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622" r:id="rId2"/>
    <p:sldId id="624" r:id="rId3"/>
    <p:sldId id="625" r:id="rId4"/>
    <p:sldId id="627" r:id="rId5"/>
    <p:sldId id="608" r:id="rId6"/>
    <p:sldId id="382" r:id="rId7"/>
    <p:sldId id="1808" r:id="rId8"/>
    <p:sldId id="1801" r:id="rId9"/>
    <p:sldId id="1802" r:id="rId10"/>
    <p:sldId id="390" r:id="rId11"/>
    <p:sldId id="1807" r:id="rId12"/>
    <p:sldId id="1771" r:id="rId13"/>
    <p:sldId id="1770" r:id="rId14"/>
    <p:sldId id="1797" r:id="rId15"/>
    <p:sldId id="180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ZHUOYI" initials="T" lastIdx="1" clrIdx="0">
    <p:extLst>
      <p:ext uri="{19B8F6BF-5375-455C-9EA6-DF929625EA0E}">
        <p15:presenceInfo xmlns:p15="http://schemas.microsoft.com/office/powerpoint/2012/main" userId="TUZHUOY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307D"/>
    <a:srgbClr val="8F6498"/>
    <a:srgbClr val="0070C0"/>
    <a:srgbClr val="00863D"/>
    <a:srgbClr val="008BD0"/>
    <a:srgbClr val="32BF72"/>
    <a:srgbClr val="AD97BD"/>
    <a:srgbClr val="5A2F7A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8D51D4-C62F-45C8-8527-E93F97678C1B}" v="91" dt="2023-04-25T21:02:46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8" autoAdjust="0"/>
    <p:restoredTop sz="79039" autoAdjust="0"/>
  </p:normalViewPr>
  <p:slideViewPr>
    <p:cSldViewPr snapToGrid="0" showGuides="1">
      <p:cViewPr varScale="1">
        <p:scale>
          <a:sx n="50" d="100"/>
          <a:sy n="50" d="100"/>
        </p:scale>
        <p:origin x="1155" y="4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25" d="100"/>
        <a:sy n="22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gming Li" userId="b86edfa0edabda31" providerId="LiveId" clId="{3F8D51D4-C62F-45C8-8527-E93F97678C1B}"/>
    <pc:docChg chg="undo custSel addSld delSld modSld sldOrd">
      <pc:chgData name="Changming Li" userId="b86edfa0edabda31" providerId="LiveId" clId="{3F8D51D4-C62F-45C8-8527-E93F97678C1B}" dt="2023-04-25T21:07:21.221" v="1419" actId="478"/>
      <pc:docMkLst>
        <pc:docMk/>
      </pc:docMkLst>
      <pc:sldChg chg="addSp delSp modSp add mod">
        <pc:chgData name="Changming Li" userId="b86edfa0edabda31" providerId="LiveId" clId="{3F8D51D4-C62F-45C8-8527-E93F97678C1B}" dt="2023-04-25T20:59:29.567" v="1343"/>
        <pc:sldMkLst>
          <pc:docMk/>
          <pc:sldMk cId="1271593933" sldId="382"/>
        </pc:sldMkLst>
        <pc:spChg chg="add mod">
          <ac:chgData name="Changming Li" userId="b86edfa0edabda31" providerId="LiveId" clId="{3F8D51D4-C62F-45C8-8527-E93F97678C1B}" dt="2023-04-25T20:58:42.366" v="1323" actId="1036"/>
          <ac:spMkLst>
            <pc:docMk/>
            <pc:sldMk cId="1271593933" sldId="382"/>
            <ac:spMk id="3" creationId="{C8087A6C-E3C7-2D47-9515-9D349D7E8A17}"/>
          </ac:spMkLst>
        </pc:spChg>
        <pc:spChg chg="add mod">
          <ac:chgData name="Changming Li" userId="b86edfa0edabda31" providerId="LiveId" clId="{3F8D51D4-C62F-45C8-8527-E93F97678C1B}" dt="2023-04-25T20:58:42.366" v="1323" actId="1036"/>
          <ac:spMkLst>
            <pc:docMk/>
            <pc:sldMk cId="1271593933" sldId="382"/>
            <ac:spMk id="4" creationId="{3EF3238C-088B-719D-F9BF-56042CF4D33F}"/>
          </ac:spMkLst>
        </pc:spChg>
        <pc:spChg chg="mod">
          <ac:chgData name="Changming Li" userId="b86edfa0edabda31" providerId="LiveId" clId="{3F8D51D4-C62F-45C8-8527-E93F97678C1B}" dt="2023-04-25T20:56:19.362" v="1150" actId="20577"/>
          <ac:spMkLst>
            <pc:docMk/>
            <pc:sldMk cId="1271593933" sldId="382"/>
            <ac:spMk id="8" creationId="{0D6389FB-583B-D6BD-9EC7-DAFA99502644}"/>
          </ac:spMkLst>
        </pc:spChg>
        <pc:spChg chg="mod">
          <ac:chgData name="Changming Li" userId="b86edfa0edabda31" providerId="LiveId" clId="{3F8D51D4-C62F-45C8-8527-E93F97678C1B}" dt="2023-04-25T20:56:02.746" v="1123" actId="14100"/>
          <ac:spMkLst>
            <pc:docMk/>
            <pc:sldMk cId="1271593933" sldId="382"/>
            <ac:spMk id="9" creationId="{C5CCFA1D-7425-44ED-9B36-C3B57DD6505D}"/>
          </ac:spMkLst>
        </pc:spChg>
        <pc:spChg chg="add mod">
          <ac:chgData name="Changming Li" userId="b86edfa0edabda31" providerId="LiveId" clId="{3F8D51D4-C62F-45C8-8527-E93F97678C1B}" dt="2023-04-25T20:58:42.366" v="1323" actId="1036"/>
          <ac:spMkLst>
            <pc:docMk/>
            <pc:sldMk cId="1271593933" sldId="382"/>
            <ac:spMk id="10" creationId="{4CC68854-A37F-6E70-A283-C051BCA5EC27}"/>
          </ac:spMkLst>
        </pc:spChg>
        <pc:spChg chg="add mod">
          <ac:chgData name="Changming Li" userId="b86edfa0edabda31" providerId="LiveId" clId="{3F8D51D4-C62F-45C8-8527-E93F97678C1B}" dt="2023-04-25T20:58:42.366" v="1323" actId="1036"/>
          <ac:spMkLst>
            <pc:docMk/>
            <pc:sldMk cId="1271593933" sldId="382"/>
            <ac:spMk id="11" creationId="{DCAE00AF-E3DF-E3DC-C1B2-12EF1A3538A8}"/>
          </ac:spMkLst>
        </pc:spChg>
        <pc:spChg chg="add mod">
          <ac:chgData name="Changming Li" userId="b86edfa0edabda31" providerId="LiveId" clId="{3F8D51D4-C62F-45C8-8527-E93F97678C1B}" dt="2023-04-25T20:58:42.366" v="1323" actId="1036"/>
          <ac:spMkLst>
            <pc:docMk/>
            <pc:sldMk cId="1271593933" sldId="382"/>
            <ac:spMk id="13" creationId="{A168C7E5-099A-9D27-7290-46745C25F73A}"/>
          </ac:spMkLst>
        </pc:spChg>
        <pc:spChg chg="add mod">
          <ac:chgData name="Changming Li" userId="b86edfa0edabda31" providerId="LiveId" clId="{3F8D51D4-C62F-45C8-8527-E93F97678C1B}" dt="2023-04-25T20:58:42.366" v="1323" actId="1036"/>
          <ac:spMkLst>
            <pc:docMk/>
            <pc:sldMk cId="1271593933" sldId="382"/>
            <ac:spMk id="14" creationId="{9BCBCA00-3265-8715-6A84-4110F410543A}"/>
          </ac:spMkLst>
        </pc:spChg>
        <pc:spChg chg="mod">
          <ac:chgData name="Changming Li" userId="b86edfa0edabda31" providerId="LiveId" clId="{3F8D51D4-C62F-45C8-8527-E93F97678C1B}" dt="2023-04-25T20:56:25.575" v="1159" actId="20577"/>
          <ac:spMkLst>
            <pc:docMk/>
            <pc:sldMk cId="1271593933" sldId="382"/>
            <ac:spMk id="18" creationId="{409FC1D6-7009-EE7A-2255-8B5C1D671BCB}"/>
          </ac:spMkLst>
        </pc:spChg>
        <pc:spChg chg="mod">
          <ac:chgData name="Changming Li" userId="b86edfa0edabda31" providerId="LiveId" clId="{3F8D51D4-C62F-45C8-8527-E93F97678C1B}" dt="2023-04-25T20:56:29.985" v="1169" actId="20577"/>
          <ac:spMkLst>
            <pc:docMk/>
            <pc:sldMk cId="1271593933" sldId="382"/>
            <ac:spMk id="21" creationId="{44913E0D-289C-A5D3-97F7-E2E9423526CF}"/>
          </ac:spMkLst>
        </pc:spChg>
        <pc:spChg chg="mod">
          <ac:chgData name="Changming Li" userId="b86edfa0edabda31" providerId="LiveId" clId="{3F8D51D4-C62F-45C8-8527-E93F97678C1B}" dt="2023-04-25T20:58:32.168" v="1256" actId="1038"/>
          <ac:spMkLst>
            <pc:docMk/>
            <pc:sldMk cId="1271593933" sldId="382"/>
            <ac:spMk id="39" creationId="{CFE0B768-E006-D468-2060-E4FF438F344C}"/>
          </ac:spMkLst>
        </pc:spChg>
        <pc:spChg chg="mod">
          <ac:chgData name="Changming Li" userId="b86edfa0edabda31" providerId="LiveId" clId="{3F8D51D4-C62F-45C8-8527-E93F97678C1B}" dt="2023-04-25T20:58:32.168" v="1256" actId="1038"/>
          <ac:spMkLst>
            <pc:docMk/>
            <pc:sldMk cId="1271593933" sldId="382"/>
            <ac:spMk id="41" creationId="{E0906903-C1FA-7341-17A2-55816DBA3FD6}"/>
          </ac:spMkLst>
        </pc:spChg>
        <pc:spChg chg="mod">
          <ac:chgData name="Changming Li" userId="b86edfa0edabda31" providerId="LiveId" clId="{3F8D51D4-C62F-45C8-8527-E93F97678C1B}" dt="2023-04-25T20:58:32.168" v="1256" actId="1038"/>
          <ac:spMkLst>
            <pc:docMk/>
            <pc:sldMk cId="1271593933" sldId="382"/>
            <ac:spMk id="44" creationId="{9F558197-A7C3-3513-3360-772FC6BF21AB}"/>
          </ac:spMkLst>
        </pc:spChg>
        <pc:spChg chg="mod">
          <ac:chgData name="Changming Li" userId="b86edfa0edabda31" providerId="LiveId" clId="{3F8D51D4-C62F-45C8-8527-E93F97678C1B}" dt="2023-04-25T20:58:32.168" v="1256" actId="1038"/>
          <ac:spMkLst>
            <pc:docMk/>
            <pc:sldMk cId="1271593933" sldId="382"/>
            <ac:spMk id="46" creationId="{F04D99F2-7B83-BB6E-C3EF-F4927BBB88D0}"/>
          </ac:spMkLst>
        </pc:spChg>
        <pc:spChg chg="mod">
          <ac:chgData name="Changming Li" userId="b86edfa0edabda31" providerId="LiveId" clId="{3F8D51D4-C62F-45C8-8527-E93F97678C1B}" dt="2023-04-25T20:59:05.537" v="1340" actId="1038"/>
          <ac:spMkLst>
            <pc:docMk/>
            <pc:sldMk cId="1271593933" sldId="382"/>
            <ac:spMk id="48" creationId="{46504BE5-5F78-6E7F-032D-EBF8B00D5BD1}"/>
          </ac:spMkLst>
        </pc:spChg>
        <pc:spChg chg="mod">
          <ac:chgData name="Changming Li" userId="b86edfa0edabda31" providerId="LiveId" clId="{3F8D51D4-C62F-45C8-8527-E93F97678C1B}" dt="2023-04-25T20:59:06.778" v="1341" actId="1076"/>
          <ac:spMkLst>
            <pc:docMk/>
            <pc:sldMk cId="1271593933" sldId="382"/>
            <ac:spMk id="50" creationId="{37285964-2450-5254-03DB-7DBD81C346D0}"/>
          </ac:spMkLst>
        </pc:spChg>
        <pc:spChg chg="del">
          <ac:chgData name="Changming Li" userId="b86edfa0edabda31" providerId="LiveId" clId="{3F8D51D4-C62F-45C8-8527-E93F97678C1B}" dt="2023-04-25T20:56:38.100" v="1172" actId="478"/>
          <ac:spMkLst>
            <pc:docMk/>
            <pc:sldMk cId="1271593933" sldId="382"/>
            <ac:spMk id="54" creationId="{43765E0A-E557-2259-8D45-C81AA8B3760B}"/>
          </ac:spMkLst>
        </pc:spChg>
        <pc:graphicFrameChg chg="del">
          <ac:chgData name="Changming Li" userId="b86edfa0edabda31" providerId="LiveId" clId="{3F8D51D4-C62F-45C8-8527-E93F97678C1B}" dt="2023-04-25T20:56:40.641" v="1173" actId="478"/>
          <ac:graphicFrameMkLst>
            <pc:docMk/>
            <pc:sldMk cId="1271593933" sldId="382"/>
            <ac:graphicFrameMk id="38" creationId="{CF63D39E-3A79-5C4C-172A-F0C8F5140154}"/>
          </ac:graphicFrameMkLst>
        </pc:graphicFrameChg>
        <pc:picChg chg="del mod">
          <ac:chgData name="Changming Li" userId="b86edfa0edabda31" providerId="LiveId" clId="{3F8D51D4-C62F-45C8-8527-E93F97678C1B}" dt="2023-04-25T20:56:35.402" v="1171" actId="478"/>
          <ac:picMkLst>
            <pc:docMk/>
            <pc:sldMk cId="1271593933" sldId="382"/>
            <ac:picMk id="52" creationId="{93A93FAB-C94E-411D-1D14-DEBE80397902}"/>
          </ac:picMkLst>
        </pc:picChg>
        <pc:cxnChg chg="mod">
          <ac:chgData name="Changming Li" userId="b86edfa0edabda31" providerId="LiveId" clId="{3F8D51D4-C62F-45C8-8527-E93F97678C1B}" dt="2023-04-25T20:58:49.887" v="1324" actId="1076"/>
          <ac:cxnSpMkLst>
            <pc:docMk/>
            <pc:sldMk cId="1271593933" sldId="382"/>
            <ac:cxnSpMk id="5" creationId="{B154EE9E-F98B-6228-A95B-69375763E6C3}"/>
          </ac:cxnSpMkLst>
        </pc:cxnChg>
        <pc:cxnChg chg="add mod">
          <ac:chgData name="Changming Li" userId="b86edfa0edabda31" providerId="LiveId" clId="{3F8D51D4-C62F-45C8-8527-E93F97678C1B}" dt="2023-04-25T20:58:54.466" v="1326" actId="1076"/>
          <ac:cxnSpMkLst>
            <pc:docMk/>
            <pc:sldMk cId="1271593933" sldId="382"/>
            <ac:cxnSpMk id="15" creationId="{53E28C87-3F1F-6B86-2BC1-54443018FE43}"/>
          </ac:cxnSpMkLst>
        </pc:cxnChg>
        <pc:cxnChg chg="add del mod">
          <ac:chgData name="Changming Li" userId="b86edfa0edabda31" providerId="LiveId" clId="{3F8D51D4-C62F-45C8-8527-E93F97678C1B}" dt="2023-04-25T20:59:29.567" v="1343"/>
          <ac:cxnSpMkLst>
            <pc:docMk/>
            <pc:sldMk cId="1271593933" sldId="382"/>
            <ac:cxnSpMk id="16" creationId="{3478192E-01EB-30FB-B066-F37923EC328D}"/>
          </ac:cxnSpMkLst>
        </pc:cxnChg>
      </pc:sldChg>
      <pc:sldChg chg="add">
        <pc:chgData name="Changming Li" userId="b86edfa0edabda31" providerId="LiveId" clId="{3F8D51D4-C62F-45C8-8527-E93F97678C1B}" dt="2023-04-25T21:02:46.701" v="1417"/>
        <pc:sldMkLst>
          <pc:docMk/>
          <pc:sldMk cId="3740287350" sldId="390"/>
        </pc:sldMkLst>
      </pc:sldChg>
      <pc:sldChg chg="add">
        <pc:chgData name="Changming Li" userId="b86edfa0edabda31" providerId="LiveId" clId="{3F8D51D4-C62F-45C8-8527-E93F97678C1B}" dt="2023-04-25T21:02:46.701" v="1417"/>
        <pc:sldMkLst>
          <pc:docMk/>
          <pc:sldMk cId="2096049563" sldId="391"/>
        </pc:sldMkLst>
      </pc:sldChg>
      <pc:sldChg chg="addSp modSp mod">
        <pc:chgData name="Changming Li" userId="b86edfa0edabda31" providerId="LiveId" clId="{3F8D51D4-C62F-45C8-8527-E93F97678C1B}" dt="2023-04-25T20:40:53.296" v="897" actId="404"/>
        <pc:sldMkLst>
          <pc:docMk/>
          <pc:sldMk cId="838341517" sldId="608"/>
        </pc:sldMkLst>
        <pc:spChg chg="mod">
          <ac:chgData name="Changming Li" userId="b86edfa0edabda31" providerId="LiveId" clId="{3F8D51D4-C62F-45C8-8527-E93F97678C1B}" dt="2023-04-25T20:40:53.296" v="897" actId="404"/>
          <ac:spMkLst>
            <pc:docMk/>
            <pc:sldMk cId="838341517" sldId="608"/>
            <ac:spMk id="18" creationId="{00000000-0000-0000-0000-000000000000}"/>
          </ac:spMkLst>
        </pc:spChg>
        <pc:picChg chg="add mod">
          <ac:chgData name="Changming Li" userId="b86edfa0edabda31" providerId="LiveId" clId="{3F8D51D4-C62F-45C8-8527-E93F97678C1B}" dt="2023-04-25T19:42:37.410" v="70" actId="1076"/>
          <ac:picMkLst>
            <pc:docMk/>
            <pc:sldMk cId="838341517" sldId="608"/>
            <ac:picMk id="1026" creationId="{A4B9A826-C955-AF1A-6867-BCDA7B56D83B}"/>
          </ac:picMkLst>
        </pc:picChg>
      </pc:sldChg>
      <pc:sldChg chg="addSp delSp modSp mod">
        <pc:chgData name="Changming Li" userId="b86edfa0edabda31" providerId="LiveId" clId="{3F8D51D4-C62F-45C8-8527-E93F97678C1B}" dt="2023-04-25T21:07:21.221" v="1419" actId="478"/>
        <pc:sldMkLst>
          <pc:docMk/>
          <pc:sldMk cId="1320723184" sldId="622"/>
        </pc:sldMkLst>
        <pc:spChg chg="mod">
          <ac:chgData name="Changming Li" userId="b86edfa0edabda31" providerId="LiveId" clId="{3F8D51D4-C62F-45C8-8527-E93F97678C1B}" dt="2023-04-25T20:53:27.952" v="1080" actId="14100"/>
          <ac:spMkLst>
            <pc:docMk/>
            <pc:sldMk cId="1320723184" sldId="622"/>
            <ac:spMk id="4" creationId="{ABEAB5B9-273A-3597-D593-8324114697FB}"/>
          </ac:spMkLst>
        </pc:spChg>
        <pc:spChg chg="mod">
          <ac:chgData name="Changming Li" userId="b86edfa0edabda31" providerId="LiveId" clId="{3F8D51D4-C62F-45C8-8527-E93F97678C1B}" dt="2023-04-25T20:07:49.369" v="342" actId="207"/>
          <ac:spMkLst>
            <pc:docMk/>
            <pc:sldMk cId="1320723184" sldId="622"/>
            <ac:spMk id="7" creationId="{8834F218-3585-9A68-D1BC-A25996C6D39E}"/>
          </ac:spMkLst>
        </pc:spChg>
        <pc:spChg chg="mod">
          <ac:chgData name="Changming Li" userId="b86edfa0edabda31" providerId="LiveId" clId="{3F8D51D4-C62F-45C8-8527-E93F97678C1B}" dt="2023-04-25T20:09:26.735" v="373" actId="20577"/>
          <ac:spMkLst>
            <pc:docMk/>
            <pc:sldMk cId="1320723184" sldId="622"/>
            <ac:spMk id="9" creationId="{E7477EB8-8D34-EFC8-2BB6-291451B2C50A}"/>
          </ac:spMkLst>
        </pc:spChg>
        <pc:spChg chg="mod">
          <ac:chgData name="Changming Li" userId="b86edfa0edabda31" providerId="LiveId" clId="{3F8D51D4-C62F-45C8-8527-E93F97678C1B}" dt="2023-04-25T19:59:12.871" v="220" actId="1076"/>
          <ac:spMkLst>
            <pc:docMk/>
            <pc:sldMk cId="1320723184" sldId="622"/>
            <ac:spMk id="12" creationId="{46E8CD0B-B39F-5CCE-0F79-192335AB08D9}"/>
          </ac:spMkLst>
        </pc:spChg>
        <pc:spChg chg="del">
          <ac:chgData name="Changming Li" userId="b86edfa0edabda31" providerId="LiveId" clId="{3F8D51D4-C62F-45C8-8527-E93F97678C1B}" dt="2023-04-25T20:17:24.567" v="441" actId="478"/>
          <ac:spMkLst>
            <pc:docMk/>
            <pc:sldMk cId="1320723184" sldId="622"/>
            <ac:spMk id="16" creationId="{3540300E-4E90-940D-5FFD-45F30897E414}"/>
          </ac:spMkLst>
        </pc:spChg>
        <pc:spChg chg="add del mod">
          <ac:chgData name="Changming Li" userId="b86edfa0edabda31" providerId="LiveId" clId="{3F8D51D4-C62F-45C8-8527-E93F97678C1B}" dt="2023-04-25T20:07:08.265" v="339" actId="478"/>
          <ac:spMkLst>
            <pc:docMk/>
            <pc:sldMk cId="1320723184" sldId="622"/>
            <ac:spMk id="17" creationId="{CC99A824-1145-8F4D-38A1-0C7EF077BFFF}"/>
          </ac:spMkLst>
        </pc:spChg>
        <pc:spChg chg="add del mod">
          <ac:chgData name="Changming Li" userId="b86edfa0edabda31" providerId="LiveId" clId="{3F8D51D4-C62F-45C8-8527-E93F97678C1B}" dt="2023-04-25T20:04:23.483" v="264" actId="478"/>
          <ac:spMkLst>
            <pc:docMk/>
            <pc:sldMk cId="1320723184" sldId="622"/>
            <ac:spMk id="18" creationId="{5BAF96CA-5195-F8DD-7A93-ED770D417F9A}"/>
          </ac:spMkLst>
        </pc:spChg>
        <pc:spChg chg="add del mod">
          <ac:chgData name="Changming Li" userId="b86edfa0edabda31" providerId="LiveId" clId="{3F8D51D4-C62F-45C8-8527-E93F97678C1B}" dt="2023-04-25T21:07:19.375" v="1418" actId="478"/>
          <ac:spMkLst>
            <pc:docMk/>
            <pc:sldMk cId="1320723184" sldId="622"/>
            <ac:spMk id="20" creationId="{E0DCE345-86F6-728A-3B40-4A480FE745B3}"/>
          </ac:spMkLst>
        </pc:spChg>
        <pc:spChg chg="add del mod">
          <ac:chgData name="Changming Li" userId="b86edfa0edabda31" providerId="LiveId" clId="{3F8D51D4-C62F-45C8-8527-E93F97678C1B}" dt="2023-04-25T21:07:21.221" v="1419" actId="478"/>
          <ac:spMkLst>
            <pc:docMk/>
            <pc:sldMk cId="1320723184" sldId="622"/>
            <ac:spMk id="21" creationId="{6FC2ADDC-52F1-7150-D51A-BEF51CAB83EA}"/>
          </ac:spMkLst>
        </pc:spChg>
        <pc:spChg chg="add mod">
          <ac:chgData name="Changming Li" userId="b86edfa0edabda31" providerId="LiveId" clId="{3F8D51D4-C62F-45C8-8527-E93F97678C1B}" dt="2023-04-25T20:47:13.088" v="1069" actId="20577"/>
          <ac:spMkLst>
            <pc:docMk/>
            <pc:sldMk cId="1320723184" sldId="622"/>
            <ac:spMk id="22" creationId="{7447E472-0BD1-C76C-C59E-41A7CB46B247}"/>
          </ac:spMkLst>
        </pc:spChg>
        <pc:spChg chg="del">
          <ac:chgData name="Changming Li" userId="b86edfa0edabda31" providerId="LiveId" clId="{3F8D51D4-C62F-45C8-8527-E93F97678C1B}" dt="2023-04-25T20:15:23.956" v="430" actId="478"/>
          <ac:spMkLst>
            <pc:docMk/>
            <pc:sldMk cId="1320723184" sldId="622"/>
            <ac:spMk id="23" creationId="{3944694B-5D2D-8D5C-FFC2-8408A2E70FAD}"/>
          </ac:spMkLst>
        </pc:spChg>
        <pc:spChg chg="add del mod">
          <ac:chgData name="Changming Li" userId="b86edfa0edabda31" providerId="LiveId" clId="{3F8D51D4-C62F-45C8-8527-E93F97678C1B}" dt="2023-04-25T20:18:27.508" v="447" actId="478"/>
          <ac:spMkLst>
            <pc:docMk/>
            <pc:sldMk cId="1320723184" sldId="622"/>
            <ac:spMk id="27" creationId="{1A7A236C-CC96-5546-5A00-79D95B5AFEA6}"/>
          </ac:spMkLst>
        </pc:spChg>
        <pc:spChg chg="add del">
          <ac:chgData name="Changming Li" userId="b86edfa0edabda31" providerId="LiveId" clId="{3F8D51D4-C62F-45C8-8527-E93F97678C1B}" dt="2023-04-25T20:21:14.997" v="456" actId="478"/>
          <ac:spMkLst>
            <pc:docMk/>
            <pc:sldMk cId="1320723184" sldId="622"/>
            <ac:spMk id="28" creationId="{F261E22C-BA75-9669-5D3D-4E09258C29C1}"/>
          </ac:spMkLst>
        </pc:spChg>
        <pc:spChg chg="add del mod">
          <ac:chgData name="Changming Li" userId="b86edfa0edabda31" providerId="LiveId" clId="{3F8D51D4-C62F-45C8-8527-E93F97678C1B}" dt="2023-04-25T20:24:07.167" v="481" actId="478"/>
          <ac:spMkLst>
            <pc:docMk/>
            <pc:sldMk cId="1320723184" sldId="622"/>
            <ac:spMk id="32" creationId="{6949D83C-1D36-816F-DF64-FC267764A1D3}"/>
          </ac:spMkLst>
        </pc:spChg>
        <pc:spChg chg="add del mod">
          <ac:chgData name="Changming Li" userId="b86edfa0edabda31" providerId="LiveId" clId="{3F8D51D4-C62F-45C8-8527-E93F97678C1B}" dt="2023-04-25T20:24:09.383" v="482" actId="478"/>
          <ac:spMkLst>
            <pc:docMk/>
            <pc:sldMk cId="1320723184" sldId="622"/>
            <ac:spMk id="33" creationId="{DFB7126F-84BB-B027-8C35-70DF884688CC}"/>
          </ac:spMkLst>
        </pc:spChg>
        <pc:spChg chg="add mod">
          <ac:chgData name="Changming Li" userId="b86edfa0edabda31" providerId="LiveId" clId="{3F8D51D4-C62F-45C8-8527-E93F97678C1B}" dt="2023-04-25T20:51:41.027" v="1077" actId="1076"/>
          <ac:spMkLst>
            <pc:docMk/>
            <pc:sldMk cId="1320723184" sldId="622"/>
            <ac:spMk id="35" creationId="{14E88E94-B27E-BC75-8E84-71B02128BD49}"/>
          </ac:spMkLst>
        </pc:spChg>
        <pc:spChg chg="mod ord">
          <ac:chgData name="Changming Li" userId="b86edfa0edabda31" providerId="LiveId" clId="{3F8D51D4-C62F-45C8-8527-E93F97678C1B}" dt="2023-04-25T20:07:01.007" v="338" actId="170"/>
          <ac:spMkLst>
            <pc:docMk/>
            <pc:sldMk cId="1320723184" sldId="622"/>
            <ac:spMk id="52" creationId="{377CB16B-9ADE-3127-179E-9AE2BB5455E1}"/>
          </ac:spMkLst>
        </pc:spChg>
        <pc:spChg chg="mod">
          <ac:chgData name="Changming Li" userId="b86edfa0edabda31" providerId="LiveId" clId="{3F8D51D4-C62F-45C8-8527-E93F97678C1B}" dt="2023-04-25T20:53:42.657" v="1082" actId="14100"/>
          <ac:spMkLst>
            <pc:docMk/>
            <pc:sldMk cId="1320723184" sldId="622"/>
            <ac:spMk id="58" creationId="{5FD204F0-5C6E-CA82-1536-81F363345F7D}"/>
          </ac:spMkLst>
        </pc:spChg>
        <pc:picChg chg="mod">
          <ac:chgData name="Changming Li" userId="b86edfa0edabda31" providerId="LiveId" clId="{3F8D51D4-C62F-45C8-8527-E93F97678C1B}" dt="2023-04-25T20:01:23.397" v="231" actId="14100"/>
          <ac:picMkLst>
            <pc:docMk/>
            <pc:sldMk cId="1320723184" sldId="622"/>
            <ac:picMk id="2" creationId="{963DEAA8-E4B3-78CF-79A3-E0A7C683463D}"/>
          </ac:picMkLst>
        </pc:picChg>
        <pc:picChg chg="add mod">
          <ac:chgData name="Changming Li" userId="b86edfa0edabda31" providerId="LiveId" clId="{3F8D51D4-C62F-45C8-8527-E93F97678C1B}" dt="2023-04-25T20:16:49.587" v="440" actId="14826"/>
          <ac:picMkLst>
            <pc:docMk/>
            <pc:sldMk cId="1320723184" sldId="622"/>
            <ac:picMk id="3" creationId="{B1C4A01A-79AE-B55F-708B-41CCA2FBF42C}"/>
          </ac:picMkLst>
        </pc:picChg>
        <pc:picChg chg="add del mod">
          <ac:chgData name="Changming Li" userId="b86edfa0edabda31" providerId="LiveId" clId="{3F8D51D4-C62F-45C8-8527-E93F97678C1B}" dt="2023-04-25T20:16:44.796" v="439" actId="21"/>
          <ac:picMkLst>
            <pc:docMk/>
            <pc:sldMk cId="1320723184" sldId="622"/>
            <ac:picMk id="24" creationId="{777C517A-F0E9-1020-A21F-02724BE8ED3C}"/>
          </ac:picMkLst>
        </pc:picChg>
        <pc:picChg chg="del mod">
          <ac:chgData name="Changming Li" userId="b86edfa0edabda31" providerId="LiveId" clId="{3F8D51D4-C62F-45C8-8527-E93F97678C1B}" dt="2023-04-25T20:09:49.162" v="390" actId="478"/>
          <ac:picMkLst>
            <pc:docMk/>
            <pc:sldMk cId="1320723184" sldId="622"/>
            <ac:picMk id="25" creationId="{563D54CD-762D-78BC-1E8F-D692A591AE67}"/>
          </ac:picMkLst>
        </pc:picChg>
        <pc:picChg chg="add del mod">
          <ac:chgData name="Changming Li" userId="b86edfa0edabda31" providerId="LiveId" clId="{3F8D51D4-C62F-45C8-8527-E93F97678C1B}" dt="2023-04-25T20:24:19.263" v="486" actId="478"/>
          <ac:picMkLst>
            <pc:docMk/>
            <pc:sldMk cId="1320723184" sldId="622"/>
            <ac:picMk id="26" creationId="{A2F172BF-C3D6-F477-5B69-9E7B77A8BB0F}"/>
          </ac:picMkLst>
        </pc:picChg>
        <pc:picChg chg="add del mod">
          <ac:chgData name="Changming Li" userId="b86edfa0edabda31" providerId="LiveId" clId="{3F8D51D4-C62F-45C8-8527-E93F97678C1B}" dt="2023-04-25T20:24:11.305" v="483" actId="478"/>
          <ac:picMkLst>
            <pc:docMk/>
            <pc:sldMk cId="1320723184" sldId="622"/>
            <ac:picMk id="29" creationId="{0F27D92D-4422-FD71-976E-0C96230EFE12}"/>
          </ac:picMkLst>
        </pc:picChg>
        <pc:picChg chg="add del mod">
          <ac:chgData name="Changming Li" userId="b86edfa0edabda31" providerId="LiveId" clId="{3F8D51D4-C62F-45C8-8527-E93F97678C1B}" dt="2023-04-25T20:24:13.038" v="484" actId="478"/>
          <ac:picMkLst>
            <pc:docMk/>
            <pc:sldMk cId="1320723184" sldId="622"/>
            <ac:picMk id="30" creationId="{44A91BE2-8A59-E947-F182-016DDE289675}"/>
          </ac:picMkLst>
        </pc:picChg>
        <pc:picChg chg="add del mod">
          <ac:chgData name="Changming Li" userId="b86edfa0edabda31" providerId="LiveId" clId="{3F8D51D4-C62F-45C8-8527-E93F97678C1B}" dt="2023-04-25T20:24:14.799" v="485" actId="478"/>
          <ac:picMkLst>
            <pc:docMk/>
            <pc:sldMk cId="1320723184" sldId="622"/>
            <ac:picMk id="31" creationId="{E95F5599-6542-FB82-8541-4F1CC520B6AE}"/>
          </ac:picMkLst>
        </pc:picChg>
        <pc:picChg chg="add mod">
          <ac:chgData name="Changming Li" userId="b86edfa0edabda31" providerId="LiveId" clId="{3F8D51D4-C62F-45C8-8527-E93F97678C1B}" dt="2023-04-25T20:49:31.522" v="1075" actId="1076"/>
          <ac:picMkLst>
            <pc:docMk/>
            <pc:sldMk cId="1320723184" sldId="622"/>
            <ac:picMk id="34" creationId="{4520A3CC-EC2C-70E5-1CF7-125E8A46076B}"/>
          </ac:picMkLst>
        </pc:picChg>
        <pc:picChg chg="del mod">
          <ac:chgData name="Changming Li" userId="b86edfa0edabda31" providerId="LiveId" clId="{3F8D51D4-C62F-45C8-8527-E93F97678C1B}" dt="2023-04-25T20:53:21.358" v="1079" actId="478"/>
          <ac:picMkLst>
            <pc:docMk/>
            <pc:sldMk cId="1320723184" sldId="622"/>
            <ac:picMk id="56" creationId="{B4D4364A-8FA7-B929-FFD5-59DA0B341BDE}"/>
          </ac:picMkLst>
        </pc:picChg>
      </pc:sldChg>
      <pc:sldChg chg="modSp mod">
        <pc:chgData name="Changming Li" userId="b86edfa0edabda31" providerId="LiveId" clId="{3F8D51D4-C62F-45C8-8527-E93F97678C1B}" dt="2023-04-25T19:43:11.398" v="98" actId="14100"/>
        <pc:sldMkLst>
          <pc:docMk/>
          <pc:sldMk cId="3053905468" sldId="624"/>
        </pc:sldMkLst>
        <pc:spChg chg="mod">
          <ac:chgData name="Changming Li" userId="b86edfa0edabda31" providerId="LiveId" clId="{3F8D51D4-C62F-45C8-8527-E93F97678C1B}" dt="2023-04-25T19:43:11.398" v="98" actId="14100"/>
          <ac:spMkLst>
            <pc:docMk/>
            <pc:sldMk cId="3053905468" sldId="624"/>
            <ac:spMk id="9" creationId="{EF43008E-DD74-839A-F603-C572FA034065}"/>
          </ac:spMkLst>
        </pc:spChg>
      </pc:sldChg>
      <pc:sldChg chg="addSp modSp mod">
        <pc:chgData name="Changming Li" userId="b86edfa0edabda31" providerId="LiveId" clId="{3F8D51D4-C62F-45C8-8527-E93F97678C1B}" dt="2023-04-25T20:39:03.096" v="862" actId="1076"/>
        <pc:sldMkLst>
          <pc:docMk/>
          <pc:sldMk cId="1572080360" sldId="625"/>
        </pc:sldMkLst>
        <pc:spChg chg="mod">
          <ac:chgData name="Changming Li" userId="b86edfa0edabda31" providerId="LiveId" clId="{3F8D51D4-C62F-45C8-8527-E93F97678C1B}" dt="2023-04-25T20:38:13.031" v="822" actId="1076"/>
          <ac:spMkLst>
            <pc:docMk/>
            <pc:sldMk cId="1572080360" sldId="625"/>
            <ac:spMk id="5" creationId="{4951421D-BBC0-9DDD-2017-291985512E73}"/>
          </ac:spMkLst>
        </pc:spChg>
        <pc:spChg chg="add mod">
          <ac:chgData name="Changming Li" userId="b86edfa0edabda31" providerId="LiveId" clId="{3F8D51D4-C62F-45C8-8527-E93F97678C1B}" dt="2023-04-25T20:36:43.492" v="789" actId="207"/>
          <ac:spMkLst>
            <pc:docMk/>
            <pc:sldMk cId="1572080360" sldId="625"/>
            <ac:spMk id="7" creationId="{F718554C-3493-D85A-D5A2-C9AB17D10C51}"/>
          </ac:spMkLst>
        </pc:spChg>
        <pc:spChg chg="add mod">
          <ac:chgData name="Changming Li" userId="b86edfa0edabda31" providerId="LiveId" clId="{3F8D51D4-C62F-45C8-8527-E93F97678C1B}" dt="2023-04-25T20:38:04.565" v="821" actId="1076"/>
          <ac:spMkLst>
            <pc:docMk/>
            <pc:sldMk cId="1572080360" sldId="625"/>
            <ac:spMk id="8" creationId="{562360E8-ADA4-74EC-1BB7-4A1E2CB93637}"/>
          </ac:spMkLst>
        </pc:spChg>
        <pc:spChg chg="add mod">
          <ac:chgData name="Changming Li" userId="b86edfa0edabda31" providerId="LiveId" clId="{3F8D51D4-C62F-45C8-8527-E93F97678C1B}" dt="2023-04-25T20:39:03.096" v="862" actId="1076"/>
          <ac:spMkLst>
            <pc:docMk/>
            <pc:sldMk cId="1572080360" sldId="625"/>
            <ac:spMk id="9" creationId="{FD5008CE-AC82-D66E-D870-D4D459A1C5AA}"/>
          </ac:spMkLst>
        </pc:spChg>
        <pc:spChg chg="mod">
          <ac:chgData name="Changming Li" userId="b86edfa0edabda31" providerId="LiveId" clId="{3F8D51D4-C62F-45C8-8527-E93F97678C1B}" dt="2023-04-25T19:42:48.628" v="71" actId="20577"/>
          <ac:spMkLst>
            <pc:docMk/>
            <pc:sldMk cId="1572080360" sldId="625"/>
            <ac:spMk id="14" creationId="{7736BEE5-BEC7-85BB-4421-C160F154CA1A}"/>
          </ac:spMkLst>
        </pc:spChg>
        <pc:spChg chg="mod">
          <ac:chgData name="Changming Li" userId="b86edfa0edabda31" providerId="LiveId" clId="{3F8D51D4-C62F-45C8-8527-E93F97678C1B}" dt="2023-04-25T19:42:48.628" v="71" actId="20577"/>
          <ac:spMkLst>
            <pc:docMk/>
            <pc:sldMk cId="1572080360" sldId="625"/>
            <ac:spMk id="16" creationId="{229D7002-8D21-4101-0290-85545A52797C}"/>
          </ac:spMkLst>
        </pc:spChg>
        <pc:grpChg chg="mod">
          <ac:chgData name="Changming Li" userId="b86edfa0edabda31" providerId="LiveId" clId="{3F8D51D4-C62F-45C8-8527-E93F97678C1B}" dt="2023-04-25T19:42:48.628" v="71" actId="20577"/>
          <ac:grpSpMkLst>
            <pc:docMk/>
            <pc:sldMk cId="1572080360" sldId="625"/>
            <ac:grpSpMk id="18" creationId="{1D934FE1-B55D-5363-6EE2-469C20AE71D5}"/>
          </ac:grpSpMkLst>
        </pc:grpChg>
        <pc:picChg chg="mod">
          <ac:chgData name="Changming Li" userId="b86edfa0edabda31" providerId="LiveId" clId="{3F8D51D4-C62F-45C8-8527-E93F97678C1B}" dt="2023-04-25T19:44:37.353" v="111" actId="1076"/>
          <ac:picMkLst>
            <pc:docMk/>
            <pc:sldMk cId="1572080360" sldId="625"/>
            <ac:picMk id="3" creationId="{5ED92354-B61A-1D75-2511-5177887B6B62}"/>
          </ac:picMkLst>
        </pc:picChg>
        <pc:picChg chg="mod">
          <ac:chgData name="Changming Li" userId="b86edfa0edabda31" providerId="LiveId" clId="{3F8D51D4-C62F-45C8-8527-E93F97678C1B}" dt="2023-04-25T19:42:48.628" v="71" actId="20577"/>
          <ac:picMkLst>
            <pc:docMk/>
            <pc:sldMk cId="1572080360" sldId="625"/>
            <ac:picMk id="4" creationId="{C9999D04-D531-78AF-2C38-4D84E53E8198}"/>
          </ac:picMkLst>
        </pc:picChg>
      </pc:sldChg>
      <pc:sldChg chg="add ord">
        <pc:chgData name="Changming Li" userId="b86edfa0edabda31" providerId="LiveId" clId="{3F8D51D4-C62F-45C8-8527-E93F97678C1B}" dt="2023-04-25T20:57:11.763" v="1176"/>
        <pc:sldMkLst>
          <pc:docMk/>
          <pc:sldMk cId="1236343565" sldId="627"/>
        </pc:sldMkLst>
      </pc:sldChg>
      <pc:sldChg chg="modSp add mod">
        <pc:chgData name="Changming Li" userId="b86edfa0edabda31" providerId="LiveId" clId="{3F8D51D4-C62F-45C8-8527-E93F97678C1B}" dt="2023-04-25T20:33:01.566" v="741" actId="27636"/>
        <pc:sldMkLst>
          <pc:docMk/>
          <pc:sldMk cId="2682770935" sldId="1770"/>
        </pc:sldMkLst>
        <pc:spChg chg="mod">
          <ac:chgData name="Changming Li" userId="b86edfa0edabda31" providerId="LiveId" clId="{3F8D51D4-C62F-45C8-8527-E93F97678C1B}" dt="2023-04-25T20:33:01.566" v="741" actId="27636"/>
          <ac:spMkLst>
            <pc:docMk/>
            <pc:sldMk cId="2682770935" sldId="1770"/>
            <ac:spMk id="9" creationId="{72F22063-4EF8-4C46-B56B-B9FE24A20010}"/>
          </ac:spMkLst>
        </pc:spChg>
      </pc:sldChg>
      <pc:sldChg chg="modSp add mod">
        <pc:chgData name="Changming Li" userId="b86edfa0edabda31" providerId="LiveId" clId="{3F8D51D4-C62F-45C8-8527-E93F97678C1B}" dt="2023-04-25T20:32:42.233" v="739" actId="27636"/>
        <pc:sldMkLst>
          <pc:docMk/>
          <pc:sldMk cId="3042269253" sldId="1771"/>
        </pc:sldMkLst>
        <pc:spChg chg="mod">
          <ac:chgData name="Changming Li" userId="b86edfa0edabda31" providerId="LiveId" clId="{3F8D51D4-C62F-45C8-8527-E93F97678C1B}" dt="2023-04-25T20:32:42.233" v="739" actId="27636"/>
          <ac:spMkLst>
            <pc:docMk/>
            <pc:sldMk cId="3042269253" sldId="1771"/>
            <ac:spMk id="9" creationId="{72F22063-4EF8-4C46-B56B-B9FE24A20010}"/>
          </ac:spMkLst>
        </pc:spChg>
      </pc:sldChg>
      <pc:sldChg chg="addSp delSp modSp add mod">
        <pc:chgData name="Changming Li" userId="b86edfa0edabda31" providerId="LiveId" clId="{3F8D51D4-C62F-45C8-8527-E93F97678C1B}" dt="2023-04-25T20:55:17.717" v="1101" actId="1076"/>
        <pc:sldMkLst>
          <pc:docMk/>
          <pc:sldMk cId="889184663" sldId="1797"/>
        </pc:sldMkLst>
        <pc:spChg chg="add mod">
          <ac:chgData name="Changming Li" userId="b86edfa0edabda31" providerId="LiveId" clId="{3F8D51D4-C62F-45C8-8527-E93F97678C1B}" dt="2023-04-25T20:55:17.717" v="1101" actId="1076"/>
          <ac:spMkLst>
            <pc:docMk/>
            <pc:sldMk cId="889184663" sldId="1797"/>
            <ac:spMk id="5" creationId="{2681B1B7-A9AC-298D-09C7-173B1B06BE9F}"/>
          </ac:spMkLst>
        </pc:spChg>
        <pc:spChg chg="mod">
          <ac:chgData name="Changming Li" userId="b86edfa0edabda31" providerId="LiveId" clId="{3F8D51D4-C62F-45C8-8527-E93F97678C1B}" dt="2023-04-25T20:33:45.968" v="743" actId="27636"/>
          <ac:spMkLst>
            <pc:docMk/>
            <pc:sldMk cId="889184663" sldId="1797"/>
            <ac:spMk id="9" creationId="{72F22063-4EF8-4C46-B56B-B9FE24A20010}"/>
          </ac:spMkLst>
        </pc:spChg>
        <pc:spChg chg="del">
          <ac:chgData name="Changming Li" userId="b86edfa0edabda31" providerId="LiveId" clId="{3F8D51D4-C62F-45C8-8527-E93F97678C1B}" dt="2023-04-25T20:33:49.515" v="744" actId="478"/>
          <ac:spMkLst>
            <pc:docMk/>
            <pc:sldMk cId="889184663" sldId="1797"/>
            <ac:spMk id="20" creationId="{1A5F8FE7-8F0A-4D7E-A65D-53EC30F93B54}"/>
          </ac:spMkLst>
        </pc:spChg>
      </pc:sldChg>
      <pc:sldChg chg="modSp add mod">
        <pc:chgData name="Changming Li" userId="b86edfa0edabda31" providerId="LiveId" clId="{3F8D51D4-C62F-45C8-8527-E93F97678C1B}" dt="2023-04-25T21:01:56.780" v="1416" actId="27636"/>
        <pc:sldMkLst>
          <pc:docMk/>
          <pc:sldMk cId="2962896795" sldId="1801"/>
        </pc:sldMkLst>
        <pc:spChg chg="mod">
          <ac:chgData name="Changming Li" userId="b86edfa0edabda31" providerId="LiveId" clId="{3F8D51D4-C62F-45C8-8527-E93F97678C1B}" dt="2023-04-25T21:01:56.780" v="1416" actId="27636"/>
          <ac:spMkLst>
            <pc:docMk/>
            <pc:sldMk cId="2962896795" sldId="1801"/>
            <ac:spMk id="7" creationId="{9DC01CA0-95C9-4D96-823B-7A023255A9AD}"/>
          </ac:spMkLst>
        </pc:spChg>
      </pc:sldChg>
      <pc:sldChg chg="modSp add mod">
        <pc:chgData name="Changming Li" userId="b86edfa0edabda31" providerId="LiveId" clId="{3F8D51D4-C62F-45C8-8527-E93F97678C1B}" dt="2023-04-25T20:24:41.352" v="488" actId="27636"/>
        <pc:sldMkLst>
          <pc:docMk/>
          <pc:sldMk cId="3524262773" sldId="1802"/>
        </pc:sldMkLst>
        <pc:spChg chg="mod">
          <ac:chgData name="Changming Li" userId="b86edfa0edabda31" providerId="LiveId" clId="{3F8D51D4-C62F-45C8-8527-E93F97678C1B}" dt="2023-04-25T20:24:41.352" v="488" actId="27636"/>
          <ac:spMkLst>
            <pc:docMk/>
            <pc:sldMk cId="3524262773" sldId="1802"/>
            <ac:spMk id="7" creationId="{9DC01CA0-95C9-4D96-823B-7A023255A9AD}"/>
          </ac:spMkLst>
        </pc:spChg>
      </pc:sldChg>
      <pc:sldChg chg="modSp add mod">
        <pc:chgData name="Changming Li" userId="b86edfa0edabda31" providerId="LiveId" clId="{3F8D51D4-C62F-45C8-8527-E93F97678C1B}" dt="2023-04-25T20:43:09.073" v="900" actId="27636"/>
        <pc:sldMkLst>
          <pc:docMk/>
          <pc:sldMk cId="272695278" sldId="1806"/>
        </pc:sldMkLst>
        <pc:spChg chg="mod">
          <ac:chgData name="Changming Li" userId="b86edfa0edabda31" providerId="LiveId" clId="{3F8D51D4-C62F-45C8-8527-E93F97678C1B}" dt="2023-04-25T20:43:09.073" v="900" actId="27636"/>
          <ac:spMkLst>
            <pc:docMk/>
            <pc:sldMk cId="272695278" sldId="1806"/>
            <ac:spMk id="9" creationId="{72F22063-4EF8-4C46-B56B-B9FE24A20010}"/>
          </ac:spMkLst>
        </pc:spChg>
      </pc:sldChg>
      <pc:sldChg chg="addSp delSp modSp add mod">
        <pc:chgData name="Changming Li" userId="b86edfa0edabda31" providerId="LiveId" clId="{3F8D51D4-C62F-45C8-8527-E93F97678C1B}" dt="2023-04-25T20:32:33.077" v="737" actId="22"/>
        <pc:sldMkLst>
          <pc:docMk/>
          <pc:sldMk cId="3983663669" sldId="1807"/>
        </pc:sldMkLst>
        <pc:spChg chg="add del">
          <ac:chgData name="Changming Li" userId="b86edfa0edabda31" providerId="LiveId" clId="{3F8D51D4-C62F-45C8-8527-E93F97678C1B}" dt="2023-04-25T20:32:20.259" v="735" actId="22"/>
          <ac:spMkLst>
            <pc:docMk/>
            <pc:sldMk cId="3983663669" sldId="1807"/>
            <ac:spMk id="3" creationId="{12961629-4DC6-3D02-CE9C-07780F6DABDC}"/>
          </ac:spMkLst>
        </pc:spChg>
        <pc:spChg chg="mod">
          <ac:chgData name="Changming Li" userId="b86edfa0edabda31" providerId="LiveId" clId="{3F8D51D4-C62F-45C8-8527-E93F97678C1B}" dt="2023-04-25T20:27:48.853" v="589" actId="1035"/>
          <ac:spMkLst>
            <pc:docMk/>
            <pc:sldMk cId="3983663669" sldId="1807"/>
            <ac:spMk id="5" creationId="{4BF55991-623E-41E2-B537-A77190F9DF5C}"/>
          </ac:spMkLst>
        </pc:spChg>
        <pc:spChg chg="mod">
          <ac:chgData name="Changming Li" userId="b86edfa0edabda31" providerId="LiveId" clId="{3F8D51D4-C62F-45C8-8527-E93F97678C1B}" dt="2023-04-25T20:25:10.805" v="509" actId="20577"/>
          <ac:spMkLst>
            <pc:docMk/>
            <pc:sldMk cId="3983663669" sldId="1807"/>
            <ac:spMk id="7" creationId="{9DC01CA0-95C9-4D96-823B-7A023255A9AD}"/>
          </ac:spMkLst>
        </pc:spChg>
        <pc:spChg chg="del">
          <ac:chgData name="Changming Li" userId="b86edfa0edabda31" providerId="LiveId" clId="{3F8D51D4-C62F-45C8-8527-E93F97678C1B}" dt="2023-04-25T20:24:58.058" v="491" actId="478"/>
          <ac:spMkLst>
            <pc:docMk/>
            <pc:sldMk cId="3983663669" sldId="1807"/>
            <ac:spMk id="8" creationId="{A952EB81-C0E1-47FE-8B34-C925C0451A01}"/>
          </ac:spMkLst>
        </pc:spChg>
        <pc:spChg chg="mod">
          <ac:chgData name="Changming Li" userId="b86edfa0edabda31" providerId="LiveId" clId="{3F8D51D4-C62F-45C8-8527-E93F97678C1B}" dt="2023-04-25T20:25:40.316" v="535" actId="20577"/>
          <ac:spMkLst>
            <pc:docMk/>
            <pc:sldMk cId="3983663669" sldId="1807"/>
            <ac:spMk id="9" creationId="{43078659-FED9-4810-A840-567C415D2C18}"/>
          </ac:spMkLst>
        </pc:spChg>
        <pc:spChg chg="mod">
          <ac:chgData name="Changming Li" userId="b86edfa0edabda31" providerId="LiveId" clId="{3F8D51D4-C62F-45C8-8527-E93F97678C1B}" dt="2023-04-25T20:27:54.558" v="590" actId="20577"/>
          <ac:spMkLst>
            <pc:docMk/>
            <pc:sldMk cId="3983663669" sldId="1807"/>
            <ac:spMk id="10" creationId="{5505A484-A0A0-4599-84C7-05BA6A13C5E0}"/>
          </ac:spMkLst>
        </pc:spChg>
        <pc:spChg chg="add del">
          <ac:chgData name="Changming Li" userId="b86edfa0edabda31" providerId="LiveId" clId="{3F8D51D4-C62F-45C8-8527-E93F97678C1B}" dt="2023-04-25T20:32:33.077" v="737" actId="22"/>
          <ac:spMkLst>
            <pc:docMk/>
            <pc:sldMk cId="3983663669" sldId="1807"/>
            <ac:spMk id="11" creationId="{43E59B12-5A8C-7937-EF4B-70E3120ECF22}"/>
          </ac:spMkLst>
        </pc:spChg>
        <pc:graphicFrameChg chg="mod modGraphic">
          <ac:chgData name="Changming Li" userId="b86edfa0edabda31" providerId="LiveId" clId="{3F8D51D4-C62F-45C8-8527-E93F97678C1B}" dt="2023-04-25T20:31:42.127" v="733" actId="20577"/>
          <ac:graphicFrameMkLst>
            <pc:docMk/>
            <pc:sldMk cId="3983663669" sldId="1807"/>
            <ac:graphicFrameMk id="4" creationId="{1CC94553-6A5A-4449-AA33-471357FEBE97}"/>
          </ac:graphicFrameMkLst>
        </pc:graphicFrameChg>
      </pc:sldChg>
      <pc:sldChg chg="addSp delSp modSp add mod">
        <pc:chgData name="Changming Li" userId="b86edfa0edabda31" providerId="LiveId" clId="{3F8D51D4-C62F-45C8-8527-E93F97678C1B}" dt="2023-04-25T21:00:55.735" v="1396"/>
        <pc:sldMkLst>
          <pc:docMk/>
          <pc:sldMk cId="3833655331" sldId="1808"/>
        </pc:sldMkLst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2" creationId="{00000000-0000-0000-0000-000000000000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3" creationId="{C8087A6C-E3C7-2D47-9515-9D349D7E8A17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4" creationId="{3EF3238C-088B-719D-F9BF-56042CF4D33F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6" creationId="{7900DB9E-F3CB-04C9-83DB-77A2E6860ADA}"/>
          </ac:spMkLst>
        </pc:spChg>
        <pc:spChg chg="del">
          <ac:chgData name="Changming Li" userId="b86edfa0edabda31" providerId="LiveId" clId="{3F8D51D4-C62F-45C8-8527-E93F97678C1B}" dt="2023-04-25T21:00:19.457" v="1347" actId="478"/>
          <ac:spMkLst>
            <pc:docMk/>
            <pc:sldMk cId="3833655331" sldId="1808"/>
            <ac:spMk id="8" creationId="{0D6389FB-583B-D6BD-9EC7-DAFA99502644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10" creationId="{4CC68854-A37F-6E70-A283-C051BCA5EC27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11" creationId="{DCAE00AF-E3DF-E3DC-C1B2-12EF1A3538A8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12" creationId="{BD747099-4DF7-F2CA-91C0-FEC234CFA440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13" creationId="{A168C7E5-099A-9D27-7290-46745C25F73A}"/>
          </ac:spMkLst>
        </pc:spChg>
        <pc:spChg chg="del">
          <ac:chgData name="Changming Li" userId="b86edfa0edabda31" providerId="LiveId" clId="{3F8D51D4-C62F-45C8-8527-E93F97678C1B}" dt="2023-04-25T21:00:16.570" v="1346" actId="478"/>
          <ac:spMkLst>
            <pc:docMk/>
            <pc:sldMk cId="3833655331" sldId="1808"/>
            <ac:spMk id="14" creationId="{9BCBCA00-3265-8715-6A84-4110F410543A}"/>
          </ac:spMkLst>
        </pc:spChg>
        <pc:spChg chg="add mod">
          <ac:chgData name="Changming Li" userId="b86edfa0edabda31" providerId="LiveId" clId="{3F8D51D4-C62F-45C8-8527-E93F97678C1B}" dt="2023-04-25T21:00:37.646" v="1393" actId="1038"/>
          <ac:spMkLst>
            <pc:docMk/>
            <pc:sldMk cId="3833655331" sldId="1808"/>
            <ac:spMk id="17" creationId="{01905D76-DD9D-4CBA-2333-64F8DD237E62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18" creationId="{409FC1D6-7009-EE7A-2255-8B5C1D671BCB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19" creationId="{57924561-E9DF-0AE7-7B46-29963D21DE95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21" creationId="{44913E0D-289C-A5D3-97F7-E2E9423526CF}"/>
          </ac:spMkLst>
        </pc:spChg>
        <pc:spChg chg="del">
          <ac:chgData name="Changming Li" userId="b86edfa0edabda31" providerId="LiveId" clId="{3F8D51D4-C62F-45C8-8527-E93F97678C1B}" dt="2023-04-25T21:00:21.408" v="1348" actId="478"/>
          <ac:spMkLst>
            <pc:docMk/>
            <pc:sldMk cId="3833655331" sldId="1808"/>
            <ac:spMk id="22" creationId="{926ACD68-06B0-6CB5-A66C-DBAAA6FB6A93}"/>
          </ac:spMkLst>
        </pc:spChg>
        <pc:spChg chg="add mod">
          <ac:chgData name="Changming Li" userId="b86edfa0edabda31" providerId="LiveId" clId="{3F8D51D4-C62F-45C8-8527-E93F97678C1B}" dt="2023-04-25T21:00:37.646" v="1393" actId="1038"/>
          <ac:spMkLst>
            <pc:docMk/>
            <pc:sldMk cId="3833655331" sldId="1808"/>
            <ac:spMk id="23" creationId="{B01C1D2E-D7E0-E911-846A-8F603339936C}"/>
          </ac:spMkLst>
        </pc:spChg>
        <pc:spChg chg="add mod">
          <ac:chgData name="Changming Li" userId="b86edfa0edabda31" providerId="LiveId" clId="{3F8D51D4-C62F-45C8-8527-E93F97678C1B}" dt="2023-04-25T21:00:37.646" v="1393" actId="1038"/>
          <ac:spMkLst>
            <pc:docMk/>
            <pc:sldMk cId="3833655331" sldId="1808"/>
            <ac:spMk id="24" creationId="{968DECD7-D7F9-83C9-7BF2-5EDCFDC39A4E}"/>
          </ac:spMkLst>
        </pc:spChg>
        <pc:spChg chg="add mod">
          <ac:chgData name="Changming Li" userId="b86edfa0edabda31" providerId="LiveId" clId="{3F8D51D4-C62F-45C8-8527-E93F97678C1B}" dt="2023-04-25T21:00:37.646" v="1393" actId="1038"/>
          <ac:spMkLst>
            <pc:docMk/>
            <pc:sldMk cId="3833655331" sldId="1808"/>
            <ac:spMk id="26" creationId="{31B26C57-BE48-E111-4E53-B8707EFD88FE}"/>
          </ac:spMkLst>
        </pc:spChg>
        <pc:spChg chg="add mod">
          <ac:chgData name="Changming Li" userId="b86edfa0edabda31" providerId="LiveId" clId="{3F8D51D4-C62F-45C8-8527-E93F97678C1B}" dt="2023-04-25T21:00:37.646" v="1393" actId="1038"/>
          <ac:spMkLst>
            <pc:docMk/>
            <pc:sldMk cId="3833655331" sldId="1808"/>
            <ac:spMk id="29" creationId="{CA48D0C2-9CAA-ED47-35D3-0580581439B1}"/>
          </ac:spMkLst>
        </pc:spChg>
        <pc:spChg chg="add mod">
          <ac:chgData name="Changming Li" userId="b86edfa0edabda31" providerId="LiveId" clId="{3F8D51D4-C62F-45C8-8527-E93F97678C1B}" dt="2023-04-25T21:00:47.777" v="1394"/>
          <ac:spMkLst>
            <pc:docMk/>
            <pc:sldMk cId="3833655331" sldId="1808"/>
            <ac:spMk id="31" creationId="{1D2CF7C2-7AD4-0F74-FCA8-7280B69C6889}"/>
          </ac:spMkLst>
        </pc:spChg>
        <pc:spChg chg="add mod">
          <ac:chgData name="Changming Li" userId="b86edfa0edabda31" providerId="LiveId" clId="{3F8D51D4-C62F-45C8-8527-E93F97678C1B}" dt="2023-04-25T21:00:47.777" v="1394"/>
          <ac:spMkLst>
            <pc:docMk/>
            <pc:sldMk cId="3833655331" sldId="1808"/>
            <ac:spMk id="32" creationId="{467247DF-8B60-1C89-9933-27303BB41412}"/>
          </ac:spMkLst>
        </pc:spChg>
        <pc:spChg chg="add mod">
          <ac:chgData name="Changming Li" userId="b86edfa0edabda31" providerId="LiveId" clId="{3F8D51D4-C62F-45C8-8527-E93F97678C1B}" dt="2023-04-25T21:00:47.777" v="1394"/>
          <ac:spMkLst>
            <pc:docMk/>
            <pc:sldMk cId="3833655331" sldId="1808"/>
            <ac:spMk id="33" creationId="{F6F175B0-1DC3-5019-15BD-EFD2A77CC8A6}"/>
          </ac:spMkLst>
        </pc:spChg>
        <pc:spChg chg="add mod">
          <ac:chgData name="Changming Li" userId="b86edfa0edabda31" providerId="LiveId" clId="{3F8D51D4-C62F-45C8-8527-E93F97678C1B}" dt="2023-04-25T21:00:47.777" v="1394"/>
          <ac:spMkLst>
            <pc:docMk/>
            <pc:sldMk cId="3833655331" sldId="1808"/>
            <ac:spMk id="34" creationId="{41B40FB8-D7BB-370C-23F7-244C88DE7FF7}"/>
          </ac:spMkLst>
        </pc:spChg>
        <pc:spChg chg="add mod">
          <ac:chgData name="Changming Li" userId="b86edfa0edabda31" providerId="LiveId" clId="{3F8D51D4-C62F-45C8-8527-E93F97678C1B}" dt="2023-04-25T21:00:47.777" v="1394"/>
          <ac:spMkLst>
            <pc:docMk/>
            <pc:sldMk cId="3833655331" sldId="1808"/>
            <ac:spMk id="35" creationId="{900AC9C2-2C0C-1F9E-498A-7260006FBAA7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36" creationId="{8B2FD53D-B4D4-B13D-71A3-2AB25B78B76D}"/>
          </ac:spMkLst>
        </pc:spChg>
        <pc:spChg chg="add del mod">
          <ac:chgData name="Changming Li" userId="b86edfa0edabda31" providerId="LiveId" clId="{3F8D51D4-C62F-45C8-8527-E93F97678C1B}" dt="2023-04-25T21:00:55.735" v="1396"/>
          <ac:spMkLst>
            <pc:docMk/>
            <pc:sldMk cId="3833655331" sldId="1808"/>
            <ac:spMk id="38" creationId="{1B658801-AFAD-ADB4-F6E9-382306397DA3}"/>
          </ac:spMkLst>
        </pc:spChg>
        <pc:spChg chg="del">
          <ac:chgData name="Changming Li" userId="b86edfa0edabda31" providerId="LiveId" clId="{3F8D51D4-C62F-45C8-8527-E93F97678C1B}" dt="2023-04-25T21:00:05.287" v="1345" actId="478"/>
          <ac:spMkLst>
            <pc:docMk/>
            <pc:sldMk cId="3833655331" sldId="1808"/>
            <ac:spMk id="39" creationId="{CFE0B768-E006-D468-2060-E4FF438F344C}"/>
          </ac:spMkLst>
        </pc:spChg>
        <pc:spChg chg="add del mod">
          <ac:chgData name="Changming Li" userId="b86edfa0edabda31" providerId="LiveId" clId="{3F8D51D4-C62F-45C8-8527-E93F97678C1B}" dt="2023-04-25T21:00:55.735" v="1396"/>
          <ac:spMkLst>
            <pc:docMk/>
            <pc:sldMk cId="3833655331" sldId="1808"/>
            <ac:spMk id="40" creationId="{182EFBB6-F117-7911-C773-3660562B5624}"/>
          </ac:spMkLst>
        </pc:spChg>
        <pc:spChg chg="del">
          <ac:chgData name="Changming Li" userId="b86edfa0edabda31" providerId="LiveId" clId="{3F8D51D4-C62F-45C8-8527-E93F97678C1B}" dt="2023-04-25T21:00:16.570" v="1346" actId="478"/>
          <ac:spMkLst>
            <pc:docMk/>
            <pc:sldMk cId="3833655331" sldId="1808"/>
            <ac:spMk id="41" creationId="{E0906903-C1FA-7341-17A2-55816DBA3FD6}"/>
          </ac:spMkLst>
        </pc:spChg>
        <pc:spChg chg="add del mod">
          <ac:chgData name="Changming Li" userId="b86edfa0edabda31" providerId="LiveId" clId="{3F8D51D4-C62F-45C8-8527-E93F97678C1B}" dt="2023-04-25T21:00:55.735" v="1396"/>
          <ac:spMkLst>
            <pc:docMk/>
            <pc:sldMk cId="3833655331" sldId="1808"/>
            <ac:spMk id="42" creationId="{606B41B1-EAAF-547B-3208-B05D7E0EA8CA}"/>
          </ac:spMkLst>
        </pc:spChg>
        <pc:spChg chg="add del mod">
          <ac:chgData name="Changming Li" userId="b86edfa0edabda31" providerId="LiveId" clId="{3F8D51D4-C62F-45C8-8527-E93F97678C1B}" dt="2023-04-25T21:00:55.735" v="1396"/>
          <ac:spMkLst>
            <pc:docMk/>
            <pc:sldMk cId="3833655331" sldId="1808"/>
            <ac:spMk id="43" creationId="{A5FD30FC-BAFF-8C72-C6A4-F137B8205C90}"/>
          </ac:spMkLst>
        </pc:spChg>
        <pc:spChg chg="del">
          <ac:chgData name="Changming Li" userId="b86edfa0edabda31" providerId="LiveId" clId="{3F8D51D4-C62F-45C8-8527-E93F97678C1B}" dt="2023-04-25T21:00:16.570" v="1346" actId="478"/>
          <ac:spMkLst>
            <pc:docMk/>
            <pc:sldMk cId="3833655331" sldId="1808"/>
            <ac:spMk id="44" creationId="{9F558197-A7C3-3513-3360-772FC6BF21AB}"/>
          </ac:spMkLst>
        </pc:spChg>
        <pc:spChg chg="add del mod">
          <ac:chgData name="Changming Li" userId="b86edfa0edabda31" providerId="LiveId" clId="{3F8D51D4-C62F-45C8-8527-E93F97678C1B}" dt="2023-04-25T21:00:55.735" v="1396"/>
          <ac:spMkLst>
            <pc:docMk/>
            <pc:sldMk cId="3833655331" sldId="1808"/>
            <ac:spMk id="45" creationId="{85B1564B-929E-37EB-A319-323D70C78FD6}"/>
          </ac:spMkLst>
        </pc:spChg>
        <pc:spChg chg="del">
          <ac:chgData name="Changming Li" userId="b86edfa0edabda31" providerId="LiveId" clId="{3F8D51D4-C62F-45C8-8527-E93F97678C1B}" dt="2023-04-25T21:00:16.570" v="1346" actId="478"/>
          <ac:spMkLst>
            <pc:docMk/>
            <pc:sldMk cId="3833655331" sldId="1808"/>
            <ac:spMk id="46" creationId="{F04D99F2-7B83-BB6E-C3EF-F4927BBB88D0}"/>
          </ac:spMkLst>
        </pc:spChg>
        <pc:spChg chg="del">
          <ac:chgData name="Changming Li" userId="b86edfa0edabda31" providerId="LiveId" clId="{3F8D51D4-C62F-45C8-8527-E93F97678C1B}" dt="2023-04-25T21:00:16.570" v="1346" actId="478"/>
          <ac:spMkLst>
            <pc:docMk/>
            <pc:sldMk cId="3833655331" sldId="1808"/>
            <ac:spMk id="48" creationId="{46504BE5-5F78-6E7F-032D-EBF8B00D5BD1}"/>
          </ac:spMkLst>
        </pc:spChg>
        <pc:spChg chg="del">
          <ac:chgData name="Changming Li" userId="b86edfa0edabda31" providerId="LiveId" clId="{3F8D51D4-C62F-45C8-8527-E93F97678C1B}" dt="2023-04-25T21:00:16.570" v="1346" actId="478"/>
          <ac:spMkLst>
            <pc:docMk/>
            <pc:sldMk cId="3833655331" sldId="1808"/>
            <ac:spMk id="50" creationId="{37285964-2450-5254-03DB-7DBD81C346D0}"/>
          </ac:spMkLst>
        </pc:spChg>
        <pc:graphicFrameChg chg="add mod">
          <ac:chgData name="Changming Li" userId="b86edfa0edabda31" providerId="LiveId" clId="{3F8D51D4-C62F-45C8-8527-E93F97678C1B}" dt="2023-04-25T21:00:37.646" v="1393" actId="1038"/>
          <ac:graphicFrameMkLst>
            <pc:docMk/>
            <pc:sldMk cId="3833655331" sldId="1808"/>
            <ac:graphicFrameMk id="27" creationId="{BEE30C3B-D597-6A9F-53EF-9BB2FA6E25CB}"/>
          </ac:graphicFrameMkLst>
        </pc:graphicFrameChg>
        <pc:cxnChg chg="del">
          <ac:chgData name="Changming Li" userId="b86edfa0edabda31" providerId="LiveId" clId="{3F8D51D4-C62F-45C8-8527-E93F97678C1B}" dt="2023-04-25T21:00:05.287" v="1345" actId="478"/>
          <ac:cxnSpMkLst>
            <pc:docMk/>
            <pc:sldMk cId="3833655331" sldId="1808"/>
            <ac:cxnSpMk id="5" creationId="{B154EE9E-F98B-6228-A95B-69375763E6C3}"/>
          </ac:cxnSpMkLst>
        </pc:cxnChg>
        <pc:cxnChg chg="del">
          <ac:chgData name="Changming Li" userId="b86edfa0edabda31" providerId="LiveId" clId="{3F8D51D4-C62F-45C8-8527-E93F97678C1B}" dt="2023-04-25T21:00:05.287" v="1345" actId="478"/>
          <ac:cxnSpMkLst>
            <pc:docMk/>
            <pc:sldMk cId="3833655331" sldId="1808"/>
            <ac:cxnSpMk id="7" creationId="{44FC6BF6-AF1E-80CF-3433-C93DBAA54788}"/>
          </ac:cxnSpMkLst>
        </pc:cxnChg>
        <pc:cxnChg chg="del">
          <ac:chgData name="Changming Li" userId="b86edfa0edabda31" providerId="LiveId" clId="{3F8D51D4-C62F-45C8-8527-E93F97678C1B}" dt="2023-04-25T21:00:16.570" v="1346" actId="478"/>
          <ac:cxnSpMkLst>
            <pc:docMk/>
            <pc:sldMk cId="3833655331" sldId="1808"/>
            <ac:cxnSpMk id="15" creationId="{53E28C87-3F1F-6B86-2BC1-54443018FE43}"/>
          </ac:cxnSpMkLst>
        </pc:cxnChg>
        <pc:cxnChg chg="add mod">
          <ac:chgData name="Changming Li" userId="b86edfa0edabda31" providerId="LiveId" clId="{3F8D51D4-C62F-45C8-8527-E93F97678C1B}" dt="2023-04-25T21:00:37.646" v="1393" actId="1038"/>
          <ac:cxnSpMkLst>
            <pc:docMk/>
            <pc:sldMk cId="3833655331" sldId="1808"/>
            <ac:cxnSpMk id="16" creationId="{19409F83-33EA-884D-57BC-BCC8B565278E}"/>
          </ac:cxnSpMkLst>
        </pc:cxnChg>
        <pc:cxnChg chg="del">
          <ac:chgData name="Changming Li" userId="b86edfa0edabda31" providerId="LiveId" clId="{3F8D51D4-C62F-45C8-8527-E93F97678C1B}" dt="2023-04-25T21:00:05.287" v="1345" actId="478"/>
          <ac:cxnSpMkLst>
            <pc:docMk/>
            <pc:sldMk cId="3833655331" sldId="1808"/>
            <ac:cxnSpMk id="20" creationId="{4A18DAC9-5C0E-28BD-42C1-04BC7FEA82E7}"/>
          </ac:cxnSpMkLst>
        </pc:cxnChg>
        <pc:cxnChg chg="add mod">
          <ac:chgData name="Changming Li" userId="b86edfa0edabda31" providerId="LiveId" clId="{3F8D51D4-C62F-45C8-8527-E93F97678C1B}" dt="2023-04-25T21:00:37.646" v="1393" actId="1038"/>
          <ac:cxnSpMkLst>
            <pc:docMk/>
            <pc:sldMk cId="3833655331" sldId="1808"/>
            <ac:cxnSpMk id="25" creationId="{7E6AD89D-731B-5A69-A0FA-2B4D42A5516A}"/>
          </ac:cxnSpMkLst>
        </pc:cxnChg>
        <pc:cxnChg chg="add mod">
          <ac:chgData name="Changming Li" userId="b86edfa0edabda31" providerId="LiveId" clId="{3F8D51D4-C62F-45C8-8527-E93F97678C1B}" dt="2023-04-25T21:00:37.646" v="1393" actId="1038"/>
          <ac:cxnSpMkLst>
            <pc:docMk/>
            <pc:sldMk cId="3833655331" sldId="1808"/>
            <ac:cxnSpMk id="28" creationId="{03708FD2-7C0A-5D8E-D358-138721466BC7}"/>
          </ac:cxnSpMkLst>
        </pc:cxnChg>
        <pc:cxnChg chg="add mod">
          <ac:chgData name="Changming Li" userId="b86edfa0edabda31" providerId="LiveId" clId="{3F8D51D4-C62F-45C8-8527-E93F97678C1B}" dt="2023-04-25T21:00:47.777" v="1394"/>
          <ac:cxnSpMkLst>
            <pc:docMk/>
            <pc:sldMk cId="3833655331" sldId="1808"/>
            <ac:cxnSpMk id="30" creationId="{F43556F7-B708-79F8-A439-88CE458D782C}"/>
          </ac:cxnSpMkLst>
        </pc:cxnChg>
        <pc:cxnChg chg="add del mod">
          <ac:chgData name="Changming Li" userId="b86edfa0edabda31" providerId="LiveId" clId="{3F8D51D4-C62F-45C8-8527-E93F97678C1B}" dt="2023-04-25T21:00:55.735" v="1396"/>
          <ac:cxnSpMkLst>
            <pc:docMk/>
            <pc:sldMk cId="3833655331" sldId="1808"/>
            <ac:cxnSpMk id="37" creationId="{EFBC9606-B257-23D3-C0D2-9B7DC587A4A3}"/>
          </ac:cxnSpMkLst>
        </pc:cxnChg>
      </pc:sldChg>
      <pc:sldChg chg="addSp delSp modSp add del mod">
        <pc:chgData name="Changming Li" userId="b86edfa0edabda31" providerId="LiveId" clId="{3F8D51D4-C62F-45C8-8527-E93F97678C1B}" dt="2023-04-25T21:01:33.307" v="1414" actId="47"/>
        <pc:sldMkLst>
          <pc:docMk/>
          <pc:sldMk cId="2947930053" sldId="1809"/>
        </pc:sldMkLst>
        <pc:spChg chg="mod">
          <ac:chgData name="Changming Li" userId="b86edfa0edabda31" providerId="LiveId" clId="{3F8D51D4-C62F-45C8-8527-E93F97678C1B}" dt="2023-04-25T21:01:24.057" v="1412"/>
          <ac:spMkLst>
            <pc:docMk/>
            <pc:sldMk cId="2947930053" sldId="1809"/>
            <ac:spMk id="4" creationId="{E33DD0A3-167B-C99A-855D-4152BCA0EE99}"/>
          </ac:spMkLst>
        </pc:spChg>
        <pc:spChg chg="mod">
          <ac:chgData name="Changming Li" userId="b86edfa0edabda31" providerId="LiveId" clId="{3F8D51D4-C62F-45C8-8527-E93F97678C1B}" dt="2023-04-25T21:01:24.057" v="1412"/>
          <ac:spMkLst>
            <pc:docMk/>
            <pc:sldMk cId="2947930053" sldId="1809"/>
            <ac:spMk id="5" creationId="{772467E0-EF46-F4EA-4A7A-70C8514DA8BD}"/>
          </ac:spMkLst>
        </pc:spChg>
        <pc:spChg chg="mod">
          <ac:chgData name="Changming Li" userId="b86edfa0edabda31" providerId="LiveId" clId="{3F8D51D4-C62F-45C8-8527-E93F97678C1B}" dt="2023-04-25T21:01:24.057" v="1412"/>
          <ac:spMkLst>
            <pc:docMk/>
            <pc:sldMk cId="2947930053" sldId="1809"/>
            <ac:spMk id="6" creationId="{1F4257BE-C0D0-8021-B3A8-D8E795147ACE}"/>
          </ac:spMkLst>
        </pc:spChg>
        <pc:spChg chg="mod">
          <ac:chgData name="Changming Li" userId="b86edfa0edabda31" providerId="LiveId" clId="{3F8D51D4-C62F-45C8-8527-E93F97678C1B}" dt="2023-04-25T21:01:24.057" v="1412"/>
          <ac:spMkLst>
            <pc:docMk/>
            <pc:sldMk cId="2947930053" sldId="1809"/>
            <ac:spMk id="8" creationId="{CF85A92C-5DFC-D7CB-C3C1-F99CC8484372}"/>
          </ac:spMkLst>
        </pc:spChg>
        <pc:spChg chg="mod">
          <ac:chgData name="Changming Li" userId="b86edfa0edabda31" providerId="LiveId" clId="{3F8D51D4-C62F-45C8-8527-E93F97678C1B}" dt="2023-04-25T21:01:03.662" v="1411" actId="20577"/>
          <ac:spMkLst>
            <pc:docMk/>
            <pc:sldMk cId="2947930053" sldId="1809"/>
            <ac:spMk id="9" creationId="{C5CCFA1D-7425-44ED-9B36-C3B57DD6505D}"/>
          </ac:spMkLst>
        </pc:spChg>
        <pc:spChg chg="mod">
          <ac:chgData name="Changming Li" userId="b86edfa0edabda31" providerId="LiveId" clId="{3F8D51D4-C62F-45C8-8527-E93F97678C1B}" dt="2023-04-25T21:01:24.057" v="1412"/>
          <ac:spMkLst>
            <pc:docMk/>
            <pc:sldMk cId="2947930053" sldId="1809"/>
            <ac:spMk id="11" creationId="{5801D79D-EDB0-8E52-F853-04DECEB0937B}"/>
          </ac:spMkLst>
        </pc:spChg>
        <pc:spChg chg="mod">
          <ac:chgData name="Changming Li" userId="b86edfa0edabda31" providerId="LiveId" clId="{3F8D51D4-C62F-45C8-8527-E93F97678C1B}" dt="2023-04-25T21:01:24.057" v="1412"/>
          <ac:spMkLst>
            <pc:docMk/>
            <pc:sldMk cId="2947930053" sldId="1809"/>
            <ac:spMk id="12" creationId="{59302BEA-3DF5-FD24-AC03-428704AF99A6}"/>
          </ac:spMkLst>
        </pc:spChg>
        <pc:spChg chg="mod">
          <ac:chgData name="Changming Li" userId="b86edfa0edabda31" providerId="LiveId" clId="{3F8D51D4-C62F-45C8-8527-E93F97678C1B}" dt="2023-04-25T21:01:24.057" v="1412"/>
          <ac:spMkLst>
            <pc:docMk/>
            <pc:sldMk cId="2947930053" sldId="1809"/>
            <ac:spMk id="14" creationId="{28A3DB4B-85A8-1698-B1F5-D5CCA810E750}"/>
          </ac:spMkLst>
        </pc:spChg>
        <pc:spChg chg="mod">
          <ac:chgData name="Changming Li" userId="b86edfa0edabda31" providerId="LiveId" clId="{3F8D51D4-C62F-45C8-8527-E93F97678C1B}" dt="2023-04-25T21:01:24.057" v="1412"/>
          <ac:spMkLst>
            <pc:docMk/>
            <pc:sldMk cId="2947930053" sldId="1809"/>
            <ac:spMk id="15" creationId="{EA7C53B3-F577-E76D-295D-EF2780054ADE}"/>
          </ac:spMkLst>
        </pc:spChg>
        <pc:grpChg chg="add del mod">
          <ac:chgData name="Changming Li" userId="b86edfa0edabda31" providerId="LiveId" clId="{3F8D51D4-C62F-45C8-8527-E93F97678C1B}" dt="2023-04-25T21:01:24.958" v="1413"/>
          <ac:grpSpMkLst>
            <pc:docMk/>
            <pc:sldMk cId="2947930053" sldId="1809"/>
            <ac:grpSpMk id="3" creationId="{B48A5104-5FE2-6B87-CF9D-BE0110424EF5}"/>
          </ac:grpSpMkLst>
        </pc:grpChg>
        <pc:cxnChg chg="add del mod">
          <ac:chgData name="Changming Li" userId="b86edfa0edabda31" providerId="LiveId" clId="{3F8D51D4-C62F-45C8-8527-E93F97678C1B}" dt="2023-04-25T21:01:24.958" v="1413"/>
          <ac:cxnSpMkLst>
            <pc:docMk/>
            <pc:sldMk cId="2947930053" sldId="1809"/>
            <ac:cxnSpMk id="2" creationId="{5B4F6E83-4A21-0B3D-B5C2-613754D54EA3}"/>
          </ac:cxnSpMkLst>
        </pc:cxnChg>
        <pc:cxnChg chg="mod">
          <ac:chgData name="Changming Li" userId="b86edfa0edabda31" providerId="LiveId" clId="{3F8D51D4-C62F-45C8-8527-E93F97678C1B}" dt="2023-04-25T21:01:24.057" v="1412"/>
          <ac:cxnSpMkLst>
            <pc:docMk/>
            <pc:sldMk cId="2947930053" sldId="1809"/>
            <ac:cxnSpMk id="7" creationId="{3079B0BB-E6C6-6839-2A4C-90633601FFAB}"/>
          </ac:cxnSpMkLst>
        </pc:cxnChg>
        <pc:cxnChg chg="mod">
          <ac:chgData name="Changming Li" userId="b86edfa0edabda31" providerId="LiveId" clId="{3F8D51D4-C62F-45C8-8527-E93F97678C1B}" dt="2023-04-25T21:01:24.057" v="1412"/>
          <ac:cxnSpMkLst>
            <pc:docMk/>
            <pc:sldMk cId="2947930053" sldId="1809"/>
            <ac:cxnSpMk id="10" creationId="{BE6CB714-D517-3BD5-D440-828BD447FDBE}"/>
          </ac:cxnSpMkLst>
        </pc:cxnChg>
        <pc:cxnChg chg="mod">
          <ac:chgData name="Changming Li" userId="b86edfa0edabda31" providerId="LiveId" clId="{3F8D51D4-C62F-45C8-8527-E93F97678C1B}" dt="2023-04-25T21:01:24.057" v="1412"/>
          <ac:cxnSpMkLst>
            <pc:docMk/>
            <pc:sldMk cId="2947930053" sldId="1809"/>
            <ac:cxnSpMk id="13" creationId="{0158DF2F-269B-9657-26F8-CA1E1C10BE3B}"/>
          </ac:cxnSpMkLst>
        </pc:cxnChg>
      </pc:sldChg>
    </pc:docChg>
  </pc:docChgLst>
  <pc:docChgLst>
    <pc:chgData name="Changming Li" userId="b86edfa0edabda31" providerId="LiveId" clId="{36AC3ED4-5329-40AD-8BA7-FB68A3DBAF76}"/>
    <pc:docChg chg="undo redo custSel addSld delSld modSld delMainMaster">
      <pc:chgData name="Changming Li" userId="b86edfa0edabda31" providerId="LiveId" clId="{36AC3ED4-5329-40AD-8BA7-FB68A3DBAF76}" dt="2023-04-21T03:32:00.260" v="1002" actId="478"/>
      <pc:docMkLst>
        <pc:docMk/>
      </pc:docMkLst>
      <pc:sldChg chg="modSp mod">
        <pc:chgData name="Changming Li" userId="b86edfa0edabda31" providerId="LiveId" clId="{36AC3ED4-5329-40AD-8BA7-FB68A3DBAF76}" dt="2023-04-20T13:28:16.334" v="183" actId="20577"/>
        <pc:sldMkLst>
          <pc:docMk/>
          <pc:sldMk cId="1075872076" sldId="487"/>
        </pc:sldMkLst>
        <pc:spChg chg="mod">
          <ac:chgData name="Changming Li" userId="b86edfa0edabda31" providerId="LiveId" clId="{36AC3ED4-5329-40AD-8BA7-FB68A3DBAF76}" dt="2023-04-20T13:28:10.564" v="175" actId="1076"/>
          <ac:spMkLst>
            <pc:docMk/>
            <pc:sldMk cId="1075872076" sldId="487"/>
            <ac:spMk id="5" creationId="{E606022E-DD0B-E8B4-B035-8AE7A284E31F}"/>
          </ac:spMkLst>
        </pc:spChg>
        <pc:spChg chg="mod">
          <ac:chgData name="Changming Li" userId="b86edfa0edabda31" providerId="LiveId" clId="{36AC3ED4-5329-40AD-8BA7-FB68A3DBAF76}" dt="2023-04-20T13:28:16.334" v="183" actId="20577"/>
          <ac:spMkLst>
            <pc:docMk/>
            <pc:sldMk cId="1075872076" sldId="487"/>
            <ac:spMk id="14" creationId="{5DDAD7F5-DDF1-4762-0852-F69A5CFA7EDC}"/>
          </ac:spMkLst>
        </pc:spChg>
      </pc:sldChg>
      <pc:sldChg chg="modSp mod">
        <pc:chgData name="Changming Li" userId="b86edfa0edabda31" providerId="LiveId" clId="{36AC3ED4-5329-40AD-8BA7-FB68A3DBAF76}" dt="2023-04-20T13:31:47.557" v="287" actId="20577"/>
        <pc:sldMkLst>
          <pc:docMk/>
          <pc:sldMk cId="838341517" sldId="608"/>
        </pc:sldMkLst>
        <pc:spChg chg="mod">
          <ac:chgData name="Changming Li" userId="b86edfa0edabda31" providerId="LiveId" clId="{36AC3ED4-5329-40AD-8BA7-FB68A3DBAF76}" dt="2023-04-20T13:31:47.557" v="287" actId="20577"/>
          <ac:spMkLst>
            <pc:docMk/>
            <pc:sldMk cId="838341517" sldId="608"/>
            <ac:spMk id="18" creationId="{00000000-0000-0000-0000-000000000000}"/>
          </ac:spMkLst>
        </pc:spChg>
      </pc:sldChg>
      <pc:sldChg chg="modSp del mod">
        <pc:chgData name="Changming Li" userId="b86edfa0edabda31" providerId="LiveId" clId="{36AC3ED4-5329-40AD-8BA7-FB68A3DBAF76}" dt="2023-04-20T13:30:06.100" v="250" actId="47"/>
        <pc:sldMkLst>
          <pc:docMk/>
          <pc:sldMk cId="4284167225" sldId="619"/>
        </pc:sldMkLst>
        <pc:spChg chg="mod">
          <ac:chgData name="Changming Li" userId="b86edfa0edabda31" providerId="LiveId" clId="{36AC3ED4-5329-40AD-8BA7-FB68A3DBAF76}" dt="2023-04-20T13:21:20.089" v="96" actId="20577"/>
          <ac:spMkLst>
            <pc:docMk/>
            <pc:sldMk cId="4284167225" sldId="619"/>
            <ac:spMk id="18" creationId="{00000000-0000-0000-0000-000000000000}"/>
          </ac:spMkLst>
        </pc:spChg>
      </pc:sldChg>
      <pc:sldChg chg="addSp delSp modSp mod">
        <pc:chgData name="Changming Li" userId="b86edfa0edabda31" providerId="LiveId" clId="{36AC3ED4-5329-40AD-8BA7-FB68A3DBAF76}" dt="2023-04-21T03:32:00.260" v="1002" actId="478"/>
        <pc:sldMkLst>
          <pc:docMk/>
          <pc:sldMk cId="1320723184" sldId="622"/>
        </pc:sldMkLst>
        <pc:spChg chg="del mod">
          <ac:chgData name="Changming Li" userId="b86edfa0edabda31" providerId="LiveId" clId="{36AC3ED4-5329-40AD-8BA7-FB68A3DBAF76}" dt="2023-04-20T13:30:37.869" v="259" actId="478"/>
          <ac:spMkLst>
            <pc:docMk/>
            <pc:sldMk cId="1320723184" sldId="622"/>
            <ac:spMk id="2" creationId="{B8BCD8B3-2873-2AE8-1FF0-6B27A125E9EE}"/>
          </ac:spMkLst>
        </pc:spChg>
        <pc:spChg chg="del mod">
          <ac:chgData name="Changming Li" userId="b86edfa0edabda31" providerId="LiveId" clId="{36AC3ED4-5329-40AD-8BA7-FB68A3DBAF76}" dt="2023-04-20T13:30:37.869" v="259" actId="478"/>
          <ac:spMkLst>
            <pc:docMk/>
            <pc:sldMk cId="1320723184" sldId="622"/>
            <ac:spMk id="3" creationId="{18DEF6BC-B209-6CF5-64A3-13683E008279}"/>
          </ac:spMkLst>
        </pc:spChg>
        <pc:spChg chg="add mod">
          <ac:chgData name="Changming Li" userId="b86edfa0edabda31" providerId="LiveId" clId="{36AC3ED4-5329-40AD-8BA7-FB68A3DBAF76}" dt="2023-04-20T13:30:38.114" v="260"/>
          <ac:spMkLst>
            <pc:docMk/>
            <pc:sldMk cId="1320723184" sldId="622"/>
            <ac:spMk id="6" creationId="{273EEA7F-EF77-0A93-4EA4-2F4C60432C2F}"/>
          </ac:spMkLst>
        </pc:spChg>
        <pc:spChg chg="add mod">
          <ac:chgData name="Changming Li" userId="b86edfa0edabda31" providerId="LiveId" clId="{36AC3ED4-5329-40AD-8BA7-FB68A3DBAF76}" dt="2023-04-20T13:30:38.114" v="260"/>
          <ac:spMkLst>
            <pc:docMk/>
            <pc:sldMk cId="1320723184" sldId="622"/>
            <ac:spMk id="14" creationId="{6233F724-DBFA-EA08-CCC5-0B5EF9AD71B1}"/>
          </ac:spMkLst>
        </pc:spChg>
        <pc:spChg chg="add mod">
          <ac:chgData name="Changming Li" userId="b86edfa0edabda31" providerId="LiveId" clId="{36AC3ED4-5329-40AD-8BA7-FB68A3DBAF76}" dt="2023-04-20T13:30:38.114" v="260"/>
          <ac:spMkLst>
            <pc:docMk/>
            <pc:sldMk cId="1320723184" sldId="622"/>
            <ac:spMk id="15" creationId="{48C167AD-D41F-F2D5-C7AE-B0A4A2B267AC}"/>
          </ac:spMkLst>
        </pc:spChg>
        <pc:spChg chg="add del mod">
          <ac:chgData name="Changming Li" userId="b86edfa0edabda31" providerId="LiveId" clId="{36AC3ED4-5329-40AD-8BA7-FB68A3DBAF76}" dt="2023-04-21T02:46:26.453" v="467" actId="478"/>
          <ac:spMkLst>
            <pc:docMk/>
            <pc:sldMk cId="1320723184" sldId="622"/>
            <ac:spMk id="23" creationId="{38AB0DF5-841C-7EEC-5677-7C1463DF668E}"/>
          </ac:spMkLst>
        </pc:spChg>
        <pc:spChg chg="del mod">
          <ac:chgData name="Changming Li" userId="b86edfa0edabda31" providerId="LiveId" clId="{36AC3ED4-5329-40AD-8BA7-FB68A3DBAF76}" dt="2023-04-20T13:30:37.869" v="259" actId="478"/>
          <ac:spMkLst>
            <pc:docMk/>
            <pc:sldMk cId="1320723184" sldId="622"/>
            <ac:spMk id="61" creationId="{96237685-D9CA-61AD-3035-ABAE689EA922}"/>
          </ac:spMkLst>
        </pc:spChg>
        <pc:spChg chg="add del mod">
          <ac:chgData name="Changming Li" userId="b86edfa0edabda31" providerId="LiveId" clId="{36AC3ED4-5329-40AD-8BA7-FB68A3DBAF76}" dt="2023-04-20T13:30:52.861" v="261" actId="478"/>
          <ac:spMkLst>
            <pc:docMk/>
            <pc:sldMk cId="1320723184" sldId="622"/>
            <ac:spMk id="73" creationId="{EDF033DE-AEC5-1E69-EAA5-23CEFDEC52E7}"/>
          </ac:spMkLst>
        </pc:spChg>
        <pc:spChg chg="del">
          <ac:chgData name="Changming Li" userId="b86edfa0edabda31" providerId="LiveId" clId="{36AC3ED4-5329-40AD-8BA7-FB68A3DBAF76}" dt="2023-04-20T13:20:05.057" v="42" actId="478"/>
          <ac:spMkLst>
            <pc:docMk/>
            <pc:sldMk cId="1320723184" sldId="622"/>
            <ac:spMk id="80" creationId="{6911CF2B-6C3E-E5B8-8C23-1312B7574118}"/>
          </ac:spMkLst>
        </pc:spChg>
        <pc:spChg chg="del 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81" creationId="{BDDA98C0-C9FA-A9BE-9FA9-4159A9864E1C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82" creationId="{D4BDE507-5160-B87D-7B80-5A5003412B9C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83" creationId="{C5D30AAC-D280-1CD6-13E6-134F009BC805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84" creationId="{A57BA3B9-CD62-594F-B96F-B25E5AAA31CC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85" creationId="{E9A4D317-CF25-2065-21BF-4D103B139D2C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86" creationId="{483DC8BB-6393-1E2F-99C1-0FC905D547C4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87" creationId="{CC2E90C8-1916-FCD8-8A53-2262B749DFEA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88" creationId="{9C4A2C1B-4A79-856C-BF3F-5B2C60F94B84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89" creationId="{5245F8D2-F009-0ADE-E6AD-E113D8B07F4D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0" creationId="{98944EEF-3E3B-7C5E-039F-9204FA9A46E7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1" creationId="{ED80CE5D-C49E-B3C9-2495-3F29A1A97AD6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2" creationId="{AC34045A-D55C-029C-2671-DED2EB0D8156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3" creationId="{5BB50679-558C-6D13-F8E3-C58DCE3C77A2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4" creationId="{58541865-38DE-AB3F-1D78-FCAAB37D99B8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5" creationId="{E483EB86-2026-0878-6E5A-D050BEE851E0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6" creationId="{96698DA3-9322-317E-11B7-D23F4FB3F5EE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7" creationId="{58C2701E-AD7B-1852-18E6-C6AC83C1F564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8" creationId="{3F8F9E18-C935-0EB2-7149-EB3EC90D4E8E}"/>
          </ac:spMkLst>
        </pc:spChg>
        <pc:spChg chg="mod">
          <ac:chgData name="Changming Li" userId="b86edfa0edabda31" providerId="LiveId" clId="{36AC3ED4-5329-40AD-8BA7-FB68A3DBAF76}" dt="2023-04-20T13:20:05.650" v="43" actId="478"/>
          <ac:spMkLst>
            <pc:docMk/>
            <pc:sldMk cId="1320723184" sldId="622"/>
            <ac:spMk id="99" creationId="{C2981564-E480-4AD0-6102-5E5E91D95A30}"/>
          </ac:spMkLst>
        </pc:spChg>
        <pc:grpChg chg="del">
          <ac:chgData name="Changming Li" userId="b86edfa0edabda31" providerId="LiveId" clId="{36AC3ED4-5329-40AD-8BA7-FB68A3DBAF76}" dt="2023-04-21T03:32:00.260" v="1002" actId="478"/>
          <ac:grpSpMkLst>
            <pc:docMk/>
            <pc:sldMk cId="1320723184" sldId="622"/>
            <ac:grpSpMk id="13" creationId="{5051277B-C796-A71B-7B68-C2BF16883842}"/>
          </ac:grpSpMkLst>
        </pc:grpChg>
        <pc:grpChg chg="del">
          <ac:chgData name="Changming Li" userId="b86edfa0edabda31" providerId="LiveId" clId="{36AC3ED4-5329-40AD-8BA7-FB68A3DBAF76}" dt="2023-04-21T03:31:59.710" v="1001" actId="478"/>
          <ac:grpSpMkLst>
            <pc:docMk/>
            <pc:sldMk cId="1320723184" sldId="622"/>
            <ac:grpSpMk id="50" creationId="{EA7616FA-4F10-0A48-BF66-3418F94E139A}"/>
          </ac:grpSpMkLst>
        </pc:grpChg>
        <pc:grpChg chg="del mod">
          <ac:chgData name="Changming Li" userId="b86edfa0edabda31" providerId="LiveId" clId="{36AC3ED4-5329-40AD-8BA7-FB68A3DBAF76}" dt="2023-04-20T13:20:07.040" v="44" actId="478"/>
          <ac:grpSpMkLst>
            <pc:docMk/>
            <pc:sldMk cId="1320723184" sldId="622"/>
            <ac:grpSpMk id="79" creationId="{6919076D-2346-E8E8-C3D5-49F107ABD8A1}"/>
          </ac:grpSpMkLst>
        </pc:grpChg>
        <pc:picChg chg="add del">
          <ac:chgData name="Changming Li" userId="b86edfa0edabda31" providerId="LiveId" clId="{36AC3ED4-5329-40AD-8BA7-FB68A3DBAF76}" dt="2023-04-21T03:23:16.972" v="948" actId="478"/>
          <ac:picMkLst>
            <pc:docMk/>
            <pc:sldMk cId="1320723184" sldId="622"/>
            <ac:picMk id="5" creationId="{FFA378A9-B91B-515A-0458-545A8B1A24A9}"/>
          </ac:picMkLst>
        </pc:picChg>
        <pc:picChg chg="del">
          <ac:chgData name="Changming Li" userId="b86edfa0edabda31" providerId="LiveId" clId="{36AC3ED4-5329-40AD-8BA7-FB68A3DBAF76}" dt="2023-04-21T03:31:59.247" v="1000" actId="478"/>
          <ac:picMkLst>
            <pc:docMk/>
            <pc:sldMk cId="1320723184" sldId="622"/>
            <ac:picMk id="59" creationId="{7ECA62DD-95C3-907B-5694-63D1B9F6327E}"/>
          </ac:picMkLst>
        </pc:picChg>
        <pc:picChg chg="del">
          <ac:chgData name="Changming Li" userId="b86edfa0edabda31" providerId="LiveId" clId="{36AC3ED4-5329-40AD-8BA7-FB68A3DBAF76}" dt="2023-04-21T03:31:58.805" v="999" actId="478"/>
          <ac:picMkLst>
            <pc:docMk/>
            <pc:sldMk cId="1320723184" sldId="622"/>
            <ac:picMk id="67" creationId="{5B674284-EA54-F39E-33D2-55E23003D656}"/>
          </ac:picMkLst>
        </pc:picChg>
        <pc:picChg chg="del">
          <ac:chgData name="Changming Li" userId="b86edfa0edabda31" providerId="LiveId" clId="{36AC3ED4-5329-40AD-8BA7-FB68A3DBAF76}" dt="2023-04-20T13:20:04.594" v="41" actId="478"/>
          <ac:picMkLst>
            <pc:docMk/>
            <pc:sldMk cId="1320723184" sldId="622"/>
            <ac:picMk id="72" creationId="{495F4939-AA1C-B783-7737-0ABABA74283B}"/>
          </ac:picMkLst>
        </pc:picChg>
        <pc:picChg chg="del">
          <ac:chgData name="Changming Li" userId="b86edfa0edabda31" providerId="LiveId" clId="{36AC3ED4-5329-40AD-8BA7-FB68A3DBAF76}" dt="2023-04-20T13:20:01.955" v="39" actId="478"/>
          <ac:picMkLst>
            <pc:docMk/>
            <pc:sldMk cId="1320723184" sldId="622"/>
            <ac:picMk id="74" creationId="{ED308173-EA1D-A9E0-954C-16590A5F8205}"/>
          </ac:picMkLst>
        </pc:picChg>
        <pc:picChg chg="del">
          <ac:chgData name="Changming Li" userId="b86edfa0edabda31" providerId="LiveId" clId="{36AC3ED4-5329-40AD-8BA7-FB68A3DBAF76}" dt="2023-04-20T13:20:03.320" v="40" actId="478"/>
          <ac:picMkLst>
            <pc:docMk/>
            <pc:sldMk cId="1320723184" sldId="622"/>
            <ac:picMk id="76" creationId="{BEDB574B-398A-8579-50C4-46336C191495}"/>
          </ac:picMkLst>
        </pc:picChg>
      </pc:sldChg>
      <pc:sldChg chg="addSp delSp modSp mod modNotesTx">
        <pc:chgData name="Changming Li" userId="b86edfa0edabda31" providerId="LiveId" clId="{36AC3ED4-5329-40AD-8BA7-FB68A3DBAF76}" dt="2023-04-21T03:30:11.939" v="996" actId="14826"/>
        <pc:sldMkLst>
          <pc:docMk/>
          <pc:sldMk cId="3053905468" sldId="624"/>
        </pc:sldMkLst>
        <pc:spChg chg="del">
          <ac:chgData name="Changming Li" userId="b86edfa0edabda31" providerId="LiveId" clId="{36AC3ED4-5329-40AD-8BA7-FB68A3DBAF76}" dt="2023-04-20T13:31:35.526" v="275" actId="478"/>
          <ac:spMkLst>
            <pc:docMk/>
            <pc:sldMk cId="3053905468" sldId="624"/>
            <ac:spMk id="2" creationId="{B8BCD8B3-2873-2AE8-1FF0-6B27A125E9EE}"/>
          </ac:spMkLst>
        </pc:spChg>
        <pc:spChg chg="del mod">
          <ac:chgData name="Changming Li" userId="b86edfa0edabda31" providerId="LiveId" clId="{36AC3ED4-5329-40AD-8BA7-FB68A3DBAF76}" dt="2023-04-20T13:31:35.526" v="275" actId="478"/>
          <ac:spMkLst>
            <pc:docMk/>
            <pc:sldMk cId="3053905468" sldId="624"/>
            <ac:spMk id="3" creationId="{18DEF6BC-B209-6CF5-64A3-13683E008279}"/>
          </ac:spMkLst>
        </pc:spChg>
        <pc:spChg chg="del mod">
          <ac:chgData name="Changming Li" userId="b86edfa0edabda31" providerId="LiveId" clId="{36AC3ED4-5329-40AD-8BA7-FB68A3DBAF76}" dt="2023-04-21T02:44:44.066" v="446" actId="478"/>
          <ac:spMkLst>
            <pc:docMk/>
            <pc:sldMk cId="3053905468" sldId="624"/>
            <ac:spMk id="3" creationId="{86889364-974E-5958-EDB0-D4A5EEF4F6A5}"/>
          </ac:spMkLst>
        </pc:spChg>
        <pc:spChg chg="add mod">
          <ac:chgData name="Changming Li" userId="b86edfa0edabda31" providerId="LiveId" clId="{36AC3ED4-5329-40AD-8BA7-FB68A3DBAF76}" dt="2023-04-20T13:31:35.810" v="276"/>
          <ac:spMkLst>
            <pc:docMk/>
            <pc:sldMk cId="3053905468" sldId="624"/>
            <ac:spMk id="4" creationId="{23999042-633E-C774-E08A-1E50E0BFF839}"/>
          </ac:spMkLst>
        </pc:spChg>
        <pc:spChg chg="add mod">
          <ac:chgData name="Changming Li" userId="b86edfa0edabda31" providerId="LiveId" clId="{36AC3ED4-5329-40AD-8BA7-FB68A3DBAF76}" dt="2023-04-20T13:31:35.810" v="276"/>
          <ac:spMkLst>
            <pc:docMk/>
            <pc:sldMk cId="3053905468" sldId="624"/>
            <ac:spMk id="5" creationId="{CD068936-FBB8-3818-E4F0-01F85C5202CA}"/>
          </ac:spMkLst>
        </pc:spChg>
        <pc:spChg chg="add mod">
          <ac:chgData name="Changming Li" userId="b86edfa0edabda31" providerId="LiveId" clId="{36AC3ED4-5329-40AD-8BA7-FB68A3DBAF76}" dt="2023-04-20T13:31:35.810" v="276"/>
          <ac:spMkLst>
            <pc:docMk/>
            <pc:sldMk cId="3053905468" sldId="624"/>
            <ac:spMk id="7" creationId="{07D76D93-C622-8BE1-8F16-DF8D769CFCD7}"/>
          </ac:spMkLst>
        </pc:spChg>
        <pc:spChg chg="add mod">
          <ac:chgData name="Changming Li" userId="b86edfa0edabda31" providerId="LiveId" clId="{36AC3ED4-5329-40AD-8BA7-FB68A3DBAF76}" dt="2023-04-21T03:22:37.868" v="945" actId="404"/>
          <ac:spMkLst>
            <pc:docMk/>
            <pc:sldMk cId="3053905468" sldId="624"/>
            <ac:spMk id="9" creationId="{EF43008E-DD74-839A-F603-C572FA034065}"/>
          </ac:spMkLst>
        </pc:spChg>
        <pc:spChg chg="mod">
          <ac:chgData name="Changming Li" userId="b86edfa0edabda31" providerId="LiveId" clId="{36AC3ED4-5329-40AD-8BA7-FB68A3DBAF76}" dt="2023-04-21T02:44:04.330" v="427"/>
          <ac:spMkLst>
            <pc:docMk/>
            <pc:sldMk cId="3053905468" sldId="624"/>
            <ac:spMk id="10" creationId="{DBFA2ED7-6FA9-06B1-76CF-BAC4524C3B0B}"/>
          </ac:spMkLst>
        </pc:spChg>
        <pc:spChg chg="mod">
          <ac:chgData name="Changming Li" userId="b86edfa0edabda31" providerId="LiveId" clId="{36AC3ED4-5329-40AD-8BA7-FB68A3DBAF76}" dt="2023-04-21T02:44:13.806" v="431" actId="1076"/>
          <ac:spMkLst>
            <pc:docMk/>
            <pc:sldMk cId="3053905468" sldId="624"/>
            <ac:spMk id="11" creationId="{D9EFE2DE-19D8-159F-C9C9-453CAEA9A3D6}"/>
          </ac:spMkLst>
        </pc:spChg>
        <pc:spChg chg="del mod">
          <ac:chgData name="Changming Li" userId="b86edfa0edabda31" providerId="LiveId" clId="{36AC3ED4-5329-40AD-8BA7-FB68A3DBAF76}" dt="2023-04-21T02:44:09.897" v="429" actId="478"/>
          <ac:spMkLst>
            <pc:docMk/>
            <pc:sldMk cId="3053905468" sldId="624"/>
            <ac:spMk id="13" creationId="{A9FB968C-6DFA-BF2E-1845-6FB1DDF52B1D}"/>
          </ac:spMkLst>
        </pc:spChg>
        <pc:spChg chg="add del mod">
          <ac:chgData name="Changming Li" userId="b86edfa0edabda31" providerId="LiveId" clId="{36AC3ED4-5329-40AD-8BA7-FB68A3DBAF76}" dt="2023-04-21T02:46:28.585" v="468" actId="478"/>
          <ac:spMkLst>
            <pc:docMk/>
            <pc:sldMk cId="3053905468" sldId="624"/>
            <ac:spMk id="14" creationId="{9958FE5A-83B5-567F-53E1-35D600F9120C}"/>
          </ac:spMkLst>
        </pc:spChg>
        <pc:spChg chg="mod">
          <ac:chgData name="Changming Li" userId="b86edfa0edabda31" providerId="LiveId" clId="{36AC3ED4-5329-40AD-8BA7-FB68A3DBAF76}" dt="2023-04-21T02:55:01.147" v="594" actId="207"/>
          <ac:spMkLst>
            <pc:docMk/>
            <pc:sldMk cId="3053905468" sldId="624"/>
            <ac:spMk id="15" creationId="{1FD1EFEF-451E-1E5F-4486-98B899E48D91}"/>
          </ac:spMkLst>
        </pc:spChg>
        <pc:spChg chg="del">
          <ac:chgData name="Changming Li" userId="b86edfa0edabda31" providerId="LiveId" clId="{36AC3ED4-5329-40AD-8BA7-FB68A3DBAF76}" dt="2023-04-20T13:32:23.012" v="292" actId="478"/>
          <ac:spMkLst>
            <pc:docMk/>
            <pc:sldMk cId="3053905468" sldId="624"/>
            <ac:spMk id="15" creationId="{43544A90-887B-513D-13AB-14EFB774A3E4}"/>
          </ac:spMkLst>
        </pc:spChg>
        <pc:spChg chg="del mod">
          <ac:chgData name="Changming Li" userId="b86edfa0edabda31" providerId="LiveId" clId="{36AC3ED4-5329-40AD-8BA7-FB68A3DBAF76}" dt="2023-04-21T02:44:17.002" v="433" actId="478"/>
          <ac:spMkLst>
            <pc:docMk/>
            <pc:sldMk cId="3053905468" sldId="624"/>
            <ac:spMk id="17" creationId="{366A918B-FBB0-0460-7462-A9DF4EEACA1B}"/>
          </ac:spMkLst>
        </pc:spChg>
        <pc:spChg chg="mod">
          <ac:chgData name="Changming Li" userId="b86edfa0edabda31" providerId="LiveId" clId="{36AC3ED4-5329-40AD-8BA7-FB68A3DBAF76}" dt="2023-04-21T02:45:04.682" v="452" actId="1076"/>
          <ac:spMkLst>
            <pc:docMk/>
            <pc:sldMk cId="3053905468" sldId="624"/>
            <ac:spMk id="18" creationId="{9FCDB387-DE4F-BC29-993E-C0BDD065A692}"/>
          </ac:spMkLst>
        </pc:spChg>
        <pc:spChg chg="del mod">
          <ac:chgData name="Changming Li" userId="b86edfa0edabda31" providerId="LiveId" clId="{36AC3ED4-5329-40AD-8BA7-FB68A3DBAF76}" dt="2023-04-21T02:44:18.216" v="434" actId="478"/>
          <ac:spMkLst>
            <pc:docMk/>
            <pc:sldMk cId="3053905468" sldId="624"/>
            <ac:spMk id="19" creationId="{B042D56B-8C74-5860-4D89-430438CB620D}"/>
          </ac:spMkLst>
        </pc:spChg>
        <pc:spChg chg="del mod">
          <ac:chgData name="Changming Li" userId="b86edfa0edabda31" providerId="LiveId" clId="{36AC3ED4-5329-40AD-8BA7-FB68A3DBAF76}" dt="2023-04-21T02:44:33.553" v="440" actId="478"/>
          <ac:spMkLst>
            <pc:docMk/>
            <pc:sldMk cId="3053905468" sldId="624"/>
            <ac:spMk id="21" creationId="{FF52C316-7A17-C846-DD66-62E3D14FEFE5}"/>
          </ac:spMkLst>
        </pc:spChg>
        <pc:spChg chg="mod">
          <ac:chgData name="Changming Li" userId="b86edfa0edabda31" providerId="LiveId" clId="{36AC3ED4-5329-40AD-8BA7-FB68A3DBAF76}" dt="2023-04-21T02:55:07.710" v="596" actId="1076"/>
          <ac:spMkLst>
            <pc:docMk/>
            <pc:sldMk cId="3053905468" sldId="624"/>
            <ac:spMk id="22" creationId="{7991A5BB-A90E-706E-D04E-38AC50C7803D}"/>
          </ac:spMkLst>
        </pc:spChg>
        <pc:spChg chg="del mod">
          <ac:chgData name="Changming Li" userId="b86edfa0edabda31" providerId="LiveId" clId="{36AC3ED4-5329-40AD-8BA7-FB68A3DBAF76}" dt="2023-04-21T02:44:57.282" v="449" actId="478"/>
          <ac:spMkLst>
            <pc:docMk/>
            <pc:sldMk cId="3053905468" sldId="624"/>
            <ac:spMk id="23" creationId="{6A9BD911-6DBF-3B7E-02D2-830DDA892D90}"/>
          </ac:spMkLst>
        </pc:spChg>
        <pc:spChg chg="add del mod">
          <ac:chgData name="Changming Li" userId="b86edfa0edabda31" providerId="LiveId" clId="{36AC3ED4-5329-40AD-8BA7-FB68A3DBAF76}" dt="2023-04-21T03:22:26.212" v="929"/>
          <ac:spMkLst>
            <pc:docMk/>
            <pc:sldMk cId="3053905468" sldId="624"/>
            <ac:spMk id="27" creationId="{13FEADF9-F753-3E66-B2C3-E7246A4B345E}"/>
          </ac:spMkLst>
        </pc:spChg>
        <pc:spChg chg="add mod">
          <ac:chgData name="Changming Li" userId="b86edfa0edabda31" providerId="LiveId" clId="{36AC3ED4-5329-40AD-8BA7-FB68A3DBAF76}" dt="2023-04-21T03:22:35.499" v="943" actId="404"/>
          <ac:spMkLst>
            <pc:docMk/>
            <pc:sldMk cId="3053905468" sldId="624"/>
            <ac:spMk id="28" creationId="{DF6A1A55-1DDA-BC02-EC7D-F805A4C9FEFC}"/>
          </ac:spMkLst>
        </pc:spChg>
        <pc:spChg chg="del">
          <ac:chgData name="Changming Li" userId="b86edfa0edabda31" providerId="LiveId" clId="{36AC3ED4-5329-40AD-8BA7-FB68A3DBAF76}" dt="2023-04-20T13:32:18.452" v="289" actId="478"/>
          <ac:spMkLst>
            <pc:docMk/>
            <pc:sldMk cId="3053905468" sldId="624"/>
            <ac:spMk id="28" creationId="{FD0E5B67-1D96-2504-1A26-7908537E55C7}"/>
          </ac:spMkLst>
        </pc:spChg>
        <pc:spChg chg="del">
          <ac:chgData name="Changming Li" userId="b86edfa0edabda31" providerId="LiveId" clId="{36AC3ED4-5329-40AD-8BA7-FB68A3DBAF76}" dt="2023-04-20T13:31:35.526" v="275" actId="478"/>
          <ac:spMkLst>
            <pc:docMk/>
            <pc:sldMk cId="3053905468" sldId="624"/>
            <ac:spMk id="61" creationId="{96237685-D9CA-61AD-3035-ABAE689EA922}"/>
          </ac:spMkLst>
        </pc:spChg>
        <pc:grpChg chg="add mod">
          <ac:chgData name="Changming Li" userId="b86edfa0edabda31" providerId="LiveId" clId="{36AC3ED4-5329-40AD-8BA7-FB68A3DBAF76}" dt="2023-04-21T03:22:42.225" v="946" actId="1076"/>
          <ac:grpSpMkLst>
            <pc:docMk/>
            <pc:sldMk cId="3053905468" sldId="624"/>
            <ac:grpSpMk id="2" creationId="{45797791-6141-37B7-511B-B7600D573802}"/>
          </ac:grpSpMkLst>
        </pc:grpChg>
        <pc:grpChg chg="del">
          <ac:chgData name="Changming Li" userId="b86edfa0edabda31" providerId="LiveId" clId="{36AC3ED4-5329-40AD-8BA7-FB68A3DBAF76}" dt="2023-04-21T02:44:37.742" v="443" actId="478"/>
          <ac:grpSpMkLst>
            <pc:docMk/>
            <pc:sldMk cId="3053905468" sldId="624"/>
            <ac:grpSpMk id="79" creationId="{6919076D-2346-E8E8-C3D5-49F107ABD8A1}"/>
          </ac:grpSpMkLst>
        </pc:grpChg>
        <pc:picChg chg="add mod">
          <ac:chgData name="Changming Li" userId="b86edfa0edabda31" providerId="LiveId" clId="{36AC3ED4-5329-40AD-8BA7-FB68A3DBAF76}" dt="2023-04-21T03:30:11.939" v="996" actId="14826"/>
          <ac:picMkLst>
            <pc:docMk/>
            <pc:sldMk cId="3053905468" sldId="624"/>
            <ac:picMk id="8" creationId="{CCC9A91F-E1C1-7852-1F3C-4AC73DC526D6}"/>
          </ac:picMkLst>
        </pc:picChg>
        <pc:picChg chg="del">
          <ac:chgData name="Changming Li" userId="b86edfa0edabda31" providerId="LiveId" clId="{36AC3ED4-5329-40AD-8BA7-FB68A3DBAF76}" dt="2023-04-20T13:32:16.460" v="288" actId="478"/>
          <ac:picMkLst>
            <pc:docMk/>
            <pc:sldMk cId="3053905468" sldId="624"/>
            <ac:picMk id="23" creationId="{EEDD8471-3E20-B101-B2C3-92AB86F75BB5}"/>
          </ac:picMkLst>
        </pc:picChg>
        <pc:picChg chg="add del mod">
          <ac:chgData name="Changming Li" userId="b86edfa0edabda31" providerId="LiveId" clId="{36AC3ED4-5329-40AD-8BA7-FB68A3DBAF76}" dt="2023-04-21T03:29:49.879" v="991" actId="478"/>
          <ac:picMkLst>
            <pc:docMk/>
            <pc:sldMk cId="3053905468" sldId="624"/>
            <ac:picMk id="29" creationId="{10482CCC-897C-D733-EEF5-E87BDBE89902}"/>
          </ac:picMkLst>
        </pc:picChg>
        <pc:picChg chg="del">
          <ac:chgData name="Changming Li" userId="b86edfa0edabda31" providerId="LiveId" clId="{36AC3ED4-5329-40AD-8BA7-FB68A3DBAF76}" dt="2023-04-20T13:32:16.460" v="288" actId="478"/>
          <ac:picMkLst>
            <pc:docMk/>
            <pc:sldMk cId="3053905468" sldId="624"/>
            <ac:picMk id="29" creationId="{88E96743-4D79-142E-1D92-243E7E8B200F}"/>
          </ac:picMkLst>
        </pc:picChg>
        <pc:picChg chg="add del mod">
          <ac:chgData name="Changming Li" userId="b86edfa0edabda31" providerId="LiveId" clId="{36AC3ED4-5329-40AD-8BA7-FB68A3DBAF76}" dt="2023-04-21T03:30:09.778" v="995" actId="21"/>
          <ac:picMkLst>
            <pc:docMk/>
            <pc:sldMk cId="3053905468" sldId="624"/>
            <ac:picMk id="30" creationId="{68115CC2-67E5-D108-7617-3172B58105F6}"/>
          </ac:picMkLst>
        </pc:picChg>
        <pc:picChg chg="del">
          <ac:chgData name="Changming Li" userId="b86edfa0edabda31" providerId="LiveId" clId="{36AC3ED4-5329-40AD-8BA7-FB68A3DBAF76}" dt="2023-04-21T02:44:38.516" v="444" actId="478"/>
          <ac:picMkLst>
            <pc:docMk/>
            <pc:sldMk cId="3053905468" sldId="624"/>
            <ac:picMk id="72" creationId="{495F4939-AA1C-B783-7737-0ABABA74283B}"/>
          </ac:picMkLst>
        </pc:picChg>
        <pc:picChg chg="del">
          <ac:chgData name="Changming Li" userId="b86edfa0edabda31" providerId="LiveId" clId="{36AC3ED4-5329-40AD-8BA7-FB68A3DBAF76}" dt="2023-04-21T02:44:36.502" v="441" actId="478"/>
          <ac:picMkLst>
            <pc:docMk/>
            <pc:sldMk cId="3053905468" sldId="624"/>
            <ac:picMk id="74" creationId="{ED308173-EA1D-A9E0-954C-16590A5F8205}"/>
          </ac:picMkLst>
        </pc:picChg>
        <pc:picChg chg="del">
          <ac:chgData name="Changming Li" userId="b86edfa0edabda31" providerId="LiveId" clId="{36AC3ED4-5329-40AD-8BA7-FB68A3DBAF76}" dt="2023-04-21T02:44:37.021" v="442" actId="478"/>
          <ac:picMkLst>
            <pc:docMk/>
            <pc:sldMk cId="3053905468" sldId="624"/>
            <ac:picMk id="76" creationId="{BEDB574B-398A-8579-50C4-46336C191495}"/>
          </ac:picMkLst>
        </pc:picChg>
        <pc:cxnChg chg="del mod">
          <ac:chgData name="Changming Li" userId="b86edfa0edabda31" providerId="LiveId" clId="{36AC3ED4-5329-40AD-8BA7-FB68A3DBAF76}" dt="2023-04-21T02:44:11.651" v="430" actId="478"/>
          <ac:cxnSpMkLst>
            <pc:docMk/>
            <pc:sldMk cId="3053905468" sldId="624"/>
            <ac:cxnSpMk id="12" creationId="{7865E1DE-CB0A-657B-349B-4C471274C959}"/>
          </ac:cxnSpMkLst>
        </pc:cxnChg>
        <pc:cxnChg chg="del mod">
          <ac:chgData name="Changming Li" userId="b86edfa0edabda31" providerId="LiveId" clId="{36AC3ED4-5329-40AD-8BA7-FB68A3DBAF76}" dt="2023-04-21T02:45:02.427" v="451" actId="478"/>
          <ac:cxnSpMkLst>
            <pc:docMk/>
            <pc:sldMk cId="3053905468" sldId="624"/>
            <ac:cxnSpMk id="16" creationId="{77AA3F2C-A9FA-0DC5-0798-E0CCBBB91567}"/>
          </ac:cxnSpMkLst>
        </pc:cxnChg>
        <pc:cxnChg chg="del mod">
          <ac:chgData name="Changming Li" userId="b86edfa0edabda31" providerId="LiveId" clId="{36AC3ED4-5329-40AD-8BA7-FB68A3DBAF76}" dt="2023-04-21T02:44:49.399" v="448" actId="478"/>
          <ac:cxnSpMkLst>
            <pc:docMk/>
            <pc:sldMk cId="3053905468" sldId="624"/>
            <ac:cxnSpMk id="20" creationId="{30FF624E-F72C-7B1B-819E-90A86AAB77EF}"/>
          </ac:cxnSpMkLst>
        </pc:cxnChg>
        <pc:cxnChg chg="add mod">
          <ac:chgData name="Changming Li" userId="b86edfa0edabda31" providerId="LiveId" clId="{36AC3ED4-5329-40AD-8BA7-FB68A3DBAF76}" dt="2023-04-21T02:47:17.194" v="480" actId="1076"/>
          <ac:cxnSpMkLst>
            <pc:docMk/>
            <pc:sldMk cId="3053905468" sldId="624"/>
            <ac:cxnSpMk id="26" creationId="{4212714C-ACE1-673C-CC4D-346CE9B1EEBE}"/>
          </ac:cxnSpMkLst>
        </pc:cxnChg>
      </pc:sldChg>
      <pc:sldChg chg="addSp delSp modSp mod">
        <pc:chgData name="Changming Li" userId="b86edfa0edabda31" providerId="LiveId" clId="{36AC3ED4-5329-40AD-8BA7-FB68A3DBAF76}" dt="2023-04-21T03:30:51.982" v="998" actId="208"/>
        <pc:sldMkLst>
          <pc:docMk/>
          <pc:sldMk cId="1572080360" sldId="625"/>
        </pc:sldMkLst>
        <pc:spChg chg="del">
          <ac:chgData name="Changming Li" userId="b86edfa0edabda31" providerId="LiveId" clId="{36AC3ED4-5329-40AD-8BA7-FB68A3DBAF76}" dt="2023-04-20T13:31:29.268" v="272" actId="478"/>
          <ac:spMkLst>
            <pc:docMk/>
            <pc:sldMk cId="1572080360" sldId="625"/>
            <ac:spMk id="2" creationId="{B8BCD8B3-2873-2AE8-1FF0-6B27A125E9EE}"/>
          </ac:spMkLst>
        </pc:spChg>
        <pc:spChg chg="del">
          <ac:chgData name="Changming Li" userId="b86edfa0edabda31" providerId="LiveId" clId="{36AC3ED4-5329-40AD-8BA7-FB68A3DBAF76}" dt="2023-04-20T13:31:29.268" v="272" actId="478"/>
          <ac:spMkLst>
            <pc:docMk/>
            <pc:sldMk cId="1572080360" sldId="625"/>
            <ac:spMk id="3" creationId="{18DEF6BC-B209-6CF5-64A3-13683E008279}"/>
          </ac:spMkLst>
        </pc:spChg>
        <pc:spChg chg="add mod">
          <ac:chgData name="Changming Li" userId="b86edfa0edabda31" providerId="LiveId" clId="{36AC3ED4-5329-40AD-8BA7-FB68A3DBAF76}" dt="2023-04-21T02:54:16.904" v="584" actId="1076"/>
          <ac:spMkLst>
            <pc:docMk/>
            <pc:sldMk cId="1572080360" sldId="625"/>
            <ac:spMk id="5" creationId="{4951421D-BBC0-9DDD-2017-291985512E73}"/>
          </ac:spMkLst>
        </pc:spChg>
        <pc:spChg chg="add del mod">
          <ac:chgData name="Changming Li" userId="b86edfa0edabda31" providerId="LiveId" clId="{36AC3ED4-5329-40AD-8BA7-FB68A3DBAF76}" dt="2023-04-21T02:53:56.771" v="576"/>
          <ac:spMkLst>
            <pc:docMk/>
            <pc:sldMk cId="1572080360" sldId="625"/>
            <ac:spMk id="9" creationId="{10DE6CF8-D131-6D3E-08AF-4002C96CFF09}"/>
          </ac:spMkLst>
        </pc:spChg>
        <pc:spChg chg="add del mod">
          <ac:chgData name="Changming Li" userId="b86edfa0edabda31" providerId="LiveId" clId="{36AC3ED4-5329-40AD-8BA7-FB68A3DBAF76}" dt="2023-04-21T02:46:30.142" v="469" actId="478"/>
          <ac:spMkLst>
            <pc:docMk/>
            <pc:sldMk cId="1572080360" sldId="625"/>
            <ac:spMk id="10" creationId="{CEC8B476-4EEC-49D6-2551-16D15540E213}"/>
          </ac:spMkLst>
        </pc:spChg>
        <pc:spChg chg="add mod">
          <ac:chgData name="Changming Li" userId="b86edfa0edabda31" providerId="LiveId" clId="{36AC3ED4-5329-40AD-8BA7-FB68A3DBAF76}" dt="2023-04-20T13:31:29.497" v="273"/>
          <ac:spMkLst>
            <pc:docMk/>
            <pc:sldMk cId="1572080360" sldId="625"/>
            <ac:spMk id="11" creationId="{36EE51CB-CB15-6D6F-DBB5-CB6169C5310E}"/>
          </ac:spMkLst>
        </pc:spChg>
        <pc:spChg chg="add mod">
          <ac:chgData name="Changming Li" userId="b86edfa0edabda31" providerId="LiveId" clId="{36AC3ED4-5329-40AD-8BA7-FB68A3DBAF76}" dt="2023-04-20T13:31:29.497" v="273"/>
          <ac:spMkLst>
            <pc:docMk/>
            <pc:sldMk cId="1572080360" sldId="625"/>
            <ac:spMk id="12" creationId="{57DE8BF2-97EA-7927-1126-E4D0FE7F0132}"/>
          </ac:spMkLst>
        </pc:spChg>
        <pc:spChg chg="add mod">
          <ac:chgData name="Changming Li" userId="b86edfa0edabda31" providerId="LiveId" clId="{36AC3ED4-5329-40AD-8BA7-FB68A3DBAF76}" dt="2023-04-20T13:31:29.497" v="273"/>
          <ac:spMkLst>
            <pc:docMk/>
            <pc:sldMk cId="1572080360" sldId="625"/>
            <ac:spMk id="13" creationId="{F490D1F7-A721-46E7-F33E-B940E35D3C91}"/>
          </ac:spMkLst>
        </pc:spChg>
        <pc:spChg chg="add mod">
          <ac:chgData name="Changming Li" userId="b86edfa0edabda31" providerId="LiveId" clId="{36AC3ED4-5329-40AD-8BA7-FB68A3DBAF76}" dt="2023-04-21T02:57:05.776" v="616" actId="1076"/>
          <ac:spMkLst>
            <pc:docMk/>
            <pc:sldMk cId="1572080360" sldId="625"/>
            <ac:spMk id="14" creationId="{7736BEE5-BEC7-85BB-4421-C160F154CA1A}"/>
          </ac:spMkLst>
        </pc:spChg>
        <pc:spChg chg="del">
          <ac:chgData name="Changming Li" userId="b86edfa0edabda31" providerId="LiveId" clId="{36AC3ED4-5329-40AD-8BA7-FB68A3DBAF76}" dt="2023-04-20T13:30:56.220" v="263" actId="478"/>
          <ac:spMkLst>
            <pc:docMk/>
            <pc:sldMk cId="1572080360" sldId="625"/>
            <ac:spMk id="14" creationId="{9958FE5A-83B5-567F-53E1-35D600F9120C}"/>
          </ac:spMkLst>
        </pc:spChg>
        <pc:spChg chg="mod">
          <ac:chgData name="Changming Li" userId="b86edfa0edabda31" providerId="LiveId" clId="{36AC3ED4-5329-40AD-8BA7-FB68A3DBAF76}" dt="2023-04-21T02:56:00.816" v="611" actId="20577"/>
          <ac:spMkLst>
            <pc:docMk/>
            <pc:sldMk cId="1572080360" sldId="625"/>
            <ac:spMk id="15" creationId="{43544A90-887B-513D-13AB-14EFB774A3E4}"/>
          </ac:spMkLst>
        </pc:spChg>
        <pc:spChg chg="add mod">
          <ac:chgData name="Changming Li" userId="b86edfa0edabda31" providerId="LiveId" clId="{36AC3ED4-5329-40AD-8BA7-FB68A3DBAF76}" dt="2023-04-21T02:57:00.881" v="615" actId="404"/>
          <ac:spMkLst>
            <pc:docMk/>
            <pc:sldMk cId="1572080360" sldId="625"/>
            <ac:spMk id="16" creationId="{229D7002-8D21-4101-0290-85545A52797C}"/>
          </ac:spMkLst>
        </pc:spChg>
        <pc:spChg chg="del">
          <ac:chgData name="Changming Li" userId="b86edfa0edabda31" providerId="LiveId" clId="{36AC3ED4-5329-40AD-8BA7-FB68A3DBAF76}" dt="2023-04-20T13:33:26.445" v="359" actId="478"/>
          <ac:spMkLst>
            <pc:docMk/>
            <pc:sldMk cId="1572080360" sldId="625"/>
            <ac:spMk id="18" creationId="{C9AA52BA-6282-5BB0-3B68-567FF7546BCE}"/>
          </ac:spMkLst>
        </pc:spChg>
        <pc:spChg chg="add del mod">
          <ac:chgData name="Changming Li" userId="b86edfa0edabda31" providerId="LiveId" clId="{36AC3ED4-5329-40AD-8BA7-FB68A3DBAF76}" dt="2023-04-21T03:05:15.128" v="645"/>
          <ac:spMkLst>
            <pc:docMk/>
            <pc:sldMk cId="1572080360" sldId="625"/>
            <ac:spMk id="19" creationId="{44AFF111-2E81-F9FF-D5FD-6673B87F23F4}"/>
          </ac:spMkLst>
        </pc:spChg>
        <pc:spChg chg="del">
          <ac:chgData name="Changming Li" userId="b86edfa0edabda31" providerId="LiveId" clId="{36AC3ED4-5329-40AD-8BA7-FB68A3DBAF76}" dt="2023-04-20T13:33:29.804" v="361" actId="478"/>
          <ac:spMkLst>
            <pc:docMk/>
            <pc:sldMk cId="1572080360" sldId="625"/>
            <ac:spMk id="20" creationId="{6B5EBE38-9A18-C349-B271-1EFE991DF6EA}"/>
          </ac:spMkLst>
        </pc:spChg>
        <pc:spChg chg="del mod">
          <ac:chgData name="Changming Li" userId="b86edfa0edabda31" providerId="LiveId" clId="{36AC3ED4-5329-40AD-8BA7-FB68A3DBAF76}" dt="2023-04-20T13:33:23.356" v="358" actId="478"/>
          <ac:spMkLst>
            <pc:docMk/>
            <pc:sldMk cId="1572080360" sldId="625"/>
            <ac:spMk id="22" creationId="{AC83E7F3-ED7B-4E41-6DE7-781F295CB4FE}"/>
          </ac:spMkLst>
        </pc:spChg>
        <pc:spChg chg="mod">
          <ac:chgData name="Changming Li" userId="b86edfa0edabda31" providerId="LiveId" clId="{36AC3ED4-5329-40AD-8BA7-FB68A3DBAF76}" dt="2023-04-21T03:06:40.372" v="647"/>
          <ac:spMkLst>
            <pc:docMk/>
            <pc:sldMk cId="1572080360" sldId="625"/>
            <ac:spMk id="23" creationId="{C851E488-0983-939D-4BC4-E188F6BAB119}"/>
          </ac:spMkLst>
        </pc:spChg>
        <pc:spChg chg="mod">
          <ac:chgData name="Changming Li" userId="b86edfa0edabda31" providerId="LiveId" clId="{36AC3ED4-5329-40AD-8BA7-FB68A3DBAF76}" dt="2023-04-21T03:07:21.175" v="651"/>
          <ac:spMkLst>
            <pc:docMk/>
            <pc:sldMk cId="1572080360" sldId="625"/>
            <ac:spMk id="26" creationId="{0B515A8D-3792-8220-BC52-1F012D87357E}"/>
          </ac:spMkLst>
        </pc:spChg>
        <pc:spChg chg="mod">
          <ac:chgData name="Changming Li" userId="b86edfa0edabda31" providerId="LiveId" clId="{36AC3ED4-5329-40AD-8BA7-FB68A3DBAF76}" dt="2023-04-21T03:07:21.175" v="651"/>
          <ac:spMkLst>
            <pc:docMk/>
            <pc:sldMk cId="1572080360" sldId="625"/>
            <ac:spMk id="29" creationId="{010D7DD7-95C0-F652-C4BC-7B4A4CBCA667}"/>
          </ac:spMkLst>
        </pc:spChg>
        <pc:spChg chg="add mod">
          <ac:chgData name="Changming Li" userId="b86edfa0edabda31" providerId="LiveId" clId="{36AC3ED4-5329-40AD-8BA7-FB68A3DBAF76}" dt="2023-04-21T03:30:45.890" v="997" actId="208"/>
          <ac:spMkLst>
            <pc:docMk/>
            <pc:sldMk cId="1572080360" sldId="625"/>
            <ac:spMk id="39" creationId="{876D8D77-9266-7B33-5A58-7DC6282564B5}"/>
          </ac:spMkLst>
        </pc:spChg>
        <pc:spChg chg="add mod">
          <ac:chgData name="Changming Li" userId="b86edfa0edabda31" providerId="LiveId" clId="{36AC3ED4-5329-40AD-8BA7-FB68A3DBAF76}" dt="2023-04-21T03:30:51.982" v="998" actId="208"/>
          <ac:spMkLst>
            <pc:docMk/>
            <pc:sldMk cId="1572080360" sldId="625"/>
            <ac:spMk id="40" creationId="{B9C4533E-B3FE-97A1-D8FF-0D5393F0F4E8}"/>
          </ac:spMkLst>
        </pc:spChg>
        <pc:spChg chg="add del mod">
          <ac:chgData name="Changming Li" userId="b86edfa0edabda31" providerId="LiveId" clId="{36AC3ED4-5329-40AD-8BA7-FB68A3DBAF76}" dt="2023-04-21T03:18:08.409" v="786" actId="478"/>
          <ac:spMkLst>
            <pc:docMk/>
            <pc:sldMk cId="1572080360" sldId="625"/>
            <ac:spMk id="41" creationId="{0EB48B77-031B-E184-3F3B-D94701A74EA1}"/>
          </ac:spMkLst>
        </pc:spChg>
        <pc:spChg chg="del">
          <ac:chgData name="Changming Li" userId="b86edfa0edabda31" providerId="LiveId" clId="{36AC3ED4-5329-40AD-8BA7-FB68A3DBAF76}" dt="2023-04-20T13:31:29.268" v="272" actId="478"/>
          <ac:spMkLst>
            <pc:docMk/>
            <pc:sldMk cId="1572080360" sldId="625"/>
            <ac:spMk id="61" creationId="{96237685-D9CA-61AD-3035-ABAE689EA922}"/>
          </ac:spMkLst>
        </pc:spChg>
        <pc:grpChg chg="del">
          <ac:chgData name="Changming Li" userId="b86edfa0edabda31" providerId="LiveId" clId="{36AC3ED4-5329-40AD-8BA7-FB68A3DBAF76}" dt="2023-04-20T13:33:26.445" v="359" actId="478"/>
          <ac:grpSpMkLst>
            <pc:docMk/>
            <pc:sldMk cId="1572080360" sldId="625"/>
            <ac:grpSpMk id="4" creationId="{5E816FDB-1A52-4EA5-B62E-136A6C34F28D}"/>
          </ac:grpSpMkLst>
        </pc:grpChg>
        <pc:grpChg chg="add mod">
          <ac:chgData name="Changming Li" userId="b86edfa0edabda31" providerId="LiveId" clId="{36AC3ED4-5329-40AD-8BA7-FB68A3DBAF76}" dt="2023-04-21T02:54:10.475" v="582" actId="164"/>
          <ac:grpSpMkLst>
            <pc:docMk/>
            <pc:sldMk cId="1572080360" sldId="625"/>
            <ac:grpSpMk id="17" creationId="{401E54A4-3FB1-1427-2FDF-20649BF2F58E}"/>
          </ac:grpSpMkLst>
        </pc:grpChg>
        <pc:grpChg chg="add mod">
          <ac:chgData name="Changming Li" userId="b86edfa0edabda31" providerId="LiveId" clId="{36AC3ED4-5329-40AD-8BA7-FB68A3DBAF76}" dt="2023-04-21T03:14:52.229" v="761" actId="1076"/>
          <ac:grpSpMkLst>
            <pc:docMk/>
            <pc:sldMk cId="1572080360" sldId="625"/>
            <ac:grpSpMk id="18" creationId="{1D934FE1-B55D-5363-6EE2-469C20AE71D5}"/>
          </ac:grpSpMkLst>
        </pc:grpChg>
        <pc:grpChg chg="add del mod">
          <ac:chgData name="Changming Li" userId="b86edfa0edabda31" providerId="LiveId" clId="{36AC3ED4-5329-40AD-8BA7-FB68A3DBAF76}" dt="2023-04-21T03:06:43.114" v="650"/>
          <ac:grpSpMkLst>
            <pc:docMk/>
            <pc:sldMk cId="1572080360" sldId="625"/>
            <ac:grpSpMk id="20" creationId="{69B7420B-7B62-7885-4F7B-C87E95972AA4}"/>
          </ac:grpSpMkLst>
        </pc:grpChg>
        <pc:grpChg chg="add del mod">
          <ac:chgData name="Changming Li" userId="b86edfa0edabda31" providerId="LiveId" clId="{36AC3ED4-5329-40AD-8BA7-FB68A3DBAF76}" dt="2023-04-21T03:07:27.887" v="655" actId="478"/>
          <ac:grpSpMkLst>
            <pc:docMk/>
            <pc:sldMk cId="1572080360" sldId="625"/>
            <ac:grpSpMk id="24" creationId="{4F277AF0-AED9-F279-7B96-53E6C1ADDCAC}"/>
          </ac:grpSpMkLst>
        </pc:grpChg>
        <pc:grpChg chg="mod">
          <ac:chgData name="Changming Li" userId="b86edfa0edabda31" providerId="LiveId" clId="{36AC3ED4-5329-40AD-8BA7-FB68A3DBAF76}" dt="2023-04-21T03:07:21.175" v="651"/>
          <ac:grpSpMkLst>
            <pc:docMk/>
            <pc:sldMk cId="1572080360" sldId="625"/>
            <ac:grpSpMk id="25" creationId="{54633F98-E66C-39E8-3264-2474765B6AD2}"/>
          </ac:grpSpMkLst>
        </pc:grpChg>
        <pc:grpChg chg="del">
          <ac:chgData name="Changming Li" userId="b86edfa0edabda31" providerId="LiveId" clId="{36AC3ED4-5329-40AD-8BA7-FB68A3DBAF76}" dt="2023-04-21T03:09:54.094" v="677" actId="478"/>
          <ac:grpSpMkLst>
            <pc:docMk/>
            <pc:sldMk cId="1572080360" sldId="625"/>
            <ac:grpSpMk id="79" creationId="{6919076D-2346-E8E8-C3D5-49F107ABD8A1}"/>
          </ac:grpSpMkLst>
        </pc:grpChg>
        <pc:picChg chg="add del mod">
          <ac:chgData name="Changming Li" userId="b86edfa0edabda31" providerId="LiveId" clId="{36AC3ED4-5329-40AD-8BA7-FB68A3DBAF76}" dt="2023-04-21T02:46:13.804" v="461" actId="478"/>
          <ac:picMkLst>
            <pc:docMk/>
            <pc:sldMk cId="1572080360" sldId="625"/>
            <ac:picMk id="2" creationId="{5B844C73-8257-1FD7-A66D-DDC38B590A31}"/>
          </ac:picMkLst>
        </pc:picChg>
        <pc:picChg chg="add mod">
          <ac:chgData name="Changming Li" userId="b86edfa0edabda31" providerId="LiveId" clId="{36AC3ED4-5329-40AD-8BA7-FB68A3DBAF76}" dt="2023-04-21T02:54:50.602" v="593" actId="14826"/>
          <ac:picMkLst>
            <pc:docMk/>
            <pc:sldMk cId="1572080360" sldId="625"/>
            <ac:picMk id="3" creationId="{5ED92354-B61A-1D75-2511-5177887B6B62}"/>
          </ac:picMkLst>
        </pc:picChg>
        <pc:picChg chg="add mod modCrop">
          <ac:chgData name="Changming Li" userId="b86edfa0edabda31" providerId="LiveId" clId="{36AC3ED4-5329-40AD-8BA7-FB68A3DBAF76}" dt="2023-04-21T02:54:13.705" v="583" actId="164"/>
          <ac:picMkLst>
            <pc:docMk/>
            <pc:sldMk cId="1572080360" sldId="625"/>
            <ac:picMk id="4" creationId="{C9999D04-D531-78AF-2C38-4D84E53E8198}"/>
          </ac:picMkLst>
        </pc:picChg>
        <pc:picChg chg="add del mod">
          <ac:chgData name="Changming Li" userId="b86edfa0edabda31" providerId="LiveId" clId="{36AC3ED4-5329-40AD-8BA7-FB68A3DBAF76}" dt="2023-04-21T02:52:07.845" v="492" actId="478"/>
          <ac:picMkLst>
            <pc:docMk/>
            <pc:sldMk cId="1572080360" sldId="625"/>
            <ac:picMk id="7" creationId="{56AD20F1-BCA8-92AA-3B21-560A2075A16C}"/>
          </ac:picMkLst>
        </pc:picChg>
        <pc:picChg chg="add del mod">
          <ac:chgData name="Changming Li" userId="b86edfa0edabda31" providerId="LiveId" clId="{36AC3ED4-5329-40AD-8BA7-FB68A3DBAF76}" dt="2023-04-21T02:53:01.693" v="499" actId="478"/>
          <ac:picMkLst>
            <pc:docMk/>
            <pc:sldMk cId="1572080360" sldId="625"/>
            <ac:picMk id="8" creationId="{1153176A-5CE2-7112-97E1-9CB3A746B6F4}"/>
          </ac:picMkLst>
        </pc:picChg>
        <pc:picChg chg="del">
          <ac:chgData name="Changming Li" userId="b86edfa0edabda31" providerId="LiveId" clId="{36AC3ED4-5329-40AD-8BA7-FB68A3DBAF76}" dt="2023-04-20T13:33:27.932" v="360" actId="478"/>
          <ac:picMkLst>
            <pc:docMk/>
            <pc:sldMk cId="1572080360" sldId="625"/>
            <ac:picMk id="19" creationId="{C45B29E2-01AB-A3DD-1C06-23B7208BC7C1}"/>
          </ac:picMkLst>
        </pc:picChg>
        <pc:picChg chg="mod">
          <ac:chgData name="Changming Li" userId="b86edfa0edabda31" providerId="LiveId" clId="{36AC3ED4-5329-40AD-8BA7-FB68A3DBAF76}" dt="2023-04-21T03:06:40.372" v="647"/>
          <ac:picMkLst>
            <pc:docMk/>
            <pc:sldMk cId="1572080360" sldId="625"/>
            <ac:picMk id="21" creationId="{9546A1FF-ACCC-092A-1252-22F4D17B8B0E}"/>
          </ac:picMkLst>
        </pc:picChg>
        <pc:picChg chg="mod">
          <ac:chgData name="Changming Li" userId="b86edfa0edabda31" providerId="LiveId" clId="{36AC3ED4-5329-40AD-8BA7-FB68A3DBAF76}" dt="2023-04-21T03:06:40.372" v="647"/>
          <ac:picMkLst>
            <pc:docMk/>
            <pc:sldMk cId="1572080360" sldId="625"/>
            <ac:picMk id="22" creationId="{2AA8F0E6-DDAB-990D-4BE0-A3C77D638BF6}"/>
          </ac:picMkLst>
        </pc:picChg>
        <pc:picChg chg="mod">
          <ac:chgData name="Changming Li" userId="b86edfa0edabda31" providerId="LiveId" clId="{36AC3ED4-5329-40AD-8BA7-FB68A3DBAF76}" dt="2023-04-21T03:07:21.175" v="651"/>
          <ac:picMkLst>
            <pc:docMk/>
            <pc:sldMk cId="1572080360" sldId="625"/>
            <ac:picMk id="27" creationId="{C8EB88C7-7953-0E43-E0C1-BBA9AF895E70}"/>
          </ac:picMkLst>
        </pc:picChg>
        <pc:picChg chg="mod">
          <ac:chgData name="Changming Li" userId="b86edfa0edabda31" providerId="LiveId" clId="{36AC3ED4-5329-40AD-8BA7-FB68A3DBAF76}" dt="2023-04-21T03:07:21.175" v="651"/>
          <ac:picMkLst>
            <pc:docMk/>
            <pc:sldMk cId="1572080360" sldId="625"/>
            <ac:picMk id="28" creationId="{CD6B0D67-0094-E5CD-70BC-C7C05C4248FA}"/>
          </ac:picMkLst>
        </pc:picChg>
        <pc:picChg chg="add del mod">
          <ac:chgData name="Changming Li" userId="b86edfa0edabda31" providerId="LiveId" clId="{36AC3ED4-5329-40AD-8BA7-FB68A3DBAF76}" dt="2023-04-21T03:08:12.845" v="660" actId="478"/>
          <ac:picMkLst>
            <pc:docMk/>
            <pc:sldMk cId="1572080360" sldId="625"/>
            <ac:picMk id="31" creationId="{6A034CD3-5980-E3FC-4A6A-993D68A623E1}"/>
          </ac:picMkLst>
        </pc:picChg>
        <pc:picChg chg="add del mod">
          <ac:chgData name="Changming Li" userId="b86edfa0edabda31" providerId="LiveId" clId="{36AC3ED4-5329-40AD-8BA7-FB68A3DBAF76}" dt="2023-04-21T03:09:33.414" v="666" actId="478"/>
          <ac:picMkLst>
            <pc:docMk/>
            <pc:sldMk cId="1572080360" sldId="625"/>
            <ac:picMk id="33" creationId="{2638A55B-D3AF-3F4D-2EDB-2F232ECBCE1D}"/>
          </ac:picMkLst>
        </pc:picChg>
        <pc:picChg chg="add del mod">
          <ac:chgData name="Changming Li" userId="b86edfa0edabda31" providerId="LiveId" clId="{36AC3ED4-5329-40AD-8BA7-FB68A3DBAF76}" dt="2023-04-21T03:09:33.414" v="666" actId="478"/>
          <ac:picMkLst>
            <pc:docMk/>
            <pc:sldMk cId="1572080360" sldId="625"/>
            <ac:picMk id="35" creationId="{8B6CEE6E-B327-BD39-7C76-FC42B185198D}"/>
          </ac:picMkLst>
        </pc:picChg>
        <pc:picChg chg="add mod">
          <ac:chgData name="Changming Li" userId="b86edfa0edabda31" providerId="LiveId" clId="{36AC3ED4-5329-40AD-8BA7-FB68A3DBAF76}" dt="2023-04-21T03:12:47.278" v="708" actId="1076"/>
          <ac:picMkLst>
            <pc:docMk/>
            <pc:sldMk cId="1572080360" sldId="625"/>
            <ac:picMk id="37" creationId="{9BDE2743-ECEC-CA9D-BC9B-FA9F6B834B44}"/>
          </ac:picMkLst>
        </pc:picChg>
        <pc:picChg chg="del">
          <ac:chgData name="Changming Li" userId="b86edfa0edabda31" providerId="LiveId" clId="{36AC3ED4-5329-40AD-8BA7-FB68A3DBAF76}" dt="2023-04-21T03:09:54.094" v="677" actId="478"/>
          <ac:picMkLst>
            <pc:docMk/>
            <pc:sldMk cId="1572080360" sldId="625"/>
            <ac:picMk id="72" creationId="{495F4939-AA1C-B783-7737-0ABABA74283B}"/>
          </ac:picMkLst>
        </pc:picChg>
        <pc:picChg chg="del">
          <ac:chgData name="Changming Li" userId="b86edfa0edabda31" providerId="LiveId" clId="{36AC3ED4-5329-40AD-8BA7-FB68A3DBAF76}" dt="2023-04-21T03:09:54.094" v="677" actId="478"/>
          <ac:picMkLst>
            <pc:docMk/>
            <pc:sldMk cId="1572080360" sldId="625"/>
            <ac:picMk id="74" creationId="{ED308173-EA1D-A9E0-954C-16590A5F8205}"/>
          </ac:picMkLst>
        </pc:picChg>
        <pc:picChg chg="del">
          <ac:chgData name="Changming Li" userId="b86edfa0edabda31" providerId="LiveId" clId="{36AC3ED4-5329-40AD-8BA7-FB68A3DBAF76}" dt="2023-04-21T03:09:54.094" v="677" actId="478"/>
          <ac:picMkLst>
            <pc:docMk/>
            <pc:sldMk cId="1572080360" sldId="625"/>
            <ac:picMk id="76" creationId="{BEDB574B-398A-8579-50C4-46336C191495}"/>
          </ac:picMkLst>
        </pc:picChg>
      </pc:sldChg>
      <pc:sldChg chg="addSp delSp modSp del mod">
        <pc:chgData name="Changming Li" userId="b86edfa0edabda31" providerId="LiveId" clId="{36AC3ED4-5329-40AD-8BA7-FB68A3DBAF76}" dt="2023-04-20T13:34:16.256" v="396" actId="47"/>
        <pc:sldMkLst>
          <pc:docMk/>
          <pc:sldMk cId="368437651" sldId="626"/>
        </pc:sldMkLst>
        <pc:spChg chg="del">
          <ac:chgData name="Changming Li" userId="b86edfa0edabda31" providerId="LiveId" clId="{36AC3ED4-5329-40AD-8BA7-FB68A3DBAF76}" dt="2023-04-20T13:31:25.404" v="270" actId="478"/>
          <ac:spMkLst>
            <pc:docMk/>
            <pc:sldMk cId="368437651" sldId="626"/>
            <ac:spMk id="2" creationId="{B8BCD8B3-2873-2AE8-1FF0-6B27A125E9EE}"/>
          </ac:spMkLst>
        </pc:spChg>
        <pc:spChg chg="del">
          <ac:chgData name="Changming Li" userId="b86edfa0edabda31" providerId="LiveId" clId="{36AC3ED4-5329-40AD-8BA7-FB68A3DBAF76}" dt="2023-04-20T13:31:25.404" v="270" actId="478"/>
          <ac:spMkLst>
            <pc:docMk/>
            <pc:sldMk cId="368437651" sldId="626"/>
            <ac:spMk id="3" creationId="{18DEF6BC-B209-6CF5-64A3-13683E008279}"/>
          </ac:spMkLst>
        </pc:spChg>
        <pc:spChg chg="add mod">
          <ac:chgData name="Changming Li" userId="b86edfa0edabda31" providerId="LiveId" clId="{36AC3ED4-5329-40AD-8BA7-FB68A3DBAF76}" dt="2023-04-20T13:30:59.795" v="266"/>
          <ac:spMkLst>
            <pc:docMk/>
            <pc:sldMk cId="368437651" sldId="626"/>
            <ac:spMk id="7" creationId="{32A4C73B-35E9-566E-4BE6-AEE84270F278}"/>
          </ac:spMkLst>
        </pc:spChg>
        <pc:spChg chg="del">
          <ac:chgData name="Changming Li" userId="b86edfa0edabda31" providerId="LiveId" clId="{36AC3ED4-5329-40AD-8BA7-FB68A3DBAF76}" dt="2023-04-20T13:33:48.452" v="382" actId="478"/>
          <ac:spMkLst>
            <pc:docMk/>
            <pc:sldMk cId="368437651" sldId="626"/>
            <ac:spMk id="8" creationId="{5EC0CBFF-36FD-E934-CB61-712A9A918FE7}"/>
          </ac:spMkLst>
        </pc:spChg>
        <pc:spChg chg="add mod">
          <ac:chgData name="Changming Li" userId="b86edfa0edabda31" providerId="LiveId" clId="{36AC3ED4-5329-40AD-8BA7-FB68A3DBAF76}" dt="2023-04-20T13:31:25.810" v="271"/>
          <ac:spMkLst>
            <pc:docMk/>
            <pc:sldMk cId="368437651" sldId="626"/>
            <ac:spMk id="9" creationId="{F4573379-2842-C732-3675-9EA0CB5CE270}"/>
          </ac:spMkLst>
        </pc:spChg>
        <pc:spChg chg="add mod">
          <ac:chgData name="Changming Li" userId="b86edfa0edabda31" providerId="LiveId" clId="{36AC3ED4-5329-40AD-8BA7-FB68A3DBAF76}" dt="2023-04-20T13:31:25.810" v="271"/>
          <ac:spMkLst>
            <pc:docMk/>
            <pc:sldMk cId="368437651" sldId="626"/>
            <ac:spMk id="10" creationId="{37325BE1-98A4-54D0-CB32-1DE0EF6285DA}"/>
          </ac:spMkLst>
        </pc:spChg>
        <pc:spChg chg="add mod">
          <ac:chgData name="Changming Li" userId="b86edfa0edabda31" providerId="LiveId" clId="{36AC3ED4-5329-40AD-8BA7-FB68A3DBAF76}" dt="2023-04-20T13:31:25.810" v="271"/>
          <ac:spMkLst>
            <pc:docMk/>
            <pc:sldMk cId="368437651" sldId="626"/>
            <ac:spMk id="11" creationId="{A4DF696B-6C7A-D706-E134-AE394B0F3767}"/>
          </ac:spMkLst>
        </pc:spChg>
        <pc:spChg chg="del">
          <ac:chgData name="Changming Li" userId="b86edfa0edabda31" providerId="LiveId" clId="{36AC3ED4-5329-40AD-8BA7-FB68A3DBAF76}" dt="2023-04-20T13:30:59.549" v="265" actId="478"/>
          <ac:spMkLst>
            <pc:docMk/>
            <pc:sldMk cId="368437651" sldId="626"/>
            <ac:spMk id="14" creationId="{9958FE5A-83B5-567F-53E1-35D600F9120C}"/>
          </ac:spMkLst>
        </pc:spChg>
        <pc:spChg chg="mod">
          <ac:chgData name="Changming Li" userId="b86edfa0edabda31" providerId="LiveId" clId="{36AC3ED4-5329-40AD-8BA7-FB68A3DBAF76}" dt="2023-04-20T13:33:45.811" v="381" actId="20577"/>
          <ac:spMkLst>
            <pc:docMk/>
            <pc:sldMk cId="368437651" sldId="626"/>
            <ac:spMk id="15" creationId="{43544A90-887B-513D-13AB-14EFB774A3E4}"/>
          </ac:spMkLst>
        </pc:spChg>
        <pc:spChg chg="add del mod">
          <ac:chgData name="Changming Li" userId="b86edfa0edabda31" providerId="LiveId" clId="{36AC3ED4-5329-40AD-8BA7-FB68A3DBAF76}" dt="2023-04-20T13:34:01.596" v="386"/>
          <ac:spMkLst>
            <pc:docMk/>
            <pc:sldMk cId="368437651" sldId="626"/>
            <ac:spMk id="17" creationId="{DB91CE2D-943A-A0DE-1D65-DD5F15556467}"/>
          </ac:spMkLst>
        </pc:spChg>
        <pc:spChg chg="add del mod">
          <ac:chgData name="Changming Li" userId="b86edfa0edabda31" providerId="LiveId" clId="{36AC3ED4-5329-40AD-8BA7-FB68A3DBAF76}" dt="2023-04-20T13:34:01.596" v="386"/>
          <ac:spMkLst>
            <pc:docMk/>
            <pc:sldMk cId="368437651" sldId="626"/>
            <ac:spMk id="18" creationId="{CFA08A8E-D353-E06B-2760-F29EE979584D}"/>
          </ac:spMkLst>
        </pc:spChg>
        <pc:spChg chg="add del mod">
          <ac:chgData name="Changming Li" userId="b86edfa0edabda31" providerId="LiveId" clId="{36AC3ED4-5329-40AD-8BA7-FB68A3DBAF76}" dt="2023-04-20T13:34:01.596" v="386"/>
          <ac:spMkLst>
            <pc:docMk/>
            <pc:sldMk cId="368437651" sldId="626"/>
            <ac:spMk id="20" creationId="{110F0F20-9F72-6C79-54A3-ACFB198617E7}"/>
          </ac:spMkLst>
        </pc:spChg>
        <pc:spChg chg="del">
          <ac:chgData name="Changming Li" userId="b86edfa0edabda31" providerId="LiveId" clId="{36AC3ED4-5329-40AD-8BA7-FB68A3DBAF76}" dt="2023-04-20T13:31:25.404" v="270" actId="478"/>
          <ac:spMkLst>
            <pc:docMk/>
            <pc:sldMk cId="368437651" sldId="626"/>
            <ac:spMk id="61" creationId="{96237685-D9CA-61AD-3035-ABAE689EA922}"/>
          </ac:spMkLst>
        </pc:spChg>
        <pc:picChg chg="del">
          <ac:chgData name="Changming Li" userId="b86edfa0edabda31" providerId="LiveId" clId="{36AC3ED4-5329-40AD-8BA7-FB68A3DBAF76}" dt="2023-04-20T13:33:51.419" v="384" actId="478"/>
          <ac:picMkLst>
            <pc:docMk/>
            <pc:sldMk cId="368437651" sldId="626"/>
            <ac:picMk id="4" creationId="{C5C59796-3CAD-980D-ACC4-3CE1D0F72502}"/>
          </ac:picMkLst>
        </pc:picChg>
        <pc:picChg chg="del">
          <ac:chgData name="Changming Li" userId="b86edfa0edabda31" providerId="LiveId" clId="{36AC3ED4-5329-40AD-8BA7-FB68A3DBAF76}" dt="2023-04-20T13:33:51.020" v="383" actId="478"/>
          <ac:picMkLst>
            <pc:docMk/>
            <pc:sldMk cId="368437651" sldId="626"/>
            <ac:picMk id="5" creationId="{DE82039F-9904-21BC-489B-A555DC58BA7C}"/>
          </ac:picMkLst>
        </pc:picChg>
        <pc:picChg chg="add del mod">
          <ac:chgData name="Changming Li" userId="b86edfa0edabda31" providerId="LiveId" clId="{36AC3ED4-5329-40AD-8BA7-FB68A3DBAF76}" dt="2023-04-20T13:34:01.596" v="386"/>
          <ac:picMkLst>
            <pc:docMk/>
            <pc:sldMk cId="368437651" sldId="626"/>
            <ac:picMk id="12" creationId="{37423968-A190-A489-88BD-2DDD258DAC81}"/>
          </ac:picMkLst>
        </pc:picChg>
        <pc:picChg chg="add del mod">
          <ac:chgData name="Changming Li" userId="b86edfa0edabda31" providerId="LiveId" clId="{36AC3ED4-5329-40AD-8BA7-FB68A3DBAF76}" dt="2023-04-20T13:34:01.596" v="386"/>
          <ac:picMkLst>
            <pc:docMk/>
            <pc:sldMk cId="368437651" sldId="626"/>
            <ac:picMk id="13" creationId="{89B8F7A6-1FD2-E74C-7BAC-FF56ECFB9696}"/>
          </ac:picMkLst>
        </pc:picChg>
        <pc:picChg chg="add del mod">
          <ac:chgData name="Changming Li" userId="b86edfa0edabda31" providerId="LiveId" clId="{36AC3ED4-5329-40AD-8BA7-FB68A3DBAF76}" dt="2023-04-20T13:34:01.596" v="386"/>
          <ac:picMkLst>
            <pc:docMk/>
            <pc:sldMk cId="368437651" sldId="626"/>
            <ac:picMk id="16" creationId="{77A98670-5823-80C8-A24D-F6CB35126024}"/>
          </ac:picMkLst>
        </pc:picChg>
        <pc:cxnChg chg="add del mod">
          <ac:chgData name="Changming Li" userId="b86edfa0edabda31" providerId="LiveId" clId="{36AC3ED4-5329-40AD-8BA7-FB68A3DBAF76}" dt="2023-04-20T13:34:01.596" v="386"/>
          <ac:cxnSpMkLst>
            <pc:docMk/>
            <pc:sldMk cId="368437651" sldId="626"/>
            <ac:cxnSpMk id="19" creationId="{96D4E415-138F-0445-384E-005E5A86F6AF}"/>
          </ac:cxnSpMkLst>
        </pc:cxnChg>
      </pc:sldChg>
      <pc:sldChg chg="addSp delSp modSp mod">
        <pc:chgData name="Changming Li" userId="b86edfa0edabda31" providerId="LiveId" clId="{36AC3ED4-5329-40AD-8BA7-FB68A3DBAF76}" dt="2023-04-21T03:29:09.800" v="987" actId="20577"/>
        <pc:sldMkLst>
          <pc:docMk/>
          <pc:sldMk cId="1236343565" sldId="627"/>
        </pc:sldMkLst>
        <pc:spChg chg="del">
          <ac:chgData name="Changming Li" userId="b86edfa0edabda31" providerId="LiveId" clId="{36AC3ED4-5329-40AD-8BA7-FB68A3DBAF76}" dt="2023-04-20T13:30:29.604" v="252" actId="478"/>
          <ac:spMkLst>
            <pc:docMk/>
            <pc:sldMk cId="1236343565" sldId="627"/>
            <ac:spMk id="2" creationId="{B8BCD8B3-2873-2AE8-1FF0-6B27A125E9EE}"/>
          </ac:spMkLst>
        </pc:spChg>
        <pc:spChg chg="del">
          <ac:chgData name="Changming Li" userId="b86edfa0edabda31" providerId="LiveId" clId="{36AC3ED4-5329-40AD-8BA7-FB68A3DBAF76}" dt="2023-04-20T13:30:29.604" v="252" actId="478"/>
          <ac:spMkLst>
            <pc:docMk/>
            <pc:sldMk cId="1236343565" sldId="627"/>
            <ac:spMk id="3" creationId="{18DEF6BC-B209-6CF5-64A3-13683E008279}"/>
          </ac:spMkLst>
        </pc:spChg>
        <pc:spChg chg="add mod">
          <ac:chgData name="Changming Li" userId="b86edfa0edabda31" providerId="LiveId" clId="{36AC3ED4-5329-40AD-8BA7-FB68A3DBAF76}" dt="2023-04-20T13:30:32.590" v="258" actId="1035"/>
          <ac:spMkLst>
            <pc:docMk/>
            <pc:sldMk cId="1236343565" sldId="627"/>
            <ac:spMk id="4" creationId="{C83114A1-EA56-5E95-0143-25BB56C483C6}"/>
          </ac:spMkLst>
        </pc:spChg>
        <pc:spChg chg="add mod">
          <ac:chgData name="Changming Li" userId="b86edfa0edabda31" providerId="LiveId" clId="{36AC3ED4-5329-40AD-8BA7-FB68A3DBAF76}" dt="2023-04-20T13:30:32.590" v="258" actId="1035"/>
          <ac:spMkLst>
            <pc:docMk/>
            <pc:sldMk cId="1236343565" sldId="627"/>
            <ac:spMk id="5" creationId="{078F038B-A8B3-EFE1-55F6-B8857B07A1EE}"/>
          </ac:spMkLst>
        </pc:spChg>
        <pc:spChg chg="add mod">
          <ac:chgData name="Changming Li" userId="b86edfa0edabda31" providerId="LiveId" clId="{36AC3ED4-5329-40AD-8BA7-FB68A3DBAF76}" dt="2023-04-20T13:30:32.590" v="258" actId="1035"/>
          <ac:spMkLst>
            <pc:docMk/>
            <pc:sldMk cId="1236343565" sldId="627"/>
            <ac:spMk id="7" creationId="{737FE38F-0A58-05B8-4329-B99D2C5A8B5C}"/>
          </ac:spMkLst>
        </pc:spChg>
        <pc:spChg chg="add mod">
          <ac:chgData name="Changming Li" userId="b86edfa0edabda31" providerId="LiveId" clId="{36AC3ED4-5329-40AD-8BA7-FB68A3DBAF76}" dt="2023-04-20T13:31:06.626" v="268"/>
          <ac:spMkLst>
            <pc:docMk/>
            <pc:sldMk cId="1236343565" sldId="627"/>
            <ac:spMk id="8" creationId="{7B4CE4F8-C2F8-FE46-65FB-6F8EBD8A70DD}"/>
          </ac:spMkLst>
        </pc:spChg>
        <pc:spChg chg="mod">
          <ac:chgData name="Changming Li" userId="b86edfa0edabda31" providerId="LiveId" clId="{36AC3ED4-5329-40AD-8BA7-FB68A3DBAF76}" dt="2023-04-21T03:29:09.800" v="987" actId="20577"/>
          <ac:spMkLst>
            <pc:docMk/>
            <pc:sldMk cId="1236343565" sldId="627"/>
            <ac:spMk id="12" creationId="{6F007A93-9F25-67AD-7D77-80E0A9D87285}"/>
          </ac:spMkLst>
        </pc:spChg>
        <pc:spChg chg="del">
          <ac:chgData name="Changming Li" userId="b86edfa0edabda31" providerId="LiveId" clId="{36AC3ED4-5329-40AD-8BA7-FB68A3DBAF76}" dt="2023-04-20T13:31:06.277" v="267" actId="478"/>
          <ac:spMkLst>
            <pc:docMk/>
            <pc:sldMk cId="1236343565" sldId="627"/>
            <ac:spMk id="14" creationId="{9958FE5A-83B5-567F-53E1-35D600F9120C}"/>
          </ac:spMkLst>
        </pc:spChg>
        <pc:spChg chg="mod">
          <ac:chgData name="Changming Li" userId="b86edfa0edabda31" providerId="LiveId" clId="{36AC3ED4-5329-40AD-8BA7-FB68A3DBAF76}" dt="2023-04-21T03:18:11.967" v="787" actId="6549"/>
          <ac:spMkLst>
            <pc:docMk/>
            <pc:sldMk cId="1236343565" sldId="627"/>
            <ac:spMk id="15" creationId="{43544A90-887B-513D-13AB-14EFB774A3E4}"/>
          </ac:spMkLst>
        </pc:spChg>
        <pc:spChg chg="del">
          <ac:chgData name="Changming Li" userId="b86edfa0edabda31" providerId="LiveId" clId="{36AC3ED4-5329-40AD-8BA7-FB68A3DBAF76}" dt="2023-04-20T13:30:29.604" v="252" actId="478"/>
          <ac:spMkLst>
            <pc:docMk/>
            <pc:sldMk cId="1236343565" sldId="627"/>
            <ac:spMk id="61" creationId="{96237685-D9CA-61AD-3035-ABAE689EA922}"/>
          </ac:spMkLst>
        </pc:spChg>
        <pc:grpChg chg="del">
          <ac:chgData name="Changming Li" userId="b86edfa0edabda31" providerId="LiveId" clId="{36AC3ED4-5329-40AD-8BA7-FB68A3DBAF76}" dt="2023-04-21T03:20:53.055" v="926" actId="478"/>
          <ac:grpSpMkLst>
            <pc:docMk/>
            <pc:sldMk cId="1236343565" sldId="627"/>
            <ac:grpSpMk id="79" creationId="{6919076D-2346-E8E8-C3D5-49F107ABD8A1}"/>
          </ac:grpSpMkLst>
        </pc:grpChg>
        <pc:picChg chg="del">
          <ac:chgData name="Changming Li" userId="b86edfa0edabda31" providerId="LiveId" clId="{36AC3ED4-5329-40AD-8BA7-FB68A3DBAF76}" dt="2023-04-21T03:20:52.597" v="925" actId="478"/>
          <ac:picMkLst>
            <pc:docMk/>
            <pc:sldMk cId="1236343565" sldId="627"/>
            <ac:picMk id="72" creationId="{495F4939-AA1C-B783-7737-0ABABA74283B}"/>
          </ac:picMkLst>
        </pc:picChg>
        <pc:picChg chg="del">
          <ac:chgData name="Changming Li" userId="b86edfa0edabda31" providerId="LiveId" clId="{36AC3ED4-5329-40AD-8BA7-FB68A3DBAF76}" dt="2023-04-21T03:20:51.381" v="923" actId="478"/>
          <ac:picMkLst>
            <pc:docMk/>
            <pc:sldMk cId="1236343565" sldId="627"/>
            <ac:picMk id="74" creationId="{ED308173-EA1D-A9E0-954C-16590A5F8205}"/>
          </ac:picMkLst>
        </pc:picChg>
        <pc:picChg chg="del">
          <ac:chgData name="Changming Li" userId="b86edfa0edabda31" providerId="LiveId" clId="{36AC3ED4-5329-40AD-8BA7-FB68A3DBAF76}" dt="2023-04-21T03:20:51.896" v="924" actId="478"/>
          <ac:picMkLst>
            <pc:docMk/>
            <pc:sldMk cId="1236343565" sldId="627"/>
            <ac:picMk id="76" creationId="{BEDB574B-398A-8579-50C4-46336C191495}"/>
          </ac:picMkLst>
        </pc:picChg>
      </pc:sldChg>
      <pc:sldChg chg="add del setBg">
        <pc:chgData name="Changming Li" userId="b86edfa0edabda31" providerId="LiveId" clId="{36AC3ED4-5329-40AD-8BA7-FB68A3DBAF76}" dt="2023-04-20T13:31:08.352" v="269" actId="47"/>
        <pc:sldMkLst>
          <pc:docMk/>
          <pc:sldMk cId="1995683691" sldId="628"/>
        </pc:sldMkLst>
      </pc:sldChg>
      <pc:sldChg chg="modSp add del mod">
        <pc:chgData name="Changming Li" userId="b86edfa0edabda31" providerId="LiveId" clId="{36AC3ED4-5329-40AD-8BA7-FB68A3DBAF76}" dt="2023-04-20T13:35:33.954" v="422" actId="47"/>
        <pc:sldMkLst>
          <pc:docMk/>
          <pc:sldMk cId="2962896795" sldId="1801"/>
        </pc:sldMkLst>
        <pc:spChg chg="mod">
          <ac:chgData name="Changming Li" userId="b86edfa0edabda31" providerId="LiveId" clId="{36AC3ED4-5329-40AD-8BA7-FB68A3DBAF76}" dt="2023-04-20T13:34:11.089" v="394"/>
          <ac:spMkLst>
            <pc:docMk/>
            <pc:sldMk cId="2962896795" sldId="1801"/>
            <ac:spMk id="7" creationId="{9DC01CA0-95C9-4D96-823B-7A023255A9AD}"/>
          </ac:spMkLst>
        </pc:spChg>
      </pc:sldChg>
      <pc:sldChg chg="addSp delSp modSp add del mod setBg">
        <pc:chgData name="Changming Li" userId="b86edfa0edabda31" providerId="LiveId" clId="{36AC3ED4-5329-40AD-8BA7-FB68A3DBAF76}" dt="2023-04-21T02:56:15.850" v="612" actId="47"/>
        <pc:sldMkLst>
          <pc:docMk/>
          <pc:sldMk cId="3097889004" sldId="1802"/>
        </pc:sldMkLst>
        <pc:spChg chg="mod">
          <ac:chgData name="Changming Li" userId="b86edfa0edabda31" providerId="LiveId" clId="{36AC3ED4-5329-40AD-8BA7-FB68A3DBAF76}" dt="2023-04-20T13:35:29.516" v="421" actId="20577"/>
          <ac:spMkLst>
            <pc:docMk/>
            <pc:sldMk cId="3097889004" sldId="1802"/>
            <ac:spMk id="15" creationId="{43544A90-887B-513D-13AB-14EFB774A3E4}"/>
          </ac:spMkLst>
        </pc:spChg>
        <pc:picChg chg="add del mod">
          <ac:chgData name="Changming Li" userId="b86edfa0edabda31" providerId="LiveId" clId="{36AC3ED4-5329-40AD-8BA7-FB68A3DBAF76}" dt="2023-04-20T13:36:08.955" v="425" actId="478"/>
          <ac:picMkLst>
            <pc:docMk/>
            <pc:sldMk cId="3097889004" sldId="1802"/>
            <ac:picMk id="2" creationId="{F3DF84B9-7B94-BF6A-4234-F52F07D4BB56}"/>
          </ac:picMkLst>
        </pc:picChg>
        <pc:picChg chg="add del mod">
          <ac:chgData name="Changming Li" userId="b86edfa0edabda31" providerId="LiveId" clId="{36AC3ED4-5329-40AD-8BA7-FB68A3DBAF76}" dt="2023-04-20T13:36:08.955" v="425" actId="478"/>
          <ac:picMkLst>
            <pc:docMk/>
            <pc:sldMk cId="3097889004" sldId="1802"/>
            <ac:picMk id="3" creationId="{67048AE7-42D1-5F04-A98B-A222DEC8EF97}"/>
          </ac:picMkLst>
        </pc:picChg>
      </pc:sldChg>
      <pc:sldMasterChg chg="del delSldLayout">
        <pc:chgData name="Changming Li" userId="b86edfa0edabda31" providerId="LiveId" clId="{36AC3ED4-5329-40AD-8BA7-FB68A3DBAF76}" dt="2023-04-20T13:35:33.954" v="422" actId="47"/>
        <pc:sldMasterMkLst>
          <pc:docMk/>
          <pc:sldMasterMk cId="1439700314" sldId="2147483672"/>
        </pc:sldMasterMkLst>
        <pc:sldLayoutChg chg="del">
          <pc:chgData name="Changming Li" userId="b86edfa0edabda31" providerId="LiveId" clId="{36AC3ED4-5329-40AD-8BA7-FB68A3DBAF76}" dt="2023-04-20T13:35:33.954" v="422" actId="47"/>
          <pc:sldLayoutMkLst>
            <pc:docMk/>
            <pc:sldMasterMk cId="1439700314" sldId="2147483672"/>
            <pc:sldLayoutMk cId="2352490957" sldId="2147483673"/>
          </pc:sldLayoutMkLst>
        </pc:sldLayoutChg>
        <pc:sldLayoutChg chg="del">
          <pc:chgData name="Changming Li" userId="b86edfa0edabda31" providerId="LiveId" clId="{36AC3ED4-5329-40AD-8BA7-FB68A3DBAF76}" dt="2023-04-20T13:35:33.954" v="422" actId="47"/>
          <pc:sldLayoutMkLst>
            <pc:docMk/>
            <pc:sldMasterMk cId="1439700314" sldId="2147483672"/>
            <pc:sldLayoutMk cId="1753527769" sldId="2147483674"/>
          </pc:sldLayoutMkLst>
        </pc:sldLayoutChg>
      </pc:sldMasterChg>
    </pc:docChg>
  </pc:docChgLst>
  <pc:docChgLst>
    <pc:chgData userId="4e469e8390089ecd" providerId="LiveId" clId="{C817B87C-CAC9-4EEA-80C6-9B7A1848E80C}"/>
    <pc:docChg chg="undo redo custSel modSld">
      <pc:chgData name="" userId="4e469e8390089ecd" providerId="LiveId" clId="{C817B87C-CAC9-4EEA-80C6-9B7A1848E80C}" dt="2022-05-11T06:03:47.800" v="850" actId="478"/>
      <pc:docMkLst>
        <pc:docMk/>
      </pc:docMkLst>
      <pc:sldChg chg="delSp modSp">
        <pc:chgData name="" userId="4e469e8390089ecd" providerId="LiveId" clId="{C817B87C-CAC9-4EEA-80C6-9B7A1848E80C}" dt="2022-05-11T06:03:02.838" v="847" actId="1076"/>
        <pc:sldMkLst>
          <pc:docMk/>
          <pc:sldMk cId="2737780228" sldId="471"/>
        </pc:sldMkLst>
        <pc:spChg chg="mod topLvl">
          <ac:chgData name="" userId="4e469e8390089ecd" providerId="LiveId" clId="{C817B87C-CAC9-4EEA-80C6-9B7A1848E80C}" dt="2022-05-11T06:03:02.838" v="847" actId="1076"/>
          <ac:spMkLst>
            <pc:docMk/>
            <pc:sldMk cId="2737780228" sldId="471"/>
            <ac:spMk id="25" creationId="{C9901798-A01E-4D61-BEE8-01763E1D8D08}"/>
          </ac:spMkLst>
        </pc:spChg>
        <pc:spChg chg="del topLvl">
          <ac:chgData name="" userId="4e469e8390089ecd" providerId="LiveId" clId="{C817B87C-CAC9-4EEA-80C6-9B7A1848E80C}" dt="2022-05-11T06:03:00.335" v="846" actId="478"/>
          <ac:spMkLst>
            <pc:docMk/>
            <pc:sldMk cId="2737780228" sldId="471"/>
            <ac:spMk id="27" creationId="{89AAAE83-85CD-4E40-AC5E-F321E1CAE36C}"/>
          </ac:spMkLst>
        </pc:spChg>
        <pc:grpChg chg="del">
          <ac:chgData name="" userId="4e469e8390089ecd" providerId="LiveId" clId="{C817B87C-CAC9-4EEA-80C6-9B7A1848E80C}" dt="2022-05-11T06:03:00.335" v="846" actId="478"/>
          <ac:grpSpMkLst>
            <pc:docMk/>
            <pc:sldMk cId="2737780228" sldId="471"/>
            <ac:grpSpMk id="8" creationId="{25E1B638-0F52-4F05-953A-CCED61F6B9A9}"/>
          </ac:grpSpMkLst>
        </pc:grpChg>
      </pc:sldChg>
      <pc:sldChg chg="delSp modSp">
        <pc:chgData name="" userId="4e469e8390089ecd" providerId="LiveId" clId="{C817B87C-CAC9-4EEA-80C6-9B7A1848E80C}" dt="2022-05-11T06:02:57.128" v="845" actId="1076"/>
        <pc:sldMkLst>
          <pc:docMk/>
          <pc:sldMk cId="4058656576" sldId="476"/>
        </pc:sldMkLst>
        <pc:spChg chg="mod topLvl">
          <ac:chgData name="" userId="4e469e8390089ecd" providerId="LiveId" clId="{C817B87C-CAC9-4EEA-80C6-9B7A1848E80C}" dt="2022-05-11T06:02:57.128" v="845" actId="1076"/>
          <ac:spMkLst>
            <pc:docMk/>
            <pc:sldMk cId="4058656576" sldId="476"/>
            <ac:spMk id="27" creationId="{607567A4-F25F-4BC6-800C-0CF270153F2F}"/>
          </ac:spMkLst>
        </pc:spChg>
        <pc:spChg chg="del topLvl">
          <ac:chgData name="" userId="4e469e8390089ecd" providerId="LiveId" clId="{C817B87C-CAC9-4EEA-80C6-9B7A1848E80C}" dt="2022-05-11T06:02:54.400" v="844" actId="478"/>
          <ac:spMkLst>
            <pc:docMk/>
            <pc:sldMk cId="4058656576" sldId="476"/>
            <ac:spMk id="38" creationId="{DC822CDC-9F63-4978-9591-CC24617332E5}"/>
          </ac:spMkLst>
        </pc:spChg>
        <pc:grpChg chg="del">
          <ac:chgData name="" userId="4e469e8390089ecd" providerId="LiveId" clId="{C817B87C-CAC9-4EEA-80C6-9B7A1848E80C}" dt="2022-05-11T06:02:54.400" v="844" actId="478"/>
          <ac:grpSpMkLst>
            <pc:docMk/>
            <pc:sldMk cId="4058656576" sldId="476"/>
            <ac:grpSpMk id="7" creationId="{FCE32654-71D8-4835-9B6E-583946B05603}"/>
          </ac:grpSpMkLst>
        </pc:grpChg>
      </pc:sldChg>
      <pc:sldChg chg="delSp modSp">
        <pc:chgData name="" userId="4e469e8390089ecd" providerId="LiveId" clId="{C817B87C-CAC9-4EEA-80C6-9B7A1848E80C}" dt="2022-05-11T06:03:17.056" v="849" actId="1076"/>
        <pc:sldMkLst>
          <pc:docMk/>
          <pc:sldMk cId="3055574830" sldId="478"/>
        </pc:sldMkLst>
        <pc:spChg chg="mod topLvl">
          <ac:chgData name="" userId="4e469e8390089ecd" providerId="LiveId" clId="{C817B87C-CAC9-4EEA-80C6-9B7A1848E80C}" dt="2022-05-11T06:03:17.056" v="849" actId="1076"/>
          <ac:spMkLst>
            <pc:docMk/>
            <pc:sldMk cId="3055574830" sldId="478"/>
            <ac:spMk id="29" creationId="{CC14963C-0FBD-452D-8572-0ADBF107D36C}"/>
          </ac:spMkLst>
        </pc:spChg>
        <pc:spChg chg="del topLvl">
          <ac:chgData name="" userId="4e469e8390089ecd" providerId="LiveId" clId="{C817B87C-CAC9-4EEA-80C6-9B7A1848E80C}" dt="2022-05-11T06:03:14.230" v="848" actId="478"/>
          <ac:spMkLst>
            <pc:docMk/>
            <pc:sldMk cId="3055574830" sldId="478"/>
            <ac:spMk id="30" creationId="{251A4D90-3E1A-4CC3-BA9A-E133F84B36A9}"/>
          </ac:spMkLst>
        </pc:spChg>
        <pc:grpChg chg="del">
          <ac:chgData name="" userId="4e469e8390089ecd" providerId="LiveId" clId="{C817B87C-CAC9-4EEA-80C6-9B7A1848E80C}" dt="2022-05-11T06:03:14.230" v="848" actId="478"/>
          <ac:grpSpMkLst>
            <pc:docMk/>
            <pc:sldMk cId="3055574830" sldId="478"/>
            <ac:grpSpMk id="28" creationId="{9632ADE1-B790-4732-B28A-F34022F24D7E}"/>
          </ac:grpSpMkLst>
        </pc:grpChg>
      </pc:sldChg>
      <pc:sldChg chg="delSp">
        <pc:chgData name="" userId="4e469e8390089ecd" providerId="LiveId" clId="{C817B87C-CAC9-4EEA-80C6-9B7A1848E80C}" dt="2022-05-11T06:03:47.800" v="850" actId="478"/>
        <pc:sldMkLst>
          <pc:docMk/>
          <pc:sldMk cId="3373013675" sldId="510"/>
        </pc:sldMkLst>
        <pc:spChg chg="topLvl">
          <ac:chgData name="" userId="4e469e8390089ecd" providerId="LiveId" clId="{C817B87C-CAC9-4EEA-80C6-9B7A1848E80C}" dt="2022-05-11T06:03:47.800" v="850" actId="478"/>
          <ac:spMkLst>
            <pc:docMk/>
            <pc:sldMk cId="3373013675" sldId="510"/>
            <ac:spMk id="28" creationId="{9D356543-EED6-4684-B5F9-43D6B31CD949}"/>
          </ac:spMkLst>
        </pc:spChg>
        <pc:spChg chg="del topLvl">
          <ac:chgData name="" userId="4e469e8390089ecd" providerId="LiveId" clId="{C817B87C-CAC9-4EEA-80C6-9B7A1848E80C}" dt="2022-05-11T06:03:47.800" v="850" actId="478"/>
          <ac:spMkLst>
            <pc:docMk/>
            <pc:sldMk cId="3373013675" sldId="510"/>
            <ac:spMk id="29" creationId="{AD1CB184-1608-4715-BCF2-38602A707F8D}"/>
          </ac:spMkLst>
        </pc:spChg>
        <pc:grpChg chg="del">
          <ac:chgData name="" userId="4e469e8390089ecd" providerId="LiveId" clId="{C817B87C-CAC9-4EEA-80C6-9B7A1848E80C}" dt="2022-05-11T06:03:47.800" v="850" actId="478"/>
          <ac:grpSpMkLst>
            <pc:docMk/>
            <pc:sldMk cId="3373013675" sldId="510"/>
            <ac:grpSpMk id="26" creationId="{9889D52C-2546-406E-8D6C-A173C1C01D65}"/>
          </ac:grpSpMkLst>
        </pc:grpChg>
      </pc:sldChg>
      <pc:sldChg chg="modSp">
        <pc:chgData name="" userId="4e469e8390089ecd" providerId="LiveId" clId="{C817B87C-CAC9-4EEA-80C6-9B7A1848E80C}" dt="2022-05-11T05:37:55.637" v="5" actId="20577"/>
        <pc:sldMkLst>
          <pc:docMk/>
          <pc:sldMk cId="4088128301" sldId="522"/>
        </pc:sldMkLst>
        <pc:spChg chg="mod">
          <ac:chgData name="" userId="4e469e8390089ecd" providerId="LiveId" clId="{C817B87C-CAC9-4EEA-80C6-9B7A1848E80C}" dt="2022-05-11T05:37:55.637" v="5" actId="20577"/>
          <ac:spMkLst>
            <pc:docMk/>
            <pc:sldMk cId="4088128301" sldId="522"/>
            <ac:spMk id="25" creationId="{9B534E0C-811E-39DA-D70F-56BAEDA68A65}"/>
          </ac:spMkLst>
        </pc:spChg>
      </pc:sldChg>
      <pc:sldChg chg="addSp modSp">
        <pc:chgData name="" userId="4e469e8390089ecd" providerId="LiveId" clId="{C817B87C-CAC9-4EEA-80C6-9B7A1848E80C}" dt="2022-05-11T05:47:53.228" v="282" actId="1076"/>
        <pc:sldMkLst>
          <pc:docMk/>
          <pc:sldMk cId="2708623368" sldId="531"/>
        </pc:sldMkLst>
        <pc:graphicFrameChg chg="add mod">
          <ac:chgData name="" userId="4e469e8390089ecd" providerId="LiveId" clId="{C817B87C-CAC9-4EEA-80C6-9B7A1848E80C}" dt="2022-05-11T05:47:53.228" v="282" actId="1076"/>
          <ac:graphicFrameMkLst>
            <pc:docMk/>
            <pc:sldMk cId="2708623368" sldId="531"/>
            <ac:graphicFrameMk id="2" creationId="{F1818B77-9784-45F2-A90C-535E933C17AA}"/>
          </ac:graphicFrameMkLst>
        </pc:graphicFrameChg>
      </pc:sldChg>
      <pc:sldChg chg="modSp">
        <pc:chgData name="" userId="4e469e8390089ecd" providerId="LiveId" clId="{C817B87C-CAC9-4EEA-80C6-9B7A1848E80C}" dt="2022-05-11T05:58:40.512" v="791" actId="1076"/>
        <pc:sldMkLst>
          <pc:docMk/>
          <pc:sldMk cId="1458819189" sldId="544"/>
        </pc:sldMkLst>
        <pc:spChg chg="mod">
          <ac:chgData name="" userId="4e469e8390089ecd" providerId="LiveId" clId="{C817B87C-CAC9-4EEA-80C6-9B7A1848E80C}" dt="2022-05-11T05:58:40.512" v="791" actId="1076"/>
          <ac:spMkLst>
            <pc:docMk/>
            <pc:sldMk cId="1458819189" sldId="544"/>
            <ac:spMk id="60" creationId="{720794B7-79FB-4BE6-A572-F59A98CEA4E1}"/>
          </ac:spMkLst>
        </pc:spChg>
      </pc:sldChg>
      <pc:sldChg chg="modSp">
        <pc:chgData name="" userId="4e469e8390089ecd" providerId="LiveId" clId="{C817B87C-CAC9-4EEA-80C6-9B7A1848E80C}" dt="2022-05-11T06:00:58.038" v="843" actId="20577"/>
        <pc:sldMkLst>
          <pc:docMk/>
          <pc:sldMk cId="1794764772" sldId="568"/>
        </pc:sldMkLst>
        <pc:spChg chg="mod">
          <ac:chgData name="" userId="4e469e8390089ecd" providerId="LiveId" clId="{C817B87C-CAC9-4EEA-80C6-9B7A1848E80C}" dt="2022-05-11T06:00:58.038" v="843" actId="20577"/>
          <ac:spMkLst>
            <pc:docMk/>
            <pc:sldMk cId="1794764772" sldId="568"/>
            <ac:spMk id="108" creationId="{EF6397CB-6ED7-4AAB-A323-7B93B5F204BF}"/>
          </ac:spMkLst>
        </pc:spChg>
      </pc:sldChg>
      <pc:sldChg chg="modSp">
        <pc:chgData name="" userId="4e469e8390089ecd" providerId="LiveId" clId="{C817B87C-CAC9-4EEA-80C6-9B7A1848E80C}" dt="2022-05-11T05:39:46.958" v="74" actId="1076"/>
        <pc:sldMkLst>
          <pc:docMk/>
          <pc:sldMk cId="3160912052" sldId="571"/>
        </pc:sldMkLst>
        <pc:spChg chg="mod">
          <ac:chgData name="" userId="4e469e8390089ecd" providerId="LiveId" clId="{C817B87C-CAC9-4EEA-80C6-9B7A1848E80C}" dt="2022-05-11T05:39:46.958" v="74" actId="1076"/>
          <ac:spMkLst>
            <pc:docMk/>
            <pc:sldMk cId="3160912052" sldId="571"/>
            <ac:spMk id="63" creationId="{29B6CAE5-EAAC-4D02-A8F1-9C03334900D7}"/>
          </ac:spMkLst>
        </pc:spChg>
      </pc:sldChg>
      <pc:sldChg chg="addSp delSp modSp">
        <pc:chgData name="" userId="4e469e8390089ecd" providerId="LiveId" clId="{C817B87C-CAC9-4EEA-80C6-9B7A1848E80C}" dt="2022-05-11T05:45:07.539" v="280" actId="1076"/>
        <pc:sldMkLst>
          <pc:docMk/>
          <pc:sldMk cId="3032720065" sldId="572"/>
        </pc:sldMkLst>
        <pc:spChg chg="add del mod">
          <ac:chgData name="" userId="4e469e8390089ecd" providerId="LiveId" clId="{C817B87C-CAC9-4EEA-80C6-9B7A1848E80C}" dt="2022-05-11T05:44:56.693" v="278" actId="478"/>
          <ac:spMkLst>
            <pc:docMk/>
            <pc:sldMk cId="3032720065" sldId="572"/>
            <ac:spMk id="2" creationId="{6C0D7291-BF5F-4606-B4FA-24F2F146391F}"/>
          </ac:spMkLst>
        </pc:spChg>
        <pc:spChg chg="mod">
          <ac:chgData name="" userId="4e469e8390089ecd" providerId="LiveId" clId="{C817B87C-CAC9-4EEA-80C6-9B7A1848E80C}" dt="2022-05-11T05:43:06.807" v="110" actId="14100"/>
          <ac:spMkLst>
            <pc:docMk/>
            <pc:sldMk cId="3032720065" sldId="572"/>
            <ac:spMk id="8" creationId="{CAB82A13-1DBC-4CAA-A7DB-1FA06699469A}"/>
          </ac:spMkLst>
        </pc:spChg>
        <pc:spChg chg="add mod">
          <ac:chgData name="" userId="4e469e8390089ecd" providerId="LiveId" clId="{C817B87C-CAC9-4EEA-80C6-9B7A1848E80C}" dt="2022-05-11T05:43:49.806" v="120" actId="1076"/>
          <ac:spMkLst>
            <pc:docMk/>
            <pc:sldMk cId="3032720065" sldId="572"/>
            <ac:spMk id="23" creationId="{69A285AF-CE61-4B20-93A3-25AC2D4FB000}"/>
          </ac:spMkLst>
        </pc:spChg>
        <pc:spChg chg="add mod">
          <ac:chgData name="" userId="4e469e8390089ecd" providerId="LiveId" clId="{C817B87C-CAC9-4EEA-80C6-9B7A1848E80C}" dt="2022-05-11T05:43:49.806" v="120" actId="1076"/>
          <ac:spMkLst>
            <pc:docMk/>
            <pc:sldMk cId="3032720065" sldId="572"/>
            <ac:spMk id="24" creationId="{52C94B20-56A6-4734-A366-1AF1FA61AA42}"/>
          </ac:spMkLst>
        </pc:spChg>
        <pc:spChg chg="add mod">
          <ac:chgData name="" userId="4e469e8390089ecd" providerId="LiveId" clId="{C817B87C-CAC9-4EEA-80C6-9B7A1848E80C}" dt="2022-05-11T05:43:49.806" v="120" actId="1076"/>
          <ac:spMkLst>
            <pc:docMk/>
            <pc:sldMk cId="3032720065" sldId="572"/>
            <ac:spMk id="25" creationId="{21508DE3-C3AE-41CA-8A4F-EAA17B1D4B5F}"/>
          </ac:spMkLst>
        </pc:spChg>
        <pc:spChg chg="add mod">
          <ac:chgData name="" userId="4e469e8390089ecd" providerId="LiveId" clId="{C817B87C-CAC9-4EEA-80C6-9B7A1848E80C}" dt="2022-05-11T05:43:49.806" v="120" actId="1076"/>
          <ac:spMkLst>
            <pc:docMk/>
            <pc:sldMk cId="3032720065" sldId="572"/>
            <ac:spMk id="26" creationId="{FE3E1CB4-9034-4216-A346-39B08584E416}"/>
          </ac:spMkLst>
        </pc:spChg>
        <pc:spChg chg="add mod">
          <ac:chgData name="" userId="4e469e8390089ecd" providerId="LiveId" clId="{C817B87C-CAC9-4EEA-80C6-9B7A1848E80C}" dt="2022-05-11T05:45:07.539" v="280" actId="1076"/>
          <ac:spMkLst>
            <pc:docMk/>
            <pc:sldMk cId="3032720065" sldId="572"/>
            <ac:spMk id="27" creationId="{664C820C-14F4-4861-955B-731022A9D5E4}"/>
          </ac:spMkLst>
        </pc:spChg>
        <pc:spChg chg="mod">
          <ac:chgData name="" userId="4e469e8390089ecd" providerId="LiveId" clId="{C817B87C-CAC9-4EEA-80C6-9B7A1848E80C}" dt="2022-05-11T05:43:04.198" v="109" actId="1076"/>
          <ac:spMkLst>
            <pc:docMk/>
            <pc:sldMk cId="3032720065" sldId="572"/>
            <ac:spMk id="55" creationId="{B8A97DB7-3342-457A-A157-DBA5ACCE635A}"/>
          </ac:spMkLst>
        </pc:spChg>
        <pc:picChg chg="add mod">
          <ac:chgData name="" userId="4e469e8390089ecd" providerId="LiveId" clId="{C817B87C-CAC9-4EEA-80C6-9B7A1848E80C}" dt="2022-05-11T05:43:49.806" v="120" actId="1076"/>
          <ac:picMkLst>
            <pc:docMk/>
            <pc:sldMk cId="3032720065" sldId="572"/>
            <ac:picMk id="21" creationId="{1904887E-B0CD-40E9-A572-520C0D406998}"/>
          </ac:picMkLst>
        </pc:picChg>
        <pc:picChg chg="add mod">
          <ac:chgData name="" userId="4e469e8390089ecd" providerId="LiveId" clId="{C817B87C-CAC9-4EEA-80C6-9B7A1848E80C}" dt="2022-05-11T05:43:49.806" v="120" actId="1076"/>
          <ac:picMkLst>
            <pc:docMk/>
            <pc:sldMk cId="3032720065" sldId="572"/>
            <ac:picMk id="22" creationId="{7F673112-1BA0-44D5-BCC1-82BD2CE680B2}"/>
          </ac:picMkLst>
        </pc:picChg>
      </pc:sldChg>
      <pc:sldChg chg="addSp modSp">
        <pc:chgData name="" userId="4e469e8390089ecd" providerId="LiveId" clId="{C817B87C-CAC9-4EEA-80C6-9B7A1848E80C}" dt="2022-05-11T05:41:12.926" v="101" actId="20577"/>
        <pc:sldMkLst>
          <pc:docMk/>
          <pc:sldMk cId="3137733840" sldId="574"/>
        </pc:sldMkLst>
        <pc:spChg chg="mod">
          <ac:chgData name="" userId="4e469e8390089ecd" providerId="LiveId" clId="{C817B87C-CAC9-4EEA-80C6-9B7A1848E80C}" dt="2022-05-11T05:41:12.926" v="101" actId="20577"/>
          <ac:spMkLst>
            <pc:docMk/>
            <pc:sldMk cId="3137733840" sldId="574"/>
            <ac:spMk id="63" creationId="{F505316F-1A68-4C79-AFE8-A16F40BD9B7F}"/>
          </ac:spMkLst>
        </pc:spChg>
        <pc:cxnChg chg="add mod">
          <ac:chgData name="" userId="4e469e8390089ecd" providerId="LiveId" clId="{C817B87C-CAC9-4EEA-80C6-9B7A1848E80C}" dt="2022-05-11T05:40:28.042" v="80" actId="208"/>
          <ac:cxnSpMkLst>
            <pc:docMk/>
            <pc:sldMk cId="3137733840" sldId="574"/>
            <ac:cxnSpMk id="7" creationId="{A5B5216E-3168-4697-96D0-80CA604BC318}"/>
          </ac:cxnSpMkLst>
        </pc:cxnChg>
      </pc:sldChg>
      <pc:sldChg chg="addSp modSp">
        <pc:chgData name="" userId="4e469e8390089ecd" providerId="LiveId" clId="{C817B87C-CAC9-4EEA-80C6-9B7A1848E80C}" dt="2022-05-11T05:50:03.354" v="368" actId="1076"/>
        <pc:sldMkLst>
          <pc:docMk/>
          <pc:sldMk cId="2048836511" sldId="594"/>
        </pc:sldMkLst>
        <pc:graphicFrameChg chg="add mod">
          <ac:chgData name="" userId="4e469e8390089ecd" providerId="LiveId" clId="{C817B87C-CAC9-4EEA-80C6-9B7A1848E80C}" dt="2022-05-11T05:50:03.354" v="368" actId="1076"/>
          <ac:graphicFrameMkLst>
            <pc:docMk/>
            <pc:sldMk cId="2048836511" sldId="594"/>
            <ac:graphicFrameMk id="29" creationId="{4E542001-561F-4256-88E1-2CD98E7B9CDB}"/>
          </ac:graphicFrameMkLst>
        </pc:graphicFrameChg>
      </pc:sldChg>
      <pc:sldChg chg="delSp modSp">
        <pc:chgData name="" userId="4e469e8390089ecd" providerId="LiveId" clId="{C817B87C-CAC9-4EEA-80C6-9B7A1848E80C}" dt="2022-05-11T05:53:11.343" v="601" actId="1076"/>
        <pc:sldMkLst>
          <pc:docMk/>
          <pc:sldMk cId="1162638396" sldId="595"/>
        </pc:sldMkLst>
        <pc:spChg chg="mod topLvl">
          <ac:chgData name="" userId="4e469e8390089ecd" providerId="LiveId" clId="{C817B87C-CAC9-4EEA-80C6-9B7A1848E80C}" dt="2022-05-11T05:53:11.343" v="601" actId="1076"/>
          <ac:spMkLst>
            <pc:docMk/>
            <pc:sldMk cId="1162638396" sldId="595"/>
            <ac:spMk id="90" creationId="{D0EE7F5E-B63C-B8A2-428D-5129C81969D2}"/>
          </ac:spMkLst>
        </pc:spChg>
        <pc:spChg chg="del mod topLvl">
          <ac:chgData name="" userId="4e469e8390089ecd" providerId="LiveId" clId="{C817B87C-CAC9-4EEA-80C6-9B7A1848E80C}" dt="2022-05-11T05:51:19.270" v="482" actId="478"/>
          <ac:spMkLst>
            <pc:docMk/>
            <pc:sldMk cId="1162638396" sldId="595"/>
            <ac:spMk id="91" creationId="{10D5DB09-46E8-2697-1930-42EC93C78B7A}"/>
          </ac:spMkLst>
        </pc:spChg>
        <pc:grpChg chg="del mod">
          <ac:chgData name="" userId="4e469e8390089ecd" providerId="LiveId" clId="{C817B87C-CAC9-4EEA-80C6-9B7A1848E80C}" dt="2022-05-11T05:51:19.270" v="482" actId="478"/>
          <ac:grpSpMkLst>
            <pc:docMk/>
            <pc:sldMk cId="1162638396" sldId="595"/>
            <ac:grpSpMk id="89" creationId="{F8EC4788-4124-1B3A-659A-4A39A3D4D111}"/>
          </ac:grpSpMkLst>
        </pc:grpChg>
      </pc:sldChg>
      <pc:sldChg chg="delSp modSp">
        <pc:chgData name="" userId="4e469e8390089ecd" providerId="LiveId" clId="{C817B87C-CAC9-4EEA-80C6-9B7A1848E80C}" dt="2022-05-11T05:54:01.612" v="663" actId="1076"/>
        <pc:sldMkLst>
          <pc:docMk/>
          <pc:sldMk cId="3372628808" sldId="596"/>
        </pc:sldMkLst>
        <pc:spChg chg="mod topLvl">
          <ac:chgData name="" userId="4e469e8390089ecd" providerId="LiveId" clId="{C817B87C-CAC9-4EEA-80C6-9B7A1848E80C}" dt="2022-05-11T05:54:01.612" v="663" actId="1076"/>
          <ac:spMkLst>
            <pc:docMk/>
            <pc:sldMk cId="3372628808" sldId="596"/>
            <ac:spMk id="90" creationId="{D0EE7F5E-B63C-B8A2-428D-5129C81969D2}"/>
          </ac:spMkLst>
        </pc:spChg>
        <pc:spChg chg="del topLvl">
          <ac:chgData name="" userId="4e469e8390089ecd" providerId="LiveId" clId="{C817B87C-CAC9-4EEA-80C6-9B7A1848E80C}" dt="2022-05-11T05:53:29.904" v="602" actId="478"/>
          <ac:spMkLst>
            <pc:docMk/>
            <pc:sldMk cId="3372628808" sldId="596"/>
            <ac:spMk id="91" creationId="{10D5DB09-46E8-2697-1930-42EC93C78B7A}"/>
          </ac:spMkLst>
        </pc:spChg>
        <pc:grpChg chg="del">
          <ac:chgData name="" userId="4e469e8390089ecd" providerId="LiveId" clId="{C817B87C-CAC9-4EEA-80C6-9B7A1848E80C}" dt="2022-05-11T05:53:29.904" v="602" actId="478"/>
          <ac:grpSpMkLst>
            <pc:docMk/>
            <pc:sldMk cId="3372628808" sldId="596"/>
            <ac:grpSpMk id="89" creationId="{F8EC4788-4124-1B3A-659A-4A39A3D4D111}"/>
          </ac:grpSpMkLst>
        </pc:grpChg>
      </pc:sldChg>
      <pc:sldChg chg="delSp modSp">
        <pc:chgData name="" userId="4e469e8390089ecd" providerId="LiveId" clId="{C817B87C-CAC9-4EEA-80C6-9B7A1848E80C}" dt="2022-05-11T05:54:15.590" v="665" actId="1076"/>
        <pc:sldMkLst>
          <pc:docMk/>
          <pc:sldMk cId="2162291807" sldId="597"/>
        </pc:sldMkLst>
        <pc:spChg chg="mod topLvl">
          <ac:chgData name="" userId="4e469e8390089ecd" providerId="LiveId" clId="{C817B87C-CAC9-4EEA-80C6-9B7A1848E80C}" dt="2022-05-11T05:54:15.590" v="665" actId="1076"/>
          <ac:spMkLst>
            <pc:docMk/>
            <pc:sldMk cId="2162291807" sldId="597"/>
            <ac:spMk id="90" creationId="{D0EE7F5E-B63C-B8A2-428D-5129C81969D2}"/>
          </ac:spMkLst>
        </pc:spChg>
        <pc:spChg chg="del topLvl">
          <ac:chgData name="" userId="4e469e8390089ecd" providerId="LiveId" clId="{C817B87C-CAC9-4EEA-80C6-9B7A1848E80C}" dt="2022-05-11T05:54:11.149" v="664" actId="478"/>
          <ac:spMkLst>
            <pc:docMk/>
            <pc:sldMk cId="2162291807" sldId="597"/>
            <ac:spMk id="91" creationId="{10D5DB09-46E8-2697-1930-42EC93C78B7A}"/>
          </ac:spMkLst>
        </pc:spChg>
        <pc:grpChg chg="del">
          <ac:chgData name="" userId="4e469e8390089ecd" providerId="LiveId" clId="{C817B87C-CAC9-4EEA-80C6-9B7A1848E80C}" dt="2022-05-11T05:54:11.149" v="664" actId="478"/>
          <ac:grpSpMkLst>
            <pc:docMk/>
            <pc:sldMk cId="2162291807" sldId="597"/>
            <ac:grpSpMk id="89" creationId="{F8EC4788-4124-1B3A-659A-4A39A3D4D111}"/>
          </ac:grpSpMkLst>
        </pc:grpChg>
      </pc:sldChg>
      <pc:sldChg chg="delSp modSp">
        <pc:chgData name="" userId="4e469e8390089ecd" providerId="LiveId" clId="{C817B87C-CAC9-4EEA-80C6-9B7A1848E80C}" dt="2022-05-11T05:54:26.494" v="667" actId="1076"/>
        <pc:sldMkLst>
          <pc:docMk/>
          <pc:sldMk cId="4285092654" sldId="598"/>
        </pc:sldMkLst>
        <pc:spChg chg="mod topLvl">
          <ac:chgData name="" userId="4e469e8390089ecd" providerId="LiveId" clId="{C817B87C-CAC9-4EEA-80C6-9B7A1848E80C}" dt="2022-05-11T05:54:26.494" v="667" actId="1076"/>
          <ac:spMkLst>
            <pc:docMk/>
            <pc:sldMk cId="4285092654" sldId="598"/>
            <ac:spMk id="90" creationId="{D0EE7F5E-B63C-B8A2-428D-5129C81969D2}"/>
          </ac:spMkLst>
        </pc:spChg>
        <pc:spChg chg="del topLvl">
          <ac:chgData name="" userId="4e469e8390089ecd" providerId="LiveId" clId="{C817B87C-CAC9-4EEA-80C6-9B7A1848E80C}" dt="2022-05-11T05:54:22.724" v="666" actId="478"/>
          <ac:spMkLst>
            <pc:docMk/>
            <pc:sldMk cId="4285092654" sldId="598"/>
            <ac:spMk id="91" creationId="{10D5DB09-46E8-2697-1930-42EC93C78B7A}"/>
          </ac:spMkLst>
        </pc:spChg>
        <pc:grpChg chg="del">
          <ac:chgData name="" userId="4e469e8390089ecd" providerId="LiveId" clId="{C817B87C-CAC9-4EEA-80C6-9B7A1848E80C}" dt="2022-05-11T05:54:22.724" v="666" actId="478"/>
          <ac:grpSpMkLst>
            <pc:docMk/>
            <pc:sldMk cId="4285092654" sldId="598"/>
            <ac:grpSpMk id="89" creationId="{F8EC4788-4124-1B3A-659A-4A39A3D4D111}"/>
          </ac:grpSpMkLst>
        </pc:grpChg>
      </pc:sldChg>
    </pc:docChg>
  </pc:docChgLst>
  <pc:docChgLst>
    <pc:chgData userId="4e469e8390089ecd" providerId="LiveId" clId="{934C9BAE-FCBC-42CE-AC2F-13381D658C7D}"/>
    <pc:docChg chg="custSel addSld modSld">
      <pc:chgData name="" userId="4e469e8390089ecd" providerId="LiveId" clId="{934C9BAE-FCBC-42CE-AC2F-13381D658C7D}" dt="2022-04-23T03:16:21.837" v="641" actId="20577"/>
      <pc:docMkLst>
        <pc:docMk/>
      </pc:docMkLst>
      <pc:sldChg chg="modSp">
        <pc:chgData name="" userId="4e469e8390089ecd" providerId="LiveId" clId="{934C9BAE-FCBC-42CE-AC2F-13381D658C7D}" dt="2022-04-23T02:44:38.694" v="26" actId="20577"/>
        <pc:sldMkLst>
          <pc:docMk/>
          <pc:sldMk cId="1802219315" sldId="458"/>
        </pc:sldMkLst>
        <pc:spChg chg="mod">
          <ac:chgData name="" userId="4e469e8390089ecd" providerId="LiveId" clId="{934C9BAE-FCBC-42CE-AC2F-13381D658C7D}" dt="2022-04-23T02:44:26.329" v="1" actId="14100"/>
          <ac:spMkLst>
            <pc:docMk/>
            <pc:sldMk cId="1802219315" sldId="458"/>
            <ac:spMk id="14" creationId="{00051321-A4D7-4D55-83FA-1DE52C55C328}"/>
          </ac:spMkLst>
        </pc:spChg>
        <pc:spChg chg="mod">
          <ac:chgData name="" userId="4e469e8390089ecd" providerId="LiveId" clId="{934C9BAE-FCBC-42CE-AC2F-13381D658C7D}" dt="2022-04-23T02:44:38.694" v="26" actId="20577"/>
          <ac:spMkLst>
            <pc:docMk/>
            <pc:sldMk cId="1802219315" sldId="458"/>
            <ac:spMk id="17" creationId="{C1B75A52-44C8-4434-969F-0785433CBDCB}"/>
          </ac:spMkLst>
        </pc:spChg>
      </pc:sldChg>
      <pc:sldChg chg="modSp">
        <pc:chgData name="" userId="4e469e8390089ecd" providerId="LiveId" clId="{934C9BAE-FCBC-42CE-AC2F-13381D658C7D}" dt="2022-04-23T03:12:59.887" v="603" actId="1076"/>
        <pc:sldMkLst>
          <pc:docMk/>
          <pc:sldMk cId="4058656576" sldId="476"/>
        </pc:sldMkLst>
        <pc:spChg chg="mod">
          <ac:chgData name="" userId="4e469e8390089ecd" providerId="LiveId" clId="{934C9BAE-FCBC-42CE-AC2F-13381D658C7D}" dt="2022-04-23T03:12:59.887" v="603" actId="1076"/>
          <ac:spMkLst>
            <pc:docMk/>
            <pc:sldMk cId="4058656576" sldId="476"/>
            <ac:spMk id="27" creationId="{607567A4-F25F-4BC6-800C-0CF270153F2F}"/>
          </ac:spMkLst>
        </pc:spChg>
        <pc:spChg chg="mod">
          <ac:chgData name="" userId="4e469e8390089ecd" providerId="LiveId" clId="{934C9BAE-FCBC-42CE-AC2F-13381D658C7D}" dt="2022-04-23T03:12:57.775" v="602" actId="1076"/>
          <ac:spMkLst>
            <pc:docMk/>
            <pc:sldMk cId="4058656576" sldId="476"/>
            <ac:spMk id="38" creationId="{DC822CDC-9F63-4978-9591-CC24617332E5}"/>
          </ac:spMkLst>
        </pc:spChg>
      </pc:sldChg>
      <pc:sldChg chg="modSp">
        <pc:chgData name="" userId="4e469e8390089ecd" providerId="LiveId" clId="{934C9BAE-FCBC-42CE-AC2F-13381D658C7D}" dt="2022-04-23T03:13:40.857" v="610" actId="20577"/>
        <pc:sldMkLst>
          <pc:docMk/>
          <pc:sldMk cId="3055574830" sldId="478"/>
        </pc:sldMkLst>
        <pc:spChg chg="mod">
          <ac:chgData name="" userId="4e469e8390089ecd" providerId="LiveId" clId="{934C9BAE-FCBC-42CE-AC2F-13381D658C7D}" dt="2022-04-23T03:13:40.857" v="610" actId="20577"/>
          <ac:spMkLst>
            <pc:docMk/>
            <pc:sldMk cId="3055574830" sldId="478"/>
            <ac:spMk id="29" creationId="{CC14963C-0FBD-452D-8572-0ADBF107D36C}"/>
          </ac:spMkLst>
        </pc:spChg>
      </pc:sldChg>
      <pc:sldChg chg="modSp">
        <pc:chgData name="" userId="4e469e8390089ecd" providerId="LiveId" clId="{934C9BAE-FCBC-42CE-AC2F-13381D658C7D}" dt="2022-04-23T03:16:21.837" v="641" actId="20577"/>
        <pc:sldMkLst>
          <pc:docMk/>
          <pc:sldMk cId="238441855" sldId="482"/>
        </pc:sldMkLst>
        <pc:graphicFrameChg chg="modGraphic">
          <ac:chgData name="" userId="4e469e8390089ecd" providerId="LiveId" clId="{934C9BAE-FCBC-42CE-AC2F-13381D658C7D}" dt="2022-04-23T03:16:21.837" v="641" actId="20577"/>
          <ac:graphicFrameMkLst>
            <pc:docMk/>
            <pc:sldMk cId="238441855" sldId="482"/>
            <ac:graphicFrameMk id="21" creationId="{60D39190-C3DA-44B7-942E-BFD2E7476B90}"/>
          </ac:graphicFrameMkLst>
        </pc:graphicFrameChg>
      </pc:sldChg>
      <pc:sldChg chg="addSp delSp modSp">
        <pc:chgData name="" userId="4e469e8390089ecd" providerId="LiveId" clId="{934C9BAE-FCBC-42CE-AC2F-13381D658C7D}" dt="2022-04-23T02:47:50.056" v="102" actId="113"/>
        <pc:sldMkLst>
          <pc:docMk/>
          <pc:sldMk cId="4088128301" sldId="522"/>
        </pc:sldMkLst>
        <pc:spChg chg="mod">
          <ac:chgData name="" userId="4e469e8390089ecd" providerId="LiveId" clId="{934C9BAE-FCBC-42CE-AC2F-13381D658C7D}" dt="2022-04-23T02:47:50.056" v="102" actId="113"/>
          <ac:spMkLst>
            <pc:docMk/>
            <pc:sldMk cId="4088128301" sldId="522"/>
            <ac:spMk id="17" creationId="{C1B75A52-44C8-4434-969F-0785433CBDCB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31" creationId="{C3C09B8B-3C1D-4347-A7C4-23D6A6617C55}"/>
          </ac:spMkLst>
        </pc:spChg>
        <pc:spChg chg="del">
          <ac:chgData name="" userId="4e469e8390089ecd" providerId="LiveId" clId="{934C9BAE-FCBC-42CE-AC2F-13381D658C7D}" dt="2022-04-23T02:47:14.606" v="76" actId="478"/>
          <ac:spMkLst>
            <pc:docMk/>
            <pc:sldMk cId="4088128301" sldId="522"/>
            <ac:spMk id="32" creationId="{AB30FD6A-2424-4E0A-9A8C-91F1CD0FEEEE}"/>
          </ac:spMkLst>
        </pc:spChg>
        <pc:spChg chg="add del mod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37" creationId="{2C2D82A1-A4F5-4B6D-9636-E99B77D565C9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40" creationId="{2D6DA174-50B6-4964-B04D-247E97557723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41" creationId="{8E227FDD-23A6-4B1D-B6D2-B645A516D41F}"/>
          </ac:spMkLst>
        </pc:spChg>
        <pc:spChg chg="del">
          <ac:chgData name="" userId="4e469e8390089ecd" providerId="LiveId" clId="{934C9BAE-FCBC-42CE-AC2F-13381D658C7D}" dt="2022-04-23T02:47:14.606" v="76" actId="478"/>
          <ac:spMkLst>
            <pc:docMk/>
            <pc:sldMk cId="4088128301" sldId="522"/>
            <ac:spMk id="43" creationId="{CB87638E-7F9A-4AEE-9281-583FA6F1C2AC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44" creationId="{CA8EA7C2-806F-4CAE-BB60-63B12A836FF4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45" creationId="{A51DC1EE-7034-4772-9EB9-14098DD18AB1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50" creationId="{FF971A6A-DEDA-45C4-8B26-E4CFEA16A9D4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51" creationId="{0FBCA1EE-FF5C-4BE8-96D3-58C4B7342010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53" creationId="{6F050DAC-C164-4F06-BCA7-9DE86D32A6E5}"/>
          </ac:spMkLst>
        </pc:spChg>
        <pc:spChg chg="del">
          <ac:chgData name="" userId="4e469e8390089ecd" providerId="LiveId" clId="{934C9BAE-FCBC-42CE-AC2F-13381D658C7D}" dt="2022-04-23T02:47:11.167" v="75" actId="478"/>
          <ac:spMkLst>
            <pc:docMk/>
            <pc:sldMk cId="4088128301" sldId="522"/>
            <ac:spMk id="54" creationId="{078210F8-2666-450A-BFE9-C5A464187F4F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56" creationId="{6D2DF157-0A5C-408F-8CDD-7D86C0798AE7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57" creationId="{F7B3592C-0DC8-403C-AB76-CE8927C3FE3A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0" creationId="{2511C6A9-E859-4C0B-9373-4527409963BE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1" creationId="{7C6D23CA-4362-4BC4-AE70-03BC25500F7B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2" creationId="{229DBFCE-19C2-4505-B9CF-485F0E756437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3" creationId="{F36F3DCC-7C7A-4F4A-8619-12748245C991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4" creationId="{615EDF33-D7A9-4F76-A16B-9493FC66AD5F}"/>
          </ac:spMkLst>
        </pc:spChg>
        <pc:spChg chg="add mod">
          <ac:chgData name="" userId="4e469e8390089ecd" providerId="LiveId" clId="{934C9BAE-FCBC-42CE-AC2F-13381D658C7D}" dt="2022-04-23T02:47:29.467" v="78" actId="1076"/>
          <ac:spMkLst>
            <pc:docMk/>
            <pc:sldMk cId="4088128301" sldId="522"/>
            <ac:spMk id="65" creationId="{517A0229-D39C-496E-916D-46BCFF4EC5AF}"/>
          </ac:spMkLst>
        </pc:spChg>
        <pc:grpChg chg="del">
          <ac:chgData name="" userId="4e469e8390089ecd" providerId="LiveId" clId="{934C9BAE-FCBC-42CE-AC2F-13381D658C7D}" dt="2022-04-23T02:47:11.167" v="75" actId="478"/>
          <ac:grpSpMkLst>
            <pc:docMk/>
            <pc:sldMk cId="4088128301" sldId="522"/>
            <ac:grpSpMk id="46" creationId="{C7866BB3-2A1E-43D4-AE52-26DFCA637B37}"/>
          </ac:grpSpMkLst>
        </pc:grpChg>
        <pc:picChg chg="add del mod">
          <ac:chgData name="" userId="4e469e8390089ecd" providerId="LiveId" clId="{934C9BAE-FCBC-42CE-AC2F-13381D658C7D}" dt="2022-04-23T02:47:11.167" v="75" actId="478"/>
          <ac:picMkLst>
            <pc:docMk/>
            <pc:sldMk cId="4088128301" sldId="522"/>
            <ac:picMk id="36" creationId="{4C67EE4D-6F59-4717-9377-F8168FBA7C8A}"/>
          </ac:picMkLst>
        </pc:picChg>
        <pc:picChg chg="del">
          <ac:chgData name="" userId="4e469e8390089ecd" providerId="LiveId" clId="{934C9BAE-FCBC-42CE-AC2F-13381D658C7D}" dt="2022-04-23T02:47:14.606" v="76" actId="478"/>
          <ac:picMkLst>
            <pc:docMk/>
            <pc:sldMk cId="4088128301" sldId="522"/>
            <ac:picMk id="38" creationId="{20DC53B5-07D8-417B-BDD6-53E6C8108BB9}"/>
          </ac:picMkLst>
        </pc:picChg>
        <pc:picChg chg="del">
          <ac:chgData name="" userId="4e469e8390089ecd" providerId="LiveId" clId="{934C9BAE-FCBC-42CE-AC2F-13381D658C7D}" dt="2022-04-23T02:47:11.167" v="75" actId="478"/>
          <ac:picMkLst>
            <pc:docMk/>
            <pc:sldMk cId="4088128301" sldId="522"/>
            <ac:picMk id="52" creationId="{3B89DACC-DAEA-46C6-853A-8348EDAE6B7A}"/>
          </ac:picMkLst>
        </pc:picChg>
        <pc:picChg chg="add mod">
          <ac:chgData name="" userId="4e469e8390089ecd" providerId="LiveId" clId="{934C9BAE-FCBC-42CE-AC2F-13381D658C7D}" dt="2022-04-23T02:47:29.467" v="78" actId="1076"/>
          <ac:picMkLst>
            <pc:docMk/>
            <pc:sldMk cId="4088128301" sldId="522"/>
            <ac:picMk id="55" creationId="{1FC49E27-193F-4D70-A427-C86A6EB40015}"/>
          </ac:picMkLst>
        </pc:picChg>
        <pc:picChg chg="add mod">
          <ac:chgData name="" userId="4e469e8390089ecd" providerId="LiveId" clId="{934C9BAE-FCBC-42CE-AC2F-13381D658C7D}" dt="2022-04-23T02:47:29.467" v="78" actId="1076"/>
          <ac:picMkLst>
            <pc:docMk/>
            <pc:sldMk cId="4088128301" sldId="522"/>
            <ac:picMk id="58" creationId="{8D7ADBEB-1CF5-4C7A-8A0C-14CB6AC54608}"/>
          </ac:picMkLst>
        </pc:picChg>
        <pc:picChg chg="add mod">
          <ac:chgData name="" userId="4e469e8390089ecd" providerId="LiveId" clId="{934C9BAE-FCBC-42CE-AC2F-13381D658C7D}" dt="2022-04-23T02:47:29.467" v="78" actId="1076"/>
          <ac:picMkLst>
            <pc:docMk/>
            <pc:sldMk cId="4088128301" sldId="522"/>
            <ac:picMk id="59" creationId="{737EE0FC-814C-4B32-9A1B-A0FE9BB1C568}"/>
          </ac:picMkLst>
        </pc:pic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39" creationId="{34A90CB9-5871-4A62-AE01-C6CEF5E370B4}"/>
          </ac:cxnSpMkLst>
        </pc:cxn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42" creationId="{A6EEB4F0-0D3E-4F8C-820E-059286B53744}"/>
          </ac:cxnSpMkLst>
        </pc:cxn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66" creationId="{C7DD979E-6052-4BA9-9A67-CF33016FCC7A}"/>
          </ac:cxnSpMkLst>
        </pc:cxn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67" creationId="{67F15F07-2BE0-43DC-AA2A-D9FCEFFF950F}"/>
          </ac:cxnSpMkLst>
        </pc:cxnChg>
        <pc:cxnChg chg="add mod">
          <ac:chgData name="" userId="4e469e8390089ecd" providerId="LiveId" clId="{934C9BAE-FCBC-42CE-AC2F-13381D658C7D}" dt="2022-04-23T02:47:29.467" v="78" actId="1076"/>
          <ac:cxnSpMkLst>
            <pc:docMk/>
            <pc:sldMk cId="4088128301" sldId="522"/>
            <ac:cxnSpMk id="68" creationId="{D90D87D1-F711-4D58-8893-DD068CB751AF}"/>
          </ac:cxnSpMkLst>
        </pc:cxnChg>
      </pc:sldChg>
      <pc:sldChg chg="modSp">
        <pc:chgData name="" userId="4e469e8390089ecd" providerId="LiveId" clId="{934C9BAE-FCBC-42CE-AC2F-13381D658C7D}" dt="2022-04-23T02:58:28.499" v="198" actId="1076"/>
        <pc:sldMkLst>
          <pc:docMk/>
          <pc:sldMk cId="1753996935" sldId="529"/>
        </pc:sldMkLst>
        <pc:spChg chg="mod">
          <ac:chgData name="" userId="4e469e8390089ecd" providerId="LiveId" clId="{934C9BAE-FCBC-42CE-AC2F-13381D658C7D}" dt="2022-04-23T02:58:28.499" v="198" actId="1076"/>
          <ac:spMkLst>
            <pc:docMk/>
            <pc:sldMk cId="1753996935" sldId="529"/>
            <ac:spMk id="142" creationId="{8840DC21-ACE0-4D08-A3C4-C785E472C09B}"/>
          </ac:spMkLst>
        </pc:spChg>
      </pc:sldChg>
      <pc:sldChg chg="modSp">
        <pc:chgData name="" userId="4e469e8390089ecd" providerId="LiveId" clId="{934C9BAE-FCBC-42CE-AC2F-13381D658C7D}" dt="2022-04-23T03:11:19.109" v="535" actId="20577"/>
        <pc:sldMkLst>
          <pc:docMk/>
          <pc:sldMk cId="1458819189" sldId="544"/>
        </pc:sldMkLst>
        <pc:spChg chg="mod">
          <ac:chgData name="" userId="4e469e8390089ecd" providerId="LiveId" clId="{934C9BAE-FCBC-42CE-AC2F-13381D658C7D}" dt="2022-04-23T03:05:13.574" v="278" actId="20577"/>
          <ac:spMkLst>
            <pc:docMk/>
            <pc:sldMk cId="1458819189" sldId="544"/>
            <ac:spMk id="59" creationId="{1AB6B8FE-1C7A-4460-8E31-DE3FE8BD7703}"/>
          </ac:spMkLst>
        </pc:spChg>
        <pc:spChg chg="mod">
          <ac:chgData name="" userId="4e469e8390089ecd" providerId="LiveId" clId="{934C9BAE-FCBC-42CE-AC2F-13381D658C7D}" dt="2022-04-23T03:11:19.109" v="535" actId="20577"/>
          <ac:spMkLst>
            <pc:docMk/>
            <pc:sldMk cId="1458819189" sldId="544"/>
            <ac:spMk id="60" creationId="{720794B7-79FB-4BE6-A572-F59A98CEA4E1}"/>
          </ac:spMkLst>
        </pc:spChg>
      </pc:sldChg>
      <pc:sldChg chg="modSp">
        <pc:chgData name="" userId="4e469e8390089ecd" providerId="LiveId" clId="{934C9BAE-FCBC-42CE-AC2F-13381D658C7D}" dt="2022-04-23T03:08:31.740" v="345" actId="20577"/>
        <pc:sldMkLst>
          <pc:docMk/>
          <pc:sldMk cId="3813197871" sldId="548"/>
        </pc:sldMkLst>
        <pc:spChg chg="mod">
          <ac:chgData name="" userId="4e469e8390089ecd" providerId="LiveId" clId="{934C9BAE-FCBC-42CE-AC2F-13381D658C7D}" dt="2022-04-23T03:08:31.740" v="345" actId="20577"/>
          <ac:spMkLst>
            <pc:docMk/>
            <pc:sldMk cId="3813197871" sldId="548"/>
            <ac:spMk id="43" creationId="{E6F3B5A7-E849-4361-ABC0-5BE2BAB40A71}"/>
          </ac:spMkLst>
        </pc:spChg>
        <pc:spChg chg="mod">
          <ac:chgData name="" userId="4e469e8390089ecd" providerId="LiveId" clId="{934C9BAE-FCBC-42CE-AC2F-13381D658C7D}" dt="2022-04-23T03:05:01.802" v="277" actId="20577"/>
          <ac:spMkLst>
            <pc:docMk/>
            <pc:sldMk cId="3813197871" sldId="548"/>
            <ac:spMk id="50" creationId="{6954F9A3-9C20-4B4B-A063-5B6F3BE01C13}"/>
          </ac:spMkLst>
        </pc:spChg>
        <pc:spChg chg="mod">
          <ac:chgData name="" userId="4e469e8390089ecd" providerId="LiveId" clId="{934C9BAE-FCBC-42CE-AC2F-13381D658C7D}" dt="2022-04-23T03:04:57.903" v="268" actId="20577"/>
          <ac:spMkLst>
            <pc:docMk/>
            <pc:sldMk cId="3813197871" sldId="548"/>
            <ac:spMk id="51" creationId="{2722D4C5-500E-4F6D-973B-6A48F9A65533}"/>
          </ac:spMkLst>
        </pc:spChg>
      </pc:sldChg>
      <pc:sldChg chg="addSp delSp">
        <pc:chgData name="" userId="4e469e8390089ecd" providerId="LiveId" clId="{934C9BAE-FCBC-42CE-AC2F-13381D658C7D}" dt="2022-04-23T03:14:18.949" v="614"/>
        <pc:sldMkLst>
          <pc:docMk/>
          <pc:sldMk cId="4191681121" sldId="551"/>
        </pc:sldMkLst>
        <pc:picChg chg="add del">
          <ac:chgData name="" userId="4e469e8390089ecd" providerId="LiveId" clId="{934C9BAE-FCBC-42CE-AC2F-13381D658C7D}" dt="2022-04-23T03:14:18.949" v="614"/>
          <ac:picMkLst>
            <pc:docMk/>
            <pc:sldMk cId="4191681121" sldId="551"/>
            <ac:picMk id="25" creationId="{57454D5B-F4BD-4CF8-9A08-4A0BD582C1A7}"/>
          </ac:picMkLst>
        </pc:picChg>
        <pc:picChg chg="add del">
          <ac:chgData name="" userId="4e469e8390089ecd" providerId="LiveId" clId="{934C9BAE-FCBC-42CE-AC2F-13381D658C7D}" dt="2022-04-23T03:14:18.494" v="613"/>
          <ac:picMkLst>
            <pc:docMk/>
            <pc:sldMk cId="4191681121" sldId="551"/>
            <ac:picMk id="27" creationId="{DC464E41-EE93-4DF8-B18F-84E72014DCC3}"/>
          </ac:picMkLst>
        </pc:picChg>
      </pc:sldChg>
      <pc:sldChg chg="addSp delSp modSp add">
        <pc:chgData name="" userId="4e469e8390089ecd" providerId="LiveId" clId="{934C9BAE-FCBC-42CE-AC2F-13381D658C7D}" dt="2022-04-23T02:49:36.781" v="197" actId="20577"/>
        <pc:sldMkLst>
          <pc:docMk/>
          <pc:sldMk cId="1074692681" sldId="556"/>
        </pc:sldMkLst>
        <pc:spChg chg="mod">
          <ac:chgData name="" userId="4e469e8390089ecd" providerId="LiveId" clId="{934C9BAE-FCBC-42CE-AC2F-13381D658C7D}" dt="2022-04-23T02:49:36.781" v="197" actId="20577"/>
          <ac:spMkLst>
            <pc:docMk/>
            <pc:sldMk cId="1074692681" sldId="556"/>
            <ac:spMk id="17" creationId="{C1B75A52-44C8-4434-969F-0785433CBDCB}"/>
          </ac:spMkLst>
        </pc:spChg>
        <pc:spChg chg="del">
          <ac:chgData name="" userId="4e469e8390089ecd" providerId="LiveId" clId="{934C9BAE-FCBC-42CE-AC2F-13381D658C7D}" dt="2022-04-23T02:49:05.287" v="189" actId="478"/>
          <ac:spMkLst>
            <pc:docMk/>
            <pc:sldMk cId="1074692681" sldId="556"/>
            <ac:spMk id="31" creationId="{C3C09B8B-3C1D-4347-A7C4-23D6A6617C55}"/>
          </ac:spMkLst>
        </pc:spChg>
        <pc:spChg chg="mod">
          <ac:chgData name="" userId="4e469e8390089ecd" providerId="LiveId" clId="{934C9BAE-FCBC-42CE-AC2F-13381D658C7D}" dt="2022-04-23T02:48:05.062" v="154" actId="1036"/>
          <ac:spMkLst>
            <pc:docMk/>
            <pc:sldMk cId="1074692681" sldId="556"/>
            <ac:spMk id="32" creationId="{AB30FD6A-2424-4E0A-9A8C-91F1CD0FEEEE}"/>
          </ac:spMkLst>
        </pc:spChg>
        <pc:spChg chg="mod">
          <ac:chgData name="" userId="4e469e8390089ecd" providerId="LiveId" clId="{934C9BAE-FCBC-42CE-AC2F-13381D658C7D}" dt="2022-04-23T02:49:03.100" v="187" actId="1076"/>
          <ac:spMkLst>
            <pc:docMk/>
            <pc:sldMk cId="1074692681" sldId="556"/>
            <ac:spMk id="43" creationId="{CB87638E-7F9A-4AEE-9281-583FA6F1C2AC}"/>
          </ac:spMkLst>
        </pc:spChg>
        <pc:spChg chg="mod">
          <ac:chgData name="" userId="4e469e8390089ecd" providerId="LiveId" clId="{934C9BAE-FCBC-42CE-AC2F-13381D658C7D}" dt="2022-04-23T02:48:05.062" v="154" actId="1036"/>
          <ac:spMkLst>
            <pc:docMk/>
            <pc:sldMk cId="1074692681" sldId="556"/>
            <ac:spMk id="51" creationId="{0FBCA1EE-FF5C-4BE8-96D3-58C4B7342010}"/>
          </ac:spMkLst>
        </pc:spChg>
        <pc:spChg chg="mod">
          <ac:chgData name="" userId="4e469e8390089ecd" providerId="LiveId" clId="{934C9BAE-FCBC-42CE-AC2F-13381D658C7D}" dt="2022-04-23T02:48:05.062" v="154" actId="1036"/>
          <ac:spMkLst>
            <pc:docMk/>
            <pc:sldMk cId="1074692681" sldId="556"/>
            <ac:spMk id="53" creationId="{6F050DAC-C164-4F06-BCA7-9DE86D32A6E5}"/>
          </ac:spMkLst>
        </pc:spChg>
        <pc:spChg chg="mod">
          <ac:chgData name="" userId="4e469e8390089ecd" providerId="LiveId" clId="{934C9BAE-FCBC-42CE-AC2F-13381D658C7D}" dt="2022-04-23T02:48:05.062" v="154" actId="1036"/>
          <ac:spMkLst>
            <pc:docMk/>
            <pc:sldMk cId="1074692681" sldId="556"/>
            <ac:spMk id="54" creationId="{078210F8-2666-450A-BFE9-C5A464187F4F}"/>
          </ac:spMkLst>
        </pc:spChg>
        <pc:picChg chg="add mod">
          <ac:chgData name="" userId="4e469e8390089ecd" providerId="LiveId" clId="{934C9BAE-FCBC-42CE-AC2F-13381D658C7D}" dt="2022-04-23T02:49:12.836" v="191" actId="1076"/>
          <ac:picMkLst>
            <pc:docMk/>
            <pc:sldMk cId="1074692681" sldId="556"/>
            <ac:picMk id="36" creationId="{B1F4C3F3-355E-418B-AE58-84E0A8957F1E}"/>
          </ac:picMkLst>
        </pc:picChg>
        <pc:picChg chg="del">
          <ac:chgData name="" userId="4e469e8390089ecd" providerId="LiveId" clId="{934C9BAE-FCBC-42CE-AC2F-13381D658C7D}" dt="2022-04-23T02:49:04.207" v="188" actId="478"/>
          <ac:picMkLst>
            <pc:docMk/>
            <pc:sldMk cId="1074692681" sldId="556"/>
            <ac:picMk id="38" creationId="{20DC53B5-07D8-417B-BDD6-53E6C8108BB9}"/>
          </ac:picMkLst>
        </pc:picChg>
        <pc:picChg chg="mod">
          <ac:chgData name="" userId="4e469e8390089ecd" providerId="LiveId" clId="{934C9BAE-FCBC-42CE-AC2F-13381D658C7D}" dt="2022-04-23T02:48:05.062" v="154" actId="1036"/>
          <ac:picMkLst>
            <pc:docMk/>
            <pc:sldMk cId="1074692681" sldId="556"/>
            <ac:picMk id="52" creationId="{3B89DACC-DAEA-46C6-853A-8348EDAE6B7A}"/>
          </ac:picMkLst>
        </pc:picChg>
      </pc:sldChg>
      <pc:sldChg chg="addSp delSp modSp add">
        <pc:chgData name="" userId="4e469e8390089ecd" providerId="LiveId" clId="{934C9BAE-FCBC-42CE-AC2F-13381D658C7D}" dt="2022-04-23T03:14:47.187" v="624"/>
        <pc:sldMkLst>
          <pc:docMk/>
          <pc:sldMk cId="2816380495" sldId="557"/>
        </pc:sldMkLst>
        <pc:spChg chg="mod">
          <ac:chgData name="" userId="4e469e8390089ecd" providerId="LiveId" clId="{934C9BAE-FCBC-42CE-AC2F-13381D658C7D}" dt="2022-04-23T03:14:47.187" v="624"/>
          <ac:spMkLst>
            <pc:docMk/>
            <pc:sldMk cId="2816380495" sldId="557"/>
            <ac:spMk id="45" creationId="{AE5EC4B0-55B0-4766-ADF6-622850BF846B}"/>
          </ac:spMkLst>
        </pc:spChg>
        <pc:grpChg chg="mod">
          <ac:chgData name="" userId="4e469e8390089ecd" providerId="LiveId" clId="{934C9BAE-FCBC-42CE-AC2F-13381D658C7D}" dt="2022-04-23T03:14:47.187" v="624"/>
          <ac:grpSpMkLst>
            <pc:docMk/>
            <pc:sldMk cId="2816380495" sldId="557"/>
            <ac:grpSpMk id="10" creationId="{633105DE-C213-4BA8-9F0F-1746AB0CEF96}"/>
          </ac:grpSpMkLst>
        </pc:grpChg>
        <pc:picChg chg="del">
          <ac:chgData name="" userId="4e469e8390089ecd" providerId="LiveId" clId="{934C9BAE-FCBC-42CE-AC2F-13381D658C7D}" dt="2022-04-23T03:14:25.527" v="616" actId="478"/>
          <ac:picMkLst>
            <pc:docMk/>
            <pc:sldMk cId="2816380495" sldId="557"/>
            <ac:picMk id="2" creationId="{3A58076A-1B94-4D28-BA50-3A504AA8E6BB}"/>
          </ac:picMkLst>
        </pc:picChg>
        <pc:picChg chg="del">
          <ac:chgData name="" userId="4e469e8390089ecd" providerId="LiveId" clId="{934C9BAE-FCBC-42CE-AC2F-13381D658C7D}" dt="2022-04-23T03:14:25.527" v="616" actId="478"/>
          <ac:picMkLst>
            <pc:docMk/>
            <pc:sldMk cId="2816380495" sldId="557"/>
            <ac:picMk id="5" creationId="{9D88CDE7-7FBB-4543-81FE-CFE8A6902169}"/>
          </ac:picMkLst>
        </pc:picChg>
        <pc:picChg chg="add mod">
          <ac:chgData name="" userId="4e469e8390089ecd" providerId="LiveId" clId="{934C9BAE-FCBC-42CE-AC2F-13381D658C7D}" dt="2022-04-23T03:14:33.452" v="619" actId="1076"/>
          <ac:picMkLst>
            <pc:docMk/>
            <pc:sldMk cId="2816380495" sldId="557"/>
            <ac:picMk id="25" creationId="{0FEBD1BE-5A6E-418B-ADB8-7FC4A46A8C37}"/>
          </ac:picMkLst>
        </pc:picChg>
        <pc:picChg chg="del">
          <ac:chgData name="" userId="4e469e8390089ecd" providerId="LiveId" clId="{934C9BAE-FCBC-42CE-AC2F-13381D658C7D}" dt="2022-04-23T03:14:25.527" v="616" actId="478"/>
          <ac:picMkLst>
            <pc:docMk/>
            <pc:sldMk cId="2816380495" sldId="557"/>
            <ac:picMk id="26" creationId="{26E17BD2-5362-4263-A53C-C2BE65364367}"/>
          </ac:picMkLst>
        </pc:picChg>
      </pc:sldChg>
    </pc:docChg>
  </pc:docChgLst>
  <pc:docChgLst>
    <pc:chgData name="Changming Li" userId="b86edfa0edabda31" providerId="LiveId" clId="{505FFA30-B5F2-43EE-B9B9-747E294873B3}"/>
    <pc:docChg chg="custSel delSld modSld">
      <pc:chgData name="Changming Li" userId="b86edfa0edabda31" providerId="LiveId" clId="{505FFA30-B5F2-43EE-B9B9-747E294873B3}" dt="2023-04-25T21:12:31.057" v="1" actId="47"/>
      <pc:docMkLst>
        <pc:docMk/>
      </pc:docMkLst>
      <pc:sldChg chg="del">
        <pc:chgData name="Changming Li" userId="b86edfa0edabda31" providerId="LiveId" clId="{505FFA30-B5F2-43EE-B9B9-747E294873B3}" dt="2023-04-25T21:12:31.057" v="1" actId="47"/>
        <pc:sldMkLst>
          <pc:docMk/>
          <pc:sldMk cId="2096049563" sldId="391"/>
        </pc:sldMkLst>
      </pc:sldChg>
      <pc:sldChg chg="delSp mod">
        <pc:chgData name="Changming Li" userId="b86edfa0edabda31" providerId="LiveId" clId="{505FFA30-B5F2-43EE-B9B9-747E294873B3}" dt="2023-04-25T21:12:17.678" v="0" actId="478"/>
        <pc:sldMkLst>
          <pc:docMk/>
          <pc:sldMk cId="3833655331" sldId="1808"/>
        </pc:sldMkLst>
        <pc:cxnChg chg="del">
          <ac:chgData name="Changming Li" userId="b86edfa0edabda31" providerId="LiveId" clId="{505FFA30-B5F2-43EE-B9B9-747E294873B3}" dt="2023-04-25T21:12:17.678" v="0" actId="478"/>
          <ac:cxnSpMkLst>
            <pc:docMk/>
            <pc:sldMk cId="3833655331" sldId="1808"/>
            <ac:cxnSpMk id="16" creationId="{19409F83-33EA-884D-57BC-BCC8B565278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1E5F8-A88A-4B50-A32B-1DC60D1E5C0E}" type="datetimeFigureOut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EFB32-DE99-451C-AE9F-CF9095430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4433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178F4-C18B-48EC-9055-35D023B30368}" type="datetimeFigureOut">
              <a:rPr lang="zh-CN" altLang="en-US" smtClean="0"/>
              <a:pPr/>
              <a:t>2023/4/26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6E15A-D7A9-4169-A7C2-BCB1B8BA29D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08412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New edition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37CA6FE1-AED5-EB12-C06B-554C09CD2AE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358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A9E0-4104-4645-9474-ED293304610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70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2AFAC-7D17-4096-92B3-33A2071D0DA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185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1DF76BC8-786A-25CA-8A24-82FFB2ECA9C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7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2AFAC-7D17-4096-92B3-33A2071D0DA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185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503AAE3A-4157-EE4C-D340-D0DF1FD0130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711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2AFAC-7D17-4096-92B3-33A2071D0DA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185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1DB309C3-A07A-74A0-3741-0E2B52AC052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74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2AFAC-7D17-4096-92B3-33A2071D0DA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185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69606DFA-B1FA-FC20-E571-B9FBF47D1B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747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2AFAC-7D17-4096-92B3-33A2071D0DA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185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8F80DDED-CD21-5B2A-9E5E-357EFF22677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014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FA3981FF-49CC-906B-525F-08B48B88482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6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F01F2EE9-4166-9293-6182-1FCEF67B7E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551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665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6E15A-D7A9-4169-A7C2-BCB1B8BA29D0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8A478B29-3836-FCD7-F4D2-57B95F4291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37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A9E0-4104-4645-9474-ED293304610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212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1A9E0-4104-4645-9474-ED293304610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722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2AFAC-7D17-4096-92B3-33A2071D0DA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185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89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185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A2AFAC-7D17-4096-92B3-33A2071D0DA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185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0EED1049-B5D7-65D6-D11D-36449E70622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65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8950-1AA6-47EC-8EEC-674C622902AA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09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5983-82EA-49C2-8E37-605A6C38A8D4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1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ECEC3-80B5-40E5-8EF8-EF1E7C55EA69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18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4696-93B9-4F0A-B9FA-26C407889F61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32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25D0-8558-4166-91AA-A1320D416F2D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15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4BAD7-51C7-4D29-A2F2-862BACA63B35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22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351E-CCFA-4B67-A449-F871AD840224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262F9-AFA5-4646-9C22-BD3B4D880D8D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5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47116-FB8C-4026-92CA-BB809F797F3D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08540" y="6174604"/>
            <a:ext cx="2743200" cy="365125"/>
          </a:xfrm>
        </p:spPr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C6DA-E008-4D33-B3D7-51EB495F1E27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23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616C-6ADA-440C-9AEC-E8B9E01D5430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05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AA0F0-E672-4B52-AD0F-576950593CA5}" type="datetime1">
              <a:rPr lang="zh-CN" altLang="en-US" smtClean="0"/>
              <a:t>2023/4/26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17210-6342-4CBD-AECC-FD7487F246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2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Times New Roman" panose="02020603050405020304" pitchFamily="18" charset="0"/>
        <a:buChar char="⁎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20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00.png"/><Relationship Id="rId5" Type="http://schemas.openxmlformats.org/officeDocument/2006/relationships/image" Target="../media/image3.png"/><Relationship Id="rId10" Type="http://schemas.openxmlformats.org/officeDocument/2006/relationships/image" Target="../media/image90.png"/><Relationship Id="rId4" Type="http://schemas.openxmlformats.org/officeDocument/2006/relationships/image" Target="../media/image2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25.png"/><Relationship Id="rId5" Type="http://schemas.openxmlformats.org/officeDocument/2006/relationships/image" Target="../media/image120.png"/><Relationship Id="rId10" Type="http://schemas.openxmlformats.org/officeDocument/2006/relationships/image" Target="../media/image24.png"/><Relationship Id="rId4" Type="http://schemas.openxmlformats.org/officeDocument/2006/relationships/image" Target="../media/image11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 3">
            <a:extLst>
              <a:ext uri="{FF2B5EF4-FFF2-40B4-BE49-F238E27FC236}">
                <a16:creationId xmlns:a16="http://schemas.microsoft.com/office/drawing/2014/main" id="{729B05CF-B5F3-F5F2-0F2E-7E00D9E54CC6}"/>
              </a:ext>
            </a:extLst>
          </p:cNvPr>
          <p:cNvSpPr/>
          <p:nvPr/>
        </p:nvSpPr>
        <p:spPr>
          <a:xfrm>
            <a:off x="-63951" y="-108975"/>
            <a:ext cx="12379090" cy="20930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521976"/>
              <a:gd name="connsiteY0" fmla="*/ 0 h 3556357"/>
              <a:gd name="connsiteX1" fmla="*/ 25400 w 21521976"/>
              <a:gd name="connsiteY1" fmla="*/ 3022600 h 3556357"/>
              <a:gd name="connsiteX2" fmla="*/ 6680200 w 21521976"/>
              <a:gd name="connsiteY2" fmla="*/ 3556000 h 3556357"/>
              <a:gd name="connsiteX3" fmla="*/ 15177573 w 21521976"/>
              <a:gd name="connsiteY3" fmla="*/ 3085813 h 3556357"/>
              <a:gd name="connsiteX4" fmla="*/ 21521976 w 21521976"/>
              <a:gd name="connsiteY4" fmla="*/ 2832781 h 3556357"/>
              <a:gd name="connsiteX5" fmla="*/ 21466874 w 21521976"/>
              <a:gd name="connsiteY5" fmla="*/ 25400 h 3556357"/>
              <a:gd name="connsiteX6" fmla="*/ 0 w 21521976"/>
              <a:gd name="connsiteY6" fmla="*/ 0 h 3556357"/>
              <a:gd name="connsiteX0" fmla="*/ 0 w 21466874"/>
              <a:gd name="connsiteY0" fmla="*/ 0 h 3556357"/>
              <a:gd name="connsiteX1" fmla="*/ 25400 w 21466874"/>
              <a:gd name="connsiteY1" fmla="*/ 3022600 h 3556357"/>
              <a:gd name="connsiteX2" fmla="*/ 6680200 w 21466874"/>
              <a:gd name="connsiteY2" fmla="*/ 3556000 h 3556357"/>
              <a:gd name="connsiteX3" fmla="*/ 15177573 w 21466874"/>
              <a:gd name="connsiteY3" fmla="*/ 3085813 h 3556357"/>
              <a:gd name="connsiteX4" fmla="*/ 21457151 w 21466874"/>
              <a:gd name="connsiteY4" fmla="*/ 2865276 h 3556357"/>
              <a:gd name="connsiteX5" fmla="*/ 21466874 w 21466874"/>
              <a:gd name="connsiteY5" fmla="*/ 25400 h 3556357"/>
              <a:gd name="connsiteX6" fmla="*/ 0 w 21466874"/>
              <a:gd name="connsiteY6" fmla="*/ 0 h 355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6874" h="3556357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363480" y="3342635"/>
                  <a:pt x="15177573" y="3085813"/>
                </a:cubicBezTo>
                <a:cubicBezTo>
                  <a:pt x="17613360" y="2898042"/>
                  <a:pt x="19372671" y="2876942"/>
                  <a:pt x="21457151" y="2865276"/>
                </a:cubicBezTo>
                <a:lnTo>
                  <a:pt x="21466874" y="254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49">
            <a:extLst>
              <a:ext uri="{FF2B5EF4-FFF2-40B4-BE49-F238E27FC236}">
                <a16:creationId xmlns:a16="http://schemas.microsoft.com/office/drawing/2014/main" id="{5FD204F0-5C6E-CA82-1536-81F363345F7D}"/>
              </a:ext>
            </a:extLst>
          </p:cNvPr>
          <p:cNvSpPr/>
          <p:nvPr/>
        </p:nvSpPr>
        <p:spPr>
          <a:xfrm>
            <a:off x="-87086" y="-117567"/>
            <a:ext cx="12431485" cy="3546567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3"/>
              <a:gd name="connsiteY0" fmla="*/ 0 h 3556357"/>
              <a:gd name="connsiteX1" fmla="*/ 25400 w 21489563"/>
              <a:gd name="connsiteY1" fmla="*/ 3022600 h 3556357"/>
              <a:gd name="connsiteX2" fmla="*/ 6680200 w 21489563"/>
              <a:gd name="connsiteY2" fmla="*/ 3556000 h 3556357"/>
              <a:gd name="connsiteX3" fmla="*/ 15177573 w 21489563"/>
              <a:gd name="connsiteY3" fmla="*/ 3085813 h 3556357"/>
              <a:gd name="connsiteX4" fmla="*/ 21489563 w 21489563"/>
              <a:gd name="connsiteY4" fmla="*/ 2865276 h 3556357"/>
              <a:gd name="connsiteX5" fmla="*/ 21466874 w 21489563"/>
              <a:gd name="connsiteY5" fmla="*/ 25400 h 3556357"/>
              <a:gd name="connsiteX6" fmla="*/ 0 w 21489563"/>
              <a:gd name="connsiteY6" fmla="*/ 0 h 3556357"/>
              <a:gd name="connsiteX0" fmla="*/ 0 w 21534868"/>
              <a:gd name="connsiteY0" fmla="*/ 0 h 3556357"/>
              <a:gd name="connsiteX1" fmla="*/ 25400 w 21534868"/>
              <a:gd name="connsiteY1" fmla="*/ 3022600 h 3556357"/>
              <a:gd name="connsiteX2" fmla="*/ 6680200 w 21534868"/>
              <a:gd name="connsiteY2" fmla="*/ 3556000 h 3556357"/>
              <a:gd name="connsiteX3" fmla="*/ 15177573 w 21534868"/>
              <a:gd name="connsiteY3" fmla="*/ 3085813 h 3556357"/>
              <a:gd name="connsiteX4" fmla="*/ 21489563 w 21534868"/>
              <a:gd name="connsiteY4" fmla="*/ 2865276 h 3556357"/>
              <a:gd name="connsiteX5" fmla="*/ 21534868 w 21534868"/>
              <a:gd name="connsiteY5" fmla="*/ 25400 h 3556357"/>
              <a:gd name="connsiteX6" fmla="*/ 0 w 21534868"/>
              <a:gd name="connsiteY6" fmla="*/ 0 h 3556357"/>
              <a:gd name="connsiteX0" fmla="*/ 0 w 21534868"/>
              <a:gd name="connsiteY0" fmla="*/ 0 h 3556225"/>
              <a:gd name="connsiteX1" fmla="*/ 25400 w 21534868"/>
              <a:gd name="connsiteY1" fmla="*/ 3022600 h 3556225"/>
              <a:gd name="connsiteX2" fmla="*/ 6680200 w 21534868"/>
              <a:gd name="connsiteY2" fmla="*/ 3556000 h 3556225"/>
              <a:gd name="connsiteX3" fmla="*/ 15177573 w 21534868"/>
              <a:gd name="connsiteY3" fmla="*/ 3085813 h 3556225"/>
              <a:gd name="connsiteX4" fmla="*/ 21512229 w 21534868"/>
              <a:gd name="connsiteY4" fmla="*/ 2842529 h 3556225"/>
              <a:gd name="connsiteX5" fmla="*/ 21534868 w 21534868"/>
              <a:gd name="connsiteY5" fmla="*/ 25400 h 3556225"/>
              <a:gd name="connsiteX6" fmla="*/ 0 w 21534868"/>
              <a:gd name="connsiteY6" fmla="*/ 0 h 3556225"/>
              <a:gd name="connsiteX0" fmla="*/ 0 w 21534868"/>
              <a:gd name="connsiteY0" fmla="*/ 0 h 3556220"/>
              <a:gd name="connsiteX1" fmla="*/ 25400 w 21534868"/>
              <a:gd name="connsiteY1" fmla="*/ 3022600 h 3556220"/>
              <a:gd name="connsiteX2" fmla="*/ 6680200 w 21534868"/>
              <a:gd name="connsiteY2" fmla="*/ 3556000 h 3556220"/>
              <a:gd name="connsiteX3" fmla="*/ 15177573 w 21534868"/>
              <a:gd name="connsiteY3" fmla="*/ 3085813 h 3556220"/>
              <a:gd name="connsiteX4" fmla="*/ 21512227 w 21534868"/>
              <a:gd name="connsiteY4" fmla="*/ 2888023 h 3556220"/>
              <a:gd name="connsiteX5" fmla="*/ 21534868 w 21534868"/>
              <a:gd name="connsiteY5" fmla="*/ 25400 h 3556220"/>
              <a:gd name="connsiteX6" fmla="*/ 0 w 21534868"/>
              <a:gd name="connsiteY6" fmla="*/ 0 h 355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4868" h="3556220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705569" y="3197143"/>
                  <a:pt x="15177573" y="3085813"/>
                </a:cubicBezTo>
                <a:cubicBezTo>
                  <a:pt x="17649578" y="2974484"/>
                  <a:pt x="19427747" y="2899689"/>
                  <a:pt x="21512227" y="2888023"/>
                </a:cubicBezTo>
                <a:lnTo>
                  <a:pt x="21534868" y="254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E3677">
                  <a:alpha val="90000"/>
                </a:srgbClr>
              </a:gs>
              <a:gs pos="100000">
                <a:srgbClr val="744291">
                  <a:alpha val="9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8C1AEDC1-CA72-6FCA-69AB-A5D876E2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0" y="105169"/>
            <a:ext cx="1087217" cy="475633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C6BBD7EC-13E4-3E80-B3DE-10E554B053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086" y="78900"/>
            <a:ext cx="1047724" cy="55756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sp>
        <p:nvSpPr>
          <p:cNvPr id="4" name="矩形 3">
            <a:hlinkClick r:id="" action="ppaction://noaction"/>
            <a:extLst>
              <a:ext uri="{FF2B5EF4-FFF2-40B4-BE49-F238E27FC236}">
                <a16:creationId xmlns:a16="http://schemas.microsoft.com/office/drawing/2014/main" id="{ABEAB5B9-273A-3597-D593-8324114697FB}"/>
              </a:ext>
            </a:extLst>
          </p:cNvPr>
          <p:cNvSpPr/>
          <p:nvPr/>
        </p:nvSpPr>
        <p:spPr>
          <a:xfrm>
            <a:off x="263921" y="1771822"/>
            <a:ext cx="3656038" cy="479208"/>
          </a:xfrm>
          <a:prstGeom prst="rect">
            <a:avLst/>
          </a:prstGeom>
          <a:gradFill>
            <a:gsLst>
              <a:gs pos="0">
                <a:srgbClr val="6E3677">
                  <a:alpha val="80000"/>
                </a:srgbClr>
              </a:gs>
              <a:gs pos="100000">
                <a:srgbClr val="744291">
                  <a:alpha val="6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ET: Important Link</a:t>
            </a:r>
            <a:endParaRPr lang="zh-CN" altLang="en-US" sz="32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FA378A9-B91B-515A-0458-545A8B1A2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2544"/>
          <a:stretch/>
        </p:blipFill>
        <p:spPr>
          <a:xfrm>
            <a:off x="309233" y="2403863"/>
            <a:ext cx="3566081" cy="396294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834F218-3585-9A68-D1BC-A25996C6D39E}"/>
              </a:ext>
            </a:extLst>
          </p:cNvPr>
          <p:cNvSpPr txBox="1"/>
          <p:nvPr/>
        </p:nvSpPr>
        <p:spPr>
          <a:xfrm>
            <a:off x="398331" y="4644372"/>
            <a:ext cx="3374765" cy="1568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altLang="zh-CN" sz="1100" dirty="0"/>
              <a:t>Land </a:t>
            </a:r>
            <a:r>
              <a:rPr lang="en-US" altLang="zh-CN" sz="1100" dirty="0">
                <a:solidFill>
                  <a:srgbClr val="C00000"/>
                </a:solidFill>
              </a:rPr>
              <a:t>evapotranspiration</a:t>
            </a:r>
            <a:r>
              <a:rPr lang="en-US" altLang="zh-CN" sz="1100" dirty="0"/>
              <a:t>, including soil evaporation, vegetation transpiration, canopy interception, snow evaporation and open-water evaporation is the </a:t>
            </a:r>
            <a:r>
              <a:rPr lang="en-US" altLang="zh-CN" sz="1100" dirty="0">
                <a:solidFill>
                  <a:srgbClr val="C00000"/>
                </a:solidFill>
              </a:rPr>
              <a:t>key component</a:t>
            </a:r>
            <a:r>
              <a:rPr lang="en-US" altLang="zh-CN" sz="1100" dirty="0"/>
              <a:t> of the global terrestrial water and energy cycle. It plays a central role in linking the energy, water, and carbon cycles. Thus, </a:t>
            </a:r>
            <a:r>
              <a:rPr lang="en-US" altLang="zh-CN" sz="1100" dirty="0">
                <a:solidFill>
                  <a:srgbClr val="C00000"/>
                </a:solidFill>
              </a:rPr>
              <a:t>accurate estimation </a:t>
            </a:r>
            <a:r>
              <a:rPr lang="en-US" altLang="zh-CN" sz="1100" dirty="0"/>
              <a:t>at site-based, gridded and regional scales are of </a:t>
            </a:r>
            <a:r>
              <a:rPr lang="en-US" altLang="zh-CN" sz="1100" dirty="0">
                <a:solidFill>
                  <a:srgbClr val="C00000"/>
                </a:solidFill>
              </a:rPr>
              <a:t>great importance </a:t>
            </a:r>
            <a:r>
              <a:rPr lang="en-US" altLang="zh-CN" sz="1100" dirty="0"/>
              <a:t>for hydrological research.</a:t>
            </a:r>
          </a:p>
        </p:txBody>
      </p:sp>
      <p:sp>
        <p:nvSpPr>
          <p:cNvPr id="8" name="矩形 7">
            <a:hlinkClick r:id="" action="ppaction://noaction"/>
            <a:extLst>
              <a:ext uri="{FF2B5EF4-FFF2-40B4-BE49-F238E27FC236}">
                <a16:creationId xmlns:a16="http://schemas.microsoft.com/office/drawing/2014/main" id="{91F1070F-6F42-84DD-78D9-75E90503AA20}"/>
              </a:ext>
            </a:extLst>
          </p:cNvPr>
          <p:cNvSpPr/>
          <p:nvPr/>
        </p:nvSpPr>
        <p:spPr>
          <a:xfrm>
            <a:off x="4290035" y="1771822"/>
            <a:ext cx="3656038" cy="485761"/>
          </a:xfrm>
          <a:prstGeom prst="rect">
            <a:avLst/>
          </a:prstGeom>
          <a:gradFill>
            <a:gsLst>
              <a:gs pos="0">
                <a:srgbClr val="6E3677">
                  <a:alpha val="80000"/>
                </a:srgbClr>
              </a:gs>
              <a:gs pos="100000">
                <a:srgbClr val="744291">
                  <a:alpha val="6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Large discrepancies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9" name="矩形 8">
            <a:hlinkClick r:id="" action="ppaction://noaction"/>
            <a:extLst>
              <a:ext uri="{FF2B5EF4-FFF2-40B4-BE49-F238E27FC236}">
                <a16:creationId xmlns:a16="http://schemas.microsoft.com/office/drawing/2014/main" id="{E7477EB8-8D34-EFC8-2BB6-291451B2C50A}"/>
              </a:ext>
            </a:extLst>
          </p:cNvPr>
          <p:cNvSpPr/>
          <p:nvPr/>
        </p:nvSpPr>
        <p:spPr>
          <a:xfrm>
            <a:off x="8296115" y="1771822"/>
            <a:ext cx="3656038" cy="479208"/>
          </a:xfrm>
          <a:prstGeom prst="rect">
            <a:avLst/>
          </a:prstGeom>
          <a:gradFill>
            <a:gsLst>
              <a:gs pos="0">
                <a:srgbClr val="6E3677">
                  <a:alpha val="80000"/>
                </a:srgbClr>
              </a:gs>
              <a:gs pos="100000">
                <a:srgbClr val="744291">
                  <a:alpha val="6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Data Fusion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7C8F744-FD32-440C-DAC6-32B5E6D724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2544"/>
          <a:stretch/>
        </p:blipFill>
        <p:spPr>
          <a:xfrm>
            <a:off x="4335013" y="2403863"/>
            <a:ext cx="3566081" cy="396294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7F69BA2-8B34-9007-5E4E-ECAD01FC8B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2544"/>
          <a:stretch/>
        </p:blipFill>
        <p:spPr>
          <a:xfrm>
            <a:off x="8341093" y="2400120"/>
            <a:ext cx="3566081" cy="396294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73EEA7F-EF77-0A93-4EA4-2F4C60432C2F}"/>
              </a:ext>
            </a:extLst>
          </p:cNvPr>
          <p:cNvSpPr txBox="1"/>
          <p:nvPr/>
        </p:nvSpPr>
        <p:spPr>
          <a:xfrm>
            <a:off x="20809" y="176444"/>
            <a:ext cx="1219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Error Characterization and Multi-source Merging of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Global Land Evapotranspiration Products: Collocation-based approach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233F724-DBFA-EA08-CCC5-0B5EF9AD71B1}"/>
              </a:ext>
            </a:extLst>
          </p:cNvPr>
          <p:cNvSpPr txBox="1"/>
          <p:nvPr/>
        </p:nvSpPr>
        <p:spPr>
          <a:xfrm>
            <a:off x="0" y="1003548"/>
            <a:ext cx="12245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Changming Li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Hanbo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Yang*,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Wencong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Ziwei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Liu, Yao Jia,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Sien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Li,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Dawen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8C167AD-D41F-F2D5-C7AE-B0A4A2B267AC}"/>
              </a:ext>
            </a:extLst>
          </p:cNvPr>
          <p:cNvSpPr txBox="1"/>
          <p:nvPr/>
        </p:nvSpPr>
        <p:spPr>
          <a:xfrm>
            <a:off x="-25994" y="1294197"/>
            <a:ext cx="1221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zh-CN" sz="1400" dirty="0"/>
              <a:t>Address: Department of Hydraulic Engineering, Tsinghua University, China;</a:t>
            </a:r>
            <a:r>
              <a:rPr lang="zh-CN" altLang="en-US" sz="1400" dirty="0"/>
              <a:t> </a:t>
            </a:r>
            <a:r>
              <a:rPr lang="en-US" altLang="zh-CN" sz="1400" dirty="0"/>
              <a:t>Email: </a:t>
            </a:r>
            <a:r>
              <a:rPr lang="en-US" altLang="zh-CN" sz="1400" u="sng" dirty="0"/>
              <a:t>licm2022@mail.tsinghua.edu.cn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63DEAA8-E4B3-78CF-79A3-E0A7C6834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6974" y="2447694"/>
            <a:ext cx="3510868" cy="181340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6E8CD0B-B39F-5CCE-0F79-192335AB08D9}"/>
              </a:ext>
            </a:extLst>
          </p:cNvPr>
          <p:cNvSpPr txBox="1"/>
          <p:nvPr/>
        </p:nvSpPr>
        <p:spPr>
          <a:xfrm>
            <a:off x="4785542" y="4246833"/>
            <a:ext cx="26931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Palatino Linotype" pitchFamily="18" charset="0"/>
              </a:rPr>
              <a:t>(Pan et al., 2020)</a:t>
            </a:r>
            <a:endParaRPr lang="zh-CN" altLang="en-US" sz="1200" dirty="0"/>
          </a:p>
        </p:txBody>
      </p:sp>
      <p:pic>
        <p:nvPicPr>
          <p:cNvPr id="13" name="Picture 2" descr="Water cycle - Wikipedia">
            <a:extLst>
              <a:ext uri="{FF2B5EF4-FFF2-40B4-BE49-F238E27FC236}">
                <a16:creationId xmlns:a16="http://schemas.microsoft.com/office/drawing/2014/main" id="{A4E5C3E9-717B-7ED2-3913-B7AB29D1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6" y="2528893"/>
            <a:ext cx="3311696" cy="206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377CB16B-9ADE-3127-179E-9AE2BB5455E1}"/>
              </a:ext>
            </a:extLst>
          </p:cNvPr>
          <p:cNvSpPr txBox="1"/>
          <p:nvPr/>
        </p:nvSpPr>
        <p:spPr>
          <a:xfrm>
            <a:off x="4332192" y="5896521"/>
            <a:ext cx="3599439" cy="451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en-US" altLang="zh-CN" sz="1100" dirty="0">
                <a:solidFill>
                  <a:srgbClr val="C00000"/>
                </a:solidFill>
                <a:latin typeface="+mj-lt"/>
              </a:rPr>
              <a:t>The conclusions derived from different products could vary significantly.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C4A01A-79AE-B55F-708B-41CCA2FBF42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346974" y="4542773"/>
            <a:ext cx="3570328" cy="134398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447E472-0BD1-C76C-C59E-41A7CB46B247}"/>
              </a:ext>
            </a:extLst>
          </p:cNvPr>
          <p:cNvSpPr txBox="1"/>
          <p:nvPr/>
        </p:nvSpPr>
        <p:spPr>
          <a:xfrm>
            <a:off x="8310713" y="2465306"/>
            <a:ext cx="3435011" cy="2402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spcAft>
                <a:spcPts val="600"/>
              </a:spcAft>
              <a:defRPr sz="1100"/>
            </a:lvl1pPr>
          </a:lstStyle>
          <a:p>
            <a:r>
              <a:rPr lang="en-US" altLang="zh-CN" b="1" dirty="0"/>
              <a:t>Our objectives:</a:t>
            </a:r>
          </a:p>
          <a:p>
            <a:r>
              <a:rPr lang="en-US" altLang="zh-CN" dirty="0"/>
              <a:t>1. Conduct a global evaluation of multiple ET products </a:t>
            </a:r>
            <a:r>
              <a:rPr lang="en-US" altLang="zh-CN" dirty="0">
                <a:solidFill>
                  <a:srgbClr val="C00000"/>
                </a:solidFill>
              </a:rPr>
              <a:t>without relying on flux station data</a:t>
            </a:r>
          </a:p>
          <a:p>
            <a:r>
              <a:rPr lang="en-US" altLang="zh-CN" dirty="0"/>
              <a:t>In Africa and East Asia, reliable flux stations are scarce; some stations have short observation durations</a:t>
            </a:r>
          </a:p>
          <a:p>
            <a:r>
              <a:rPr lang="en-US" altLang="zh-CN" dirty="0"/>
              <a:t>2. Merge based on product errors to obtain more reliable ET data.</a:t>
            </a:r>
          </a:p>
          <a:p>
            <a:r>
              <a:rPr lang="en-US" altLang="zh-CN" b="1" dirty="0"/>
              <a:t>Our process:</a:t>
            </a:r>
          </a:p>
          <a:p>
            <a:r>
              <a:rPr lang="en-US" altLang="zh-CN" dirty="0"/>
              <a:t>Evaluation: Triple Collocation and its related methods</a:t>
            </a:r>
          </a:p>
          <a:p>
            <a:r>
              <a:rPr lang="en-US" altLang="zh-CN" dirty="0"/>
              <a:t>Fusion Linear Merging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520A3CC-EC2C-70E5-1CF7-125E8A460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647975" y="4821852"/>
            <a:ext cx="2952314" cy="149253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14E88E94-B27E-BC75-8E84-71B02128BD49}"/>
              </a:ext>
            </a:extLst>
          </p:cNvPr>
          <p:cNvSpPr txBox="1"/>
          <p:nvPr/>
        </p:nvSpPr>
        <p:spPr>
          <a:xfrm>
            <a:off x="9610300" y="6124973"/>
            <a:ext cx="26931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Palatino Linotype" pitchFamily="18" charset="0"/>
              </a:rPr>
              <a:t>(Park et al., 2023)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2072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876A9C5-DBA2-421E-883A-41ACD5E7D51D}"/>
              </a:ext>
            </a:extLst>
          </p:cNvPr>
          <p:cNvSpPr txBox="1"/>
          <p:nvPr/>
        </p:nvSpPr>
        <p:spPr>
          <a:xfrm>
            <a:off x="493156" y="339532"/>
            <a:ext cx="10462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Gridded-T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FCC3-D3D9-48BF-A1C7-BC83142C0F47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3" name="图片 2" descr="地图&#10;&#10;中度可信度描述已自动生成">
            <a:extLst>
              <a:ext uri="{FF2B5EF4-FFF2-40B4-BE49-F238E27FC236}">
                <a16:creationId xmlns:a16="http://schemas.microsoft.com/office/drawing/2014/main" id="{D9901C25-EA7D-868A-F1E2-6FEA2264C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14" y="801625"/>
            <a:ext cx="5961632" cy="60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 descr="地图&#10;&#10;描述已自动生成">
            <a:extLst>
              <a:ext uri="{FF2B5EF4-FFF2-40B4-BE49-F238E27FC236}">
                <a16:creationId xmlns:a16="http://schemas.microsoft.com/office/drawing/2014/main" id="{C62ADB6E-252F-B2DC-A73A-6B4811655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01" y="801625"/>
            <a:ext cx="5897055" cy="595598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BE5234A-8821-B4DE-3A63-E4278E86F43B}"/>
                  </a:ext>
                </a:extLst>
              </p:cNvPr>
              <p:cNvSpPr txBox="1"/>
              <p:nvPr/>
            </p:nvSpPr>
            <p:spPr>
              <a:xfrm>
                <a:off x="3990109" y="-13213"/>
                <a:ext cx="3375891" cy="814838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𝑆𝑁𝑅</m:t>
                              </m:r>
                            </m:e>
                            <m:sub>
                              <m: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  <m:t>𝐺𝐿𝐸𝐴𝑀</m:t>
                              </m:r>
                            </m:sub>
                          </m:sSub>
                        </m:e>
                      </m:bar>
                      <m:r>
                        <a:rPr lang="en-US" altLang="zh-CN" sz="1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−4.23±4.96</m:t>
                      </m:r>
                    </m:oMath>
                  </m:oMathPara>
                </a14:m>
                <a:endParaRPr lang="en-US" altLang="zh-CN" sz="14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sz="1400" b="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𝑆𝑁𝑅</m:t>
                              </m:r>
                            </m:e>
                            <m:sub>
                              <m: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  <m:t>𝐸𝑅𝐴</m:t>
                              </m:r>
                              <m: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bar>
                      <m:r>
                        <a:rPr lang="en-US" altLang="zh-CN" sz="1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−3.16±5.54</m:t>
                      </m:r>
                    </m:oMath>
                  </m:oMathPara>
                </a14:m>
                <a:endParaRPr lang="en-US" altLang="zh-CN" sz="14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sz="1400" b="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𝑆𝑁𝑅</m:t>
                              </m:r>
                            </m:e>
                            <m:sub>
                              <m: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  <m:t>𝐺𝐿𝐷𝐴𝑆</m:t>
                              </m:r>
                            </m:sub>
                          </m:sSub>
                        </m:e>
                      </m:bar>
                      <m:r>
                        <a:rPr lang="en-US" altLang="zh-CN" sz="1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−5.07±4.75</m:t>
                      </m:r>
                    </m:oMath>
                  </m:oMathPara>
                </a14:m>
                <a:endParaRPr lang="en-US" altLang="zh-CN" sz="1400" b="0" i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BE5234A-8821-B4DE-3A63-E4278E86F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109" y="-13213"/>
                <a:ext cx="3375891" cy="8148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1486A1C-E3A0-8312-979D-2578F6C82800}"/>
                  </a:ext>
                </a:extLst>
              </p:cNvPr>
              <p:cNvSpPr txBox="1"/>
              <p:nvPr/>
            </p:nvSpPr>
            <p:spPr>
              <a:xfrm>
                <a:off x="10028187" y="-13213"/>
                <a:ext cx="2163813" cy="810671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𝐺𝐿𝐸𝐴𝑀</m:t>
                              </m:r>
                            </m:sub>
                          </m:sSub>
                        </m:sub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1400"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m:t>0.67</m:t>
                      </m:r>
                      <m:r>
                        <m:rPr>
                          <m:nor/>
                        </m:rPr>
                        <a:rPr lang="en-US" altLang="zh-CN" sz="1400"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m:t>±</m:t>
                      </m:r>
                      <m:r>
                        <m:rPr>
                          <m:nor/>
                        </m:rPr>
                        <a:rPr lang="en-US" altLang="zh-CN" sz="1400"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m:t>0.39</m:t>
                      </m:r>
                    </m:oMath>
                  </m:oMathPara>
                </a14:m>
                <a:endParaRPr lang="en-US" altLang="zh-CN" sz="14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𝐸𝑅𝐴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sub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1400"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m:t>1.21</m:t>
                      </m:r>
                      <m:r>
                        <m:rPr>
                          <m:nor/>
                        </m:rPr>
                        <a:rPr lang="en-US" altLang="zh-CN" sz="1400"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m:t>±</m:t>
                      </m:r>
                      <m:r>
                        <m:rPr>
                          <m:nor/>
                        </m:rPr>
                        <a:rPr lang="en-US" altLang="zh-CN" sz="1400"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m:t>2.07</m:t>
                      </m:r>
                    </m:oMath>
                  </m:oMathPara>
                </a14:m>
                <a:endParaRPr lang="en-US" altLang="zh-CN" sz="1400" dirty="0">
                  <a:latin typeface="Times New Roman" panose="02020603050405020304" pitchFamily="18" charset="0"/>
                  <a:ea typeface="华文宋体" panose="02010600040101010101" pitchFamily="2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𝐺𝐿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𝐷𝐴𝑆</m:t>
                              </m:r>
                            </m:sub>
                          </m:sSub>
                        </m:sub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1400"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m:t>0.98</m:t>
                      </m:r>
                      <m:r>
                        <m:rPr>
                          <m:nor/>
                        </m:rPr>
                        <a:rPr lang="en-US" altLang="zh-CN" sz="1400"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m:t>±</m:t>
                      </m:r>
                      <m:r>
                        <m:rPr>
                          <m:nor/>
                        </m:rPr>
                        <a:rPr lang="en-US" altLang="zh-CN" sz="1400"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m:t>0.82</m:t>
                      </m:r>
                    </m:oMath>
                  </m:oMathPara>
                </a14:m>
                <a:endParaRPr lang="en-US" altLang="zh-CN" sz="1400" b="0" i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1486A1C-E3A0-8312-979D-2578F6C82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187" y="-13213"/>
                <a:ext cx="2163813" cy="8106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287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9DC01CA0-95C9-4D96-823B-7A023255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29" y="382514"/>
            <a:ext cx="10515600" cy="449044"/>
          </a:xfrm>
        </p:spPr>
        <p:txBody>
          <a:bodyPr>
            <a:normAutofit fontScale="90000"/>
          </a:bodyPr>
          <a:lstStyle/>
          <a:p>
            <a:r>
              <a:rPr lang="en-US" altLang="zh-CN" sz="2800" b="1" spc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MERGE: 0.1º-8D (2000-2022)/ 0.25º-D (1950-2022)</a:t>
            </a:r>
            <a:endParaRPr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078659-FED9-4810-A840-567C415D2C18}"/>
              </a:ext>
            </a:extLst>
          </p:cNvPr>
          <p:cNvSpPr txBox="1"/>
          <p:nvPr/>
        </p:nvSpPr>
        <p:spPr>
          <a:xfrm>
            <a:off x="250812" y="981754"/>
            <a:ext cx="5077544" cy="15715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Collocation-based Merging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0.1º-8D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ERA5L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PMLV2 &amp; FLUXCOM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0.25º-D: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GLEAMv3.6 &amp; ERA5L &amp; GLDAS2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Optimal weight: Linear Merging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CC94553-6A5A-4449-AA33-471357FEB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522565"/>
              </p:ext>
            </p:extLst>
          </p:nvPr>
        </p:nvGraphicFramePr>
        <p:xfrm>
          <a:off x="177496" y="3048000"/>
          <a:ext cx="5518454" cy="2853692"/>
        </p:xfrm>
        <a:graphic>
          <a:graphicData uri="http://schemas.openxmlformats.org/drawingml/2006/table">
            <a:tbl>
              <a:tblPr firstRow="1" firstCol="1" bandRow="1"/>
              <a:tblGrid>
                <a:gridCol w="2190442">
                  <a:extLst>
                    <a:ext uri="{9D8B030D-6E8A-4147-A177-3AD203B41FA5}">
                      <a16:colId xmlns:a16="http://schemas.microsoft.com/office/drawing/2014/main" val="4100844027"/>
                    </a:ext>
                  </a:extLst>
                </a:gridCol>
                <a:gridCol w="2389664">
                  <a:extLst>
                    <a:ext uri="{9D8B030D-6E8A-4147-A177-3AD203B41FA5}">
                      <a16:colId xmlns:a16="http://schemas.microsoft.com/office/drawing/2014/main" val="2248385644"/>
                    </a:ext>
                  </a:extLst>
                </a:gridCol>
                <a:gridCol w="815975">
                  <a:extLst>
                    <a:ext uri="{9D8B030D-6E8A-4147-A177-3AD203B41FA5}">
                      <a16:colId xmlns:a16="http://schemas.microsoft.com/office/drawing/2014/main" val="1776133388"/>
                    </a:ext>
                  </a:extLst>
                </a:gridCol>
                <a:gridCol w="122373">
                  <a:extLst>
                    <a:ext uri="{9D8B030D-6E8A-4147-A177-3AD203B41FA5}">
                      <a16:colId xmlns:a16="http://schemas.microsoft.com/office/drawing/2014/main" val="3392447180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Scenario 1 (0.1</a:t>
                      </a:r>
                      <a:r>
                        <a:rPr lang="en-US" altLang="zh-CN" sz="1400" b="1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º</a:t>
                      </a:r>
                      <a:r>
                        <a:rPr lang="en-US" sz="1400" b="1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-8Daily)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241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Period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Available Products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Method</a:t>
                      </a:r>
                      <a:endParaRPr lang="zh-CN" sz="1400" kern="220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400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623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（</a:t>
                      </a: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2000.01.01-2002.02.25)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ERA5L/ FLUXCOM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IVD</a:t>
                      </a:r>
                      <a:endParaRPr lang="zh-CN" sz="1400" kern="220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400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989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（</a:t>
                      </a: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2002.02.26-2015.12.27)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ERA5L/ FLUXCOM/ PMLV2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EIVD</a:t>
                      </a:r>
                      <a:endParaRPr lang="zh-CN" sz="1400" kern="220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400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403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（</a:t>
                      </a: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2015.12.28-2020.12.26)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ERA5L/ PMLV2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IVD</a:t>
                      </a:r>
                      <a:endParaRPr lang="zh-CN" sz="1400" kern="220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400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24292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Scenario 2 (0.25º-Daily)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975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Period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Available Products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b="1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Method</a:t>
                      </a:r>
                      <a:endParaRPr lang="zh-CN" sz="1400" kern="220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400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186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（</a:t>
                      </a: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1950.01.01-1979.12.31)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ERA5L/ GLDAS2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IVD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6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（</a:t>
                      </a: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1980.01.01-2021.12.31)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ERA5L/ GLEAM/ GLDAS2</a:t>
                      </a:r>
                      <a:endParaRPr lang="zh-CN" alt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EIVD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400" kern="220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23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（</a:t>
                      </a: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2022.01.01-2022.12.31)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ERA5L/ GLDAS2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IVD</a:t>
                      </a:r>
                      <a:endParaRPr lang="zh-CN" sz="1400" kern="2200" dirty="0">
                        <a:effectLst/>
                        <a:latin typeface="Times New Roman" panose="02020603050405020304" pitchFamily="18" charset="0"/>
                        <a:ea typeface="华文宋体" panose="0201060004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400" kern="2200" dirty="0">
                          <a:effectLst/>
                          <a:latin typeface="Times New Roman" panose="02020603050405020304" pitchFamily="18" charset="0"/>
                          <a:ea typeface="华文宋体" panose="02010600040101010101" pitchFamily="2" charset="-122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964874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BF55991-623E-41E2-B537-A77190F9D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797" y="2740223"/>
            <a:ext cx="42221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1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ABLE</a:t>
            </a:r>
            <a:r>
              <a:rPr kumimoji="0" lang="en-US" altLang="zh-CN" sz="1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 Combination of inputs and accessible methods </a:t>
            </a:r>
            <a:endParaRPr kumimoji="0" lang="en-US" altLang="zh-CN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图片 15" descr="图片包含 图表&#10;&#10;描述已自动生成">
            <a:extLst>
              <a:ext uri="{FF2B5EF4-FFF2-40B4-BE49-F238E27FC236}">
                <a16:creationId xmlns:a16="http://schemas.microsoft.com/office/drawing/2014/main" id="{2374DEC9-DD12-47E5-9FD4-97DBD6C9A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22" y="1001207"/>
            <a:ext cx="6465417" cy="549353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505A484-A0A0-4599-84C7-05BA6A13C5E0}"/>
              </a:ext>
            </a:extLst>
          </p:cNvPr>
          <p:cNvSpPr txBox="1"/>
          <p:nvPr/>
        </p:nvSpPr>
        <p:spPr>
          <a:xfrm>
            <a:off x="6172399" y="6277473"/>
            <a:ext cx="5353390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AutoNum type="arabicParenBoth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value below 0.5</a:t>
            </a:r>
          </a:p>
          <a:p>
            <a:pPr marL="342900" indent="-342900" algn="ctr">
              <a:buAutoNum type="arabicParenBoth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correlation: </a:t>
            </a:r>
            <a:r>
              <a:rPr lang="en-US" altLang="zh-CN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ERA5L &amp; GLEAM (same meteorological input)</a:t>
            </a:r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943C0F06-DF8E-B74E-6209-7C3F1EA4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3CB77AD2-A302-CE73-9C9E-5E962420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663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72F22063-4EF8-4C46-B56B-B9FE24A2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29" y="382514"/>
            <a:ext cx="10515600" cy="449044"/>
          </a:xfrm>
        </p:spPr>
        <p:txBody>
          <a:bodyPr>
            <a:normAutofit fontScale="90000"/>
          </a:bodyPr>
          <a:lstStyle/>
          <a:p>
            <a:r>
              <a:rPr lang="en-US" altLang="zh-CN" sz="2800" b="1" spc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Site-based Evaluation (FLUXNET)</a:t>
            </a:r>
            <a:endParaRPr lang="zh-CN" altLang="en-US" sz="2400" dirty="0"/>
          </a:p>
        </p:txBody>
      </p:sp>
      <p:pic>
        <p:nvPicPr>
          <p:cNvPr id="4" name="图片 3" descr="图表, 散点图&#10;&#10;描述已自动生成">
            <a:extLst>
              <a:ext uri="{FF2B5EF4-FFF2-40B4-BE49-F238E27FC236}">
                <a16:creationId xmlns:a16="http://schemas.microsoft.com/office/drawing/2014/main" id="{DCA29BF6-3D1D-4BE9-9786-E7821A991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308"/>
            <a:ext cx="12192000" cy="498749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510CBAD-3E92-4A3F-9620-741E04691E27}"/>
              </a:ext>
            </a:extLst>
          </p:cNvPr>
          <p:cNvSpPr txBox="1"/>
          <p:nvPr/>
        </p:nvSpPr>
        <p:spPr>
          <a:xfrm>
            <a:off x="179102" y="904101"/>
            <a:ext cx="6719409" cy="832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FLUXNET (82 sites) – 0.1º-8D</a:t>
            </a:r>
          </a:p>
          <a:p>
            <a:pPr marL="0" lvl="1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𝑅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2&amp;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𝑅𝑀𝑆𝐸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:0.1-8D (0.68/0.84 mm/d)  (2) Good performance over 8 PFTs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地图&#10;&#10;描述已自动生成">
            <a:extLst>
              <a:ext uri="{FF2B5EF4-FFF2-40B4-BE49-F238E27FC236}">
                <a16:creationId xmlns:a16="http://schemas.microsoft.com/office/drawing/2014/main" id="{3BCB8822-68B8-435F-A1AA-2B6D9B77E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46" y="-30319"/>
            <a:ext cx="3424170" cy="1723753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5AE388-C6E9-E4BC-A048-CD71AAD6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D63839-32BF-E7C0-E5D9-5F39B22CD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26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72F22063-4EF8-4C46-B56B-B9FE24A2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29" y="382514"/>
            <a:ext cx="10515600" cy="449044"/>
          </a:xfrm>
        </p:spPr>
        <p:txBody>
          <a:bodyPr>
            <a:normAutofit fontScale="90000"/>
          </a:bodyPr>
          <a:lstStyle/>
          <a:p>
            <a:r>
              <a:rPr lang="en-US" altLang="zh-CN" sz="2800" b="1" spc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Site-based Evaluation (FLUXNET)</a:t>
            </a:r>
            <a:endParaRPr lang="zh-CN" altLang="en-US" sz="2400" dirty="0"/>
          </a:p>
        </p:txBody>
      </p:sp>
      <p:pic>
        <p:nvPicPr>
          <p:cNvPr id="3" name="图片 2" descr="图表, 日程表, 散点图&#10;&#10;描述已自动生成">
            <a:extLst>
              <a:ext uri="{FF2B5EF4-FFF2-40B4-BE49-F238E27FC236}">
                <a16:creationId xmlns:a16="http://schemas.microsoft.com/office/drawing/2014/main" id="{F40E937D-6C4A-49D1-B3EE-85DE6DB41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509"/>
            <a:ext cx="12192000" cy="498749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314A1AF-BF73-4E10-A947-B78118680C48}"/>
              </a:ext>
            </a:extLst>
          </p:cNvPr>
          <p:cNvSpPr txBox="1"/>
          <p:nvPr/>
        </p:nvSpPr>
        <p:spPr>
          <a:xfrm>
            <a:off x="179102" y="904101"/>
            <a:ext cx="7633809" cy="832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FLUXNET (82 sites) – 0.25º-D</a:t>
            </a:r>
          </a:p>
          <a:p>
            <a:pPr marL="0" lvl="1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𝑅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&amp;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𝑅𝑀𝑆𝐸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:0.1-8D (0.62/1.03 mm/d) (2) Higher Uncertainty (Representative Error?)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地图&#10;&#10;描述已自动生成">
            <a:extLst>
              <a:ext uri="{FF2B5EF4-FFF2-40B4-BE49-F238E27FC236}">
                <a16:creationId xmlns:a16="http://schemas.microsoft.com/office/drawing/2014/main" id="{0BAE86A4-0496-4516-A0D5-EAE10BB1D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46" y="-30319"/>
            <a:ext cx="3424170" cy="1723753"/>
          </a:xfrm>
          <a:prstGeom prst="rect">
            <a:avLst/>
          </a:prstGeom>
        </p:spPr>
      </p:pic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207EAA-E2C2-43DC-7575-4CA84CB9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4E9534-8D41-2CFF-CB9F-A70751F2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770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BB9C83A5-3918-4EE4-91EC-FDFEC990F974}"/>
              </a:ext>
            </a:extLst>
          </p:cNvPr>
          <p:cNvGrpSpPr/>
          <p:nvPr/>
        </p:nvGrpSpPr>
        <p:grpSpPr>
          <a:xfrm>
            <a:off x="3914253" y="1809308"/>
            <a:ext cx="7325918" cy="4887234"/>
            <a:chOff x="1137213" y="1854067"/>
            <a:chExt cx="6869573" cy="458279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528285B-98AD-4D8A-A617-F16F5D4AA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7213" y="1854067"/>
              <a:ext cx="6869573" cy="25738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45455B9-6A39-476B-9E80-005ABC8D7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0626" y="3861048"/>
              <a:ext cx="6862747" cy="2575818"/>
            </a:xfrm>
            <a:prstGeom prst="rect">
              <a:avLst/>
            </a:prstGeom>
          </p:spPr>
        </p:pic>
      </p:grpSp>
      <p:sp>
        <p:nvSpPr>
          <p:cNvPr id="9" name="标题 8">
            <a:extLst>
              <a:ext uri="{FF2B5EF4-FFF2-40B4-BE49-F238E27FC236}">
                <a16:creationId xmlns:a16="http://schemas.microsoft.com/office/drawing/2014/main" id="{72F22063-4EF8-4C46-B56B-B9FE24A2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29" y="382514"/>
            <a:ext cx="10515600" cy="449044"/>
          </a:xfrm>
        </p:spPr>
        <p:txBody>
          <a:bodyPr>
            <a:normAutofit fontScale="90000"/>
          </a:bodyPr>
          <a:lstStyle/>
          <a:p>
            <a:r>
              <a:rPr lang="en-US" altLang="zh-CN" sz="2800" b="1" spc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Performance of estimating ET variation: KGE</a:t>
            </a:r>
            <a:endParaRPr lang="zh-CN" altLang="en-US" sz="2400" dirty="0"/>
          </a:p>
        </p:txBody>
      </p:sp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B05F5E1C-3D2B-4449-B9C2-65103BCB1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7"/>
          <a:stretch/>
        </p:blipFill>
        <p:spPr>
          <a:xfrm>
            <a:off x="690589" y="4286023"/>
            <a:ext cx="3100708" cy="254925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CFA525-246A-45E3-8793-5DAEBE4F44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253"/>
          <a:stretch/>
        </p:blipFill>
        <p:spPr>
          <a:xfrm>
            <a:off x="659850" y="1736765"/>
            <a:ext cx="3100708" cy="25492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3A2848F-354A-4E7A-8B8F-10FF864BD4AF}"/>
                  </a:ext>
                </a:extLst>
              </p:cNvPr>
              <p:cNvSpPr txBox="1"/>
              <p:nvPr/>
            </p:nvSpPr>
            <p:spPr>
              <a:xfrm>
                <a:off x="9025845" y="846574"/>
                <a:ext cx="2214326" cy="1055674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D2DB9">
                    <a:lumMod val="75000"/>
                  </a:srgbClr>
                </a:solidFill>
                <a:prstDash val="soli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kumimoji="1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arPr>
                        <m:e>
                          <m:r>
                            <a:rPr kumimoji="1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𝐾𝐺</m:t>
                          </m:r>
                          <m:sSub>
                            <m:sSubPr>
                              <m:ctrlP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𝐶𝐴𝑀𝐸𝐿𝐸</m:t>
                              </m:r>
                            </m:sub>
                          </m:sSub>
                        </m:e>
                      </m:bar>
                      <m:r>
                        <a:rPr kumimoji="1" lang="en-US" altLang="zh-CN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=0.52</m:t>
                      </m:r>
                    </m:oMath>
                  </m:oMathPara>
                </a14:m>
                <a:endParaRPr kumimoji="1" lang="en-US" altLang="zh-CN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黑体"/>
                  <a:cs typeface="+mn-cs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kumimoji="1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arPr>
                        <m:e>
                          <m:r>
                            <a:rPr kumimoji="1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𝐾𝐺</m:t>
                          </m:r>
                          <m:sSub>
                            <m:sSubPr>
                              <m:ctrlP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𝐸𝑅𝐴</m:t>
                              </m:r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sub>
                          </m:sSub>
                        </m:e>
                      </m:bar>
                      <m:r>
                        <a:rPr kumimoji="1" lang="en-US" altLang="zh-CN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=0.44</m:t>
                      </m:r>
                    </m:oMath>
                  </m:oMathPara>
                </a14:m>
                <a:endParaRPr kumimoji="1" lang="en-US" altLang="zh-CN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黑体"/>
                  <a:cs typeface="+mn-cs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kumimoji="1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arPr>
                        <m:e>
                          <m:r>
                            <a:rPr kumimoji="1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𝐾𝐺</m:t>
                          </m:r>
                          <m:sSub>
                            <m:sSubPr>
                              <m:ctrlP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𝑃𝑀𝐿𝑉</m:t>
                              </m:r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e>
                      </m:bar>
                      <m:r>
                        <a:rPr kumimoji="1" lang="en-US" altLang="zh-CN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=0.42</m:t>
                      </m:r>
                    </m:oMath>
                  </m:oMathPara>
                </a14:m>
                <a:endParaRPr kumimoji="1" lang="en-US" altLang="zh-CN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黑体"/>
                  <a:cs typeface="+mn-cs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kumimoji="1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arPr>
                        <m:e>
                          <m:r>
                            <a:rPr kumimoji="1" lang="en-US" altLang="zh-CN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𝐾𝐺</m:t>
                          </m:r>
                          <m:sSub>
                            <m:sSubPr>
                              <m:ctrlP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𝐹𝐿𝑈𝑋𝐶𝑂𝑀</m:t>
                              </m:r>
                            </m:sub>
                          </m:sSub>
                        </m:e>
                      </m:bar>
                      <m:r>
                        <a:rPr kumimoji="1" lang="en-US" altLang="zh-CN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=0.32</m:t>
                      </m:r>
                    </m:oMath>
                  </m:oMathPara>
                </a14:m>
                <a:endParaRPr kumimoji="1" lang="en-US" altLang="zh-CN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黑体"/>
                  <a:cs typeface="+mn-cs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3A2848F-354A-4E7A-8B8F-10FF864BD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845" y="846574"/>
                <a:ext cx="2214326" cy="10556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 cmpd="sng" algn="ctr">
                <a:solidFill>
                  <a:srgbClr val="2D2DB9">
                    <a:lumMod val="7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F48D11A6-9052-45EF-9834-97FBB9DF62AA}"/>
              </a:ext>
            </a:extLst>
          </p:cNvPr>
          <p:cNvSpPr txBox="1"/>
          <p:nvPr/>
        </p:nvSpPr>
        <p:spPr>
          <a:xfrm>
            <a:off x="179102" y="904101"/>
            <a:ext cx="7633809" cy="832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FLUXNET (82 sites) – Kling-Gupta Efficiency</a:t>
            </a:r>
          </a:p>
          <a:p>
            <a:pPr marL="0" lvl="1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improvement against existing products : Higher KGE and better fitness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E0B58F9-C1A4-E954-1E4A-5CBC4C845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AC9F5B-7484-0E25-7DAC-074F2DAC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81B1B7-A9AC-298D-09C7-173B1B06BE9F}"/>
              </a:ext>
            </a:extLst>
          </p:cNvPr>
          <p:cNvSpPr txBox="1"/>
          <p:nvPr/>
        </p:nvSpPr>
        <p:spPr>
          <a:xfrm>
            <a:off x="10210452" y="5842149"/>
            <a:ext cx="1981548" cy="33855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Just one example</a:t>
            </a:r>
          </a:p>
        </p:txBody>
      </p:sp>
    </p:spTree>
    <p:extLst>
      <p:ext uri="{BB962C8B-B14F-4D97-AF65-F5344CB8AC3E}">
        <p14:creationId xmlns:p14="http://schemas.microsoft.com/office/powerpoint/2010/main" val="889184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72F22063-4EF8-4C46-B56B-B9FE24A2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29" y="382514"/>
            <a:ext cx="10515600" cy="449044"/>
          </a:xfrm>
        </p:spPr>
        <p:txBody>
          <a:bodyPr>
            <a:normAutofit fontScale="90000"/>
          </a:bodyPr>
          <a:lstStyle/>
          <a:p>
            <a:r>
              <a:rPr lang="en-US" altLang="zh-CN" sz="2800" b="1" spc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Interannual variation: Interesting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35BF72-9230-40C7-917D-8F88B972B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83" y="3635337"/>
            <a:ext cx="7308792" cy="3222663"/>
          </a:xfrm>
          <a:prstGeom prst="rect">
            <a:avLst/>
          </a:prstGeom>
        </p:spPr>
      </p:pic>
      <p:pic>
        <p:nvPicPr>
          <p:cNvPr id="5" name="图片 4" descr="图片包含 图表&#10;&#10;描述已自动生成">
            <a:extLst>
              <a:ext uri="{FF2B5EF4-FFF2-40B4-BE49-F238E27FC236}">
                <a16:creationId xmlns:a16="http://schemas.microsoft.com/office/drawing/2014/main" id="{83972761-F450-43E9-806E-DF8AF9C6A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9" y="824644"/>
            <a:ext cx="7448759" cy="280096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602ACBA-6DBF-4C0D-BF80-2669EC7805F5}"/>
              </a:ext>
            </a:extLst>
          </p:cNvPr>
          <p:cNvSpPr txBox="1"/>
          <p:nvPr/>
        </p:nvSpPr>
        <p:spPr>
          <a:xfrm>
            <a:off x="8007188" y="280088"/>
            <a:ext cx="3668083" cy="3510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ET variation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estimates: FLUXCOM/GLDAS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variation: ERA5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Interesting finding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1981-2021: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Upward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Speed: (2002-2020) &gt; (1981-2002)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reasons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 induced increasing transpiration?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Greening?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6BDB95-4CC2-42D8-9754-6DC60D5E9561}"/>
              </a:ext>
            </a:extLst>
          </p:cNvPr>
          <p:cNvSpPr txBox="1"/>
          <p:nvPr/>
        </p:nvSpPr>
        <p:spPr>
          <a:xfrm>
            <a:off x="10298428" y="3605998"/>
            <a:ext cx="1725856" cy="36933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cs typeface="Times New Roman" panose="02020603050405020304" pitchFamily="18" charset="0"/>
              </a:rPr>
              <a:t>Ongoing Work</a:t>
            </a:r>
            <a:endParaRPr lang="zh-CN" altLang="en-US" sz="1800" b="1" dirty="0">
              <a:solidFill>
                <a:srgbClr val="C00000"/>
              </a:solidFill>
            </a:endParaRPr>
          </a:p>
        </p:txBody>
      </p:sp>
      <p:pic>
        <p:nvPicPr>
          <p:cNvPr id="13" name="图片 12" descr="地图&#10;&#10;描述已自动生成">
            <a:extLst>
              <a:ext uri="{FF2B5EF4-FFF2-40B4-BE49-F238E27FC236}">
                <a16:creationId xmlns:a16="http://schemas.microsoft.com/office/drawing/2014/main" id="{46E8C198-8B4A-4F46-88E1-55BFA525F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92" y="4157468"/>
            <a:ext cx="4390366" cy="221963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A522A75-40AA-4130-84E0-0D2FD6024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4230" y="6409216"/>
            <a:ext cx="43140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FIGURE</a:t>
            </a:r>
            <a:r>
              <a:rPr kumimoji="0" lang="en-US" altLang="zh-CN" sz="1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宋体" panose="02010600040101010101" pitchFamily="2" charset="-122"/>
                <a:cs typeface="Times New Roman" panose="02020603050405020304" pitchFamily="18" charset="0"/>
              </a:rPr>
              <a:t> Global trend of LAI from 2000-2018 (GLASS)</a:t>
            </a:r>
            <a:endParaRPr kumimoji="0" lang="en-US" altLang="zh-CN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E95426A-2FC0-AC91-F9CE-77CDD3B02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A8FE4E-81C0-F16E-06F5-6AFB725A1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 3">
            <a:extLst>
              <a:ext uri="{FF2B5EF4-FFF2-40B4-BE49-F238E27FC236}">
                <a16:creationId xmlns:a16="http://schemas.microsoft.com/office/drawing/2014/main" id="{729B05CF-B5F3-F5F2-0F2E-7E00D9E54CC6}"/>
              </a:ext>
            </a:extLst>
          </p:cNvPr>
          <p:cNvSpPr/>
          <p:nvPr/>
        </p:nvSpPr>
        <p:spPr>
          <a:xfrm>
            <a:off x="-63951" y="-108975"/>
            <a:ext cx="12379090" cy="20930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521976"/>
              <a:gd name="connsiteY0" fmla="*/ 0 h 3556357"/>
              <a:gd name="connsiteX1" fmla="*/ 25400 w 21521976"/>
              <a:gd name="connsiteY1" fmla="*/ 3022600 h 3556357"/>
              <a:gd name="connsiteX2" fmla="*/ 6680200 w 21521976"/>
              <a:gd name="connsiteY2" fmla="*/ 3556000 h 3556357"/>
              <a:gd name="connsiteX3" fmla="*/ 15177573 w 21521976"/>
              <a:gd name="connsiteY3" fmla="*/ 3085813 h 3556357"/>
              <a:gd name="connsiteX4" fmla="*/ 21521976 w 21521976"/>
              <a:gd name="connsiteY4" fmla="*/ 2832781 h 3556357"/>
              <a:gd name="connsiteX5" fmla="*/ 21466874 w 21521976"/>
              <a:gd name="connsiteY5" fmla="*/ 25400 h 3556357"/>
              <a:gd name="connsiteX6" fmla="*/ 0 w 21521976"/>
              <a:gd name="connsiteY6" fmla="*/ 0 h 3556357"/>
              <a:gd name="connsiteX0" fmla="*/ 0 w 21466874"/>
              <a:gd name="connsiteY0" fmla="*/ 0 h 3556357"/>
              <a:gd name="connsiteX1" fmla="*/ 25400 w 21466874"/>
              <a:gd name="connsiteY1" fmla="*/ 3022600 h 3556357"/>
              <a:gd name="connsiteX2" fmla="*/ 6680200 w 21466874"/>
              <a:gd name="connsiteY2" fmla="*/ 3556000 h 3556357"/>
              <a:gd name="connsiteX3" fmla="*/ 15177573 w 21466874"/>
              <a:gd name="connsiteY3" fmla="*/ 3085813 h 3556357"/>
              <a:gd name="connsiteX4" fmla="*/ 21457151 w 21466874"/>
              <a:gd name="connsiteY4" fmla="*/ 2865276 h 3556357"/>
              <a:gd name="connsiteX5" fmla="*/ 21466874 w 21466874"/>
              <a:gd name="connsiteY5" fmla="*/ 25400 h 3556357"/>
              <a:gd name="connsiteX6" fmla="*/ 0 w 21466874"/>
              <a:gd name="connsiteY6" fmla="*/ 0 h 355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6874" h="3556357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363480" y="3342635"/>
                  <a:pt x="15177573" y="3085813"/>
                </a:cubicBezTo>
                <a:cubicBezTo>
                  <a:pt x="17613360" y="2898042"/>
                  <a:pt x="19372671" y="2876942"/>
                  <a:pt x="21457151" y="2865276"/>
                </a:cubicBezTo>
                <a:lnTo>
                  <a:pt x="21466874" y="254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49">
            <a:extLst>
              <a:ext uri="{FF2B5EF4-FFF2-40B4-BE49-F238E27FC236}">
                <a16:creationId xmlns:a16="http://schemas.microsoft.com/office/drawing/2014/main" id="{5FD204F0-5C6E-CA82-1536-81F363345F7D}"/>
              </a:ext>
            </a:extLst>
          </p:cNvPr>
          <p:cNvSpPr/>
          <p:nvPr/>
        </p:nvSpPr>
        <p:spPr>
          <a:xfrm>
            <a:off x="-87086" y="-117566"/>
            <a:ext cx="12431485" cy="21292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3"/>
              <a:gd name="connsiteY0" fmla="*/ 0 h 3556357"/>
              <a:gd name="connsiteX1" fmla="*/ 25400 w 21489563"/>
              <a:gd name="connsiteY1" fmla="*/ 3022600 h 3556357"/>
              <a:gd name="connsiteX2" fmla="*/ 6680200 w 21489563"/>
              <a:gd name="connsiteY2" fmla="*/ 3556000 h 3556357"/>
              <a:gd name="connsiteX3" fmla="*/ 15177573 w 21489563"/>
              <a:gd name="connsiteY3" fmla="*/ 3085813 h 3556357"/>
              <a:gd name="connsiteX4" fmla="*/ 21489563 w 21489563"/>
              <a:gd name="connsiteY4" fmla="*/ 2865276 h 3556357"/>
              <a:gd name="connsiteX5" fmla="*/ 21466874 w 21489563"/>
              <a:gd name="connsiteY5" fmla="*/ 25400 h 3556357"/>
              <a:gd name="connsiteX6" fmla="*/ 0 w 21489563"/>
              <a:gd name="connsiteY6" fmla="*/ 0 h 3556357"/>
              <a:gd name="connsiteX0" fmla="*/ 0 w 21534868"/>
              <a:gd name="connsiteY0" fmla="*/ 0 h 3556357"/>
              <a:gd name="connsiteX1" fmla="*/ 25400 w 21534868"/>
              <a:gd name="connsiteY1" fmla="*/ 3022600 h 3556357"/>
              <a:gd name="connsiteX2" fmla="*/ 6680200 w 21534868"/>
              <a:gd name="connsiteY2" fmla="*/ 3556000 h 3556357"/>
              <a:gd name="connsiteX3" fmla="*/ 15177573 w 21534868"/>
              <a:gd name="connsiteY3" fmla="*/ 3085813 h 3556357"/>
              <a:gd name="connsiteX4" fmla="*/ 21489563 w 21534868"/>
              <a:gd name="connsiteY4" fmla="*/ 2865276 h 3556357"/>
              <a:gd name="connsiteX5" fmla="*/ 21534868 w 21534868"/>
              <a:gd name="connsiteY5" fmla="*/ 25400 h 3556357"/>
              <a:gd name="connsiteX6" fmla="*/ 0 w 21534868"/>
              <a:gd name="connsiteY6" fmla="*/ 0 h 3556357"/>
              <a:gd name="connsiteX0" fmla="*/ 0 w 21534868"/>
              <a:gd name="connsiteY0" fmla="*/ 0 h 3556225"/>
              <a:gd name="connsiteX1" fmla="*/ 25400 w 21534868"/>
              <a:gd name="connsiteY1" fmla="*/ 3022600 h 3556225"/>
              <a:gd name="connsiteX2" fmla="*/ 6680200 w 21534868"/>
              <a:gd name="connsiteY2" fmla="*/ 3556000 h 3556225"/>
              <a:gd name="connsiteX3" fmla="*/ 15177573 w 21534868"/>
              <a:gd name="connsiteY3" fmla="*/ 3085813 h 3556225"/>
              <a:gd name="connsiteX4" fmla="*/ 21512229 w 21534868"/>
              <a:gd name="connsiteY4" fmla="*/ 2842529 h 3556225"/>
              <a:gd name="connsiteX5" fmla="*/ 21534868 w 21534868"/>
              <a:gd name="connsiteY5" fmla="*/ 25400 h 3556225"/>
              <a:gd name="connsiteX6" fmla="*/ 0 w 21534868"/>
              <a:gd name="connsiteY6" fmla="*/ 0 h 3556225"/>
              <a:gd name="connsiteX0" fmla="*/ 0 w 21534868"/>
              <a:gd name="connsiteY0" fmla="*/ 0 h 3556220"/>
              <a:gd name="connsiteX1" fmla="*/ 25400 w 21534868"/>
              <a:gd name="connsiteY1" fmla="*/ 3022600 h 3556220"/>
              <a:gd name="connsiteX2" fmla="*/ 6680200 w 21534868"/>
              <a:gd name="connsiteY2" fmla="*/ 3556000 h 3556220"/>
              <a:gd name="connsiteX3" fmla="*/ 15177573 w 21534868"/>
              <a:gd name="connsiteY3" fmla="*/ 3085813 h 3556220"/>
              <a:gd name="connsiteX4" fmla="*/ 21512227 w 21534868"/>
              <a:gd name="connsiteY4" fmla="*/ 2888023 h 3556220"/>
              <a:gd name="connsiteX5" fmla="*/ 21534868 w 21534868"/>
              <a:gd name="connsiteY5" fmla="*/ 25400 h 3556220"/>
              <a:gd name="connsiteX6" fmla="*/ 0 w 21534868"/>
              <a:gd name="connsiteY6" fmla="*/ 0 h 355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4868" h="3556220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705569" y="3197143"/>
                  <a:pt x="15177573" y="3085813"/>
                </a:cubicBezTo>
                <a:cubicBezTo>
                  <a:pt x="17649578" y="2974484"/>
                  <a:pt x="19427747" y="2899689"/>
                  <a:pt x="21512227" y="2888023"/>
                </a:cubicBezTo>
                <a:lnTo>
                  <a:pt x="21534868" y="254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E3677">
                  <a:alpha val="90000"/>
                </a:srgbClr>
              </a:gs>
              <a:gs pos="100000">
                <a:srgbClr val="744291">
                  <a:alpha val="9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8C1AEDC1-CA72-6FCA-69AB-A5D876E2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0" y="105169"/>
            <a:ext cx="1087217" cy="475633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C6BBD7EC-13E4-3E80-B3DE-10E554B053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086" y="78900"/>
            <a:ext cx="1047724" cy="55756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D78D8E-D0D5-A9EB-9D56-DCF4988CE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994" y="1614989"/>
            <a:ext cx="12370393" cy="111159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3999042-633E-C774-E08A-1E50E0BFF839}"/>
              </a:ext>
            </a:extLst>
          </p:cNvPr>
          <p:cNvSpPr txBox="1"/>
          <p:nvPr/>
        </p:nvSpPr>
        <p:spPr>
          <a:xfrm>
            <a:off x="20809" y="176444"/>
            <a:ext cx="1219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Error Characterization and Multi-source Merging of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Global Land Evapotranspiration Products: Collocation-based approach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D068936-FBB8-3818-E4F0-01F85C5202CA}"/>
              </a:ext>
            </a:extLst>
          </p:cNvPr>
          <p:cNvSpPr txBox="1"/>
          <p:nvPr/>
        </p:nvSpPr>
        <p:spPr>
          <a:xfrm>
            <a:off x="0" y="1003548"/>
            <a:ext cx="12245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Changming Li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Hanbo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Yang*,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Wencong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Ziwei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Liu, Yao Jia,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Sien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Li,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Dawen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D76D93-C622-8BE1-8F16-DF8D769CFCD7}"/>
              </a:ext>
            </a:extLst>
          </p:cNvPr>
          <p:cNvSpPr txBox="1"/>
          <p:nvPr/>
        </p:nvSpPr>
        <p:spPr>
          <a:xfrm>
            <a:off x="-25994" y="1294197"/>
            <a:ext cx="1221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zh-CN" sz="1400" dirty="0"/>
              <a:t>Address: Department of Hydraulic Engineering, Tsinghua University, China;</a:t>
            </a:r>
            <a:r>
              <a:rPr lang="zh-CN" altLang="en-US" sz="1400" dirty="0"/>
              <a:t> </a:t>
            </a:r>
            <a:r>
              <a:rPr lang="en-US" altLang="zh-CN" sz="1400" dirty="0"/>
              <a:t>Email: </a:t>
            </a:r>
            <a:r>
              <a:rPr lang="en-US" altLang="zh-CN" sz="1400" u="sng" dirty="0"/>
              <a:t>licm2022@mail.tsinghua.edu.cn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C9A91F-E1C1-7852-1F3C-4AC73DC526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50949" y="2031273"/>
            <a:ext cx="7794206" cy="43647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F43008E-DD74-839A-F603-C572FA034065}"/>
              </a:ext>
            </a:extLst>
          </p:cNvPr>
          <p:cNvSpPr txBox="1"/>
          <p:nvPr/>
        </p:nvSpPr>
        <p:spPr>
          <a:xfrm>
            <a:off x="200659" y="1574973"/>
            <a:ext cx="3618865" cy="51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5C307D"/>
                </a:solidFill>
                <a:latin typeface="+mn-ea"/>
              </a:rPr>
              <a:t>Method-Collocation Analysis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5797791-6141-37B7-511B-B7600D573802}"/>
              </a:ext>
            </a:extLst>
          </p:cNvPr>
          <p:cNvGrpSpPr/>
          <p:nvPr/>
        </p:nvGrpSpPr>
        <p:grpSpPr>
          <a:xfrm>
            <a:off x="-201294" y="2406817"/>
            <a:ext cx="4882238" cy="4248606"/>
            <a:chOff x="4066534" y="886555"/>
            <a:chExt cx="4882238" cy="42486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DBFA2ED7-6FA9-06B1-76CF-BAC4524C3B0B}"/>
                    </a:ext>
                  </a:extLst>
                </p:cNvPr>
                <p:cNvSpPr txBox="1"/>
                <p:nvPr/>
              </p:nvSpPr>
              <p:spPr>
                <a:xfrm>
                  <a:off x="4417649" y="886555"/>
                  <a:ext cx="4237835" cy="8784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6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zh-CN" alt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zh-CN" altLang="en-US" sz="16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  <m:sup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Θ</m:t>
                                    </m:r>
                                  </m:sub>
                                  <m:sup>
                                    <m:r>
                                      <a:rPr lang="zh-CN" altLang="en-US" sz="16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zh-CN" altLang="en-US" sz="16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zh-CN" altLang="en-US" sz="16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eqArr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∀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with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∀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with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zh-CN" altLang="en-US" sz="16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6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≠0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4A0E5E38-89E8-A311-A191-2DBFF9CCAB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7649" y="886555"/>
                  <a:ext cx="4237835" cy="87844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D9EFE2DE-19D8-159F-C9C9-453CAEA9A3D6}"/>
                    </a:ext>
                  </a:extLst>
                </p:cNvPr>
                <p:cNvSpPr txBox="1"/>
                <p:nvPr/>
              </p:nvSpPr>
              <p:spPr>
                <a:xfrm>
                  <a:off x="4083485" y="1688364"/>
                  <a:ext cx="4667250" cy="14532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1400" b="1" smtClean="0"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zh-CN" altLang="en-US" sz="1400" b="0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zh-CN" altLang="en-US" sz="1400" b="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zh-CN" altLang="en-US" sz="1400" b="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sSubSup>
                                  <m:sSubSupPr>
                                    <m:ctrlPr>
                                      <a:rPr lang="zh-CN" altLang="en-US" sz="1400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400" b="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1400" b="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zh-CN" altLang="en-US" sz="1400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sSub>
                                  <m:sSubPr>
                                    <m:ctrlPr>
                                      <a:rPr lang="zh-CN" altLang="en-US" sz="1400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1400" b="0" i="1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f>
                                  <m:fPr>
                                    <m:ctrlPr>
                                      <a:rPr lang="zh-CN" altLang="en-US" sz="1400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altLang="en-US" sz="14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𝑗𝑙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zh-CN" altLang="en-US" sz="14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𝑗𝑘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altLang="en-US" sz="14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𝑙𝑘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f>
                                  <m:fPr>
                                    <m:ctrlPr>
                                      <a:rPr lang="zh-CN" altLang="en-US" sz="1400" b="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zh-CN" altLang="en-US" sz="14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zh-CN" altLang="en-US" sz="14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𝑘𝑙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zh-CN" altLang="en-US" sz="14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CN" altLang="en-US" sz="1400" b="0" i="1">
                                            <a:latin typeface="Cambria Math" panose="02040503050406030204" pitchFamily="18" charset="0"/>
                                          </a:rPr>
                                          <m:t>𝑗𝑙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eqArr>
                          </m:e>
                        </m:d>
                        <m:r>
                          <a:rPr lang="zh-CN" altLang="en-US" sz="1400" b="0" i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zh-CN" altLang="en-US" sz="1400" b="1" i="0"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zh-CN" altLang="en-US" sz="1400" b="0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zh-CN" altLang="en-US" sz="1400" b="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plcHide m:val="on"/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CN" altLang="en-US" sz="1400" b="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zh-CN" altLang="en-US" sz="1400" b="0" i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zh-CN" altLang="en-US" sz="1400" b="1" i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zh-CN" altLang="en-US" sz="1400" b="1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zh-CN" altLang="en-US" sz="1400" b="1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zh-CN" altLang="en-US" sz="1400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zh-CN" altLang="en-US" sz="1400" b="1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sSubSup>
                                  <m:sSubSupPr>
                                    <m:ctrlPr>
                                      <a:rPr lang="zh-CN" altLang="en-US" sz="14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  <m:sup>
                                    <m:r>
                                      <a:rPr lang="zh-CN" altLang="en-US" sz="1400" b="1" i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zh-CN" altLang="en-US" sz="14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zh-CN" altLang="en-US" sz="1400" b="1" i="0">
                                        <a:latin typeface="Cambria Math" panose="02040503050406030204" pitchFamily="18" charset="0"/>
                                      </a:rPr>
                                      <m:t>𝚯</m:t>
                                    </m:r>
                                  </m:sub>
                                  <m:sup>
                                    <m:r>
                                      <a:rPr lang="zh-CN" altLang="en-US" sz="1400" b="1" i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zh-CN" altLang="en-US" sz="1400" b="1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sSub>
                                  <m:sSubPr>
                                    <m:ctrlPr>
                                      <a:rPr lang="zh-CN" altLang="en-US" sz="14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14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zh-CN" altLang="en-US" sz="14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zh-CN" altLang="en-US" sz="1400" b="1" i="0">
                                        <a:latin typeface="Cambria Math" panose="02040503050406030204" pitchFamily="18" charset="0"/>
                                      </a:rPr>
                                      <m:t>𝚯</m:t>
                                    </m:r>
                                  </m:sub>
                                  <m:sup>
                                    <m:r>
                                      <a:rPr lang="zh-CN" altLang="en-US" sz="1400" b="1" i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zh-CN" altLang="en-US" sz="1400" b="1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sSubSup>
                                  <m:sSubSupPr>
                                    <m:ctrlPr>
                                      <a:rPr lang="zh-CN" altLang="en-US" sz="14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zh-CN" altLang="en-US" sz="1400" b="1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</a:rPr>
                                          <m:t>𝜺</m:t>
                                        </m:r>
                                      </m:e>
                                      <m:sub>
                                        <m: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zh-CN" altLang="en-US" sz="1400" b="1" i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zh-CN" altLang="en-US" sz="1400" b="1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sSub>
                                  <m:sSubPr>
                                    <m:ctrlPr>
                                      <a:rPr lang="zh-CN" altLang="en-US" sz="14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i="1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zh-CN" altLang="en-US" sz="1400" b="1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</a:rPr>
                                          <m:t>𝜺</m:t>
                                        </m:r>
                                      </m:e>
                                      <m:sub>
                                        <m: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zh-CN" altLang="en-US" sz="1400" b="1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</a:rPr>
                                          <m:t>𝜺</m:t>
                                        </m:r>
                                      </m:e>
                                      <m:sub>
                                        <m:r>
                                          <a:rPr lang="zh-CN" altLang="en-US" sz="1400" b="1" i="1">
                                            <a:latin typeface="Cambria Math" panose="02040503050406030204" pitchFamily="18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zh-CN" altLang="en-US" sz="1400" b="1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D9EFE2DE-19D8-159F-C9C9-453CAEA9A3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3485" y="1688364"/>
                  <a:ext cx="4667250" cy="14532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1FD1EFEF-451E-1E5F-4486-98B899E48D91}"/>
                    </a:ext>
                  </a:extLst>
                </p:cNvPr>
                <p:cNvSpPr txBox="1"/>
                <p:nvPr/>
              </p:nvSpPr>
              <p:spPr>
                <a:xfrm>
                  <a:off x="4133210" y="2937869"/>
                  <a:ext cx="4757736" cy="4591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b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zh-CN" alt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zh-CN" altLang="en-US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b="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zh-CN" altLang="en-US" b="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1" i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𝐀</m:t>
                                    </m:r>
                                  </m:e>
                                  <m:sup>
                                    <m:r>
                                      <a:rPr lang="zh-CN" altLang="en-US" b="1" i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𝐓</m:t>
                                    </m:r>
                                  </m:sup>
                                </m:sSup>
                                <m:r>
                                  <a:rPr lang="zh-CN" altLang="en-US" b="1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</m:e>
                            </m:d>
                          </m:e>
                          <m:sup>
                            <m:r>
                              <a:rPr lang="zh-CN" altLang="en-US" b="0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zh-CN" altLang="en-US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1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𝐀</m:t>
                            </m:r>
                          </m:e>
                          <m:sup>
                            <m:r>
                              <a:rPr lang="zh-CN" altLang="en-US" b="1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𝐓</m:t>
                            </m:r>
                          </m:sup>
                        </m:sSup>
                        <m:r>
                          <a:rPr lang="zh-CN" altLang="en-US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zh-CN" alt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1FD1EFEF-451E-1E5F-4486-98B899E48D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3210" y="2937869"/>
                  <a:ext cx="4757736" cy="459100"/>
                </a:xfrm>
                <a:prstGeom prst="rect">
                  <a:avLst/>
                </a:prstGeom>
                <a:blipFill>
                  <a:blip r:embed="rId10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9FCDB387-DE4F-BC29-993E-C0BDD065A692}"/>
                    </a:ext>
                  </a:extLst>
                </p:cNvPr>
                <p:cNvSpPr txBox="1"/>
                <p:nvPr/>
              </p:nvSpPr>
              <p:spPr>
                <a:xfrm>
                  <a:off x="4066534" y="3450288"/>
                  <a:ext cx="4824412" cy="1126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𝜖𝜖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zh-CN" alt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zh-CN" altLang="en-US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𝜺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𝑿𝒀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𝜺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</a:rPr>
                                            <m:t>𝒁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𝜺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𝜺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</a:rPr>
                                            <m:t>𝒁𝑿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𝑍𝑌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Z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9FCDB387-DE4F-BC29-993E-C0BDD065A6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6534" y="3450288"/>
                  <a:ext cx="4824412" cy="11269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7991A5BB-A90E-706E-D04E-38AC50C7803D}"/>
                    </a:ext>
                  </a:extLst>
                </p:cNvPr>
                <p:cNvSpPr txBox="1"/>
                <p:nvPr/>
              </p:nvSpPr>
              <p:spPr>
                <a:xfrm>
                  <a:off x="4124360" y="4676061"/>
                  <a:ext cx="4824412" cy="4591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altLang="zh-CN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p>
                                </m:sSup>
                                <m:r>
                                  <a:rPr lang="en-US" altLang="zh-CN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i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ϵϵ</m:t>
                                        </m:r>
                                      </m:e>
                                      <m:sup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i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T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altLang="zh-CN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CN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i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ϵϵ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CN" i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altLang="zh-CN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CN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7991A5BB-A90E-706E-D04E-38AC50C780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4360" y="4676061"/>
                  <a:ext cx="4824412" cy="4591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4212714C-ACE1-673C-CC4D-346CE9B1EEBE}"/>
              </a:ext>
            </a:extLst>
          </p:cNvPr>
          <p:cNvCxnSpPr/>
          <p:nvPr/>
        </p:nvCxnSpPr>
        <p:spPr>
          <a:xfrm>
            <a:off x="4450949" y="1772603"/>
            <a:ext cx="0" cy="468296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DF6A1A55-1DDA-BC02-EC7D-F805A4C9FEFC}"/>
              </a:ext>
            </a:extLst>
          </p:cNvPr>
          <p:cNvSpPr txBox="1"/>
          <p:nvPr/>
        </p:nvSpPr>
        <p:spPr>
          <a:xfrm>
            <a:off x="4467860" y="1574973"/>
            <a:ext cx="2199640" cy="51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5C307D"/>
                </a:solidFill>
                <a:latin typeface="+mn-ea"/>
              </a:rPr>
              <a:t>Flowchart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6DB3A8C-8CC0-F9FA-863E-C84B245FAF7D}"/>
                  </a:ext>
                </a:extLst>
              </p:cNvPr>
              <p:cNvSpPr txBox="1"/>
              <p:nvPr/>
            </p:nvSpPr>
            <p:spPr>
              <a:xfrm>
                <a:off x="636798" y="2062502"/>
                <a:ext cx="32855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6DB3A8C-8CC0-F9FA-863E-C84B245FA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98" y="2062502"/>
                <a:ext cx="3285531" cy="369332"/>
              </a:xfrm>
              <a:prstGeom prst="rect">
                <a:avLst/>
              </a:prstGeom>
              <a:blipFill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39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 3">
            <a:extLst>
              <a:ext uri="{FF2B5EF4-FFF2-40B4-BE49-F238E27FC236}">
                <a16:creationId xmlns:a16="http://schemas.microsoft.com/office/drawing/2014/main" id="{729B05CF-B5F3-F5F2-0F2E-7E00D9E54CC6}"/>
              </a:ext>
            </a:extLst>
          </p:cNvPr>
          <p:cNvSpPr/>
          <p:nvPr/>
        </p:nvSpPr>
        <p:spPr>
          <a:xfrm>
            <a:off x="-63951" y="-108975"/>
            <a:ext cx="12379090" cy="20930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521976"/>
              <a:gd name="connsiteY0" fmla="*/ 0 h 3556357"/>
              <a:gd name="connsiteX1" fmla="*/ 25400 w 21521976"/>
              <a:gd name="connsiteY1" fmla="*/ 3022600 h 3556357"/>
              <a:gd name="connsiteX2" fmla="*/ 6680200 w 21521976"/>
              <a:gd name="connsiteY2" fmla="*/ 3556000 h 3556357"/>
              <a:gd name="connsiteX3" fmla="*/ 15177573 w 21521976"/>
              <a:gd name="connsiteY3" fmla="*/ 3085813 h 3556357"/>
              <a:gd name="connsiteX4" fmla="*/ 21521976 w 21521976"/>
              <a:gd name="connsiteY4" fmla="*/ 2832781 h 3556357"/>
              <a:gd name="connsiteX5" fmla="*/ 21466874 w 21521976"/>
              <a:gd name="connsiteY5" fmla="*/ 25400 h 3556357"/>
              <a:gd name="connsiteX6" fmla="*/ 0 w 21521976"/>
              <a:gd name="connsiteY6" fmla="*/ 0 h 3556357"/>
              <a:gd name="connsiteX0" fmla="*/ 0 w 21466874"/>
              <a:gd name="connsiteY0" fmla="*/ 0 h 3556357"/>
              <a:gd name="connsiteX1" fmla="*/ 25400 w 21466874"/>
              <a:gd name="connsiteY1" fmla="*/ 3022600 h 3556357"/>
              <a:gd name="connsiteX2" fmla="*/ 6680200 w 21466874"/>
              <a:gd name="connsiteY2" fmla="*/ 3556000 h 3556357"/>
              <a:gd name="connsiteX3" fmla="*/ 15177573 w 21466874"/>
              <a:gd name="connsiteY3" fmla="*/ 3085813 h 3556357"/>
              <a:gd name="connsiteX4" fmla="*/ 21457151 w 21466874"/>
              <a:gd name="connsiteY4" fmla="*/ 2865276 h 3556357"/>
              <a:gd name="connsiteX5" fmla="*/ 21466874 w 21466874"/>
              <a:gd name="connsiteY5" fmla="*/ 25400 h 3556357"/>
              <a:gd name="connsiteX6" fmla="*/ 0 w 21466874"/>
              <a:gd name="connsiteY6" fmla="*/ 0 h 355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6874" h="3556357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363480" y="3342635"/>
                  <a:pt x="15177573" y="3085813"/>
                </a:cubicBezTo>
                <a:cubicBezTo>
                  <a:pt x="17613360" y="2898042"/>
                  <a:pt x="19372671" y="2876942"/>
                  <a:pt x="21457151" y="2865276"/>
                </a:cubicBezTo>
                <a:lnTo>
                  <a:pt x="21466874" y="254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49">
            <a:extLst>
              <a:ext uri="{FF2B5EF4-FFF2-40B4-BE49-F238E27FC236}">
                <a16:creationId xmlns:a16="http://schemas.microsoft.com/office/drawing/2014/main" id="{5FD204F0-5C6E-CA82-1536-81F363345F7D}"/>
              </a:ext>
            </a:extLst>
          </p:cNvPr>
          <p:cNvSpPr/>
          <p:nvPr/>
        </p:nvSpPr>
        <p:spPr>
          <a:xfrm>
            <a:off x="-87086" y="-117566"/>
            <a:ext cx="12431485" cy="21292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3"/>
              <a:gd name="connsiteY0" fmla="*/ 0 h 3556357"/>
              <a:gd name="connsiteX1" fmla="*/ 25400 w 21489563"/>
              <a:gd name="connsiteY1" fmla="*/ 3022600 h 3556357"/>
              <a:gd name="connsiteX2" fmla="*/ 6680200 w 21489563"/>
              <a:gd name="connsiteY2" fmla="*/ 3556000 h 3556357"/>
              <a:gd name="connsiteX3" fmla="*/ 15177573 w 21489563"/>
              <a:gd name="connsiteY3" fmla="*/ 3085813 h 3556357"/>
              <a:gd name="connsiteX4" fmla="*/ 21489563 w 21489563"/>
              <a:gd name="connsiteY4" fmla="*/ 2865276 h 3556357"/>
              <a:gd name="connsiteX5" fmla="*/ 21466874 w 21489563"/>
              <a:gd name="connsiteY5" fmla="*/ 25400 h 3556357"/>
              <a:gd name="connsiteX6" fmla="*/ 0 w 21489563"/>
              <a:gd name="connsiteY6" fmla="*/ 0 h 3556357"/>
              <a:gd name="connsiteX0" fmla="*/ 0 w 21534868"/>
              <a:gd name="connsiteY0" fmla="*/ 0 h 3556357"/>
              <a:gd name="connsiteX1" fmla="*/ 25400 w 21534868"/>
              <a:gd name="connsiteY1" fmla="*/ 3022600 h 3556357"/>
              <a:gd name="connsiteX2" fmla="*/ 6680200 w 21534868"/>
              <a:gd name="connsiteY2" fmla="*/ 3556000 h 3556357"/>
              <a:gd name="connsiteX3" fmla="*/ 15177573 w 21534868"/>
              <a:gd name="connsiteY3" fmla="*/ 3085813 h 3556357"/>
              <a:gd name="connsiteX4" fmla="*/ 21489563 w 21534868"/>
              <a:gd name="connsiteY4" fmla="*/ 2865276 h 3556357"/>
              <a:gd name="connsiteX5" fmla="*/ 21534868 w 21534868"/>
              <a:gd name="connsiteY5" fmla="*/ 25400 h 3556357"/>
              <a:gd name="connsiteX6" fmla="*/ 0 w 21534868"/>
              <a:gd name="connsiteY6" fmla="*/ 0 h 3556357"/>
              <a:gd name="connsiteX0" fmla="*/ 0 w 21534868"/>
              <a:gd name="connsiteY0" fmla="*/ 0 h 3556225"/>
              <a:gd name="connsiteX1" fmla="*/ 25400 w 21534868"/>
              <a:gd name="connsiteY1" fmla="*/ 3022600 h 3556225"/>
              <a:gd name="connsiteX2" fmla="*/ 6680200 w 21534868"/>
              <a:gd name="connsiteY2" fmla="*/ 3556000 h 3556225"/>
              <a:gd name="connsiteX3" fmla="*/ 15177573 w 21534868"/>
              <a:gd name="connsiteY3" fmla="*/ 3085813 h 3556225"/>
              <a:gd name="connsiteX4" fmla="*/ 21512229 w 21534868"/>
              <a:gd name="connsiteY4" fmla="*/ 2842529 h 3556225"/>
              <a:gd name="connsiteX5" fmla="*/ 21534868 w 21534868"/>
              <a:gd name="connsiteY5" fmla="*/ 25400 h 3556225"/>
              <a:gd name="connsiteX6" fmla="*/ 0 w 21534868"/>
              <a:gd name="connsiteY6" fmla="*/ 0 h 3556225"/>
              <a:gd name="connsiteX0" fmla="*/ 0 w 21534868"/>
              <a:gd name="connsiteY0" fmla="*/ 0 h 3556220"/>
              <a:gd name="connsiteX1" fmla="*/ 25400 w 21534868"/>
              <a:gd name="connsiteY1" fmla="*/ 3022600 h 3556220"/>
              <a:gd name="connsiteX2" fmla="*/ 6680200 w 21534868"/>
              <a:gd name="connsiteY2" fmla="*/ 3556000 h 3556220"/>
              <a:gd name="connsiteX3" fmla="*/ 15177573 w 21534868"/>
              <a:gd name="connsiteY3" fmla="*/ 3085813 h 3556220"/>
              <a:gd name="connsiteX4" fmla="*/ 21512227 w 21534868"/>
              <a:gd name="connsiteY4" fmla="*/ 2888023 h 3556220"/>
              <a:gd name="connsiteX5" fmla="*/ 21534868 w 21534868"/>
              <a:gd name="connsiteY5" fmla="*/ 25400 h 3556220"/>
              <a:gd name="connsiteX6" fmla="*/ 0 w 21534868"/>
              <a:gd name="connsiteY6" fmla="*/ 0 h 355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4868" h="3556220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705569" y="3197143"/>
                  <a:pt x="15177573" y="3085813"/>
                </a:cubicBezTo>
                <a:cubicBezTo>
                  <a:pt x="17649578" y="2974484"/>
                  <a:pt x="19427747" y="2899689"/>
                  <a:pt x="21512227" y="2888023"/>
                </a:cubicBezTo>
                <a:lnTo>
                  <a:pt x="21534868" y="254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E3677">
                  <a:alpha val="90000"/>
                </a:srgbClr>
              </a:gs>
              <a:gs pos="100000">
                <a:srgbClr val="744291">
                  <a:alpha val="9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8C1AEDC1-CA72-6FCA-69AB-A5D876E2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0" y="105169"/>
            <a:ext cx="1087217" cy="475633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C6BBD7EC-13E4-3E80-B3DE-10E554B053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086" y="78900"/>
            <a:ext cx="1047724" cy="55756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D78D8E-D0D5-A9EB-9D56-DCF4988CE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3194" y="1614989"/>
            <a:ext cx="12507593" cy="111159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3544A90-887B-513D-13AB-14EFB774A3E4}"/>
              </a:ext>
            </a:extLst>
          </p:cNvPr>
          <p:cNvSpPr txBox="1"/>
          <p:nvPr/>
        </p:nvSpPr>
        <p:spPr>
          <a:xfrm>
            <a:off x="200660" y="1574973"/>
            <a:ext cx="117798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Result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EE51CB-CB15-6D6F-DBB5-CB6169C5310E}"/>
              </a:ext>
            </a:extLst>
          </p:cNvPr>
          <p:cNvSpPr txBox="1"/>
          <p:nvPr/>
        </p:nvSpPr>
        <p:spPr>
          <a:xfrm>
            <a:off x="20809" y="176444"/>
            <a:ext cx="1219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Error Characterization and Multi-source Merging of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Global Land Evapotranspiration Products: Collocation-based approach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DE8BF2-97EA-7927-1126-E4D0FE7F0132}"/>
              </a:ext>
            </a:extLst>
          </p:cNvPr>
          <p:cNvSpPr txBox="1"/>
          <p:nvPr/>
        </p:nvSpPr>
        <p:spPr>
          <a:xfrm>
            <a:off x="0" y="1003548"/>
            <a:ext cx="12245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Changming Li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Hanbo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Yang*,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Wencong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Ziwei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Liu, Yao Jia,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Sien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Li,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Dawen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490D1F7-A721-46E7-F33E-B940E35D3C91}"/>
              </a:ext>
            </a:extLst>
          </p:cNvPr>
          <p:cNvSpPr txBox="1"/>
          <p:nvPr/>
        </p:nvSpPr>
        <p:spPr>
          <a:xfrm>
            <a:off x="-25994" y="1294197"/>
            <a:ext cx="1221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zh-CN" sz="1400" dirty="0"/>
              <a:t>Address: Department of Hydraulic Engineering, Tsinghua University, China;</a:t>
            </a:r>
            <a:r>
              <a:rPr lang="zh-CN" altLang="en-US" sz="1400" dirty="0"/>
              <a:t> </a:t>
            </a:r>
            <a:r>
              <a:rPr lang="en-US" altLang="zh-CN" sz="1400" dirty="0"/>
              <a:t>Email: </a:t>
            </a:r>
            <a:r>
              <a:rPr lang="en-US" altLang="zh-CN" sz="1400" u="sng" dirty="0"/>
              <a:t>licm2022@mail.tsinghua.edu.cn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D92354-B61A-1D75-2511-5177887B6B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20809" y="2225824"/>
            <a:ext cx="4528262" cy="45977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1D934FE1-B55D-5363-6EE2-469C20AE71D5}"/>
              </a:ext>
            </a:extLst>
          </p:cNvPr>
          <p:cNvGrpSpPr/>
          <p:nvPr/>
        </p:nvGrpSpPr>
        <p:grpSpPr>
          <a:xfrm>
            <a:off x="4736136" y="3628852"/>
            <a:ext cx="7066001" cy="3020538"/>
            <a:chOff x="4778574" y="3429000"/>
            <a:chExt cx="7527907" cy="3217991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C9999D04-D531-78AF-2C38-4D84E53E8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001" b="8536"/>
            <a:stretch/>
          </p:blipFill>
          <p:spPr>
            <a:xfrm>
              <a:off x="5086350" y="3429000"/>
              <a:ext cx="7053852" cy="29274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4951421D-BBC0-9DDD-2017-291985512E73}"/>
                    </a:ext>
                  </a:extLst>
                </p:cNvPr>
                <p:cNvSpPr txBox="1"/>
                <p:nvPr/>
              </p:nvSpPr>
              <p:spPr>
                <a:xfrm>
                  <a:off x="10491545" y="6197227"/>
                  <a:ext cx="1814936" cy="449764"/>
                </a:xfrm>
                <a:prstGeom prst="rect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lang="en-US" altLang="zh-CN" sz="1800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800" b="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altLang="zh-CN" sz="1800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bar>
                        <m:r>
                          <a:rPr lang="en-US" altLang="zh-CN" sz="1800" b="0" i="1">
                            <a:latin typeface="Cambria Math" panose="02040503050406030204" pitchFamily="18" charset="0"/>
                          </a:rPr>
                          <m:t>:(0.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1800" b="0" i="1">
                            <a:latin typeface="Cambria Math" panose="02040503050406030204" pitchFamily="18" charset="0"/>
                          </a:rPr>
                          <m:t>8~0.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altLang="zh-CN" sz="1800" b="0" i="1">
                            <a:latin typeface="Cambria Math" panose="02040503050406030204" pitchFamily="18" charset="0"/>
                          </a:rPr>
                          <m:t>3)</m:t>
                        </m:r>
                      </m:oMath>
                    </m:oMathPara>
                  </a14:m>
                  <a:endParaRPr lang="zh-CN" altLang="en-US" sz="1800" b="0" i="1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4951421D-BBC0-9DDD-2017-291985512E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1545" y="6197227"/>
                  <a:ext cx="1814936" cy="449764"/>
                </a:xfrm>
                <a:prstGeom prst="rect">
                  <a:avLst/>
                </a:prstGeom>
                <a:blipFill>
                  <a:blip r:embed="rId10"/>
                  <a:stretch>
                    <a:fillRect l="-2491" r="-712" b="-11268"/>
                  </a:stretch>
                </a:blip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736BEE5-BEC7-85BB-4421-C160F154CA1A}"/>
                </a:ext>
              </a:extLst>
            </p:cNvPr>
            <p:cNvSpPr txBox="1"/>
            <p:nvPr/>
          </p:nvSpPr>
          <p:spPr>
            <a:xfrm>
              <a:off x="7383388" y="6356450"/>
              <a:ext cx="24597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FLUXNET 4.0 (mm/d) (0.25-daily)</a:t>
              </a:r>
              <a:endParaRPr lang="zh-CN" altLang="en-US" sz="1200" b="1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29D7002-8D21-4101-0290-85545A52797C}"/>
                </a:ext>
              </a:extLst>
            </p:cNvPr>
            <p:cNvSpPr txBox="1"/>
            <p:nvPr/>
          </p:nvSpPr>
          <p:spPr>
            <a:xfrm rot="16200000">
              <a:off x="3911029" y="4722018"/>
              <a:ext cx="2012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Merged (mm/d) (0.25-daily)</a:t>
              </a:r>
              <a:endParaRPr lang="zh-CN" altLang="en-US" sz="1200" b="1" dirty="0"/>
            </a:p>
          </p:txBody>
        </p:sp>
      </p:grpSp>
      <p:pic>
        <p:nvPicPr>
          <p:cNvPr id="37" name="图片 36" descr="图表, 散点图&#10;&#10;描述已自动生成">
            <a:extLst>
              <a:ext uri="{FF2B5EF4-FFF2-40B4-BE49-F238E27FC236}">
                <a16:creationId xmlns:a16="http://schemas.microsoft.com/office/drawing/2014/main" id="{9BDE2743-ECEC-CA9D-BC9B-FA9F6B834B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3737" y="1637611"/>
            <a:ext cx="5524827" cy="1970597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876D8D77-9266-7B33-5A58-7DC6282564B5}"/>
              </a:ext>
            </a:extLst>
          </p:cNvPr>
          <p:cNvSpPr txBox="1"/>
          <p:nvPr/>
        </p:nvSpPr>
        <p:spPr>
          <a:xfrm>
            <a:off x="10098564" y="2524968"/>
            <a:ext cx="1979609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effectLst/>
                <a:latin typeface="Times New Roman" panose="02020603050405020304" pitchFamily="18" charset="0"/>
                <a:ea typeface="华文宋体" panose="02010600040101010101" pitchFamily="2" charset="-122"/>
              </a:rPr>
              <a:t>FIGURE 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华文宋体" panose="02010600040101010101" pitchFamily="2" charset="-122"/>
              </a:rPr>
              <a:t>Taylor diagram for average collocation-based results vs. tower observations of five products.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9C4533E-B3FE-97A1-D8FF-0D5393F0F4E8}"/>
              </a:ext>
            </a:extLst>
          </p:cNvPr>
          <p:cNvSpPr txBox="1"/>
          <p:nvPr/>
        </p:nvSpPr>
        <p:spPr>
          <a:xfrm>
            <a:off x="6249738" y="6608713"/>
            <a:ext cx="4544536" cy="2769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b="1">
                <a:effectLst/>
                <a:latin typeface="Times New Roman" panose="02020603050405020304" pitchFamily="18" charset="0"/>
                <a:ea typeface="华文宋体" panose="02010600040101010101" pitchFamily="2" charset="-122"/>
              </a:defRPr>
            </a:lvl1pPr>
          </a:lstStyle>
          <a:p>
            <a:r>
              <a:rPr lang="en-US" altLang="zh-CN" dirty="0"/>
              <a:t>FIGURE </a:t>
            </a:r>
            <a:r>
              <a:rPr lang="en-US" altLang="zh-CN" b="0" dirty="0"/>
              <a:t>Validation of Merged product for PFTs against FLUXNET.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73B8FE1-FABC-0ED8-574B-5677811E9952}"/>
              </a:ext>
            </a:extLst>
          </p:cNvPr>
          <p:cNvCxnSpPr/>
          <p:nvPr/>
        </p:nvCxnSpPr>
        <p:spPr>
          <a:xfrm>
            <a:off x="4573737" y="1839278"/>
            <a:ext cx="0" cy="468296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F718554C-3493-D85A-D5A2-C9AB17D10C51}"/>
              </a:ext>
            </a:extLst>
          </p:cNvPr>
          <p:cNvSpPr txBox="1"/>
          <p:nvPr/>
        </p:nvSpPr>
        <p:spPr>
          <a:xfrm>
            <a:off x="1809749" y="1680041"/>
            <a:ext cx="2815429" cy="5847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A.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Obtained error information for multiple products.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62360E8-ADA4-74EC-1BB7-4A1E2CB93637}"/>
              </a:ext>
            </a:extLst>
          </p:cNvPr>
          <p:cNvSpPr txBox="1"/>
          <p:nvPr/>
        </p:nvSpPr>
        <p:spPr>
          <a:xfrm>
            <a:off x="9808788" y="1642652"/>
            <a:ext cx="2518684" cy="83099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B.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Confirmed that the Collocation methods can be applied to ET.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D5008CE-AC82-D66E-D870-D4D459A1C5AA}"/>
              </a:ext>
            </a:extLst>
          </p:cNvPr>
          <p:cNvSpPr txBox="1"/>
          <p:nvPr/>
        </p:nvSpPr>
        <p:spPr>
          <a:xfrm>
            <a:off x="10235054" y="5406126"/>
            <a:ext cx="1979609" cy="5847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C.</a:t>
            </a:r>
            <a:r>
              <a:rPr lang="zh-CN" altLang="en-US" sz="1600" dirty="0">
                <a:solidFill>
                  <a:srgbClr val="C00000"/>
                </a:solidFill>
              </a:rPr>
              <a:t> </a:t>
            </a:r>
            <a:r>
              <a:rPr lang="en-US" altLang="zh-CN" sz="1600" dirty="0">
                <a:solidFill>
                  <a:srgbClr val="C00000"/>
                </a:solidFill>
              </a:rPr>
              <a:t>Merged results turn out quite well.</a:t>
            </a:r>
          </a:p>
        </p:txBody>
      </p:sp>
    </p:spTree>
    <p:extLst>
      <p:ext uri="{BB962C8B-B14F-4D97-AF65-F5344CB8AC3E}">
        <p14:creationId xmlns:p14="http://schemas.microsoft.com/office/powerpoint/2010/main" val="15720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 3">
            <a:extLst>
              <a:ext uri="{FF2B5EF4-FFF2-40B4-BE49-F238E27FC236}">
                <a16:creationId xmlns:a16="http://schemas.microsoft.com/office/drawing/2014/main" id="{729B05CF-B5F3-F5F2-0F2E-7E00D9E54CC6}"/>
              </a:ext>
            </a:extLst>
          </p:cNvPr>
          <p:cNvSpPr/>
          <p:nvPr/>
        </p:nvSpPr>
        <p:spPr>
          <a:xfrm>
            <a:off x="-63951" y="-108975"/>
            <a:ext cx="12379090" cy="20930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521976"/>
              <a:gd name="connsiteY0" fmla="*/ 0 h 3556357"/>
              <a:gd name="connsiteX1" fmla="*/ 25400 w 21521976"/>
              <a:gd name="connsiteY1" fmla="*/ 3022600 h 3556357"/>
              <a:gd name="connsiteX2" fmla="*/ 6680200 w 21521976"/>
              <a:gd name="connsiteY2" fmla="*/ 3556000 h 3556357"/>
              <a:gd name="connsiteX3" fmla="*/ 15177573 w 21521976"/>
              <a:gd name="connsiteY3" fmla="*/ 3085813 h 3556357"/>
              <a:gd name="connsiteX4" fmla="*/ 21521976 w 21521976"/>
              <a:gd name="connsiteY4" fmla="*/ 2832781 h 3556357"/>
              <a:gd name="connsiteX5" fmla="*/ 21466874 w 21521976"/>
              <a:gd name="connsiteY5" fmla="*/ 25400 h 3556357"/>
              <a:gd name="connsiteX6" fmla="*/ 0 w 21521976"/>
              <a:gd name="connsiteY6" fmla="*/ 0 h 3556357"/>
              <a:gd name="connsiteX0" fmla="*/ 0 w 21466874"/>
              <a:gd name="connsiteY0" fmla="*/ 0 h 3556357"/>
              <a:gd name="connsiteX1" fmla="*/ 25400 w 21466874"/>
              <a:gd name="connsiteY1" fmla="*/ 3022600 h 3556357"/>
              <a:gd name="connsiteX2" fmla="*/ 6680200 w 21466874"/>
              <a:gd name="connsiteY2" fmla="*/ 3556000 h 3556357"/>
              <a:gd name="connsiteX3" fmla="*/ 15177573 w 21466874"/>
              <a:gd name="connsiteY3" fmla="*/ 3085813 h 3556357"/>
              <a:gd name="connsiteX4" fmla="*/ 21457151 w 21466874"/>
              <a:gd name="connsiteY4" fmla="*/ 2865276 h 3556357"/>
              <a:gd name="connsiteX5" fmla="*/ 21466874 w 21466874"/>
              <a:gd name="connsiteY5" fmla="*/ 25400 h 3556357"/>
              <a:gd name="connsiteX6" fmla="*/ 0 w 21466874"/>
              <a:gd name="connsiteY6" fmla="*/ 0 h 355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66874" h="3556357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363480" y="3342635"/>
                  <a:pt x="15177573" y="3085813"/>
                </a:cubicBezTo>
                <a:cubicBezTo>
                  <a:pt x="17613360" y="2898042"/>
                  <a:pt x="19372671" y="2876942"/>
                  <a:pt x="21457151" y="2865276"/>
                </a:cubicBezTo>
                <a:lnTo>
                  <a:pt x="21466874" y="254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49">
            <a:extLst>
              <a:ext uri="{FF2B5EF4-FFF2-40B4-BE49-F238E27FC236}">
                <a16:creationId xmlns:a16="http://schemas.microsoft.com/office/drawing/2014/main" id="{5FD204F0-5C6E-CA82-1536-81F363345F7D}"/>
              </a:ext>
            </a:extLst>
          </p:cNvPr>
          <p:cNvSpPr/>
          <p:nvPr/>
        </p:nvSpPr>
        <p:spPr>
          <a:xfrm>
            <a:off x="-87086" y="-117566"/>
            <a:ext cx="12431485" cy="2129246"/>
          </a:xfrm>
          <a:custGeom>
            <a:avLst/>
            <a:gdLst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8077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72898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63000"/>
              <a:gd name="connsiteY0" fmla="*/ 0 h 3556000"/>
              <a:gd name="connsiteX1" fmla="*/ 50800 w 21463000"/>
              <a:gd name="connsiteY1" fmla="*/ 2946400 h 3556000"/>
              <a:gd name="connsiteX2" fmla="*/ 6680200 w 21463000"/>
              <a:gd name="connsiteY2" fmla="*/ 3556000 h 3556000"/>
              <a:gd name="connsiteX3" fmla="*/ 15265400 w 21463000"/>
              <a:gd name="connsiteY3" fmla="*/ 2616200 h 3556000"/>
              <a:gd name="connsiteX4" fmla="*/ 21463000 w 21463000"/>
              <a:gd name="connsiteY4" fmla="*/ 2692400 h 3556000"/>
              <a:gd name="connsiteX5" fmla="*/ 21437600 w 21463000"/>
              <a:gd name="connsiteY5" fmla="*/ 25400 h 3556000"/>
              <a:gd name="connsiteX6" fmla="*/ 0 w 21463000"/>
              <a:gd name="connsiteY6" fmla="*/ 0 h 3556000"/>
              <a:gd name="connsiteX0" fmla="*/ 0 w 21437600"/>
              <a:gd name="connsiteY0" fmla="*/ 0 h 3556000"/>
              <a:gd name="connsiteX1" fmla="*/ 50800 w 21437600"/>
              <a:gd name="connsiteY1" fmla="*/ 29464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000"/>
              <a:gd name="connsiteX1" fmla="*/ 25400 w 21437600"/>
              <a:gd name="connsiteY1" fmla="*/ 3022600 h 3556000"/>
              <a:gd name="connsiteX2" fmla="*/ 6680200 w 21437600"/>
              <a:gd name="connsiteY2" fmla="*/ 3556000 h 3556000"/>
              <a:gd name="connsiteX3" fmla="*/ 15265400 w 21437600"/>
              <a:gd name="connsiteY3" fmla="*/ 2616200 h 3556000"/>
              <a:gd name="connsiteX4" fmla="*/ 21437600 w 21437600"/>
              <a:gd name="connsiteY4" fmla="*/ 2463800 h 3556000"/>
              <a:gd name="connsiteX5" fmla="*/ 21437600 w 21437600"/>
              <a:gd name="connsiteY5" fmla="*/ 25400 h 3556000"/>
              <a:gd name="connsiteX6" fmla="*/ 0 w 21437600"/>
              <a:gd name="connsiteY6" fmla="*/ 0 h 3556000"/>
              <a:gd name="connsiteX0" fmla="*/ 0 w 21437600"/>
              <a:gd name="connsiteY0" fmla="*/ 0 h 3556730"/>
              <a:gd name="connsiteX1" fmla="*/ 25400 w 21437600"/>
              <a:gd name="connsiteY1" fmla="*/ 3022600 h 3556730"/>
              <a:gd name="connsiteX2" fmla="*/ 6680200 w 21437600"/>
              <a:gd name="connsiteY2" fmla="*/ 3556000 h 3556730"/>
              <a:gd name="connsiteX3" fmla="*/ 15236124 w 21437600"/>
              <a:gd name="connsiteY3" fmla="*/ 2909709 h 3556730"/>
              <a:gd name="connsiteX4" fmla="*/ 21437600 w 21437600"/>
              <a:gd name="connsiteY4" fmla="*/ 2463800 h 3556730"/>
              <a:gd name="connsiteX5" fmla="*/ 21437600 w 21437600"/>
              <a:gd name="connsiteY5" fmla="*/ 25400 h 3556730"/>
              <a:gd name="connsiteX6" fmla="*/ 0 w 21437600"/>
              <a:gd name="connsiteY6" fmla="*/ 0 h 3556730"/>
              <a:gd name="connsiteX0" fmla="*/ 0 w 21496152"/>
              <a:gd name="connsiteY0" fmla="*/ 0 h 3556730"/>
              <a:gd name="connsiteX1" fmla="*/ 25400 w 21496152"/>
              <a:gd name="connsiteY1" fmla="*/ 3022600 h 3556730"/>
              <a:gd name="connsiteX2" fmla="*/ 6680200 w 21496152"/>
              <a:gd name="connsiteY2" fmla="*/ 3556000 h 3556730"/>
              <a:gd name="connsiteX3" fmla="*/ 15236124 w 21496152"/>
              <a:gd name="connsiteY3" fmla="*/ 2909709 h 3556730"/>
              <a:gd name="connsiteX4" fmla="*/ 21496152 w 21496152"/>
              <a:gd name="connsiteY4" fmla="*/ 2874712 h 3556730"/>
              <a:gd name="connsiteX5" fmla="*/ 21437600 w 21496152"/>
              <a:gd name="connsiteY5" fmla="*/ 25400 h 3556730"/>
              <a:gd name="connsiteX6" fmla="*/ 0 w 21496152"/>
              <a:gd name="connsiteY6" fmla="*/ 0 h 3556730"/>
              <a:gd name="connsiteX0" fmla="*/ 0 w 21496151"/>
              <a:gd name="connsiteY0" fmla="*/ 0 h 3556730"/>
              <a:gd name="connsiteX1" fmla="*/ 25400 w 21496151"/>
              <a:gd name="connsiteY1" fmla="*/ 3022600 h 3556730"/>
              <a:gd name="connsiteX2" fmla="*/ 6680200 w 21496151"/>
              <a:gd name="connsiteY2" fmla="*/ 3556000 h 3556730"/>
              <a:gd name="connsiteX3" fmla="*/ 15236124 w 21496151"/>
              <a:gd name="connsiteY3" fmla="*/ 2909709 h 3556730"/>
              <a:gd name="connsiteX4" fmla="*/ 21496151 w 21496151"/>
              <a:gd name="connsiteY4" fmla="*/ 2874712 h 3556730"/>
              <a:gd name="connsiteX5" fmla="*/ 21437600 w 21496151"/>
              <a:gd name="connsiteY5" fmla="*/ 25400 h 3556730"/>
              <a:gd name="connsiteX6" fmla="*/ 0 w 21496151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730"/>
              <a:gd name="connsiteX1" fmla="*/ 25400 w 21496153"/>
              <a:gd name="connsiteY1" fmla="*/ 3022600 h 3556730"/>
              <a:gd name="connsiteX2" fmla="*/ 6680200 w 21496153"/>
              <a:gd name="connsiteY2" fmla="*/ 3556000 h 3556730"/>
              <a:gd name="connsiteX3" fmla="*/ 15236124 w 21496153"/>
              <a:gd name="connsiteY3" fmla="*/ 2909709 h 3556730"/>
              <a:gd name="connsiteX4" fmla="*/ 21496153 w 21496153"/>
              <a:gd name="connsiteY4" fmla="*/ 2933413 h 3556730"/>
              <a:gd name="connsiteX5" fmla="*/ 21437600 w 21496153"/>
              <a:gd name="connsiteY5" fmla="*/ 25400 h 3556730"/>
              <a:gd name="connsiteX6" fmla="*/ 0 w 21496153"/>
              <a:gd name="connsiteY6" fmla="*/ 0 h 3556730"/>
              <a:gd name="connsiteX0" fmla="*/ 0 w 21496153"/>
              <a:gd name="connsiteY0" fmla="*/ 0 h 3556038"/>
              <a:gd name="connsiteX1" fmla="*/ 25400 w 21496153"/>
              <a:gd name="connsiteY1" fmla="*/ 3022600 h 3556038"/>
              <a:gd name="connsiteX2" fmla="*/ 6680200 w 21496153"/>
              <a:gd name="connsiteY2" fmla="*/ 3556000 h 3556038"/>
              <a:gd name="connsiteX3" fmla="*/ 15206849 w 21496153"/>
              <a:gd name="connsiteY3" fmla="*/ 2997762 h 3556038"/>
              <a:gd name="connsiteX4" fmla="*/ 21496153 w 21496153"/>
              <a:gd name="connsiteY4" fmla="*/ 2933413 h 3556038"/>
              <a:gd name="connsiteX5" fmla="*/ 21437600 w 21496153"/>
              <a:gd name="connsiteY5" fmla="*/ 25400 h 3556038"/>
              <a:gd name="connsiteX6" fmla="*/ 0 w 21496153"/>
              <a:gd name="connsiteY6" fmla="*/ 0 h 3556038"/>
              <a:gd name="connsiteX0" fmla="*/ 0 w 21496151"/>
              <a:gd name="connsiteY0" fmla="*/ 0 h 3556038"/>
              <a:gd name="connsiteX1" fmla="*/ 25400 w 21496151"/>
              <a:gd name="connsiteY1" fmla="*/ 3022600 h 3556038"/>
              <a:gd name="connsiteX2" fmla="*/ 6680200 w 21496151"/>
              <a:gd name="connsiteY2" fmla="*/ 3556000 h 3556038"/>
              <a:gd name="connsiteX3" fmla="*/ 15206849 w 21496151"/>
              <a:gd name="connsiteY3" fmla="*/ 2997762 h 3556038"/>
              <a:gd name="connsiteX4" fmla="*/ 21496151 w 21496151"/>
              <a:gd name="connsiteY4" fmla="*/ 2933413 h 3556038"/>
              <a:gd name="connsiteX5" fmla="*/ 21437600 w 21496151"/>
              <a:gd name="connsiteY5" fmla="*/ 25400 h 3556038"/>
              <a:gd name="connsiteX6" fmla="*/ 0 w 21496151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37600 w 21466877"/>
              <a:gd name="connsiteY5" fmla="*/ 25400 h 3556038"/>
              <a:gd name="connsiteX6" fmla="*/ 0 w 21466877"/>
              <a:gd name="connsiteY6" fmla="*/ 0 h 3556038"/>
              <a:gd name="connsiteX0" fmla="*/ 0 w 21466877"/>
              <a:gd name="connsiteY0" fmla="*/ 0 h 3556038"/>
              <a:gd name="connsiteX1" fmla="*/ 25400 w 21466877"/>
              <a:gd name="connsiteY1" fmla="*/ 3022600 h 3556038"/>
              <a:gd name="connsiteX2" fmla="*/ 6680200 w 21466877"/>
              <a:gd name="connsiteY2" fmla="*/ 3556000 h 3556038"/>
              <a:gd name="connsiteX3" fmla="*/ 15206849 w 21466877"/>
              <a:gd name="connsiteY3" fmla="*/ 2997762 h 3556038"/>
              <a:gd name="connsiteX4" fmla="*/ 21466877 w 21466877"/>
              <a:gd name="connsiteY4" fmla="*/ 2962763 h 3556038"/>
              <a:gd name="connsiteX5" fmla="*/ 21466874 w 21466877"/>
              <a:gd name="connsiteY5" fmla="*/ 25400 h 3556038"/>
              <a:gd name="connsiteX6" fmla="*/ 0 w 21466877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06849 w 21489565"/>
              <a:gd name="connsiteY3" fmla="*/ 2997762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499"/>
              <a:gd name="connsiteX1" fmla="*/ 25400 w 21489565"/>
              <a:gd name="connsiteY1" fmla="*/ 3022600 h 3556499"/>
              <a:gd name="connsiteX2" fmla="*/ 6680200 w 21489565"/>
              <a:gd name="connsiteY2" fmla="*/ 3556000 h 3556499"/>
              <a:gd name="connsiteX3" fmla="*/ 15236125 w 21489565"/>
              <a:gd name="connsiteY3" fmla="*/ 3115165 h 3556499"/>
              <a:gd name="connsiteX4" fmla="*/ 21489565 w 21489565"/>
              <a:gd name="connsiteY4" fmla="*/ 2962763 h 3556499"/>
              <a:gd name="connsiteX5" fmla="*/ 21466874 w 21489565"/>
              <a:gd name="connsiteY5" fmla="*/ 25400 h 3556499"/>
              <a:gd name="connsiteX6" fmla="*/ 0 w 21489565"/>
              <a:gd name="connsiteY6" fmla="*/ 0 h 3556499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038"/>
              <a:gd name="connsiteX1" fmla="*/ 25400 w 21489565"/>
              <a:gd name="connsiteY1" fmla="*/ 3022600 h 3556038"/>
              <a:gd name="connsiteX2" fmla="*/ 6680200 w 21489565"/>
              <a:gd name="connsiteY2" fmla="*/ 3556000 h 3556038"/>
              <a:gd name="connsiteX3" fmla="*/ 15236125 w 21489565"/>
              <a:gd name="connsiteY3" fmla="*/ 2997761 h 3556038"/>
              <a:gd name="connsiteX4" fmla="*/ 21489565 w 21489565"/>
              <a:gd name="connsiteY4" fmla="*/ 2962763 h 3556038"/>
              <a:gd name="connsiteX5" fmla="*/ 21466874 w 21489565"/>
              <a:gd name="connsiteY5" fmla="*/ 25400 h 3556038"/>
              <a:gd name="connsiteX6" fmla="*/ 0 w 21489565"/>
              <a:gd name="connsiteY6" fmla="*/ 0 h 3556038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5"/>
              <a:gd name="connsiteY0" fmla="*/ 0 h 3556357"/>
              <a:gd name="connsiteX1" fmla="*/ 25400 w 21489565"/>
              <a:gd name="connsiteY1" fmla="*/ 3022600 h 3556357"/>
              <a:gd name="connsiteX2" fmla="*/ 6680200 w 21489565"/>
              <a:gd name="connsiteY2" fmla="*/ 3556000 h 3556357"/>
              <a:gd name="connsiteX3" fmla="*/ 15177573 w 21489565"/>
              <a:gd name="connsiteY3" fmla="*/ 3085813 h 3556357"/>
              <a:gd name="connsiteX4" fmla="*/ 21489565 w 21489565"/>
              <a:gd name="connsiteY4" fmla="*/ 2962763 h 3556357"/>
              <a:gd name="connsiteX5" fmla="*/ 21466874 w 21489565"/>
              <a:gd name="connsiteY5" fmla="*/ 25400 h 3556357"/>
              <a:gd name="connsiteX6" fmla="*/ 0 w 21489565"/>
              <a:gd name="connsiteY6" fmla="*/ 0 h 3556357"/>
              <a:gd name="connsiteX0" fmla="*/ 0 w 21489563"/>
              <a:gd name="connsiteY0" fmla="*/ 0 h 3556357"/>
              <a:gd name="connsiteX1" fmla="*/ 25400 w 21489563"/>
              <a:gd name="connsiteY1" fmla="*/ 3022600 h 3556357"/>
              <a:gd name="connsiteX2" fmla="*/ 6680200 w 21489563"/>
              <a:gd name="connsiteY2" fmla="*/ 3556000 h 3556357"/>
              <a:gd name="connsiteX3" fmla="*/ 15177573 w 21489563"/>
              <a:gd name="connsiteY3" fmla="*/ 3085813 h 3556357"/>
              <a:gd name="connsiteX4" fmla="*/ 21489563 w 21489563"/>
              <a:gd name="connsiteY4" fmla="*/ 2865276 h 3556357"/>
              <a:gd name="connsiteX5" fmla="*/ 21466874 w 21489563"/>
              <a:gd name="connsiteY5" fmla="*/ 25400 h 3556357"/>
              <a:gd name="connsiteX6" fmla="*/ 0 w 21489563"/>
              <a:gd name="connsiteY6" fmla="*/ 0 h 3556357"/>
              <a:gd name="connsiteX0" fmla="*/ 0 w 21534868"/>
              <a:gd name="connsiteY0" fmla="*/ 0 h 3556357"/>
              <a:gd name="connsiteX1" fmla="*/ 25400 w 21534868"/>
              <a:gd name="connsiteY1" fmla="*/ 3022600 h 3556357"/>
              <a:gd name="connsiteX2" fmla="*/ 6680200 w 21534868"/>
              <a:gd name="connsiteY2" fmla="*/ 3556000 h 3556357"/>
              <a:gd name="connsiteX3" fmla="*/ 15177573 w 21534868"/>
              <a:gd name="connsiteY3" fmla="*/ 3085813 h 3556357"/>
              <a:gd name="connsiteX4" fmla="*/ 21489563 w 21534868"/>
              <a:gd name="connsiteY4" fmla="*/ 2865276 h 3556357"/>
              <a:gd name="connsiteX5" fmla="*/ 21534868 w 21534868"/>
              <a:gd name="connsiteY5" fmla="*/ 25400 h 3556357"/>
              <a:gd name="connsiteX6" fmla="*/ 0 w 21534868"/>
              <a:gd name="connsiteY6" fmla="*/ 0 h 3556357"/>
              <a:gd name="connsiteX0" fmla="*/ 0 w 21534868"/>
              <a:gd name="connsiteY0" fmla="*/ 0 h 3556225"/>
              <a:gd name="connsiteX1" fmla="*/ 25400 w 21534868"/>
              <a:gd name="connsiteY1" fmla="*/ 3022600 h 3556225"/>
              <a:gd name="connsiteX2" fmla="*/ 6680200 w 21534868"/>
              <a:gd name="connsiteY2" fmla="*/ 3556000 h 3556225"/>
              <a:gd name="connsiteX3" fmla="*/ 15177573 w 21534868"/>
              <a:gd name="connsiteY3" fmla="*/ 3085813 h 3556225"/>
              <a:gd name="connsiteX4" fmla="*/ 21512229 w 21534868"/>
              <a:gd name="connsiteY4" fmla="*/ 2842529 h 3556225"/>
              <a:gd name="connsiteX5" fmla="*/ 21534868 w 21534868"/>
              <a:gd name="connsiteY5" fmla="*/ 25400 h 3556225"/>
              <a:gd name="connsiteX6" fmla="*/ 0 w 21534868"/>
              <a:gd name="connsiteY6" fmla="*/ 0 h 3556225"/>
              <a:gd name="connsiteX0" fmla="*/ 0 w 21534868"/>
              <a:gd name="connsiteY0" fmla="*/ 0 h 3556220"/>
              <a:gd name="connsiteX1" fmla="*/ 25400 w 21534868"/>
              <a:gd name="connsiteY1" fmla="*/ 3022600 h 3556220"/>
              <a:gd name="connsiteX2" fmla="*/ 6680200 w 21534868"/>
              <a:gd name="connsiteY2" fmla="*/ 3556000 h 3556220"/>
              <a:gd name="connsiteX3" fmla="*/ 15177573 w 21534868"/>
              <a:gd name="connsiteY3" fmla="*/ 3085813 h 3556220"/>
              <a:gd name="connsiteX4" fmla="*/ 21512227 w 21534868"/>
              <a:gd name="connsiteY4" fmla="*/ 2888023 h 3556220"/>
              <a:gd name="connsiteX5" fmla="*/ 21534868 w 21534868"/>
              <a:gd name="connsiteY5" fmla="*/ 25400 h 3556220"/>
              <a:gd name="connsiteX6" fmla="*/ 0 w 21534868"/>
              <a:gd name="connsiteY6" fmla="*/ 0 h 355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4868" h="3556220">
                <a:moveTo>
                  <a:pt x="0" y="0"/>
                </a:moveTo>
                <a:lnTo>
                  <a:pt x="25400" y="3022600"/>
                </a:lnTo>
                <a:cubicBezTo>
                  <a:pt x="2700867" y="3225800"/>
                  <a:pt x="4154838" y="3545465"/>
                  <a:pt x="6680200" y="3556000"/>
                </a:cubicBezTo>
                <a:cubicBezTo>
                  <a:pt x="9205562" y="3566536"/>
                  <a:pt x="12705569" y="3197143"/>
                  <a:pt x="15177573" y="3085813"/>
                </a:cubicBezTo>
                <a:cubicBezTo>
                  <a:pt x="17649578" y="2974484"/>
                  <a:pt x="19427747" y="2899689"/>
                  <a:pt x="21512227" y="2888023"/>
                </a:cubicBezTo>
                <a:lnTo>
                  <a:pt x="21534868" y="254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E3677">
                  <a:alpha val="90000"/>
                </a:srgbClr>
              </a:gs>
              <a:gs pos="100000">
                <a:srgbClr val="744291">
                  <a:alpha val="9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8C1AEDC1-CA72-6FCA-69AB-A5D876E2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0" y="105169"/>
            <a:ext cx="1087217" cy="475633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C6BBD7EC-13E4-3E80-B3DE-10E554B053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1086" y="78900"/>
            <a:ext cx="1047724" cy="557560"/>
          </a:xfrm>
          <a:prstGeom prst="rect">
            <a:avLst/>
          </a:prstGeom>
          <a:ln w="38100">
            <a:gradFill>
              <a:gsLst>
                <a:gs pos="0">
                  <a:srgbClr val="6E3677">
                    <a:alpha val="39000"/>
                  </a:srgbClr>
                </a:gs>
                <a:gs pos="100000">
                  <a:srgbClr val="744291">
                    <a:alpha val="30000"/>
                  </a:srgbClr>
                </a:gs>
              </a:gsLst>
              <a:lin ang="5400000" scaled="1"/>
            </a:gra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8D78D8E-D0D5-A9EB-9D56-DCF4988CE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3194" y="1614989"/>
            <a:ext cx="12507593" cy="111159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3544A90-887B-513D-13AB-14EFB774A3E4}"/>
              </a:ext>
            </a:extLst>
          </p:cNvPr>
          <p:cNvSpPr txBox="1"/>
          <p:nvPr/>
        </p:nvSpPr>
        <p:spPr>
          <a:xfrm>
            <a:off x="200660" y="1574973"/>
            <a:ext cx="117798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30A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5C307D"/>
                </a:solidFill>
                <a:latin typeface="+mn-ea"/>
              </a:rPr>
              <a:t> </a:t>
            </a:r>
            <a:r>
              <a:rPr lang="en-US" altLang="zh-CN" sz="2800" b="1" dirty="0">
                <a:solidFill>
                  <a:srgbClr val="5C307D"/>
                </a:solidFill>
                <a:latin typeface="+mn-ea"/>
              </a:rPr>
              <a:t>Take-home messages</a:t>
            </a:r>
            <a:endParaRPr lang="en-US" altLang="zh-CN" sz="2800" b="1" dirty="0">
              <a:solidFill>
                <a:srgbClr val="5C307D"/>
              </a:solidFill>
              <a:latin typeface="+mn-ea"/>
              <a:ea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F007A93-9F25-67AD-7D77-80E0A9D87285}"/>
              </a:ext>
            </a:extLst>
          </p:cNvPr>
          <p:cNvSpPr txBox="1"/>
          <p:nvPr/>
        </p:nvSpPr>
        <p:spPr>
          <a:xfrm>
            <a:off x="-25994" y="2198215"/>
            <a:ext cx="11569162" cy="420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algn="just">
              <a:lnSpc>
                <a:spcPct val="150000"/>
              </a:lnSpc>
            </a:pPr>
            <a:r>
              <a:rPr lang="en-US" altLang="zh-CN" sz="2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Our findings: </a:t>
            </a: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Validating Collocation method for ET and T product error analysis</a:t>
            </a: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Evaluating global gridded ET and T products, with PMLv2 and GLEAMv3.6 performing optimally</a:t>
            </a: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Obtaining ET products for 1950-2022 (0.25-daily) and 2000-2020 (0.1-8daily) using least squares weighting</a:t>
            </a: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Recommending EIVD &amp; IVD among other five Collocation algorithms (TC/EIVD/IVS/IVD/EC)</a:t>
            </a:r>
            <a:endParaRPr lang="en-US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04800" algn="just">
              <a:lnSpc>
                <a:spcPct val="150000"/>
              </a:lnSpc>
            </a:pPr>
            <a:r>
              <a:rPr lang="en-US" altLang="zh-CN" sz="2000" b="1" kern="100" dirty="0">
                <a:latin typeface="+mj-ea"/>
                <a:ea typeface="+mj-ea"/>
                <a:cs typeface="Times New Roman" panose="02020603050405020304" pitchFamily="18" charset="0"/>
              </a:rPr>
              <a:t>Discussion Topics</a:t>
            </a:r>
            <a:r>
              <a:rPr lang="en-US" altLang="zh-CN" sz="2000" b="1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: </a:t>
            </a: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Considering systematic errors in Collocation method</a:t>
            </a: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Exploring alternative calculation methods of weights like SNR-opt</a:t>
            </a:r>
          </a:p>
          <a:p>
            <a:pPr marL="6477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Validating fusion results for 1950-1979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3114A1-EA56-5E95-0143-25BB56C483C6}"/>
              </a:ext>
            </a:extLst>
          </p:cNvPr>
          <p:cNvSpPr txBox="1"/>
          <p:nvPr/>
        </p:nvSpPr>
        <p:spPr>
          <a:xfrm>
            <a:off x="20809" y="176444"/>
            <a:ext cx="12193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Error Characterization and Multi-source Merging of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Global Land Evapotranspiration Products: Collocation-based approach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78F038B-A8B3-EFE1-55F6-B8857B07A1EE}"/>
              </a:ext>
            </a:extLst>
          </p:cNvPr>
          <p:cNvSpPr txBox="1"/>
          <p:nvPr/>
        </p:nvSpPr>
        <p:spPr>
          <a:xfrm>
            <a:off x="0" y="1003548"/>
            <a:ext cx="12245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Changming Li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Hanbo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Yang*,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Wencong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Ziwei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Liu, Yao Jia,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Sien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Li, </a:t>
            </a:r>
            <a:r>
              <a:rPr lang="en-US" altLang="zh-CN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Dawen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Yang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7FE38F-0A58-05B8-4329-B99D2C5A8B5C}"/>
              </a:ext>
            </a:extLst>
          </p:cNvPr>
          <p:cNvSpPr txBox="1"/>
          <p:nvPr/>
        </p:nvSpPr>
        <p:spPr>
          <a:xfrm>
            <a:off x="-25994" y="1294197"/>
            <a:ext cx="1221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defRPr>
            </a:lvl1pPr>
          </a:lstStyle>
          <a:p>
            <a:r>
              <a:rPr lang="en-US" altLang="zh-CN" sz="1400" dirty="0"/>
              <a:t>Address: Department of Hydraulic Engineering, Tsinghua University, China;</a:t>
            </a:r>
            <a:r>
              <a:rPr lang="zh-CN" altLang="en-US" sz="1400" dirty="0"/>
              <a:t> </a:t>
            </a:r>
            <a:r>
              <a:rPr lang="en-US" altLang="zh-CN" sz="1400" dirty="0"/>
              <a:t>Email: </a:t>
            </a:r>
            <a:r>
              <a:rPr lang="en-US" altLang="zh-CN" sz="1400" u="sng" dirty="0"/>
              <a:t>licm2022@mail.tsinghua.edu.cn</a:t>
            </a:r>
          </a:p>
        </p:txBody>
      </p:sp>
    </p:spTree>
    <p:extLst>
      <p:ext uri="{BB962C8B-B14F-4D97-AF65-F5344CB8AC3E}">
        <p14:creationId xmlns:p14="http://schemas.microsoft.com/office/powerpoint/2010/main" val="12363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B22075FE-65AC-8CBE-BB91-D62B7F924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9" b="31493"/>
          <a:stretch/>
        </p:blipFill>
        <p:spPr>
          <a:xfrm>
            <a:off x="1" y="0"/>
            <a:ext cx="12192000" cy="2669672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9E3D56F1-BD72-81C1-30ED-CD50F00714D4}"/>
              </a:ext>
            </a:extLst>
          </p:cNvPr>
          <p:cNvSpPr/>
          <p:nvPr/>
        </p:nvSpPr>
        <p:spPr>
          <a:xfrm>
            <a:off x="-1" y="0"/>
            <a:ext cx="12192001" cy="2742997"/>
          </a:xfrm>
          <a:prstGeom prst="rect">
            <a:avLst/>
          </a:prstGeom>
          <a:gradFill>
            <a:gsLst>
              <a:gs pos="80000">
                <a:schemeClr val="accent1">
                  <a:alpha val="46000"/>
                  <a:lumMod val="0"/>
                  <a:lumOff val="10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100000">
                <a:srgbClr val="DDC7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96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573" y="6362951"/>
            <a:ext cx="424342" cy="424342"/>
          </a:xfrm>
          <a:prstGeom prst="rect">
            <a:avLst/>
          </a:prstGeom>
          <a:solidFill>
            <a:srgbClr val="5C307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90"/>
          <p:cNvSpPr txBox="1"/>
          <p:nvPr/>
        </p:nvSpPr>
        <p:spPr>
          <a:xfrm>
            <a:off x="0" y="3398582"/>
            <a:ext cx="12192000" cy="356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i="0" dirty="0">
                <a:solidFill>
                  <a:srgbClr val="7030A0"/>
                </a:solidFill>
                <a:effectLst/>
                <a:latin typeface="+mj-ea"/>
                <a:ea typeface="+mj-ea"/>
              </a:rPr>
              <a:t>Thank you for your time and attention</a:t>
            </a:r>
          </a:p>
          <a:p>
            <a:pPr algn="ctr"/>
            <a:r>
              <a:rPr lang="en-US" altLang="zh-CN" sz="3200" b="1" dirty="0">
                <a:solidFill>
                  <a:srgbClr val="7030A0"/>
                </a:solidFill>
                <a:latin typeface="+mj-ea"/>
                <a:ea typeface="+mj-ea"/>
              </a:rPr>
              <a:t>My booth is at 4.4, welcome to have in-depth discussions, and I look forward to all suggestions</a:t>
            </a:r>
            <a:endParaRPr lang="en-US" altLang="zh-CN" sz="4800" b="1" i="0" dirty="0">
              <a:solidFill>
                <a:srgbClr val="7030A0"/>
              </a:solidFill>
              <a:effectLst/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endParaRPr lang="en-US" altLang="zh-CN" sz="1200" b="1" dirty="0">
              <a:solidFill>
                <a:srgbClr val="7030A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endParaRPr lang="en-US" altLang="zh-CN" sz="1200" b="1" dirty="0">
              <a:solidFill>
                <a:srgbClr val="7030A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latin typeface="+mj-ea"/>
                <a:ea typeface="+mj-ea"/>
              </a:rPr>
              <a:t>Changming Li, </a:t>
            </a:r>
            <a:r>
              <a:rPr lang="en-US" altLang="zh-CN" sz="1400" b="1" dirty="0" err="1">
                <a:latin typeface="+mj-ea"/>
                <a:ea typeface="+mj-ea"/>
              </a:rPr>
              <a:t>Ziwei</a:t>
            </a:r>
            <a:r>
              <a:rPr lang="en-US" altLang="zh-CN" sz="1400" b="1" dirty="0">
                <a:latin typeface="+mj-ea"/>
                <a:ea typeface="+mj-ea"/>
              </a:rPr>
              <a:t> Liu, </a:t>
            </a:r>
            <a:r>
              <a:rPr lang="en-US" altLang="zh-CN" sz="1400" b="1" dirty="0" err="1">
                <a:latin typeface="+mj-ea"/>
                <a:ea typeface="+mj-ea"/>
              </a:rPr>
              <a:t>Wencong</a:t>
            </a:r>
            <a:r>
              <a:rPr lang="en-US" altLang="zh-CN" sz="1400" b="1" dirty="0">
                <a:latin typeface="+mj-ea"/>
                <a:ea typeface="+mj-ea"/>
              </a:rPr>
              <a:t> Yang, </a:t>
            </a:r>
            <a:r>
              <a:rPr lang="en-US" altLang="zh-CN" sz="1400" b="1" dirty="0" err="1">
                <a:latin typeface="+mj-ea"/>
                <a:ea typeface="+mj-ea"/>
              </a:rPr>
              <a:t>Hanbo</a:t>
            </a:r>
            <a:r>
              <a:rPr lang="en-US" altLang="zh-CN" sz="1400" b="1" dirty="0">
                <a:latin typeface="+mj-ea"/>
                <a:ea typeface="+mj-ea"/>
              </a:rPr>
              <a:t> Yang</a:t>
            </a:r>
          </a:p>
          <a:p>
            <a:pPr algn="ctr">
              <a:lnSpc>
                <a:spcPct val="150000"/>
              </a:lnSpc>
            </a:pPr>
            <a:r>
              <a:rPr lang="en-US" altLang="zh-CN" sz="1400" dirty="0"/>
              <a:t>Address: Department of Hydraulic Engineering, Tsinghua University, China;</a:t>
            </a:r>
            <a:r>
              <a:rPr lang="zh-CN" altLang="en-US" sz="1400" dirty="0"/>
              <a:t> </a:t>
            </a:r>
            <a:r>
              <a:rPr lang="en-US" altLang="zh-CN" sz="1400" dirty="0"/>
              <a:t>Email: </a:t>
            </a:r>
            <a:r>
              <a:rPr lang="en-US" altLang="zh-CN" sz="1400" u="sng" dirty="0"/>
              <a:t>licm2022@mail.tsinghua.edu.cn</a:t>
            </a:r>
            <a:endParaRPr lang="en-US" altLang="zh-CN" sz="2200" b="1" dirty="0"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dirty="0">
                <a:latin typeface="+mj-ea"/>
                <a:ea typeface="+mj-ea"/>
              </a:rPr>
              <a:t>4/26/2023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87574" y="6779519"/>
            <a:ext cx="440822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0" y="2669672"/>
            <a:ext cx="12192000" cy="244328"/>
            <a:chOff x="30834" y="1305568"/>
            <a:chExt cx="8816454" cy="66133"/>
          </a:xfrm>
        </p:grpSpPr>
        <p:sp>
          <p:nvSpPr>
            <p:cNvPr id="29" name="矩形 28"/>
            <p:cNvSpPr/>
            <p:nvPr/>
          </p:nvSpPr>
          <p:spPr>
            <a:xfrm>
              <a:off x="30834" y="1305568"/>
              <a:ext cx="5800300" cy="659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886861" y="1305712"/>
              <a:ext cx="2960427" cy="65989"/>
            </a:xfrm>
            <a:prstGeom prst="rect">
              <a:avLst/>
            </a:prstGeom>
            <a:solidFill>
              <a:srgbClr val="5C3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4E95288-5256-703A-18D6-2AA2748A3343}"/>
              </a:ext>
            </a:extLst>
          </p:cNvPr>
          <p:cNvGrpSpPr/>
          <p:nvPr/>
        </p:nvGrpSpPr>
        <p:grpSpPr>
          <a:xfrm>
            <a:off x="626715" y="494654"/>
            <a:ext cx="4236387" cy="1435745"/>
            <a:chOff x="624303" y="901700"/>
            <a:chExt cx="10005598" cy="3390977"/>
          </a:xfrm>
          <a:solidFill>
            <a:srgbClr val="5C307D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C90F8A1-41E8-5B3B-BA86-107FE44C4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303" y="901700"/>
              <a:ext cx="3381135" cy="3390977"/>
            </a:xfrm>
            <a:custGeom>
              <a:avLst/>
              <a:gdLst>
                <a:gd name="T0" fmla="*/ 743 w 795"/>
                <a:gd name="T1" fmla="*/ 555 h 794"/>
                <a:gd name="T2" fmla="*/ 700 w 795"/>
                <a:gd name="T3" fmla="*/ 141 h 794"/>
                <a:gd name="T4" fmla="*/ 677 w 795"/>
                <a:gd name="T5" fmla="*/ 400 h 794"/>
                <a:gd name="T6" fmla="*/ 629 w 795"/>
                <a:gd name="T7" fmla="*/ 566 h 794"/>
                <a:gd name="T8" fmla="*/ 611 w 795"/>
                <a:gd name="T9" fmla="*/ 685 h 794"/>
                <a:gd name="T10" fmla="*/ 603 w 795"/>
                <a:gd name="T11" fmla="*/ 683 h 794"/>
                <a:gd name="T12" fmla="*/ 589 w 795"/>
                <a:gd name="T13" fmla="*/ 745 h 794"/>
                <a:gd name="T14" fmla="*/ 575 w 795"/>
                <a:gd name="T15" fmla="*/ 158 h 794"/>
                <a:gd name="T16" fmla="*/ 568 w 795"/>
                <a:gd name="T17" fmla="*/ 555 h 794"/>
                <a:gd name="T18" fmla="*/ 559 w 795"/>
                <a:gd name="T19" fmla="*/ 535 h 794"/>
                <a:gd name="T20" fmla="*/ 539 w 795"/>
                <a:gd name="T21" fmla="*/ 405 h 794"/>
                <a:gd name="T22" fmla="*/ 534 w 795"/>
                <a:gd name="T23" fmla="*/ 302 h 794"/>
                <a:gd name="T24" fmla="*/ 522 w 795"/>
                <a:gd name="T25" fmla="*/ 774 h 794"/>
                <a:gd name="T26" fmla="*/ 509 w 795"/>
                <a:gd name="T27" fmla="*/ 132 h 794"/>
                <a:gd name="T28" fmla="*/ 499 w 795"/>
                <a:gd name="T29" fmla="*/ 668 h 794"/>
                <a:gd name="T30" fmla="*/ 496 w 795"/>
                <a:gd name="T31" fmla="*/ 319 h 794"/>
                <a:gd name="T32" fmla="*/ 491 w 795"/>
                <a:gd name="T33" fmla="*/ 598 h 794"/>
                <a:gd name="T34" fmla="*/ 486 w 795"/>
                <a:gd name="T35" fmla="*/ 329 h 794"/>
                <a:gd name="T36" fmla="*/ 485 w 795"/>
                <a:gd name="T37" fmla="*/ 738 h 794"/>
                <a:gd name="T38" fmla="*/ 484 w 795"/>
                <a:gd name="T39" fmla="*/ 344 h 794"/>
                <a:gd name="T40" fmla="*/ 475 w 795"/>
                <a:gd name="T41" fmla="*/ 626 h 794"/>
                <a:gd name="T42" fmla="*/ 468 w 795"/>
                <a:gd name="T43" fmla="*/ 218 h 794"/>
                <a:gd name="T44" fmla="*/ 468 w 795"/>
                <a:gd name="T45" fmla="*/ 622 h 794"/>
                <a:gd name="T46" fmla="*/ 456 w 795"/>
                <a:gd name="T47" fmla="*/ 224 h 794"/>
                <a:gd name="T48" fmla="*/ 456 w 795"/>
                <a:gd name="T49" fmla="*/ 561 h 794"/>
                <a:gd name="T50" fmla="*/ 445 w 795"/>
                <a:gd name="T51" fmla="*/ 168 h 794"/>
                <a:gd name="T52" fmla="*/ 439 w 795"/>
                <a:gd name="T53" fmla="*/ 617 h 794"/>
                <a:gd name="T54" fmla="*/ 427 w 795"/>
                <a:gd name="T55" fmla="*/ 500 h 794"/>
                <a:gd name="T56" fmla="*/ 417 w 795"/>
                <a:gd name="T57" fmla="*/ 712 h 794"/>
                <a:gd name="T58" fmla="*/ 403 w 795"/>
                <a:gd name="T59" fmla="*/ 568 h 794"/>
                <a:gd name="T60" fmla="*/ 402 w 795"/>
                <a:gd name="T61" fmla="*/ 192 h 794"/>
                <a:gd name="T62" fmla="*/ 402 w 795"/>
                <a:gd name="T63" fmla="*/ 492 h 794"/>
                <a:gd name="T64" fmla="*/ 400 w 795"/>
                <a:gd name="T65" fmla="*/ 589 h 794"/>
                <a:gd name="T66" fmla="*/ 391 w 795"/>
                <a:gd name="T67" fmla="*/ 193 h 794"/>
                <a:gd name="T68" fmla="*/ 379 w 795"/>
                <a:gd name="T69" fmla="*/ 296 h 794"/>
                <a:gd name="T70" fmla="*/ 373 w 795"/>
                <a:gd name="T71" fmla="*/ 672 h 794"/>
                <a:gd name="T72" fmla="*/ 370 w 795"/>
                <a:gd name="T73" fmla="*/ 610 h 794"/>
                <a:gd name="T74" fmla="*/ 360 w 795"/>
                <a:gd name="T75" fmla="*/ 378 h 794"/>
                <a:gd name="T76" fmla="*/ 349 w 795"/>
                <a:gd name="T77" fmla="*/ 305 h 794"/>
                <a:gd name="T78" fmla="*/ 328 w 795"/>
                <a:gd name="T79" fmla="*/ 14 h 794"/>
                <a:gd name="T80" fmla="*/ 321 w 795"/>
                <a:gd name="T81" fmla="*/ 335 h 794"/>
                <a:gd name="T82" fmla="*/ 311 w 795"/>
                <a:gd name="T83" fmla="*/ 11 h 794"/>
                <a:gd name="T84" fmla="*/ 311 w 795"/>
                <a:gd name="T85" fmla="*/ 498 h 794"/>
                <a:gd name="T86" fmla="*/ 307 w 795"/>
                <a:gd name="T87" fmla="*/ 352 h 794"/>
                <a:gd name="T88" fmla="*/ 302 w 795"/>
                <a:gd name="T89" fmla="*/ 81 h 794"/>
                <a:gd name="T90" fmla="*/ 301 w 795"/>
                <a:gd name="T91" fmla="*/ 481 h 794"/>
                <a:gd name="T92" fmla="*/ 295 w 795"/>
                <a:gd name="T93" fmla="*/ 187 h 794"/>
                <a:gd name="T94" fmla="*/ 293 w 795"/>
                <a:gd name="T95" fmla="*/ 616 h 794"/>
                <a:gd name="T96" fmla="*/ 290 w 795"/>
                <a:gd name="T97" fmla="*/ 469 h 794"/>
                <a:gd name="T98" fmla="*/ 280 w 795"/>
                <a:gd name="T99" fmla="*/ 302 h 794"/>
                <a:gd name="T100" fmla="*/ 280 w 795"/>
                <a:gd name="T101" fmla="*/ 663 h 794"/>
                <a:gd name="T102" fmla="*/ 262 w 795"/>
                <a:gd name="T103" fmla="*/ 355 h 794"/>
                <a:gd name="T104" fmla="*/ 248 w 795"/>
                <a:gd name="T105" fmla="*/ 64 h 794"/>
                <a:gd name="T106" fmla="*/ 239 w 795"/>
                <a:gd name="T107" fmla="*/ 540 h 794"/>
                <a:gd name="T108" fmla="*/ 230 w 795"/>
                <a:gd name="T109" fmla="*/ 706 h 794"/>
                <a:gd name="T110" fmla="*/ 209 w 795"/>
                <a:gd name="T111" fmla="*/ 631 h 794"/>
                <a:gd name="T112" fmla="*/ 205 w 795"/>
                <a:gd name="T113" fmla="*/ 612 h 794"/>
                <a:gd name="T114" fmla="*/ 189 w 795"/>
                <a:gd name="T115" fmla="*/ 61 h 794"/>
                <a:gd name="T116" fmla="*/ 187 w 795"/>
                <a:gd name="T117" fmla="*/ 578 h 794"/>
                <a:gd name="T118" fmla="*/ 173 w 795"/>
                <a:gd name="T119" fmla="*/ 601 h 794"/>
                <a:gd name="T120" fmla="*/ 148 w 795"/>
                <a:gd name="T121" fmla="*/ 177 h 794"/>
                <a:gd name="T122" fmla="*/ 103 w 795"/>
                <a:gd name="T123" fmla="*/ 182 h 794"/>
                <a:gd name="T124" fmla="*/ 68 w 795"/>
                <a:gd name="T125" fmla="*/ 620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5" h="794">
                  <a:moveTo>
                    <a:pt x="770" y="265"/>
                  </a:moveTo>
                  <a:cubicBezTo>
                    <a:pt x="774" y="277"/>
                    <a:pt x="779" y="289"/>
                    <a:pt x="783" y="302"/>
                  </a:cubicBezTo>
                  <a:cubicBezTo>
                    <a:pt x="783" y="304"/>
                    <a:pt x="783" y="306"/>
                    <a:pt x="783" y="308"/>
                  </a:cubicBezTo>
                  <a:cubicBezTo>
                    <a:pt x="789" y="331"/>
                    <a:pt x="795" y="357"/>
                    <a:pt x="792" y="380"/>
                  </a:cubicBezTo>
                  <a:cubicBezTo>
                    <a:pt x="795" y="400"/>
                    <a:pt x="792" y="420"/>
                    <a:pt x="792" y="439"/>
                  </a:cubicBezTo>
                  <a:cubicBezTo>
                    <a:pt x="787" y="453"/>
                    <a:pt x="790" y="467"/>
                    <a:pt x="784" y="480"/>
                  </a:cubicBezTo>
                  <a:cubicBezTo>
                    <a:pt x="781" y="498"/>
                    <a:pt x="775" y="512"/>
                    <a:pt x="772" y="529"/>
                  </a:cubicBezTo>
                  <a:cubicBezTo>
                    <a:pt x="771" y="530"/>
                    <a:pt x="771" y="532"/>
                    <a:pt x="770" y="534"/>
                  </a:cubicBezTo>
                  <a:cubicBezTo>
                    <a:pt x="770" y="505"/>
                    <a:pt x="770" y="505"/>
                    <a:pt x="770" y="505"/>
                  </a:cubicBezTo>
                  <a:cubicBezTo>
                    <a:pt x="773" y="502"/>
                    <a:pt x="774" y="496"/>
                    <a:pt x="774" y="489"/>
                  </a:cubicBezTo>
                  <a:cubicBezTo>
                    <a:pt x="772" y="490"/>
                    <a:pt x="771" y="490"/>
                    <a:pt x="770" y="491"/>
                  </a:cubicBezTo>
                  <a:cubicBezTo>
                    <a:pt x="770" y="480"/>
                    <a:pt x="770" y="480"/>
                    <a:pt x="770" y="480"/>
                  </a:cubicBezTo>
                  <a:cubicBezTo>
                    <a:pt x="777" y="476"/>
                    <a:pt x="780" y="470"/>
                    <a:pt x="780" y="456"/>
                  </a:cubicBezTo>
                  <a:cubicBezTo>
                    <a:pt x="776" y="457"/>
                    <a:pt x="773" y="459"/>
                    <a:pt x="770" y="460"/>
                  </a:cubicBezTo>
                  <a:cubicBezTo>
                    <a:pt x="770" y="451"/>
                    <a:pt x="770" y="451"/>
                    <a:pt x="770" y="451"/>
                  </a:cubicBezTo>
                  <a:cubicBezTo>
                    <a:pt x="780" y="446"/>
                    <a:pt x="785" y="441"/>
                    <a:pt x="785" y="423"/>
                  </a:cubicBezTo>
                  <a:cubicBezTo>
                    <a:pt x="780" y="423"/>
                    <a:pt x="775" y="426"/>
                    <a:pt x="770" y="429"/>
                  </a:cubicBezTo>
                  <a:cubicBezTo>
                    <a:pt x="770" y="420"/>
                    <a:pt x="770" y="420"/>
                    <a:pt x="770" y="420"/>
                  </a:cubicBezTo>
                  <a:cubicBezTo>
                    <a:pt x="783" y="414"/>
                    <a:pt x="786" y="410"/>
                    <a:pt x="785" y="389"/>
                  </a:cubicBezTo>
                  <a:cubicBezTo>
                    <a:pt x="781" y="390"/>
                    <a:pt x="775" y="393"/>
                    <a:pt x="770" y="397"/>
                  </a:cubicBezTo>
                  <a:cubicBezTo>
                    <a:pt x="770" y="388"/>
                    <a:pt x="770" y="388"/>
                    <a:pt x="770" y="388"/>
                  </a:cubicBezTo>
                  <a:cubicBezTo>
                    <a:pt x="781" y="380"/>
                    <a:pt x="787" y="374"/>
                    <a:pt x="783" y="355"/>
                  </a:cubicBezTo>
                  <a:cubicBezTo>
                    <a:pt x="779" y="357"/>
                    <a:pt x="774" y="360"/>
                    <a:pt x="770" y="363"/>
                  </a:cubicBezTo>
                  <a:cubicBezTo>
                    <a:pt x="770" y="354"/>
                    <a:pt x="770" y="354"/>
                    <a:pt x="770" y="354"/>
                  </a:cubicBezTo>
                  <a:cubicBezTo>
                    <a:pt x="777" y="348"/>
                    <a:pt x="780" y="342"/>
                    <a:pt x="780" y="327"/>
                  </a:cubicBezTo>
                  <a:cubicBezTo>
                    <a:pt x="779" y="325"/>
                    <a:pt x="778" y="323"/>
                    <a:pt x="777" y="321"/>
                  </a:cubicBezTo>
                  <a:cubicBezTo>
                    <a:pt x="775" y="323"/>
                    <a:pt x="772" y="325"/>
                    <a:pt x="770" y="327"/>
                  </a:cubicBezTo>
                  <a:cubicBezTo>
                    <a:pt x="770" y="314"/>
                    <a:pt x="770" y="314"/>
                    <a:pt x="770" y="314"/>
                  </a:cubicBezTo>
                  <a:cubicBezTo>
                    <a:pt x="774" y="308"/>
                    <a:pt x="774" y="300"/>
                    <a:pt x="770" y="288"/>
                  </a:cubicBezTo>
                  <a:lnTo>
                    <a:pt x="770" y="265"/>
                  </a:lnTo>
                  <a:close/>
                  <a:moveTo>
                    <a:pt x="755" y="228"/>
                  </a:moveTo>
                  <a:cubicBezTo>
                    <a:pt x="760" y="240"/>
                    <a:pt x="765" y="252"/>
                    <a:pt x="770" y="265"/>
                  </a:cubicBezTo>
                  <a:cubicBezTo>
                    <a:pt x="770" y="288"/>
                    <a:pt x="770" y="288"/>
                    <a:pt x="770" y="288"/>
                  </a:cubicBezTo>
                  <a:cubicBezTo>
                    <a:pt x="770" y="287"/>
                    <a:pt x="770" y="287"/>
                    <a:pt x="770" y="287"/>
                  </a:cubicBezTo>
                  <a:cubicBezTo>
                    <a:pt x="768" y="290"/>
                    <a:pt x="768" y="290"/>
                    <a:pt x="755" y="303"/>
                  </a:cubicBezTo>
                  <a:cubicBezTo>
                    <a:pt x="755" y="290"/>
                    <a:pt x="755" y="290"/>
                    <a:pt x="755" y="290"/>
                  </a:cubicBezTo>
                  <a:cubicBezTo>
                    <a:pt x="764" y="281"/>
                    <a:pt x="767" y="274"/>
                    <a:pt x="759" y="256"/>
                  </a:cubicBezTo>
                  <a:cubicBezTo>
                    <a:pt x="757" y="258"/>
                    <a:pt x="756" y="260"/>
                    <a:pt x="755" y="261"/>
                  </a:cubicBezTo>
                  <a:cubicBezTo>
                    <a:pt x="755" y="228"/>
                    <a:pt x="755" y="228"/>
                    <a:pt x="755" y="228"/>
                  </a:cubicBezTo>
                  <a:close/>
                  <a:moveTo>
                    <a:pt x="770" y="534"/>
                  </a:moveTo>
                  <a:cubicBezTo>
                    <a:pt x="765" y="545"/>
                    <a:pt x="760" y="556"/>
                    <a:pt x="755" y="567"/>
                  </a:cubicBezTo>
                  <a:cubicBezTo>
                    <a:pt x="755" y="540"/>
                    <a:pt x="755" y="540"/>
                    <a:pt x="755" y="540"/>
                  </a:cubicBezTo>
                  <a:cubicBezTo>
                    <a:pt x="759" y="537"/>
                    <a:pt x="762" y="531"/>
                    <a:pt x="766" y="522"/>
                  </a:cubicBezTo>
                  <a:cubicBezTo>
                    <a:pt x="762" y="522"/>
                    <a:pt x="759" y="523"/>
                    <a:pt x="755" y="524"/>
                  </a:cubicBezTo>
                  <a:cubicBezTo>
                    <a:pt x="755" y="514"/>
                    <a:pt x="755" y="514"/>
                    <a:pt x="755" y="514"/>
                  </a:cubicBezTo>
                  <a:cubicBezTo>
                    <a:pt x="761" y="513"/>
                    <a:pt x="766" y="510"/>
                    <a:pt x="770" y="505"/>
                  </a:cubicBezTo>
                  <a:cubicBezTo>
                    <a:pt x="770" y="534"/>
                    <a:pt x="770" y="534"/>
                    <a:pt x="770" y="534"/>
                  </a:cubicBezTo>
                  <a:close/>
                  <a:moveTo>
                    <a:pt x="770" y="314"/>
                  </a:moveTo>
                  <a:cubicBezTo>
                    <a:pt x="770" y="327"/>
                    <a:pt x="770" y="327"/>
                    <a:pt x="770" y="327"/>
                  </a:cubicBezTo>
                  <a:cubicBezTo>
                    <a:pt x="763" y="333"/>
                    <a:pt x="757" y="338"/>
                    <a:pt x="755" y="344"/>
                  </a:cubicBezTo>
                  <a:cubicBezTo>
                    <a:pt x="755" y="329"/>
                    <a:pt x="755" y="329"/>
                    <a:pt x="755" y="329"/>
                  </a:cubicBezTo>
                  <a:cubicBezTo>
                    <a:pt x="762" y="324"/>
                    <a:pt x="767" y="319"/>
                    <a:pt x="770" y="314"/>
                  </a:cubicBezTo>
                  <a:close/>
                  <a:moveTo>
                    <a:pt x="770" y="354"/>
                  </a:moveTo>
                  <a:cubicBezTo>
                    <a:pt x="770" y="363"/>
                    <a:pt x="770" y="363"/>
                    <a:pt x="770" y="363"/>
                  </a:cubicBezTo>
                  <a:cubicBezTo>
                    <a:pt x="764" y="368"/>
                    <a:pt x="758" y="374"/>
                    <a:pt x="755" y="380"/>
                  </a:cubicBezTo>
                  <a:cubicBezTo>
                    <a:pt x="755" y="386"/>
                    <a:pt x="756" y="391"/>
                    <a:pt x="756" y="396"/>
                  </a:cubicBezTo>
                  <a:cubicBezTo>
                    <a:pt x="761" y="393"/>
                    <a:pt x="766" y="390"/>
                    <a:pt x="770" y="388"/>
                  </a:cubicBezTo>
                  <a:cubicBezTo>
                    <a:pt x="770" y="397"/>
                    <a:pt x="770" y="397"/>
                    <a:pt x="770" y="397"/>
                  </a:cubicBezTo>
                  <a:cubicBezTo>
                    <a:pt x="764" y="401"/>
                    <a:pt x="758" y="406"/>
                    <a:pt x="755" y="412"/>
                  </a:cubicBezTo>
                  <a:cubicBezTo>
                    <a:pt x="755" y="416"/>
                    <a:pt x="755" y="420"/>
                    <a:pt x="755" y="424"/>
                  </a:cubicBezTo>
                  <a:cubicBezTo>
                    <a:pt x="755" y="364"/>
                    <a:pt x="755" y="364"/>
                    <a:pt x="755" y="364"/>
                  </a:cubicBezTo>
                  <a:cubicBezTo>
                    <a:pt x="761" y="360"/>
                    <a:pt x="766" y="357"/>
                    <a:pt x="770" y="354"/>
                  </a:cubicBezTo>
                  <a:close/>
                  <a:moveTo>
                    <a:pt x="770" y="420"/>
                  </a:moveTo>
                  <a:cubicBezTo>
                    <a:pt x="766" y="422"/>
                    <a:pt x="761" y="424"/>
                    <a:pt x="755" y="427"/>
                  </a:cubicBezTo>
                  <a:cubicBezTo>
                    <a:pt x="755" y="440"/>
                    <a:pt x="755" y="440"/>
                    <a:pt x="755" y="440"/>
                  </a:cubicBezTo>
                  <a:cubicBezTo>
                    <a:pt x="755" y="439"/>
                    <a:pt x="755" y="438"/>
                    <a:pt x="756" y="438"/>
                  </a:cubicBezTo>
                  <a:cubicBezTo>
                    <a:pt x="760" y="435"/>
                    <a:pt x="765" y="432"/>
                    <a:pt x="770" y="429"/>
                  </a:cubicBezTo>
                  <a:cubicBezTo>
                    <a:pt x="770" y="420"/>
                    <a:pt x="770" y="420"/>
                    <a:pt x="770" y="420"/>
                  </a:cubicBezTo>
                  <a:close/>
                  <a:moveTo>
                    <a:pt x="770" y="451"/>
                  </a:moveTo>
                  <a:cubicBezTo>
                    <a:pt x="770" y="460"/>
                    <a:pt x="770" y="460"/>
                    <a:pt x="770" y="460"/>
                  </a:cubicBezTo>
                  <a:cubicBezTo>
                    <a:pt x="764" y="463"/>
                    <a:pt x="759" y="464"/>
                    <a:pt x="755" y="467"/>
                  </a:cubicBezTo>
                  <a:cubicBezTo>
                    <a:pt x="755" y="457"/>
                    <a:pt x="755" y="457"/>
                    <a:pt x="755" y="457"/>
                  </a:cubicBezTo>
                  <a:cubicBezTo>
                    <a:pt x="761" y="454"/>
                    <a:pt x="766" y="453"/>
                    <a:pt x="770" y="451"/>
                  </a:cubicBezTo>
                  <a:close/>
                  <a:moveTo>
                    <a:pt x="770" y="480"/>
                  </a:moveTo>
                  <a:cubicBezTo>
                    <a:pt x="770" y="491"/>
                    <a:pt x="770" y="491"/>
                    <a:pt x="770" y="491"/>
                  </a:cubicBezTo>
                  <a:cubicBezTo>
                    <a:pt x="764" y="494"/>
                    <a:pt x="759" y="495"/>
                    <a:pt x="755" y="497"/>
                  </a:cubicBezTo>
                  <a:cubicBezTo>
                    <a:pt x="755" y="486"/>
                    <a:pt x="755" y="486"/>
                    <a:pt x="755" y="486"/>
                  </a:cubicBezTo>
                  <a:cubicBezTo>
                    <a:pt x="761" y="484"/>
                    <a:pt x="766" y="483"/>
                    <a:pt x="770" y="480"/>
                  </a:cubicBezTo>
                  <a:close/>
                  <a:moveTo>
                    <a:pt x="749" y="214"/>
                  </a:moveTo>
                  <a:cubicBezTo>
                    <a:pt x="751" y="219"/>
                    <a:pt x="753" y="224"/>
                    <a:pt x="755" y="228"/>
                  </a:cubicBezTo>
                  <a:cubicBezTo>
                    <a:pt x="755" y="261"/>
                    <a:pt x="755" y="261"/>
                    <a:pt x="755" y="261"/>
                  </a:cubicBezTo>
                  <a:cubicBezTo>
                    <a:pt x="753" y="264"/>
                    <a:pt x="752" y="266"/>
                    <a:pt x="749" y="269"/>
                  </a:cubicBezTo>
                  <a:cubicBezTo>
                    <a:pt x="749" y="253"/>
                    <a:pt x="749" y="253"/>
                    <a:pt x="749" y="253"/>
                  </a:cubicBezTo>
                  <a:cubicBezTo>
                    <a:pt x="753" y="246"/>
                    <a:pt x="755" y="238"/>
                    <a:pt x="749" y="230"/>
                  </a:cubicBezTo>
                  <a:cubicBezTo>
                    <a:pt x="749" y="214"/>
                    <a:pt x="749" y="214"/>
                    <a:pt x="749" y="214"/>
                  </a:cubicBezTo>
                  <a:close/>
                  <a:moveTo>
                    <a:pt x="755" y="567"/>
                  </a:moveTo>
                  <a:cubicBezTo>
                    <a:pt x="753" y="571"/>
                    <a:pt x="751" y="575"/>
                    <a:pt x="749" y="580"/>
                  </a:cubicBezTo>
                  <a:cubicBezTo>
                    <a:pt x="749" y="564"/>
                    <a:pt x="749" y="564"/>
                    <a:pt x="749" y="564"/>
                  </a:cubicBezTo>
                  <a:cubicBezTo>
                    <a:pt x="750" y="561"/>
                    <a:pt x="751" y="558"/>
                    <a:pt x="753" y="553"/>
                  </a:cubicBezTo>
                  <a:cubicBezTo>
                    <a:pt x="749" y="554"/>
                    <a:pt x="749" y="554"/>
                    <a:pt x="749" y="554"/>
                  </a:cubicBezTo>
                  <a:cubicBezTo>
                    <a:pt x="749" y="544"/>
                    <a:pt x="749" y="544"/>
                    <a:pt x="749" y="544"/>
                  </a:cubicBezTo>
                  <a:cubicBezTo>
                    <a:pt x="751" y="543"/>
                    <a:pt x="753" y="542"/>
                    <a:pt x="755" y="540"/>
                  </a:cubicBezTo>
                  <a:cubicBezTo>
                    <a:pt x="755" y="567"/>
                    <a:pt x="755" y="567"/>
                    <a:pt x="755" y="567"/>
                  </a:cubicBezTo>
                  <a:close/>
                  <a:moveTo>
                    <a:pt x="755" y="290"/>
                  </a:moveTo>
                  <a:cubicBezTo>
                    <a:pt x="755" y="303"/>
                    <a:pt x="755" y="303"/>
                    <a:pt x="755" y="303"/>
                  </a:cubicBezTo>
                  <a:cubicBezTo>
                    <a:pt x="753" y="305"/>
                    <a:pt x="753" y="305"/>
                    <a:pt x="753" y="305"/>
                  </a:cubicBezTo>
                  <a:cubicBezTo>
                    <a:pt x="751" y="308"/>
                    <a:pt x="749" y="311"/>
                    <a:pt x="749" y="314"/>
                  </a:cubicBezTo>
                  <a:cubicBezTo>
                    <a:pt x="749" y="297"/>
                    <a:pt x="749" y="297"/>
                    <a:pt x="749" y="297"/>
                  </a:cubicBezTo>
                  <a:cubicBezTo>
                    <a:pt x="751" y="294"/>
                    <a:pt x="753" y="292"/>
                    <a:pt x="755" y="290"/>
                  </a:cubicBezTo>
                  <a:close/>
                  <a:moveTo>
                    <a:pt x="755" y="329"/>
                  </a:moveTo>
                  <a:cubicBezTo>
                    <a:pt x="755" y="344"/>
                    <a:pt x="755" y="344"/>
                    <a:pt x="755" y="344"/>
                  </a:cubicBezTo>
                  <a:cubicBezTo>
                    <a:pt x="753" y="349"/>
                    <a:pt x="753" y="355"/>
                    <a:pt x="755" y="364"/>
                  </a:cubicBezTo>
                  <a:cubicBezTo>
                    <a:pt x="755" y="364"/>
                    <a:pt x="755" y="364"/>
                    <a:pt x="755" y="364"/>
                  </a:cubicBezTo>
                  <a:cubicBezTo>
                    <a:pt x="755" y="424"/>
                    <a:pt x="755" y="424"/>
                    <a:pt x="755" y="424"/>
                  </a:cubicBezTo>
                  <a:cubicBezTo>
                    <a:pt x="755" y="427"/>
                    <a:pt x="755" y="427"/>
                    <a:pt x="755" y="427"/>
                  </a:cubicBezTo>
                  <a:cubicBezTo>
                    <a:pt x="755" y="427"/>
                    <a:pt x="755" y="427"/>
                    <a:pt x="755" y="427"/>
                  </a:cubicBezTo>
                  <a:cubicBezTo>
                    <a:pt x="755" y="440"/>
                    <a:pt x="755" y="440"/>
                    <a:pt x="755" y="440"/>
                  </a:cubicBezTo>
                  <a:cubicBezTo>
                    <a:pt x="753" y="446"/>
                    <a:pt x="752" y="451"/>
                    <a:pt x="751" y="458"/>
                  </a:cubicBezTo>
                  <a:cubicBezTo>
                    <a:pt x="753" y="458"/>
                    <a:pt x="754" y="457"/>
                    <a:pt x="755" y="457"/>
                  </a:cubicBezTo>
                  <a:cubicBezTo>
                    <a:pt x="755" y="467"/>
                    <a:pt x="755" y="467"/>
                    <a:pt x="755" y="467"/>
                  </a:cubicBezTo>
                  <a:cubicBezTo>
                    <a:pt x="752" y="469"/>
                    <a:pt x="750" y="471"/>
                    <a:pt x="749" y="475"/>
                  </a:cubicBezTo>
                  <a:cubicBezTo>
                    <a:pt x="749" y="408"/>
                    <a:pt x="749" y="408"/>
                    <a:pt x="749" y="408"/>
                  </a:cubicBezTo>
                  <a:cubicBezTo>
                    <a:pt x="749" y="407"/>
                    <a:pt x="749" y="406"/>
                    <a:pt x="750" y="405"/>
                  </a:cubicBezTo>
                  <a:cubicBezTo>
                    <a:pt x="749" y="400"/>
                    <a:pt x="749" y="395"/>
                    <a:pt x="749" y="390"/>
                  </a:cubicBezTo>
                  <a:cubicBezTo>
                    <a:pt x="749" y="328"/>
                    <a:pt x="749" y="328"/>
                    <a:pt x="749" y="328"/>
                  </a:cubicBezTo>
                  <a:cubicBezTo>
                    <a:pt x="749" y="330"/>
                    <a:pt x="749" y="331"/>
                    <a:pt x="750" y="333"/>
                  </a:cubicBezTo>
                  <a:cubicBezTo>
                    <a:pt x="752" y="332"/>
                    <a:pt x="753" y="331"/>
                    <a:pt x="755" y="329"/>
                  </a:cubicBezTo>
                  <a:close/>
                  <a:moveTo>
                    <a:pt x="755" y="486"/>
                  </a:moveTo>
                  <a:cubicBezTo>
                    <a:pt x="755" y="497"/>
                    <a:pt x="755" y="497"/>
                    <a:pt x="755" y="497"/>
                  </a:cubicBezTo>
                  <a:cubicBezTo>
                    <a:pt x="753" y="497"/>
                    <a:pt x="751" y="498"/>
                    <a:pt x="749" y="498"/>
                  </a:cubicBezTo>
                  <a:cubicBezTo>
                    <a:pt x="749" y="488"/>
                    <a:pt x="749" y="488"/>
                    <a:pt x="749" y="488"/>
                  </a:cubicBezTo>
                  <a:cubicBezTo>
                    <a:pt x="751" y="487"/>
                    <a:pt x="753" y="486"/>
                    <a:pt x="755" y="486"/>
                  </a:cubicBezTo>
                  <a:close/>
                  <a:moveTo>
                    <a:pt x="755" y="514"/>
                  </a:moveTo>
                  <a:cubicBezTo>
                    <a:pt x="755" y="524"/>
                    <a:pt x="755" y="524"/>
                    <a:pt x="755" y="524"/>
                  </a:cubicBezTo>
                  <a:cubicBezTo>
                    <a:pt x="753" y="524"/>
                    <a:pt x="751" y="524"/>
                    <a:pt x="749" y="525"/>
                  </a:cubicBezTo>
                  <a:cubicBezTo>
                    <a:pt x="749" y="516"/>
                    <a:pt x="749" y="516"/>
                    <a:pt x="749" y="516"/>
                  </a:cubicBezTo>
                  <a:cubicBezTo>
                    <a:pt x="751" y="516"/>
                    <a:pt x="753" y="515"/>
                    <a:pt x="755" y="514"/>
                  </a:cubicBezTo>
                  <a:close/>
                  <a:moveTo>
                    <a:pt x="747" y="211"/>
                  </a:moveTo>
                  <a:cubicBezTo>
                    <a:pt x="747" y="212"/>
                    <a:pt x="748" y="213"/>
                    <a:pt x="749" y="214"/>
                  </a:cubicBezTo>
                  <a:cubicBezTo>
                    <a:pt x="749" y="230"/>
                    <a:pt x="749" y="230"/>
                    <a:pt x="749" y="230"/>
                  </a:cubicBezTo>
                  <a:cubicBezTo>
                    <a:pt x="748" y="229"/>
                    <a:pt x="747" y="228"/>
                    <a:pt x="747" y="227"/>
                  </a:cubicBezTo>
                  <a:cubicBezTo>
                    <a:pt x="747" y="211"/>
                    <a:pt x="747" y="211"/>
                    <a:pt x="747" y="211"/>
                  </a:cubicBezTo>
                  <a:close/>
                  <a:moveTo>
                    <a:pt x="749" y="580"/>
                  </a:moveTo>
                  <a:cubicBezTo>
                    <a:pt x="747" y="584"/>
                    <a:pt x="747" y="584"/>
                    <a:pt x="747" y="584"/>
                  </a:cubicBezTo>
                  <a:cubicBezTo>
                    <a:pt x="747" y="567"/>
                    <a:pt x="747" y="567"/>
                    <a:pt x="747" y="567"/>
                  </a:cubicBezTo>
                  <a:cubicBezTo>
                    <a:pt x="747" y="566"/>
                    <a:pt x="748" y="565"/>
                    <a:pt x="749" y="564"/>
                  </a:cubicBezTo>
                  <a:cubicBezTo>
                    <a:pt x="749" y="580"/>
                    <a:pt x="749" y="580"/>
                    <a:pt x="749" y="580"/>
                  </a:cubicBezTo>
                  <a:close/>
                  <a:moveTo>
                    <a:pt x="749" y="253"/>
                  </a:moveTo>
                  <a:cubicBezTo>
                    <a:pt x="749" y="269"/>
                    <a:pt x="749" y="269"/>
                    <a:pt x="749" y="269"/>
                  </a:cubicBezTo>
                  <a:cubicBezTo>
                    <a:pt x="747" y="271"/>
                    <a:pt x="747" y="271"/>
                    <a:pt x="747" y="271"/>
                  </a:cubicBezTo>
                  <a:cubicBezTo>
                    <a:pt x="747" y="255"/>
                    <a:pt x="747" y="255"/>
                    <a:pt x="747" y="255"/>
                  </a:cubicBezTo>
                  <a:cubicBezTo>
                    <a:pt x="747" y="255"/>
                    <a:pt x="748" y="254"/>
                    <a:pt x="749" y="253"/>
                  </a:cubicBezTo>
                  <a:close/>
                  <a:moveTo>
                    <a:pt x="749" y="297"/>
                  </a:moveTo>
                  <a:cubicBezTo>
                    <a:pt x="749" y="314"/>
                    <a:pt x="749" y="314"/>
                    <a:pt x="749" y="314"/>
                  </a:cubicBezTo>
                  <a:cubicBezTo>
                    <a:pt x="747" y="318"/>
                    <a:pt x="747" y="322"/>
                    <a:pt x="749" y="328"/>
                  </a:cubicBezTo>
                  <a:cubicBezTo>
                    <a:pt x="749" y="390"/>
                    <a:pt x="749" y="390"/>
                    <a:pt x="749" y="390"/>
                  </a:cubicBezTo>
                  <a:cubicBezTo>
                    <a:pt x="748" y="382"/>
                    <a:pt x="748" y="374"/>
                    <a:pt x="747" y="366"/>
                  </a:cubicBezTo>
                  <a:cubicBezTo>
                    <a:pt x="747" y="298"/>
                    <a:pt x="747" y="298"/>
                    <a:pt x="747" y="298"/>
                  </a:cubicBezTo>
                  <a:cubicBezTo>
                    <a:pt x="747" y="298"/>
                    <a:pt x="748" y="297"/>
                    <a:pt x="749" y="297"/>
                  </a:cubicBezTo>
                  <a:close/>
                  <a:moveTo>
                    <a:pt x="749" y="408"/>
                  </a:moveTo>
                  <a:cubicBezTo>
                    <a:pt x="749" y="475"/>
                    <a:pt x="749" y="475"/>
                    <a:pt x="749" y="475"/>
                  </a:cubicBezTo>
                  <a:cubicBezTo>
                    <a:pt x="748" y="476"/>
                    <a:pt x="747" y="477"/>
                    <a:pt x="747" y="478"/>
                  </a:cubicBezTo>
                  <a:cubicBezTo>
                    <a:pt x="747" y="437"/>
                    <a:pt x="747" y="437"/>
                    <a:pt x="747" y="437"/>
                  </a:cubicBezTo>
                  <a:cubicBezTo>
                    <a:pt x="747" y="436"/>
                    <a:pt x="748" y="435"/>
                    <a:pt x="748" y="435"/>
                  </a:cubicBezTo>
                  <a:cubicBezTo>
                    <a:pt x="747" y="425"/>
                    <a:pt x="747" y="417"/>
                    <a:pt x="749" y="408"/>
                  </a:cubicBezTo>
                  <a:close/>
                  <a:moveTo>
                    <a:pt x="749" y="488"/>
                  </a:moveTo>
                  <a:cubicBezTo>
                    <a:pt x="749" y="498"/>
                    <a:pt x="749" y="498"/>
                    <a:pt x="749" y="498"/>
                  </a:cubicBezTo>
                  <a:cubicBezTo>
                    <a:pt x="748" y="499"/>
                    <a:pt x="747" y="499"/>
                    <a:pt x="747" y="499"/>
                  </a:cubicBezTo>
                  <a:cubicBezTo>
                    <a:pt x="747" y="488"/>
                    <a:pt x="747" y="488"/>
                    <a:pt x="747" y="488"/>
                  </a:cubicBezTo>
                  <a:cubicBezTo>
                    <a:pt x="749" y="488"/>
                    <a:pt x="749" y="488"/>
                    <a:pt x="749" y="488"/>
                  </a:cubicBezTo>
                  <a:close/>
                  <a:moveTo>
                    <a:pt x="749" y="516"/>
                  </a:moveTo>
                  <a:cubicBezTo>
                    <a:pt x="749" y="525"/>
                    <a:pt x="749" y="525"/>
                    <a:pt x="749" y="525"/>
                  </a:cubicBezTo>
                  <a:cubicBezTo>
                    <a:pt x="748" y="525"/>
                    <a:pt x="747" y="525"/>
                    <a:pt x="747" y="525"/>
                  </a:cubicBezTo>
                  <a:cubicBezTo>
                    <a:pt x="747" y="516"/>
                    <a:pt x="747" y="516"/>
                    <a:pt x="747" y="516"/>
                  </a:cubicBezTo>
                  <a:cubicBezTo>
                    <a:pt x="747" y="516"/>
                    <a:pt x="748" y="516"/>
                    <a:pt x="749" y="516"/>
                  </a:cubicBezTo>
                  <a:close/>
                  <a:moveTo>
                    <a:pt x="749" y="544"/>
                  </a:moveTo>
                  <a:cubicBezTo>
                    <a:pt x="749" y="554"/>
                    <a:pt x="749" y="554"/>
                    <a:pt x="749" y="554"/>
                  </a:cubicBezTo>
                  <a:cubicBezTo>
                    <a:pt x="747" y="554"/>
                    <a:pt x="747" y="554"/>
                    <a:pt x="747" y="554"/>
                  </a:cubicBezTo>
                  <a:cubicBezTo>
                    <a:pt x="747" y="545"/>
                    <a:pt x="747" y="545"/>
                    <a:pt x="747" y="545"/>
                  </a:cubicBezTo>
                  <a:cubicBezTo>
                    <a:pt x="747" y="544"/>
                    <a:pt x="748" y="544"/>
                    <a:pt x="749" y="544"/>
                  </a:cubicBezTo>
                  <a:close/>
                  <a:moveTo>
                    <a:pt x="743" y="202"/>
                  </a:moveTo>
                  <a:cubicBezTo>
                    <a:pt x="744" y="205"/>
                    <a:pt x="746" y="208"/>
                    <a:pt x="747" y="211"/>
                  </a:cubicBezTo>
                  <a:cubicBezTo>
                    <a:pt x="747" y="227"/>
                    <a:pt x="747" y="227"/>
                    <a:pt x="747" y="227"/>
                  </a:cubicBezTo>
                  <a:cubicBezTo>
                    <a:pt x="746" y="227"/>
                    <a:pt x="746" y="226"/>
                    <a:pt x="745" y="225"/>
                  </a:cubicBezTo>
                  <a:cubicBezTo>
                    <a:pt x="744" y="226"/>
                    <a:pt x="744" y="227"/>
                    <a:pt x="743" y="228"/>
                  </a:cubicBezTo>
                  <a:cubicBezTo>
                    <a:pt x="743" y="202"/>
                    <a:pt x="743" y="202"/>
                    <a:pt x="743" y="202"/>
                  </a:cubicBezTo>
                  <a:close/>
                  <a:moveTo>
                    <a:pt x="747" y="584"/>
                  </a:moveTo>
                  <a:cubicBezTo>
                    <a:pt x="746" y="586"/>
                    <a:pt x="744" y="589"/>
                    <a:pt x="743" y="592"/>
                  </a:cubicBezTo>
                  <a:cubicBezTo>
                    <a:pt x="743" y="571"/>
                    <a:pt x="743" y="571"/>
                    <a:pt x="743" y="571"/>
                  </a:cubicBezTo>
                  <a:cubicBezTo>
                    <a:pt x="744" y="569"/>
                    <a:pt x="746" y="568"/>
                    <a:pt x="747" y="567"/>
                  </a:cubicBezTo>
                  <a:cubicBezTo>
                    <a:pt x="747" y="584"/>
                    <a:pt x="747" y="584"/>
                    <a:pt x="747" y="584"/>
                  </a:cubicBezTo>
                  <a:close/>
                  <a:moveTo>
                    <a:pt x="747" y="255"/>
                  </a:moveTo>
                  <a:cubicBezTo>
                    <a:pt x="747" y="271"/>
                    <a:pt x="747" y="271"/>
                    <a:pt x="747" y="271"/>
                  </a:cubicBezTo>
                  <a:cubicBezTo>
                    <a:pt x="744" y="274"/>
                    <a:pt x="744" y="274"/>
                    <a:pt x="744" y="274"/>
                  </a:cubicBezTo>
                  <a:cubicBezTo>
                    <a:pt x="743" y="275"/>
                    <a:pt x="743" y="276"/>
                    <a:pt x="743" y="276"/>
                  </a:cubicBezTo>
                  <a:cubicBezTo>
                    <a:pt x="743" y="261"/>
                    <a:pt x="743" y="261"/>
                    <a:pt x="743" y="261"/>
                  </a:cubicBezTo>
                  <a:cubicBezTo>
                    <a:pt x="744" y="259"/>
                    <a:pt x="746" y="258"/>
                    <a:pt x="747" y="255"/>
                  </a:cubicBezTo>
                  <a:close/>
                  <a:moveTo>
                    <a:pt x="747" y="298"/>
                  </a:moveTo>
                  <a:cubicBezTo>
                    <a:pt x="747" y="366"/>
                    <a:pt x="747" y="366"/>
                    <a:pt x="747" y="366"/>
                  </a:cubicBezTo>
                  <a:cubicBezTo>
                    <a:pt x="747" y="362"/>
                    <a:pt x="746" y="359"/>
                    <a:pt x="745" y="356"/>
                  </a:cubicBezTo>
                  <a:cubicBezTo>
                    <a:pt x="745" y="350"/>
                    <a:pt x="745" y="345"/>
                    <a:pt x="745" y="339"/>
                  </a:cubicBezTo>
                  <a:cubicBezTo>
                    <a:pt x="744" y="337"/>
                    <a:pt x="743" y="336"/>
                    <a:pt x="743" y="334"/>
                  </a:cubicBezTo>
                  <a:cubicBezTo>
                    <a:pt x="743" y="302"/>
                    <a:pt x="743" y="302"/>
                    <a:pt x="743" y="302"/>
                  </a:cubicBezTo>
                  <a:cubicBezTo>
                    <a:pt x="743" y="303"/>
                    <a:pt x="743" y="303"/>
                    <a:pt x="743" y="303"/>
                  </a:cubicBezTo>
                  <a:cubicBezTo>
                    <a:pt x="745" y="301"/>
                    <a:pt x="746" y="300"/>
                    <a:pt x="747" y="298"/>
                  </a:cubicBezTo>
                  <a:close/>
                  <a:moveTo>
                    <a:pt x="747" y="437"/>
                  </a:moveTo>
                  <a:cubicBezTo>
                    <a:pt x="747" y="478"/>
                    <a:pt x="747" y="478"/>
                    <a:pt x="747" y="478"/>
                  </a:cubicBezTo>
                  <a:cubicBezTo>
                    <a:pt x="746" y="481"/>
                    <a:pt x="745" y="484"/>
                    <a:pt x="744" y="489"/>
                  </a:cubicBezTo>
                  <a:cubicBezTo>
                    <a:pt x="745" y="488"/>
                    <a:pt x="746" y="488"/>
                    <a:pt x="747" y="488"/>
                  </a:cubicBezTo>
                  <a:cubicBezTo>
                    <a:pt x="747" y="499"/>
                    <a:pt x="747" y="499"/>
                    <a:pt x="747" y="499"/>
                  </a:cubicBezTo>
                  <a:cubicBezTo>
                    <a:pt x="745" y="500"/>
                    <a:pt x="744" y="500"/>
                    <a:pt x="743" y="502"/>
                  </a:cubicBezTo>
                  <a:cubicBezTo>
                    <a:pt x="743" y="467"/>
                    <a:pt x="743" y="467"/>
                    <a:pt x="743" y="467"/>
                  </a:cubicBezTo>
                  <a:cubicBezTo>
                    <a:pt x="743" y="466"/>
                    <a:pt x="743" y="466"/>
                    <a:pt x="744" y="465"/>
                  </a:cubicBezTo>
                  <a:cubicBezTo>
                    <a:pt x="744" y="456"/>
                    <a:pt x="743" y="446"/>
                    <a:pt x="747" y="437"/>
                  </a:cubicBezTo>
                  <a:close/>
                  <a:moveTo>
                    <a:pt x="747" y="516"/>
                  </a:moveTo>
                  <a:cubicBezTo>
                    <a:pt x="747" y="525"/>
                    <a:pt x="747" y="525"/>
                    <a:pt x="747" y="525"/>
                  </a:cubicBezTo>
                  <a:cubicBezTo>
                    <a:pt x="745" y="526"/>
                    <a:pt x="744" y="526"/>
                    <a:pt x="743" y="526"/>
                  </a:cubicBezTo>
                  <a:cubicBezTo>
                    <a:pt x="743" y="517"/>
                    <a:pt x="743" y="517"/>
                    <a:pt x="743" y="517"/>
                  </a:cubicBezTo>
                  <a:cubicBezTo>
                    <a:pt x="744" y="517"/>
                    <a:pt x="746" y="517"/>
                    <a:pt x="747" y="516"/>
                  </a:cubicBezTo>
                  <a:close/>
                  <a:moveTo>
                    <a:pt x="747" y="545"/>
                  </a:moveTo>
                  <a:cubicBezTo>
                    <a:pt x="747" y="554"/>
                    <a:pt x="747" y="554"/>
                    <a:pt x="747" y="554"/>
                  </a:cubicBezTo>
                  <a:cubicBezTo>
                    <a:pt x="743" y="555"/>
                    <a:pt x="743" y="555"/>
                    <a:pt x="743" y="555"/>
                  </a:cubicBezTo>
                  <a:cubicBezTo>
                    <a:pt x="743" y="546"/>
                    <a:pt x="743" y="546"/>
                    <a:pt x="743" y="546"/>
                  </a:cubicBezTo>
                  <a:cubicBezTo>
                    <a:pt x="744" y="545"/>
                    <a:pt x="746" y="545"/>
                    <a:pt x="747" y="545"/>
                  </a:cubicBezTo>
                  <a:close/>
                  <a:moveTo>
                    <a:pt x="731" y="184"/>
                  </a:moveTo>
                  <a:cubicBezTo>
                    <a:pt x="734" y="188"/>
                    <a:pt x="737" y="192"/>
                    <a:pt x="740" y="197"/>
                  </a:cubicBezTo>
                  <a:cubicBezTo>
                    <a:pt x="741" y="199"/>
                    <a:pt x="742" y="200"/>
                    <a:pt x="743" y="202"/>
                  </a:cubicBezTo>
                  <a:cubicBezTo>
                    <a:pt x="743" y="228"/>
                    <a:pt x="743" y="228"/>
                    <a:pt x="743" y="228"/>
                  </a:cubicBezTo>
                  <a:cubicBezTo>
                    <a:pt x="739" y="234"/>
                    <a:pt x="734" y="241"/>
                    <a:pt x="731" y="248"/>
                  </a:cubicBezTo>
                  <a:cubicBezTo>
                    <a:pt x="731" y="231"/>
                    <a:pt x="731" y="231"/>
                    <a:pt x="731" y="231"/>
                  </a:cubicBezTo>
                  <a:cubicBezTo>
                    <a:pt x="737" y="220"/>
                    <a:pt x="739" y="211"/>
                    <a:pt x="731" y="198"/>
                  </a:cubicBezTo>
                  <a:cubicBezTo>
                    <a:pt x="731" y="184"/>
                    <a:pt x="731" y="184"/>
                    <a:pt x="731" y="184"/>
                  </a:cubicBezTo>
                  <a:close/>
                  <a:moveTo>
                    <a:pt x="743" y="592"/>
                  </a:moveTo>
                  <a:cubicBezTo>
                    <a:pt x="742" y="594"/>
                    <a:pt x="741" y="596"/>
                    <a:pt x="740" y="598"/>
                  </a:cubicBezTo>
                  <a:cubicBezTo>
                    <a:pt x="736" y="602"/>
                    <a:pt x="734" y="606"/>
                    <a:pt x="731" y="611"/>
                  </a:cubicBezTo>
                  <a:cubicBezTo>
                    <a:pt x="731" y="596"/>
                    <a:pt x="731" y="596"/>
                    <a:pt x="731" y="596"/>
                  </a:cubicBezTo>
                  <a:cubicBezTo>
                    <a:pt x="733" y="594"/>
                    <a:pt x="735" y="590"/>
                    <a:pt x="738" y="585"/>
                  </a:cubicBezTo>
                  <a:cubicBezTo>
                    <a:pt x="736" y="585"/>
                    <a:pt x="733" y="585"/>
                    <a:pt x="731" y="585"/>
                  </a:cubicBezTo>
                  <a:cubicBezTo>
                    <a:pt x="731" y="575"/>
                    <a:pt x="731" y="575"/>
                    <a:pt x="731" y="575"/>
                  </a:cubicBezTo>
                  <a:cubicBezTo>
                    <a:pt x="735" y="574"/>
                    <a:pt x="739" y="573"/>
                    <a:pt x="743" y="571"/>
                  </a:cubicBezTo>
                  <a:cubicBezTo>
                    <a:pt x="743" y="592"/>
                    <a:pt x="743" y="592"/>
                    <a:pt x="743" y="592"/>
                  </a:cubicBezTo>
                  <a:close/>
                  <a:moveTo>
                    <a:pt x="743" y="261"/>
                  </a:moveTo>
                  <a:cubicBezTo>
                    <a:pt x="743" y="276"/>
                    <a:pt x="743" y="276"/>
                    <a:pt x="743" y="276"/>
                  </a:cubicBezTo>
                  <a:cubicBezTo>
                    <a:pt x="738" y="287"/>
                    <a:pt x="739" y="290"/>
                    <a:pt x="743" y="302"/>
                  </a:cubicBezTo>
                  <a:cubicBezTo>
                    <a:pt x="743" y="334"/>
                    <a:pt x="743" y="334"/>
                    <a:pt x="743" y="334"/>
                  </a:cubicBezTo>
                  <a:cubicBezTo>
                    <a:pt x="740" y="326"/>
                    <a:pt x="739" y="319"/>
                    <a:pt x="739" y="310"/>
                  </a:cubicBezTo>
                  <a:cubicBezTo>
                    <a:pt x="734" y="302"/>
                    <a:pt x="731" y="293"/>
                    <a:pt x="731" y="284"/>
                  </a:cubicBezTo>
                  <a:cubicBezTo>
                    <a:pt x="731" y="266"/>
                    <a:pt x="731" y="266"/>
                    <a:pt x="731" y="266"/>
                  </a:cubicBezTo>
                  <a:cubicBezTo>
                    <a:pt x="732" y="268"/>
                    <a:pt x="732" y="270"/>
                    <a:pt x="734" y="273"/>
                  </a:cubicBezTo>
                  <a:cubicBezTo>
                    <a:pt x="736" y="269"/>
                    <a:pt x="740" y="265"/>
                    <a:pt x="743" y="261"/>
                  </a:cubicBezTo>
                  <a:close/>
                  <a:moveTo>
                    <a:pt x="743" y="467"/>
                  </a:moveTo>
                  <a:cubicBezTo>
                    <a:pt x="743" y="502"/>
                    <a:pt x="743" y="502"/>
                    <a:pt x="743" y="502"/>
                  </a:cubicBezTo>
                  <a:cubicBezTo>
                    <a:pt x="740" y="504"/>
                    <a:pt x="738" y="509"/>
                    <a:pt x="736" y="518"/>
                  </a:cubicBezTo>
                  <a:cubicBezTo>
                    <a:pt x="738" y="518"/>
                    <a:pt x="740" y="517"/>
                    <a:pt x="743" y="517"/>
                  </a:cubicBezTo>
                  <a:cubicBezTo>
                    <a:pt x="743" y="526"/>
                    <a:pt x="743" y="526"/>
                    <a:pt x="743" y="526"/>
                  </a:cubicBezTo>
                  <a:cubicBezTo>
                    <a:pt x="738" y="528"/>
                    <a:pt x="734" y="529"/>
                    <a:pt x="731" y="531"/>
                  </a:cubicBezTo>
                  <a:cubicBezTo>
                    <a:pt x="731" y="506"/>
                    <a:pt x="731" y="506"/>
                    <a:pt x="731" y="506"/>
                  </a:cubicBezTo>
                  <a:cubicBezTo>
                    <a:pt x="732" y="503"/>
                    <a:pt x="734" y="499"/>
                    <a:pt x="737" y="495"/>
                  </a:cubicBezTo>
                  <a:cubicBezTo>
                    <a:pt x="738" y="483"/>
                    <a:pt x="738" y="477"/>
                    <a:pt x="743" y="467"/>
                  </a:cubicBezTo>
                  <a:close/>
                  <a:moveTo>
                    <a:pt x="743" y="546"/>
                  </a:moveTo>
                  <a:cubicBezTo>
                    <a:pt x="743" y="555"/>
                    <a:pt x="743" y="555"/>
                    <a:pt x="743" y="555"/>
                  </a:cubicBezTo>
                  <a:cubicBezTo>
                    <a:pt x="737" y="555"/>
                    <a:pt x="734" y="556"/>
                    <a:pt x="731" y="556"/>
                  </a:cubicBezTo>
                  <a:cubicBezTo>
                    <a:pt x="731" y="547"/>
                    <a:pt x="731" y="547"/>
                    <a:pt x="731" y="547"/>
                  </a:cubicBezTo>
                  <a:cubicBezTo>
                    <a:pt x="735" y="547"/>
                    <a:pt x="739" y="546"/>
                    <a:pt x="743" y="546"/>
                  </a:cubicBezTo>
                  <a:close/>
                  <a:moveTo>
                    <a:pt x="718" y="165"/>
                  </a:moveTo>
                  <a:cubicBezTo>
                    <a:pt x="723" y="171"/>
                    <a:pt x="726" y="177"/>
                    <a:pt x="731" y="184"/>
                  </a:cubicBezTo>
                  <a:cubicBezTo>
                    <a:pt x="731" y="198"/>
                    <a:pt x="731" y="198"/>
                    <a:pt x="731" y="198"/>
                  </a:cubicBezTo>
                  <a:cubicBezTo>
                    <a:pt x="730" y="197"/>
                    <a:pt x="729" y="196"/>
                    <a:pt x="728" y="194"/>
                  </a:cubicBezTo>
                  <a:cubicBezTo>
                    <a:pt x="724" y="203"/>
                    <a:pt x="720" y="209"/>
                    <a:pt x="718" y="215"/>
                  </a:cubicBezTo>
                  <a:cubicBezTo>
                    <a:pt x="718" y="195"/>
                    <a:pt x="718" y="195"/>
                    <a:pt x="718" y="195"/>
                  </a:cubicBezTo>
                  <a:cubicBezTo>
                    <a:pt x="721" y="188"/>
                    <a:pt x="721" y="181"/>
                    <a:pt x="718" y="175"/>
                  </a:cubicBezTo>
                  <a:cubicBezTo>
                    <a:pt x="718" y="165"/>
                    <a:pt x="718" y="165"/>
                    <a:pt x="718" y="165"/>
                  </a:cubicBezTo>
                  <a:close/>
                  <a:moveTo>
                    <a:pt x="731" y="611"/>
                  </a:moveTo>
                  <a:cubicBezTo>
                    <a:pt x="726" y="617"/>
                    <a:pt x="723" y="624"/>
                    <a:pt x="718" y="630"/>
                  </a:cubicBezTo>
                  <a:cubicBezTo>
                    <a:pt x="718" y="617"/>
                    <a:pt x="718" y="617"/>
                    <a:pt x="718" y="617"/>
                  </a:cubicBezTo>
                  <a:cubicBezTo>
                    <a:pt x="719" y="616"/>
                    <a:pt x="719" y="615"/>
                    <a:pt x="720" y="613"/>
                  </a:cubicBezTo>
                  <a:cubicBezTo>
                    <a:pt x="719" y="613"/>
                    <a:pt x="719" y="613"/>
                    <a:pt x="718" y="613"/>
                  </a:cubicBezTo>
                  <a:cubicBezTo>
                    <a:pt x="718" y="603"/>
                    <a:pt x="718" y="603"/>
                    <a:pt x="718" y="603"/>
                  </a:cubicBezTo>
                  <a:cubicBezTo>
                    <a:pt x="724" y="602"/>
                    <a:pt x="728" y="600"/>
                    <a:pt x="731" y="596"/>
                  </a:cubicBezTo>
                  <a:cubicBezTo>
                    <a:pt x="731" y="611"/>
                    <a:pt x="731" y="611"/>
                    <a:pt x="731" y="611"/>
                  </a:cubicBezTo>
                  <a:close/>
                  <a:moveTo>
                    <a:pt x="731" y="231"/>
                  </a:moveTo>
                  <a:cubicBezTo>
                    <a:pt x="731" y="248"/>
                    <a:pt x="731" y="248"/>
                    <a:pt x="731" y="248"/>
                  </a:cubicBezTo>
                  <a:cubicBezTo>
                    <a:pt x="730" y="249"/>
                    <a:pt x="729" y="251"/>
                    <a:pt x="728" y="252"/>
                  </a:cubicBezTo>
                  <a:cubicBezTo>
                    <a:pt x="728" y="258"/>
                    <a:pt x="729" y="262"/>
                    <a:pt x="731" y="266"/>
                  </a:cubicBezTo>
                  <a:cubicBezTo>
                    <a:pt x="731" y="284"/>
                    <a:pt x="731" y="284"/>
                    <a:pt x="731" y="284"/>
                  </a:cubicBezTo>
                  <a:cubicBezTo>
                    <a:pt x="731" y="283"/>
                    <a:pt x="731" y="283"/>
                    <a:pt x="731" y="282"/>
                  </a:cubicBezTo>
                  <a:cubicBezTo>
                    <a:pt x="725" y="271"/>
                    <a:pt x="721" y="264"/>
                    <a:pt x="719" y="252"/>
                  </a:cubicBezTo>
                  <a:cubicBezTo>
                    <a:pt x="719" y="252"/>
                    <a:pt x="718" y="251"/>
                    <a:pt x="718" y="251"/>
                  </a:cubicBezTo>
                  <a:cubicBezTo>
                    <a:pt x="718" y="237"/>
                    <a:pt x="718" y="237"/>
                    <a:pt x="718" y="237"/>
                  </a:cubicBezTo>
                  <a:cubicBezTo>
                    <a:pt x="719" y="239"/>
                    <a:pt x="719" y="241"/>
                    <a:pt x="721" y="243"/>
                  </a:cubicBezTo>
                  <a:cubicBezTo>
                    <a:pt x="721" y="243"/>
                    <a:pt x="722" y="243"/>
                    <a:pt x="723" y="243"/>
                  </a:cubicBezTo>
                  <a:cubicBezTo>
                    <a:pt x="726" y="238"/>
                    <a:pt x="729" y="235"/>
                    <a:pt x="731" y="231"/>
                  </a:cubicBezTo>
                  <a:close/>
                  <a:moveTo>
                    <a:pt x="731" y="506"/>
                  </a:moveTo>
                  <a:cubicBezTo>
                    <a:pt x="731" y="531"/>
                    <a:pt x="731" y="531"/>
                    <a:pt x="731" y="531"/>
                  </a:cubicBezTo>
                  <a:cubicBezTo>
                    <a:pt x="730" y="532"/>
                    <a:pt x="730" y="532"/>
                    <a:pt x="730" y="532"/>
                  </a:cubicBezTo>
                  <a:cubicBezTo>
                    <a:pt x="727" y="537"/>
                    <a:pt x="725" y="542"/>
                    <a:pt x="723" y="548"/>
                  </a:cubicBezTo>
                  <a:cubicBezTo>
                    <a:pt x="726" y="547"/>
                    <a:pt x="728" y="547"/>
                    <a:pt x="731" y="547"/>
                  </a:cubicBezTo>
                  <a:cubicBezTo>
                    <a:pt x="731" y="556"/>
                    <a:pt x="731" y="556"/>
                    <a:pt x="731" y="556"/>
                  </a:cubicBezTo>
                  <a:cubicBezTo>
                    <a:pt x="727" y="557"/>
                    <a:pt x="724" y="558"/>
                    <a:pt x="719" y="559"/>
                  </a:cubicBezTo>
                  <a:cubicBezTo>
                    <a:pt x="719" y="560"/>
                    <a:pt x="718" y="560"/>
                    <a:pt x="718" y="561"/>
                  </a:cubicBezTo>
                  <a:cubicBezTo>
                    <a:pt x="718" y="541"/>
                    <a:pt x="718" y="541"/>
                    <a:pt x="718" y="541"/>
                  </a:cubicBezTo>
                  <a:cubicBezTo>
                    <a:pt x="720" y="535"/>
                    <a:pt x="722" y="529"/>
                    <a:pt x="727" y="524"/>
                  </a:cubicBezTo>
                  <a:cubicBezTo>
                    <a:pt x="728" y="517"/>
                    <a:pt x="729" y="512"/>
                    <a:pt x="731" y="506"/>
                  </a:cubicBezTo>
                  <a:close/>
                  <a:moveTo>
                    <a:pt x="731" y="575"/>
                  </a:moveTo>
                  <a:cubicBezTo>
                    <a:pt x="731" y="585"/>
                    <a:pt x="731" y="585"/>
                    <a:pt x="731" y="585"/>
                  </a:cubicBezTo>
                  <a:cubicBezTo>
                    <a:pt x="726" y="584"/>
                    <a:pt x="722" y="584"/>
                    <a:pt x="718" y="585"/>
                  </a:cubicBezTo>
                  <a:cubicBezTo>
                    <a:pt x="718" y="576"/>
                    <a:pt x="718" y="576"/>
                    <a:pt x="718" y="576"/>
                  </a:cubicBezTo>
                  <a:cubicBezTo>
                    <a:pt x="722" y="575"/>
                    <a:pt x="727" y="575"/>
                    <a:pt x="731" y="575"/>
                  </a:cubicBezTo>
                  <a:close/>
                  <a:moveTo>
                    <a:pt x="710" y="156"/>
                  </a:moveTo>
                  <a:cubicBezTo>
                    <a:pt x="713" y="159"/>
                    <a:pt x="715" y="162"/>
                    <a:pt x="718" y="165"/>
                  </a:cubicBezTo>
                  <a:cubicBezTo>
                    <a:pt x="718" y="175"/>
                    <a:pt x="718" y="175"/>
                    <a:pt x="718" y="175"/>
                  </a:cubicBezTo>
                  <a:cubicBezTo>
                    <a:pt x="716" y="172"/>
                    <a:pt x="713" y="170"/>
                    <a:pt x="710" y="168"/>
                  </a:cubicBezTo>
                  <a:cubicBezTo>
                    <a:pt x="710" y="156"/>
                    <a:pt x="710" y="156"/>
                    <a:pt x="710" y="156"/>
                  </a:cubicBezTo>
                  <a:close/>
                  <a:moveTo>
                    <a:pt x="718" y="630"/>
                  </a:moveTo>
                  <a:cubicBezTo>
                    <a:pt x="716" y="632"/>
                    <a:pt x="714" y="635"/>
                    <a:pt x="712" y="637"/>
                  </a:cubicBezTo>
                  <a:cubicBezTo>
                    <a:pt x="710" y="640"/>
                    <a:pt x="710" y="640"/>
                    <a:pt x="710" y="640"/>
                  </a:cubicBezTo>
                  <a:cubicBezTo>
                    <a:pt x="710" y="627"/>
                    <a:pt x="710" y="627"/>
                    <a:pt x="710" y="627"/>
                  </a:cubicBezTo>
                  <a:cubicBezTo>
                    <a:pt x="713" y="625"/>
                    <a:pt x="715" y="622"/>
                    <a:pt x="718" y="617"/>
                  </a:cubicBezTo>
                  <a:cubicBezTo>
                    <a:pt x="718" y="630"/>
                    <a:pt x="718" y="630"/>
                    <a:pt x="718" y="630"/>
                  </a:cubicBezTo>
                  <a:close/>
                  <a:moveTo>
                    <a:pt x="718" y="195"/>
                  </a:moveTo>
                  <a:cubicBezTo>
                    <a:pt x="718" y="215"/>
                    <a:pt x="718" y="215"/>
                    <a:pt x="718" y="215"/>
                  </a:cubicBezTo>
                  <a:cubicBezTo>
                    <a:pt x="715" y="222"/>
                    <a:pt x="714" y="228"/>
                    <a:pt x="718" y="237"/>
                  </a:cubicBezTo>
                  <a:cubicBezTo>
                    <a:pt x="718" y="251"/>
                    <a:pt x="718" y="251"/>
                    <a:pt x="718" y="251"/>
                  </a:cubicBezTo>
                  <a:cubicBezTo>
                    <a:pt x="715" y="246"/>
                    <a:pt x="712" y="241"/>
                    <a:pt x="710" y="236"/>
                  </a:cubicBezTo>
                  <a:cubicBezTo>
                    <a:pt x="710" y="211"/>
                    <a:pt x="710" y="211"/>
                    <a:pt x="710" y="211"/>
                  </a:cubicBezTo>
                  <a:cubicBezTo>
                    <a:pt x="713" y="206"/>
                    <a:pt x="716" y="200"/>
                    <a:pt x="718" y="195"/>
                  </a:cubicBezTo>
                  <a:close/>
                  <a:moveTo>
                    <a:pt x="718" y="541"/>
                  </a:moveTo>
                  <a:cubicBezTo>
                    <a:pt x="718" y="561"/>
                    <a:pt x="718" y="561"/>
                    <a:pt x="718" y="561"/>
                  </a:cubicBezTo>
                  <a:cubicBezTo>
                    <a:pt x="714" y="565"/>
                    <a:pt x="712" y="569"/>
                    <a:pt x="710" y="574"/>
                  </a:cubicBezTo>
                  <a:cubicBezTo>
                    <a:pt x="710" y="558"/>
                    <a:pt x="710" y="558"/>
                    <a:pt x="710" y="558"/>
                  </a:cubicBezTo>
                  <a:cubicBezTo>
                    <a:pt x="711" y="557"/>
                    <a:pt x="712" y="555"/>
                    <a:pt x="713" y="553"/>
                  </a:cubicBezTo>
                  <a:cubicBezTo>
                    <a:pt x="715" y="549"/>
                    <a:pt x="716" y="545"/>
                    <a:pt x="718" y="541"/>
                  </a:cubicBezTo>
                  <a:close/>
                  <a:moveTo>
                    <a:pt x="718" y="576"/>
                  </a:moveTo>
                  <a:cubicBezTo>
                    <a:pt x="718" y="585"/>
                    <a:pt x="718" y="585"/>
                    <a:pt x="718" y="585"/>
                  </a:cubicBezTo>
                  <a:cubicBezTo>
                    <a:pt x="715" y="585"/>
                    <a:pt x="712" y="585"/>
                    <a:pt x="710" y="586"/>
                  </a:cubicBezTo>
                  <a:cubicBezTo>
                    <a:pt x="710" y="576"/>
                    <a:pt x="710" y="576"/>
                    <a:pt x="710" y="576"/>
                  </a:cubicBezTo>
                  <a:cubicBezTo>
                    <a:pt x="712" y="576"/>
                    <a:pt x="715" y="576"/>
                    <a:pt x="718" y="576"/>
                  </a:cubicBezTo>
                  <a:close/>
                  <a:moveTo>
                    <a:pt x="718" y="603"/>
                  </a:moveTo>
                  <a:cubicBezTo>
                    <a:pt x="718" y="613"/>
                    <a:pt x="718" y="613"/>
                    <a:pt x="718" y="613"/>
                  </a:cubicBezTo>
                  <a:cubicBezTo>
                    <a:pt x="715" y="613"/>
                    <a:pt x="713" y="612"/>
                    <a:pt x="710" y="612"/>
                  </a:cubicBezTo>
                  <a:cubicBezTo>
                    <a:pt x="710" y="604"/>
                    <a:pt x="710" y="604"/>
                    <a:pt x="710" y="604"/>
                  </a:cubicBezTo>
                  <a:cubicBezTo>
                    <a:pt x="713" y="604"/>
                    <a:pt x="715" y="603"/>
                    <a:pt x="718" y="603"/>
                  </a:cubicBezTo>
                  <a:close/>
                  <a:moveTo>
                    <a:pt x="710" y="450"/>
                  </a:moveTo>
                  <a:cubicBezTo>
                    <a:pt x="710" y="448"/>
                    <a:pt x="710" y="448"/>
                    <a:pt x="710" y="448"/>
                  </a:cubicBezTo>
                  <a:cubicBezTo>
                    <a:pt x="710" y="448"/>
                    <a:pt x="710" y="448"/>
                    <a:pt x="710" y="448"/>
                  </a:cubicBezTo>
                  <a:cubicBezTo>
                    <a:pt x="710" y="450"/>
                    <a:pt x="710" y="450"/>
                    <a:pt x="710" y="450"/>
                  </a:cubicBezTo>
                  <a:close/>
                  <a:moveTo>
                    <a:pt x="710" y="436"/>
                  </a:moveTo>
                  <a:cubicBezTo>
                    <a:pt x="710" y="411"/>
                    <a:pt x="710" y="411"/>
                    <a:pt x="710" y="411"/>
                  </a:cubicBezTo>
                  <a:cubicBezTo>
                    <a:pt x="715" y="416"/>
                    <a:pt x="715" y="425"/>
                    <a:pt x="711" y="437"/>
                  </a:cubicBezTo>
                  <a:cubicBezTo>
                    <a:pt x="711" y="436"/>
                    <a:pt x="710" y="436"/>
                    <a:pt x="710" y="436"/>
                  </a:cubicBezTo>
                  <a:close/>
                  <a:moveTo>
                    <a:pt x="710" y="400"/>
                  </a:moveTo>
                  <a:cubicBezTo>
                    <a:pt x="710" y="389"/>
                    <a:pt x="710" y="389"/>
                    <a:pt x="710" y="389"/>
                  </a:cubicBezTo>
                  <a:cubicBezTo>
                    <a:pt x="713" y="389"/>
                    <a:pt x="713" y="389"/>
                    <a:pt x="713" y="389"/>
                  </a:cubicBezTo>
                  <a:cubicBezTo>
                    <a:pt x="713" y="393"/>
                    <a:pt x="713" y="396"/>
                    <a:pt x="713" y="400"/>
                  </a:cubicBezTo>
                  <a:cubicBezTo>
                    <a:pt x="710" y="400"/>
                    <a:pt x="710" y="400"/>
                    <a:pt x="710" y="400"/>
                  </a:cubicBezTo>
                  <a:close/>
                  <a:moveTo>
                    <a:pt x="710" y="369"/>
                  </a:moveTo>
                  <a:cubicBezTo>
                    <a:pt x="710" y="358"/>
                    <a:pt x="710" y="358"/>
                    <a:pt x="710" y="358"/>
                  </a:cubicBezTo>
                  <a:cubicBezTo>
                    <a:pt x="710" y="358"/>
                    <a:pt x="710" y="358"/>
                    <a:pt x="710" y="358"/>
                  </a:cubicBezTo>
                  <a:cubicBezTo>
                    <a:pt x="711" y="361"/>
                    <a:pt x="711" y="365"/>
                    <a:pt x="711" y="369"/>
                  </a:cubicBezTo>
                  <a:lnTo>
                    <a:pt x="710" y="369"/>
                  </a:lnTo>
                  <a:close/>
                  <a:moveTo>
                    <a:pt x="700" y="141"/>
                  </a:moveTo>
                  <a:cubicBezTo>
                    <a:pt x="703" y="145"/>
                    <a:pt x="706" y="150"/>
                    <a:pt x="709" y="156"/>
                  </a:cubicBezTo>
                  <a:cubicBezTo>
                    <a:pt x="710" y="156"/>
                    <a:pt x="710" y="156"/>
                    <a:pt x="710" y="156"/>
                  </a:cubicBezTo>
                  <a:cubicBezTo>
                    <a:pt x="710" y="168"/>
                    <a:pt x="710" y="168"/>
                    <a:pt x="710" y="168"/>
                  </a:cubicBezTo>
                  <a:cubicBezTo>
                    <a:pt x="709" y="168"/>
                    <a:pt x="709" y="168"/>
                    <a:pt x="709" y="167"/>
                  </a:cubicBezTo>
                  <a:cubicBezTo>
                    <a:pt x="709" y="171"/>
                    <a:pt x="709" y="171"/>
                    <a:pt x="700" y="192"/>
                  </a:cubicBezTo>
                  <a:cubicBezTo>
                    <a:pt x="700" y="169"/>
                    <a:pt x="700" y="169"/>
                    <a:pt x="700" y="169"/>
                  </a:cubicBezTo>
                  <a:cubicBezTo>
                    <a:pt x="700" y="167"/>
                    <a:pt x="700" y="167"/>
                    <a:pt x="700" y="167"/>
                  </a:cubicBezTo>
                  <a:cubicBezTo>
                    <a:pt x="700" y="162"/>
                    <a:pt x="700" y="159"/>
                    <a:pt x="700" y="156"/>
                  </a:cubicBezTo>
                  <a:cubicBezTo>
                    <a:pt x="700" y="141"/>
                    <a:pt x="700" y="141"/>
                    <a:pt x="700" y="141"/>
                  </a:cubicBezTo>
                  <a:close/>
                  <a:moveTo>
                    <a:pt x="710" y="640"/>
                  </a:moveTo>
                  <a:cubicBezTo>
                    <a:pt x="706" y="645"/>
                    <a:pt x="703" y="649"/>
                    <a:pt x="700" y="654"/>
                  </a:cubicBezTo>
                  <a:cubicBezTo>
                    <a:pt x="700" y="643"/>
                    <a:pt x="700" y="643"/>
                    <a:pt x="700" y="643"/>
                  </a:cubicBezTo>
                  <a:cubicBezTo>
                    <a:pt x="701" y="641"/>
                    <a:pt x="701" y="641"/>
                    <a:pt x="701" y="641"/>
                  </a:cubicBezTo>
                  <a:cubicBezTo>
                    <a:pt x="700" y="641"/>
                    <a:pt x="700" y="641"/>
                    <a:pt x="700" y="641"/>
                  </a:cubicBezTo>
                  <a:cubicBezTo>
                    <a:pt x="700" y="630"/>
                    <a:pt x="700" y="630"/>
                    <a:pt x="700" y="630"/>
                  </a:cubicBezTo>
                  <a:cubicBezTo>
                    <a:pt x="704" y="630"/>
                    <a:pt x="707" y="629"/>
                    <a:pt x="710" y="627"/>
                  </a:cubicBezTo>
                  <a:cubicBezTo>
                    <a:pt x="710" y="640"/>
                    <a:pt x="710" y="640"/>
                    <a:pt x="710" y="640"/>
                  </a:cubicBezTo>
                  <a:close/>
                  <a:moveTo>
                    <a:pt x="710" y="211"/>
                  </a:moveTo>
                  <a:cubicBezTo>
                    <a:pt x="710" y="236"/>
                    <a:pt x="710" y="236"/>
                    <a:pt x="710" y="236"/>
                  </a:cubicBezTo>
                  <a:cubicBezTo>
                    <a:pt x="707" y="230"/>
                    <a:pt x="704" y="225"/>
                    <a:pt x="700" y="219"/>
                  </a:cubicBezTo>
                  <a:cubicBezTo>
                    <a:pt x="700" y="201"/>
                    <a:pt x="700" y="201"/>
                    <a:pt x="700" y="201"/>
                  </a:cubicBezTo>
                  <a:cubicBezTo>
                    <a:pt x="700" y="206"/>
                    <a:pt x="702" y="209"/>
                    <a:pt x="707" y="216"/>
                  </a:cubicBezTo>
                  <a:cubicBezTo>
                    <a:pt x="707" y="214"/>
                    <a:pt x="709" y="213"/>
                    <a:pt x="710" y="211"/>
                  </a:cubicBezTo>
                  <a:close/>
                  <a:moveTo>
                    <a:pt x="710" y="358"/>
                  </a:moveTo>
                  <a:cubicBezTo>
                    <a:pt x="710" y="369"/>
                    <a:pt x="710" y="369"/>
                    <a:pt x="710" y="369"/>
                  </a:cubicBezTo>
                  <a:cubicBezTo>
                    <a:pt x="706" y="369"/>
                    <a:pt x="703" y="370"/>
                    <a:pt x="700" y="370"/>
                  </a:cubicBezTo>
                  <a:cubicBezTo>
                    <a:pt x="700" y="358"/>
                    <a:pt x="700" y="358"/>
                    <a:pt x="700" y="358"/>
                  </a:cubicBezTo>
                  <a:cubicBezTo>
                    <a:pt x="704" y="357"/>
                    <a:pt x="706" y="358"/>
                    <a:pt x="710" y="358"/>
                  </a:cubicBezTo>
                  <a:close/>
                  <a:moveTo>
                    <a:pt x="710" y="389"/>
                  </a:moveTo>
                  <a:cubicBezTo>
                    <a:pt x="710" y="400"/>
                    <a:pt x="710" y="400"/>
                    <a:pt x="710" y="400"/>
                  </a:cubicBezTo>
                  <a:cubicBezTo>
                    <a:pt x="700" y="400"/>
                    <a:pt x="700" y="400"/>
                    <a:pt x="700" y="400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710" y="389"/>
                    <a:pt x="710" y="389"/>
                    <a:pt x="710" y="389"/>
                  </a:cubicBezTo>
                  <a:close/>
                  <a:moveTo>
                    <a:pt x="710" y="411"/>
                  </a:moveTo>
                  <a:cubicBezTo>
                    <a:pt x="710" y="436"/>
                    <a:pt x="710" y="436"/>
                    <a:pt x="710" y="436"/>
                  </a:cubicBezTo>
                  <a:cubicBezTo>
                    <a:pt x="707" y="436"/>
                    <a:pt x="704" y="436"/>
                    <a:pt x="702" y="436"/>
                  </a:cubicBezTo>
                  <a:cubicBezTo>
                    <a:pt x="704" y="429"/>
                    <a:pt x="703" y="425"/>
                    <a:pt x="703" y="418"/>
                  </a:cubicBezTo>
                  <a:cubicBezTo>
                    <a:pt x="700" y="418"/>
                    <a:pt x="700" y="418"/>
                    <a:pt x="700" y="418"/>
                  </a:cubicBezTo>
                  <a:cubicBezTo>
                    <a:pt x="700" y="407"/>
                    <a:pt x="700" y="407"/>
                    <a:pt x="700" y="407"/>
                  </a:cubicBezTo>
                  <a:cubicBezTo>
                    <a:pt x="704" y="407"/>
                    <a:pt x="707" y="408"/>
                    <a:pt x="710" y="411"/>
                  </a:cubicBezTo>
                  <a:close/>
                  <a:moveTo>
                    <a:pt x="710" y="448"/>
                  </a:moveTo>
                  <a:cubicBezTo>
                    <a:pt x="710" y="450"/>
                    <a:pt x="710" y="450"/>
                    <a:pt x="710" y="450"/>
                  </a:cubicBezTo>
                  <a:cubicBezTo>
                    <a:pt x="709" y="453"/>
                    <a:pt x="708" y="456"/>
                    <a:pt x="708" y="459"/>
                  </a:cubicBezTo>
                  <a:cubicBezTo>
                    <a:pt x="700" y="460"/>
                    <a:pt x="700" y="460"/>
                    <a:pt x="700" y="460"/>
                  </a:cubicBezTo>
                  <a:cubicBezTo>
                    <a:pt x="700" y="448"/>
                    <a:pt x="700" y="448"/>
                    <a:pt x="700" y="448"/>
                  </a:cubicBezTo>
                  <a:cubicBezTo>
                    <a:pt x="702" y="448"/>
                    <a:pt x="705" y="448"/>
                    <a:pt x="710" y="448"/>
                  </a:cubicBezTo>
                  <a:close/>
                  <a:moveTo>
                    <a:pt x="710" y="558"/>
                  </a:moveTo>
                  <a:cubicBezTo>
                    <a:pt x="710" y="574"/>
                    <a:pt x="710" y="574"/>
                    <a:pt x="710" y="574"/>
                  </a:cubicBezTo>
                  <a:cubicBezTo>
                    <a:pt x="709" y="576"/>
                    <a:pt x="709" y="576"/>
                    <a:pt x="709" y="576"/>
                  </a:cubicBezTo>
                  <a:cubicBezTo>
                    <a:pt x="710" y="576"/>
                    <a:pt x="710" y="576"/>
                    <a:pt x="710" y="576"/>
                  </a:cubicBezTo>
                  <a:cubicBezTo>
                    <a:pt x="710" y="586"/>
                    <a:pt x="710" y="586"/>
                    <a:pt x="710" y="586"/>
                  </a:cubicBezTo>
                  <a:cubicBezTo>
                    <a:pt x="706" y="586"/>
                    <a:pt x="703" y="587"/>
                    <a:pt x="700" y="589"/>
                  </a:cubicBezTo>
                  <a:cubicBezTo>
                    <a:pt x="700" y="580"/>
                    <a:pt x="700" y="580"/>
                    <a:pt x="700" y="580"/>
                  </a:cubicBezTo>
                  <a:cubicBezTo>
                    <a:pt x="700" y="579"/>
                    <a:pt x="700" y="579"/>
                    <a:pt x="700" y="579"/>
                  </a:cubicBezTo>
                  <a:cubicBezTo>
                    <a:pt x="702" y="571"/>
                    <a:pt x="705" y="565"/>
                    <a:pt x="710" y="558"/>
                  </a:cubicBezTo>
                  <a:close/>
                  <a:moveTo>
                    <a:pt x="710" y="604"/>
                  </a:moveTo>
                  <a:cubicBezTo>
                    <a:pt x="710" y="612"/>
                    <a:pt x="710" y="612"/>
                    <a:pt x="710" y="612"/>
                  </a:cubicBezTo>
                  <a:cubicBezTo>
                    <a:pt x="706" y="612"/>
                    <a:pt x="703" y="611"/>
                    <a:pt x="700" y="611"/>
                  </a:cubicBezTo>
                  <a:cubicBezTo>
                    <a:pt x="700" y="603"/>
                    <a:pt x="700" y="603"/>
                    <a:pt x="700" y="603"/>
                  </a:cubicBezTo>
                  <a:cubicBezTo>
                    <a:pt x="702" y="603"/>
                    <a:pt x="704" y="603"/>
                    <a:pt x="709" y="604"/>
                  </a:cubicBezTo>
                  <a:cubicBezTo>
                    <a:pt x="710" y="604"/>
                    <a:pt x="710" y="604"/>
                    <a:pt x="710" y="604"/>
                  </a:cubicBezTo>
                  <a:close/>
                  <a:moveTo>
                    <a:pt x="700" y="482"/>
                  </a:moveTo>
                  <a:cubicBezTo>
                    <a:pt x="700" y="469"/>
                    <a:pt x="700" y="469"/>
                    <a:pt x="700" y="469"/>
                  </a:cubicBezTo>
                  <a:cubicBezTo>
                    <a:pt x="701" y="469"/>
                    <a:pt x="702" y="469"/>
                    <a:pt x="704" y="470"/>
                  </a:cubicBezTo>
                  <a:cubicBezTo>
                    <a:pt x="703" y="474"/>
                    <a:pt x="703" y="478"/>
                    <a:pt x="702" y="482"/>
                  </a:cubicBezTo>
                  <a:cubicBezTo>
                    <a:pt x="701" y="482"/>
                    <a:pt x="700" y="482"/>
                    <a:pt x="700" y="482"/>
                  </a:cubicBezTo>
                  <a:close/>
                  <a:moveTo>
                    <a:pt x="700" y="325"/>
                  </a:moveTo>
                  <a:cubicBezTo>
                    <a:pt x="700" y="313"/>
                    <a:pt x="700" y="313"/>
                    <a:pt x="700" y="313"/>
                  </a:cubicBezTo>
                  <a:cubicBezTo>
                    <a:pt x="700" y="313"/>
                    <a:pt x="701" y="312"/>
                    <a:pt x="702" y="312"/>
                  </a:cubicBezTo>
                  <a:cubicBezTo>
                    <a:pt x="703" y="316"/>
                    <a:pt x="703" y="320"/>
                    <a:pt x="704" y="324"/>
                  </a:cubicBezTo>
                  <a:lnTo>
                    <a:pt x="700" y="325"/>
                  </a:lnTo>
                  <a:close/>
                  <a:moveTo>
                    <a:pt x="697" y="138"/>
                  </a:moveTo>
                  <a:cubicBezTo>
                    <a:pt x="698" y="139"/>
                    <a:pt x="699" y="140"/>
                    <a:pt x="700" y="141"/>
                  </a:cubicBezTo>
                  <a:cubicBezTo>
                    <a:pt x="700" y="156"/>
                    <a:pt x="700" y="156"/>
                    <a:pt x="700" y="156"/>
                  </a:cubicBezTo>
                  <a:cubicBezTo>
                    <a:pt x="699" y="153"/>
                    <a:pt x="698" y="151"/>
                    <a:pt x="697" y="149"/>
                  </a:cubicBezTo>
                  <a:cubicBezTo>
                    <a:pt x="697" y="138"/>
                    <a:pt x="697" y="138"/>
                    <a:pt x="697" y="138"/>
                  </a:cubicBezTo>
                  <a:close/>
                  <a:moveTo>
                    <a:pt x="700" y="654"/>
                  </a:moveTo>
                  <a:cubicBezTo>
                    <a:pt x="697" y="657"/>
                    <a:pt x="697" y="657"/>
                    <a:pt x="697" y="657"/>
                  </a:cubicBezTo>
                  <a:cubicBezTo>
                    <a:pt x="697" y="646"/>
                    <a:pt x="697" y="646"/>
                    <a:pt x="697" y="646"/>
                  </a:cubicBezTo>
                  <a:cubicBezTo>
                    <a:pt x="698" y="645"/>
                    <a:pt x="699" y="644"/>
                    <a:pt x="700" y="643"/>
                  </a:cubicBezTo>
                  <a:cubicBezTo>
                    <a:pt x="700" y="654"/>
                    <a:pt x="700" y="654"/>
                    <a:pt x="700" y="654"/>
                  </a:cubicBezTo>
                  <a:close/>
                  <a:moveTo>
                    <a:pt x="700" y="169"/>
                  </a:moveTo>
                  <a:cubicBezTo>
                    <a:pt x="700" y="192"/>
                    <a:pt x="700" y="192"/>
                    <a:pt x="700" y="192"/>
                  </a:cubicBezTo>
                  <a:cubicBezTo>
                    <a:pt x="699" y="193"/>
                    <a:pt x="699" y="193"/>
                    <a:pt x="699" y="193"/>
                  </a:cubicBezTo>
                  <a:cubicBezTo>
                    <a:pt x="699" y="197"/>
                    <a:pt x="699" y="199"/>
                    <a:pt x="700" y="201"/>
                  </a:cubicBezTo>
                  <a:cubicBezTo>
                    <a:pt x="700" y="219"/>
                    <a:pt x="700" y="219"/>
                    <a:pt x="700" y="219"/>
                  </a:cubicBezTo>
                  <a:cubicBezTo>
                    <a:pt x="699" y="218"/>
                    <a:pt x="698" y="217"/>
                    <a:pt x="697" y="215"/>
                  </a:cubicBezTo>
                  <a:cubicBezTo>
                    <a:pt x="697" y="174"/>
                    <a:pt x="697" y="174"/>
                    <a:pt x="697" y="174"/>
                  </a:cubicBezTo>
                  <a:cubicBezTo>
                    <a:pt x="700" y="169"/>
                    <a:pt x="700" y="169"/>
                    <a:pt x="700" y="169"/>
                  </a:cubicBezTo>
                  <a:close/>
                  <a:moveTo>
                    <a:pt x="700" y="313"/>
                  </a:moveTo>
                  <a:cubicBezTo>
                    <a:pt x="700" y="325"/>
                    <a:pt x="700" y="325"/>
                    <a:pt x="700" y="325"/>
                  </a:cubicBezTo>
                  <a:cubicBezTo>
                    <a:pt x="697" y="326"/>
                    <a:pt x="697" y="326"/>
                    <a:pt x="697" y="326"/>
                  </a:cubicBezTo>
                  <a:cubicBezTo>
                    <a:pt x="697" y="313"/>
                    <a:pt x="697" y="313"/>
                    <a:pt x="697" y="313"/>
                  </a:cubicBezTo>
                  <a:cubicBezTo>
                    <a:pt x="698" y="313"/>
                    <a:pt x="699" y="313"/>
                    <a:pt x="700" y="313"/>
                  </a:cubicBezTo>
                  <a:close/>
                  <a:moveTo>
                    <a:pt x="700" y="358"/>
                  </a:moveTo>
                  <a:cubicBezTo>
                    <a:pt x="700" y="370"/>
                    <a:pt x="700" y="370"/>
                    <a:pt x="700" y="370"/>
                  </a:cubicBezTo>
                  <a:cubicBezTo>
                    <a:pt x="697" y="370"/>
                    <a:pt x="697" y="370"/>
                    <a:pt x="697" y="370"/>
                  </a:cubicBezTo>
                  <a:cubicBezTo>
                    <a:pt x="697" y="358"/>
                    <a:pt x="697" y="358"/>
                    <a:pt x="697" y="358"/>
                  </a:cubicBezTo>
                  <a:cubicBezTo>
                    <a:pt x="698" y="358"/>
                    <a:pt x="699" y="358"/>
                    <a:pt x="700" y="358"/>
                  </a:cubicBezTo>
                  <a:close/>
                  <a:moveTo>
                    <a:pt x="700" y="389"/>
                  </a:moveTo>
                  <a:cubicBezTo>
                    <a:pt x="700" y="400"/>
                    <a:pt x="700" y="400"/>
                    <a:pt x="700" y="400"/>
                  </a:cubicBezTo>
                  <a:cubicBezTo>
                    <a:pt x="697" y="400"/>
                    <a:pt x="697" y="400"/>
                    <a:pt x="697" y="400"/>
                  </a:cubicBezTo>
                  <a:cubicBezTo>
                    <a:pt x="697" y="389"/>
                    <a:pt x="697" y="389"/>
                    <a:pt x="697" y="389"/>
                  </a:cubicBezTo>
                  <a:cubicBezTo>
                    <a:pt x="700" y="389"/>
                    <a:pt x="700" y="389"/>
                    <a:pt x="700" y="389"/>
                  </a:cubicBezTo>
                  <a:close/>
                  <a:moveTo>
                    <a:pt x="700" y="407"/>
                  </a:moveTo>
                  <a:cubicBezTo>
                    <a:pt x="700" y="418"/>
                    <a:pt x="700" y="418"/>
                    <a:pt x="700" y="418"/>
                  </a:cubicBezTo>
                  <a:cubicBezTo>
                    <a:pt x="698" y="418"/>
                    <a:pt x="698" y="418"/>
                    <a:pt x="698" y="418"/>
                  </a:cubicBezTo>
                  <a:cubicBezTo>
                    <a:pt x="698" y="420"/>
                    <a:pt x="697" y="421"/>
                    <a:pt x="697" y="422"/>
                  </a:cubicBezTo>
                  <a:cubicBezTo>
                    <a:pt x="697" y="407"/>
                    <a:pt x="697" y="407"/>
                    <a:pt x="697" y="407"/>
                  </a:cubicBezTo>
                  <a:cubicBezTo>
                    <a:pt x="698" y="407"/>
                    <a:pt x="699" y="407"/>
                    <a:pt x="700" y="407"/>
                  </a:cubicBezTo>
                  <a:close/>
                  <a:moveTo>
                    <a:pt x="700" y="448"/>
                  </a:moveTo>
                  <a:cubicBezTo>
                    <a:pt x="700" y="460"/>
                    <a:pt x="700" y="460"/>
                    <a:pt x="700" y="460"/>
                  </a:cubicBezTo>
                  <a:cubicBezTo>
                    <a:pt x="697" y="461"/>
                    <a:pt x="697" y="461"/>
                    <a:pt x="697" y="461"/>
                  </a:cubicBezTo>
                  <a:cubicBezTo>
                    <a:pt x="697" y="449"/>
                    <a:pt x="697" y="449"/>
                    <a:pt x="697" y="449"/>
                  </a:cubicBezTo>
                  <a:cubicBezTo>
                    <a:pt x="698" y="449"/>
                    <a:pt x="699" y="448"/>
                    <a:pt x="700" y="448"/>
                  </a:cubicBezTo>
                  <a:close/>
                  <a:moveTo>
                    <a:pt x="700" y="469"/>
                  </a:moveTo>
                  <a:cubicBezTo>
                    <a:pt x="700" y="482"/>
                    <a:pt x="700" y="482"/>
                    <a:pt x="700" y="482"/>
                  </a:cubicBezTo>
                  <a:cubicBezTo>
                    <a:pt x="697" y="481"/>
                    <a:pt x="697" y="481"/>
                    <a:pt x="697" y="481"/>
                  </a:cubicBezTo>
                  <a:cubicBezTo>
                    <a:pt x="697" y="468"/>
                    <a:pt x="697" y="468"/>
                    <a:pt x="697" y="468"/>
                  </a:cubicBezTo>
                  <a:cubicBezTo>
                    <a:pt x="698" y="468"/>
                    <a:pt x="698" y="469"/>
                    <a:pt x="700" y="469"/>
                  </a:cubicBezTo>
                  <a:close/>
                  <a:moveTo>
                    <a:pt x="700" y="580"/>
                  </a:moveTo>
                  <a:cubicBezTo>
                    <a:pt x="700" y="589"/>
                    <a:pt x="700" y="589"/>
                    <a:pt x="700" y="589"/>
                  </a:cubicBezTo>
                  <a:cubicBezTo>
                    <a:pt x="699" y="590"/>
                    <a:pt x="698" y="591"/>
                    <a:pt x="697" y="594"/>
                  </a:cubicBezTo>
                  <a:cubicBezTo>
                    <a:pt x="697" y="582"/>
                    <a:pt x="697" y="582"/>
                    <a:pt x="697" y="582"/>
                  </a:cubicBezTo>
                  <a:cubicBezTo>
                    <a:pt x="698" y="581"/>
                    <a:pt x="699" y="580"/>
                    <a:pt x="700" y="580"/>
                  </a:cubicBezTo>
                  <a:close/>
                  <a:moveTo>
                    <a:pt x="700" y="603"/>
                  </a:moveTo>
                  <a:cubicBezTo>
                    <a:pt x="700" y="611"/>
                    <a:pt x="700" y="611"/>
                    <a:pt x="700" y="611"/>
                  </a:cubicBezTo>
                  <a:cubicBezTo>
                    <a:pt x="699" y="611"/>
                    <a:pt x="698" y="611"/>
                    <a:pt x="697" y="611"/>
                  </a:cubicBezTo>
                  <a:cubicBezTo>
                    <a:pt x="697" y="603"/>
                    <a:pt x="697" y="603"/>
                    <a:pt x="697" y="603"/>
                  </a:cubicBezTo>
                  <a:cubicBezTo>
                    <a:pt x="698" y="603"/>
                    <a:pt x="698" y="603"/>
                    <a:pt x="700" y="603"/>
                  </a:cubicBezTo>
                  <a:close/>
                  <a:moveTo>
                    <a:pt x="700" y="630"/>
                  </a:moveTo>
                  <a:cubicBezTo>
                    <a:pt x="700" y="641"/>
                    <a:pt x="700" y="641"/>
                    <a:pt x="700" y="641"/>
                  </a:cubicBezTo>
                  <a:cubicBezTo>
                    <a:pt x="699" y="641"/>
                    <a:pt x="698" y="641"/>
                    <a:pt x="697" y="640"/>
                  </a:cubicBezTo>
                  <a:cubicBezTo>
                    <a:pt x="697" y="631"/>
                    <a:pt x="697" y="631"/>
                    <a:pt x="697" y="631"/>
                  </a:cubicBezTo>
                  <a:cubicBezTo>
                    <a:pt x="698" y="630"/>
                    <a:pt x="699" y="630"/>
                    <a:pt x="700" y="630"/>
                  </a:cubicBezTo>
                  <a:close/>
                  <a:moveTo>
                    <a:pt x="697" y="496"/>
                  </a:moveTo>
                  <a:cubicBezTo>
                    <a:pt x="697" y="492"/>
                    <a:pt x="697" y="492"/>
                    <a:pt x="697" y="492"/>
                  </a:cubicBezTo>
                  <a:cubicBezTo>
                    <a:pt x="698" y="492"/>
                    <a:pt x="698" y="492"/>
                    <a:pt x="698" y="492"/>
                  </a:cubicBezTo>
                  <a:lnTo>
                    <a:pt x="697" y="496"/>
                  </a:lnTo>
                  <a:close/>
                  <a:moveTo>
                    <a:pt x="677" y="118"/>
                  </a:moveTo>
                  <a:cubicBezTo>
                    <a:pt x="681" y="122"/>
                    <a:pt x="685" y="125"/>
                    <a:pt x="688" y="130"/>
                  </a:cubicBezTo>
                  <a:cubicBezTo>
                    <a:pt x="691" y="133"/>
                    <a:pt x="694" y="136"/>
                    <a:pt x="697" y="138"/>
                  </a:cubicBezTo>
                  <a:cubicBezTo>
                    <a:pt x="697" y="149"/>
                    <a:pt x="697" y="149"/>
                    <a:pt x="697" y="149"/>
                  </a:cubicBezTo>
                  <a:cubicBezTo>
                    <a:pt x="695" y="146"/>
                    <a:pt x="692" y="143"/>
                    <a:pt x="688" y="140"/>
                  </a:cubicBezTo>
                  <a:cubicBezTo>
                    <a:pt x="681" y="163"/>
                    <a:pt x="675" y="172"/>
                    <a:pt x="689" y="190"/>
                  </a:cubicBezTo>
                  <a:cubicBezTo>
                    <a:pt x="690" y="189"/>
                    <a:pt x="691" y="189"/>
                    <a:pt x="697" y="174"/>
                  </a:cubicBezTo>
                  <a:cubicBezTo>
                    <a:pt x="697" y="215"/>
                    <a:pt x="697" y="215"/>
                    <a:pt x="697" y="215"/>
                  </a:cubicBezTo>
                  <a:cubicBezTo>
                    <a:pt x="696" y="214"/>
                    <a:pt x="695" y="213"/>
                    <a:pt x="694" y="212"/>
                  </a:cubicBezTo>
                  <a:cubicBezTo>
                    <a:pt x="692" y="208"/>
                    <a:pt x="691" y="203"/>
                    <a:pt x="689" y="199"/>
                  </a:cubicBezTo>
                  <a:cubicBezTo>
                    <a:pt x="684" y="194"/>
                    <a:pt x="681" y="190"/>
                    <a:pt x="677" y="186"/>
                  </a:cubicBezTo>
                  <a:cubicBezTo>
                    <a:pt x="677" y="146"/>
                    <a:pt x="677" y="146"/>
                    <a:pt x="677" y="146"/>
                  </a:cubicBezTo>
                  <a:cubicBezTo>
                    <a:pt x="679" y="140"/>
                    <a:pt x="679" y="135"/>
                    <a:pt x="677" y="130"/>
                  </a:cubicBezTo>
                  <a:cubicBezTo>
                    <a:pt x="677" y="118"/>
                    <a:pt x="677" y="118"/>
                    <a:pt x="677" y="118"/>
                  </a:cubicBezTo>
                  <a:close/>
                  <a:moveTo>
                    <a:pt x="697" y="657"/>
                  </a:moveTo>
                  <a:cubicBezTo>
                    <a:pt x="696" y="659"/>
                    <a:pt x="696" y="659"/>
                    <a:pt x="696" y="659"/>
                  </a:cubicBezTo>
                  <a:cubicBezTo>
                    <a:pt x="688" y="664"/>
                    <a:pt x="683" y="671"/>
                    <a:pt x="677" y="678"/>
                  </a:cubicBezTo>
                  <a:cubicBezTo>
                    <a:pt x="677" y="667"/>
                    <a:pt x="677" y="667"/>
                    <a:pt x="677" y="667"/>
                  </a:cubicBezTo>
                  <a:cubicBezTo>
                    <a:pt x="677" y="667"/>
                    <a:pt x="678" y="666"/>
                    <a:pt x="678" y="666"/>
                  </a:cubicBezTo>
                  <a:cubicBezTo>
                    <a:pt x="677" y="666"/>
                    <a:pt x="677" y="666"/>
                    <a:pt x="677" y="666"/>
                  </a:cubicBezTo>
                  <a:cubicBezTo>
                    <a:pt x="677" y="657"/>
                    <a:pt x="677" y="657"/>
                    <a:pt x="677" y="657"/>
                  </a:cubicBezTo>
                  <a:cubicBezTo>
                    <a:pt x="688" y="654"/>
                    <a:pt x="691" y="653"/>
                    <a:pt x="697" y="646"/>
                  </a:cubicBezTo>
                  <a:cubicBezTo>
                    <a:pt x="697" y="657"/>
                    <a:pt x="697" y="657"/>
                    <a:pt x="697" y="657"/>
                  </a:cubicBezTo>
                  <a:close/>
                  <a:moveTo>
                    <a:pt x="697" y="313"/>
                  </a:moveTo>
                  <a:cubicBezTo>
                    <a:pt x="697" y="326"/>
                    <a:pt x="697" y="326"/>
                    <a:pt x="697" y="326"/>
                  </a:cubicBezTo>
                  <a:cubicBezTo>
                    <a:pt x="689" y="328"/>
                    <a:pt x="689" y="328"/>
                    <a:pt x="689" y="328"/>
                  </a:cubicBezTo>
                  <a:cubicBezTo>
                    <a:pt x="685" y="332"/>
                    <a:pt x="681" y="335"/>
                    <a:pt x="677" y="339"/>
                  </a:cubicBezTo>
                  <a:cubicBezTo>
                    <a:pt x="677" y="325"/>
                    <a:pt x="677" y="325"/>
                    <a:pt x="677" y="325"/>
                  </a:cubicBezTo>
                  <a:cubicBezTo>
                    <a:pt x="677" y="325"/>
                    <a:pt x="677" y="325"/>
                    <a:pt x="677" y="325"/>
                  </a:cubicBezTo>
                  <a:cubicBezTo>
                    <a:pt x="677" y="325"/>
                    <a:pt x="677" y="325"/>
                    <a:pt x="677" y="325"/>
                  </a:cubicBezTo>
                  <a:cubicBezTo>
                    <a:pt x="677" y="313"/>
                    <a:pt x="677" y="313"/>
                    <a:pt x="677" y="313"/>
                  </a:cubicBezTo>
                  <a:cubicBezTo>
                    <a:pt x="683" y="315"/>
                    <a:pt x="690" y="315"/>
                    <a:pt x="697" y="313"/>
                  </a:cubicBezTo>
                  <a:close/>
                  <a:moveTo>
                    <a:pt x="697" y="358"/>
                  </a:moveTo>
                  <a:cubicBezTo>
                    <a:pt x="697" y="370"/>
                    <a:pt x="697" y="370"/>
                    <a:pt x="697" y="370"/>
                  </a:cubicBezTo>
                  <a:cubicBezTo>
                    <a:pt x="691" y="371"/>
                    <a:pt x="685" y="372"/>
                    <a:pt x="679" y="372"/>
                  </a:cubicBezTo>
                  <a:cubicBezTo>
                    <a:pt x="679" y="375"/>
                    <a:pt x="680" y="378"/>
                    <a:pt x="680" y="382"/>
                  </a:cubicBezTo>
                  <a:cubicBezTo>
                    <a:pt x="679" y="382"/>
                    <a:pt x="678" y="382"/>
                    <a:pt x="677" y="382"/>
                  </a:cubicBezTo>
                  <a:cubicBezTo>
                    <a:pt x="677" y="350"/>
                    <a:pt x="677" y="350"/>
                    <a:pt x="677" y="350"/>
                  </a:cubicBezTo>
                  <a:cubicBezTo>
                    <a:pt x="677" y="350"/>
                    <a:pt x="677" y="350"/>
                    <a:pt x="677" y="350"/>
                  </a:cubicBezTo>
                  <a:cubicBezTo>
                    <a:pt x="678" y="358"/>
                    <a:pt x="678" y="358"/>
                    <a:pt x="679" y="360"/>
                  </a:cubicBezTo>
                  <a:cubicBezTo>
                    <a:pt x="688" y="359"/>
                    <a:pt x="693" y="359"/>
                    <a:pt x="697" y="358"/>
                  </a:cubicBezTo>
                  <a:close/>
                  <a:moveTo>
                    <a:pt x="697" y="389"/>
                  </a:moveTo>
                  <a:cubicBezTo>
                    <a:pt x="697" y="400"/>
                    <a:pt x="697" y="400"/>
                    <a:pt x="697" y="400"/>
                  </a:cubicBezTo>
                  <a:cubicBezTo>
                    <a:pt x="677" y="400"/>
                    <a:pt x="677" y="400"/>
                    <a:pt x="677" y="400"/>
                  </a:cubicBezTo>
                  <a:cubicBezTo>
                    <a:pt x="677" y="389"/>
                    <a:pt x="677" y="389"/>
                    <a:pt x="677" y="389"/>
                  </a:cubicBezTo>
                  <a:cubicBezTo>
                    <a:pt x="697" y="389"/>
                    <a:pt x="697" y="389"/>
                    <a:pt x="697" y="389"/>
                  </a:cubicBezTo>
                  <a:close/>
                  <a:moveTo>
                    <a:pt x="697" y="407"/>
                  </a:moveTo>
                  <a:cubicBezTo>
                    <a:pt x="697" y="422"/>
                    <a:pt x="697" y="422"/>
                    <a:pt x="697" y="422"/>
                  </a:cubicBezTo>
                  <a:cubicBezTo>
                    <a:pt x="694" y="431"/>
                    <a:pt x="692" y="435"/>
                    <a:pt x="682" y="438"/>
                  </a:cubicBezTo>
                  <a:cubicBezTo>
                    <a:pt x="680" y="437"/>
                    <a:pt x="679" y="436"/>
                    <a:pt x="677" y="435"/>
                  </a:cubicBezTo>
                  <a:cubicBezTo>
                    <a:pt x="677" y="409"/>
                    <a:pt x="677" y="409"/>
                    <a:pt x="677" y="409"/>
                  </a:cubicBezTo>
                  <a:cubicBezTo>
                    <a:pt x="678" y="409"/>
                    <a:pt x="679" y="409"/>
                    <a:pt x="680" y="410"/>
                  </a:cubicBezTo>
                  <a:cubicBezTo>
                    <a:pt x="679" y="415"/>
                    <a:pt x="679" y="419"/>
                    <a:pt x="679" y="425"/>
                  </a:cubicBezTo>
                  <a:cubicBezTo>
                    <a:pt x="681" y="425"/>
                    <a:pt x="683" y="425"/>
                    <a:pt x="684" y="425"/>
                  </a:cubicBezTo>
                  <a:cubicBezTo>
                    <a:pt x="686" y="420"/>
                    <a:pt x="688" y="414"/>
                    <a:pt x="690" y="409"/>
                  </a:cubicBezTo>
                  <a:cubicBezTo>
                    <a:pt x="693" y="408"/>
                    <a:pt x="695" y="407"/>
                    <a:pt x="697" y="407"/>
                  </a:cubicBezTo>
                  <a:close/>
                  <a:moveTo>
                    <a:pt x="697" y="449"/>
                  </a:moveTo>
                  <a:cubicBezTo>
                    <a:pt x="697" y="461"/>
                    <a:pt x="697" y="461"/>
                    <a:pt x="697" y="461"/>
                  </a:cubicBezTo>
                  <a:cubicBezTo>
                    <a:pt x="691" y="461"/>
                    <a:pt x="691" y="461"/>
                    <a:pt x="691" y="461"/>
                  </a:cubicBezTo>
                  <a:cubicBezTo>
                    <a:pt x="690" y="463"/>
                    <a:pt x="690" y="464"/>
                    <a:pt x="689" y="465"/>
                  </a:cubicBezTo>
                  <a:cubicBezTo>
                    <a:pt x="693" y="467"/>
                    <a:pt x="695" y="467"/>
                    <a:pt x="697" y="468"/>
                  </a:cubicBezTo>
                  <a:cubicBezTo>
                    <a:pt x="697" y="481"/>
                    <a:pt x="697" y="481"/>
                    <a:pt x="697" y="481"/>
                  </a:cubicBezTo>
                  <a:cubicBezTo>
                    <a:pt x="688" y="479"/>
                    <a:pt x="682" y="477"/>
                    <a:pt x="677" y="476"/>
                  </a:cubicBezTo>
                  <a:cubicBezTo>
                    <a:pt x="677" y="464"/>
                    <a:pt x="677" y="464"/>
                    <a:pt x="677" y="464"/>
                  </a:cubicBezTo>
                  <a:cubicBezTo>
                    <a:pt x="677" y="464"/>
                    <a:pt x="677" y="464"/>
                    <a:pt x="677" y="464"/>
                  </a:cubicBezTo>
                  <a:cubicBezTo>
                    <a:pt x="679" y="464"/>
                    <a:pt x="680" y="464"/>
                    <a:pt x="682" y="464"/>
                  </a:cubicBezTo>
                  <a:cubicBezTo>
                    <a:pt x="682" y="461"/>
                    <a:pt x="682" y="458"/>
                    <a:pt x="682" y="454"/>
                  </a:cubicBezTo>
                  <a:cubicBezTo>
                    <a:pt x="680" y="454"/>
                    <a:pt x="679" y="454"/>
                    <a:pt x="677" y="454"/>
                  </a:cubicBezTo>
                  <a:cubicBezTo>
                    <a:pt x="677" y="442"/>
                    <a:pt x="677" y="442"/>
                    <a:pt x="677" y="442"/>
                  </a:cubicBezTo>
                  <a:cubicBezTo>
                    <a:pt x="679" y="443"/>
                    <a:pt x="681" y="443"/>
                    <a:pt x="684" y="444"/>
                  </a:cubicBezTo>
                  <a:cubicBezTo>
                    <a:pt x="686" y="446"/>
                    <a:pt x="687" y="448"/>
                    <a:pt x="689" y="451"/>
                  </a:cubicBezTo>
                  <a:cubicBezTo>
                    <a:pt x="692" y="450"/>
                    <a:pt x="695" y="449"/>
                    <a:pt x="697" y="449"/>
                  </a:cubicBezTo>
                  <a:close/>
                  <a:moveTo>
                    <a:pt x="697" y="492"/>
                  </a:moveTo>
                  <a:cubicBezTo>
                    <a:pt x="697" y="496"/>
                    <a:pt x="697" y="496"/>
                    <a:pt x="697" y="496"/>
                  </a:cubicBezTo>
                  <a:cubicBezTo>
                    <a:pt x="694" y="504"/>
                    <a:pt x="692" y="512"/>
                    <a:pt x="689" y="520"/>
                  </a:cubicBezTo>
                  <a:cubicBezTo>
                    <a:pt x="688" y="520"/>
                    <a:pt x="687" y="520"/>
                    <a:pt x="685" y="520"/>
                  </a:cubicBezTo>
                  <a:cubicBezTo>
                    <a:pt x="683" y="520"/>
                    <a:pt x="681" y="518"/>
                    <a:pt x="677" y="517"/>
                  </a:cubicBezTo>
                  <a:cubicBezTo>
                    <a:pt x="677" y="503"/>
                    <a:pt x="677" y="503"/>
                    <a:pt x="677" y="503"/>
                  </a:cubicBezTo>
                  <a:cubicBezTo>
                    <a:pt x="679" y="504"/>
                    <a:pt x="681" y="505"/>
                    <a:pt x="684" y="506"/>
                  </a:cubicBezTo>
                  <a:cubicBezTo>
                    <a:pt x="686" y="500"/>
                    <a:pt x="688" y="495"/>
                    <a:pt x="690" y="490"/>
                  </a:cubicBezTo>
                  <a:cubicBezTo>
                    <a:pt x="692" y="490"/>
                    <a:pt x="695" y="491"/>
                    <a:pt x="697" y="492"/>
                  </a:cubicBezTo>
                  <a:close/>
                  <a:moveTo>
                    <a:pt x="697" y="582"/>
                  </a:moveTo>
                  <a:cubicBezTo>
                    <a:pt x="697" y="594"/>
                    <a:pt x="697" y="594"/>
                    <a:pt x="697" y="594"/>
                  </a:cubicBezTo>
                  <a:cubicBezTo>
                    <a:pt x="696" y="596"/>
                    <a:pt x="694" y="598"/>
                    <a:pt x="692" y="603"/>
                  </a:cubicBezTo>
                  <a:cubicBezTo>
                    <a:pt x="694" y="603"/>
                    <a:pt x="696" y="603"/>
                    <a:pt x="697" y="603"/>
                  </a:cubicBezTo>
                  <a:cubicBezTo>
                    <a:pt x="697" y="611"/>
                    <a:pt x="697" y="611"/>
                    <a:pt x="697" y="611"/>
                  </a:cubicBezTo>
                  <a:cubicBezTo>
                    <a:pt x="692" y="611"/>
                    <a:pt x="687" y="612"/>
                    <a:pt x="683" y="614"/>
                  </a:cubicBezTo>
                  <a:cubicBezTo>
                    <a:pt x="680" y="618"/>
                    <a:pt x="679" y="620"/>
                    <a:pt x="677" y="622"/>
                  </a:cubicBezTo>
                  <a:cubicBezTo>
                    <a:pt x="677" y="610"/>
                    <a:pt x="677" y="610"/>
                    <a:pt x="677" y="610"/>
                  </a:cubicBezTo>
                  <a:cubicBezTo>
                    <a:pt x="679" y="608"/>
                    <a:pt x="681" y="606"/>
                    <a:pt x="684" y="604"/>
                  </a:cubicBezTo>
                  <a:cubicBezTo>
                    <a:pt x="688" y="594"/>
                    <a:pt x="690" y="588"/>
                    <a:pt x="697" y="582"/>
                  </a:cubicBezTo>
                  <a:close/>
                  <a:moveTo>
                    <a:pt x="697" y="631"/>
                  </a:moveTo>
                  <a:cubicBezTo>
                    <a:pt x="697" y="640"/>
                    <a:pt x="697" y="640"/>
                    <a:pt x="697" y="640"/>
                  </a:cubicBezTo>
                  <a:cubicBezTo>
                    <a:pt x="690" y="639"/>
                    <a:pt x="683" y="637"/>
                    <a:pt x="677" y="637"/>
                  </a:cubicBezTo>
                  <a:cubicBezTo>
                    <a:pt x="677" y="628"/>
                    <a:pt x="677" y="628"/>
                    <a:pt x="677" y="628"/>
                  </a:cubicBezTo>
                  <a:cubicBezTo>
                    <a:pt x="687" y="629"/>
                    <a:pt x="687" y="630"/>
                    <a:pt x="692" y="631"/>
                  </a:cubicBezTo>
                  <a:cubicBezTo>
                    <a:pt x="694" y="631"/>
                    <a:pt x="696" y="631"/>
                    <a:pt x="697" y="631"/>
                  </a:cubicBezTo>
                  <a:close/>
                  <a:moveTo>
                    <a:pt x="677" y="542"/>
                  </a:moveTo>
                  <a:cubicBezTo>
                    <a:pt x="677" y="540"/>
                    <a:pt x="677" y="540"/>
                    <a:pt x="677" y="540"/>
                  </a:cubicBezTo>
                  <a:cubicBezTo>
                    <a:pt x="678" y="541"/>
                    <a:pt x="678" y="541"/>
                    <a:pt x="678" y="541"/>
                  </a:cubicBezTo>
                  <a:cubicBezTo>
                    <a:pt x="677" y="542"/>
                    <a:pt x="677" y="542"/>
                    <a:pt x="677" y="542"/>
                  </a:cubicBezTo>
                  <a:close/>
                  <a:moveTo>
                    <a:pt x="677" y="501"/>
                  </a:moveTo>
                  <a:cubicBezTo>
                    <a:pt x="679" y="496"/>
                    <a:pt x="680" y="492"/>
                    <a:pt x="682" y="487"/>
                  </a:cubicBezTo>
                  <a:cubicBezTo>
                    <a:pt x="680" y="487"/>
                    <a:pt x="679" y="486"/>
                    <a:pt x="677" y="486"/>
                  </a:cubicBezTo>
                  <a:lnTo>
                    <a:pt x="677" y="501"/>
                  </a:lnTo>
                  <a:close/>
                  <a:moveTo>
                    <a:pt x="654" y="95"/>
                  </a:moveTo>
                  <a:cubicBezTo>
                    <a:pt x="656" y="97"/>
                    <a:pt x="658" y="99"/>
                    <a:pt x="660" y="100"/>
                  </a:cubicBezTo>
                  <a:cubicBezTo>
                    <a:pt x="664" y="107"/>
                    <a:pt x="671" y="112"/>
                    <a:pt x="677" y="118"/>
                  </a:cubicBezTo>
                  <a:cubicBezTo>
                    <a:pt x="677" y="130"/>
                    <a:pt x="677" y="130"/>
                    <a:pt x="677" y="130"/>
                  </a:cubicBezTo>
                  <a:cubicBezTo>
                    <a:pt x="675" y="126"/>
                    <a:pt x="672" y="121"/>
                    <a:pt x="665" y="116"/>
                  </a:cubicBezTo>
                  <a:cubicBezTo>
                    <a:pt x="663" y="123"/>
                    <a:pt x="662" y="130"/>
                    <a:pt x="660" y="137"/>
                  </a:cubicBezTo>
                  <a:cubicBezTo>
                    <a:pt x="658" y="153"/>
                    <a:pt x="660" y="154"/>
                    <a:pt x="670" y="165"/>
                  </a:cubicBezTo>
                  <a:cubicBezTo>
                    <a:pt x="673" y="158"/>
                    <a:pt x="676" y="151"/>
                    <a:pt x="677" y="146"/>
                  </a:cubicBezTo>
                  <a:cubicBezTo>
                    <a:pt x="677" y="186"/>
                    <a:pt x="677" y="186"/>
                    <a:pt x="677" y="186"/>
                  </a:cubicBezTo>
                  <a:cubicBezTo>
                    <a:pt x="674" y="182"/>
                    <a:pt x="672" y="178"/>
                    <a:pt x="669" y="173"/>
                  </a:cubicBezTo>
                  <a:cubicBezTo>
                    <a:pt x="662" y="168"/>
                    <a:pt x="657" y="163"/>
                    <a:pt x="654" y="156"/>
                  </a:cubicBezTo>
                  <a:cubicBezTo>
                    <a:pt x="654" y="124"/>
                    <a:pt x="654" y="124"/>
                    <a:pt x="654" y="124"/>
                  </a:cubicBezTo>
                  <a:cubicBezTo>
                    <a:pt x="655" y="118"/>
                    <a:pt x="656" y="111"/>
                    <a:pt x="654" y="106"/>
                  </a:cubicBezTo>
                  <a:cubicBezTo>
                    <a:pt x="654" y="95"/>
                    <a:pt x="654" y="95"/>
                    <a:pt x="654" y="95"/>
                  </a:cubicBezTo>
                  <a:close/>
                  <a:moveTo>
                    <a:pt x="677" y="678"/>
                  </a:moveTo>
                  <a:cubicBezTo>
                    <a:pt x="674" y="681"/>
                    <a:pt x="670" y="685"/>
                    <a:pt x="664" y="687"/>
                  </a:cubicBezTo>
                  <a:cubicBezTo>
                    <a:pt x="662" y="691"/>
                    <a:pt x="662" y="691"/>
                    <a:pt x="654" y="701"/>
                  </a:cubicBezTo>
                  <a:cubicBezTo>
                    <a:pt x="654" y="690"/>
                    <a:pt x="654" y="690"/>
                    <a:pt x="654" y="690"/>
                  </a:cubicBezTo>
                  <a:cubicBezTo>
                    <a:pt x="654" y="689"/>
                    <a:pt x="654" y="689"/>
                    <a:pt x="654" y="689"/>
                  </a:cubicBezTo>
                  <a:cubicBezTo>
                    <a:pt x="654" y="689"/>
                    <a:pt x="654" y="689"/>
                    <a:pt x="654" y="689"/>
                  </a:cubicBezTo>
                  <a:cubicBezTo>
                    <a:pt x="654" y="680"/>
                    <a:pt x="654" y="680"/>
                    <a:pt x="654" y="680"/>
                  </a:cubicBezTo>
                  <a:cubicBezTo>
                    <a:pt x="655" y="681"/>
                    <a:pt x="655" y="681"/>
                    <a:pt x="655" y="681"/>
                  </a:cubicBezTo>
                  <a:cubicBezTo>
                    <a:pt x="666" y="678"/>
                    <a:pt x="670" y="676"/>
                    <a:pt x="677" y="667"/>
                  </a:cubicBezTo>
                  <a:cubicBezTo>
                    <a:pt x="677" y="678"/>
                    <a:pt x="677" y="678"/>
                    <a:pt x="677" y="678"/>
                  </a:cubicBezTo>
                  <a:close/>
                  <a:moveTo>
                    <a:pt x="677" y="313"/>
                  </a:moveTo>
                  <a:cubicBezTo>
                    <a:pt x="677" y="325"/>
                    <a:pt x="677" y="325"/>
                    <a:pt x="677" y="325"/>
                  </a:cubicBezTo>
                  <a:cubicBezTo>
                    <a:pt x="671" y="323"/>
                    <a:pt x="665" y="322"/>
                    <a:pt x="660" y="320"/>
                  </a:cubicBezTo>
                  <a:cubicBezTo>
                    <a:pt x="659" y="316"/>
                    <a:pt x="658" y="313"/>
                    <a:pt x="657" y="308"/>
                  </a:cubicBezTo>
                  <a:cubicBezTo>
                    <a:pt x="665" y="311"/>
                    <a:pt x="671" y="313"/>
                    <a:pt x="677" y="313"/>
                  </a:cubicBezTo>
                  <a:close/>
                  <a:moveTo>
                    <a:pt x="677" y="325"/>
                  </a:moveTo>
                  <a:cubicBezTo>
                    <a:pt x="677" y="339"/>
                    <a:pt x="677" y="339"/>
                    <a:pt x="677" y="339"/>
                  </a:cubicBezTo>
                  <a:cubicBezTo>
                    <a:pt x="674" y="342"/>
                    <a:pt x="670" y="345"/>
                    <a:pt x="666" y="349"/>
                  </a:cubicBezTo>
                  <a:cubicBezTo>
                    <a:pt x="666" y="344"/>
                    <a:pt x="665" y="340"/>
                    <a:pt x="665" y="336"/>
                  </a:cubicBezTo>
                  <a:cubicBezTo>
                    <a:pt x="669" y="332"/>
                    <a:pt x="673" y="328"/>
                    <a:pt x="677" y="325"/>
                  </a:cubicBezTo>
                  <a:close/>
                  <a:moveTo>
                    <a:pt x="677" y="350"/>
                  </a:moveTo>
                  <a:cubicBezTo>
                    <a:pt x="677" y="382"/>
                    <a:pt x="677" y="382"/>
                    <a:pt x="677" y="382"/>
                  </a:cubicBezTo>
                  <a:cubicBezTo>
                    <a:pt x="675" y="382"/>
                    <a:pt x="673" y="382"/>
                    <a:pt x="671" y="383"/>
                  </a:cubicBezTo>
                  <a:cubicBezTo>
                    <a:pt x="670" y="372"/>
                    <a:pt x="669" y="361"/>
                    <a:pt x="668" y="351"/>
                  </a:cubicBezTo>
                  <a:cubicBezTo>
                    <a:pt x="671" y="351"/>
                    <a:pt x="674" y="350"/>
                    <a:pt x="677" y="350"/>
                  </a:cubicBezTo>
                  <a:close/>
                  <a:moveTo>
                    <a:pt x="677" y="389"/>
                  </a:moveTo>
                  <a:cubicBezTo>
                    <a:pt x="677" y="400"/>
                    <a:pt x="677" y="400"/>
                    <a:pt x="677" y="400"/>
                  </a:cubicBezTo>
                  <a:cubicBezTo>
                    <a:pt x="671" y="400"/>
                    <a:pt x="671" y="400"/>
                    <a:pt x="671" y="400"/>
                  </a:cubicBezTo>
                  <a:cubicBezTo>
                    <a:pt x="671" y="397"/>
                    <a:pt x="671" y="393"/>
                    <a:pt x="671" y="389"/>
                  </a:cubicBezTo>
                  <a:cubicBezTo>
                    <a:pt x="677" y="389"/>
                    <a:pt x="677" y="389"/>
                    <a:pt x="677" y="389"/>
                  </a:cubicBezTo>
                  <a:close/>
                  <a:moveTo>
                    <a:pt x="677" y="409"/>
                  </a:moveTo>
                  <a:cubicBezTo>
                    <a:pt x="677" y="435"/>
                    <a:pt x="677" y="435"/>
                    <a:pt x="677" y="435"/>
                  </a:cubicBezTo>
                  <a:cubicBezTo>
                    <a:pt x="668" y="430"/>
                    <a:pt x="671" y="422"/>
                    <a:pt x="670" y="409"/>
                  </a:cubicBezTo>
                  <a:cubicBezTo>
                    <a:pt x="673" y="409"/>
                    <a:pt x="675" y="409"/>
                    <a:pt x="677" y="409"/>
                  </a:cubicBezTo>
                  <a:close/>
                  <a:moveTo>
                    <a:pt x="677" y="442"/>
                  </a:moveTo>
                  <a:cubicBezTo>
                    <a:pt x="677" y="454"/>
                    <a:pt x="677" y="454"/>
                    <a:pt x="677" y="454"/>
                  </a:cubicBezTo>
                  <a:cubicBezTo>
                    <a:pt x="676" y="454"/>
                    <a:pt x="676" y="454"/>
                    <a:pt x="676" y="454"/>
                  </a:cubicBezTo>
                  <a:cubicBezTo>
                    <a:pt x="674" y="456"/>
                    <a:pt x="674" y="456"/>
                    <a:pt x="673" y="463"/>
                  </a:cubicBezTo>
                  <a:cubicBezTo>
                    <a:pt x="674" y="463"/>
                    <a:pt x="676" y="463"/>
                    <a:pt x="677" y="464"/>
                  </a:cubicBezTo>
                  <a:cubicBezTo>
                    <a:pt x="677" y="476"/>
                    <a:pt x="677" y="476"/>
                    <a:pt x="677" y="476"/>
                  </a:cubicBezTo>
                  <a:cubicBezTo>
                    <a:pt x="664" y="473"/>
                    <a:pt x="663" y="472"/>
                    <a:pt x="661" y="471"/>
                  </a:cubicBezTo>
                  <a:cubicBezTo>
                    <a:pt x="664" y="460"/>
                    <a:pt x="665" y="442"/>
                    <a:pt x="677" y="442"/>
                  </a:cubicBezTo>
                  <a:close/>
                  <a:moveTo>
                    <a:pt x="677" y="486"/>
                  </a:moveTo>
                  <a:cubicBezTo>
                    <a:pt x="677" y="501"/>
                    <a:pt x="677" y="501"/>
                    <a:pt x="677" y="501"/>
                  </a:cubicBezTo>
                  <a:cubicBezTo>
                    <a:pt x="676" y="503"/>
                    <a:pt x="676" y="503"/>
                    <a:pt x="676" y="503"/>
                  </a:cubicBezTo>
                  <a:cubicBezTo>
                    <a:pt x="677" y="503"/>
                    <a:pt x="677" y="503"/>
                    <a:pt x="677" y="503"/>
                  </a:cubicBezTo>
                  <a:cubicBezTo>
                    <a:pt x="677" y="517"/>
                    <a:pt x="677" y="517"/>
                    <a:pt x="677" y="517"/>
                  </a:cubicBezTo>
                  <a:cubicBezTo>
                    <a:pt x="669" y="514"/>
                    <a:pt x="659" y="510"/>
                    <a:pt x="654" y="507"/>
                  </a:cubicBezTo>
                  <a:cubicBezTo>
                    <a:pt x="654" y="494"/>
                    <a:pt x="654" y="494"/>
                    <a:pt x="654" y="494"/>
                  </a:cubicBezTo>
                  <a:cubicBezTo>
                    <a:pt x="659" y="479"/>
                    <a:pt x="659" y="479"/>
                    <a:pt x="660" y="478"/>
                  </a:cubicBezTo>
                  <a:cubicBezTo>
                    <a:pt x="666" y="481"/>
                    <a:pt x="666" y="481"/>
                    <a:pt x="667" y="482"/>
                  </a:cubicBezTo>
                  <a:cubicBezTo>
                    <a:pt x="666" y="488"/>
                    <a:pt x="664" y="493"/>
                    <a:pt x="662" y="498"/>
                  </a:cubicBezTo>
                  <a:cubicBezTo>
                    <a:pt x="664" y="499"/>
                    <a:pt x="666" y="500"/>
                    <a:pt x="669" y="500"/>
                  </a:cubicBezTo>
                  <a:cubicBezTo>
                    <a:pt x="671" y="495"/>
                    <a:pt x="672" y="490"/>
                    <a:pt x="674" y="485"/>
                  </a:cubicBezTo>
                  <a:cubicBezTo>
                    <a:pt x="677" y="486"/>
                    <a:pt x="677" y="486"/>
                    <a:pt x="677" y="486"/>
                  </a:cubicBezTo>
                  <a:close/>
                  <a:moveTo>
                    <a:pt x="677" y="540"/>
                  </a:moveTo>
                  <a:cubicBezTo>
                    <a:pt x="669" y="532"/>
                    <a:pt x="661" y="523"/>
                    <a:pt x="654" y="514"/>
                  </a:cubicBezTo>
                  <a:cubicBezTo>
                    <a:pt x="654" y="531"/>
                    <a:pt x="654" y="531"/>
                    <a:pt x="654" y="531"/>
                  </a:cubicBezTo>
                  <a:cubicBezTo>
                    <a:pt x="657" y="534"/>
                    <a:pt x="661" y="537"/>
                    <a:pt x="664" y="541"/>
                  </a:cubicBezTo>
                  <a:cubicBezTo>
                    <a:pt x="661" y="540"/>
                    <a:pt x="657" y="539"/>
                    <a:pt x="654" y="539"/>
                  </a:cubicBezTo>
                  <a:cubicBezTo>
                    <a:pt x="654" y="551"/>
                    <a:pt x="654" y="551"/>
                    <a:pt x="654" y="551"/>
                  </a:cubicBezTo>
                  <a:cubicBezTo>
                    <a:pt x="658" y="552"/>
                    <a:pt x="661" y="552"/>
                    <a:pt x="665" y="553"/>
                  </a:cubicBezTo>
                  <a:cubicBezTo>
                    <a:pt x="668" y="553"/>
                    <a:pt x="670" y="553"/>
                    <a:pt x="673" y="553"/>
                  </a:cubicBezTo>
                  <a:cubicBezTo>
                    <a:pt x="674" y="550"/>
                    <a:pt x="676" y="546"/>
                    <a:pt x="677" y="542"/>
                  </a:cubicBezTo>
                  <a:cubicBezTo>
                    <a:pt x="677" y="540"/>
                    <a:pt x="677" y="540"/>
                    <a:pt x="677" y="540"/>
                  </a:cubicBezTo>
                  <a:close/>
                  <a:moveTo>
                    <a:pt x="677" y="610"/>
                  </a:moveTo>
                  <a:cubicBezTo>
                    <a:pt x="677" y="622"/>
                    <a:pt x="677" y="622"/>
                    <a:pt x="677" y="622"/>
                  </a:cubicBezTo>
                  <a:cubicBezTo>
                    <a:pt x="676" y="623"/>
                    <a:pt x="675" y="625"/>
                    <a:pt x="674" y="628"/>
                  </a:cubicBezTo>
                  <a:cubicBezTo>
                    <a:pt x="677" y="628"/>
                    <a:pt x="677" y="628"/>
                    <a:pt x="677" y="628"/>
                  </a:cubicBezTo>
                  <a:cubicBezTo>
                    <a:pt x="677" y="637"/>
                    <a:pt x="677" y="637"/>
                    <a:pt x="677" y="637"/>
                  </a:cubicBezTo>
                  <a:cubicBezTo>
                    <a:pt x="668" y="637"/>
                    <a:pt x="660" y="639"/>
                    <a:pt x="654" y="649"/>
                  </a:cubicBezTo>
                  <a:cubicBezTo>
                    <a:pt x="654" y="637"/>
                    <a:pt x="654" y="637"/>
                    <a:pt x="654" y="637"/>
                  </a:cubicBezTo>
                  <a:cubicBezTo>
                    <a:pt x="657" y="633"/>
                    <a:pt x="661" y="630"/>
                    <a:pt x="665" y="628"/>
                  </a:cubicBezTo>
                  <a:cubicBezTo>
                    <a:pt x="669" y="620"/>
                    <a:pt x="672" y="615"/>
                    <a:pt x="677" y="610"/>
                  </a:cubicBezTo>
                  <a:close/>
                  <a:moveTo>
                    <a:pt x="677" y="657"/>
                  </a:moveTo>
                  <a:cubicBezTo>
                    <a:pt x="677" y="666"/>
                    <a:pt x="677" y="666"/>
                    <a:pt x="677" y="666"/>
                  </a:cubicBezTo>
                  <a:cubicBezTo>
                    <a:pt x="667" y="663"/>
                    <a:pt x="660" y="661"/>
                    <a:pt x="654" y="660"/>
                  </a:cubicBezTo>
                  <a:cubicBezTo>
                    <a:pt x="654" y="651"/>
                    <a:pt x="654" y="651"/>
                    <a:pt x="654" y="651"/>
                  </a:cubicBezTo>
                  <a:cubicBezTo>
                    <a:pt x="663" y="653"/>
                    <a:pt x="663" y="653"/>
                    <a:pt x="676" y="657"/>
                  </a:cubicBezTo>
                  <a:cubicBezTo>
                    <a:pt x="677" y="657"/>
                    <a:pt x="677" y="657"/>
                    <a:pt x="677" y="657"/>
                  </a:cubicBezTo>
                  <a:close/>
                  <a:moveTo>
                    <a:pt x="654" y="581"/>
                  </a:moveTo>
                  <a:cubicBezTo>
                    <a:pt x="654" y="568"/>
                    <a:pt x="654" y="568"/>
                    <a:pt x="654" y="568"/>
                  </a:cubicBezTo>
                  <a:cubicBezTo>
                    <a:pt x="656" y="569"/>
                    <a:pt x="658" y="571"/>
                    <a:pt x="661" y="573"/>
                  </a:cubicBezTo>
                  <a:cubicBezTo>
                    <a:pt x="658" y="575"/>
                    <a:pt x="656" y="578"/>
                    <a:pt x="654" y="581"/>
                  </a:cubicBezTo>
                  <a:close/>
                  <a:moveTo>
                    <a:pt x="654" y="270"/>
                  </a:moveTo>
                  <a:cubicBezTo>
                    <a:pt x="654" y="263"/>
                    <a:pt x="654" y="263"/>
                    <a:pt x="654" y="263"/>
                  </a:cubicBezTo>
                  <a:cubicBezTo>
                    <a:pt x="655" y="259"/>
                    <a:pt x="660" y="255"/>
                    <a:pt x="668" y="261"/>
                  </a:cubicBezTo>
                  <a:cubicBezTo>
                    <a:pt x="668" y="264"/>
                    <a:pt x="668" y="267"/>
                    <a:pt x="668" y="270"/>
                  </a:cubicBezTo>
                  <a:cubicBezTo>
                    <a:pt x="665" y="273"/>
                    <a:pt x="662" y="273"/>
                    <a:pt x="657" y="273"/>
                  </a:cubicBezTo>
                  <a:cubicBezTo>
                    <a:pt x="655" y="272"/>
                    <a:pt x="654" y="271"/>
                    <a:pt x="654" y="270"/>
                  </a:cubicBezTo>
                  <a:close/>
                  <a:moveTo>
                    <a:pt x="629" y="76"/>
                  </a:moveTo>
                  <a:cubicBezTo>
                    <a:pt x="637" y="82"/>
                    <a:pt x="645" y="88"/>
                    <a:pt x="654" y="95"/>
                  </a:cubicBezTo>
                  <a:cubicBezTo>
                    <a:pt x="654" y="106"/>
                    <a:pt x="654" y="106"/>
                    <a:pt x="654" y="106"/>
                  </a:cubicBezTo>
                  <a:cubicBezTo>
                    <a:pt x="652" y="101"/>
                    <a:pt x="647" y="97"/>
                    <a:pt x="639" y="94"/>
                  </a:cubicBezTo>
                  <a:cubicBezTo>
                    <a:pt x="637" y="107"/>
                    <a:pt x="633" y="122"/>
                    <a:pt x="639" y="134"/>
                  </a:cubicBezTo>
                  <a:cubicBezTo>
                    <a:pt x="646" y="139"/>
                    <a:pt x="646" y="139"/>
                    <a:pt x="648" y="141"/>
                  </a:cubicBezTo>
                  <a:cubicBezTo>
                    <a:pt x="648" y="141"/>
                    <a:pt x="649" y="141"/>
                    <a:pt x="650" y="141"/>
                  </a:cubicBezTo>
                  <a:cubicBezTo>
                    <a:pt x="651" y="136"/>
                    <a:pt x="652" y="130"/>
                    <a:pt x="654" y="124"/>
                  </a:cubicBezTo>
                  <a:cubicBezTo>
                    <a:pt x="654" y="156"/>
                    <a:pt x="654" y="156"/>
                    <a:pt x="654" y="156"/>
                  </a:cubicBezTo>
                  <a:cubicBezTo>
                    <a:pt x="653" y="155"/>
                    <a:pt x="652" y="153"/>
                    <a:pt x="651" y="151"/>
                  </a:cubicBezTo>
                  <a:cubicBezTo>
                    <a:pt x="643" y="148"/>
                    <a:pt x="630" y="139"/>
                    <a:pt x="629" y="130"/>
                  </a:cubicBezTo>
                  <a:cubicBezTo>
                    <a:pt x="629" y="106"/>
                    <a:pt x="629" y="106"/>
                    <a:pt x="629" y="106"/>
                  </a:cubicBezTo>
                  <a:cubicBezTo>
                    <a:pt x="629" y="103"/>
                    <a:pt x="629" y="103"/>
                    <a:pt x="629" y="103"/>
                  </a:cubicBezTo>
                  <a:cubicBezTo>
                    <a:pt x="629" y="99"/>
                    <a:pt x="629" y="95"/>
                    <a:pt x="629" y="92"/>
                  </a:cubicBezTo>
                  <a:cubicBezTo>
                    <a:pt x="629" y="76"/>
                    <a:pt x="629" y="76"/>
                    <a:pt x="629" y="76"/>
                  </a:cubicBezTo>
                  <a:close/>
                  <a:moveTo>
                    <a:pt x="654" y="701"/>
                  </a:moveTo>
                  <a:cubicBezTo>
                    <a:pt x="652" y="702"/>
                    <a:pt x="652" y="702"/>
                    <a:pt x="652" y="702"/>
                  </a:cubicBezTo>
                  <a:cubicBezTo>
                    <a:pt x="644" y="707"/>
                    <a:pt x="637" y="713"/>
                    <a:pt x="629" y="719"/>
                  </a:cubicBezTo>
                  <a:cubicBezTo>
                    <a:pt x="629" y="702"/>
                    <a:pt x="629" y="702"/>
                    <a:pt x="629" y="702"/>
                  </a:cubicBezTo>
                  <a:cubicBezTo>
                    <a:pt x="640" y="701"/>
                    <a:pt x="646" y="700"/>
                    <a:pt x="654" y="690"/>
                  </a:cubicBezTo>
                  <a:cubicBezTo>
                    <a:pt x="654" y="701"/>
                    <a:pt x="654" y="701"/>
                    <a:pt x="654" y="701"/>
                  </a:cubicBezTo>
                  <a:close/>
                  <a:moveTo>
                    <a:pt x="654" y="263"/>
                  </a:moveTo>
                  <a:cubicBezTo>
                    <a:pt x="654" y="270"/>
                    <a:pt x="654" y="270"/>
                    <a:pt x="654" y="270"/>
                  </a:cubicBezTo>
                  <a:cubicBezTo>
                    <a:pt x="653" y="268"/>
                    <a:pt x="653" y="265"/>
                    <a:pt x="654" y="263"/>
                  </a:cubicBezTo>
                  <a:close/>
                  <a:moveTo>
                    <a:pt x="654" y="494"/>
                  </a:moveTo>
                  <a:cubicBezTo>
                    <a:pt x="654" y="507"/>
                    <a:pt x="654" y="507"/>
                    <a:pt x="654" y="507"/>
                  </a:cubicBezTo>
                  <a:cubicBezTo>
                    <a:pt x="651" y="506"/>
                    <a:pt x="649" y="506"/>
                    <a:pt x="649" y="505"/>
                  </a:cubicBezTo>
                  <a:cubicBezTo>
                    <a:pt x="651" y="501"/>
                    <a:pt x="652" y="497"/>
                    <a:pt x="654" y="494"/>
                  </a:cubicBezTo>
                  <a:close/>
                  <a:moveTo>
                    <a:pt x="654" y="514"/>
                  </a:moveTo>
                  <a:cubicBezTo>
                    <a:pt x="654" y="531"/>
                    <a:pt x="654" y="531"/>
                    <a:pt x="654" y="531"/>
                  </a:cubicBezTo>
                  <a:cubicBezTo>
                    <a:pt x="650" y="527"/>
                    <a:pt x="646" y="523"/>
                    <a:pt x="642" y="520"/>
                  </a:cubicBezTo>
                  <a:cubicBezTo>
                    <a:pt x="644" y="516"/>
                    <a:pt x="646" y="512"/>
                    <a:pt x="648" y="509"/>
                  </a:cubicBezTo>
                  <a:cubicBezTo>
                    <a:pt x="654" y="514"/>
                    <a:pt x="654" y="514"/>
                    <a:pt x="654" y="514"/>
                  </a:cubicBezTo>
                  <a:close/>
                  <a:moveTo>
                    <a:pt x="654" y="539"/>
                  </a:moveTo>
                  <a:cubicBezTo>
                    <a:pt x="654" y="551"/>
                    <a:pt x="654" y="551"/>
                    <a:pt x="654" y="551"/>
                  </a:cubicBezTo>
                  <a:cubicBezTo>
                    <a:pt x="645" y="549"/>
                    <a:pt x="637" y="547"/>
                    <a:pt x="629" y="546"/>
                  </a:cubicBezTo>
                  <a:cubicBezTo>
                    <a:pt x="629" y="544"/>
                    <a:pt x="629" y="544"/>
                    <a:pt x="629" y="544"/>
                  </a:cubicBezTo>
                  <a:cubicBezTo>
                    <a:pt x="631" y="541"/>
                    <a:pt x="632" y="538"/>
                    <a:pt x="635" y="535"/>
                  </a:cubicBezTo>
                  <a:cubicBezTo>
                    <a:pt x="641" y="536"/>
                    <a:pt x="647" y="537"/>
                    <a:pt x="654" y="539"/>
                  </a:cubicBezTo>
                  <a:close/>
                  <a:moveTo>
                    <a:pt x="654" y="568"/>
                  </a:moveTo>
                  <a:cubicBezTo>
                    <a:pt x="645" y="562"/>
                    <a:pt x="637" y="556"/>
                    <a:pt x="629" y="550"/>
                  </a:cubicBezTo>
                  <a:cubicBezTo>
                    <a:pt x="629" y="566"/>
                    <a:pt x="629" y="566"/>
                    <a:pt x="629" y="566"/>
                  </a:cubicBezTo>
                  <a:cubicBezTo>
                    <a:pt x="637" y="571"/>
                    <a:pt x="645" y="576"/>
                    <a:pt x="652" y="582"/>
                  </a:cubicBezTo>
                  <a:cubicBezTo>
                    <a:pt x="654" y="581"/>
                    <a:pt x="654" y="581"/>
                    <a:pt x="654" y="581"/>
                  </a:cubicBezTo>
                  <a:cubicBezTo>
                    <a:pt x="654" y="568"/>
                    <a:pt x="654" y="568"/>
                    <a:pt x="654" y="568"/>
                  </a:cubicBezTo>
                  <a:close/>
                  <a:moveTo>
                    <a:pt x="654" y="637"/>
                  </a:moveTo>
                  <a:cubicBezTo>
                    <a:pt x="654" y="649"/>
                    <a:pt x="654" y="649"/>
                    <a:pt x="654" y="649"/>
                  </a:cubicBezTo>
                  <a:cubicBezTo>
                    <a:pt x="653" y="650"/>
                    <a:pt x="653" y="651"/>
                    <a:pt x="652" y="651"/>
                  </a:cubicBezTo>
                  <a:cubicBezTo>
                    <a:pt x="654" y="651"/>
                    <a:pt x="654" y="651"/>
                    <a:pt x="654" y="651"/>
                  </a:cubicBezTo>
                  <a:cubicBezTo>
                    <a:pt x="654" y="660"/>
                    <a:pt x="654" y="660"/>
                    <a:pt x="654" y="660"/>
                  </a:cubicBezTo>
                  <a:cubicBezTo>
                    <a:pt x="645" y="659"/>
                    <a:pt x="639" y="662"/>
                    <a:pt x="629" y="672"/>
                  </a:cubicBezTo>
                  <a:cubicBezTo>
                    <a:pt x="629" y="661"/>
                    <a:pt x="629" y="661"/>
                    <a:pt x="629" y="661"/>
                  </a:cubicBezTo>
                  <a:cubicBezTo>
                    <a:pt x="633" y="656"/>
                    <a:pt x="639" y="653"/>
                    <a:pt x="645" y="649"/>
                  </a:cubicBezTo>
                  <a:cubicBezTo>
                    <a:pt x="647" y="644"/>
                    <a:pt x="650" y="640"/>
                    <a:pt x="654" y="637"/>
                  </a:cubicBezTo>
                  <a:close/>
                  <a:moveTo>
                    <a:pt x="654" y="680"/>
                  </a:moveTo>
                  <a:cubicBezTo>
                    <a:pt x="645" y="677"/>
                    <a:pt x="637" y="674"/>
                    <a:pt x="629" y="672"/>
                  </a:cubicBezTo>
                  <a:cubicBezTo>
                    <a:pt x="629" y="681"/>
                    <a:pt x="629" y="681"/>
                    <a:pt x="629" y="681"/>
                  </a:cubicBezTo>
                  <a:cubicBezTo>
                    <a:pt x="637" y="684"/>
                    <a:pt x="645" y="687"/>
                    <a:pt x="654" y="689"/>
                  </a:cubicBezTo>
                  <a:cubicBezTo>
                    <a:pt x="654" y="680"/>
                    <a:pt x="654" y="680"/>
                    <a:pt x="654" y="680"/>
                  </a:cubicBezTo>
                  <a:close/>
                  <a:moveTo>
                    <a:pt x="629" y="600"/>
                  </a:moveTo>
                  <a:cubicBezTo>
                    <a:pt x="629" y="575"/>
                    <a:pt x="629" y="575"/>
                    <a:pt x="629" y="575"/>
                  </a:cubicBezTo>
                  <a:cubicBezTo>
                    <a:pt x="635" y="581"/>
                    <a:pt x="641" y="586"/>
                    <a:pt x="646" y="592"/>
                  </a:cubicBezTo>
                  <a:cubicBezTo>
                    <a:pt x="643" y="596"/>
                    <a:pt x="640" y="599"/>
                    <a:pt x="637" y="603"/>
                  </a:cubicBezTo>
                  <a:cubicBezTo>
                    <a:pt x="629" y="600"/>
                    <a:pt x="629" y="600"/>
                    <a:pt x="629" y="600"/>
                  </a:cubicBezTo>
                  <a:close/>
                  <a:moveTo>
                    <a:pt x="629" y="457"/>
                  </a:moveTo>
                  <a:cubicBezTo>
                    <a:pt x="629" y="362"/>
                    <a:pt x="629" y="362"/>
                    <a:pt x="629" y="362"/>
                  </a:cubicBezTo>
                  <a:cubicBezTo>
                    <a:pt x="635" y="393"/>
                    <a:pt x="638" y="427"/>
                    <a:pt x="629" y="457"/>
                  </a:cubicBezTo>
                  <a:close/>
                  <a:moveTo>
                    <a:pt x="629" y="215"/>
                  </a:moveTo>
                  <a:cubicBezTo>
                    <a:pt x="629" y="162"/>
                    <a:pt x="629" y="162"/>
                    <a:pt x="629" y="162"/>
                  </a:cubicBezTo>
                  <a:cubicBezTo>
                    <a:pt x="631" y="162"/>
                    <a:pt x="633" y="162"/>
                    <a:pt x="636" y="162"/>
                  </a:cubicBezTo>
                  <a:cubicBezTo>
                    <a:pt x="638" y="174"/>
                    <a:pt x="642" y="177"/>
                    <a:pt x="650" y="185"/>
                  </a:cubicBezTo>
                  <a:cubicBezTo>
                    <a:pt x="650" y="187"/>
                    <a:pt x="650" y="188"/>
                    <a:pt x="650" y="190"/>
                  </a:cubicBezTo>
                  <a:cubicBezTo>
                    <a:pt x="648" y="192"/>
                    <a:pt x="648" y="192"/>
                    <a:pt x="642" y="192"/>
                  </a:cubicBezTo>
                  <a:cubicBezTo>
                    <a:pt x="641" y="191"/>
                    <a:pt x="641" y="190"/>
                    <a:pt x="640" y="190"/>
                  </a:cubicBezTo>
                  <a:cubicBezTo>
                    <a:pt x="640" y="192"/>
                    <a:pt x="639" y="195"/>
                    <a:pt x="639" y="197"/>
                  </a:cubicBezTo>
                  <a:cubicBezTo>
                    <a:pt x="636" y="198"/>
                    <a:pt x="634" y="198"/>
                    <a:pt x="632" y="199"/>
                  </a:cubicBezTo>
                  <a:cubicBezTo>
                    <a:pt x="637" y="205"/>
                    <a:pt x="640" y="210"/>
                    <a:pt x="648" y="213"/>
                  </a:cubicBezTo>
                  <a:cubicBezTo>
                    <a:pt x="648" y="218"/>
                    <a:pt x="648" y="220"/>
                    <a:pt x="646" y="224"/>
                  </a:cubicBezTo>
                  <a:cubicBezTo>
                    <a:pt x="641" y="224"/>
                    <a:pt x="639" y="224"/>
                    <a:pt x="635" y="222"/>
                  </a:cubicBezTo>
                  <a:cubicBezTo>
                    <a:pt x="632" y="219"/>
                    <a:pt x="630" y="217"/>
                    <a:pt x="629" y="215"/>
                  </a:cubicBezTo>
                  <a:close/>
                  <a:moveTo>
                    <a:pt x="616" y="67"/>
                  </a:moveTo>
                  <a:cubicBezTo>
                    <a:pt x="620" y="70"/>
                    <a:pt x="625" y="73"/>
                    <a:pt x="629" y="76"/>
                  </a:cubicBezTo>
                  <a:cubicBezTo>
                    <a:pt x="629" y="92"/>
                    <a:pt x="629" y="92"/>
                    <a:pt x="629" y="92"/>
                  </a:cubicBezTo>
                  <a:cubicBezTo>
                    <a:pt x="628" y="85"/>
                    <a:pt x="624" y="81"/>
                    <a:pt x="616" y="76"/>
                  </a:cubicBezTo>
                  <a:cubicBezTo>
                    <a:pt x="616" y="67"/>
                    <a:pt x="616" y="67"/>
                    <a:pt x="616" y="67"/>
                  </a:cubicBezTo>
                  <a:close/>
                  <a:moveTo>
                    <a:pt x="629" y="719"/>
                  </a:moveTo>
                  <a:cubicBezTo>
                    <a:pt x="625" y="722"/>
                    <a:pt x="620" y="725"/>
                    <a:pt x="616" y="728"/>
                  </a:cubicBezTo>
                  <a:cubicBezTo>
                    <a:pt x="616" y="719"/>
                    <a:pt x="616" y="719"/>
                    <a:pt x="616" y="719"/>
                  </a:cubicBezTo>
                  <a:cubicBezTo>
                    <a:pt x="620" y="717"/>
                    <a:pt x="623" y="715"/>
                    <a:pt x="628" y="711"/>
                  </a:cubicBezTo>
                  <a:cubicBezTo>
                    <a:pt x="624" y="709"/>
                    <a:pt x="620" y="707"/>
                    <a:pt x="616" y="705"/>
                  </a:cubicBezTo>
                  <a:cubicBezTo>
                    <a:pt x="616" y="696"/>
                    <a:pt x="616" y="696"/>
                    <a:pt x="616" y="696"/>
                  </a:cubicBezTo>
                  <a:cubicBezTo>
                    <a:pt x="620" y="698"/>
                    <a:pt x="624" y="700"/>
                    <a:pt x="628" y="702"/>
                  </a:cubicBezTo>
                  <a:cubicBezTo>
                    <a:pt x="629" y="702"/>
                    <a:pt x="629" y="702"/>
                    <a:pt x="629" y="702"/>
                  </a:cubicBezTo>
                  <a:cubicBezTo>
                    <a:pt x="629" y="719"/>
                    <a:pt x="629" y="719"/>
                    <a:pt x="629" y="719"/>
                  </a:cubicBezTo>
                  <a:close/>
                  <a:moveTo>
                    <a:pt x="629" y="106"/>
                  </a:moveTo>
                  <a:cubicBezTo>
                    <a:pt x="629" y="130"/>
                    <a:pt x="629" y="130"/>
                    <a:pt x="629" y="130"/>
                  </a:cubicBezTo>
                  <a:cubicBezTo>
                    <a:pt x="624" y="127"/>
                    <a:pt x="620" y="125"/>
                    <a:pt x="616" y="122"/>
                  </a:cubicBezTo>
                  <a:cubicBezTo>
                    <a:pt x="616" y="114"/>
                    <a:pt x="616" y="114"/>
                    <a:pt x="616" y="114"/>
                  </a:cubicBezTo>
                  <a:cubicBezTo>
                    <a:pt x="618" y="115"/>
                    <a:pt x="620" y="117"/>
                    <a:pt x="624" y="120"/>
                  </a:cubicBezTo>
                  <a:cubicBezTo>
                    <a:pt x="625" y="120"/>
                    <a:pt x="626" y="120"/>
                    <a:pt x="626" y="120"/>
                  </a:cubicBezTo>
                  <a:cubicBezTo>
                    <a:pt x="627" y="116"/>
                    <a:pt x="628" y="111"/>
                    <a:pt x="629" y="106"/>
                  </a:cubicBezTo>
                  <a:close/>
                  <a:moveTo>
                    <a:pt x="629" y="162"/>
                  </a:moveTo>
                  <a:cubicBezTo>
                    <a:pt x="629" y="215"/>
                    <a:pt x="629" y="215"/>
                    <a:pt x="629" y="215"/>
                  </a:cubicBezTo>
                  <a:cubicBezTo>
                    <a:pt x="623" y="208"/>
                    <a:pt x="619" y="210"/>
                    <a:pt x="616" y="214"/>
                  </a:cubicBezTo>
                  <a:cubicBezTo>
                    <a:pt x="616" y="198"/>
                    <a:pt x="616" y="198"/>
                    <a:pt x="616" y="198"/>
                  </a:cubicBezTo>
                  <a:cubicBezTo>
                    <a:pt x="616" y="198"/>
                    <a:pt x="616" y="198"/>
                    <a:pt x="616" y="198"/>
                  </a:cubicBezTo>
                  <a:cubicBezTo>
                    <a:pt x="616" y="198"/>
                    <a:pt x="616" y="197"/>
                    <a:pt x="616" y="196"/>
                  </a:cubicBezTo>
                  <a:cubicBezTo>
                    <a:pt x="616" y="171"/>
                    <a:pt x="616" y="171"/>
                    <a:pt x="616" y="171"/>
                  </a:cubicBezTo>
                  <a:cubicBezTo>
                    <a:pt x="617" y="172"/>
                    <a:pt x="617" y="173"/>
                    <a:pt x="618" y="173"/>
                  </a:cubicBezTo>
                  <a:cubicBezTo>
                    <a:pt x="620" y="173"/>
                    <a:pt x="621" y="173"/>
                    <a:pt x="622" y="173"/>
                  </a:cubicBezTo>
                  <a:cubicBezTo>
                    <a:pt x="622" y="172"/>
                    <a:pt x="621" y="171"/>
                    <a:pt x="621" y="171"/>
                  </a:cubicBezTo>
                  <a:cubicBezTo>
                    <a:pt x="619" y="170"/>
                    <a:pt x="618" y="169"/>
                    <a:pt x="616" y="168"/>
                  </a:cubicBezTo>
                  <a:cubicBezTo>
                    <a:pt x="616" y="154"/>
                    <a:pt x="616" y="154"/>
                    <a:pt x="616" y="154"/>
                  </a:cubicBezTo>
                  <a:cubicBezTo>
                    <a:pt x="617" y="154"/>
                    <a:pt x="618" y="154"/>
                    <a:pt x="620" y="154"/>
                  </a:cubicBezTo>
                  <a:cubicBezTo>
                    <a:pt x="623" y="160"/>
                    <a:pt x="625" y="162"/>
                    <a:pt x="629" y="162"/>
                  </a:cubicBezTo>
                  <a:close/>
                  <a:moveTo>
                    <a:pt x="629" y="362"/>
                  </a:moveTo>
                  <a:cubicBezTo>
                    <a:pt x="629" y="457"/>
                    <a:pt x="629" y="457"/>
                    <a:pt x="629" y="457"/>
                  </a:cubicBezTo>
                  <a:cubicBezTo>
                    <a:pt x="627" y="461"/>
                    <a:pt x="626" y="466"/>
                    <a:pt x="624" y="470"/>
                  </a:cubicBezTo>
                  <a:cubicBezTo>
                    <a:pt x="622" y="477"/>
                    <a:pt x="619" y="484"/>
                    <a:pt x="616" y="493"/>
                  </a:cubicBezTo>
                  <a:cubicBezTo>
                    <a:pt x="616" y="469"/>
                    <a:pt x="616" y="469"/>
                    <a:pt x="616" y="469"/>
                  </a:cubicBezTo>
                  <a:cubicBezTo>
                    <a:pt x="619" y="467"/>
                    <a:pt x="621" y="463"/>
                    <a:pt x="621" y="457"/>
                  </a:cubicBezTo>
                  <a:cubicBezTo>
                    <a:pt x="619" y="458"/>
                    <a:pt x="618" y="458"/>
                    <a:pt x="616" y="459"/>
                  </a:cubicBezTo>
                  <a:cubicBezTo>
                    <a:pt x="616" y="453"/>
                    <a:pt x="616" y="453"/>
                    <a:pt x="616" y="453"/>
                  </a:cubicBezTo>
                  <a:cubicBezTo>
                    <a:pt x="622" y="451"/>
                    <a:pt x="626" y="447"/>
                    <a:pt x="626" y="437"/>
                  </a:cubicBezTo>
                  <a:cubicBezTo>
                    <a:pt x="622" y="439"/>
                    <a:pt x="619" y="440"/>
                    <a:pt x="616" y="441"/>
                  </a:cubicBezTo>
                  <a:cubicBezTo>
                    <a:pt x="616" y="435"/>
                    <a:pt x="616" y="435"/>
                    <a:pt x="616" y="435"/>
                  </a:cubicBezTo>
                  <a:cubicBezTo>
                    <a:pt x="624" y="432"/>
                    <a:pt x="628" y="429"/>
                    <a:pt x="628" y="417"/>
                  </a:cubicBezTo>
                  <a:cubicBezTo>
                    <a:pt x="623" y="420"/>
                    <a:pt x="619" y="421"/>
                    <a:pt x="616" y="423"/>
                  </a:cubicBezTo>
                  <a:cubicBezTo>
                    <a:pt x="616" y="417"/>
                    <a:pt x="616" y="417"/>
                    <a:pt x="616" y="417"/>
                  </a:cubicBezTo>
                  <a:cubicBezTo>
                    <a:pt x="626" y="411"/>
                    <a:pt x="628" y="411"/>
                    <a:pt x="628" y="397"/>
                  </a:cubicBezTo>
                  <a:cubicBezTo>
                    <a:pt x="624" y="400"/>
                    <a:pt x="620" y="403"/>
                    <a:pt x="616" y="406"/>
                  </a:cubicBezTo>
                  <a:cubicBezTo>
                    <a:pt x="616" y="398"/>
                    <a:pt x="616" y="398"/>
                    <a:pt x="616" y="398"/>
                  </a:cubicBezTo>
                  <a:cubicBezTo>
                    <a:pt x="624" y="393"/>
                    <a:pt x="632" y="387"/>
                    <a:pt x="627" y="377"/>
                  </a:cubicBezTo>
                  <a:cubicBezTo>
                    <a:pt x="622" y="381"/>
                    <a:pt x="618" y="383"/>
                    <a:pt x="616" y="385"/>
                  </a:cubicBezTo>
                  <a:cubicBezTo>
                    <a:pt x="616" y="378"/>
                    <a:pt x="616" y="378"/>
                    <a:pt x="616" y="378"/>
                  </a:cubicBezTo>
                  <a:cubicBezTo>
                    <a:pt x="623" y="373"/>
                    <a:pt x="628" y="368"/>
                    <a:pt x="624" y="358"/>
                  </a:cubicBezTo>
                  <a:cubicBezTo>
                    <a:pt x="621" y="359"/>
                    <a:pt x="618" y="361"/>
                    <a:pt x="616" y="363"/>
                  </a:cubicBezTo>
                  <a:cubicBezTo>
                    <a:pt x="616" y="357"/>
                    <a:pt x="616" y="357"/>
                    <a:pt x="616" y="357"/>
                  </a:cubicBezTo>
                  <a:cubicBezTo>
                    <a:pt x="622" y="352"/>
                    <a:pt x="624" y="347"/>
                    <a:pt x="619" y="337"/>
                  </a:cubicBezTo>
                  <a:cubicBezTo>
                    <a:pt x="618" y="338"/>
                    <a:pt x="617" y="339"/>
                    <a:pt x="616" y="340"/>
                  </a:cubicBezTo>
                  <a:cubicBezTo>
                    <a:pt x="616" y="312"/>
                    <a:pt x="616" y="312"/>
                    <a:pt x="616" y="312"/>
                  </a:cubicBezTo>
                  <a:cubicBezTo>
                    <a:pt x="617" y="314"/>
                    <a:pt x="618" y="316"/>
                    <a:pt x="620" y="320"/>
                  </a:cubicBezTo>
                  <a:cubicBezTo>
                    <a:pt x="623" y="333"/>
                    <a:pt x="626" y="347"/>
                    <a:pt x="629" y="362"/>
                  </a:cubicBezTo>
                  <a:close/>
                  <a:moveTo>
                    <a:pt x="629" y="544"/>
                  </a:moveTo>
                  <a:cubicBezTo>
                    <a:pt x="629" y="546"/>
                    <a:pt x="629" y="546"/>
                    <a:pt x="629" y="546"/>
                  </a:cubicBezTo>
                  <a:cubicBezTo>
                    <a:pt x="628" y="546"/>
                    <a:pt x="628" y="546"/>
                    <a:pt x="628" y="546"/>
                  </a:cubicBezTo>
                  <a:cubicBezTo>
                    <a:pt x="629" y="544"/>
                    <a:pt x="629" y="544"/>
                    <a:pt x="629" y="544"/>
                  </a:cubicBezTo>
                  <a:close/>
                  <a:moveTo>
                    <a:pt x="629" y="550"/>
                  </a:moveTo>
                  <a:cubicBezTo>
                    <a:pt x="629" y="566"/>
                    <a:pt x="629" y="566"/>
                    <a:pt x="629" y="566"/>
                  </a:cubicBezTo>
                  <a:cubicBezTo>
                    <a:pt x="626" y="564"/>
                    <a:pt x="623" y="561"/>
                    <a:pt x="620" y="559"/>
                  </a:cubicBezTo>
                  <a:cubicBezTo>
                    <a:pt x="622" y="554"/>
                    <a:pt x="622" y="551"/>
                    <a:pt x="628" y="549"/>
                  </a:cubicBezTo>
                  <a:cubicBezTo>
                    <a:pt x="629" y="550"/>
                    <a:pt x="629" y="550"/>
                    <a:pt x="629" y="550"/>
                  </a:cubicBezTo>
                  <a:close/>
                  <a:moveTo>
                    <a:pt x="629" y="575"/>
                  </a:moveTo>
                  <a:cubicBezTo>
                    <a:pt x="625" y="572"/>
                    <a:pt x="620" y="568"/>
                    <a:pt x="616" y="565"/>
                  </a:cubicBezTo>
                  <a:cubicBezTo>
                    <a:pt x="616" y="578"/>
                    <a:pt x="616" y="578"/>
                    <a:pt x="616" y="578"/>
                  </a:cubicBezTo>
                  <a:cubicBezTo>
                    <a:pt x="620" y="582"/>
                    <a:pt x="623" y="585"/>
                    <a:pt x="626" y="588"/>
                  </a:cubicBezTo>
                  <a:cubicBezTo>
                    <a:pt x="624" y="588"/>
                    <a:pt x="620" y="587"/>
                    <a:pt x="616" y="586"/>
                  </a:cubicBezTo>
                  <a:cubicBezTo>
                    <a:pt x="616" y="596"/>
                    <a:pt x="616" y="596"/>
                    <a:pt x="616" y="596"/>
                  </a:cubicBezTo>
                  <a:cubicBezTo>
                    <a:pt x="619" y="597"/>
                    <a:pt x="622" y="598"/>
                    <a:pt x="629" y="600"/>
                  </a:cubicBezTo>
                  <a:cubicBezTo>
                    <a:pt x="629" y="575"/>
                    <a:pt x="629" y="575"/>
                    <a:pt x="629" y="575"/>
                  </a:cubicBezTo>
                  <a:close/>
                  <a:moveTo>
                    <a:pt x="629" y="661"/>
                  </a:moveTo>
                  <a:cubicBezTo>
                    <a:pt x="629" y="672"/>
                    <a:pt x="629" y="672"/>
                    <a:pt x="629" y="672"/>
                  </a:cubicBezTo>
                  <a:cubicBezTo>
                    <a:pt x="629" y="681"/>
                    <a:pt x="629" y="681"/>
                    <a:pt x="629" y="681"/>
                  </a:cubicBezTo>
                  <a:cubicBezTo>
                    <a:pt x="628" y="681"/>
                    <a:pt x="628" y="681"/>
                    <a:pt x="628" y="681"/>
                  </a:cubicBezTo>
                  <a:cubicBezTo>
                    <a:pt x="622" y="681"/>
                    <a:pt x="619" y="681"/>
                    <a:pt x="616" y="682"/>
                  </a:cubicBezTo>
                  <a:cubicBezTo>
                    <a:pt x="616" y="674"/>
                    <a:pt x="616" y="674"/>
                    <a:pt x="616" y="674"/>
                  </a:cubicBezTo>
                  <a:cubicBezTo>
                    <a:pt x="617" y="673"/>
                    <a:pt x="619" y="673"/>
                    <a:pt x="621" y="672"/>
                  </a:cubicBezTo>
                  <a:cubicBezTo>
                    <a:pt x="623" y="668"/>
                    <a:pt x="626" y="664"/>
                    <a:pt x="629" y="661"/>
                  </a:cubicBezTo>
                  <a:close/>
                  <a:moveTo>
                    <a:pt x="616" y="616"/>
                  </a:moveTo>
                  <a:cubicBezTo>
                    <a:pt x="616" y="601"/>
                    <a:pt x="616" y="601"/>
                    <a:pt x="616" y="601"/>
                  </a:cubicBezTo>
                  <a:cubicBezTo>
                    <a:pt x="620" y="605"/>
                    <a:pt x="624" y="608"/>
                    <a:pt x="629" y="612"/>
                  </a:cubicBezTo>
                  <a:cubicBezTo>
                    <a:pt x="626" y="615"/>
                    <a:pt x="623" y="618"/>
                    <a:pt x="621" y="620"/>
                  </a:cubicBezTo>
                  <a:lnTo>
                    <a:pt x="616" y="616"/>
                  </a:lnTo>
                  <a:close/>
                  <a:moveTo>
                    <a:pt x="611" y="64"/>
                  </a:moveTo>
                  <a:cubicBezTo>
                    <a:pt x="613" y="65"/>
                    <a:pt x="614" y="66"/>
                    <a:pt x="616" y="67"/>
                  </a:cubicBezTo>
                  <a:cubicBezTo>
                    <a:pt x="616" y="76"/>
                    <a:pt x="616" y="76"/>
                    <a:pt x="616" y="76"/>
                  </a:cubicBezTo>
                  <a:cubicBezTo>
                    <a:pt x="615" y="75"/>
                    <a:pt x="613" y="74"/>
                    <a:pt x="612" y="73"/>
                  </a:cubicBezTo>
                  <a:cubicBezTo>
                    <a:pt x="612" y="85"/>
                    <a:pt x="612" y="97"/>
                    <a:pt x="612" y="109"/>
                  </a:cubicBezTo>
                  <a:cubicBezTo>
                    <a:pt x="614" y="111"/>
                    <a:pt x="615" y="112"/>
                    <a:pt x="616" y="114"/>
                  </a:cubicBezTo>
                  <a:cubicBezTo>
                    <a:pt x="616" y="122"/>
                    <a:pt x="616" y="122"/>
                    <a:pt x="616" y="122"/>
                  </a:cubicBezTo>
                  <a:cubicBezTo>
                    <a:pt x="614" y="121"/>
                    <a:pt x="613" y="120"/>
                    <a:pt x="611" y="118"/>
                  </a:cubicBezTo>
                  <a:cubicBezTo>
                    <a:pt x="611" y="64"/>
                    <a:pt x="611" y="64"/>
                    <a:pt x="611" y="64"/>
                  </a:cubicBezTo>
                  <a:close/>
                  <a:moveTo>
                    <a:pt x="616" y="728"/>
                  </a:moveTo>
                  <a:cubicBezTo>
                    <a:pt x="614" y="728"/>
                    <a:pt x="613" y="729"/>
                    <a:pt x="611" y="730"/>
                  </a:cubicBezTo>
                  <a:cubicBezTo>
                    <a:pt x="611" y="720"/>
                    <a:pt x="611" y="720"/>
                    <a:pt x="611" y="720"/>
                  </a:cubicBezTo>
                  <a:cubicBezTo>
                    <a:pt x="613" y="720"/>
                    <a:pt x="614" y="719"/>
                    <a:pt x="616" y="719"/>
                  </a:cubicBezTo>
                  <a:cubicBezTo>
                    <a:pt x="616" y="728"/>
                    <a:pt x="616" y="728"/>
                    <a:pt x="616" y="728"/>
                  </a:cubicBezTo>
                  <a:close/>
                  <a:moveTo>
                    <a:pt x="616" y="154"/>
                  </a:moveTo>
                  <a:cubicBezTo>
                    <a:pt x="616" y="168"/>
                    <a:pt x="616" y="168"/>
                    <a:pt x="616" y="168"/>
                  </a:cubicBezTo>
                  <a:cubicBezTo>
                    <a:pt x="615" y="167"/>
                    <a:pt x="613" y="167"/>
                    <a:pt x="612" y="166"/>
                  </a:cubicBezTo>
                  <a:cubicBezTo>
                    <a:pt x="613" y="169"/>
                    <a:pt x="613" y="169"/>
                    <a:pt x="616" y="171"/>
                  </a:cubicBezTo>
                  <a:cubicBezTo>
                    <a:pt x="616" y="196"/>
                    <a:pt x="616" y="196"/>
                    <a:pt x="616" y="196"/>
                  </a:cubicBezTo>
                  <a:cubicBezTo>
                    <a:pt x="615" y="194"/>
                    <a:pt x="613" y="192"/>
                    <a:pt x="611" y="190"/>
                  </a:cubicBezTo>
                  <a:cubicBezTo>
                    <a:pt x="611" y="153"/>
                    <a:pt x="611" y="153"/>
                    <a:pt x="611" y="153"/>
                  </a:cubicBezTo>
                  <a:cubicBezTo>
                    <a:pt x="613" y="154"/>
                    <a:pt x="614" y="154"/>
                    <a:pt x="616" y="154"/>
                  </a:cubicBezTo>
                  <a:close/>
                  <a:moveTo>
                    <a:pt x="616" y="198"/>
                  </a:moveTo>
                  <a:cubicBezTo>
                    <a:pt x="616" y="214"/>
                    <a:pt x="616" y="214"/>
                    <a:pt x="616" y="214"/>
                  </a:cubicBezTo>
                  <a:cubicBezTo>
                    <a:pt x="614" y="217"/>
                    <a:pt x="613" y="219"/>
                    <a:pt x="611" y="222"/>
                  </a:cubicBezTo>
                  <a:cubicBezTo>
                    <a:pt x="611" y="196"/>
                    <a:pt x="611" y="196"/>
                    <a:pt x="611" y="196"/>
                  </a:cubicBezTo>
                  <a:cubicBezTo>
                    <a:pt x="611" y="197"/>
                    <a:pt x="612" y="198"/>
                    <a:pt x="612" y="199"/>
                  </a:cubicBezTo>
                  <a:cubicBezTo>
                    <a:pt x="613" y="199"/>
                    <a:pt x="615" y="198"/>
                    <a:pt x="616" y="198"/>
                  </a:cubicBezTo>
                  <a:close/>
                  <a:moveTo>
                    <a:pt x="616" y="312"/>
                  </a:moveTo>
                  <a:cubicBezTo>
                    <a:pt x="616" y="340"/>
                    <a:pt x="616" y="340"/>
                    <a:pt x="616" y="340"/>
                  </a:cubicBezTo>
                  <a:cubicBezTo>
                    <a:pt x="614" y="342"/>
                    <a:pt x="613" y="344"/>
                    <a:pt x="611" y="346"/>
                  </a:cubicBezTo>
                  <a:cubicBezTo>
                    <a:pt x="611" y="338"/>
                    <a:pt x="611" y="338"/>
                    <a:pt x="611" y="338"/>
                  </a:cubicBezTo>
                  <a:cubicBezTo>
                    <a:pt x="616" y="333"/>
                    <a:pt x="616" y="325"/>
                    <a:pt x="613" y="317"/>
                  </a:cubicBezTo>
                  <a:cubicBezTo>
                    <a:pt x="612" y="318"/>
                    <a:pt x="612" y="319"/>
                    <a:pt x="611" y="320"/>
                  </a:cubicBezTo>
                  <a:cubicBezTo>
                    <a:pt x="611" y="300"/>
                    <a:pt x="611" y="300"/>
                    <a:pt x="611" y="300"/>
                  </a:cubicBezTo>
                  <a:cubicBezTo>
                    <a:pt x="613" y="303"/>
                    <a:pt x="613" y="303"/>
                    <a:pt x="613" y="303"/>
                  </a:cubicBezTo>
                  <a:cubicBezTo>
                    <a:pt x="614" y="307"/>
                    <a:pt x="615" y="309"/>
                    <a:pt x="616" y="312"/>
                  </a:cubicBezTo>
                  <a:close/>
                  <a:moveTo>
                    <a:pt x="616" y="357"/>
                  </a:moveTo>
                  <a:cubicBezTo>
                    <a:pt x="616" y="363"/>
                    <a:pt x="616" y="363"/>
                    <a:pt x="616" y="363"/>
                  </a:cubicBezTo>
                  <a:cubicBezTo>
                    <a:pt x="613" y="366"/>
                    <a:pt x="612" y="368"/>
                    <a:pt x="611" y="372"/>
                  </a:cubicBezTo>
                  <a:cubicBezTo>
                    <a:pt x="611" y="360"/>
                    <a:pt x="611" y="360"/>
                    <a:pt x="611" y="360"/>
                  </a:cubicBezTo>
                  <a:cubicBezTo>
                    <a:pt x="613" y="359"/>
                    <a:pt x="614" y="358"/>
                    <a:pt x="616" y="357"/>
                  </a:cubicBezTo>
                  <a:close/>
                  <a:moveTo>
                    <a:pt x="616" y="378"/>
                  </a:moveTo>
                  <a:cubicBezTo>
                    <a:pt x="616" y="385"/>
                    <a:pt x="616" y="385"/>
                    <a:pt x="616" y="385"/>
                  </a:cubicBezTo>
                  <a:cubicBezTo>
                    <a:pt x="613" y="388"/>
                    <a:pt x="612" y="392"/>
                    <a:pt x="611" y="400"/>
                  </a:cubicBezTo>
                  <a:cubicBezTo>
                    <a:pt x="613" y="399"/>
                    <a:pt x="614" y="399"/>
                    <a:pt x="616" y="398"/>
                  </a:cubicBezTo>
                  <a:cubicBezTo>
                    <a:pt x="616" y="406"/>
                    <a:pt x="616" y="406"/>
                    <a:pt x="616" y="406"/>
                  </a:cubicBezTo>
                  <a:cubicBezTo>
                    <a:pt x="615" y="407"/>
                    <a:pt x="613" y="408"/>
                    <a:pt x="612" y="409"/>
                  </a:cubicBezTo>
                  <a:cubicBezTo>
                    <a:pt x="611" y="412"/>
                    <a:pt x="611" y="416"/>
                    <a:pt x="611" y="419"/>
                  </a:cubicBezTo>
                  <a:cubicBezTo>
                    <a:pt x="613" y="418"/>
                    <a:pt x="615" y="417"/>
                    <a:pt x="616" y="417"/>
                  </a:cubicBezTo>
                  <a:cubicBezTo>
                    <a:pt x="616" y="423"/>
                    <a:pt x="616" y="423"/>
                    <a:pt x="616" y="423"/>
                  </a:cubicBezTo>
                  <a:cubicBezTo>
                    <a:pt x="614" y="425"/>
                    <a:pt x="612" y="426"/>
                    <a:pt x="611" y="429"/>
                  </a:cubicBezTo>
                  <a:cubicBezTo>
                    <a:pt x="611" y="381"/>
                    <a:pt x="611" y="381"/>
                    <a:pt x="611" y="381"/>
                  </a:cubicBezTo>
                  <a:cubicBezTo>
                    <a:pt x="613" y="380"/>
                    <a:pt x="614" y="379"/>
                    <a:pt x="616" y="378"/>
                  </a:cubicBezTo>
                  <a:close/>
                  <a:moveTo>
                    <a:pt x="616" y="435"/>
                  </a:moveTo>
                  <a:cubicBezTo>
                    <a:pt x="616" y="441"/>
                    <a:pt x="616" y="441"/>
                    <a:pt x="616" y="441"/>
                  </a:cubicBezTo>
                  <a:cubicBezTo>
                    <a:pt x="614" y="442"/>
                    <a:pt x="612" y="443"/>
                    <a:pt x="611" y="444"/>
                  </a:cubicBezTo>
                  <a:cubicBezTo>
                    <a:pt x="611" y="436"/>
                    <a:pt x="611" y="436"/>
                    <a:pt x="611" y="436"/>
                  </a:cubicBezTo>
                  <a:cubicBezTo>
                    <a:pt x="613" y="436"/>
                    <a:pt x="614" y="435"/>
                    <a:pt x="616" y="435"/>
                  </a:cubicBezTo>
                  <a:close/>
                  <a:moveTo>
                    <a:pt x="616" y="453"/>
                  </a:moveTo>
                  <a:cubicBezTo>
                    <a:pt x="616" y="459"/>
                    <a:pt x="616" y="459"/>
                    <a:pt x="616" y="459"/>
                  </a:cubicBezTo>
                  <a:cubicBezTo>
                    <a:pt x="614" y="459"/>
                    <a:pt x="613" y="460"/>
                    <a:pt x="611" y="460"/>
                  </a:cubicBezTo>
                  <a:cubicBezTo>
                    <a:pt x="611" y="454"/>
                    <a:pt x="611" y="454"/>
                    <a:pt x="611" y="454"/>
                  </a:cubicBezTo>
                  <a:cubicBezTo>
                    <a:pt x="613" y="454"/>
                    <a:pt x="614" y="453"/>
                    <a:pt x="616" y="453"/>
                  </a:cubicBezTo>
                  <a:close/>
                  <a:moveTo>
                    <a:pt x="616" y="469"/>
                  </a:moveTo>
                  <a:cubicBezTo>
                    <a:pt x="616" y="493"/>
                    <a:pt x="616" y="493"/>
                    <a:pt x="616" y="493"/>
                  </a:cubicBezTo>
                  <a:cubicBezTo>
                    <a:pt x="614" y="497"/>
                    <a:pt x="613" y="500"/>
                    <a:pt x="611" y="504"/>
                  </a:cubicBezTo>
                  <a:cubicBezTo>
                    <a:pt x="611" y="487"/>
                    <a:pt x="611" y="487"/>
                    <a:pt x="611" y="487"/>
                  </a:cubicBezTo>
                  <a:cubicBezTo>
                    <a:pt x="613" y="485"/>
                    <a:pt x="614" y="482"/>
                    <a:pt x="616" y="477"/>
                  </a:cubicBezTo>
                  <a:cubicBezTo>
                    <a:pt x="614" y="477"/>
                    <a:pt x="613" y="478"/>
                    <a:pt x="611" y="478"/>
                  </a:cubicBezTo>
                  <a:cubicBezTo>
                    <a:pt x="611" y="471"/>
                    <a:pt x="611" y="471"/>
                    <a:pt x="611" y="471"/>
                  </a:cubicBezTo>
                  <a:cubicBezTo>
                    <a:pt x="613" y="471"/>
                    <a:pt x="615" y="470"/>
                    <a:pt x="616" y="469"/>
                  </a:cubicBezTo>
                  <a:close/>
                  <a:moveTo>
                    <a:pt x="616" y="565"/>
                  </a:moveTo>
                  <a:cubicBezTo>
                    <a:pt x="616" y="578"/>
                    <a:pt x="616" y="578"/>
                    <a:pt x="616" y="578"/>
                  </a:cubicBezTo>
                  <a:cubicBezTo>
                    <a:pt x="611" y="574"/>
                    <a:pt x="611" y="574"/>
                    <a:pt x="611" y="574"/>
                  </a:cubicBezTo>
                  <a:cubicBezTo>
                    <a:pt x="611" y="569"/>
                    <a:pt x="611" y="569"/>
                    <a:pt x="611" y="569"/>
                  </a:cubicBezTo>
                  <a:cubicBezTo>
                    <a:pt x="613" y="567"/>
                    <a:pt x="614" y="566"/>
                    <a:pt x="616" y="564"/>
                  </a:cubicBezTo>
                  <a:cubicBezTo>
                    <a:pt x="616" y="565"/>
                    <a:pt x="616" y="565"/>
                    <a:pt x="616" y="565"/>
                  </a:cubicBezTo>
                  <a:close/>
                  <a:moveTo>
                    <a:pt x="616" y="586"/>
                  </a:moveTo>
                  <a:cubicBezTo>
                    <a:pt x="616" y="596"/>
                    <a:pt x="616" y="596"/>
                    <a:pt x="616" y="596"/>
                  </a:cubicBezTo>
                  <a:cubicBezTo>
                    <a:pt x="613" y="596"/>
                    <a:pt x="612" y="595"/>
                    <a:pt x="611" y="595"/>
                  </a:cubicBezTo>
                  <a:cubicBezTo>
                    <a:pt x="611" y="585"/>
                    <a:pt x="611" y="585"/>
                    <a:pt x="611" y="585"/>
                  </a:cubicBezTo>
                  <a:cubicBezTo>
                    <a:pt x="613" y="585"/>
                    <a:pt x="614" y="586"/>
                    <a:pt x="616" y="586"/>
                  </a:cubicBezTo>
                  <a:close/>
                  <a:moveTo>
                    <a:pt x="616" y="601"/>
                  </a:moveTo>
                  <a:cubicBezTo>
                    <a:pt x="616" y="616"/>
                    <a:pt x="616" y="616"/>
                    <a:pt x="616" y="616"/>
                  </a:cubicBezTo>
                  <a:cubicBezTo>
                    <a:pt x="614" y="614"/>
                    <a:pt x="612" y="613"/>
                    <a:pt x="611" y="611"/>
                  </a:cubicBezTo>
                  <a:cubicBezTo>
                    <a:pt x="611" y="597"/>
                    <a:pt x="611" y="597"/>
                    <a:pt x="611" y="597"/>
                  </a:cubicBezTo>
                  <a:cubicBezTo>
                    <a:pt x="613" y="598"/>
                    <a:pt x="614" y="600"/>
                    <a:pt x="616" y="601"/>
                  </a:cubicBezTo>
                  <a:close/>
                  <a:moveTo>
                    <a:pt x="616" y="674"/>
                  </a:moveTo>
                  <a:cubicBezTo>
                    <a:pt x="616" y="682"/>
                    <a:pt x="616" y="682"/>
                    <a:pt x="616" y="682"/>
                  </a:cubicBezTo>
                  <a:cubicBezTo>
                    <a:pt x="614" y="683"/>
                    <a:pt x="613" y="684"/>
                    <a:pt x="611" y="685"/>
                  </a:cubicBezTo>
                  <a:cubicBezTo>
                    <a:pt x="611" y="676"/>
                    <a:pt x="611" y="676"/>
                    <a:pt x="611" y="676"/>
                  </a:cubicBezTo>
                  <a:cubicBezTo>
                    <a:pt x="613" y="675"/>
                    <a:pt x="614" y="675"/>
                    <a:pt x="616" y="674"/>
                  </a:cubicBezTo>
                  <a:close/>
                  <a:moveTo>
                    <a:pt x="616" y="696"/>
                  </a:moveTo>
                  <a:cubicBezTo>
                    <a:pt x="616" y="705"/>
                    <a:pt x="616" y="705"/>
                    <a:pt x="616" y="705"/>
                  </a:cubicBezTo>
                  <a:cubicBezTo>
                    <a:pt x="614" y="704"/>
                    <a:pt x="613" y="704"/>
                    <a:pt x="611" y="703"/>
                  </a:cubicBezTo>
                  <a:cubicBezTo>
                    <a:pt x="611" y="694"/>
                    <a:pt x="611" y="694"/>
                    <a:pt x="611" y="694"/>
                  </a:cubicBezTo>
                  <a:lnTo>
                    <a:pt x="616" y="696"/>
                  </a:lnTo>
                  <a:close/>
                  <a:moveTo>
                    <a:pt x="605" y="60"/>
                  </a:moveTo>
                  <a:cubicBezTo>
                    <a:pt x="607" y="61"/>
                    <a:pt x="609" y="62"/>
                    <a:pt x="611" y="64"/>
                  </a:cubicBezTo>
                  <a:cubicBezTo>
                    <a:pt x="611" y="118"/>
                    <a:pt x="611" y="118"/>
                    <a:pt x="611" y="118"/>
                  </a:cubicBezTo>
                  <a:cubicBezTo>
                    <a:pt x="609" y="117"/>
                    <a:pt x="607" y="115"/>
                    <a:pt x="605" y="113"/>
                  </a:cubicBezTo>
                  <a:cubicBezTo>
                    <a:pt x="605" y="60"/>
                    <a:pt x="605" y="60"/>
                    <a:pt x="605" y="60"/>
                  </a:cubicBezTo>
                  <a:close/>
                  <a:moveTo>
                    <a:pt x="611" y="730"/>
                  </a:moveTo>
                  <a:cubicBezTo>
                    <a:pt x="610" y="730"/>
                    <a:pt x="610" y="730"/>
                    <a:pt x="610" y="730"/>
                  </a:cubicBezTo>
                  <a:cubicBezTo>
                    <a:pt x="609" y="732"/>
                    <a:pt x="607" y="733"/>
                    <a:pt x="605" y="734"/>
                  </a:cubicBezTo>
                  <a:cubicBezTo>
                    <a:pt x="605" y="721"/>
                    <a:pt x="605" y="721"/>
                    <a:pt x="605" y="721"/>
                  </a:cubicBezTo>
                  <a:cubicBezTo>
                    <a:pt x="607" y="721"/>
                    <a:pt x="609" y="721"/>
                    <a:pt x="611" y="720"/>
                  </a:cubicBezTo>
                  <a:cubicBezTo>
                    <a:pt x="611" y="730"/>
                    <a:pt x="611" y="730"/>
                    <a:pt x="611" y="730"/>
                  </a:cubicBezTo>
                  <a:close/>
                  <a:moveTo>
                    <a:pt x="611" y="153"/>
                  </a:moveTo>
                  <a:cubicBezTo>
                    <a:pt x="611" y="190"/>
                    <a:pt x="611" y="190"/>
                    <a:pt x="611" y="190"/>
                  </a:cubicBezTo>
                  <a:cubicBezTo>
                    <a:pt x="609" y="189"/>
                    <a:pt x="607" y="187"/>
                    <a:pt x="605" y="186"/>
                  </a:cubicBezTo>
                  <a:cubicBezTo>
                    <a:pt x="605" y="164"/>
                    <a:pt x="605" y="164"/>
                    <a:pt x="605" y="164"/>
                  </a:cubicBezTo>
                  <a:cubicBezTo>
                    <a:pt x="607" y="163"/>
                    <a:pt x="608" y="162"/>
                    <a:pt x="610" y="162"/>
                  </a:cubicBezTo>
                  <a:cubicBezTo>
                    <a:pt x="610" y="159"/>
                    <a:pt x="610" y="156"/>
                    <a:pt x="610" y="153"/>
                  </a:cubicBezTo>
                  <a:cubicBezTo>
                    <a:pt x="611" y="153"/>
                    <a:pt x="611" y="153"/>
                    <a:pt x="611" y="153"/>
                  </a:cubicBezTo>
                  <a:close/>
                  <a:moveTo>
                    <a:pt x="611" y="196"/>
                  </a:moveTo>
                  <a:cubicBezTo>
                    <a:pt x="611" y="222"/>
                    <a:pt x="611" y="222"/>
                    <a:pt x="611" y="222"/>
                  </a:cubicBezTo>
                  <a:cubicBezTo>
                    <a:pt x="609" y="225"/>
                    <a:pt x="607" y="228"/>
                    <a:pt x="605" y="230"/>
                  </a:cubicBezTo>
                  <a:cubicBezTo>
                    <a:pt x="605" y="213"/>
                    <a:pt x="605" y="213"/>
                    <a:pt x="605" y="213"/>
                  </a:cubicBezTo>
                  <a:cubicBezTo>
                    <a:pt x="606" y="212"/>
                    <a:pt x="607" y="211"/>
                    <a:pt x="608" y="211"/>
                  </a:cubicBezTo>
                  <a:cubicBezTo>
                    <a:pt x="608" y="206"/>
                    <a:pt x="608" y="206"/>
                    <a:pt x="607" y="205"/>
                  </a:cubicBezTo>
                  <a:cubicBezTo>
                    <a:pt x="605" y="205"/>
                    <a:pt x="605" y="205"/>
                    <a:pt x="605" y="205"/>
                  </a:cubicBezTo>
                  <a:cubicBezTo>
                    <a:pt x="605" y="192"/>
                    <a:pt x="605" y="192"/>
                    <a:pt x="605" y="192"/>
                  </a:cubicBezTo>
                  <a:cubicBezTo>
                    <a:pt x="608" y="193"/>
                    <a:pt x="610" y="194"/>
                    <a:pt x="611" y="196"/>
                  </a:cubicBezTo>
                  <a:close/>
                  <a:moveTo>
                    <a:pt x="611" y="300"/>
                  </a:moveTo>
                  <a:cubicBezTo>
                    <a:pt x="611" y="320"/>
                    <a:pt x="611" y="320"/>
                    <a:pt x="611" y="320"/>
                  </a:cubicBezTo>
                  <a:cubicBezTo>
                    <a:pt x="609" y="323"/>
                    <a:pt x="607" y="325"/>
                    <a:pt x="605" y="327"/>
                  </a:cubicBezTo>
                  <a:cubicBezTo>
                    <a:pt x="605" y="317"/>
                    <a:pt x="605" y="317"/>
                    <a:pt x="605" y="317"/>
                  </a:cubicBezTo>
                  <a:cubicBezTo>
                    <a:pt x="608" y="312"/>
                    <a:pt x="610" y="308"/>
                    <a:pt x="605" y="300"/>
                  </a:cubicBezTo>
                  <a:cubicBezTo>
                    <a:pt x="605" y="289"/>
                    <a:pt x="605" y="289"/>
                    <a:pt x="605" y="289"/>
                  </a:cubicBezTo>
                  <a:cubicBezTo>
                    <a:pt x="606" y="292"/>
                    <a:pt x="608" y="294"/>
                    <a:pt x="611" y="300"/>
                  </a:cubicBezTo>
                  <a:close/>
                  <a:moveTo>
                    <a:pt x="611" y="338"/>
                  </a:moveTo>
                  <a:cubicBezTo>
                    <a:pt x="611" y="346"/>
                    <a:pt x="611" y="346"/>
                    <a:pt x="611" y="346"/>
                  </a:cubicBezTo>
                  <a:cubicBezTo>
                    <a:pt x="610" y="348"/>
                    <a:pt x="608" y="349"/>
                    <a:pt x="607" y="351"/>
                  </a:cubicBezTo>
                  <a:cubicBezTo>
                    <a:pt x="607" y="355"/>
                    <a:pt x="607" y="359"/>
                    <a:pt x="608" y="363"/>
                  </a:cubicBezTo>
                  <a:cubicBezTo>
                    <a:pt x="609" y="362"/>
                    <a:pt x="610" y="361"/>
                    <a:pt x="611" y="360"/>
                  </a:cubicBezTo>
                  <a:cubicBezTo>
                    <a:pt x="611" y="372"/>
                    <a:pt x="611" y="372"/>
                    <a:pt x="611" y="372"/>
                  </a:cubicBezTo>
                  <a:cubicBezTo>
                    <a:pt x="610" y="375"/>
                    <a:pt x="610" y="378"/>
                    <a:pt x="610" y="382"/>
                  </a:cubicBezTo>
                  <a:cubicBezTo>
                    <a:pt x="611" y="381"/>
                    <a:pt x="611" y="381"/>
                    <a:pt x="611" y="381"/>
                  </a:cubicBezTo>
                  <a:cubicBezTo>
                    <a:pt x="611" y="429"/>
                    <a:pt x="611" y="429"/>
                    <a:pt x="611" y="429"/>
                  </a:cubicBezTo>
                  <a:cubicBezTo>
                    <a:pt x="610" y="431"/>
                    <a:pt x="609" y="433"/>
                    <a:pt x="609" y="437"/>
                  </a:cubicBezTo>
                  <a:cubicBezTo>
                    <a:pt x="610" y="437"/>
                    <a:pt x="610" y="436"/>
                    <a:pt x="611" y="436"/>
                  </a:cubicBezTo>
                  <a:cubicBezTo>
                    <a:pt x="611" y="444"/>
                    <a:pt x="611" y="444"/>
                    <a:pt x="611" y="444"/>
                  </a:cubicBezTo>
                  <a:cubicBezTo>
                    <a:pt x="608" y="446"/>
                    <a:pt x="606" y="449"/>
                    <a:pt x="605" y="455"/>
                  </a:cubicBezTo>
                  <a:cubicBezTo>
                    <a:pt x="605" y="421"/>
                    <a:pt x="605" y="421"/>
                    <a:pt x="605" y="421"/>
                  </a:cubicBezTo>
                  <a:cubicBezTo>
                    <a:pt x="605" y="419"/>
                    <a:pt x="605" y="417"/>
                    <a:pt x="605" y="415"/>
                  </a:cubicBezTo>
                  <a:cubicBezTo>
                    <a:pt x="605" y="410"/>
                    <a:pt x="605" y="410"/>
                    <a:pt x="605" y="410"/>
                  </a:cubicBezTo>
                  <a:cubicBezTo>
                    <a:pt x="607" y="410"/>
                    <a:pt x="607" y="410"/>
                    <a:pt x="607" y="410"/>
                  </a:cubicBezTo>
                  <a:cubicBezTo>
                    <a:pt x="607" y="404"/>
                    <a:pt x="606" y="399"/>
                    <a:pt x="605" y="393"/>
                  </a:cubicBezTo>
                  <a:cubicBezTo>
                    <a:pt x="605" y="389"/>
                    <a:pt x="605" y="389"/>
                    <a:pt x="605" y="389"/>
                  </a:cubicBezTo>
                  <a:cubicBezTo>
                    <a:pt x="605" y="389"/>
                    <a:pt x="605" y="389"/>
                    <a:pt x="605" y="389"/>
                  </a:cubicBezTo>
                  <a:cubicBezTo>
                    <a:pt x="606" y="389"/>
                    <a:pt x="607" y="388"/>
                    <a:pt x="607" y="387"/>
                  </a:cubicBezTo>
                  <a:cubicBezTo>
                    <a:pt x="606" y="385"/>
                    <a:pt x="606" y="382"/>
                    <a:pt x="605" y="380"/>
                  </a:cubicBezTo>
                  <a:cubicBezTo>
                    <a:pt x="605" y="343"/>
                    <a:pt x="605" y="343"/>
                    <a:pt x="605" y="343"/>
                  </a:cubicBezTo>
                  <a:cubicBezTo>
                    <a:pt x="608" y="342"/>
                    <a:pt x="609" y="340"/>
                    <a:pt x="611" y="338"/>
                  </a:cubicBezTo>
                  <a:close/>
                  <a:moveTo>
                    <a:pt x="611" y="454"/>
                  </a:moveTo>
                  <a:cubicBezTo>
                    <a:pt x="609" y="455"/>
                    <a:pt x="607" y="455"/>
                    <a:pt x="605" y="456"/>
                  </a:cubicBezTo>
                  <a:cubicBezTo>
                    <a:pt x="605" y="462"/>
                    <a:pt x="605" y="462"/>
                    <a:pt x="605" y="462"/>
                  </a:cubicBezTo>
                  <a:cubicBezTo>
                    <a:pt x="607" y="461"/>
                    <a:pt x="609" y="461"/>
                    <a:pt x="611" y="460"/>
                  </a:cubicBezTo>
                  <a:cubicBezTo>
                    <a:pt x="611" y="454"/>
                    <a:pt x="611" y="454"/>
                    <a:pt x="611" y="454"/>
                  </a:cubicBezTo>
                  <a:close/>
                  <a:moveTo>
                    <a:pt x="611" y="471"/>
                  </a:moveTo>
                  <a:cubicBezTo>
                    <a:pt x="611" y="478"/>
                    <a:pt x="611" y="478"/>
                    <a:pt x="611" y="478"/>
                  </a:cubicBezTo>
                  <a:cubicBezTo>
                    <a:pt x="609" y="478"/>
                    <a:pt x="607" y="478"/>
                    <a:pt x="605" y="479"/>
                  </a:cubicBezTo>
                  <a:cubicBezTo>
                    <a:pt x="605" y="473"/>
                    <a:pt x="605" y="473"/>
                    <a:pt x="605" y="473"/>
                  </a:cubicBezTo>
                  <a:cubicBezTo>
                    <a:pt x="607" y="472"/>
                    <a:pt x="609" y="472"/>
                    <a:pt x="611" y="471"/>
                  </a:cubicBezTo>
                  <a:close/>
                  <a:moveTo>
                    <a:pt x="611" y="487"/>
                  </a:moveTo>
                  <a:cubicBezTo>
                    <a:pt x="611" y="504"/>
                    <a:pt x="611" y="504"/>
                    <a:pt x="611" y="504"/>
                  </a:cubicBezTo>
                  <a:cubicBezTo>
                    <a:pt x="609" y="508"/>
                    <a:pt x="607" y="512"/>
                    <a:pt x="605" y="516"/>
                  </a:cubicBezTo>
                  <a:cubicBezTo>
                    <a:pt x="605" y="503"/>
                    <a:pt x="605" y="503"/>
                    <a:pt x="605" y="503"/>
                  </a:cubicBezTo>
                  <a:cubicBezTo>
                    <a:pt x="607" y="501"/>
                    <a:pt x="608" y="499"/>
                    <a:pt x="609" y="496"/>
                  </a:cubicBezTo>
                  <a:cubicBezTo>
                    <a:pt x="608" y="496"/>
                    <a:pt x="607" y="496"/>
                    <a:pt x="605" y="496"/>
                  </a:cubicBezTo>
                  <a:cubicBezTo>
                    <a:pt x="605" y="490"/>
                    <a:pt x="605" y="490"/>
                    <a:pt x="605" y="490"/>
                  </a:cubicBezTo>
                  <a:cubicBezTo>
                    <a:pt x="608" y="489"/>
                    <a:pt x="609" y="488"/>
                    <a:pt x="611" y="487"/>
                  </a:cubicBezTo>
                  <a:close/>
                  <a:moveTo>
                    <a:pt x="611" y="569"/>
                  </a:moveTo>
                  <a:cubicBezTo>
                    <a:pt x="611" y="574"/>
                    <a:pt x="611" y="574"/>
                    <a:pt x="611" y="574"/>
                  </a:cubicBezTo>
                  <a:cubicBezTo>
                    <a:pt x="609" y="572"/>
                    <a:pt x="609" y="572"/>
                    <a:pt x="609" y="572"/>
                  </a:cubicBezTo>
                  <a:cubicBezTo>
                    <a:pt x="611" y="569"/>
                    <a:pt x="611" y="569"/>
                    <a:pt x="611" y="569"/>
                  </a:cubicBezTo>
                  <a:close/>
                  <a:moveTo>
                    <a:pt x="611" y="585"/>
                  </a:moveTo>
                  <a:cubicBezTo>
                    <a:pt x="611" y="595"/>
                    <a:pt x="611" y="595"/>
                    <a:pt x="611" y="595"/>
                  </a:cubicBezTo>
                  <a:cubicBezTo>
                    <a:pt x="610" y="595"/>
                    <a:pt x="610" y="595"/>
                    <a:pt x="609" y="595"/>
                  </a:cubicBezTo>
                  <a:cubicBezTo>
                    <a:pt x="611" y="597"/>
                    <a:pt x="611" y="597"/>
                    <a:pt x="611" y="597"/>
                  </a:cubicBezTo>
                  <a:cubicBezTo>
                    <a:pt x="611" y="611"/>
                    <a:pt x="611" y="611"/>
                    <a:pt x="611" y="611"/>
                  </a:cubicBezTo>
                  <a:cubicBezTo>
                    <a:pt x="609" y="609"/>
                    <a:pt x="607" y="608"/>
                    <a:pt x="605" y="606"/>
                  </a:cubicBezTo>
                  <a:cubicBezTo>
                    <a:pt x="605" y="584"/>
                    <a:pt x="605" y="584"/>
                    <a:pt x="605" y="584"/>
                  </a:cubicBezTo>
                  <a:cubicBezTo>
                    <a:pt x="607" y="584"/>
                    <a:pt x="609" y="584"/>
                    <a:pt x="611" y="585"/>
                  </a:cubicBezTo>
                  <a:close/>
                  <a:moveTo>
                    <a:pt x="611" y="676"/>
                  </a:moveTo>
                  <a:cubicBezTo>
                    <a:pt x="611" y="685"/>
                    <a:pt x="611" y="685"/>
                    <a:pt x="611" y="685"/>
                  </a:cubicBezTo>
                  <a:cubicBezTo>
                    <a:pt x="609" y="686"/>
                    <a:pt x="607" y="687"/>
                    <a:pt x="605" y="690"/>
                  </a:cubicBezTo>
                  <a:cubicBezTo>
                    <a:pt x="605" y="681"/>
                    <a:pt x="605" y="681"/>
                    <a:pt x="605" y="681"/>
                  </a:cubicBezTo>
                  <a:cubicBezTo>
                    <a:pt x="607" y="679"/>
                    <a:pt x="609" y="677"/>
                    <a:pt x="611" y="676"/>
                  </a:cubicBezTo>
                  <a:close/>
                  <a:moveTo>
                    <a:pt x="611" y="694"/>
                  </a:moveTo>
                  <a:cubicBezTo>
                    <a:pt x="611" y="703"/>
                    <a:pt x="611" y="703"/>
                    <a:pt x="611" y="703"/>
                  </a:cubicBezTo>
                  <a:cubicBezTo>
                    <a:pt x="609" y="702"/>
                    <a:pt x="607" y="702"/>
                    <a:pt x="605" y="701"/>
                  </a:cubicBezTo>
                  <a:cubicBezTo>
                    <a:pt x="605" y="691"/>
                    <a:pt x="605" y="691"/>
                    <a:pt x="605" y="691"/>
                  </a:cubicBezTo>
                  <a:cubicBezTo>
                    <a:pt x="611" y="694"/>
                    <a:pt x="611" y="694"/>
                    <a:pt x="611" y="694"/>
                  </a:cubicBezTo>
                  <a:close/>
                  <a:moveTo>
                    <a:pt x="605" y="632"/>
                  </a:moveTo>
                  <a:cubicBezTo>
                    <a:pt x="605" y="623"/>
                    <a:pt x="605" y="623"/>
                    <a:pt x="605" y="623"/>
                  </a:cubicBezTo>
                  <a:cubicBezTo>
                    <a:pt x="606" y="626"/>
                    <a:pt x="606" y="629"/>
                    <a:pt x="605" y="632"/>
                  </a:cubicBezTo>
                  <a:close/>
                  <a:moveTo>
                    <a:pt x="603" y="58"/>
                  </a:moveTo>
                  <a:cubicBezTo>
                    <a:pt x="605" y="60"/>
                    <a:pt x="605" y="60"/>
                    <a:pt x="605" y="60"/>
                  </a:cubicBezTo>
                  <a:cubicBezTo>
                    <a:pt x="605" y="113"/>
                    <a:pt x="605" y="113"/>
                    <a:pt x="605" y="113"/>
                  </a:cubicBezTo>
                  <a:cubicBezTo>
                    <a:pt x="605" y="112"/>
                    <a:pt x="604" y="111"/>
                    <a:pt x="603" y="110"/>
                  </a:cubicBezTo>
                  <a:cubicBezTo>
                    <a:pt x="603" y="110"/>
                    <a:pt x="603" y="110"/>
                    <a:pt x="603" y="110"/>
                  </a:cubicBezTo>
                  <a:cubicBezTo>
                    <a:pt x="603" y="58"/>
                    <a:pt x="603" y="58"/>
                    <a:pt x="603" y="58"/>
                  </a:cubicBezTo>
                  <a:close/>
                  <a:moveTo>
                    <a:pt x="605" y="734"/>
                  </a:moveTo>
                  <a:cubicBezTo>
                    <a:pt x="605" y="735"/>
                    <a:pt x="604" y="735"/>
                    <a:pt x="603" y="736"/>
                  </a:cubicBezTo>
                  <a:cubicBezTo>
                    <a:pt x="603" y="721"/>
                    <a:pt x="603" y="721"/>
                    <a:pt x="603" y="721"/>
                  </a:cubicBezTo>
                  <a:cubicBezTo>
                    <a:pt x="604" y="722"/>
                    <a:pt x="604" y="722"/>
                    <a:pt x="604" y="722"/>
                  </a:cubicBezTo>
                  <a:cubicBezTo>
                    <a:pt x="605" y="721"/>
                    <a:pt x="605" y="721"/>
                    <a:pt x="605" y="721"/>
                  </a:cubicBezTo>
                  <a:cubicBezTo>
                    <a:pt x="605" y="734"/>
                    <a:pt x="605" y="734"/>
                    <a:pt x="605" y="734"/>
                  </a:cubicBezTo>
                  <a:close/>
                  <a:moveTo>
                    <a:pt x="605" y="164"/>
                  </a:moveTo>
                  <a:cubicBezTo>
                    <a:pt x="605" y="186"/>
                    <a:pt x="605" y="186"/>
                    <a:pt x="605" y="186"/>
                  </a:cubicBezTo>
                  <a:cubicBezTo>
                    <a:pt x="605" y="186"/>
                    <a:pt x="604" y="186"/>
                    <a:pt x="603" y="185"/>
                  </a:cubicBezTo>
                  <a:cubicBezTo>
                    <a:pt x="603" y="174"/>
                    <a:pt x="603" y="174"/>
                    <a:pt x="603" y="174"/>
                  </a:cubicBezTo>
                  <a:cubicBezTo>
                    <a:pt x="603" y="174"/>
                    <a:pt x="603" y="174"/>
                    <a:pt x="603" y="174"/>
                  </a:cubicBezTo>
                  <a:cubicBezTo>
                    <a:pt x="603" y="173"/>
                    <a:pt x="603" y="171"/>
                    <a:pt x="603" y="170"/>
                  </a:cubicBezTo>
                  <a:cubicBezTo>
                    <a:pt x="603" y="164"/>
                    <a:pt x="603" y="164"/>
                    <a:pt x="603" y="164"/>
                  </a:cubicBezTo>
                  <a:cubicBezTo>
                    <a:pt x="604" y="164"/>
                    <a:pt x="605" y="164"/>
                    <a:pt x="605" y="164"/>
                  </a:cubicBezTo>
                  <a:close/>
                  <a:moveTo>
                    <a:pt x="605" y="192"/>
                  </a:moveTo>
                  <a:cubicBezTo>
                    <a:pt x="605" y="205"/>
                    <a:pt x="605" y="205"/>
                    <a:pt x="605" y="205"/>
                  </a:cubicBezTo>
                  <a:cubicBezTo>
                    <a:pt x="603" y="205"/>
                    <a:pt x="603" y="205"/>
                    <a:pt x="603" y="205"/>
                  </a:cubicBezTo>
                  <a:cubicBezTo>
                    <a:pt x="603" y="190"/>
                    <a:pt x="603" y="190"/>
                    <a:pt x="603" y="190"/>
                  </a:cubicBezTo>
                  <a:cubicBezTo>
                    <a:pt x="604" y="191"/>
                    <a:pt x="605" y="191"/>
                    <a:pt x="605" y="192"/>
                  </a:cubicBezTo>
                  <a:close/>
                  <a:moveTo>
                    <a:pt x="605" y="213"/>
                  </a:moveTo>
                  <a:cubicBezTo>
                    <a:pt x="605" y="230"/>
                    <a:pt x="605" y="230"/>
                    <a:pt x="605" y="230"/>
                  </a:cubicBezTo>
                  <a:cubicBezTo>
                    <a:pt x="605" y="231"/>
                    <a:pt x="604" y="232"/>
                    <a:pt x="603" y="233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603" y="212"/>
                    <a:pt x="604" y="213"/>
                    <a:pt x="604" y="213"/>
                  </a:cubicBezTo>
                  <a:cubicBezTo>
                    <a:pt x="605" y="213"/>
                    <a:pt x="605" y="213"/>
                    <a:pt x="605" y="213"/>
                  </a:cubicBezTo>
                  <a:close/>
                  <a:moveTo>
                    <a:pt x="605" y="289"/>
                  </a:moveTo>
                  <a:cubicBezTo>
                    <a:pt x="605" y="300"/>
                    <a:pt x="605" y="300"/>
                    <a:pt x="605" y="300"/>
                  </a:cubicBezTo>
                  <a:cubicBezTo>
                    <a:pt x="605" y="300"/>
                    <a:pt x="605" y="300"/>
                    <a:pt x="605" y="299"/>
                  </a:cubicBezTo>
                  <a:cubicBezTo>
                    <a:pt x="604" y="300"/>
                    <a:pt x="603" y="301"/>
                    <a:pt x="603" y="302"/>
                  </a:cubicBezTo>
                  <a:cubicBezTo>
                    <a:pt x="603" y="283"/>
                    <a:pt x="603" y="283"/>
                    <a:pt x="603" y="283"/>
                  </a:cubicBezTo>
                  <a:cubicBezTo>
                    <a:pt x="603" y="284"/>
                    <a:pt x="603" y="284"/>
                    <a:pt x="603" y="284"/>
                  </a:cubicBezTo>
                  <a:cubicBezTo>
                    <a:pt x="604" y="286"/>
                    <a:pt x="605" y="288"/>
                    <a:pt x="605" y="289"/>
                  </a:cubicBezTo>
                  <a:close/>
                  <a:moveTo>
                    <a:pt x="605" y="317"/>
                  </a:moveTo>
                  <a:cubicBezTo>
                    <a:pt x="605" y="327"/>
                    <a:pt x="605" y="327"/>
                    <a:pt x="605" y="327"/>
                  </a:cubicBezTo>
                  <a:cubicBezTo>
                    <a:pt x="605" y="329"/>
                    <a:pt x="604" y="330"/>
                    <a:pt x="603" y="331"/>
                  </a:cubicBezTo>
                  <a:cubicBezTo>
                    <a:pt x="603" y="320"/>
                    <a:pt x="603" y="320"/>
                    <a:pt x="603" y="320"/>
                  </a:cubicBezTo>
                  <a:cubicBezTo>
                    <a:pt x="604" y="319"/>
                    <a:pt x="605" y="318"/>
                    <a:pt x="605" y="317"/>
                  </a:cubicBezTo>
                  <a:close/>
                  <a:moveTo>
                    <a:pt x="605" y="343"/>
                  </a:moveTo>
                  <a:cubicBezTo>
                    <a:pt x="605" y="380"/>
                    <a:pt x="605" y="380"/>
                    <a:pt x="605" y="380"/>
                  </a:cubicBezTo>
                  <a:cubicBezTo>
                    <a:pt x="604" y="375"/>
                    <a:pt x="604" y="370"/>
                    <a:pt x="603" y="365"/>
                  </a:cubicBezTo>
                  <a:cubicBezTo>
                    <a:pt x="603" y="343"/>
                    <a:pt x="603" y="343"/>
                    <a:pt x="603" y="343"/>
                  </a:cubicBezTo>
                  <a:cubicBezTo>
                    <a:pt x="603" y="344"/>
                    <a:pt x="603" y="344"/>
                    <a:pt x="603" y="344"/>
                  </a:cubicBezTo>
                  <a:cubicBezTo>
                    <a:pt x="604" y="344"/>
                    <a:pt x="605" y="343"/>
                    <a:pt x="605" y="343"/>
                  </a:cubicBezTo>
                  <a:close/>
                  <a:moveTo>
                    <a:pt x="605" y="389"/>
                  </a:moveTo>
                  <a:cubicBezTo>
                    <a:pt x="605" y="393"/>
                    <a:pt x="605" y="393"/>
                    <a:pt x="605" y="393"/>
                  </a:cubicBezTo>
                  <a:cubicBezTo>
                    <a:pt x="605" y="393"/>
                    <a:pt x="605" y="393"/>
                    <a:pt x="605" y="393"/>
                  </a:cubicBezTo>
                  <a:cubicBezTo>
                    <a:pt x="603" y="393"/>
                    <a:pt x="603" y="393"/>
                    <a:pt x="603" y="393"/>
                  </a:cubicBezTo>
                  <a:cubicBezTo>
                    <a:pt x="603" y="389"/>
                    <a:pt x="603" y="389"/>
                    <a:pt x="603" y="389"/>
                  </a:cubicBezTo>
                  <a:cubicBezTo>
                    <a:pt x="605" y="389"/>
                    <a:pt x="605" y="389"/>
                    <a:pt x="605" y="389"/>
                  </a:cubicBezTo>
                  <a:close/>
                  <a:moveTo>
                    <a:pt x="605" y="410"/>
                  </a:moveTo>
                  <a:cubicBezTo>
                    <a:pt x="605" y="415"/>
                    <a:pt x="605" y="415"/>
                    <a:pt x="605" y="415"/>
                  </a:cubicBezTo>
                  <a:cubicBezTo>
                    <a:pt x="605" y="414"/>
                    <a:pt x="605" y="414"/>
                    <a:pt x="605" y="414"/>
                  </a:cubicBezTo>
                  <a:cubicBezTo>
                    <a:pt x="603" y="414"/>
                    <a:pt x="603" y="414"/>
                    <a:pt x="603" y="414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5" y="410"/>
                    <a:pt x="605" y="410"/>
                    <a:pt x="605" y="410"/>
                  </a:cubicBezTo>
                  <a:close/>
                  <a:moveTo>
                    <a:pt x="605" y="421"/>
                  </a:moveTo>
                  <a:cubicBezTo>
                    <a:pt x="605" y="455"/>
                    <a:pt x="605" y="455"/>
                    <a:pt x="605" y="455"/>
                  </a:cubicBezTo>
                  <a:cubicBezTo>
                    <a:pt x="605" y="456"/>
                    <a:pt x="605" y="456"/>
                    <a:pt x="605" y="456"/>
                  </a:cubicBezTo>
                  <a:cubicBezTo>
                    <a:pt x="605" y="456"/>
                    <a:pt x="605" y="456"/>
                    <a:pt x="605" y="456"/>
                  </a:cubicBezTo>
                  <a:cubicBezTo>
                    <a:pt x="605" y="462"/>
                    <a:pt x="605" y="462"/>
                    <a:pt x="605" y="462"/>
                  </a:cubicBezTo>
                  <a:cubicBezTo>
                    <a:pt x="603" y="463"/>
                    <a:pt x="603" y="463"/>
                    <a:pt x="603" y="463"/>
                  </a:cubicBezTo>
                  <a:cubicBezTo>
                    <a:pt x="603" y="463"/>
                    <a:pt x="603" y="463"/>
                    <a:pt x="603" y="463"/>
                  </a:cubicBezTo>
                  <a:cubicBezTo>
                    <a:pt x="603" y="440"/>
                    <a:pt x="603" y="440"/>
                    <a:pt x="603" y="440"/>
                  </a:cubicBezTo>
                  <a:cubicBezTo>
                    <a:pt x="604" y="434"/>
                    <a:pt x="605" y="428"/>
                    <a:pt x="605" y="421"/>
                  </a:cubicBezTo>
                  <a:close/>
                  <a:moveTo>
                    <a:pt x="605" y="473"/>
                  </a:moveTo>
                  <a:cubicBezTo>
                    <a:pt x="605" y="479"/>
                    <a:pt x="605" y="479"/>
                    <a:pt x="605" y="479"/>
                  </a:cubicBezTo>
                  <a:cubicBezTo>
                    <a:pt x="605" y="479"/>
                    <a:pt x="604" y="479"/>
                    <a:pt x="603" y="479"/>
                  </a:cubicBezTo>
                  <a:cubicBezTo>
                    <a:pt x="603" y="473"/>
                    <a:pt x="603" y="473"/>
                    <a:pt x="603" y="473"/>
                  </a:cubicBezTo>
                  <a:cubicBezTo>
                    <a:pt x="604" y="473"/>
                    <a:pt x="605" y="473"/>
                    <a:pt x="605" y="473"/>
                  </a:cubicBezTo>
                  <a:close/>
                  <a:moveTo>
                    <a:pt x="605" y="490"/>
                  </a:moveTo>
                  <a:cubicBezTo>
                    <a:pt x="605" y="496"/>
                    <a:pt x="605" y="496"/>
                    <a:pt x="605" y="496"/>
                  </a:cubicBezTo>
                  <a:cubicBezTo>
                    <a:pt x="605" y="496"/>
                    <a:pt x="604" y="496"/>
                    <a:pt x="603" y="496"/>
                  </a:cubicBezTo>
                  <a:cubicBezTo>
                    <a:pt x="603" y="490"/>
                    <a:pt x="603" y="490"/>
                    <a:pt x="603" y="490"/>
                  </a:cubicBezTo>
                  <a:cubicBezTo>
                    <a:pt x="604" y="490"/>
                    <a:pt x="605" y="490"/>
                    <a:pt x="605" y="490"/>
                  </a:cubicBezTo>
                  <a:close/>
                  <a:moveTo>
                    <a:pt x="605" y="503"/>
                  </a:moveTo>
                  <a:cubicBezTo>
                    <a:pt x="605" y="516"/>
                    <a:pt x="605" y="516"/>
                    <a:pt x="605" y="516"/>
                  </a:cubicBezTo>
                  <a:cubicBezTo>
                    <a:pt x="605" y="517"/>
                    <a:pt x="604" y="519"/>
                    <a:pt x="603" y="520"/>
                  </a:cubicBezTo>
                  <a:cubicBezTo>
                    <a:pt x="603" y="505"/>
                    <a:pt x="603" y="505"/>
                    <a:pt x="603" y="505"/>
                  </a:cubicBezTo>
                  <a:cubicBezTo>
                    <a:pt x="604" y="505"/>
                    <a:pt x="605" y="504"/>
                    <a:pt x="605" y="503"/>
                  </a:cubicBezTo>
                  <a:close/>
                  <a:moveTo>
                    <a:pt x="605" y="584"/>
                  </a:moveTo>
                  <a:cubicBezTo>
                    <a:pt x="605" y="606"/>
                    <a:pt x="605" y="606"/>
                    <a:pt x="605" y="606"/>
                  </a:cubicBezTo>
                  <a:cubicBezTo>
                    <a:pt x="605" y="605"/>
                    <a:pt x="604" y="605"/>
                    <a:pt x="603" y="604"/>
                  </a:cubicBezTo>
                  <a:cubicBezTo>
                    <a:pt x="603" y="583"/>
                    <a:pt x="603" y="583"/>
                    <a:pt x="603" y="583"/>
                  </a:cubicBezTo>
                  <a:cubicBezTo>
                    <a:pt x="604" y="583"/>
                    <a:pt x="605" y="583"/>
                    <a:pt x="605" y="584"/>
                  </a:cubicBezTo>
                  <a:close/>
                  <a:moveTo>
                    <a:pt x="605" y="623"/>
                  </a:moveTo>
                  <a:cubicBezTo>
                    <a:pt x="605" y="632"/>
                    <a:pt x="605" y="632"/>
                    <a:pt x="605" y="632"/>
                  </a:cubicBezTo>
                  <a:cubicBezTo>
                    <a:pt x="605" y="634"/>
                    <a:pt x="604" y="635"/>
                    <a:pt x="603" y="637"/>
                  </a:cubicBezTo>
                  <a:cubicBezTo>
                    <a:pt x="603" y="637"/>
                    <a:pt x="603" y="637"/>
                    <a:pt x="603" y="637"/>
                  </a:cubicBezTo>
                  <a:cubicBezTo>
                    <a:pt x="603" y="618"/>
                    <a:pt x="603" y="618"/>
                    <a:pt x="603" y="618"/>
                  </a:cubicBezTo>
                  <a:cubicBezTo>
                    <a:pt x="604" y="620"/>
                    <a:pt x="605" y="621"/>
                    <a:pt x="605" y="623"/>
                  </a:cubicBezTo>
                  <a:close/>
                  <a:moveTo>
                    <a:pt x="605" y="681"/>
                  </a:moveTo>
                  <a:cubicBezTo>
                    <a:pt x="605" y="690"/>
                    <a:pt x="605" y="690"/>
                    <a:pt x="605" y="690"/>
                  </a:cubicBezTo>
                  <a:cubicBezTo>
                    <a:pt x="604" y="690"/>
                    <a:pt x="604" y="690"/>
                    <a:pt x="604" y="690"/>
                  </a:cubicBezTo>
                  <a:cubicBezTo>
                    <a:pt x="605" y="691"/>
                    <a:pt x="605" y="691"/>
                    <a:pt x="605" y="691"/>
                  </a:cubicBezTo>
                  <a:cubicBezTo>
                    <a:pt x="605" y="701"/>
                    <a:pt x="605" y="701"/>
                    <a:pt x="605" y="701"/>
                  </a:cubicBezTo>
                  <a:cubicBezTo>
                    <a:pt x="605" y="701"/>
                    <a:pt x="604" y="701"/>
                    <a:pt x="603" y="700"/>
                  </a:cubicBezTo>
                  <a:cubicBezTo>
                    <a:pt x="603" y="683"/>
                    <a:pt x="603" y="683"/>
                    <a:pt x="603" y="683"/>
                  </a:cubicBezTo>
                  <a:cubicBezTo>
                    <a:pt x="604" y="682"/>
                    <a:pt x="605" y="681"/>
                    <a:pt x="605" y="681"/>
                  </a:cubicBezTo>
                  <a:close/>
                  <a:moveTo>
                    <a:pt x="598" y="54"/>
                  </a:moveTo>
                  <a:cubicBezTo>
                    <a:pt x="603" y="58"/>
                    <a:pt x="603" y="58"/>
                    <a:pt x="603" y="58"/>
                  </a:cubicBezTo>
                  <a:cubicBezTo>
                    <a:pt x="603" y="110"/>
                    <a:pt x="603" y="110"/>
                    <a:pt x="603" y="110"/>
                  </a:cubicBezTo>
                  <a:cubicBezTo>
                    <a:pt x="601" y="109"/>
                    <a:pt x="599" y="109"/>
                    <a:pt x="598" y="108"/>
                  </a:cubicBezTo>
                  <a:cubicBezTo>
                    <a:pt x="598" y="101"/>
                    <a:pt x="598" y="101"/>
                    <a:pt x="598" y="101"/>
                  </a:cubicBezTo>
                  <a:cubicBezTo>
                    <a:pt x="598" y="101"/>
                    <a:pt x="599" y="101"/>
                    <a:pt x="599" y="101"/>
                  </a:cubicBezTo>
                  <a:cubicBezTo>
                    <a:pt x="600" y="101"/>
                    <a:pt x="601" y="101"/>
                    <a:pt x="602" y="101"/>
                  </a:cubicBezTo>
                  <a:cubicBezTo>
                    <a:pt x="602" y="92"/>
                    <a:pt x="602" y="83"/>
                    <a:pt x="603" y="73"/>
                  </a:cubicBezTo>
                  <a:cubicBezTo>
                    <a:pt x="601" y="70"/>
                    <a:pt x="599" y="67"/>
                    <a:pt x="598" y="65"/>
                  </a:cubicBezTo>
                  <a:cubicBezTo>
                    <a:pt x="598" y="54"/>
                    <a:pt x="598" y="54"/>
                    <a:pt x="598" y="54"/>
                  </a:cubicBezTo>
                  <a:close/>
                  <a:moveTo>
                    <a:pt x="603" y="736"/>
                  </a:moveTo>
                  <a:cubicBezTo>
                    <a:pt x="601" y="737"/>
                    <a:pt x="599" y="738"/>
                    <a:pt x="598" y="740"/>
                  </a:cubicBezTo>
                  <a:cubicBezTo>
                    <a:pt x="598" y="731"/>
                    <a:pt x="598" y="731"/>
                    <a:pt x="598" y="731"/>
                  </a:cubicBezTo>
                  <a:cubicBezTo>
                    <a:pt x="598" y="730"/>
                    <a:pt x="599" y="730"/>
                    <a:pt x="599" y="729"/>
                  </a:cubicBezTo>
                  <a:cubicBezTo>
                    <a:pt x="598" y="728"/>
                    <a:pt x="598" y="728"/>
                    <a:pt x="598" y="728"/>
                  </a:cubicBezTo>
                  <a:cubicBezTo>
                    <a:pt x="598" y="719"/>
                    <a:pt x="598" y="719"/>
                    <a:pt x="598" y="719"/>
                  </a:cubicBezTo>
                  <a:cubicBezTo>
                    <a:pt x="599" y="719"/>
                    <a:pt x="601" y="720"/>
                    <a:pt x="603" y="721"/>
                  </a:cubicBezTo>
                  <a:cubicBezTo>
                    <a:pt x="603" y="736"/>
                    <a:pt x="603" y="736"/>
                    <a:pt x="603" y="736"/>
                  </a:cubicBezTo>
                  <a:close/>
                  <a:moveTo>
                    <a:pt x="603" y="164"/>
                  </a:moveTo>
                  <a:cubicBezTo>
                    <a:pt x="603" y="170"/>
                    <a:pt x="603" y="170"/>
                    <a:pt x="603" y="170"/>
                  </a:cubicBezTo>
                  <a:cubicBezTo>
                    <a:pt x="603" y="168"/>
                    <a:pt x="603" y="167"/>
                    <a:pt x="603" y="165"/>
                  </a:cubicBezTo>
                  <a:cubicBezTo>
                    <a:pt x="603" y="164"/>
                    <a:pt x="603" y="164"/>
                    <a:pt x="603" y="164"/>
                  </a:cubicBezTo>
                  <a:close/>
                  <a:moveTo>
                    <a:pt x="603" y="174"/>
                  </a:moveTo>
                  <a:cubicBezTo>
                    <a:pt x="603" y="185"/>
                    <a:pt x="603" y="185"/>
                    <a:pt x="603" y="185"/>
                  </a:cubicBezTo>
                  <a:cubicBezTo>
                    <a:pt x="603" y="185"/>
                    <a:pt x="602" y="185"/>
                    <a:pt x="602" y="185"/>
                  </a:cubicBezTo>
                  <a:cubicBezTo>
                    <a:pt x="602" y="187"/>
                    <a:pt x="602" y="188"/>
                    <a:pt x="603" y="190"/>
                  </a:cubicBezTo>
                  <a:cubicBezTo>
                    <a:pt x="603" y="190"/>
                    <a:pt x="603" y="190"/>
                    <a:pt x="603" y="190"/>
                  </a:cubicBezTo>
                  <a:cubicBezTo>
                    <a:pt x="603" y="205"/>
                    <a:pt x="603" y="205"/>
                    <a:pt x="603" y="205"/>
                  </a:cubicBezTo>
                  <a:cubicBezTo>
                    <a:pt x="601" y="205"/>
                    <a:pt x="601" y="205"/>
                    <a:pt x="601" y="205"/>
                  </a:cubicBezTo>
                  <a:cubicBezTo>
                    <a:pt x="601" y="209"/>
                    <a:pt x="601" y="210"/>
                    <a:pt x="603" y="212"/>
                  </a:cubicBezTo>
                  <a:cubicBezTo>
                    <a:pt x="603" y="233"/>
                    <a:pt x="603" y="233"/>
                    <a:pt x="603" y="233"/>
                  </a:cubicBezTo>
                  <a:cubicBezTo>
                    <a:pt x="601" y="234"/>
                    <a:pt x="600" y="235"/>
                    <a:pt x="598" y="236"/>
                  </a:cubicBezTo>
                  <a:cubicBezTo>
                    <a:pt x="598" y="170"/>
                    <a:pt x="598" y="170"/>
                    <a:pt x="598" y="170"/>
                  </a:cubicBezTo>
                  <a:cubicBezTo>
                    <a:pt x="600" y="171"/>
                    <a:pt x="601" y="173"/>
                    <a:pt x="603" y="174"/>
                  </a:cubicBezTo>
                  <a:close/>
                  <a:moveTo>
                    <a:pt x="603" y="283"/>
                  </a:moveTo>
                  <a:cubicBezTo>
                    <a:pt x="603" y="302"/>
                    <a:pt x="603" y="302"/>
                    <a:pt x="603" y="302"/>
                  </a:cubicBezTo>
                  <a:cubicBezTo>
                    <a:pt x="601" y="305"/>
                    <a:pt x="599" y="308"/>
                    <a:pt x="598" y="311"/>
                  </a:cubicBezTo>
                  <a:cubicBezTo>
                    <a:pt x="598" y="300"/>
                    <a:pt x="598" y="300"/>
                    <a:pt x="598" y="300"/>
                  </a:cubicBezTo>
                  <a:cubicBezTo>
                    <a:pt x="600" y="296"/>
                    <a:pt x="600" y="292"/>
                    <a:pt x="598" y="286"/>
                  </a:cubicBezTo>
                  <a:cubicBezTo>
                    <a:pt x="598" y="277"/>
                    <a:pt x="598" y="277"/>
                    <a:pt x="598" y="277"/>
                  </a:cubicBezTo>
                  <a:cubicBezTo>
                    <a:pt x="599" y="279"/>
                    <a:pt x="601" y="281"/>
                    <a:pt x="603" y="283"/>
                  </a:cubicBezTo>
                  <a:close/>
                  <a:moveTo>
                    <a:pt x="603" y="320"/>
                  </a:moveTo>
                  <a:cubicBezTo>
                    <a:pt x="603" y="331"/>
                    <a:pt x="603" y="331"/>
                    <a:pt x="603" y="331"/>
                  </a:cubicBezTo>
                  <a:cubicBezTo>
                    <a:pt x="603" y="332"/>
                    <a:pt x="603" y="332"/>
                    <a:pt x="603" y="332"/>
                  </a:cubicBezTo>
                  <a:cubicBezTo>
                    <a:pt x="603" y="336"/>
                    <a:pt x="603" y="340"/>
                    <a:pt x="603" y="343"/>
                  </a:cubicBezTo>
                  <a:cubicBezTo>
                    <a:pt x="603" y="365"/>
                    <a:pt x="603" y="365"/>
                    <a:pt x="603" y="365"/>
                  </a:cubicBezTo>
                  <a:cubicBezTo>
                    <a:pt x="602" y="357"/>
                    <a:pt x="601" y="350"/>
                    <a:pt x="598" y="343"/>
                  </a:cubicBezTo>
                  <a:cubicBezTo>
                    <a:pt x="598" y="342"/>
                    <a:pt x="598" y="342"/>
                    <a:pt x="598" y="342"/>
                  </a:cubicBezTo>
                  <a:cubicBezTo>
                    <a:pt x="598" y="326"/>
                    <a:pt x="598" y="326"/>
                    <a:pt x="598" y="326"/>
                  </a:cubicBezTo>
                  <a:cubicBezTo>
                    <a:pt x="599" y="326"/>
                    <a:pt x="599" y="326"/>
                    <a:pt x="599" y="326"/>
                  </a:cubicBezTo>
                  <a:cubicBezTo>
                    <a:pt x="601" y="324"/>
                    <a:pt x="602" y="322"/>
                    <a:pt x="603" y="320"/>
                  </a:cubicBezTo>
                  <a:close/>
                  <a:moveTo>
                    <a:pt x="603" y="389"/>
                  </a:moveTo>
                  <a:cubicBezTo>
                    <a:pt x="603" y="393"/>
                    <a:pt x="603" y="393"/>
                    <a:pt x="603" y="393"/>
                  </a:cubicBezTo>
                  <a:cubicBezTo>
                    <a:pt x="599" y="393"/>
                    <a:pt x="599" y="393"/>
                    <a:pt x="599" y="393"/>
                  </a:cubicBezTo>
                  <a:cubicBezTo>
                    <a:pt x="603" y="410"/>
                    <a:pt x="603" y="410"/>
                    <a:pt x="603" y="410"/>
                  </a:cubicBezTo>
                  <a:cubicBezTo>
                    <a:pt x="603" y="414"/>
                    <a:pt x="603" y="414"/>
                    <a:pt x="603" y="414"/>
                  </a:cubicBezTo>
                  <a:cubicBezTo>
                    <a:pt x="598" y="414"/>
                    <a:pt x="598" y="414"/>
                    <a:pt x="598" y="414"/>
                  </a:cubicBezTo>
                  <a:cubicBezTo>
                    <a:pt x="598" y="410"/>
                    <a:pt x="598" y="410"/>
                    <a:pt x="598" y="410"/>
                  </a:cubicBezTo>
                  <a:cubicBezTo>
                    <a:pt x="598" y="410"/>
                    <a:pt x="599" y="410"/>
                    <a:pt x="599" y="410"/>
                  </a:cubicBezTo>
                  <a:cubicBezTo>
                    <a:pt x="599" y="408"/>
                    <a:pt x="598" y="405"/>
                    <a:pt x="598" y="403"/>
                  </a:cubicBezTo>
                  <a:cubicBezTo>
                    <a:pt x="598" y="389"/>
                    <a:pt x="598" y="389"/>
                    <a:pt x="598" y="389"/>
                  </a:cubicBezTo>
                  <a:cubicBezTo>
                    <a:pt x="603" y="389"/>
                    <a:pt x="603" y="389"/>
                    <a:pt x="603" y="389"/>
                  </a:cubicBezTo>
                  <a:close/>
                  <a:moveTo>
                    <a:pt x="603" y="440"/>
                  </a:moveTo>
                  <a:cubicBezTo>
                    <a:pt x="603" y="463"/>
                    <a:pt x="603" y="463"/>
                    <a:pt x="603" y="463"/>
                  </a:cubicBezTo>
                  <a:cubicBezTo>
                    <a:pt x="602" y="466"/>
                    <a:pt x="601" y="470"/>
                    <a:pt x="599" y="474"/>
                  </a:cubicBezTo>
                  <a:cubicBezTo>
                    <a:pt x="603" y="473"/>
                    <a:pt x="603" y="473"/>
                    <a:pt x="603" y="473"/>
                  </a:cubicBezTo>
                  <a:cubicBezTo>
                    <a:pt x="603" y="479"/>
                    <a:pt x="603" y="479"/>
                    <a:pt x="603" y="479"/>
                  </a:cubicBezTo>
                  <a:cubicBezTo>
                    <a:pt x="601" y="480"/>
                    <a:pt x="599" y="481"/>
                    <a:pt x="598" y="482"/>
                  </a:cubicBezTo>
                  <a:cubicBezTo>
                    <a:pt x="598" y="462"/>
                    <a:pt x="598" y="462"/>
                    <a:pt x="598" y="462"/>
                  </a:cubicBezTo>
                  <a:cubicBezTo>
                    <a:pt x="598" y="462"/>
                    <a:pt x="599" y="461"/>
                    <a:pt x="599" y="461"/>
                  </a:cubicBezTo>
                  <a:cubicBezTo>
                    <a:pt x="600" y="453"/>
                    <a:pt x="602" y="447"/>
                    <a:pt x="603" y="440"/>
                  </a:cubicBezTo>
                  <a:close/>
                  <a:moveTo>
                    <a:pt x="603" y="490"/>
                  </a:moveTo>
                  <a:cubicBezTo>
                    <a:pt x="603" y="496"/>
                    <a:pt x="603" y="496"/>
                    <a:pt x="603" y="496"/>
                  </a:cubicBezTo>
                  <a:cubicBezTo>
                    <a:pt x="601" y="496"/>
                    <a:pt x="599" y="497"/>
                    <a:pt x="598" y="497"/>
                  </a:cubicBezTo>
                  <a:cubicBezTo>
                    <a:pt x="598" y="490"/>
                    <a:pt x="598" y="490"/>
                    <a:pt x="598" y="490"/>
                  </a:cubicBezTo>
                  <a:cubicBezTo>
                    <a:pt x="600" y="490"/>
                    <a:pt x="601" y="490"/>
                    <a:pt x="603" y="490"/>
                  </a:cubicBezTo>
                  <a:close/>
                  <a:moveTo>
                    <a:pt x="603" y="505"/>
                  </a:moveTo>
                  <a:cubicBezTo>
                    <a:pt x="603" y="520"/>
                    <a:pt x="603" y="520"/>
                    <a:pt x="603" y="520"/>
                  </a:cubicBezTo>
                  <a:cubicBezTo>
                    <a:pt x="601" y="524"/>
                    <a:pt x="599" y="526"/>
                    <a:pt x="598" y="530"/>
                  </a:cubicBezTo>
                  <a:cubicBezTo>
                    <a:pt x="598" y="518"/>
                    <a:pt x="598" y="518"/>
                    <a:pt x="598" y="518"/>
                  </a:cubicBezTo>
                  <a:cubicBezTo>
                    <a:pt x="599" y="517"/>
                    <a:pt x="599" y="516"/>
                    <a:pt x="600" y="514"/>
                  </a:cubicBezTo>
                  <a:cubicBezTo>
                    <a:pt x="599" y="514"/>
                    <a:pt x="599" y="514"/>
                    <a:pt x="598" y="514"/>
                  </a:cubicBezTo>
                  <a:cubicBezTo>
                    <a:pt x="598" y="507"/>
                    <a:pt x="598" y="507"/>
                    <a:pt x="598" y="507"/>
                  </a:cubicBezTo>
                  <a:cubicBezTo>
                    <a:pt x="600" y="507"/>
                    <a:pt x="601" y="506"/>
                    <a:pt x="603" y="505"/>
                  </a:cubicBezTo>
                  <a:close/>
                  <a:moveTo>
                    <a:pt x="603" y="583"/>
                  </a:moveTo>
                  <a:cubicBezTo>
                    <a:pt x="603" y="604"/>
                    <a:pt x="603" y="604"/>
                    <a:pt x="603" y="604"/>
                  </a:cubicBezTo>
                  <a:cubicBezTo>
                    <a:pt x="601" y="603"/>
                    <a:pt x="600" y="601"/>
                    <a:pt x="598" y="599"/>
                  </a:cubicBezTo>
                  <a:cubicBezTo>
                    <a:pt x="598" y="584"/>
                    <a:pt x="598" y="584"/>
                    <a:pt x="598" y="584"/>
                  </a:cubicBezTo>
                  <a:cubicBezTo>
                    <a:pt x="599" y="582"/>
                    <a:pt x="599" y="582"/>
                    <a:pt x="599" y="582"/>
                  </a:cubicBezTo>
                  <a:cubicBezTo>
                    <a:pt x="600" y="582"/>
                    <a:pt x="601" y="583"/>
                    <a:pt x="603" y="583"/>
                  </a:cubicBezTo>
                  <a:close/>
                  <a:moveTo>
                    <a:pt x="603" y="618"/>
                  </a:moveTo>
                  <a:cubicBezTo>
                    <a:pt x="603" y="637"/>
                    <a:pt x="603" y="637"/>
                    <a:pt x="603" y="637"/>
                  </a:cubicBezTo>
                  <a:cubicBezTo>
                    <a:pt x="601" y="639"/>
                    <a:pt x="599" y="640"/>
                    <a:pt x="598" y="641"/>
                  </a:cubicBezTo>
                  <a:cubicBezTo>
                    <a:pt x="598" y="610"/>
                    <a:pt x="598" y="610"/>
                    <a:pt x="598" y="610"/>
                  </a:cubicBezTo>
                  <a:cubicBezTo>
                    <a:pt x="600" y="612"/>
                    <a:pt x="601" y="615"/>
                    <a:pt x="603" y="618"/>
                  </a:cubicBezTo>
                  <a:close/>
                  <a:moveTo>
                    <a:pt x="603" y="683"/>
                  </a:moveTo>
                  <a:cubicBezTo>
                    <a:pt x="603" y="700"/>
                    <a:pt x="603" y="700"/>
                    <a:pt x="603" y="700"/>
                  </a:cubicBezTo>
                  <a:cubicBezTo>
                    <a:pt x="601" y="700"/>
                    <a:pt x="599" y="700"/>
                    <a:pt x="598" y="700"/>
                  </a:cubicBezTo>
                  <a:cubicBezTo>
                    <a:pt x="598" y="687"/>
                    <a:pt x="598" y="687"/>
                    <a:pt x="598" y="687"/>
                  </a:cubicBezTo>
                  <a:cubicBezTo>
                    <a:pt x="600" y="686"/>
                    <a:pt x="601" y="684"/>
                    <a:pt x="603" y="683"/>
                  </a:cubicBezTo>
                  <a:close/>
                  <a:moveTo>
                    <a:pt x="592" y="52"/>
                  </a:moveTo>
                  <a:cubicBezTo>
                    <a:pt x="593" y="52"/>
                    <a:pt x="594" y="52"/>
                    <a:pt x="595" y="53"/>
                  </a:cubicBezTo>
                  <a:cubicBezTo>
                    <a:pt x="598" y="54"/>
                    <a:pt x="598" y="54"/>
                    <a:pt x="598" y="54"/>
                  </a:cubicBezTo>
                  <a:cubicBezTo>
                    <a:pt x="598" y="65"/>
                    <a:pt x="598" y="65"/>
                    <a:pt x="598" y="65"/>
                  </a:cubicBezTo>
                  <a:cubicBezTo>
                    <a:pt x="596" y="63"/>
                    <a:pt x="594" y="62"/>
                    <a:pt x="592" y="61"/>
                  </a:cubicBezTo>
                  <a:cubicBezTo>
                    <a:pt x="592" y="52"/>
                    <a:pt x="592" y="52"/>
                    <a:pt x="592" y="52"/>
                  </a:cubicBezTo>
                  <a:close/>
                  <a:moveTo>
                    <a:pt x="598" y="740"/>
                  </a:moveTo>
                  <a:cubicBezTo>
                    <a:pt x="596" y="741"/>
                    <a:pt x="594" y="742"/>
                    <a:pt x="592" y="743"/>
                  </a:cubicBezTo>
                  <a:cubicBezTo>
                    <a:pt x="592" y="734"/>
                    <a:pt x="592" y="734"/>
                    <a:pt x="592" y="734"/>
                  </a:cubicBezTo>
                  <a:cubicBezTo>
                    <a:pt x="594" y="734"/>
                    <a:pt x="596" y="732"/>
                    <a:pt x="598" y="731"/>
                  </a:cubicBezTo>
                  <a:cubicBezTo>
                    <a:pt x="598" y="740"/>
                    <a:pt x="598" y="740"/>
                    <a:pt x="598" y="740"/>
                  </a:cubicBezTo>
                  <a:close/>
                  <a:moveTo>
                    <a:pt x="598" y="101"/>
                  </a:moveTo>
                  <a:cubicBezTo>
                    <a:pt x="598" y="108"/>
                    <a:pt x="598" y="108"/>
                    <a:pt x="598" y="108"/>
                  </a:cubicBezTo>
                  <a:cubicBezTo>
                    <a:pt x="596" y="107"/>
                    <a:pt x="594" y="106"/>
                    <a:pt x="592" y="105"/>
                  </a:cubicBezTo>
                  <a:cubicBezTo>
                    <a:pt x="592" y="97"/>
                    <a:pt x="592" y="97"/>
                    <a:pt x="592" y="97"/>
                  </a:cubicBezTo>
                  <a:cubicBezTo>
                    <a:pt x="593" y="98"/>
                    <a:pt x="595" y="99"/>
                    <a:pt x="598" y="101"/>
                  </a:cubicBezTo>
                  <a:close/>
                  <a:moveTo>
                    <a:pt x="598" y="170"/>
                  </a:moveTo>
                  <a:cubicBezTo>
                    <a:pt x="598" y="236"/>
                    <a:pt x="598" y="236"/>
                    <a:pt x="598" y="236"/>
                  </a:cubicBezTo>
                  <a:cubicBezTo>
                    <a:pt x="597" y="236"/>
                    <a:pt x="596" y="237"/>
                    <a:pt x="596" y="237"/>
                  </a:cubicBezTo>
                  <a:cubicBezTo>
                    <a:pt x="591" y="228"/>
                    <a:pt x="595" y="228"/>
                    <a:pt x="595" y="219"/>
                  </a:cubicBezTo>
                  <a:cubicBezTo>
                    <a:pt x="594" y="218"/>
                    <a:pt x="593" y="216"/>
                    <a:pt x="592" y="215"/>
                  </a:cubicBezTo>
                  <a:cubicBezTo>
                    <a:pt x="592" y="200"/>
                    <a:pt x="592" y="200"/>
                    <a:pt x="592" y="200"/>
                  </a:cubicBezTo>
                  <a:cubicBezTo>
                    <a:pt x="593" y="200"/>
                    <a:pt x="594" y="199"/>
                    <a:pt x="595" y="198"/>
                  </a:cubicBezTo>
                  <a:cubicBezTo>
                    <a:pt x="595" y="197"/>
                    <a:pt x="595" y="196"/>
                    <a:pt x="595" y="195"/>
                  </a:cubicBezTo>
                  <a:cubicBezTo>
                    <a:pt x="594" y="195"/>
                    <a:pt x="593" y="195"/>
                    <a:pt x="592" y="196"/>
                  </a:cubicBezTo>
                  <a:cubicBezTo>
                    <a:pt x="592" y="183"/>
                    <a:pt x="592" y="183"/>
                    <a:pt x="592" y="183"/>
                  </a:cubicBezTo>
                  <a:cubicBezTo>
                    <a:pt x="592" y="183"/>
                    <a:pt x="593" y="183"/>
                    <a:pt x="594" y="182"/>
                  </a:cubicBezTo>
                  <a:cubicBezTo>
                    <a:pt x="593" y="181"/>
                    <a:pt x="592" y="181"/>
                    <a:pt x="592" y="181"/>
                  </a:cubicBezTo>
                  <a:cubicBezTo>
                    <a:pt x="592" y="166"/>
                    <a:pt x="592" y="166"/>
                    <a:pt x="592" y="166"/>
                  </a:cubicBezTo>
                  <a:cubicBezTo>
                    <a:pt x="594" y="167"/>
                    <a:pt x="596" y="169"/>
                    <a:pt x="598" y="170"/>
                  </a:cubicBezTo>
                  <a:close/>
                  <a:moveTo>
                    <a:pt x="598" y="277"/>
                  </a:moveTo>
                  <a:cubicBezTo>
                    <a:pt x="598" y="286"/>
                    <a:pt x="598" y="286"/>
                    <a:pt x="598" y="286"/>
                  </a:cubicBezTo>
                  <a:cubicBezTo>
                    <a:pt x="597" y="285"/>
                    <a:pt x="596" y="283"/>
                    <a:pt x="595" y="282"/>
                  </a:cubicBezTo>
                  <a:cubicBezTo>
                    <a:pt x="594" y="284"/>
                    <a:pt x="593" y="286"/>
                    <a:pt x="592" y="287"/>
                  </a:cubicBezTo>
                  <a:cubicBezTo>
                    <a:pt x="592" y="266"/>
                    <a:pt x="592" y="266"/>
                    <a:pt x="592" y="266"/>
                  </a:cubicBezTo>
                  <a:cubicBezTo>
                    <a:pt x="593" y="268"/>
                    <a:pt x="593" y="269"/>
                    <a:pt x="594" y="270"/>
                  </a:cubicBezTo>
                  <a:cubicBezTo>
                    <a:pt x="595" y="272"/>
                    <a:pt x="596" y="274"/>
                    <a:pt x="598" y="277"/>
                  </a:cubicBezTo>
                  <a:close/>
                  <a:moveTo>
                    <a:pt x="598" y="300"/>
                  </a:moveTo>
                  <a:cubicBezTo>
                    <a:pt x="598" y="311"/>
                    <a:pt x="598" y="311"/>
                    <a:pt x="598" y="311"/>
                  </a:cubicBezTo>
                  <a:cubicBezTo>
                    <a:pt x="596" y="315"/>
                    <a:pt x="595" y="319"/>
                    <a:pt x="597" y="326"/>
                  </a:cubicBezTo>
                  <a:cubicBezTo>
                    <a:pt x="598" y="326"/>
                    <a:pt x="598" y="326"/>
                    <a:pt x="598" y="326"/>
                  </a:cubicBezTo>
                  <a:cubicBezTo>
                    <a:pt x="598" y="342"/>
                    <a:pt x="598" y="342"/>
                    <a:pt x="598" y="342"/>
                  </a:cubicBezTo>
                  <a:cubicBezTo>
                    <a:pt x="596" y="336"/>
                    <a:pt x="594" y="330"/>
                    <a:pt x="592" y="323"/>
                  </a:cubicBezTo>
                  <a:cubicBezTo>
                    <a:pt x="592" y="308"/>
                    <a:pt x="592" y="308"/>
                    <a:pt x="592" y="308"/>
                  </a:cubicBezTo>
                  <a:cubicBezTo>
                    <a:pt x="594" y="304"/>
                    <a:pt x="596" y="302"/>
                    <a:pt x="598" y="300"/>
                  </a:cubicBezTo>
                  <a:close/>
                  <a:moveTo>
                    <a:pt x="598" y="389"/>
                  </a:moveTo>
                  <a:cubicBezTo>
                    <a:pt x="598" y="403"/>
                    <a:pt x="598" y="403"/>
                    <a:pt x="598" y="403"/>
                  </a:cubicBezTo>
                  <a:cubicBezTo>
                    <a:pt x="597" y="400"/>
                    <a:pt x="596" y="397"/>
                    <a:pt x="596" y="395"/>
                  </a:cubicBezTo>
                  <a:cubicBezTo>
                    <a:pt x="594" y="394"/>
                    <a:pt x="593" y="394"/>
                    <a:pt x="592" y="394"/>
                  </a:cubicBezTo>
                  <a:cubicBezTo>
                    <a:pt x="592" y="390"/>
                    <a:pt x="592" y="390"/>
                    <a:pt x="592" y="390"/>
                  </a:cubicBezTo>
                  <a:cubicBezTo>
                    <a:pt x="598" y="389"/>
                    <a:pt x="598" y="389"/>
                    <a:pt x="598" y="389"/>
                  </a:cubicBezTo>
                  <a:close/>
                  <a:moveTo>
                    <a:pt x="598" y="410"/>
                  </a:moveTo>
                  <a:cubicBezTo>
                    <a:pt x="598" y="414"/>
                    <a:pt x="598" y="414"/>
                    <a:pt x="598" y="414"/>
                  </a:cubicBezTo>
                  <a:cubicBezTo>
                    <a:pt x="592" y="414"/>
                    <a:pt x="592" y="414"/>
                    <a:pt x="592" y="414"/>
                  </a:cubicBezTo>
                  <a:cubicBezTo>
                    <a:pt x="592" y="410"/>
                    <a:pt x="592" y="410"/>
                    <a:pt x="592" y="410"/>
                  </a:cubicBezTo>
                  <a:cubicBezTo>
                    <a:pt x="592" y="410"/>
                    <a:pt x="592" y="411"/>
                    <a:pt x="592" y="411"/>
                  </a:cubicBezTo>
                  <a:cubicBezTo>
                    <a:pt x="594" y="411"/>
                    <a:pt x="596" y="410"/>
                    <a:pt x="598" y="410"/>
                  </a:cubicBezTo>
                  <a:close/>
                  <a:moveTo>
                    <a:pt x="598" y="462"/>
                  </a:moveTo>
                  <a:cubicBezTo>
                    <a:pt x="598" y="482"/>
                    <a:pt x="598" y="482"/>
                    <a:pt x="598" y="482"/>
                  </a:cubicBezTo>
                  <a:cubicBezTo>
                    <a:pt x="596" y="484"/>
                    <a:pt x="594" y="487"/>
                    <a:pt x="592" y="491"/>
                  </a:cubicBezTo>
                  <a:cubicBezTo>
                    <a:pt x="594" y="491"/>
                    <a:pt x="596" y="491"/>
                    <a:pt x="598" y="490"/>
                  </a:cubicBezTo>
                  <a:cubicBezTo>
                    <a:pt x="598" y="497"/>
                    <a:pt x="598" y="497"/>
                    <a:pt x="598" y="497"/>
                  </a:cubicBezTo>
                  <a:cubicBezTo>
                    <a:pt x="595" y="497"/>
                    <a:pt x="594" y="497"/>
                    <a:pt x="592" y="498"/>
                  </a:cubicBezTo>
                  <a:cubicBezTo>
                    <a:pt x="592" y="479"/>
                    <a:pt x="592" y="479"/>
                    <a:pt x="592" y="479"/>
                  </a:cubicBezTo>
                  <a:cubicBezTo>
                    <a:pt x="594" y="474"/>
                    <a:pt x="595" y="469"/>
                    <a:pt x="596" y="464"/>
                  </a:cubicBezTo>
                  <a:cubicBezTo>
                    <a:pt x="597" y="463"/>
                    <a:pt x="597" y="463"/>
                    <a:pt x="598" y="462"/>
                  </a:cubicBezTo>
                  <a:close/>
                  <a:moveTo>
                    <a:pt x="598" y="507"/>
                  </a:moveTo>
                  <a:cubicBezTo>
                    <a:pt x="598" y="514"/>
                    <a:pt x="598" y="514"/>
                    <a:pt x="598" y="514"/>
                  </a:cubicBezTo>
                  <a:cubicBezTo>
                    <a:pt x="596" y="514"/>
                    <a:pt x="594" y="514"/>
                    <a:pt x="592" y="514"/>
                  </a:cubicBezTo>
                  <a:cubicBezTo>
                    <a:pt x="592" y="507"/>
                    <a:pt x="592" y="507"/>
                    <a:pt x="592" y="507"/>
                  </a:cubicBezTo>
                  <a:cubicBezTo>
                    <a:pt x="594" y="507"/>
                    <a:pt x="596" y="507"/>
                    <a:pt x="598" y="507"/>
                  </a:cubicBezTo>
                  <a:close/>
                  <a:moveTo>
                    <a:pt x="598" y="518"/>
                  </a:moveTo>
                  <a:cubicBezTo>
                    <a:pt x="598" y="530"/>
                    <a:pt x="598" y="530"/>
                    <a:pt x="598" y="530"/>
                  </a:cubicBezTo>
                  <a:cubicBezTo>
                    <a:pt x="596" y="533"/>
                    <a:pt x="594" y="535"/>
                    <a:pt x="592" y="538"/>
                  </a:cubicBezTo>
                  <a:cubicBezTo>
                    <a:pt x="592" y="523"/>
                    <a:pt x="592" y="523"/>
                    <a:pt x="592" y="523"/>
                  </a:cubicBezTo>
                  <a:cubicBezTo>
                    <a:pt x="594" y="522"/>
                    <a:pt x="596" y="521"/>
                    <a:pt x="598" y="518"/>
                  </a:cubicBezTo>
                  <a:close/>
                  <a:moveTo>
                    <a:pt x="598" y="584"/>
                  </a:moveTo>
                  <a:cubicBezTo>
                    <a:pt x="598" y="599"/>
                    <a:pt x="598" y="599"/>
                    <a:pt x="598" y="599"/>
                  </a:cubicBezTo>
                  <a:cubicBezTo>
                    <a:pt x="596" y="598"/>
                    <a:pt x="594" y="596"/>
                    <a:pt x="592" y="594"/>
                  </a:cubicBezTo>
                  <a:cubicBezTo>
                    <a:pt x="592" y="591"/>
                    <a:pt x="592" y="591"/>
                    <a:pt x="592" y="591"/>
                  </a:cubicBezTo>
                  <a:cubicBezTo>
                    <a:pt x="594" y="588"/>
                    <a:pt x="596" y="586"/>
                    <a:pt x="598" y="584"/>
                  </a:cubicBezTo>
                  <a:close/>
                  <a:moveTo>
                    <a:pt x="598" y="610"/>
                  </a:moveTo>
                  <a:cubicBezTo>
                    <a:pt x="598" y="641"/>
                    <a:pt x="598" y="641"/>
                    <a:pt x="598" y="641"/>
                  </a:cubicBezTo>
                  <a:cubicBezTo>
                    <a:pt x="596" y="643"/>
                    <a:pt x="594" y="643"/>
                    <a:pt x="592" y="644"/>
                  </a:cubicBezTo>
                  <a:cubicBezTo>
                    <a:pt x="592" y="634"/>
                    <a:pt x="592" y="634"/>
                    <a:pt x="592" y="634"/>
                  </a:cubicBezTo>
                  <a:cubicBezTo>
                    <a:pt x="597" y="631"/>
                    <a:pt x="596" y="626"/>
                    <a:pt x="592" y="621"/>
                  </a:cubicBezTo>
                  <a:cubicBezTo>
                    <a:pt x="592" y="603"/>
                    <a:pt x="592" y="603"/>
                    <a:pt x="592" y="603"/>
                  </a:cubicBezTo>
                  <a:cubicBezTo>
                    <a:pt x="594" y="605"/>
                    <a:pt x="596" y="608"/>
                    <a:pt x="598" y="610"/>
                  </a:cubicBezTo>
                  <a:close/>
                  <a:moveTo>
                    <a:pt x="598" y="687"/>
                  </a:moveTo>
                  <a:cubicBezTo>
                    <a:pt x="598" y="700"/>
                    <a:pt x="598" y="700"/>
                    <a:pt x="598" y="700"/>
                  </a:cubicBezTo>
                  <a:cubicBezTo>
                    <a:pt x="596" y="700"/>
                    <a:pt x="594" y="700"/>
                    <a:pt x="592" y="700"/>
                  </a:cubicBezTo>
                  <a:cubicBezTo>
                    <a:pt x="592" y="691"/>
                    <a:pt x="592" y="691"/>
                    <a:pt x="592" y="691"/>
                  </a:cubicBezTo>
                  <a:cubicBezTo>
                    <a:pt x="592" y="691"/>
                    <a:pt x="593" y="691"/>
                    <a:pt x="594" y="690"/>
                  </a:cubicBezTo>
                  <a:cubicBezTo>
                    <a:pt x="595" y="690"/>
                    <a:pt x="596" y="688"/>
                    <a:pt x="598" y="687"/>
                  </a:cubicBezTo>
                  <a:close/>
                  <a:moveTo>
                    <a:pt x="598" y="719"/>
                  </a:moveTo>
                  <a:cubicBezTo>
                    <a:pt x="598" y="728"/>
                    <a:pt x="598" y="728"/>
                    <a:pt x="598" y="728"/>
                  </a:cubicBezTo>
                  <a:cubicBezTo>
                    <a:pt x="595" y="728"/>
                    <a:pt x="593" y="727"/>
                    <a:pt x="592" y="726"/>
                  </a:cubicBezTo>
                  <a:cubicBezTo>
                    <a:pt x="592" y="715"/>
                    <a:pt x="592" y="715"/>
                    <a:pt x="592" y="715"/>
                  </a:cubicBezTo>
                  <a:cubicBezTo>
                    <a:pt x="594" y="717"/>
                    <a:pt x="596" y="717"/>
                    <a:pt x="598" y="719"/>
                  </a:cubicBezTo>
                  <a:close/>
                  <a:moveTo>
                    <a:pt x="592" y="147"/>
                  </a:moveTo>
                  <a:cubicBezTo>
                    <a:pt x="592" y="134"/>
                    <a:pt x="592" y="134"/>
                    <a:pt x="592" y="134"/>
                  </a:cubicBezTo>
                  <a:cubicBezTo>
                    <a:pt x="593" y="135"/>
                    <a:pt x="595" y="136"/>
                    <a:pt x="596" y="137"/>
                  </a:cubicBezTo>
                  <a:cubicBezTo>
                    <a:pt x="596" y="139"/>
                    <a:pt x="596" y="141"/>
                    <a:pt x="596" y="144"/>
                  </a:cubicBezTo>
                  <a:cubicBezTo>
                    <a:pt x="595" y="145"/>
                    <a:pt x="594" y="146"/>
                    <a:pt x="592" y="147"/>
                  </a:cubicBezTo>
                  <a:close/>
                  <a:moveTo>
                    <a:pt x="589" y="50"/>
                  </a:moveTo>
                  <a:cubicBezTo>
                    <a:pt x="590" y="51"/>
                    <a:pt x="591" y="51"/>
                    <a:pt x="592" y="52"/>
                  </a:cubicBezTo>
                  <a:cubicBezTo>
                    <a:pt x="592" y="61"/>
                    <a:pt x="592" y="61"/>
                    <a:pt x="592" y="61"/>
                  </a:cubicBezTo>
                  <a:cubicBezTo>
                    <a:pt x="591" y="60"/>
                    <a:pt x="590" y="60"/>
                    <a:pt x="589" y="59"/>
                  </a:cubicBezTo>
                  <a:cubicBezTo>
                    <a:pt x="589" y="50"/>
                    <a:pt x="589" y="50"/>
                    <a:pt x="589" y="50"/>
                  </a:cubicBezTo>
                  <a:close/>
                  <a:moveTo>
                    <a:pt x="592" y="743"/>
                  </a:moveTo>
                  <a:cubicBezTo>
                    <a:pt x="591" y="744"/>
                    <a:pt x="590" y="744"/>
                    <a:pt x="589" y="745"/>
                  </a:cubicBezTo>
                  <a:cubicBezTo>
                    <a:pt x="589" y="736"/>
                    <a:pt x="589" y="736"/>
                    <a:pt x="589" y="736"/>
                  </a:cubicBezTo>
                  <a:cubicBezTo>
                    <a:pt x="590" y="735"/>
                    <a:pt x="591" y="735"/>
                    <a:pt x="592" y="734"/>
                  </a:cubicBezTo>
                  <a:cubicBezTo>
                    <a:pt x="592" y="743"/>
                    <a:pt x="592" y="743"/>
                    <a:pt x="592" y="743"/>
                  </a:cubicBezTo>
                  <a:close/>
                  <a:moveTo>
                    <a:pt x="592" y="97"/>
                  </a:moveTo>
                  <a:cubicBezTo>
                    <a:pt x="592" y="105"/>
                    <a:pt x="592" y="105"/>
                    <a:pt x="592" y="105"/>
                  </a:cubicBezTo>
                  <a:cubicBezTo>
                    <a:pt x="591" y="105"/>
                    <a:pt x="590" y="104"/>
                    <a:pt x="589" y="104"/>
                  </a:cubicBezTo>
                  <a:cubicBezTo>
                    <a:pt x="589" y="94"/>
                    <a:pt x="589" y="94"/>
                    <a:pt x="589" y="94"/>
                  </a:cubicBezTo>
                  <a:cubicBezTo>
                    <a:pt x="590" y="95"/>
                    <a:pt x="591" y="96"/>
                    <a:pt x="592" y="97"/>
                  </a:cubicBezTo>
                  <a:close/>
                  <a:moveTo>
                    <a:pt x="592" y="134"/>
                  </a:moveTo>
                  <a:cubicBezTo>
                    <a:pt x="592" y="147"/>
                    <a:pt x="592" y="147"/>
                    <a:pt x="592" y="147"/>
                  </a:cubicBezTo>
                  <a:cubicBezTo>
                    <a:pt x="591" y="147"/>
                    <a:pt x="590" y="147"/>
                    <a:pt x="589" y="147"/>
                  </a:cubicBezTo>
                  <a:cubicBezTo>
                    <a:pt x="589" y="133"/>
                    <a:pt x="589" y="133"/>
                    <a:pt x="589" y="133"/>
                  </a:cubicBezTo>
                  <a:cubicBezTo>
                    <a:pt x="590" y="133"/>
                    <a:pt x="591" y="134"/>
                    <a:pt x="592" y="134"/>
                  </a:cubicBezTo>
                  <a:close/>
                  <a:moveTo>
                    <a:pt x="592" y="166"/>
                  </a:moveTo>
                  <a:cubicBezTo>
                    <a:pt x="592" y="181"/>
                    <a:pt x="592" y="181"/>
                    <a:pt x="592" y="181"/>
                  </a:cubicBezTo>
                  <a:cubicBezTo>
                    <a:pt x="591" y="179"/>
                    <a:pt x="590" y="179"/>
                    <a:pt x="589" y="178"/>
                  </a:cubicBezTo>
                  <a:cubicBezTo>
                    <a:pt x="589" y="166"/>
                    <a:pt x="589" y="166"/>
                    <a:pt x="589" y="166"/>
                  </a:cubicBezTo>
                  <a:cubicBezTo>
                    <a:pt x="590" y="166"/>
                    <a:pt x="591" y="166"/>
                    <a:pt x="592" y="166"/>
                  </a:cubicBezTo>
                  <a:close/>
                  <a:moveTo>
                    <a:pt x="592" y="183"/>
                  </a:moveTo>
                  <a:cubicBezTo>
                    <a:pt x="592" y="196"/>
                    <a:pt x="592" y="196"/>
                    <a:pt x="592" y="196"/>
                  </a:cubicBezTo>
                  <a:cubicBezTo>
                    <a:pt x="591" y="196"/>
                    <a:pt x="590" y="196"/>
                    <a:pt x="589" y="196"/>
                  </a:cubicBezTo>
                  <a:cubicBezTo>
                    <a:pt x="589" y="185"/>
                    <a:pt x="589" y="185"/>
                    <a:pt x="589" y="185"/>
                  </a:cubicBezTo>
                  <a:cubicBezTo>
                    <a:pt x="590" y="184"/>
                    <a:pt x="591" y="184"/>
                    <a:pt x="592" y="183"/>
                  </a:cubicBezTo>
                  <a:close/>
                  <a:moveTo>
                    <a:pt x="592" y="200"/>
                  </a:moveTo>
                  <a:cubicBezTo>
                    <a:pt x="592" y="215"/>
                    <a:pt x="592" y="215"/>
                    <a:pt x="592" y="215"/>
                  </a:cubicBezTo>
                  <a:cubicBezTo>
                    <a:pt x="589" y="211"/>
                    <a:pt x="589" y="211"/>
                    <a:pt x="589" y="211"/>
                  </a:cubicBezTo>
                  <a:cubicBezTo>
                    <a:pt x="589" y="200"/>
                    <a:pt x="589" y="200"/>
                    <a:pt x="589" y="200"/>
                  </a:cubicBezTo>
                  <a:cubicBezTo>
                    <a:pt x="590" y="200"/>
                    <a:pt x="591" y="200"/>
                    <a:pt x="592" y="200"/>
                  </a:cubicBezTo>
                  <a:close/>
                  <a:moveTo>
                    <a:pt x="592" y="266"/>
                  </a:moveTo>
                  <a:cubicBezTo>
                    <a:pt x="592" y="287"/>
                    <a:pt x="592" y="287"/>
                    <a:pt x="592" y="287"/>
                  </a:cubicBezTo>
                  <a:cubicBezTo>
                    <a:pt x="591" y="290"/>
                    <a:pt x="590" y="292"/>
                    <a:pt x="589" y="294"/>
                  </a:cubicBezTo>
                  <a:cubicBezTo>
                    <a:pt x="589" y="278"/>
                    <a:pt x="589" y="278"/>
                    <a:pt x="589" y="278"/>
                  </a:cubicBezTo>
                  <a:cubicBezTo>
                    <a:pt x="590" y="275"/>
                    <a:pt x="590" y="272"/>
                    <a:pt x="589" y="270"/>
                  </a:cubicBezTo>
                  <a:cubicBezTo>
                    <a:pt x="589" y="262"/>
                    <a:pt x="589" y="262"/>
                    <a:pt x="589" y="262"/>
                  </a:cubicBezTo>
                  <a:cubicBezTo>
                    <a:pt x="590" y="264"/>
                    <a:pt x="591" y="265"/>
                    <a:pt x="592" y="266"/>
                  </a:cubicBezTo>
                  <a:close/>
                  <a:moveTo>
                    <a:pt x="592" y="308"/>
                  </a:moveTo>
                  <a:cubicBezTo>
                    <a:pt x="592" y="323"/>
                    <a:pt x="592" y="323"/>
                    <a:pt x="592" y="323"/>
                  </a:cubicBezTo>
                  <a:cubicBezTo>
                    <a:pt x="591" y="321"/>
                    <a:pt x="590" y="318"/>
                    <a:pt x="589" y="316"/>
                  </a:cubicBezTo>
                  <a:cubicBezTo>
                    <a:pt x="589" y="306"/>
                    <a:pt x="589" y="306"/>
                    <a:pt x="589" y="306"/>
                  </a:cubicBezTo>
                  <a:cubicBezTo>
                    <a:pt x="589" y="308"/>
                    <a:pt x="590" y="309"/>
                    <a:pt x="590" y="310"/>
                  </a:cubicBezTo>
                  <a:cubicBezTo>
                    <a:pt x="592" y="308"/>
                    <a:pt x="592" y="308"/>
                    <a:pt x="592" y="308"/>
                  </a:cubicBezTo>
                  <a:close/>
                  <a:moveTo>
                    <a:pt x="592" y="390"/>
                  </a:moveTo>
                  <a:cubicBezTo>
                    <a:pt x="592" y="394"/>
                    <a:pt x="592" y="394"/>
                    <a:pt x="592" y="394"/>
                  </a:cubicBezTo>
                  <a:cubicBezTo>
                    <a:pt x="591" y="394"/>
                    <a:pt x="590" y="394"/>
                    <a:pt x="589" y="394"/>
                  </a:cubicBezTo>
                  <a:cubicBezTo>
                    <a:pt x="589" y="390"/>
                    <a:pt x="589" y="390"/>
                    <a:pt x="589" y="390"/>
                  </a:cubicBezTo>
                  <a:cubicBezTo>
                    <a:pt x="592" y="390"/>
                    <a:pt x="592" y="390"/>
                    <a:pt x="592" y="390"/>
                  </a:cubicBezTo>
                  <a:close/>
                  <a:moveTo>
                    <a:pt x="592" y="410"/>
                  </a:moveTo>
                  <a:cubicBezTo>
                    <a:pt x="592" y="414"/>
                    <a:pt x="592" y="414"/>
                    <a:pt x="592" y="414"/>
                  </a:cubicBezTo>
                  <a:cubicBezTo>
                    <a:pt x="589" y="414"/>
                    <a:pt x="589" y="414"/>
                    <a:pt x="589" y="414"/>
                  </a:cubicBezTo>
                  <a:cubicBezTo>
                    <a:pt x="589" y="402"/>
                    <a:pt x="589" y="402"/>
                    <a:pt x="589" y="402"/>
                  </a:cubicBezTo>
                  <a:cubicBezTo>
                    <a:pt x="590" y="408"/>
                    <a:pt x="591" y="409"/>
                    <a:pt x="592" y="410"/>
                  </a:cubicBezTo>
                  <a:close/>
                  <a:moveTo>
                    <a:pt x="592" y="479"/>
                  </a:moveTo>
                  <a:cubicBezTo>
                    <a:pt x="592" y="498"/>
                    <a:pt x="592" y="498"/>
                    <a:pt x="592" y="498"/>
                  </a:cubicBezTo>
                  <a:cubicBezTo>
                    <a:pt x="591" y="499"/>
                    <a:pt x="590" y="499"/>
                    <a:pt x="589" y="500"/>
                  </a:cubicBezTo>
                  <a:cubicBezTo>
                    <a:pt x="589" y="487"/>
                    <a:pt x="589" y="487"/>
                    <a:pt x="589" y="487"/>
                  </a:cubicBezTo>
                  <a:cubicBezTo>
                    <a:pt x="590" y="484"/>
                    <a:pt x="591" y="482"/>
                    <a:pt x="592" y="479"/>
                  </a:cubicBezTo>
                  <a:close/>
                  <a:moveTo>
                    <a:pt x="592" y="507"/>
                  </a:moveTo>
                  <a:cubicBezTo>
                    <a:pt x="592" y="514"/>
                    <a:pt x="592" y="514"/>
                    <a:pt x="592" y="514"/>
                  </a:cubicBezTo>
                  <a:cubicBezTo>
                    <a:pt x="591" y="514"/>
                    <a:pt x="590" y="514"/>
                    <a:pt x="589" y="514"/>
                  </a:cubicBezTo>
                  <a:cubicBezTo>
                    <a:pt x="589" y="507"/>
                    <a:pt x="589" y="507"/>
                    <a:pt x="589" y="507"/>
                  </a:cubicBezTo>
                  <a:cubicBezTo>
                    <a:pt x="590" y="507"/>
                    <a:pt x="591" y="507"/>
                    <a:pt x="592" y="507"/>
                  </a:cubicBezTo>
                  <a:close/>
                  <a:moveTo>
                    <a:pt x="592" y="523"/>
                  </a:moveTo>
                  <a:cubicBezTo>
                    <a:pt x="592" y="538"/>
                    <a:pt x="592" y="538"/>
                    <a:pt x="592" y="538"/>
                  </a:cubicBezTo>
                  <a:cubicBezTo>
                    <a:pt x="591" y="540"/>
                    <a:pt x="590" y="541"/>
                    <a:pt x="589" y="542"/>
                  </a:cubicBezTo>
                  <a:cubicBezTo>
                    <a:pt x="589" y="531"/>
                    <a:pt x="589" y="531"/>
                    <a:pt x="589" y="531"/>
                  </a:cubicBezTo>
                  <a:cubicBezTo>
                    <a:pt x="589" y="524"/>
                    <a:pt x="589" y="524"/>
                    <a:pt x="589" y="524"/>
                  </a:cubicBezTo>
                  <a:cubicBezTo>
                    <a:pt x="590" y="524"/>
                    <a:pt x="591" y="524"/>
                    <a:pt x="592" y="523"/>
                  </a:cubicBezTo>
                  <a:close/>
                  <a:moveTo>
                    <a:pt x="592" y="591"/>
                  </a:moveTo>
                  <a:cubicBezTo>
                    <a:pt x="592" y="594"/>
                    <a:pt x="592" y="594"/>
                    <a:pt x="592" y="594"/>
                  </a:cubicBezTo>
                  <a:cubicBezTo>
                    <a:pt x="590" y="593"/>
                    <a:pt x="590" y="593"/>
                    <a:pt x="590" y="593"/>
                  </a:cubicBezTo>
                  <a:cubicBezTo>
                    <a:pt x="592" y="591"/>
                    <a:pt x="592" y="591"/>
                    <a:pt x="592" y="591"/>
                  </a:cubicBezTo>
                  <a:close/>
                  <a:moveTo>
                    <a:pt x="592" y="603"/>
                  </a:moveTo>
                  <a:cubicBezTo>
                    <a:pt x="592" y="621"/>
                    <a:pt x="592" y="621"/>
                    <a:pt x="592" y="621"/>
                  </a:cubicBezTo>
                  <a:cubicBezTo>
                    <a:pt x="591" y="619"/>
                    <a:pt x="590" y="618"/>
                    <a:pt x="589" y="617"/>
                  </a:cubicBezTo>
                  <a:cubicBezTo>
                    <a:pt x="589" y="600"/>
                    <a:pt x="589" y="600"/>
                    <a:pt x="589" y="600"/>
                  </a:cubicBezTo>
                  <a:cubicBezTo>
                    <a:pt x="590" y="601"/>
                    <a:pt x="591" y="602"/>
                    <a:pt x="592" y="603"/>
                  </a:cubicBezTo>
                  <a:close/>
                  <a:moveTo>
                    <a:pt x="592" y="634"/>
                  </a:moveTo>
                  <a:cubicBezTo>
                    <a:pt x="592" y="644"/>
                    <a:pt x="592" y="644"/>
                    <a:pt x="592" y="644"/>
                  </a:cubicBezTo>
                  <a:cubicBezTo>
                    <a:pt x="591" y="645"/>
                    <a:pt x="590" y="645"/>
                    <a:pt x="589" y="645"/>
                  </a:cubicBezTo>
                  <a:cubicBezTo>
                    <a:pt x="589" y="635"/>
                    <a:pt x="589" y="635"/>
                    <a:pt x="589" y="635"/>
                  </a:cubicBezTo>
                  <a:cubicBezTo>
                    <a:pt x="590" y="635"/>
                    <a:pt x="591" y="634"/>
                    <a:pt x="592" y="634"/>
                  </a:cubicBezTo>
                  <a:close/>
                  <a:moveTo>
                    <a:pt x="592" y="691"/>
                  </a:moveTo>
                  <a:cubicBezTo>
                    <a:pt x="592" y="700"/>
                    <a:pt x="592" y="700"/>
                    <a:pt x="592" y="700"/>
                  </a:cubicBezTo>
                  <a:cubicBezTo>
                    <a:pt x="591" y="700"/>
                    <a:pt x="590" y="701"/>
                    <a:pt x="589" y="701"/>
                  </a:cubicBezTo>
                  <a:cubicBezTo>
                    <a:pt x="589" y="692"/>
                    <a:pt x="589" y="692"/>
                    <a:pt x="589" y="692"/>
                  </a:cubicBezTo>
                  <a:cubicBezTo>
                    <a:pt x="590" y="692"/>
                    <a:pt x="591" y="692"/>
                    <a:pt x="592" y="691"/>
                  </a:cubicBezTo>
                  <a:close/>
                  <a:moveTo>
                    <a:pt x="592" y="715"/>
                  </a:moveTo>
                  <a:cubicBezTo>
                    <a:pt x="592" y="726"/>
                    <a:pt x="592" y="726"/>
                    <a:pt x="592" y="726"/>
                  </a:cubicBezTo>
                  <a:cubicBezTo>
                    <a:pt x="591" y="725"/>
                    <a:pt x="590" y="725"/>
                    <a:pt x="589" y="724"/>
                  </a:cubicBezTo>
                  <a:cubicBezTo>
                    <a:pt x="589" y="714"/>
                    <a:pt x="589" y="714"/>
                    <a:pt x="589" y="714"/>
                  </a:cubicBezTo>
                  <a:lnTo>
                    <a:pt x="592" y="715"/>
                  </a:lnTo>
                  <a:close/>
                  <a:moveTo>
                    <a:pt x="584" y="48"/>
                  </a:moveTo>
                  <a:cubicBezTo>
                    <a:pt x="586" y="49"/>
                    <a:pt x="587" y="50"/>
                    <a:pt x="589" y="50"/>
                  </a:cubicBezTo>
                  <a:cubicBezTo>
                    <a:pt x="589" y="59"/>
                    <a:pt x="589" y="59"/>
                    <a:pt x="589" y="59"/>
                  </a:cubicBezTo>
                  <a:cubicBezTo>
                    <a:pt x="588" y="59"/>
                    <a:pt x="586" y="58"/>
                    <a:pt x="584" y="57"/>
                  </a:cubicBezTo>
                  <a:cubicBezTo>
                    <a:pt x="584" y="48"/>
                    <a:pt x="584" y="48"/>
                    <a:pt x="584" y="48"/>
                  </a:cubicBezTo>
                  <a:close/>
                  <a:moveTo>
                    <a:pt x="589" y="745"/>
                  </a:moveTo>
                  <a:cubicBezTo>
                    <a:pt x="587" y="746"/>
                    <a:pt x="586" y="747"/>
                    <a:pt x="584" y="747"/>
                  </a:cubicBezTo>
                  <a:cubicBezTo>
                    <a:pt x="584" y="737"/>
                    <a:pt x="584" y="737"/>
                    <a:pt x="584" y="737"/>
                  </a:cubicBezTo>
                  <a:cubicBezTo>
                    <a:pt x="586" y="737"/>
                    <a:pt x="587" y="736"/>
                    <a:pt x="589" y="736"/>
                  </a:cubicBezTo>
                  <a:cubicBezTo>
                    <a:pt x="589" y="745"/>
                    <a:pt x="589" y="745"/>
                    <a:pt x="589" y="745"/>
                  </a:cubicBezTo>
                  <a:close/>
                  <a:moveTo>
                    <a:pt x="589" y="94"/>
                  </a:moveTo>
                  <a:cubicBezTo>
                    <a:pt x="589" y="104"/>
                    <a:pt x="589" y="104"/>
                    <a:pt x="589" y="104"/>
                  </a:cubicBezTo>
                  <a:cubicBezTo>
                    <a:pt x="587" y="103"/>
                    <a:pt x="586" y="102"/>
                    <a:pt x="584" y="100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5" y="87"/>
                    <a:pt x="585" y="87"/>
                    <a:pt x="585" y="87"/>
                  </a:cubicBezTo>
                  <a:cubicBezTo>
                    <a:pt x="586" y="90"/>
                    <a:pt x="587" y="93"/>
                    <a:pt x="589" y="94"/>
                  </a:cubicBezTo>
                  <a:close/>
                  <a:moveTo>
                    <a:pt x="589" y="133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88" y="147"/>
                    <a:pt x="587" y="147"/>
                    <a:pt x="586" y="147"/>
                  </a:cubicBezTo>
                  <a:cubicBezTo>
                    <a:pt x="586" y="147"/>
                    <a:pt x="585" y="146"/>
                    <a:pt x="584" y="146"/>
                  </a:cubicBezTo>
                  <a:cubicBezTo>
                    <a:pt x="584" y="130"/>
                    <a:pt x="584" y="130"/>
                    <a:pt x="584" y="130"/>
                  </a:cubicBezTo>
                  <a:cubicBezTo>
                    <a:pt x="586" y="131"/>
                    <a:pt x="587" y="132"/>
                    <a:pt x="589" y="133"/>
                  </a:cubicBezTo>
                  <a:close/>
                  <a:moveTo>
                    <a:pt x="589" y="166"/>
                  </a:moveTo>
                  <a:cubicBezTo>
                    <a:pt x="589" y="178"/>
                    <a:pt x="589" y="178"/>
                    <a:pt x="589" y="178"/>
                  </a:cubicBezTo>
                  <a:cubicBezTo>
                    <a:pt x="586" y="176"/>
                    <a:pt x="585" y="175"/>
                    <a:pt x="585" y="167"/>
                  </a:cubicBezTo>
                  <a:cubicBezTo>
                    <a:pt x="586" y="166"/>
                    <a:pt x="587" y="166"/>
                    <a:pt x="589" y="166"/>
                  </a:cubicBezTo>
                  <a:close/>
                  <a:moveTo>
                    <a:pt x="589" y="185"/>
                  </a:moveTo>
                  <a:cubicBezTo>
                    <a:pt x="589" y="196"/>
                    <a:pt x="589" y="196"/>
                    <a:pt x="589" y="196"/>
                  </a:cubicBezTo>
                  <a:cubicBezTo>
                    <a:pt x="589" y="197"/>
                    <a:pt x="589" y="199"/>
                    <a:pt x="589" y="200"/>
                  </a:cubicBezTo>
                  <a:cubicBezTo>
                    <a:pt x="589" y="211"/>
                    <a:pt x="589" y="211"/>
                    <a:pt x="589" y="211"/>
                  </a:cubicBezTo>
                  <a:cubicBezTo>
                    <a:pt x="588" y="210"/>
                    <a:pt x="587" y="209"/>
                    <a:pt x="586" y="207"/>
                  </a:cubicBezTo>
                  <a:cubicBezTo>
                    <a:pt x="585" y="207"/>
                    <a:pt x="585" y="207"/>
                    <a:pt x="584" y="207"/>
                  </a:cubicBezTo>
                  <a:cubicBezTo>
                    <a:pt x="584" y="186"/>
                    <a:pt x="584" y="186"/>
                    <a:pt x="584" y="186"/>
                  </a:cubicBezTo>
                  <a:cubicBezTo>
                    <a:pt x="586" y="186"/>
                    <a:pt x="587" y="186"/>
                    <a:pt x="589" y="185"/>
                  </a:cubicBezTo>
                  <a:close/>
                  <a:moveTo>
                    <a:pt x="589" y="262"/>
                  </a:moveTo>
                  <a:cubicBezTo>
                    <a:pt x="589" y="270"/>
                    <a:pt x="589" y="270"/>
                    <a:pt x="589" y="270"/>
                  </a:cubicBezTo>
                  <a:cubicBezTo>
                    <a:pt x="588" y="268"/>
                    <a:pt x="587" y="267"/>
                    <a:pt x="584" y="266"/>
                  </a:cubicBezTo>
                  <a:cubicBezTo>
                    <a:pt x="584" y="256"/>
                    <a:pt x="584" y="256"/>
                    <a:pt x="584" y="256"/>
                  </a:cubicBezTo>
                  <a:cubicBezTo>
                    <a:pt x="586" y="258"/>
                    <a:pt x="587" y="260"/>
                    <a:pt x="589" y="262"/>
                  </a:cubicBezTo>
                  <a:close/>
                  <a:moveTo>
                    <a:pt x="589" y="278"/>
                  </a:moveTo>
                  <a:cubicBezTo>
                    <a:pt x="589" y="294"/>
                    <a:pt x="589" y="294"/>
                    <a:pt x="589" y="294"/>
                  </a:cubicBezTo>
                  <a:cubicBezTo>
                    <a:pt x="587" y="298"/>
                    <a:pt x="587" y="301"/>
                    <a:pt x="589" y="306"/>
                  </a:cubicBezTo>
                  <a:cubicBezTo>
                    <a:pt x="589" y="316"/>
                    <a:pt x="589" y="316"/>
                    <a:pt x="589" y="316"/>
                  </a:cubicBezTo>
                  <a:cubicBezTo>
                    <a:pt x="588" y="313"/>
                    <a:pt x="586" y="309"/>
                    <a:pt x="584" y="306"/>
                  </a:cubicBezTo>
                  <a:cubicBezTo>
                    <a:pt x="584" y="289"/>
                    <a:pt x="584" y="289"/>
                    <a:pt x="584" y="289"/>
                  </a:cubicBezTo>
                  <a:cubicBezTo>
                    <a:pt x="586" y="286"/>
                    <a:pt x="588" y="282"/>
                    <a:pt x="589" y="278"/>
                  </a:cubicBezTo>
                  <a:close/>
                  <a:moveTo>
                    <a:pt x="589" y="390"/>
                  </a:moveTo>
                  <a:cubicBezTo>
                    <a:pt x="589" y="394"/>
                    <a:pt x="589" y="394"/>
                    <a:pt x="589" y="394"/>
                  </a:cubicBezTo>
                  <a:cubicBezTo>
                    <a:pt x="587" y="394"/>
                    <a:pt x="587" y="394"/>
                    <a:pt x="587" y="394"/>
                  </a:cubicBezTo>
                  <a:cubicBezTo>
                    <a:pt x="588" y="397"/>
                    <a:pt x="588" y="400"/>
                    <a:pt x="589" y="402"/>
                  </a:cubicBezTo>
                  <a:cubicBezTo>
                    <a:pt x="589" y="414"/>
                    <a:pt x="589" y="414"/>
                    <a:pt x="589" y="414"/>
                  </a:cubicBezTo>
                  <a:cubicBezTo>
                    <a:pt x="584" y="414"/>
                    <a:pt x="584" y="414"/>
                    <a:pt x="584" y="414"/>
                  </a:cubicBezTo>
                  <a:cubicBezTo>
                    <a:pt x="584" y="411"/>
                    <a:pt x="584" y="411"/>
                    <a:pt x="584" y="411"/>
                  </a:cubicBezTo>
                  <a:cubicBezTo>
                    <a:pt x="586" y="411"/>
                    <a:pt x="586" y="411"/>
                    <a:pt x="586" y="411"/>
                  </a:cubicBezTo>
                  <a:cubicBezTo>
                    <a:pt x="585" y="406"/>
                    <a:pt x="585" y="402"/>
                    <a:pt x="584" y="399"/>
                  </a:cubicBezTo>
                  <a:cubicBezTo>
                    <a:pt x="584" y="390"/>
                    <a:pt x="584" y="390"/>
                    <a:pt x="584" y="390"/>
                  </a:cubicBezTo>
                  <a:cubicBezTo>
                    <a:pt x="589" y="390"/>
                    <a:pt x="589" y="390"/>
                    <a:pt x="589" y="390"/>
                  </a:cubicBezTo>
                  <a:close/>
                  <a:moveTo>
                    <a:pt x="589" y="487"/>
                  </a:moveTo>
                  <a:cubicBezTo>
                    <a:pt x="589" y="500"/>
                    <a:pt x="589" y="500"/>
                    <a:pt x="589" y="500"/>
                  </a:cubicBezTo>
                  <a:cubicBezTo>
                    <a:pt x="587" y="502"/>
                    <a:pt x="586" y="504"/>
                    <a:pt x="584" y="507"/>
                  </a:cubicBezTo>
                  <a:cubicBezTo>
                    <a:pt x="584" y="497"/>
                    <a:pt x="584" y="497"/>
                    <a:pt x="584" y="497"/>
                  </a:cubicBezTo>
                  <a:cubicBezTo>
                    <a:pt x="586" y="493"/>
                    <a:pt x="588" y="490"/>
                    <a:pt x="589" y="487"/>
                  </a:cubicBezTo>
                  <a:close/>
                  <a:moveTo>
                    <a:pt x="589" y="507"/>
                  </a:moveTo>
                  <a:cubicBezTo>
                    <a:pt x="589" y="514"/>
                    <a:pt x="589" y="514"/>
                    <a:pt x="589" y="514"/>
                  </a:cubicBezTo>
                  <a:cubicBezTo>
                    <a:pt x="587" y="514"/>
                    <a:pt x="586" y="514"/>
                    <a:pt x="584" y="514"/>
                  </a:cubicBezTo>
                  <a:cubicBezTo>
                    <a:pt x="584" y="507"/>
                    <a:pt x="584" y="507"/>
                    <a:pt x="584" y="507"/>
                  </a:cubicBezTo>
                  <a:cubicBezTo>
                    <a:pt x="586" y="507"/>
                    <a:pt x="588" y="507"/>
                    <a:pt x="589" y="507"/>
                  </a:cubicBezTo>
                  <a:close/>
                  <a:moveTo>
                    <a:pt x="589" y="524"/>
                  </a:moveTo>
                  <a:cubicBezTo>
                    <a:pt x="589" y="531"/>
                    <a:pt x="589" y="531"/>
                    <a:pt x="589" y="531"/>
                  </a:cubicBezTo>
                  <a:cubicBezTo>
                    <a:pt x="588" y="535"/>
                    <a:pt x="586" y="536"/>
                    <a:pt x="584" y="538"/>
                  </a:cubicBezTo>
                  <a:cubicBezTo>
                    <a:pt x="584" y="548"/>
                    <a:pt x="584" y="548"/>
                    <a:pt x="584" y="548"/>
                  </a:cubicBezTo>
                  <a:cubicBezTo>
                    <a:pt x="586" y="546"/>
                    <a:pt x="587" y="544"/>
                    <a:pt x="589" y="542"/>
                  </a:cubicBezTo>
                  <a:cubicBezTo>
                    <a:pt x="589" y="531"/>
                    <a:pt x="589" y="531"/>
                    <a:pt x="589" y="531"/>
                  </a:cubicBezTo>
                  <a:cubicBezTo>
                    <a:pt x="587" y="531"/>
                    <a:pt x="586" y="531"/>
                    <a:pt x="584" y="531"/>
                  </a:cubicBezTo>
                  <a:cubicBezTo>
                    <a:pt x="584" y="525"/>
                    <a:pt x="584" y="525"/>
                    <a:pt x="584" y="525"/>
                  </a:cubicBezTo>
                  <a:cubicBezTo>
                    <a:pt x="586" y="525"/>
                    <a:pt x="588" y="524"/>
                    <a:pt x="589" y="524"/>
                  </a:cubicBezTo>
                  <a:close/>
                  <a:moveTo>
                    <a:pt x="589" y="600"/>
                  </a:moveTo>
                  <a:cubicBezTo>
                    <a:pt x="589" y="617"/>
                    <a:pt x="589" y="617"/>
                    <a:pt x="589" y="617"/>
                  </a:cubicBezTo>
                  <a:cubicBezTo>
                    <a:pt x="588" y="615"/>
                    <a:pt x="586" y="613"/>
                    <a:pt x="584" y="611"/>
                  </a:cubicBezTo>
                  <a:cubicBezTo>
                    <a:pt x="584" y="598"/>
                    <a:pt x="584" y="598"/>
                    <a:pt x="584" y="598"/>
                  </a:cubicBezTo>
                  <a:cubicBezTo>
                    <a:pt x="585" y="598"/>
                    <a:pt x="586" y="598"/>
                    <a:pt x="586" y="598"/>
                  </a:cubicBezTo>
                  <a:cubicBezTo>
                    <a:pt x="587" y="598"/>
                    <a:pt x="588" y="599"/>
                    <a:pt x="589" y="600"/>
                  </a:cubicBezTo>
                  <a:close/>
                  <a:moveTo>
                    <a:pt x="589" y="635"/>
                  </a:moveTo>
                  <a:cubicBezTo>
                    <a:pt x="589" y="645"/>
                    <a:pt x="589" y="645"/>
                    <a:pt x="589" y="645"/>
                  </a:cubicBezTo>
                  <a:cubicBezTo>
                    <a:pt x="588" y="646"/>
                    <a:pt x="587" y="646"/>
                    <a:pt x="585" y="646"/>
                  </a:cubicBezTo>
                  <a:cubicBezTo>
                    <a:pt x="585" y="646"/>
                    <a:pt x="585" y="646"/>
                    <a:pt x="584" y="646"/>
                  </a:cubicBezTo>
                  <a:cubicBezTo>
                    <a:pt x="584" y="631"/>
                    <a:pt x="584" y="631"/>
                    <a:pt x="584" y="631"/>
                  </a:cubicBezTo>
                  <a:cubicBezTo>
                    <a:pt x="586" y="633"/>
                    <a:pt x="588" y="634"/>
                    <a:pt x="589" y="635"/>
                  </a:cubicBezTo>
                  <a:close/>
                  <a:moveTo>
                    <a:pt x="589" y="692"/>
                  </a:moveTo>
                  <a:cubicBezTo>
                    <a:pt x="589" y="701"/>
                    <a:pt x="589" y="701"/>
                    <a:pt x="589" y="701"/>
                  </a:cubicBezTo>
                  <a:cubicBezTo>
                    <a:pt x="587" y="702"/>
                    <a:pt x="586" y="702"/>
                    <a:pt x="584" y="703"/>
                  </a:cubicBezTo>
                  <a:cubicBezTo>
                    <a:pt x="584" y="695"/>
                    <a:pt x="584" y="695"/>
                    <a:pt x="584" y="695"/>
                  </a:cubicBezTo>
                  <a:cubicBezTo>
                    <a:pt x="586" y="694"/>
                    <a:pt x="587" y="693"/>
                    <a:pt x="589" y="692"/>
                  </a:cubicBezTo>
                  <a:close/>
                  <a:moveTo>
                    <a:pt x="589" y="714"/>
                  </a:moveTo>
                  <a:cubicBezTo>
                    <a:pt x="589" y="724"/>
                    <a:pt x="589" y="724"/>
                    <a:pt x="589" y="724"/>
                  </a:cubicBezTo>
                  <a:cubicBezTo>
                    <a:pt x="588" y="723"/>
                    <a:pt x="586" y="723"/>
                    <a:pt x="584" y="721"/>
                  </a:cubicBezTo>
                  <a:cubicBezTo>
                    <a:pt x="584" y="711"/>
                    <a:pt x="584" y="711"/>
                    <a:pt x="584" y="711"/>
                  </a:cubicBezTo>
                  <a:cubicBezTo>
                    <a:pt x="586" y="712"/>
                    <a:pt x="587" y="713"/>
                    <a:pt x="589" y="714"/>
                  </a:cubicBezTo>
                  <a:close/>
                  <a:moveTo>
                    <a:pt x="584" y="454"/>
                  </a:moveTo>
                  <a:cubicBezTo>
                    <a:pt x="584" y="442"/>
                    <a:pt x="584" y="442"/>
                    <a:pt x="584" y="442"/>
                  </a:cubicBezTo>
                  <a:cubicBezTo>
                    <a:pt x="585" y="446"/>
                    <a:pt x="585" y="449"/>
                    <a:pt x="584" y="454"/>
                  </a:cubicBezTo>
                  <a:close/>
                  <a:moveTo>
                    <a:pt x="584" y="358"/>
                  </a:moveTo>
                  <a:cubicBezTo>
                    <a:pt x="584" y="341"/>
                    <a:pt x="584" y="341"/>
                    <a:pt x="584" y="341"/>
                  </a:cubicBezTo>
                  <a:cubicBezTo>
                    <a:pt x="586" y="347"/>
                    <a:pt x="587" y="350"/>
                    <a:pt x="589" y="356"/>
                  </a:cubicBezTo>
                  <a:cubicBezTo>
                    <a:pt x="587" y="357"/>
                    <a:pt x="586" y="357"/>
                    <a:pt x="584" y="358"/>
                  </a:cubicBezTo>
                  <a:close/>
                  <a:moveTo>
                    <a:pt x="575" y="44"/>
                  </a:moveTo>
                  <a:cubicBezTo>
                    <a:pt x="578" y="45"/>
                    <a:pt x="581" y="47"/>
                    <a:pt x="584" y="48"/>
                  </a:cubicBezTo>
                  <a:cubicBezTo>
                    <a:pt x="584" y="57"/>
                    <a:pt x="584" y="57"/>
                    <a:pt x="584" y="57"/>
                  </a:cubicBezTo>
                  <a:cubicBezTo>
                    <a:pt x="583" y="57"/>
                    <a:pt x="583" y="57"/>
                    <a:pt x="583" y="57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100"/>
                    <a:pt x="584" y="100"/>
                    <a:pt x="584" y="100"/>
                  </a:cubicBezTo>
                  <a:cubicBezTo>
                    <a:pt x="582" y="99"/>
                    <a:pt x="580" y="97"/>
                    <a:pt x="579" y="94"/>
                  </a:cubicBezTo>
                  <a:cubicBezTo>
                    <a:pt x="575" y="93"/>
                    <a:pt x="575" y="93"/>
                    <a:pt x="575" y="93"/>
                  </a:cubicBezTo>
                  <a:cubicBezTo>
                    <a:pt x="575" y="44"/>
                    <a:pt x="575" y="44"/>
                    <a:pt x="575" y="44"/>
                  </a:cubicBezTo>
                  <a:close/>
                  <a:moveTo>
                    <a:pt x="584" y="747"/>
                  </a:moveTo>
                  <a:cubicBezTo>
                    <a:pt x="581" y="749"/>
                    <a:pt x="578" y="751"/>
                    <a:pt x="575" y="752"/>
                  </a:cubicBezTo>
                  <a:cubicBezTo>
                    <a:pt x="575" y="738"/>
                    <a:pt x="575" y="738"/>
                    <a:pt x="575" y="738"/>
                  </a:cubicBezTo>
                  <a:cubicBezTo>
                    <a:pt x="579" y="738"/>
                    <a:pt x="582" y="738"/>
                    <a:pt x="584" y="737"/>
                  </a:cubicBezTo>
                  <a:cubicBezTo>
                    <a:pt x="584" y="747"/>
                    <a:pt x="584" y="747"/>
                    <a:pt x="584" y="747"/>
                  </a:cubicBezTo>
                  <a:close/>
                  <a:moveTo>
                    <a:pt x="584" y="130"/>
                  </a:moveTo>
                  <a:cubicBezTo>
                    <a:pt x="584" y="146"/>
                    <a:pt x="584" y="146"/>
                    <a:pt x="584" y="146"/>
                  </a:cubicBezTo>
                  <a:cubicBezTo>
                    <a:pt x="582" y="144"/>
                    <a:pt x="579" y="144"/>
                    <a:pt x="575" y="143"/>
                  </a:cubicBezTo>
                  <a:cubicBezTo>
                    <a:pt x="575" y="131"/>
                    <a:pt x="575" y="131"/>
                    <a:pt x="575" y="131"/>
                  </a:cubicBezTo>
                  <a:cubicBezTo>
                    <a:pt x="578" y="130"/>
                    <a:pt x="582" y="130"/>
                    <a:pt x="584" y="130"/>
                  </a:cubicBezTo>
                  <a:close/>
                  <a:moveTo>
                    <a:pt x="584" y="186"/>
                  </a:moveTo>
                  <a:cubicBezTo>
                    <a:pt x="584" y="207"/>
                    <a:pt x="584" y="207"/>
                    <a:pt x="584" y="207"/>
                  </a:cubicBezTo>
                  <a:cubicBezTo>
                    <a:pt x="582" y="205"/>
                    <a:pt x="578" y="204"/>
                    <a:pt x="575" y="204"/>
                  </a:cubicBezTo>
                  <a:cubicBezTo>
                    <a:pt x="575" y="188"/>
                    <a:pt x="575" y="188"/>
                    <a:pt x="575" y="188"/>
                  </a:cubicBezTo>
                  <a:cubicBezTo>
                    <a:pt x="578" y="188"/>
                    <a:pt x="581" y="188"/>
                    <a:pt x="584" y="186"/>
                  </a:cubicBezTo>
                  <a:close/>
                  <a:moveTo>
                    <a:pt x="584" y="256"/>
                  </a:moveTo>
                  <a:cubicBezTo>
                    <a:pt x="584" y="266"/>
                    <a:pt x="584" y="266"/>
                    <a:pt x="584" y="266"/>
                  </a:cubicBezTo>
                  <a:cubicBezTo>
                    <a:pt x="584" y="265"/>
                    <a:pt x="584" y="265"/>
                    <a:pt x="583" y="265"/>
                  </a:cubicBezTo>
                  <a:cubicBezTo>
                    <a:pt x="581" y="278"/>
                    <a:pt x="575" y="280"/>
                    <a:pt x="581" y="292"/>
                  </a:cubicBezTo>
                  <a:cubicBezTo>
                    <a:pt x="582" y="292"/>
                    <a:pt x="582" y="292"/>
                    <a:pt x="583" y="292"/>
                  </a:cubicBezTo>
                  <a:cubicBezTo>
                    <a:pt x="583" y="291"/>
                    <a:pt x="584" y="290"/>
                    <a:pt x="584" y="289"/>
                  </a:cubicBezTo>
                  <a:cubicBezTo>
                    <a:pt x="584" y="306"/>
                    <a:pt x="584" y="306"/>
                    <a:pt x="584" y="306"/>
                  </a:cubicBezTo>
                  <a:cubicBezTo>
                    <a:pt x="582" y="300"/>
                    <a:pt x="578" y="294"/>
                    <a:pt x="575" y="289"/>
                  </a:cubicBezTo>
                  <a:cubicBezTo>
                    <a:pt x="575" y="270"/>
                    <a:pt x="575" y="270"/>
                    <a:pt x="575" y="270"/>
                  </a:cubicBezTo>
                  <a:cubicBezTo>
                    <a:pt x="578" y="264"/>
                    <a:pt x="579" y="260"/>
                    <a:pt x="575" y="253"/>
                  </a:cubicBezTo>
                  <a:cubicBezTo>
                    <a:pt x="575" y="245"/>
                    <a:pt x="575" y="245"/>
                    <a:pt x="575" y="245"/>
                  </a:cubicBezTo>
                  <a:cubicBezTo>
                    <a:pt x="578" y="248"/>
                    <a:pt x="581" y="252"/>
                    <a:pt x="584" y="256"/>
                  </a:cubicBezTo>
                  <a:close/>
                  <a:moveTo>
                    <a:pt x="584" y="341"/>
                  </a:moveTo>
                  <a:cubicBezTo>
                    <a:pt x="584" y="358"/>
                    <a:pt x="584" y="358"/>
                    <a:pt x="584" y="358"/>
                  </a:cubicBezTo>
                  <a:cubicBezTo>
                    <a:pt x="580" y="359"/>
                    <a:pt x="578" y="359"/>
                    <a:pt x="575" y="357"/>
                  </a:cubicBezTo>
                  <a:cubicBezTo>
                    <a:pt x="575" y="349"/>
                    <a:pt x="575" y="349"/>
                    <a:pt x="575" y="349"/>
                  </a:cubicBezTo>
                  <a:cubicBezTo>
                    <a:pt x="580" y="349"/>
                    <a:pt x="580" y="349"/>
                    <a:pt x="580" y="349"/>
                  </a:cubicBezTo>
                  <a:cubicBezTo>
                    <a:pt x="579" y="343"/>
                    <a:pt x="579" y="337"/>
                    <a:pt x="575" y="335"/>
                  </a:cubicBezTo>
                  <a:cubicBezTo>
                    <a:pt x="575" y="322"/>
                    <a:pt x="575" y="322"/>
                    <a:pt x="575" y="322"/>
                  </a:cubicBezTo>
                  <a:cubicBezTo>
                    <a:pt x="577" y="321"/>
                    <a:pt x="577" y="321"/>
                    <a:pt x="577" y="321"/>
                  </a:cubicBezTo>
                  <a:cubicBezTo>
                    <a:pt x="581" y="332"/>
                    <a:pt x="583" y="337"/>
                    <a:pt x="584" y="341"/>
                  </a:cubicBezTo>
                  <a:close/>
                  <a:moveTo>
                    <a:pt x="584" y="390"/>
                  </a:moveTo>
                  <a:cubicBezTo>
                    <a:pt x="584" y="399"/>
                    <a:pt x="584" y="399"/>
                    <a:pt x="584" y="399"/>
                  </a:cubicBezTo>
                  <a:cubicBezTo>
                    <a:pt x="584" y="395"/>
                    <a:pt x="581" y="394"/>
                    <a:pt x="575" y="393"/>
                  </a:cubicBezTo>
                  <a:cubicBezTo>
                    <a:pt x="575" y="390"/>
                    <a:pt x="575" y="390"/>
                    <a:pt x="575" y="390"/>
                  </a:cubicBezTo>
                  <a:cubicBezTo>
                    <a:pt x="584" y="390"/>
                    <a:pt x="584" y="390"/>
                    <a:pt x="584" y="390"/>
                  </a:cubicBezTo>
                  <a:close/>
                  <a:moveTo>
                    <a:pt x="584" y="411"/>
                  </a:moveTo>
                  <a:cubicBezTo>
                    <a:pt x="581" y="411"/>
                    <a:pt x="581" y="411"/>
                    <a:pt x="581" y="411"/>
                  </a:cubicBezTo>
                  <a:cubicBezTo>
                    <a:pt x="580" y="411"/>
                    <a:pt x="579" y="410"/>
                    <a:pt x="578" y="410"/>
                  </a:cubicBezTo>
                  <a:cubicBezTo>
                    <a:pt x="575" y="393"/>
                    <a:pt x="575" y="393"/>
                    <a:pt x="575" y="393"/>
                  </a:cubicBezTo>
                  <a:cubicBezTo>
                    <a:pt x="575" y="414"/>
                    <a:pt x="575" y="414"/>
                    <a:pt x="575" y="414"/>
                  </a:cubicBezTo>
                  <a:cubicBezTo>
                    <a:pt x="584" y="414"/>
                    <a:pt x="584" y="414"/>
                    <a:pt x="584" y="414"/>
                  </a:cubicBezTo>
                  <a:cubicBezTo>
                    <a:pt x="584" y="411"/>
                    <a:pt x="584" y="411"/>
                    <a:pt x="584" y="411"/>
                  </a:cubicBezTo>
                  <a:close/>
                  <a:moveTo>
                    <a:pt x="584" y="442"/>
                  </a:moveTo>
                  <a:cubicBezTo>
                    <a:pt x="584" y="454"/>
                    <a:pt x="584" y="454"/>
                    <a:pt x="584" y="454"/>
                  </a:cubicBezTo>
                  <a:cubicBezTo>
                    <a:pt x="583" y="462"/>
                    <a:pt x="579" y="472"/>
                    <a:pt x="575" y="481"/>
                  </a:cubicBezTo>
                  <a:cubicBezTo>
                    <a:pt x="575" y="448"/>
                    <a:pt x="575" y="448"/>
                    <a:pt x="575" y="448"/>
                  </a:cubicBezTo>
                  <a:cubicBezTo>
                    <a:pt x="575" y="445"/>
                    <a:pt x="576" y="442"/>
                    <a:pt x="576" y="438"/>
                  </a:cubicBezTo>
                  <a:cubicBezTo>
                    <a:pt x="578" y="438"/>
                    <a:pt x="580" y="438"/>
                    <a:pt x="582" y="438"/>
                  </a:cubicBezTo>
                  <a:cubicBezTo>
                    <a:pt x="583" y="439"/>
                    <a:pt x="584" y="440"/>
                    <a:pt x="584" y="442"/>
                  </a:cubicBezTo>
                  <a:close/>
                  <a:moveTo>
                    <a:pt x="584" y="497"/>
                  </a:moveTo>
                  <a:cubicBezTo>
                    <a:pt x="584" y="507"/>
                    <a:pt x="584" y="507"/>
                    <a:pt x="584" y="507"/>
                  </a:cubicBezTo>
                  <a:cubicBezTo>
                    <a:pt x="584" y="507"/>
                    <a:pt x="584" y="507"/>
                    <a:pt x="584" y="507"/>
                  </a:cubicBezTo>
                  <a:cubicBezTo>
                    <a:pt x="584" y="507"/>
                    <a:pt x="584" y="507"/>
                    <a:pt x="584" y="507"/>
                  </a:cubicBezTo>
                  <a:cubicBezTo>
                    <a:pt x="584" y="514"/>
                    <a:pt x="584" y="514"/>
                    <a:pt x="584" y="514"/>
                  </a:cubicBezTo>
                  <a:cubicBezTo>
                    <a:pt x="581" y="515"/>
                    <a:pt x="577" y="517"/>
                    <a:pt x="575" y="521"/>
                  </a:cubicBezTo>
                  <a:cubicBezTo>
                    <a:pt x="575" y="513"/>
                    <a:pt x="575" y="513"/>
                    <a:pt x="575" y="513"/>
                  </a:cubicBezTo>
                  <a:cubicBezTo>
                    <a:pt x="578" y="508"/>
                    <a:pt x="582" y="502"/>
                    <a:pt x="584" y="497"/>
                  </a:cubicBezTo>
                  <a:close/>
                  <a:moveTo>
                    <a:pt x="584" y="525"/>
                  </a:moveTo>
                  <a:cubicBezTo>
                    <a:pt x="584" y="531"/>
                    <a:pt x="584" y="531"/>
                    <a:pt x="584" y="531"/>
                  </a:cubicBezTo>
                  <a:cubicBezTo>
                    <a:pt x="581" y="531"/>
                    <a:pt x="578" y="530"/>
                    <a:pt x="575" y="530"/>
                  </a:cubicBezTo>
                  <a:cubicBezTo>
                    <a:pt x="575" y="523"/>
                    <a:pt x="575" y="523"/>
                    <a:pt x="575" y="523"/>
                  </a:cubicBezTo>
                  <a:cubicBezTo>
                    <a:pt x="577" y="524"/>
                    <a:pt x="580" y="524"/>
                    <a:pt x="582" y="525"/>
                  </a:cubicBezTo>
                  <a:cubicBezTo>
                    <a:pt x="583" y="525"/>
                    <a:pt x="584" y="525"/>
                    <a:pt x="584" y="525"/>
                  </a:cubicBezTo>
                  <a:close/>
                  <a:moveTo>
                    <a:pt x="584" y="538"/>
                  </a:moveTo>
                  <a:cubicBezTo>
                    <a:pt x="584" y="548"/>
                    <a:pt x="584" y="548"/>
                    <a:pt x="584" y="548"/>
                  </a:cubicBezTo>
                  <a:cubicBezTo>
                    <a:pt x="581" y="552"/>
                    <a:pt x="578" y="555"/>
                    <a:pt x="575" y="558"/>
                  </a:cubicBezTo>
                  <a:cubicBezTo>
                    <a:pt x="575" y="551"/>
                    <a:pt x="575" y="551"/>
                    <a:pt x="575" y="551"/>
                  </a:cubicBezTo>
                  <a:cubicBezTo>
                    <a:pt x="575" y="550"/>
                    <a:pt x="576" y="549"/>
                    <a:pt x="577" y="548"/>
                  </a:cubicBezTo>
                  <a:cubicBezTo>
                    <a:pt x="576" y="548"/>
                    <a:pt x="576" y="547"/>
                    <a:pt x="576" y="547"/>
                  </a:cubicBezTo>
                  <a:cubicBezTo>
                    <a:pt x="575" y="547"/>
                    <a:pt x="575" y="547"/>
                    <a:pt x="575" y="547"/>
                  </a:cubicBezTo>
                  <a:cubicBezTo>
                    <a:pt x="575" y="541"/>
                    <a:pt x="575" y="541"/>
                    <a:pt x="575" y="541"/>
                  </a:cubicBezTo>
                  <a:cubicBezTo>
                    <a:pt x="579" y="540"/>
                    <a:pt x="582" y="539"/>
                    <a:pt x="584" y="538"/>
                  </a:cubicBezTo>
                  <a:close/>
                  <a:moveTo>
                    <a:pt x="584" y="598"/>
                  </a:moveTo>
                  <a:cubicBezTo>
                    <a:pt x="584" y="611"/>
                    <a:pt x="584" y="611"/>
                    <a:pt x="584" y="611"/>
                  </a:cubicBezTo>
                  <a:cubicBezTo>
                    <a:pt x="582" y="608"/>
                    <a:pt x="579" y="605"/>
                    <a:pt x="577" y="604"/>
                  </a:cubicBezTo>
                  <a:cubicBezTo>
                    <a:pt x="580" y="601"/>
                    <a:pt x="582" y="599"/>
                    <a:pt x="584" y="598"/>
                  </a:cubicBezTo>
                  <a:close/>
                  <a:moveTo>
                    <a:pt x="584" y="631"/>
                  </a:moveTo>
                  <a:cubicBezTo>
                    <a:pt x="584" y="646"/>
                    <a:pt x="584" y="646"/>
                    <a:pt x="584" y="646"/>
                  </a:cubicBezTo>
                  <a:cubicBezTo>
                    <a:pt x="581" y="643"/>
                    <a:pt x="578" y="641"/>
                    <a:pt x="575" y="638"/>
                  </a:cubicBezTo>
                  <a:cubicBezTo>
                    <a:pt x="575" y="621"/>
                    <a:pt x="575" y="621"/>
                    <a:pt x="575" y="621"/>
                  </a:cubicBezTo>
                  <a:cubicBezTo>
                    <a:pt x="578" y="624"/>
                    <a:pt x="581" y="628"/>
                    <a:pt x="584" y="631"/>
                  </a:cubicBezTo>
                  <a:close/>
                  <a:moveTo>
                    <a:pt x="584" y="695"/>
                  </a:moveTo>
                  <a:cubicBezTo>
                    <a:pt x="584" y="703"/>
                    <a:pt x="584" y="703"/>
                    <a:pt x="584" y="703"/>
                  </a:cubicBezTo>
                  <a:cubicBezTo>
                    <a:pt x="582" y="704"/>
                    <a:pt x="580" y="706"/>
                    <a:pt x="578" y="708"/>
                  </a:cubicBezTo>
                  <a:cubicBezTo>
                    <a:pt x="580" y="709"/>
                    <a:pt x="582" y="710"/>
                    <a:pt x="584" y="711"/>
                  </a:cubicBezTo>
                  <a:cubicBezTo>
                    <a:pt x="584" y="721"/>
                    <a:pt x="584" y="721"/>
                    <a:pt x="584" y="721"/>
                  </a:cubicBezTo>
                  <a:cubicBezTo>
                    <a:pt x="584" y="721"/>
                    <a:pt x="583" y="721"/>
                    <a:pt x="582" y="720"/>
                  </a:cubicBezTo>
                  <a:cubicBezTo>
                    <a:pt x="579" y="719"/>
                    <a:pt x="577" y="718"/>
                    <a:pt x="575" y="717"/>
                  </a:cubicBezTo>
                  <a:cubicBezTo>
                    <a:pt x="575" y="702"/>
                    <a:pt x="575" y="702"/>
                    <a:pt x="575" y="702"/>
                  </a:cubicBezTo>
                  <a:cubicBezTo>
                    <a:pt x="578" y="699"/>
                    <a:pt x="581" y="697"/>
                    <a:pt x="584" y="695"/>
                  </a:cubicBezTo>
                  <a:close/>
                  <a:moveTo>
                    <a:pt x="575" y="158"/>
                  </a:moveTo>
                  <a:cubicBezTo>
                    <a:pt x="575" y="147"/>
                    <a:pt x="575" y="147"/>
                    <a:pt x="575" y="147"/>
                  </a:cubicBezTo>
                  <a:cubicBezTo>
                    <a:pt x="578" y="148"/>
                    <a:pt x="581" y="149"/>
                    <a:pt x="584" y="150"/>
                  </a:cubicBezTo>
                  <a:cubicBezTo>
                    <a:pt x="584" y="153"/>
                    <a:pt x="585" y="154"/>
                    <a:pt x="583" y="157"/>
                  </a:cubicBezTo>
                  <a:cubicBezTo>
                    <a:pt x="582" y="157"/>
                    <a:pt x="580" y="158"/>
                    <a:pt x="578" y="158"/>
                  </a:cubicBezTo>
                  <a:cubicBezTo>
                    <a:pt x="578" y="160"/>
                    <a:pt x="578" y="160"/>
                    <a:pt x="577" y="160"/>
                  </a:cubicBezTo>
                  <a:cubicBezTo>
                    <a:pt x="577" y="159"/>
                    <a:pt x="576" y="158"/>
                    <a:pt x="576" y="158"/>
                  </a:cubicBezTo>
                  <a:cubicBezTo>
                    <a:pt x="576" y="158"/>
                    <a:pt x="575" y="158"/>
                    <a:pt x="575" y="158"/>
                  </a:cubicBezTo>
                  <a:close/>
                  <a:moveTo>
                    <a:pt x="568" y="40"/>
                  </a:moveTo>
                  <a:cubicBezTo>
                    <a:pt x="570" y="41"/>
                    <a:pt x="573" y="42"/>
                    <a:pt x="575" y="44"/>
                  </a:cubicBezTo>
                  <a:cubicBezTo>
                    <a:pt x="575" y="93"/>
                    <a:pt x="575" y="93"/>
                    <a:pt x="575" y="93"/>
                  </a:cubicBezTo>
                  <a:cubicBezTo>
                    <a:pt x="573" y="92"/>
                    <a:pt x="570" y="91"/>
                    <a:pt x="568" y="90"/>
                  </a:cubicBezTo>
                  <a:cubicBezTo>
                    <a:pt x="568" y="82"/>
                    <a:pt x="568" y="82"/>
                    <a:pt x="568" y="82"/>
                  </a:cubicBezTo>
                  <a:cubicBezTo>
                    <a:pt x="569" y="83"/>
                    <a:pt x="571" y="84"/>
                    <a:pt x="572" y="85"/>
                  </a:cubicBezTo>
                  <a:cubicBezTo>
                    <a:pt x="573" y="85"/>
                    <a:pt x="574" y="85"/>
                    <a:pt x="575" y="85"/>
                  </a:cubicBezTo>
                  <a:cubicBezTo>
                    <a:pt x="574" y="70"/>
                    <a:pt x="576" y="57"/>
                    <a:pt x="568" y="49"/>
                  </a:cubicBezTo>
                  <a:cubicBezTo>
                    <a:pt x="568" y="40"/>
                    <a:pt x="568" y="40"/>
                    <a:pt x="568" y="40"/>
                  </a:cubicBezTo>
                  <a:close/>
                  <a:moveTo>
                    <a:pt x="575" y="752"/>
                  </a:moveTo>
                  <a:cubicBezTo>
                    <a:pt x="573" y="753"/>
                    <a:pt x="570" y="754"/>
                    <a:pt x="568" y="755"/>
                  </a:cubicBezTo>
                  <a:cubicBezTo>
                    <a:pt x="568" y="746"/>
                    <a:pt x="568" y="746"/>
                    <a:pt x="568" y="746"/>
                  </a:cubicBezTo>
                  <a:cubicBezTo>
                    <a:pt x="568" y="746"/>
                    <a:pt x="569" y="746"/>
                    <a:pt x="569" y="745"/>
                  </a:cubicBezTo>
                  <a:cubicBezTo>
                    <a:pt x="568" y="745"/>
                    <a:pt x="568" y="745"/>
                    <a:pt x="568" y="745"/>
                  </a:cubicBezTo>
                  <a:cubicBezTo>
                    <a:pt x="568" y="734"/>
                    <a:pt x="568" y="734"/>
                    <a:pt x="568" y="734"/>
                  </a:cubicBezTo>
                  <a:cubicBezTo>
                    <a:pt x="573" y="738"/>
                    <a:pt x="573" y="738"/>
                    <a:pt x="573" y="738"/>
                  </a:cubicBezTo>
                  <a:cubicBezTo>
                    <a:pt x="575" y="738"/>
                    <a:pt x="575" y="738"/>
                    <a:pt x="575" y="738"/>
                  </a:cubicBezTo>
                  <a:cubicBezTo>
                    <a:pt x="575" y="752"/>
                    <a:pt x="575" y="752"/>
                    <a:pt x="575" y="752"/>
                  </a:cubicBezTo>
                  <a:close/>
                  <a:moveTo>
                    <a:pt x="575" y="131"/>
                  </a:moveTo>
                  <a:cubicBezTo>
                    <a:pt x="575" y="143"/>
                    <a:pt x="575" y="143"/>
                    <a:pt x="575" y="143"/>
                  </a:cubicBezTo>
                  <a:cubicBezTo>
                    <a:pt x="575" y="143"/>
                    <a:pt x="575" y="143"/>
                    <a:pt x="575" y="143"/>
                  </a:cubicBezTo>
                  <a:cubicBezTo>
                    <a:pt x="575" y="139"/>
                    <a:pt x="575" y="135"/>
                    <a:pt x="575" y="131"/>
                  </a:cubicBezTo>
                  <a:cubicBezTo>
                    <a:pt x="575" y="131"/>
                    <a:pt x="575" y="131"/>
                    <a:pt x="575" y="131"/>
                  </a:cubicBezTo>
                  <a:close/>
                  <a:moveTo>
                    <a:pt x="575" y="147"/>
                  </a:moveTo>
                  <a:cubicBezTo>
                    <a:pt x="575" y="158"/>
                    <a:pt x="575" y="158"/>
                    <a:pt x="575" y="158"/>
                  </a:cubicBezTo>
                  <a:cubicBezTo>
                    <a:pt x="572" y="158"/>
                    <a:pt x="570" y="158"/>
                    <a:pt x="568" y="158"/>
                  </a:cubicBezTo>
                  <a:cubicBezTo>
                    <a:pt x="568" y="145"/>
                    <a:pt x="568" y="145"/>
                    <a:pt x="568" y="145"/>
                  </a:cubicBezTo>
                  <a:cubicBezTo>
                    <a:pt x="571" y="145"/>
                    <a:pt x="573" y="146"/>
                    <a:pt x="575" y="147"/>
                  </a:cubicBezTo>
                  <a:close/>
                  <a:moveTo>
                    <a:pt x="575" y="188"/>
                  </a:moveTo>
                  <a:cubicBezTo>
                    <a:pt x="575" y="204"/>
                    <a:pt x="575" y="204"/>
                    <a:pt x="575" y="204"/>
                  </a:cubicBezTo>
                  <a:cubicBezTo>
                    <a:pt x="573" y="204"/>
                    <a:pt x="570" y="203"/>
                    <a:pt x="568" y="203"/>
                  </a:cubicBezTo>
                  <a:cubicBezTo>
                    <a:pt x="568" y="188"/>
                    <a:pt x="568" y="188"/>
                    <a:pt x="568" y="188"/>
                  </a:cubicBezTo>
                  <a:cubicBezTo>
                    <a:pt x="570" y="189"/>
                    <a:pt x="570" y="189"/>
                    <a:pt x="570" y="189"/>
                  </a:cubicBezTo>
                  <a:cubicBezTo>
                    <a:pt x="572" y="189"/>
                    <a:pt x="573" y="189"/>
                    <a:pt x="575" y="188"/>
                  </a:cubicBezTo>
                  <a:close/>
                  <a:moveTo>
                    <a:pt x="575" y="245"/>
                  </a:moveTo>
                  <a:cubicBezTo>
                    <a:pt x="575" y="253"/>
                    <a:pt x="575" y="253"/>
                    <a:pt x="575" y="253"/>
                  </a:cubicBezTo>
                  <a:cubicBezTo>
                    <a:pt x="574" y="252"/>
                    <a:pt x="573" y="250"/>
                    <a:pt x="572" y="249"/>
                  </a:cubicBezTo>
                  <a:cubicBezTo>
                    <a:pt x="570" y="253"/>
                    <a:pt x="569" y="256"/>
                    <a:pt x="568" y="259"/>
                  </a:cubicBezTo>
                  <a:cubicBezTo>
                    <a:pt x="568" y="238"/>
                    <a:pt x="568" y="238"/>
                    <a:pt x="568" y="238"/>
                  </a:cubicBezTo>
                  <a:cubicBezTo>
                    <a:pt x="570" y="240"/>
                    <a:pt x="573" y="242"/>
                    <a:pt x="575" y="245"/>
                  </a:cubicBezTo>
                  <a:close/>
                  <a:moveTo>
                    <a:pt x="575" y="270"/>
                  </a:moveTo>
                  <a:cubicBezTo>
                    <a:pt x="575" y="289"/>
                    <a:pt x="575" y="289"/>
                    <a:pt x="575" y="289"/>
                  </a:cubicBezTo>
                  <a:cubicBezTo>
                    <a:pt x="573" y="285"/>
                    <a:pt x="571" y="282"/>
                    <a:pt x="568" y="279"/>
                  </a:cubicBezTo>
                  <a:cubicBezTo>
                    <a:pt x="568" y="272"/>
                    <a:pt x="568" y="272"/>
                    <a:pt x="568" y="272"/>
                  </a:cubicBezTo>
                  <a:cubicBezTo>
                    <a:pt x="569" y="273"/>
                    <a:pt x="570" y="275"/>
                    <a:pt x="571" y="277"/>
                  </a:cubicBezTo>
                  <a:cubicBezTo>
                    <a:pt x="573" y="274"/>
                    <a:pt x="574" y="272"/>
                    <a:pt x="575" y="270"/>
                  </a:cubicBezTo>
                  <a:close/>
                  <a:moveTo>
                    <a:pt x="575" y="322"/>
                  </a:moveTo>
                  <a:cubicBezTo>
                    <a:pt x="575" y="335"/>
                    <a:pt x="575" y="335"/>
                    <a:pt x="575" y="335"/>
                  </a:cubicBezTo>
                  <a:cubicBezTo>
                    <a:pt x="573" y="334"/>
                    <a:pt x="572" y="334"/>
                    <a:pt x="570" y="334"/>
                  </a:cubicBezTo>
                  <a:cubicBezTo>
                    <a:pt x="569" y="335"/>
                    <a:pt x="569" y="336"/>
                    <a:pt x="568" y="337"/>
                  </a:cubicBezTo>
                  <a:cubicBezTo>
                    <a:pt x="568" y="322"/>
                    <a:pt x="568" y="322"/>
                    <a:pt x="568" y="322"/>
                  </a:cubicBezTo>
                  <a:cubicBezTo>
                    <a:pt x="570" y="322"/>
                    <a:pt x="573" y="322"/>
                    <a:pt x="575" y="322"/>
                  </a:cubicBezTo>
                  <a:close/>
                  <a:moveTo>
                    <a:pt x="575" y="349"/>
                  </a:moveTo>
                  <a:cubicBezTo>
                    <a:pt x="575" y="357"/>
                    <a:pt x="575" y="357"/>
                    <a:pt x="575" y="357"/>
                  </a:cubicBezTo>
                  <a:cubicBezTo>
                    <a:pt x="573" y="357"/>
                    <a:pt x="571" y="355"/>
                    <a:pt x="568" y="353"/>
                  </a:cubicBezTo>
                  <a:cubicBezTo>
                    <a:pt x="568" y="341"/>
                    <a:pt x="568" y="341"/>
                    <a:pt x="568" y="341"/>
                  </a:cubicBezTo>
                  <a:cubicBezTo>
                    <a:pt x="571" y="343"/>
                    <a:pt x="572" y="346"/>
                    <a:pt x="573" y="349"/>
                  </a:cubicBezTo>
                  <a:cubicBezTo>
                    <a:pt x="575" y="349"/>
                    <a:pt x="575" y="349"/>
                    <a:pt x="575" y="349"/>
                  </a:cubicBezTo>
                  <a:close/>
                  <a:moveTo>
                    <a:pt x="575" y="390"/>
                  </a:moveTo>
                  <a:cubicBezTo>
                    <a:pt x="575" y="393"/>
                    <a:pt x="575" y="393"/>
                    <a:pt x="575" y="393"/>
                  </a:cubicBezTo>
                  <a:cubicBezTo>
                    <a:pt x="575" y="393"/>
                    <a:pt x="575" y="393"/>
                    <a:pt x="575" y="393"/>
                  </a:cubicBezTo>
                  <a:cubicBezTo>
                    <a:pt x="575" y="393"/>
                    <a:pt x="575" y="393"/>
                    <a:pt x="575" y="393"/>
                  </a:cubicBezTo>
                  <a:cubicBezTo>
                    <a:pt x="575" y="414"/>
                    <a:pt x="575" y="414"/>
                    <a:pt x="575" y="414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68" y="411"/>
                    <a:pt x="568" y="411"/>
                    <a:pt x="568" y="411"/>
                  </a:cubicBezTo>
                  <a:cubicBezTo>
                    <a:pt x="570" y="411"/>
                    <a:pt x="572" y="410"/>
                    <a:pt x="574" y="410"/>
                  </a:cubicBezTo>
                  <a:cubicBezTo>
                    <a:pt x="572" y="404"/>
                    <a:pt x="572" y="399"/>
                    <a:pt x="569" y="394"/>
                  </a:cubicBezTo>
                  <a:cubicBezTo>
                    <a:pt x="568" y="394"/>
                    <a:pt x="568" y="394"/>
                    <a:pt x="568" y="394"/>
                  </a:cubicBezTo>
                  <a:cubicBezTo>
                    <a:pt x="568" y="390"/>
                    <a:pt x="568" y="390"/>
                    <a:pt x="568" y="390"/>
                  </a:cubicBezTo>
                  <a:cubicBezTo>
                    <a:pt x="575" y="390"/>
                    <a:pt x="575" y="390"/>
                    <a:pt x="575" y="390"/>
                  </a:cubicBezTo>
                  <a:close/>
                  <a:moveTo>
                    <a:pt x="575" y="448"/>
                  </a:moveTo>
                  <a:cubicBezTo>
                    <a:pt x="575" y="481"/>
                    <a:pt x="575" y="481"/>
                    <a:pt x="575" y="481"/>
                  </a:cubicBezTo>
                  <a:cubicBezTo>
                    <a:pt x="573" y="486"/>
                    <a:pt x="570" y="490"/>
                    <a:pt x="568" y="494"/>
                  </a:cubicBezTo>
                  <a:cubicBezTo>
                    <a:pt x="568" y="468"/>
                    <a:pt x="568" y="468"/>
                    <a:pt x="568" y="468"/>
                  </a:cubicBezTo>
                  <a:cubicBezTo>
                    <a:pt x="571" y="462"/>
                    <a:pt x="573" y="455"/>
                    <a:pt x="575" y="448"/>
                  </a:cubicBezTo>
                  <a:close/>
                  <a:moveTo>
                    <a:pt x="575" y="513"/>
                  </a:moveTo>
                  <a:cubicBezTo>
                    <a:pt x="575" y="521"/>
                    <a:pt x="575" y="521"/>
                    <a:pt x="575" y="521"/>
                  </a:cubicBezTo>
                  <a:cubicBezTo>
                    <a:pt x="574" y="522"/>
                    <a:pt x="574" y="522"/>
                    <a:pt x="574" y="523"/>
                  </a:cubicBezTo>
                  <a:cubicBezTo>
                    <a:pt x="575" y="523"/>
                    <a:pt x="575" y="523"/>
                    <a:pt x="575" y="523"/>
                  </a:cubicBezTo>
                  <a:cubicBezTo>
                    <a:pt x="575" y="530"/>
                    <a:pt x="575" y="530"/>
                    <a:pt x="575" y="530"/>
                  </a:cubicBezTo>
                  <a:cubicBezTo>
                    <a:pt x="572" y="531"/>
                    <a:pt x="570" y="531"/>
                    <a:pt x="568" y="532"/>
                  </a:cubicBezTo>
                  <a:cubicBezTo>
                    <a:pt x="568" y="524"/>
                    <a:pt x="568" y="524"/>
                    <a:pt x="568" y="524"/>
                  </a:cubicBezTo>
                  <a:cubicBezTo>
                    <a:pt x="569" y="522"/>
                    <a:pt x="571" y="519"/>
                    <a:pt x="572" y="517"/>
                  </a:cubicBezTo>
                  <a:cubicBezTo>
                    <a:pt x="573" y="516"/>
                    <a:pt x="574" y="514"/>
                    <a:pt x="575" y="513"/>
                  </a:cubicBezTo>
                  <a:close/>
                  <a:moveTo>
                    <a:pt x="575" y="541"/>
                  </a:moveTo>
                  <a:cubicBezTo>
                    <a:pt x="575" y="547"/>
                    <a:pt x="575" y="547"/>
                    <a:pt x="575" y="547"/>
                  </a:cubicBezTo>
                  <a:cubicBezTo>
                    <a:pt x="573" y="546"/>
                    <a:pt x="570" y="546"/>
                    <a:pt x="568" y="546"/>
                  </a:cubicBezTo>
                  <a:cubicBezTo>
                    <a:pt x="568" y="540"/>
                    <a:pt x="568" y="540"/>
                    <a:pt x="568" y="540"/>
                  </a:cubicBezTo>
                  <a:cubicBezTo>
                    <a:pt x="570" y="540"/>
                    <a:pt x="571" y="541"/>
                    <a:pt x="575" y="541"/>
                  </a:cubicBezTo>
                  <a:cubicBezTo>
                    <a:pt x="575" y="541"/>
                    <a:pt x="575" y="541"/>
                    <a:pt x="575" y="541"/>
                  </a:cubicBezTo>
                  <a:close/>
                  <a:moveTo>
                    <a:pt x="575" y="551"/>
                  </a:moveTo>
                  <a:cubicBezTo>
                    <a:pt x="575" y="558"/>
                    <a:pt x="575" y="558"/>
                    <a:pt x="575" y="558"/>
                  </a:cubicBezTo>
                  <a:cubicBezTo>
                    <a:pt x="573" y="559"/>
                    <a:pt x="572" y="560"/>
                    <a:pt x="571" y="560"/>
                  </a:cubicBezTo>
                  <a:cubicBezTo>
                    <a:pt x="570" y="562"/>
                    <a:pt x="569" y="564"/>
                    <a:pt x="568" y="566"/>
                  </a:cubicBezTo>
                  <a:cubicBezTo>
                    <a:pt x="568" y="555"/>
                    <a:pt x="568" y="555"/>
                    <a:pt x="568" y="555"/>
                  </a:cubicBezTo>
                  <a:cubicBezTo>
                    <a:pt x="571" y="554"/>
                    <a:pt x="573" y="553"/>
                    <a:pt x="575" y="551"/>
                  </a:cubicBezTo>
                  <a:close/>
                  <a:moveTo>
                    <a:pt x="575" y="621"/>
                  </a:moveTo>
                  <a:cubicBezTo>
                    <a:pt x="575" y="638"/>
                    <a:pt x="575" y="638"/>
                    <a:pt x="575" y="638"/>
                  </a:cubicBezTo>
                  <a:cubicBezTo>
                    <a:pt x="573" y="636"/>
                    <a:pt x="570" y="633"/>
                    <a:pt x="568" y="631"/>
                  </a:cubicBezTo>
                  <a:cubicBezTo>
                    <a:pt x="568" y="614"/>
                    <a:pt x="568" y="614"/>
                    <a:pt x="568" y="614"/>
                  </a:cubicBezTo>
                  <a:cubicBezTo>
                    <a:pt x="570" y="616"/>
                    <a:pt x="572" y="618"/>
                    <a:pt x="575" y="621"/>
                  </a:cubicBezTo>
                  <a:close/>
                  <a:moveTo>
                    <a:pt x="575" y="702"/>
                  </a:moveTo>
                  <a:cubicBezTo>
                    <a:pt x="575" y="717"/>
                    <a:pt x="575" y="717"/>
                    <a:pt x="575" y="717"/>
                  </a:cubicBezTo>
                  <a:cubicBezTo>
                    <a:pt x="572" y="716"/>
                    <a:pt x="570" y="716"/>
                    <a:pt x="568" y="716"/>
                  </a:cubicBezTo>
                  <a:cubicBezTo>
                    <a:pt x="568" y="706"/>
                    <a:pt x="568" y="706"/>
                    <a:pt x="568" y="706"/>
                  </a:cubicBezTo>
                  <a:cubicBezTo>
                    <a:pt x="569" y="706"/>
                    <a:pt x="569" y="706"/>
                    <a:pt x="570" y="706"/>
                  </a:cubicBezTo>
                  <a:cubicBezTo>
                    <a:pt x="572" y="704"/>
                    <a:pt x="573" y="703"/>
                    <a:pt x="575" y="702"/>
                  </a:cubicBezTo>
                  <a:close/>
                  <a:moveTo>
                    <a:pt x="568" y="449"/>
                  </a:moveTo>
                  <a:cubicBezTo>
                    <a:pt x="569" y="449"/>
                    <a:pt x="569" y="449"/>
                    <a:pt x="570" y="449"/>
                  </a:cubicBezTo>
                  <a:cubicBezTo>
                    <a:pt x="571" y="444"/>
                    <a:pt x="570" y="443"/>
                    <a:pt x="568" y="440"/>
                  </a:cubicBezTo>
                  <a:cubicBezTo>
                    <a:pt x="568" y="449"/>
                    <a:pt x="568" y="449"/>
                    <a:pt x="568" y="449"/>
                  </a:cubicBezTo>
                  <a:close/>
                  <a:moveTo>
                    <a:pt x="568" y="171"/>
                  </a:moveTo>
                  <a:cubicBezTo>
                    <a:pt x="568" y="163"/>
                    <a:pt x="568" y="163"/>
                    <a:pt x="568" y="163"/>
                  </a:cubicBezTo>
                  <a:cubicBezTo>
                    <a:pt x="570" y="164"/>
                    <a:pt x="572" y="164"/>
                    <a:pt x="574" y="165"/>
                  </a:cubicBezTo>
                  <a:cubicBezTo>
                    <a:pt x="574" y="167"/>
                    <a:pt x="574" y="167"/>
                    <a:pt x="572" y="171"/>
                  </a:cubicBezTo>
                  <a:cubicBezTo>
                    <a:pt x="571" y="171"/>
                    <a:pt x="569" y="171"/>
                    <a:pt x="568" y="171"/>
                  </a:cubicBezTo>
                  <a:close/>
                  <a:moveTo>
                    <a:pt x="559" y="36"/>
                  </a:moveTo>
                  <a:cubicBezTo>
                    <a:pt x="563" y="37"/>
                    <a:pt x="565" y="39"/>
                    <a:pt x="568" y="40"/>
                  </a:cubicBezTo>
                  <a:cubicBezTo>
                    <a:pt x="568" y="49"/>
                    <a:pt x="568" y="49"/>
                    <a:pt x="568" y="49"/>
                  </a:cubicBezTo>
                  <a:cubicBezTo>
                    <a:pt x="566" y="47"/>
                    <a:pt x="563" y="45"/>
                    <a:pt x="559" y="44"/>
                  </a:cubicBezTo>
                  <a:cubicBezTo>
                    <a:pt x="559" y="36"/>
                    <a:pt x="559" y="36"/>
                    <a:pt x="559" y="36"/>
                  </a:cubicBezTo>
                  <a:close/>
                  <a:moveTo>
                    <a:pt x="568" y="755"/>
                  </a:moveTo>
                  <a:cubicBezTo>
                    <a:pt x="565" y="757"/>
                    <a:pt x="563" y="758"/>
                    <a:pt x="559" y="759"/>
                  </a:cubicBezTo>
                  <a:cubicBezTo>
                    <a:pt x="559" y="751"/>
                    <a:pt x="559" y="751"/>
                    <a:pt x="559" y="751"/>
                  </a:cubicBezTo>
                  <a:cubicBezTo>
                    <a:pt x="563" y="750"/>
                    <a:pt x="566" y="748"/>
                    <a:pt x="568" y="746"/>
                  </a:cubicBezTo>
                  <a:cubicBezTo>
                    <a:pt x="568" y="755"/>
                    <a:pt x="568" y="755"/>
                    <a:pt x="568" y="755"/>
                  </a:cubicBezTo>
                  <a:close/>
                  <a:moveTo>
                    <a:pt x="568" y="82"/>
                  </a:moveTo>
                  <a:cubicBezTo>
                    <a:pt x="568" y="90"/>
                    <a:pt x="568" y="90"/>
                    <a:pt x="568" y="90"/>
                  </a:cubicBezTo>
                  <a:cubicBezTo>
                    <a:pt x="565" y="89"/>
                    <a:pt x="562" y="88"/>
                    <a:pt x="559" y="86"/>
                  </a:cubicBezTo>
                  <a:cubicBezTo>
                    <a:pt x="559" y="74"/>
                    <a:pt x="559" y="74"/>
                    <a:pt x="559" y="74"/>
                  </a:cubicBezTo>
                  <a:cubicBezTo>
                    <a:pt x="561" y="77"/>
                    <a:pt x="564" y="80"/>
                    <a:pt x="568" y="82"/>
                  </a:cubicBezTo>
                  <a:close/>
                  <a:moveTo>
                    <a:pt x="568" y="145"/>
                  </a:moveTo>
                  <a:cubicBezTo>
                    <a:pt x="568" y="158"/>
                    <a:pt x="568" y="158"/>
                    <a:pt x="568" y="158"/>
                  </a:cubicBezTo>
                  <a:cubicBezTo>
                    <a:pt x="567" y="158"/>
                    <a:pt x="565" y="157"/>
                    <a:pt x="563" y="156"/>
                  </a:cubicBezTo>
                  <a:cubicBezTo>
                    <a:pt x="563" y="152"/>
                    <a:pt x="563" y="148"/>
                    <a:pt x="563" y="144"/>
                  </a:cubicBezTo>
                  <a:cubicBezTo>
                    <a:pt x="565" y="144"/>
                    <a:pt x="567" y="144"/>
                    <a:pt x="568" y="145"/>
                  </a:cubicBezTo>
                  <a:close/>
                  <a:moveTo>
                    <a:pt x="568" y="163"/>
                  </a:moveTo>
                  <a:cubicBezTo>
                    <a:pt x="568" y="171"/>
                    <a:pt x="568" y="171"/>
                    <a:pt x="568" y="171"/>
                  </a:cubicBezTo>
                  <a:cubicBezTo>
                    <a:pt x="565" y="172"/>
                    <a:pt x="562" y="173"/>
                    <a:pt x="559" y="173"/>
                  </a:cubicBezTo>
                  <a:cubicBezTo>
                    <a:pt x="559" y="160"/>
                    <a:pt x="559" y="160"/>
                    <a:pt x="559" y="160"/>
                  </a:cubicBezTo>
                  <a:cubicBezTo>
                    <a:pt x="562" y="162"/>
                    <a:pt x="565" y="162"/>
                    <a:pt x="568" y="163"/>
                  </a:cubicBezTo>
                  <a:close/>
                  <a:moveTo>
                    <a:pt x="568" y="188"/>
                  </a:moveTo>
                  <a:cubicBezTo>
                    <a:pt x="568" y="203"/>
                    <a:pt x="568" y="203"/>
                    <a:pt x="568" y="203"/>
                  </a:cubicBezTo>
                  <a:cubicBezTo>
                    <a:pt x="565" y="202"/>
                    <a:pt x="562" y="202"/>
                    <a:pt x="559" y="199"/>
                  </a:cubicBezTo>
                  <a:cubicBezTo>
                    <a:pt x="559" y="188"/>
                    <a:pt x="559" y="188"/>
                    <a:pt x="559" y="188"/>
                  </a:cubicBezTo>
                  <a:cubicBezTo>
                    <a:pt x="563" y="187"/>
                    <a:pt x="564" y="187"/>
                    <a:pt x="568" y="188"/>
                  </a:cubicBezTo>
                  <a:close/>
                  <a:moveTo>
                    <a:pt x="568" y="238"/>
                  </a:moveTo>
                  <a:cubicBezTo>
                    <a:pt x="568" y="259"/>
                    <a:pt x="568" y="259"/>
                    <a:pt x="568" y="259"/>
                  </a:cubicBezTo>
                  <a:cubicBezTo>
                    <a:pt x="567" y="263"/>
                    <a:pt x="566" y="267"/>
                    <a:pt x="568" y="272"/>
                  </a:cubicBezTo>
                  <a:cubicBezTo>
                    <a:pt x="568" y="279"/>
                    <a:pt x="568" y="279"/>
                    <a:pt x="568" y="279"/>
                  </a:cubicBezTo>
                  <a:cubicBezTo>
                    <a:pt x="565" y="275"/>
                    <a:pt x="563" y="272"/>
                    <a:pt x="559" y="269"/>
                  </a:cubicBezTo>
                  <a:cubicBezTo>
                    <a:pt x="559" y="263"/>
                    <a:pt x="559" y="263"/>
                    <a:pt x="559" y="263"/>
                  </a:cubicBezTo>
                  <a:cubicBezTo>
                    <a:pt x="564" y="253"/>
                    <a:pt x="569" y="243"/>
                    <a:pt x="559" y="236"/>
                  </a:cubicBezTo>
                  <a:cubicBezTo>
                    <a:pt x="559" y="229"/>
                    <a:pt x="559" y="229"/>
                    <a:pt x="559" y="229"/>
                  </a:cubicBezTo>
                  <a:cubicBezTo>
                    <a:pt x="563" y="232"/>
                    <a:pt x="565" y="234"/>
                    <a:pt x="568" y="238"/>
                  </a:cubicBezTo>
                  <a:close/>
                  <a:moveTo>
                    <a:pt x="568" y="322"/>
                  </a:moveTo>
                  <a:cubicBezTo>
                    <a:pt x="568" y="337"/>
                    <a:pt x="568" y="337"/>
                    <a:pt x="568" y="337"/>
                  </a:cubicBezTo>
                  <a:cubicBezTo>
                    <a:pt x="568" y="338"/>
                    <a:pt x="567" y="339"/>
                    <a:pt x="567" y="340"/>
                  </a:cubicBezTo>
                  <a:cubicBezTo>
                    <a:pt x="567" y="341"/>
                    <a:pt x="568" y="341"/>
                    <a:pt x="568" y="341"/>
                  </a:cubicBezTo>
                  <a:cubicBezTo>
                    <a:pt x="568" y="353"/>
                    <a:pt x="568" y="353"/>
                    <a:pt x="568" y="353"/>
                  </a:cubicBezTo>
                  <a:cubicBezTo>
                    <a:pt x="568" y="353"/>
                    <a:pt x="567" y="352"/>
                    <a:pt x="567" y="352"/>
                  </a:cubicBezTo>
                  <a:cubicBezTo>
                    <a:pt x="566" y="352"/>
                    <a:pt x="565" y="352"/>
                    <a:pt x="564" y="352"/>
                  </a:cubicBezTo>
                  <a:cubicBezTo>
                    <a:pt x="562" y="362"/>
                    <a:pt x="571" y="366"/>
                    <a:pt x="567" y="376"/>
                  </a:cubicBezTo>
                  <a:cubicBezTo>
                    <a:pt x="564" y="377"/>
                    <a:pt x="562" y="377"/>
                    <a:pt x="559" y="378"/>
                  </a:cubicBezTo>
                  <a:cubicBezTo>
                    <a:pt x="559" y="345"/>
                    <a:pt x="559" y="345"/>
                    <a:pt x="559" y="345"/>
                  </a:cubicBezTo>
                  <a:cubicBezTo>
                    <a:pt x="560" y="345"/>
                    <a:pt x="560" y="345"/>
                    <a:pt x="560" y="345"/>
                  </a:cubicBezTo>
                  <a:cubicBezTo>
                    <a:pt x="560" y="342"/>
                    <a:pt x="560" y="340"/>
                    <a:pt x="559" y="337"/>
                  </a:cubicBezTo>
                  <a:cubicBezTo>
                    <a:pt x="559" y="331"/>
                    <a:pt x="559" y="331"/>
                    <a:pt x="559" y="331"/>
                  </a:cubicBezTo>
                  <a:cubicBezTo>
                    <a:pt x="563" y="329"/>
                    <a:pt x="564" y="326"/>
                    <a:pt x="566" y="322"/>
                  </a:cubicBezTo>
                  <a:cubicBezTo>
                    <a:pt x="567" y="322"/>
                    <a:pt x="567" y="322"/>
                    <a:pt x="568" y="322"/>
                  </a:cubicBezTo>
                  <a:close/>
                  <a:moveTo>
                    <a:pt x="568" y="390"/>
                  </a:moveTo>
                  <a:cubicBezTo>
                    <a:pt x="568" y="394"/>
                    <a:pt x="568" y="394"/>
                    <a:pt x="568" y="394"/>
                  </a:cubicBezTo>
                  <a:cubicBezTo>
                    <a:pt x="562" y="394"/>
                    <a:pt x="562" y="394"/>
                    <a:pt x="562" y="394"/>
                  </a:cubicBezTo>
                  <a:cubicBezTo>
                    <a:pt x="563" y="399"/>
                    <a:pt x="564" y="405"/>
                    <a:pt x="565" y="410"/>
                  </a:cubicBezTo>
                  <a:cubicBezTo>
                    <a:pt x="566" y="410"/>
                    <a:pt x="567" y="411"/>
                    <a:pt x="568" y="411"/>
                  </a:cubicBezTo>
                  <a:cubicBezTo>
                    <a:pt x="568" y="411"/>
                    <a:pt x="568" y="411"/>
                    <a:pt x="568" y="411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59" y="414"/>
                    <a:pt x="559" y="414"/>
                    <a:pt x="559" y="414"/>
                  </a:cubicBezTo>
                  <a:cubicBezTo>
                    <a:pt x="559" y="411"/>
                    <a:pt x="559" y="411"/>
                    <a:pt x="559" y="411"/>
                  </a:cubicBezTo>
                  <a:cubicBezTo>
                    <a:pt x="562" y="411"/>
                    <a:pt x="562" y="411"/>
                    <a:pt x="562" y="411"/>
                  </a:cubicBezTo>
                  <a:cubicBezTo>
                    <a:pt x="560" y="406"/>
                    <a:pt x="560" y="402"/>
                    <a:pt x="559" y="400"/>
                  </a:cubicBezTo>
                  <a:cubicBezTo>
                    <a:pt x="559" y="390"/>
                    <a:pt x="559" y="390"/>
                    <a:pt x="559" y="390"/>
                  </a:cubicBezTo>
                  <a:cubicBezTo>
                    <a:pt x="568" y="390"/>
                    <a:pt x="568" y="390"/>
                    <a:pt x="568" y="390"/>
                  </a:cubicBezTo>
                  <a:close/>
                  <a:moveTo>
                    <a:pt x="568" y="440"/>
                  </a:moveTo>
                  <a:cubicBezTo>
                    <a:pt x="568" y="449"/>
                    <a:pt x="568" y="449"/>
                    <a:pt x="568" y="449"/>
                  </a:cubicBezTo>
                  <a:cubicBezTo>
                    <a:pt x="565" y="451"/>
                    <a:pt x="563" y="452"/>
                    <a:pt x="559" y="453"/>
                  </a:cubicBezTo>
                  <a:cubicBezTo>
                    <a:pt x="559" y="444"/>
                    <a:pt x="559" y="444"/>
                    <a:pt x="559" y="444"/>
                  </a:cubicBezTo>
                  <a:cubicBezTo>
                    <a:pt x="560" y="443"/>
                    <a:pt x="561" y="441"/>
                    <a:pt x="563" y="439"/>
                  </a:cubicBezTo>
                  <a:cubicBezTo>
                    <a:pt x="564" y="439"/>
                    <a:pt x="566" y="439"/>
                    <a:pt x="568" y="439"/>
                  </a:cubicBezTo>
                  <a:cubicBezTo>
                    <a:pt x="568" y="440"/>
                    <a:pt x="568" y="440"/>
                    <a:pt x="568" y="440"/>
                  </a:cubicBezTo>
                  <a:close/>
                  <a:moveTo>
                    <a:pt x="568" y="468"/>
                  </a:moveTo>
                  <a:cubicBezTo>
                    <a:pt x="568" y="494"/>
                    <a:pt x="568" y="494"/>
                    <a:pt x="568" y="494"/>
                  </a:cubicBezTo>
                  <a:cubicBezTo>
                    <a:pt x="565" y="499"/>
                    <a:pt x="562" y="504"/>
                    <a:pt x="559" y="507"/>
                  </a:cubicBezTo>
                  <a:cubicBezTo>
                    <a:pt x="559" y="486"/>
                    <a:pt x="559" y="486"/>
                    <a:pt x="559" y="486"/>
                  </a:cubicBezTo>
                  <a:cubicBezTo>
                    <a:pt x="563" y="480"/>
                    <a:pt x="566" y="474"/>
                    <a:pt x="568" y="468"/>
                  </a:cubicBezTo>
                  <a:close/>
                  <a:moveTo>
                    <a:pt x="568" y="524"/>
                  </a:moveTo>
                  <a:cubicBezTo>
                    <a:pt x="568" y="532"/>
                    <a:pt x="568" y="532"/>
                    <a:pt x="568" y="532"/>
                  </a:cubicBezTo>
                  <a:cubicBezTo>
                    <a:pt x="566" y="533"/>
                    <a:pt x="564" y="536"/>
                    <a:pt x="563" y="539"/>
                  </a:cubicBezTo>
                  <a:cubicBezTo>
                    <a:pt x="565" y="539"/>
                    <a:pt x="567" y="540"/>
                    <a:pt x="568" y="540"/>
                  </a:cubicBezTo>
                  <a:cubicBezTo>
                    <a:pt x="568" y="546"/>
                    <a:pt x="568" y="546"/>
                    <a:pt x="568" y="546"/>
                  </a:cubicBezTo>
                  <a:cubicBezTo>
                    <a:pt x="565" y="546"/>
                    <a:pt x="562" y="545"/>
                    <a:pt x="559" y="546"/>
                  </a:cubicBezTo>
                  <a:cubicBezTo>
                    <a:pt x="559" y="535"/>
                    <a:pt x="559" y="535"/>
                    <a:pt x="559" y="535"/>
                  </a:cubicBezTo>
                  <a:cubicBezTo>
                    <a:pt x="563" y="531"/>
                    <a:pt x="565" y="527"/>
                    <a:pt x="568" y="524"/>
                  </a:cubicBezTo>
                  <a:close/>
                  <a:moveTo>
                    <a:pt x="568" y="555"/>
                  </a:moveTo>
                  <a:cubicBezTo>
                    <a:pt x="568" y="566"/>
                    <a:pt x="568" y="566"/>
                    <a:pt x="568" y="566"/>
                  </a:cubicBezTo>
                  <a:cubicBezTo>
                    <a:pt x="567" y="567"/>
                    <a:pt x="567" y="567"/>
                    <a:pt x="567" y="567"/>
                  </a:cubicBezTo>
                  <a:cubicBezTo>
                    <a:pt x="565" y="570"/>
                    <a:pt x="562" y="572"/>
                    <a:pt x="559" y="574"/>
                  </a:cubicBezTo>
                  <a:cubicBezTo>
                    <a:pt x="559" y="567"/>
                    <a:pt x="559" y="567"/>
                    <a:pt x="559" y="567"/>
                  </a:cubicBezTo>
                  <a:cubicBezTo>
                    <a:pt x="561" y="566"/>
                    <a:pt x="563" y="565"/>
                    <a:pt x="564" y="562"/>
                  </a:cubicBezTo>
                  <a:cubicBezTo>
                    <a:pt x="563" y="561"/>
                    <a:pt x="561" y="561"/>
                    <a:pt x="559" y="561"/>
                  </a:cubicBezTo>
                  <a:cubicBezTo>
                    <a:pt x="559" y="556"/>
                    <a:pt x="559" y="556"/>
                    <a:pt x="559" y="556"/>
                  </a:cubicBezTo>
                  <a:cubicBezTo>
                    <a:pt x="563" y="556"/>
                    <a:pt x="566" y="556"/>
                    <a:pt x="568" y="555"/>
                  </a:cubicBezTo>
                  <a:close/>
                  <a:moveTo>
                    <a:pt x="568" y="614"/>
                  </a:moveTo>
                  <a:cubicBezTo>
                    <a:pt x="568" y="631"/>
                    <a:pt x="568" y="631"/>
                    <a:pt x="568" y="631"/>
                  </a:cubicBezTo>
                  <a:cubicBezTo>
                    <a:pt x="565" y="628"/>
                    <a:pt x="563" y="624"/>
                    <a:pt x="559" y="621"/>
                  </a:cubicBezTo>
                  <a:cubicBezTo>
                    <a:pt x="559" y="619"/>
                    <a:pt x="559" y="619"/>
                    <a:pt x="559" y="619"/>
                  </a:cubicBezTo>
                  <a:cubicBezTo>
                    <a:pt x="561" y="617"/>
                    <a:pt x="562" y="617"/>
                    <a:pt x="567" y="613"/>
                  </a:cubicBezTo>
                  <a:cubicBezTo>
                    <a:pt x="567" y="613"/>
                    <a:pt x="568" y="613"/>
                    <a:pt x="568" y="614"/>
                  </a:cubicBezTo>
                  <a:close/>
                  <a:moveTo>
                    <a:pt x="568" y="706"/>
                  </a:moveTo>
                  <a:cubicBezTo>
                    <a:pt x="568" y="716"/>
                    <a:pt x="568" y="716"/>
                    <a:pt x="568" y="716"/>
                  </a:cubicBezTo>
                  <a:cubicBezTo>
                    <a:pt x="565" y="716"/>
                    <a:pt x="563" y="716"/>
                    <a:pt x="559" y="718"/>
                  </a:cubicBezTo>
                  <a:cubicBezTo>
                    <a:pt x="559" y="709"/>
                    <a:pt x="559" y="709"/>
                    <a:pt x="559" y="709"/>
                  </a:cubicBezTo>
                  <a:cubicBezTo>
                    <a:pt x="562" y="708"/>
                    <a:pt x="565" y="707"/>
                    <a:pt x="568" y="706"/>
                  </a:cubicBezTo>
                  <a:close/>
                  <a:moveTo>
                    <a:pt x="568" y="734"/>
                  </a:moveTo>
                  <a:cubicBezTo>
                    <a:pt x="568" y="745"/>
                    <a:pt x="568" y="745"/>
                    <a:pt x="568" y="745"/>
                  </a:cubicBezTo>
                  <a:cubicBezTo>
                    <a:pt x="565" y="743"/>
                    <a:pt x="563" y="741"/>
                    <a:pt x="559" y="739"/>
                  </a:cubicBezTo>
                  <a:cubicBezTo>
                    <a:pt x="559" y="729"/>
                    <a:pt x="559" y="729"/>
                    <a:pt x="559" y="729"/>
                  </a:cubicBezTo>
                  <a:cubicBezTo>
                    <a:pt x="568" y="734"/>
                    <a:pt x="568" y="734"/>
                    <a:pt x="568" y="734"/>
                  </a:cubicBezTo>
                  <a:close/>
                  <a:moveTo>
                    <a:pt x="559" y="317"/>
                  </a:moveTo>
                  <a:cubicBezTo>
                    <a:pt x="559" y="304"/>
                    <a:pt x="559" y="304"/>
                    <a:pt x="559" y="304"/>
                  </a:cubicBezTo>
                  <a:cubicBezTo>
                    <a:pt x="561" y="307"/>
                    <a:pt x="562" y="310"/>
                    <a:pt x="562" y="316"/>
                  </a:cubicBezTo>
                  <a:cubicBezTo>
                    <a:pt x="561" y="316"/>
                    <a:pt x="560" y="316"/>
                    <a:pt x="559" y="317"/>
                  </a:cubicBezTo>
                  <a:close/>
                  <a:moveTo>
                    <a:pt x="559" y="36"/>
                  </a:moveTo>
                  <a:cubicBezTo>
                    <a:pt x="559" y="36"/>
                    <a:pt x="559" y="36"/>
                    <a:pt x="559" y="36"/>
                  </a:cubicBezTo>
                  <a:cubicBezTo>
                    <a:pt x="559" y="44"/>
                    <a:pt x="559" y="44"/>
                    <a:pt x="559" y="44"/>
                  </a:cubicBezTo>
                  <a:cubicBezTo>
                    <a:pt x="559" y="44"/>
                    <a:pt x="559" y="44"/>
                    <a:pt x="559" y="43"/>
                  </a:cubicBezTo>
                  <a:cubicBezTo>
                    <a:pt x="559" y="36"/>
                    <a:pt x="559" y="36"/>
                    <a:pt x="559" y="36"/>
                  </a:cubicBezTo>
                  <a:close/>
                  <a:moveTo>
                    <a:pt x="559" y="759"/>
                  </a:moveTo>
                  <a:cubicBezTo>
                    <a:pt x="559" y="759"/>
                    <a:pt x="559" y="759"/>
                    <a:pt x="559" y="759"/>
                  </a:cubicBezTo>
                  <a:cubicBezTo>
                    <a:pt x="559" y="751"/>
                    <a:pt x="559" y="751"/>
                    <a:pt x="559" y="751"/>
                  </a:cubicBezTo>
                  <a:cubicBezTo>
                    <a:pt x="559" y="751"/>
                    <a:pt x="559" y="751"/>
                    <a:pt x="559" y="751"/>
                  </a:cubicBezTo>
                  <a:cubicBezTo>
                    <a:pt x="559" y="759"/>
                    <a:pt x="559" y="759"/>
                    <a:pt x="559" y="759"/>
                  </a:cubicBezTo>
                  <a:close/>
                  <a:moveTo>
                    <a:pt x="559" y="74"/>
                  </a:moveTo>
                  <a:cubicBezTo>
                    <a:pt x="559" y="86"/>
                    <a:pt x="559" y="86"/>
                    <a:pt x="559" y="86"/>
                  </a:cubicBezTo>
                  <a:cubicBezTo>
                    <a:pt x="559" y="86"/>
                    <a:pt x="559" y="86"/>
                    <a:pt x="559" y="86"/>
                  </a:cubicBezTo>
                  <a:cubicBezTo>
                    <a:pt x="559" y="73"/>
                    <a:pt x="559" y="73"/>
                    <a:pt x="559" y="73"/>
                  </a:cubicBezTo>
                  <a:cubicBezTo>
                    <a:pt x="559" y="74"/>
                    <a:pt x="559" y="74"/>
                    <a:pt x="559" y="74"/>
                  </a:cubicBezTo>
                  <a:close/>
                  <a:moveTo>
                    <a:pt x="559" y="160"/>
                  </a:moveTo>
                  <a:cubicBezTo>
                    <a:pt x="559" y="173"/>
                    <a:pt x="559" y="173"/>
                    <a:pt x="559" y="173"/>
                  </a:cubicBezTo>
                  <a:cubicBezTo>
                    <a:pt x="559" y="173"/>
                    <a:pt x="559" y="173"/>
                    <a:pt x="559" y="173"/>
                  </a:cubicBezTo>
                  <a:cubicBezTo>
                    <a:pt x="559" y="159"/>
                    <a:pt x="559" y="159"/>
                    <a:pt x="559" y="159"/>
                  </a:cubicBezTo>
                  <a:cubicBezTo>
                    <a:pt x="559" y="159"/>
                    <a:pt x="559" y="159"/>
                    <a:pt x="559" y="160"/>
                  </a:cubicBezTo>
                  <a:close/>
                  <a:moveTo>
                    <a:pt x="559" y="188"/>
                  </a:moveTo>
                  <a:cubicBezTo>
                    <a:pt x="559" y="199"/>
                    <a:pt x="559" y="199"/>
                    <a:pt x="559" y="199"/>
                  </a:cubicBezTo>
                  <a:cubicBezTo>
                    <a:pt x="559" y="199"/>
                    <a:pt x="559" y="199"/>
                    <a:pt x="559" y="198"/>
                  </a:cubicBezTo>
                  <a:cubicBezTo>
                    <a:pt x="559" y="188"/>
                    <a:pt x="559" y="188"/>
                    <a:pt x="559" y="188"/>
                  </a:cubicBezTo>
                  <a:cubicBezTo>
                    <a:pt x="559" y="188"/>
                    <a:pt x="559" y="188"/>
                    <a:pt x="559" y="188"/>
                  </a:cubicBezTo>
                  <a:close/>
                  <a:moveTo>
                    <a:pt x="559" y="229"/>
                  </a:moveTo>
                  <a:cubicBezTo>
                    <a:pt x="559" y="236"/>
                    <a:pt x="559" y="236"/>
                    <a:pt x="559" y="236"/>
                  </a:cubicBezTo>
                  <a:cubicBezTo>
                    <a:pt x="559" y="236"/>
                    <a:pt x="559" y="236"/>
                    <a:pt x="559" y="235"/>
                  </a:cubicBezTo>
                  <a:cubicBezTo>
                    <a:pt x="559" y="228"/>
                    <a:pt x="559" y="228"/>
                    <a:pt x="559" y="228"/>
                  </a:cubicBezTo>
                  <a:cubicBezTo>
                    <a:pt x="559" y="229"/>
                    <a:pt x="559" y="229"/>
                    <a:pt x="559" y="229"/>
                  </a:cubicBezTo>
                  <a:close/>
                  <a:moveTo>
                    <a:pt x="559" y="263"/>
                  </a:moveTo>
                  <a:cubicBezTo>
                    <a:pt x="559" y="269"/>
                    <a:pt x="559" y="269"/>
                    <a:pt x="559" y="269"/>
                  </a:cubicBezTo>
                  <a:cubicBezTo>
                    <a:pt x="559" y="268"/>
                    <a:pt x="559" y="268"/>
                    <a:pt x="559" y="268"/>
                  </a:cubicBezTo>
                  <a:cubicBezTo>
                    <a:pt x="559" y="262"/>
                    <a:pt x="559" y="262"/>
                    <a:pt x="559" y="262"/>
                  </a:cubicBezTo>
                  <a:cubicBezTo>
                    <a:pt x="559" y="262"/>
                    <a:pt x="559" y="262"/>
                    <a:pt x="559" y="263"/>
                  </a:cubicBezTo>
                  <a:cubicBezTo>
                    <a:pt x="559" y="263"/>
                    <a:pt x="559" y="263"/>
                    <a:pt x="559" y="263"/>
                  </a:cubicBezTo>
                  <a:close/>
                  <a:moveTo>
                    <a:pt x="559" y="304"/>
                  </a:moveTo>
                  <a:cubicBezTo>
                    <a:pt x="559" y="317"/>
                    <a:pt x="559" y="317"/>
                    <a:pt x="559" y="317"/>
                  </a:cubicBezTo>
                  <a:cubicBezTo>
                    <a:pt x="559" y="317"/>
                    <a:pt x="559" y="317"/>
                    <a:pt x="559" y="317"/>
                  </a:cubicBezTo>
                  <a:cubicBezTo>
                    <a:pt x="559" y="302"/>
                    <a:pt x="559" y="302"/>
                    <a:pt x="559" y="302"/>
                  </a:cubicBezTo>
                  <a:cubicBezTo>
                    <a:pt x="559" y="303"/>
                    <a:pt x="559" y="303"/>
                    <a:pt x="559" y="304"/>
                  </a:cubicBezTo>
                  <a:close/>
                  <a:moveTo>
                    <a:pt x="559" y="331"/>
                  </a:moveTo>
                  <a:cubicBezTo>
                    <a:pt x="559" y="337"/>
                    <a:pt x="559" y="337"/>
                    <a:pt x="559" y="337"/>
                  </a:cubicBezTo>
                  <a:cubicBezTo>
                    <a:pt x="559" y="337"/>
                    <a:pt x="559" y="337"/>
                    <a:pt x="559" y="337"/>
                  </a:cubicBezTo>
                  <a:cubicBezTo>
                    <a:pt x="559" y="337"/>
                    <a:pt x="559" y="337"/>
                    <a:pt x="559" y="337"/>
                  </a:cubicBezTo>
                  <a:cubicBezTo>
                    <a:pt x="559" y="332"/>
                    <a:pt x="559" y="332"/>
                    <a:pt x="559" y="332"/>
                  </a:cubicBezTo>
                  <a:cubicBezTo>
                    <a:pt x="559" y="331"/>
                    <a:pt x="559" y="331"/>
                    <a:pt x="559" y="331"/>
                  </a:cubicBezTo>
                  <a:close/>
                  <a:moveTo>
                    <a:pt x="559" y="345"/>
                  </a:moveTo>
                  <a:cubicBezTo>
                    <a:pt x="559" y="378"/>
                    <a:pt x="559" y="378"/>
                    <a:pt x="559" y="378"/>
                  </a:cubicBezTo>
                  <a:cubicBezTo>
                    <a:pt x="559" y="378"/>
                    <a:pt x="559" y="378"/>
                    <a:pt x="559" y="378"/>
                  </a:cubicBezTo>
                  <a:cubicBezTo>
                    <a:pt x="559" y="344"/>
                    <a:pt x="559" y="344"/>
                    <a:pt x="559" y="344"/>
                  </a:cubicBezTo>
                  <a:cubicBezTo>
                    <a:pt x="559" y="345"/>
                    <a:pt x="559" y="345"/>
                    <a:pt x="559" y="345"/>
                  </a:cubicBezTo>
                  <a:close/>
                  <a:moveTo>
                    <a:pt x="559" y="390"/>
                  </a:moveTo>
                  <a:cubicBezTo>
                    <a:pt x="559" y="400"/>
                    <a:pt x="559" y="400"/>
                    <a:pt x="559" y="400"/>
                  </a:cubicBezTo>
                  <a:cubicBezTo>
                    <a:pt x="559" y="399"/>
                    <a:pt x="559" y="398"/>
                    <a:pt x="559" y="397"/>
                  </a:cubicBezTo>
                  <a:cubicBezTo>
                    <a:pt x="559" y="390"/>
                    <a:pt x="559" y="390"/>
                    <a:pt x="559" y="390"/>
                  </a:cubicBezTo>
                  <a:cubicBezTo>
                    <a:pt x="559" y="390"/>
                    <a:pt x="559" y="390"/>
                    <a:pt x="559" y="390"/>
                  </a:cubicBezTo>
                  <a:close/>
                  <a:moveTo>
                    <a:pt x="559" y="411"/>
                  </a:moveTo>
                  <a:cubicBezTo>
                    <a:pt x="559" y="414"/>
                    <a:pt x="559" y="414"/>
                    <a:pt x="559" y="414"/>
                  </a:cubicBezTo>
                  <a:cubicBezTo>
                    <a:pt x="559" y="414"/>
                    <a:pt x="559" y="414"/>
                    <a:pt x="559" y="414"/>
                  </a:cubicBezTo>
                  <a:cubicBezTo>
                    <a:pt x="559" y="411"/>
                    <a:pt x="559" y="411"/>
                    <a:pt x="559" y="411"/>
                  </a:cubicBezTo>
                  <a:cubicBezTo>
                    <a:pt x="559" y="411"/>
                    <a:pt x="559" y="411"/>
                    <a:pt x="559" y="411"/>
                  </a:cubicBezTo>
                  <a:close/>
                  <a:moveTo>
                    <a:pt x="559" y="444"/>
                  </a:moveTo>
                  <a:cubicBezTo>
                    <a:pt x="559" y="453"/>
                    <a:pt x="559" y="453"/>
                    <a:pt x="559" y="453"/>
                  </a:cubicBezTo>
                  <a:cubicBezTo>
                    <a:pt x="559" y="453"/>
                    <a:pt x="559" y="453"/>
                    <a:pt x="559" y="453"/>
                  </a:cubicBezTo>
                  <a:cubicBezTo>
                    <a:pt x="559" y="446"/>
                    <a:pt x="559" y="446"/>
                    <a:pt x="559" y="446"/>
                  </a:cubicBezTo>
                  <a:cubicBezTo>
                    <a:pt x="559" y="446"/>
                    <a:pt x="559" y="445"/>
                    <a:pt x="559" y="444"/>
                  </a:cubicBezTo>
                  <a:close/>
                  <a:moveTo>
                    <a:pt x="559" y="486"/>
                  </a:moveTo>
                  <a:cubicBezTo>
                    <a:pt x="559" y="507"/>
                    <a:pt x="559" y="507"/>
                    <a:pt x="559" y="507"/>
                  </a:cubicBezTo>
                  <a:cubicBezTo>
                    <a:pt x="559" y="508"/>
                    <a:pt x="559" y="508"/>
                    <a:pt x="559" y="508"/>
                  </a:cubicBezTo>
                  <a:cubicBezTo>
                    <a:pt x="559" y="487"/>
                    <a:pt x="559" y="487"/>
                    <a:pt x="559" y="487"/>
                  </a:cubicBezTo>
                  <a:cubicBezTo>
                    <a:pt x="559" y="486"/>
                    <a:pt x="559" y="486"/>
                    <a:pt x="559" y="486"/>
                  </a:cubicBezTo>
                  <a:close/>
                  <a:moveTo>
                    <a:pt x="559" y="535"/>
                  </a:moveTo>
                  <a:cubicBezTo>
                    <a:pt x="559" y="546"/>
                    <a:pt x="559" y="546"/>
                    <a:pt x="559" y="546"/>
                  </a:cubicBezTo>
                  <a:cubicBezTo>
                    <a:pt x="559" y="546"/>
                    <a:pt x="559" y="546"/>
                    <a:pt x="559" y="546"/>
                  </a:cubicBezTo>
                  <a:cubicBezTo>
                    <a:pt x="559" y="535"/>
                    <a:pt x="559" y="535"/>
                    <a:pt x="559" y="535"/>
                  </a:cubicBezTo>
                  <a:cubicBezTo>
                    <a:pt x="559" y="535"/>
                    <a:pt x="559" y="535"/>
                    <a:pt x="559" y="535"/>
                  </a:cubicBezTo>
                  <a:close/>
                  <a:moveTo>
                    <a:pt x="559" y="556"/>
                  </a:moveTo>
                  <a:cubicBezTo>
                    <a:pt x="559" y="561"/>
                    <a:pt x="559" y="561"/>
                    <a:pt x="559" y="561"/>
                  </a:cubicBezTo>
                  <a:cubicBezTo>
                    <a:pt x="559" y="560"/>
                    <a:pt x="559" y="560"/>
                    <a:pt x="559" y="560"/>
                  </a:cubicBezTo>
                  <a:cubicBezTo>
                    <a:pt x="559" y="556"/>
                    <a:pt x="559" y="556"/>
                    <a:pt x="559" y="556"/>
                  </a:cubicBezTo>
                  <a:cubicBezTo>
                    <a:pt x="559" y="556"/>
                    <a:pt x="559" y="556"/>
                    <a:pt x="559" y="556"/>
                  </a:cubicBezTo>
                  <a:close/>
                  <a:moveTo>
                    <a:pt x="559" y="567"/>
                  </a:moveTo>
                  <a:cubicBezTo>
                    <a:pt x="559" y="574"/>
                    <a:pt x="559" y="574"/>
                    <a:pt x="559" y="574"/>
                  </a:cubicBezTo>
                  <a:cubicBezTo>
                    <a:pt x="559" y="575"/>
                    <a:pt x="559" y="575"/>
                    <a:pt x="559" y="575"/>
                  </a:cubicBezTo>
                  <a:cubicBezTo>
                    <a:pt x="559" y="568"/>
                    <a:pt x="559" y="568"/>
                    <a:pt x="559" y="568"/>
                  </a:cubicBezTo>
                  <a:cubicBezTo>
                    <a:pt x="559" y="568"/>
                    <a:pt x="559" y="567"/>
                    <a:pt x="559" y="567"/>
                  </a:cubicBezTo>
                  <a:close/>
                  <a:moveTo>
                    <a:pt x="559" y="619"/>
                  </a:moveTo>
                  <a:cubicBezTo>
                    <a:pt x="559" y="621"/>
                    <a:pt x="559" y="621"/>
                    <a:pt x="559" y="621"/>
                  </a:cubicBezTo>
                  <a:cubicBezTo>
                    <a:pt x="559" y="620"/>
                    <a:pt x="559" y="620"/>
                    <a:pt x="559" y="620"/>
                  </a:cubicBezTo>
                  <a:cubicBezTo>
                    <a:pt x="559" y="619"/>
                    <a:pt x="559" y="619"/>
                    <a:pt x="559" y="619"/>
                  </a:cubicBezTo>
                  <a:close/>
                  <a:moveTo>
                    <a:pt x="559" y="709"/>
                  </a:moveTo>
                  <a:cubicBezTo>
                    <a:pt x="559" y="718"/>
                    <a:pt x="559" y="718"/>
                    <a:pt x="559" y="718"/>
                  </a:cubicBezTo>
                  <a:cubicBezTo>
                    <a:pt x="559" y="718"/>
                    <a:pt x="559" y="718"/>
                    <a:pt x="559" y="718"/>
                  </a:cubicBezTo>
                  <a:cubicBezTo>
                    <a:pt x="559" y="709"/>
                    <a:pt x="559" y="709"/>
                    <a:pt x="559" y="709"/>
                  </a:cubicBezTo>
                  <a:cubicBezTo>
                    <a:pt x="559" y="709"/>
                    <a:pt x="559" y="709"/>
                    <a:pt x="559" y="709"/>
                  </a:cubicBezTo>
                  <a:close/>
                  <a:moveTo>
                    <a:pt x="559" y="729"/>
                  </a:moveTo>
                  <a:cubicBezTo>
                    <a:pt x="559" y="739"/>
                    <a:pt x="559" y="739"/>
                    <a:pt x="559" y="739"/>
                  </a:cubicBezTo>
                  <a:cubicBezTo>
                    <a:pt x="559" y="739"/>
                    <a:pt x="559" y="739"/>
                    <a:pt x="559" y="739"/>
                  </a:cubicBezTo>
                  <a:cubicBezTo>
                    <a:pt x="559" y="728"/>
                    <a:pt x="559" y="728"/>
                    <a:pt x="559" y="728"/>
                  </a:cubicBezTo>
                  <a:cubicBezTo>
                    <a:pt x="559" y="729"/>
                    <a:pt x="559" y="729"/>
                    <a:pt x="559" y="729"/>
                  </a:cubicBezTo>
                  <a:close/>
                  <a:moveTo>
                    <a:pt x="559" y="469"/>
                  </a:moveTo>
                  <a:cubicBezTo>
                    <a:pt x="559" y="464"/>
                    <a:pt x="559" y="464"/>
                    <a:pt x="559" y="464"/>
                  </a:cubicBezTo>
                  <a:cubicBezTo>
                    <a:pt x="559" y="464"/>
                    <a:pt x="559" y="464"/>
                    <a:pt x="559" y="464"/>
                  </a:cubicBezTo>
                  <a:cubicBezTo>
                    <a:pt x="559" y="467"/>
                    <a:pt x="559" y="468"/>
                    <a:pt x="559" y="469"/>
                  </a:cubicBezTo>
                  <a:close/>
                  <a:moveTo>
                    <a:pt x="556" y="35"/>
                  </a:moveTo>
                  <a:cubicBezTo>
                    <a:pt x="557" y="35"/>
                    <a:pt x="558" y="35"/>
                    <a:pt x="559" y="36"/>
                  </a:cubicBezTo>
                  <a:cubicBezTo>
                    <a:pt x="559" y="43"/>
                    <a:pt x="559" y="43"/>
                    <a:pt x="559" y="43"/>
                  </a:cubicBezTo>
                  <a:cubicBezTo>
                    <a:pt x="558" y="43"/>
                    <a:pt x="557" y="43"/>
                    <a:pt x="556" y="43"/>
                  </a:cubicBezTo>
                  <a:cubicBezTo>
                    <a:pt x="556" y="35"/>
                    <a:pt x="556" y="35"/>
                    <a:pt x="556" y="35"/>
                  </a:cubicBezTo>
                  <a:close/>
                  <a:moveTo>
                    <a:pt x="559" y="759"/>
                  </a:moveTo>
                  <a:cubicBezTo>
                    <a:pt x="558" y="759"/>
                    <a:pt x="557" y="760"/>
                    <a:pt x="556" y="760"/>
                  </a:cubicBezTo>
                  <a:cubicBezTo>
                    <a:pt x="556" y="752"/>
                    <a:pt x="556" y="752"/>
                    <a:pt x="556" y="752"/>
                  </a:cubicBezTo>
                  <a:cubicBezTo>
                    <a:pt x="557" y="751"/>
                    <a:pt x="558" y="751"/>
                    <a:pt x="559" y="751"/>
                  </a:cubicBezTo>
                  <a:cubicBezTo>
                    <a:pt x="559" y="759"/>
                    <a:pt x="559" y="759"/>
                    <a:pt x="559" y="759"/>
                  </a:cubicBezTo>
                  <a:close/>
                  <a:moveTo>
                    <a:pt x="559" y="73"/>
                  </a:moveTo>
                  <a:cubicBezTo>
                    <a:pt x="559" y="86"/>
                    <a:pt x="559" y="86"/>
                    <a:pt x="559" y="86"/>
                  </a:cubicBezTo>
                  <a:cubicBezTo>
                    <a:pt x="558" y="85"/>
                    <a:pt x="557" y="85"/>
                    <a:pt x="556" y="84"/>
                  </a:cubicBezTo>
                  <a:cubicBezTo>
                    <a:pt x="556" y="68"/>
                    <a:pt x="556" y="68"/>
                    <a:pt x="556" y="68"/>
                  </a:cubicBezTo>
                  <a:cubicBezTo>
                    <a:pt x="557" y="70"/>
                    <a:pt x="558" y="72"/>
                    <a:pt x="559" y="73"/>
                  </a:cubicBezTo>
                  <a:close/>
                  <a:moveTo>
                    <a:pt x="559" y="159"/>
                  </a:moveTo>
                  <a:cubicBezTo>
                    <a:pt x="559" y="173"/>
                    <a:pt x="559" y="173"/>
                    <a:pt x="559" y="173"/>
                  </a:cubicBezTo>
                  <a:cubicBezTo>
                    <a:pt x="558" y="174"/>
                    <a:pt x="557" y="174"/>
                    <a:pt x="556" y="174"/>
                  </a:cubicBezTo>
                  <a:cubicBezTo>
                    <a:pt x="556" y="159"/>
                    <a:pt x="556" y="159"/>
                    <a:pt x="556" y="159"/>
                  </a:cubicBezTo>
                  <a:cubicBezTo>
                    <a:pt x="557" y="159"/>
                    <a:pt x="558" y="158"/>
                    <a:pt x="558" y="158"/>
                  </a:cubicBezTo>
                  <a:cubicBezTo>
                    <a:pt x="558" y="159"/>
                    <a:pt x="558" y="159"/>
                    <a:pt x="559" y="159"/>
                  </a:cubicBezTo>
                  <a:close/>
                  <a:moveTo>
                    <a:pt x="559" y="188"/>
                  </a:moveTo>
                  <a:cubicBezTo>
                    <a:pt x="559" y="198"/>
                    <a:pt x="559" y="198"/>
                    <a:pt x="559" y="198"/>
                  </a:cubicBezTo>
                  <a:cubicBezTo>
                    <a:pt x="557" y="197"/>
                    <a:pt x="556" y="194"/>
                    <a:pt x="556" y="190"/>
                  </a:cubicBezTo>
                  <a:cubicBezTo>
                    <a:pt x="557" y="189"/>
                    <a:pt x="558" y="189"/>
                    <a:pt x="559" y="188"/>
                  </a:cubicBezTo>
                  <a:close/>
                  <a:moveTo>
                    <a:pt x="559" y="228"/>
                  </a:moveTo>
                  <a:cubicBezTo>
                    <a:pt x="559" y="235"/>
                    <a:pt x="559" y="235"/>
                    <a:pt x="559" y="235"/>
                  </a:cubicBezTo>
                  <a:cubicBezTo>
                    <a:pt x="558" y="235"/>
                    <a:pt x="558" y="235"/>
                    <a:pt x="558" y="235"/>
                  </a:cubicBezTo>
                  <a:cubicBezTo>
                    <a:pt x="557" y="237"/>
                    <a:pt x="557" y="238"/>
                    <a:pt x="556" y="240"/>
                  </a:cubicBezTo>
                  <a:cubicBezTo>
                    <a:pt x="556" y="226"/>
                    <a:pt x="556" y="226"/>
                    <a:pt x="556" y="226"/>
                  </a:cubicBezTo>
                  <a:cubicBezTo>
                    <a:pt x="557" y="227"/>
                    <a:pt x="558" y="228"/>
                    <a:pt x="559" y="228"/>
                  </a:cubicBezTo>
                  <a:close/>
                  <a:moveTo>
                    <a:pt x="559" y="262"/>
                  </a:moveTo>
                  <a:cubicBezTo>
                    <a:pt x="559" y="268"/>
                    <a:pt x="559" y="268"/>
                    <a:pt x="559" y="268"/>
                  </a:cubicBezTo>
                  <a:cubicBezTo>
                    <a:pt x="558" y="267"/>
                    <a:pt x="557" y="266"/>
                    <a:pt x="556" y="266"/>
                  </a:cubicBezTo>
                  <a:cubicBezTo>
                    <a:pt x="556" y="258"/>
                    <a:pt x="556" y="258"/>
                    <a:pt x="556" y="258"/>
                  </a:cubicBezTo>
                  <a:cubicBezTo>
                    <a:pt x="557" y="259"/>
                    <a:pt x="558" y="260"/>
                    <a:pt x="559" y="262"/>
                  </a:cubicBezTo>
                  <a:close/>
                  <a:moveTo>
                    <a:pt x="559" y="302"/>
                  </a:moveTo>
                  <a:cubicBezTo>
                    <a:pt x="559" y="317"/>
                    <a:pt x="559" y="317"/>
                    <a:pt x="559" y="317"/>
                  </a:cubicBezTo>
                  <a:cubicBezTo>
                    <a:pt x="558" y="317"/>
                    <a:pt x="557" y="317"/>
                    <a:pt x="556" y="318"/>
                  </a:cubicBezTo>
                  <a:cubicBezTo>
                    <a:pt x="556" y="298"/>
                    <a:pt x="556" y="298"/>
                    <a:pt x="556" y="298"/>
                  </a:cubicBezTo>
                  <a:cubicBezTo>
                    <a:pt x="557" y="300"/>
                    <a:pt x="558" y="301"/>
                    <a:pt x="559" y="302"/>
                  </a:cubicBezTo>
                  <a:close/>
                  <a:moveTo>
                    <a:pt x="559" y="332"/>
                  </a:moveTo>
                  <a:cubicBezTo>
                    <a:pt x="559" y="337"/>
                    <a:pt x="559" y="337"/>
                    <a:pt x="559" y="337"/>
                  </a:cubicBezTo>
                  <a:cubicBezTo>
                    <a:pt x="557" y="337"/>
                    <a:pt x="557" y="337"/>
                    <a:pt x="557" y="337"/>
                  </a:cubicBezTo>
                  <a:cubicBezTo>
                    <a:pt x="557" y="335"/>
                    <a:pt x="557" y="334"/>
                    <a:pt x="558" y="332"/>
                  </a:cubicBezTo>
                  <a:cubicBezTo>
                    <a:pt x="558" y="332"/>
                    <a:pt x="558" y="332"/>
                    <a:pt x="559" y="332"/>
                  </a:cubicBezTo>
                  <a:close/>
                  <a:moveTo>
                    <a:pt x="559" y="344"/>
                  </a:moveTo>
                  <a:cubicBezTo>
                    <a:pt x="559" y="378"/>
                    <a:pt x="559" y="378"/>
                    <a:pt x="559" y="378"/>
                  </a:cubicBezTo>
                  <a:cubicBezTo>
                    <a:pt x="558" y="378"/>
                    <a:pt x="557" y="378"/>
                    <a:pt x="556" y="378"/>
                  </a:cubicBezTo>
                  <a:cubicBezTo>
                    <a:pt x="556" y="370"/>
                    <a:pt x="556" y="370"/>
                    <a:pt x="556" y="370"/>
                  </a:cubicBezTo>
                  <a:cubicBezTo>
                    <a:pt x="557" y="370"/>
                    <a:pt x="558" y="370"/>
                    <a:pt x="558" y="370"/>
                  </a:cubicBezTo>
                  <a:cubicBezTo>
                    <a:pt x="559" y="364"/>
                    <a:pt x="558" y="362"/>
                    <a:pt x="556" y="358"/>
                  </a:cubicBezTo>
                  <a:cubicBezTo>
                    <a:pt x="556" y="343"/>
                    <a:pt x="556" y="343"/>
                    <a:pt x="556" y="343"/>
                  </a:cubicBezTo>
                  <a:cubicBezTo>
                    <a:pt x="557" y="344"/>
                    <a:pt x="558" y="344"/>
                    <a:pt x="559" y="344"/>
                  </a:cubicBezTo>
                  <a:close/>
                  <a:moveTo>
                    <a:pt x="559" y="390"/>
                  </a:moveTo>
                  <a:cubicBezTo>
                    <a:pt x="559" y="397"/>
                    <a:pt x="559" y="397"/>
                    <a:pt x="559" y="397"/>
                  </a:cubicBezTo>
                  <a:cubicBezTo>
                    <a:pt x="558" y="396"/>
                    <a:pt x="558" y="395"/>
                    <a:pt x="557" y="394"/>
                  </a:cubicBezTo>
                  <a:cubicBezTo>
                    <a:pt x="556" y="394"/>
                    <a:pt x="556" y="394"/>
                    <a:pt x="556" y="394"/>
                  </a:cubicBezTo>
                  <a:cubicBezTo>
                    <a:pt x="556" y="390"/>
                    <a:pt x="556" y="390"/>
                    <a:pt x="556" y="390"/>
                  </a:cubicBezTo>
                  <a:cubicBezTo>
                    <a:pt x="559" y="390"/>
                    <a:pt x="559" y="390"/>
                    <a:pt x="559" y="390"/>
                  </a:cubicBezTo>
                  <a:close/>
                  <a:moveTo>
                    <a:pt x="559" y="411"/>
                  </a:moveTo>
                  <a:cubicBezTo>
                    <a:pt x="559" y="414"/>
                    <a:pt x="559" y="414"/>
                    <a:pt x="559" y="414"/>
                  </a:cubicBezTo>
                  <a:cubicBezTo>
                    <a:pt x="556" y="414"/>
                    <a:pt x="556" y="414"/>
                    <a:pt x="556" y="414"/>
                  </a:cubicBezTo>
                  <a:cubicBezTo>
                    <a:pt x="556" y="411"/>
                    <a:pt x="556" y="411"/>
                    <a:pt x="556" y="411"/>
                  </a:cubicBezTo>
                  <a:cubicBezTo>
                    <a:pt x="559" y="411"/>
                    <a:pt x="559" y="411"/>
                    <a:pt x="559" y="411"/>
                  </a:cubicBezTo>
                  <a:close/>
                  <a:moveTo>
                    <a:pt x="559" y="446"/>
                  </a:moveTo>
                  <a:cubicBezTo>
                    <a:pt x="559" y="453"/>
                    <a:pt x="559" y="453"/>
                    <a:pt x="559" y="453"/>
                  </a:cubicBezTo>
                  <a:cubicBezTo>
                    <a:pt x="558" y="453"/>
                    <a:pt x="558" y="453"/>
                    <a:pt x="558" y="453"/>
                  </a:cubicBezTo>
                  <a:cubicBezTo>
                    <a:pt x="558" y="450"/>
                    <a:pt x="558" y="448"/>
                    <a:pt x="559" y="446"/>
                  </a:cubicBezTo>
                  <a:close/>
                  <a:moveTo>
                    <a:pt x="559" y="464"/>
                  </a:moveTo>
                  <a:cubicBezTo>
                    <a:pt x="559" y="469"/>
                    <a:pt x="559" y="469"/>
                    <a:pt x="559" y="469"/>
                  </a:cubicBezTo>
                  <a:cubicBezTo>
                    <a:pt x="558" y="470"/>
                    <a:pt x="558" y="471"/>
                    <a:pt x="557" y="471"/>
                  </a:cubicBezTo>
                  <a:cubicBezTo>
                    <a:pt x="556" y="471"/>
                    <a:pt x="556" y="471"/>
                    <a:pt x="556" y="471"/>
                  </a:cubicBezTo>
                  <a:cubicBezTo>
                    <a:pt x="556" y="461"/>
                    <a:pt x="556" y="461"/>
                    <a:pt x="556" y="461"/>
                  </a:cubicBezTo>
                  <a:cubicBezTo>
                    <a:pt x="556" y="462"/>
                    <a:pt x="556" y="463"/>
                    <a:pt x="557" y="463"/>
                  </a:cubicBezTo>
                  <a:cubicBezTo>
                    <a:pt x="557" y="463"/>
                    <a:pt x="558" y="463"/>
                    <a:pt x="559" y="464"/>
                  </a:cubicBezTo>
                  <a:close/>
                  <a:moveTo>
                    <a:pt x="559" y="487"/>
                  </a:moveTo>
                  <a:cubicBezTo>
                    <a:pt x="559" y="508"/>
                    <a:pt x="559" y="508"/>
                    <a:pt x="559" y="508"/>
                  </a:cubicBezTo>
                  <a:cubicBezTo>
                    <a:pt x="558" y="509"/>
                    <a:pt x="558" y="509"/>
                    <a:pt x="557" y="510"/>
                  </a:cubicBezTo>
                  <a:cubicBezTo>
                    <a:pt x="557" y="509"/>
                    <a:pt x="556" y="509"/>
                    <a:pt x="556" y="508"/>
                  </a:cubicBezTo>
                  <a:cubicBezTo>
                    <a:pt x="556" y="492"/>
                    <a:pt x="556" y="492"/>
                    <a:pt x="556" y="492"/>
                  </a:cubicBezTo>
                  <a:cubicBezTo>
                    <a:pt x="557" y="490"/>
                    <a:pt x="558" y="489"/>
                    <a:pt x="559" y="487"/>
                  </a:cubicBezTo>
                  <a:close/>
                  <a:moveTo>
                    <a:pt x="559" y="535"/>
                  </a:moveTo>
                  <a:cubicBezTo>
                    <a:pt x="559" y="546"/>
                    <a:pt x="559" y="546"/>
                    <a:pt x="559" y="546"/>
                  </a:cubicBezTo>
                  <a:cubicBezTo>
                    <a:pt x="558" y="546"/>
                    <a:pt x="557" y="546"/>
                    <a:pt x="556" y="547"/>
                  </a:cubicBezTo>
                  <a:cubicBezTo>
                    <a:pt x="556" y="539"/>
                    <a:pt x="556" y="539"/>
                    <a:pt x="556" y="539"/>
                  </a:cubicBezTo>
                  <a:cubicBezTo>
                    <a:pt x="557" y="538"/>
                    <a:pt x="558" y="537"/>
                    <a:pt x="559" y="535"/>
                  </a:cubicBezTo>
                  <a:close/>
                  <a:moveTo>
                    <a:pt x="559" y="556"/>
                  </a:moveTo>
                  <a:cubicBezTo>
                    <a:pt x="559" y="560"/>
                    <a:pt x="559" y="560"/>
                    <a:pt x="559" y="560"/>
                  </a:cubicBezTo>
                  <a:cubicBezTo>
                    <a:pt x="558" y="560"/>
                    <a:pt x="557" y="560"/>
                    <a:pt x="556" y="560"/>
                  </a:cubicBezTo>
                  <a:cubicBezTo>
                    <a:pt x="556" y="555"/>
                    <a:pt x="556" y="555"/>
                    <a:pt x="556" y="555"/>
                  </a:cubicBezTo>
                  <a:cubicBezTo>
                    <a:pt x="557" y="555"/>
                    <a:pt x="557" y="555"/>
                    <a:pt x="558" y="556"/>
                  </a:cubicBezTo>
                  <a:cubicBezTo>
                    <a:pt x="559" y="556"/>
                    <a:pt x="559" y="556"/>
                    <a:pt x="559" y="556"/>
                  </a:cubicBezTo>
                  <a:close/>
                  <a:moveTo>
                    <a:pt x="559" y="568"/>
                  </a:moveTo>
                  <a:cubicBezTo>
                    <a:pt x="559" y="575"/>
                    <a:pt x="559" y="575"/>
                    <a:pt x="559" y="575"/>
                  </a:cubicBezTo>
                  <a:cubicBezTo>
                    <a:pt x="556" y="577"/>
                    <a:pt x="556" y="577"/>
                    <a:pt x="556" y="577"/>
                  </a:cubicBezTo>
                  <a:cubicBezTo>
                    <a:pt x="556" y="569"/>
                    <a:pt x="556" y="569"/>
                    <a:pt x="556" y="569"/>
                  </a:cubicBezTo>
                  <a:cubicBezTo>
                    <a:pt x="557" y="569"/>
                    <a:pt x="558" y="568"/>
                    <a:pt x="559" y="568"/>
                  </a:cubicBezTo>
                  <a:close/>
                  <a:moveTo>
                    <a:pt x="559" y="709"/>
                  </a:moveTo>
                  <a:cubicBezTo>
                    <a:pt x="559" y="718"/>
                    <a:pt x="559" y="718"/>
                    <a:pt x="559" y="718"/>
                  </a:cubicBezTo>
                  <a:cubicBezTo>
                    <a:pt x="558" y="718"/>
                    <a:pt x="557" y="719"/>
                    <a:pt x="556" y="719"/>
                  </a:cubicBezTo>
                  <a:cubicBezTo>
                    <a:pt x="556" y="710"/>
                    <a:pt x="556" y="710"/>
                    <a:pt x="556" y="710"/>
                  </a:cubicBezTo>
                  <a:cubicBezTo>
                    <a:pt x="557" y="710"/>
                    <a:pt x="558" y="709"/>
                    <a:pt x="559" y="709"/>
                  </a:cubicBezTo>
                  <a:close/>
                  <a:moveTo>
                    <a:pt x="559" y="728"/>
                  </a:moveTo>
                  <a:cubicBezTo>
                    <a:pt x="559" y="739"/>
                    <a:pt x="559" y="739"/>
                    <a:pt x="559" y="739"/>
                  </a:cubicBezTo>
                  <a:cubicBezTo>
                    <a:pt x="558" y="738"/>
                    <a:pt x="557" y="738"/>
                    <a:pt x="556" y="737"/>
                  </a:cubicBezTo>
                  <a:cubicBezTo>
                    <a:pt x="556" y="726"/>
                    <a:pt x="556" y="726"/>
                    <a:pt x="556" y="726"/>
                  </a:cubicBezTo>
                  <a:lnTo>
                    <a:pt x="559" y="728"/>
                  </a:lnTo>
                  <a:close/>
                  <a:moveTo>
                    <a:pt x="545" y="31"/>
                  </a:moveTo>
                  <a:cubicBezTo>
                    <a:pt x="546" y="31"/>
                    <a:pt x="546" y="31"/>
                    <a:pt x="546" y="31"/>
                  </a:cubicBezTo>
                  <a:cubicBezTo>
                    <a:pt x="550" y="33"/>
                    <a:pt x="553" y="34"/>
                    <a:pt x="556" y="35"/>
                  </a:cubicBezTo>
                  <a:cubicBezTo>
                    <a:pt x="556" y="43"/>
                    <a:pt x="556" y="43"/>
                    <a:pt x="556" y="43"/>
                  </a:cubicBezTo>
                  <a:cubicBezTo>
                    <a:pt x="555" y="42"/>
                    <a:pt x="554" y="42"/>
                    <a:pt x="552" y="42"/>
                  </a:cubicBezTo>
                  <a:cubicBezTo>
                    <a:pt x="554" y="53"/>
                    <a:pt x="554" y="61"/>
                    <a:pt x="556" y="68"/>
                  </a:cubicBezTo>
                  <a:cubicBezTo>
                    <a:pt x="556" y="84"/>
                    <a:pt x="556" y="84"/>
                    <a:pt x="556" y="84"/>
                  </a:cubicBezTo>
                  <a:cubicBezTo>
                    <a:pt x="554" y="83"/>
                    <a:pt x="553" y="81"/>
                    <a:pt x="551" y="80"/>
                  </a:cubicBezTo>
                  <a:cubicBezTo>
                    <a:pt x="549" y="79"/>
                    <a:pt x="547" y="79"/>
                    <a:pt x="545" y="78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31"/>
                    <a:pt x="545" y="31"/>
                    <a:pt x="545" y="31"/>
                  </a:cubicBezTo>
                  <a:close/>
                  <a:moveTo>
                    <a:pt x="556" y="760"/>
                  </a:moveTo>
                  <a:cubicBezTo>
                    <a:pt x="553" y="761"/>
                    <a:pt x="550" y="762"/>
                    <a:pt x="546" y="763"/>
                  </a:cubicBezTo>
                  <a:cubicBezTo>
                    <a:pt x="546" y="764"/>
                    <a:pt x="546" y="764"/>
                    <a:pt x="545" y="764"/>
                  </a:cubicBezTo>
                  <a:cubicBezTo>
                    <a:pt x="545" y="752"/>
                    <a:pt x="545" y="752"/>
                    <a:pt x="545" y="752"/>
                  </a:cubicBezTo>
                  <a:cubicBezTo>
                    <a:pt x="546" y="752"/>
                    <a:pt x="547" y="753"/>
                    <a:pt x="548" y="753"/>
                  </a:cubicBezTo>
                  <a:cubicBezTo>
                    <a:pt x="550" y="753"/>
                    <a:pt x="553" y="753"/>
                    <a:pt x="556" y="752"/>
                  </a:cubicBezTo>
                  <a:cubicBezTo>
                    <a:pt x="556" y="760"/>
                    <a:pt x="556" y="760"/>
                    <a:pt x="556" y="760"/>
                  </a:cubicBezTo>
                  <a:close/>
                  <a:moveTo>
                    <a:pt x="556" y="159"/>
                  </a:moveTo>
                  <a:cubicBezTo>
                    <a:pt x="556" y="174"/>
                    <a:pt x="556" y="174"/>
                    <a:pt x="556" y="174"/>
                  </a:cubicBezTo>
                  <a:cubicBezTo>
                    <a:pt x="553" y="175"/>
                    <a:pt x="551" y="175"/>
                    <a:pt x="548" y="176"/>
                  </a:cubicBezTo>
                  <a:cubicBezTo>
                    <a:pt x="547" y="174"/>
                    <a:pt x="546" y="173"/>
                    <a:pt x="545" y="172"/>
                  </a:cubicBezTo>
                  <a:cubicBezTo>
                    <a:pt x="545" y="165"/>
                    <a:pt x="545" y="165"/>
                    <a:pt x="545" y="165"/>
                  </a:cubicBezTo>
                  <a:cubicBezTo>
                    <a:pt x="547" y="162"/>
                    <a:pt x="551" y="159"/>
                    <a:pt x="556" y="159"/>
                  </a:cubicBezTo>
                  <a:close/>
                  <a:moveTo>
                    <a:pt x="556" y="226"/>
                  </a:moveTo>
                  <a:cubicBezTo>
                    <a:pt x="556" y="240"/>
                    <a:pt x="556" y="240"/>
                    <a:pt x="556" y="240"/>
                  </a:cubicBezTo>
                  <a:cubicBezTo>
                    <a:pt x="554" y="247"/>
                    <a:pt x="553" y="251"/>
                    <a:pt x="556" y="258"/>
                  </a:cubicBezTo>
                  <a:cubicBezTo>
                    <a:pt x="556" y="266"/>
                    <a:pt x="556" y="266"/>
                    <a:pt x="556" y="266"/>
                  </a:cubicBezTo>
                  <a:cubicBezTo>
                    <a:pt x="555" y="265"/>
                    <a:pt x="554" y="264"/>
                    <a:pt x="553" y="263"/>
                  </a:cubicBezTo>
                  <a:cubicBezTo>
                    <a:pt x="551" y="265"/>
                    <a:pt x="549" y="268"/>
                    <a:pt x="547" y="270"/>
                  </a:cubicBezTo>
                  <a:cubicBezTo>
                    <a:pt x="546" y="270"/>
                    <a:pt x="546" y="271"/>
                    <a:pt x="545" y="271"/>
                  </a:cubicBezTo>
                  <a:cubicBezTo>
                    <a:pt x="545" y="264"/>
                    <a:pt x="545" y="264"/>
                    <a:pt x="545" y="264"/>
                  </a:cubicBezTo>
                  <a:cubicBezTo>
                    <a:pt x="545" y="264"/>
                    <a:pt x="545" y="264"/>
                    <a:pt x="545" y="264"/>
                  </a:cubicBezTo>
                  <a:cubicBezTo>
                    <a:pt x="545" y="264"/>
                    <a:pt x="545" y="264"/>
                    <a:pt x="545" y="264"/>
                  </a:cubicBezTo>
                  <a:cubicBezTo>
                    <a:pt x="545" y="260"/>
                    <a:pt x="545" y="260"/>
                    <a:pt x="545" y="260"/>
                  </a:cubicBezTo>
                  <a:cubicBezTo>
                    <a:pt x="550" y="260"/>
                    <a:pt x="550" y="260"/>
                    <a:pt x="550" y="260"/>
                  </a:cubicBezTo>
                  <a:cubicBezTo>
                    <a:pt x="550" y="258"/>
                    <a:pt x="549" y="256"/>
                    <a:pt x="549" y="254"/>
                  </a:cubicBezTo>
                  <a:cubicBezTo>
                    <a:pt x="548" y="254"/>
                    <a:pt x="546" y="253"/>
                    <a:pt x="545" y="253"/>
                  </a:cubicBezTo>
                  <a:cubicBezTo>
                    <a:pt x="545" y="247"/>
                    <a:pt x="545" y="247"/>
                    <a:pt x="545" y="247"/>
                  </a:cubicBezTo>
                  <a:cubicBezTo>
                    <a:pt x="546" y="248"/>
                    <a:pt x="546" y="248"/>
                    <a:pt x="546" y="249"/>
                  </a:cubicBezTo>
                  <a:cubicBezTo>
                    <a:pt x="550" y="238"/>
                    <a:pt x="553" y="230"/>
                    <a:pt x="545" y="223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49" y="220"/>
                    <a:pt x="553" y="223"/>
                    <a:pt x="556" y="226"/>
                  </a:cubicBezTo>
                  <a:close/>
                  <a:moveTo>
                    <a:pt x="556" y="298"/>
                  </a:moveTo>
                  <a:cubicBezTo>
                    <a:pt x="556" y="318"/>
                    <a:pt x="556" y="318"/>
                    <a:pt x="556" y="318"/>
                  </a:cubicBezTo>
                  <a:cubicBezTo>
                    <a:pt x="553" y="319"/>
                    <a:pt x="550" y="321"/>
                    <a:pt x="545" y="321"/>
                  </a:cubicBezTo>
                  <a:cubicBezTo>
                    <a:pt x="545" y="309"/>
                    <a:pt x="545" y="309"/>
                    <a:pt x="545" y="309"/>
                  </a:cubicBezTo>
                  <a:cubicBezTo>
                    <a:pt x="547" y="310"/>
                    <a:pt x="550" y="310"/>
                    <a:pt x="554" y="311"/>
                  </a:cubicBezTo>
                  <a:cubicBezTo>
                    <a:pt x="554" y="309"/>
                    <a:pt x="554" y="308"/>
                    <a:pt x="554" y="306"/>
                  </a:cubicBezTo>
                  <a:cubicBezTo>
                    <a:pt x="548" y="305"/>
                    <a:pt x="548" y="299"/>
                    <a:pt x="547" y="295"/>
                  </a:cubicBezTo>
                  <a:cubicBezTo>
                    <a:pt x="549" y="292"/>
                    <a:pt x="551" y="293"/>
                    <a:pt x="554" y="293"/>
                  </a:cubicBezTo>
                  <a:cubicBezTo>
                    <a:pt x="554" y="295"/>
                    <a:pt x="555" y="297"/>
                    <a:pt x="556" y="298"/>
                  </a:cubicBezTo>
                  <a:close/>
                  <a:moveTo>
                    <a:pt x="556" y="343"/>
                  </a:moveTo>
                  <a:cubicBezTo>
                    <a:pt x="556" y="358"/>
                    <a:pt x="556" y="358"/>
                    <a:pt x="556" y="358"/>
                  </a:cubicBezTo>
                  <a:cubicBezTo>
                    <a:pt x="556" y="357"/>
                    <a:pt x="555" y="357"/>
                    <a:pt x="555" y="356"/>
                  </a:cubicBezTo>
                  <a:cubicBezTo>
                    <a:pt x="552" y="356"/>
                    <a:pt x="550" y="356"/>
                    <a:pt x="548" y="356"/>
                  </a:cubicBezTo>
                  <a:cubicBezTo>
                    <a:pt x="547" y="362"/>
                    <a:pt x="551" y="365"/>
                    <a:pt x="554" y="371"/>
                  </a:cubicBezTo>
                  <a:cubicBezTo>
                    <a:pt x="554" y="371"/>
                    <a:pt x="555" y="371"/>
                    <a:pt x="556" y="370"/>
                  </a:cubicBezTo>
                  <a:cubicBezTo>
                    <a:pt x="556" y="378"/>
                    <a:pt x="556" y="378"/>
                    <a:pt x="556" y="378"/>
                  </a:cubicBezTo>
                  <a:cubicBezTo>
                    <a:pt x="550" y="378"/>
                    <a:pt x="548" y="375"/>
                    <a:pt x="545" y="369"/>
                  </a:cubicBezTo>
                  <a:cubicBezTo>
                    <a:pt x="545" y="349"/>
                    <a:pt x="545" y="349"/>
                    <a:pt x="545" y="349"/>
                  </a:cubicBezTo>
                  <a:cubicBezTo>
                    <a:pt x="546" y="348"/>
                    <a:pt x="547" y="348"/>
                    <a:pt x="548" y="348"/>
                  </a:cubicBezTo>
                  <a:cubicBezTo>
                    <a:pt x="548" y="346"/>
                    <a:pt x="548" y="345"/>
                    <a:pt x="548" y="344"/>
                  </a:cubicBezTo>
                  <a:cubicBezTo>
                    <a:pt x="545" y="344"/>
                    <a:pt x="545" y="344"/>
                    <a:pt x="545" y="344"/>
                  </a:cubicBezTo>
                  <a:cubicBezTo>
                    <a:pt x="545" y="328"/>
                    <a:pt x="545" y="328"/>
                    <a:pt x="545" y="328"/>
                  </a:cubicBezTo>
                  <a:cubicBezTo>
                    <a:pt x="548" y="328"/>
                    <a:pt x="548" y="328"/>
                    <a:pt x="550" y="330"/>
                  </a:cubicBezTo>
                  <a:cubicBezTo>
                    <a:pt x="551" y="335"/>
                    <a:pt x="552" y="340"/>
                    <a:pt x="556" y="343"/>
                  </a:cubicBezTo>
                  <a:close/>
                  <a:moveTo>
                    <a:pt x="556" y="390"/>
                  </a:moveTo>
                  <a:cubicBezTo>
                    <a:pt x="556" y="394"/>
                    <a:pt x="556" y="394"/>
                    <a:pt x="556" y="394"/>
                  </a:cubicBezTo>
                  <a:cubicBezTo>
                    <a:pt x="554" y="394"/>
                    <a:pt x="552" y="393"/>
                    <a:pt x="550" y="393"/>
                  </a:cubicBezTo>
                  <a:cubicBezTo>
                    <a:pt x="551" y="399"/>
                    <a:pt x="551" y="407"/>
                    <a:pt x="556" y="411"/>
                  </a:cubicBezTo>
                  <a:cubicBezTo>
                    <a:pt x="556" y="411"/>
                    <a:pt x="556" y="411"/>
                    <a:pt x="556" y="411"/>
                  </a:cubicBezTo>
                  <a:cubicBezTo>
                    <a:pt x="556" y="414"/>
                    <a:pt x="556" y="414"/>
                    <a:pt x="556" y="414"/>
                  </a:cubicBezTo>
                  <a:cubicBezTo>
                    <a:pt x="545" y="414"/>
                    <a:pt x="545" y="414"/>
                    <a:pt x="545" y="414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47" y="410"/>
                    <a:pt x="548" y="410"/>
                    <a:pt x="550" y="410"/>
                  </a:cubicBezTo>
                  <a:cubicBezTo>
                    <a:pt x="548" y="401"/>
                    <a:pt x="547" y="399"/>
                    <a:pt x="545" y="396"/>
                  </a:cubicBezTo>
                  <a:cubicBezTo>
                    <a:pt x="545" y="390"/>
                    <a:pt x="545" y="390"/>
                    <a:pt x="545" y="390"/>
                  </a:cubicBezTo>
                  <a:cubicBezTo>
                    <a:pt x="556" y="390"/>
                    <a:pt x="556" y="390"/>
                    <a:pt x="556" y="390"/>
                  </a:cubicBezTo>
                  <a:close/>
                  <a:moveTo>
                    <a:pt x="556" y="461"/>
                  </a:moveTo>
                  <a:cubicBezTo>
                    <a:pt x="556" y="471"/>
                    <a:pt x="556" y="471"/>
                    <a:pt x="556" y="471"/>
                  </a:cubicBezTo>
                  <a:cubicBezTo>
                    <a:pt x="552" y="472"/>
                    <a:pt x="549" y="473"/>
                    <a:pt x="545" y="474"/>
                  </a:cubicBezTo>
                  <a:cubicBezTo>
                    <a:pt x="545" y="449"/>
                    <a:pt x="545" y="449"/>
                    <a:pt x="545" y="449"/>
                  </a:cubicBezTo>
                  <a:cubicBezTo>
                    <a:pt x="548" y="454"/>
                    <a:pt x="551" y="458"/>
                    <a:pt x="556" y="461"/>
                  </a:cubicBezTo>
                  <a:cubicBezTo>
                    <a:pt x="556" y="461"/>
                    <a:pt x="556" y="461"/>
                    <a:pt x="556" y="461"/>
                  </a:cubicBezTo>
                  <a:close/>
                  <a:moveTo>
                    <a:pt x="556" y="492"/>
                  </a:moveTo>
                  <a:cubicBezTo>
                    <a:pt x="556" y="508"/>
                    <a:pt x="556" y="508"/>
                    <a:pt x="556" y="508"/>
                  </a:cubicBezTo>
                  <a:cubicBezTo>
                    <a:pt x="554" y="505"/>
                    <a:pt x="553" y="503"/>
                    <a:pt x="553" y="499"/>
                  </a:cubicBezTo>
                  <a:cubicBezTo>
                    <a:pt x="554" y="497"/>
                    <a:pt x="555" y="495"/>
                    <a:pt x="556" y="492"/>
                  </a:cubicBezTo>
                  <a:close/>
                  <a:moveTo>
                    <a:pt x="556" y="539"/>
                  </a:moveTo>
                  <a:cubicBezTo>
                    <a:pt x="556" y="547"/>
                    <a:pt x="556" y="547"/>
                    <a:pt x="556" y="547"/>
                  </a:cubicBezTo>
                  <a:cubicBezTo>
                    <a:pt x="554" y="548"/>
                    <a:pt x="552" y="550"/>
                    <a:pt x="550" y="553"/>
                  </a:cubicBezTo>
                  <a:cubicBezTo>
                    <a:pt x="554" y="554"/>
                    <a:pt x="554" y="554"/>
                    <a:pt x="556" y="555"/>
                  </a:cubicBezTo>
                  <a:cubicBezTo>
                    <a:pt x="556" y="560"/>
                    <a:pt x="556" y="560"/>
                    <a:pt x="556" y="560"/>
                  </a:cubicBezTo>
                  <a:cubicBezTo>
                    <a:pt x="552" y="559"/>
                    <a:pt x="549" y="559"/>
                    <a:pt x="545" y="560"/>
                  </a:cubicBezTo>
                  <a:cubicBezTo>
                    <a:pt x="545" y="550"/>
                    <a:pt x="545" y="550"/>
                    <a:pt x="545" y="550"/>
                  </a:cubicBezTo>
                  <a:cubicBezTo>
                    <a:pt x="550" y="546"/>
                    <a:pt x="552" y="541"/>
                    <a:pt x="545" y="539"/>
                  </a:cubicBezTo>
                  <a:cubicBezTo>
                    <a:pt x="545" y="539"/>
                    <a:pt x="545" y="539"/>
                    <a:pt x="545" y="539"/>
                  </a:cubicBezTo>
                  <a:cubicBezTo>
                    <a:pt x="545" y="533"/>
                    <a:pt x="545" y="533"/>
                    <a:pt x="545" y="533"/>
                  </a:cubicBezTo>
                  <a:cubicBezTo>
                    <a:pt x="552" y="540"/>
                    <a:pt x="552" y="540"/>
                    <a:pt x="552" y="540"/>
                  </a:cubicBezTo>
                  <a:cubicBezTo>
                    <a:pt x="554" y="540"/>
                    <a:pt x="555" y="540"/>
                    <a:pt x="556" y="539"/>
                  </a:cubicBezTo>
                  <a:cubicBezTo>
                    <a:pt x="556" y="539"/>
                    <a:pt x="556" y="539"/>
                    <a:pt x="556" y="539"/>
                  </a:cubicBezTo>
                  <a:close/>
                  <a:moveTo>
                    <a:pt x="556" y="569"/>
                  </a:moveTo>
                  <a:cubicBezTo>
                    <a:pt x="556" y="577"/>
                    <a:pt x="556" y="577"/>
                    <a:pt x="556" y="577"/>
                  </a:cubicBezTo>
                  <a:cubicBezTo>
                    <a:pt x="553" y="580"/>
                    <a:pt x="549" y="584"/>
                    <a:pt x="545" y="587"/>
                  </a:cubicBezTo>
                  <a:cubicBezTo>
                    <a:pt x="545" y="580"/>
                    <a:pt x="545" y="580"/>
                    <a:pt x="545" y="580"/>
                  </a:cubicBezTo>
                  <a:cubicBezTo>
                    <a:pt x="547" y="579"/>
                    <a:pt x="548" y="578"/>
                    <a:pt x="550" y="576"/>
                  </a:cubicBezTo>
                  <a:cubicBezTo>
                    <a:pt x="548" y="576"/>
                    <a:pt x="547" y="575"/>
                    <a:pt x="545" y="575"/>
                  </a:cubicBezTo>
                  <a:cubicBezTo>
                    <a:pt x="545" y="569"/>
                    <a:pt x="545" y="569"/>
                    <a:pt x="545" y="569"/>
                  </a:cubicBezTo>
                  <a:cubicBezTo>
                    <a:pt x="551" y="571"/>
                    <a:pt x="551" y="571"/>
                    <a:pt x="551" y="571"/>
                  </a:cubicBezTo>
                  <a:cubicBezTo>
                    <a:pt x="553" y="570"/>
                    <a:pt x="555" y="570"/>
                    <a:pt x="556" y="569"/>
                  </a:cubicBezTo>
                  <a:close/>
                  <a:moveTo>
                    <a:pt x="556" y="710"/>
                  </a:moveTo>
                  <a:cubicBezTo>
                    <a:pt x="556" y="719"/>
                    <a:pt x="556" y="719"/>
                    <a:pt x="556" y="719"/>
                  </a:cubicBezTo>
                  <a:cubicBezTo>
                    <a:pt x="554" y="720"/>
                    <a:pt x="552" y="721"/>
                    <a:pt x="550" y="722"/>
                  </a:cubicBezTo>
                  <a:cubicBezTo>
                    <a:pt x="552" y="723"/>
                    <a:pt x="554" y="725"/>
                    <a:pt x="556" y="726"/>
                  </a:cubicBezTo>
                  <a:cubicBezTo>
                    <a:pt x="556" y="737"/>
                    <a:pt x="556" y="737"/>
                    <a:pt x="556" y="737"/>
                  </a:cubicBezTo>
                  <a:cubicBezTo>
                    <a:pt x="553" y="735"/>
                    <a:pt x="549" y="733"/>
                    <a:pt x="545" y="731"/>
                  </a:cubicBezTo>
                  <a:cubicBezTo>
                    <a:pt x="545" y="717"/>
                    <a:pt x="545" y="717"/>
                    <a:pt x="545" y="717"/>
                  </a:cubicBezTo>
                  <a:cubicBezTo>
                    <a:pt x="549" y="714"/>
                    <a:pt x="552" y="712"/>
                    <a:pt x="556" y="710"/>
                  </a:cubicBezTo>
                  <a:close/>
                  <a:moveTo>
                    <a:pt x="545" y="496"/>
                  </a:moveTo>
                  <a:cubicBezTo>
                    <a:pt x="545" y="483"/>
                    <a:pt x="545" y="483"/>
                    <a:pt x="545" y="483"/>
                  </a:cubicBezTo>
                  <a:cubicBezTo>
                    <a:pt x="548" y="485"/>
                    <a:pt x="547" y="490"/>
                    <a:pt x="547" y="495"/>
                  </a:cubicBezTo>
                  <a:lnTo>
                    <a:pt x="545" y="496"/>
                  </a:lnTo>
                  <a:close/>
                  <a:moveTo>
                    <a:pt x="539" y="27"/>
                  </a:moveTo>
                  <a:cubicBezTo>
                    <a:pt x="541" y="29"/>
                    <a:pt x="544" y="30"/>
                    <a:pt x="545" y="31"/>
                  </a:cubicBezTo>
                  <a:cubicBezTo>
                    <a:pt x="545" y="71"/>
                    <a:pt x="545" y="71"/>
                    <a:pt x="545" y="71"/>
                  </a:cubicBezTo>
                  <a:cubicBezTo>
                    <a:pt x="545" y="56"/>
                    <a:pt x="546" y="46"/>
                    <a:pt x="539" y="38"/>
                  </a:cubicBezTo>
                  <a:cubicBezTo>
                    <a:pt x="539" y="27"/>
                    <a:pt x="539" y="27"/>
                    <a:pt x="539" y="27"/>
                  </a:cubicBezTo>
                  <a:close/>
                  <a:moveTo>
                    <a:pt x="545" y="764"/>
                  </a:moveTo>
                  <a:cubicBezTo>
                    <a:pt x="544" y="765"/>
                    <a:pt x="541" y="766"/>
                    <a:pt x="539" y="767"/>
                  </a:cubicBezTo>
                  <a:cubicBezTo>
                    <a:pt x="539" y="749"/>
                    <a:pt x="539" y="749"/>
                    <a:pt x="539" y="749"/>
                  </a:cubicBezTo>
                  <a:cubicBezTo>
                    <a:pt x="541" y="750"/>
                    <a:pt x="543" y="751"/>
                    <a:pt x="545" y="752"/>
                  </a:cubicBezTo>
                  <a:cubicBezTo>
                    <a:pt x="545" y="764"/>
                    <a:pt x="545" y="764"/>
                    <a:pt x="545" y="764"/>
                  </a:cubicBezTo>
                  <a:close/>
                  <a:moveTo>
                    <a:pt x="545" y="71"/>
                  </a:moveTo>
                  <a:cubicBezTo>
                    <a:pt x="543" y="70"/>
                    <a:pt x="541" y="69"/>
                    <a:pt x="539" y="68"/>
                  </a:cubicBezTo>
                  <a:cubicBezTo>
                    <a:pt x="539" y="76"/>
                    <a:pt x="539" y="76"/>
                    <a:pt x="539" y="76"/>
                  </a:cubicBezTo>
                  <a:cubicBezTo>
                    <a:pt x="541" y="77"/>
                    <a:pt x="543" y="78"/>
                    <a:pt x="545" y="78"/>
                  </a:cubicBezTo>
                  <a:cubicBezTo>
                    <a:pt x="545" y="71"/>
                    <a:pt x="545" y="71"/>
                    <a:pt x="545" y="71"/>
                  </a:cubicBezTo>
                  <a:close/>
                  <a:moveTo>
                    <a:pt x="545" y="165"/>
                  </a:moveTo>
                  <a:cubicBezTo>
                    <a:pt x="545" y="172"/>
                    <a:pt x="545" y="172"/>
                    <a:pt x="545" y="172"/>
                  </a:cubicBezTo>
                  <a:cubicBezTo>
                    <a:pt x="544" y="169"/>
                    <a:pt x="544" y="167"/>
                    <a:pt x="545" y="165"/>
                  </a:cubicBezTo>
                  <a:close/>
                  <a:moveTo>
                    <a:pt x="545" y="217"/>
                  </a:moveTo>
                  <a:cubicBezTo>
                    <a:pt x="545" y="223"/>
                    <a:pt x="545" y="223"/>
                    <a:pt x="545" y="223"/>
                  </a:cubicBezTo>
                  <a:cubicBezTo>
                    <a:pt x="544" y="222"/>
                    <a:pt x="544" y="221"/>
                    <a:pt x="542" y="220"/>
                  </a:cubicBezTo>
                  <a:cubicBezTo>
                    <a:pt x="540" y="231"/>
                    <a:pt x="537" y="240"/>
                    <a:pt x="545" y="247"/>
                  </a:cubicBezTo>
                  <a:cubicBezTo>
                    <a:pt x="545" y="253"/>
                    <a:pt x="545" y="253"/>
                    <a:pt x="545" y="253"/>
                  </a:cubicBezTo>
                  <a:cubicBezTo>
                    <a:pt x="543" y="252"/>
                    <a:pt x="542" y="251"/>
                    <a:pt x="539" y="250"/>
                  </a:cubicBezTo>
                  <a:cubicBezTo>
                    <a:pt x="539" y="212"/>
                    <a:pt x="539" y="212"/>
                    <a:pt x="539" y="212"/>
                  </a:cubicBezTo>
                  <a:cubicBezTo>
                    <a:pt x="541" y="214"/>
                    <a:pt x="544" y="215"/>
                    <a:pt x="545" y="217"/>
                  </a:cubicBezTo>
                  <a:close/>
                  <a:moveTo>
                    <a:pt x="545" y="260"/>
                  </a:moveTo>
                  <a:cubicBezTo>
                    <a:pt x="545" y="264"/>
                    <a:pt x="545" y="264"/>
                    <a:pt x="545" y="264"/>
                  </a:cubicBezTo>
                  <a:cubicBezTo>
                    <a:pt x="544" y="264"/>
                    <a:pt x="542" y="262"/>
                    <a:pt x="539" y="261"/>
                  </a:cubicBezTo>
                  <a:cubicBezTo>
                    <a:pt x="539" y="257"/>
                    <a:pt x="539" y="257"/>
                    <a:pt x="539" y="257"/>
                  </a:cubicBezTo>
                  <a:cubicBezTo>
                    <a:pt x="541" y="258"/>
                    <a:pt x="542" y="259"/>
                    <a:pt x="544" y="260"/>
                  </a:cubicBezTo>
                  <a:cubicBezTo>
                    <a:pt x="545" y="260"/>
                    <a:pt x="545" y="260"/>
                    <a:pt x="545" y="260"/>
                  </a:cubicBezTo>
                  <a:close/>
                  <a:moveTo>
                    <a:pt x="545" y="264"/>
                  </a:moveTo>
                  <a:cubicBezTo>
                    <a:pt x="545" y="271"/>
                    <a:pt x="545" y="271"/>
                    <a:pt x="545" y="271"/>
                  </a:cubicBezTo>
                  <a:cubicBezTo>
                    <a:pt x="543" y="272"/>
                    <a:pt x="541" y="274"/>
                    <a:pt x="539" y="275"/>
                  </a:cubicBezTo>
                  <a:cubicBezTo>
                    <a:pt x="539" y="269"/>
                    <a:pt x="539" y="269"/>
                    <a:pt x="539" y="269"/>
                  </a:cubicBezTo>
                  <a:cubicBezTo>
                    <a:pt x="542" y="268"/>
                    <a:pt x="545" y="267"/>
                    <a:pt x="545" y="264"/>
                  </a:cubicBezTo>
                  <a:close/>
                  <a:moveTo>
                    <a:pt x="545" y="309"/>
                  </a:moveTo>
                  <a:cubicBezTo>
                    <a:pt x="545" y="321"/>
                    <a:pt x="545" y="321"/>
                    <a:pt x="545" y="321"/>
                  </a:cubicBezTo>
                  <a:cubicBezTo>
                    <a:pt x="545" y="321"/>
                    <a:pt x="545" y="320"/>
                    <a:pt x="544" y="320"/>
                  </a:cubicBezTo>
                  <a:cubicBezTo>
                    <a:pt x="543" y="318"/>
                    <a:pt x="541" y="316"/>
                    <a:pt x="540" y="314"/>
                  </a:cubicBezTo>
                  <a:cubicBezTo>
                    <a:pt x="539" y="314"/>
                    <a:pt x="539" y="314"/>
                    <a:pt x="539" y="314"/>
                  </a:cubicBezTo>
                  <a:cubicBezTo>
                    <a:pt x="539" y="304"/>
                    <a:pt x="539" y="304"/>
                    <a:pt x="539" y="304"/>
                  </a:cubicBezTo>
                  <a:cubicBezTo>
                    <a:pt x="542" y="306"/>
                    <a:pt x="543" y="308"/>
                    <a:pt x="545" y="309"/>
                  </a:cubicBezTo>
                  <a:close/>
                  <a:moveTo>
                    <a:pt x="545" y="328"/>
                  </a:moveTo>
                  <a:cubicBezTo>
                    <a:pt x="545" y="344"/>
                    <a:pt x="545" y="344"/>
                    <a:pt x="545" y="344"/>
                  </a:cubicBezTo>
                  <a:cubicBezTo>
                    <a:pt x="544" y="344"/>
                    <a:pt x="542" y="344"/>
                    <a:pt x="541" y="344"/>
                  </a:cubicBezTo>
                  <a:cubicBezTo>
                    <a:pt x="541" y="346"/>
                    <a:pt x="541" y="348"/>
                    <a:pt x="542" y="350"/>
                  </a:cubicBezTo>
                  <a:cubicBezTo>
                    <a:pt x="545" y="349"/>
                    <a:pt x="545" y="349"/>
                    <a:pt x="545" y="349"/>
                  </a:cubicBezTo>
                  <a:cubicBezTo>
                    <a:pt x="545" y="369"/>
                    <a:pt x="545" y="369"/>
                    <a:pt x="545" y="369"/>
                  </a:cubicBezTo>
                  <a:cubicBezTo>
                    <a:pt x="545" y="367"/>
                    <a:pt x="544" y="365"/>
                    <a:pt x="543" y="363"/>
                  </a:cubicBezTo>
                  <a:cubicBezTo>
                    <a:pt x="542" y="363"/>
                    <a:pt x="541" y="363"/>
                    <a:pt x="540" y="363"/>
                  </a:cubicBezTo>
                  <a:cubicBezTo>
                    <a:pt x="540" y="364"/>
                    <a:pt x="540" y="365"/>
                    <a:pt x="539" y="366"/>
                  </a:cubicBezTo>
                  <a:cubicBezTo>
                    <a:pt x="539" y="334"/>
                    <a:pt x="539" y="334"/>
                    <a:pt x="539" y="334"/>
                  </a:cubicBezTo>
                  <a:cubicBezTo>
                    <a:pt x="542" y="331"/>
                    <a:pt x="543" y="330"/>
                    <a:pt x="544" y="328"/>
                  </a:cubicBezTo>
                  <a:cubicBezTo>
                    <a:pt x="544" y="328"/>
                    <a:pt x="545" y="328"/>
                    <a:pt x="545" y="328"/>
                  </a:cubicBezTo>
                  <a:close/>
                  <a:moveTo>
                    <a:pt x="545" y="390"/>
                  </a:moveTo>
                  <a:cubicBezTo>
                    <a:pt x="545" y="396"/>
                    <a:pt x="545" y="396"/>
                    <a:pt x="545" y="396"/>
                  </a:cubicBezTo>
                  <a:cubicBezTo>
                    <a:pt x="545" y="395"/>
                    <a:pt x="545" y="395"/>
                    <a:pt x="544" y="394"/>
                  </a:cubicBezTo>
                  <a:cubicBezTo>
                    <a:pt x="539" y="394"/>
                    <a:pt x="539" y="394"/>
                    <a:pt x="539" y="394"/>
                  </a:cubicBezTo>
                  <a:cubicBezTo>
                    <a:pt x="539" y="390"/>
                    <a:pt x="539" y="390"/>
                    <a:pt x="539" y="390"/>
                  </a:cubicBezTo>
                  <a:cubicBezTo>
                    <a:pt x="545" y="390"/>
                    <a:pt x="545" y="390"/>
                    <a:pt x="545" y="390"/>
                  </a:cubicBezTo>
                  <a:close/>
                  <a:moveTo>
                    <a:pt x="545" y="411"/>
                  </a:moveTo>
                  <a:cubicBezTo>
                    <a:pt x="545" y="414"/>
                    <a:pt x="545" y="414"/>
                    <a:pt x="545" y="414"/>
                  </a:cubicBezTo>
                  <a:cubicBezTo>
                    <a:pt x="539" y="414"/>
                    <a:pt x="539" y="414"/>
                    <a:pt x="539" y="414"/>
                  </a:cubicBezTo>
                  <a:cubicBezTo>
                    <a:pt x="539" y="405"/>
                    <a:pt x="539" y="405"/>
                    <a:pt x="539" y="405"/>
                  </a:cubicBezTo>
                  <a:cubicBezTo>
                    <a:pt x="541" y="410"/>
                    <a:pt x="541" y="410"/>
                    <a:pt x="541" y="410"/>
                  </a:cubicBezTo>
                  <a:cubicBezTo>
                    <a:pt x="541" y="410"/>
                    <a:pt x="542" y="411"/>
                    <a:pt x="543" y="411"/>
                  </a:cubicBezTo>
                  <a:cubicBezTo>
                    <a:pt x="544" y="411"/>
                    <a:pt x="544" y="411"/>
                    <a:pt x="545" y="411"/>
                  </a:cubicBezTo>
                  <a:close/>
                  <a:moveTo>
                    <a:pt x="545" y="449"/>
                  </a:moveTo>
                  <a:cubicBezTo>
                    <a:pt x="545" y="474"/>
                    <a:pt x="545" y="474"/>
                    <a:pt x="545" y="474"/>
                  </a:cubicBezTo>
                  <a:cubicBezTo>
                    <a:pt x="543" y="474"/>
                    <a:pt x="541" y="474"/>
                    <a:pt x="539" y="475"/>
                  </a:cubicBezTo>
                  <a:cubicBezTo>
                    <a:pt x="539" y="467"/>
                    <a:pt x="539" y="467"/>
                    <a:pt x="539" y="467"/>
                  </a:cubicBezTo>
                  <a:cubicBezTo>
                    <a:pt x="540" y="467"/>
                    <a:pt x="540" y="467"/>
                    <a:pt x="541" y="467"/>
                  </a:cubicBezTo>
                  <a:cubicBezTo>
                    <a:pt x="541" y="465"/>
                    <a:pt x="541" y="463"/>
                    <a:pt x="541" y="461"/>
                  </a:cubicBezTo>
                  <a:cubicBezTo>
                    <a:pt x="539" y="461"/>
                    <a:pt x="539" y="461"/>
                    <a:pt x="539" y="461"/>
                  </a:cubicBezTo>
                  <a:cubicBezTo>
                    <a:pt x="539" y="423"/>
                    <a:pt x="539" y="423"/>
                    <a:pt x="539" y="423"/>
                  </a:cubicBezTo>
                  <a:cubicBezTo>
                    <a:pt x="540" y="430"/>
                    <a:pt x="542" y="441"/>
                    <a:pt x="545" y="449"/>
                  </a:cubicBezTo>
                  <a:close/>
                  <a:moveTo>
                    <a:pt x="545" y="483"/>
                  </a:moveTo>
                  <a:cubicBezTo>
                    <a:pt x="545" y="496"/>
                    <a:pt x="545" y="496"/>
                    <a:pt x="545" y="496"/>
                  </a:cubicBezTo>
                  <a:cubicBezTo>
                    <a:pt x="544" y="496"/>
                    <a:pt x="544" y="497"/>
                    <a:pt x="543" y="497"/>
                  </a:cubicBezTo>
                  <a:cubicBezTo>
                    <a:pt x="539" y="491"/>
                    <a:pt x="541" y="489"/>
                    <a:pt x="542" y="482"/>
                  </a:cubicBezTo>
                  <a:cubicBezTo>
                    <a:pt x="543" y="482"/>
                    <a:pt x="544" y="482"/>
                    <a:pt x="545" y="483"/>
                  </a:cubicBezTo>
                  <a:close/>
                  <a:moveTo>
                    <a:pt x="545" y="533"/>
                  </a:moveTo>
                  <a:cubicBezTo>
                    <a:pt x="545" y="539"/>
                    <a:pt x="545" y="539"/>
                    <a:pt x="545" y="539"/>
                  </a:cubicBezTo>
                  <a:cubicBezTo>
                    <a:pt x="544" y="543"/>
                    <a:pt x="541" y="546"/>
                    <a:pt x="539" y="549"/>
                  </a:cubicBezTo>
                  <a:cubicBezTo>
                    <a:pt x="539" y="544"/>
                    <a:pt x="539" y="544"/>
                    <a:pt x="539" y="544"/>
                  </a:cubicBezTo>
                  <a:cubicBezTo>
                    <a:pt x="541" y="541"/>
                    <a:pt x="541" y="537"/>
                    <a:pt x="539" y="533"/>
                  </a:cubicBezTo>
                  <a:cubicBezTo>
                    <a:pt x="539" y="527"/>
                    <a:pt x="539" y="527"/>
                    <a:pt x="539" y="527"/>
                  </a:cubicBezTo>
                  <a:cubicBezTo>
                    <a:pt x="545" y="533"/>
                    <a:pt x="545" y="533"/>
                    <a:pt x="545" y="533"/>
                  </a:cubicBezTo>
                  <a:close/>
                  <a:moveTo>
                    <a:pt x="545" y="550"/>
                  </a:moveTo>
                  <a:cubicBezTo>
                    <a:pt x="545" y="560"/>
                    <a:pt x="545" y="560"/>
                    <a:pt x="545" y="560"/>
                  </a:cubicBezTo>
                  <a:cubicBezTo>
                    <a:pt x="544" y="560"/>
                    <a:pt x="541" y="561"/>
                    <a:pt x="539" y="562"/>
                  </a:cubicBezTo>
                  <a:cubicBezTo>
                    <a:pt x="539" y="555"/>
                    <a:pt x="539" y="555"/>
                    <a:pt x="539" y="555"/>
                  </a:cubicBezTo>
                  <a:cubicBezTo>
                    <a:pt x="541" y="554"/>
                    <a:pt x="544" y="552"/>
                    <a:pt x="545" y="550"/>
                  </a:cubicBezTo>
                  <a:close/>
                  <a:moveTo>
                    <a:pt x="545" y="569"/>
                  </a:moveTo>
                  <a:cubicBezTo>
                    <a:pt x="545" y="575"/>
                    <a:pt x="545" y="575"/>
                    <a:pt x="545" y="575"/>
                  </a:cubicBezTo>
                  <a:cubicBezTo>
                    <a:pt x="544" y="574"/>
                    <a:pt x="541" y="573"/>
                    <a:pt x="539" y="573"/>
                  </a:cubicBezTo>
                  <a:cubicBezTo>
                    <a:pt x="539" y="567"/>
                    <a:pt x="539" y="567"/>
                    <a:pt x="539" y="567"/>
                  </a:cubicBezTo>
                  <a:cubicBezTo>
                    <a:pt x="545" y="569"/>
                    <a:pt x="545" y="569"/>
                    <a:pt x="545" y="569"/>
                  </a:cubicBezTo>
                  <a:close/>
                  <a:moveTo>
                    <a:pt x="545" y="580"/>
                  </a:moveTo>
                  <a:cubicBezTo>
                    <a:pt x="545" y="587"/>
                    <a:pt x="545" y="587"/>
                    <a:pt x="545" y="587"/>
                  </a:cubicBezTo>
                  <a:cubicBezTo>
                    <a:pt x="544" y="588"/>
                    <a:pt x="541" y="590"/>
                    <a:pt x="539" y="592"/>
                  </a:cubicBezTo>
                  <a:cubicBezTo>
                    <a:pt x="539" y="583"/>
                    <a:pt x="539" y="583"/>
                    <a:pt x="539" y="583"/>
                  </a:cubicBezTo>
                  <a:cubicBezTo>
                    <a:pt x="542" y="582"/>
                    <a:pt x="544" y="582"/>
                    <a:pt x="545" y="580"/>
                  </a:cubicBezTo>
                  <a:close/>
                  <a:moveTo>
                    <a:pt x="545" y="717"/>
                  </a:moveTo>
                  <a:cubicBezTo>
                    <a:pt x="545" y="731"/>
                    <a:pt x="545" y="731"/>
                    <a:pt x="545" y="731"/>
                  </a:cubicBezTo>
                  <a:cubicBezTo>
                    <a:pt x="544" y="730"/>
                    <a:pt x="541" y="730"/>
                    <a:pt x="539" y="730"/>
                  </a:cubicBezTo>
                  <a:cubicBezTo>
                    <a:pt x="539" y="720"/>
                    <a:pt x="539" y="720"/>
                    <a:pt x="539" y="720"/>
                  </a:cubicBezTo>
                  <a:cubicBezTo>
                    <a:pt x="540" y="720"/>
                    <a:pt x="541" y="720"/>
                    <a:pt x="542" y="720"/>
                  </a:cubicBezTo>
                  <a:cubicBezTo>
                    <a:pt x="543" y="719"/>
                    <a:pt x="544" y="718"/>
                    <a:pt x="545" y="717"/>
                  </a:cubicBezTo>
                  <a:close/>
                  <a:moveTo>
                    <a:pt x="534" y="25"/>
                  </a:moveTo>
                  <a:cubicBezTo>
                    <a:pt x="535" y="25"/>
                    <a:pt x="535" y="25"/>
                    <a:pt x="535" y="25"/>
                  </a:cubicBezTo>
                  <a:cubicBezTo>
                    <a:pt x="536" y="25"/>
                    <a:pt x="538" y="26"/>
                    <a:pt x="539" y="27"/>
                  </a:cubicBezTo>
                  <a:cubicBezTo>
                    <a:pt x="539" y="38"/>
                    <a:pt x="539" y="38"/>
                    <a:pt x="539" y="38"/>
                  </a:cubicBezTo>
                  <a:cubicBezTo>
                    <a:pt x="538" y="37"/>
                    <a:pt x="537" y="35"/>
                    <a:pt x="534" y="34"/>
                  </a:cubicBezTo>
                  <a:cubicBezTo>
                    <a:pt x="534" y="25"/>
                    <a:pt x="534" y="25"/>
                    <a:pt x="534" y="25"/>
                  </a:cubicBezTo>
                  <a:close/>
                  <a:moveTo>
                    <a:pt x="539" y="767"/>
                  </a:moveTo>
                  <a:cubicBezTo>
                    <a:pt x="538" y="768"/>
                    <a:pt x="536" y="769"/>
                    <a:pt x="534" y="770"/>
                  </a:cubicBezTo>
                  <a:cubicBezTo>
                    <a:pt x="534" y="761"/>
                    <a:pt x="534" y="761"/>
                    <a:pt x="534" y="761"/>
                  </a:cubicBezTo>
                  <a:cubicBezTo>
                    <a:pt x="536" y="761"/>
                    <a:pt x="537" y="760"/>
                    <a:pt x="538" y="760"/>
                  </a:cubicBezTo>
                  <a:cubicBezTo>
                    <a:pt x="537" y="759"/>
                    <a:pt x="536" y="757"/>
                    <a:pt x="534" y="756"/>
                  </a:cubicBezTo>
                  <a:cubicBezTo>
                    <a:pt x="534" y="745"/>
                    <a:pt x="534" y="745"/>
                    <a:pt x="534" y="745"/>
                  </a:cubicBezTo>
                  <a:cubicBezTo>
                    <a:pt x="536" y="746"/>
                    <a:pt x="538" y="747"/>
                    <a:pt x="539" y="749"/>
                  </a:cubicBezTo>
                  <a:cubicBezTo>
                    <a:pt x="539" y="767"/>
                    <a:pt x="539" y="767"/>
                    <a:pt x="539" y="767"/>
                  </a:cubicBezTo>
                  <a:close/>
                  <a:moveTo>
                    <a:pt x="539" y="68"/>
                  </a:moveTo>
                  <a:cubicBezTo>
                    <a:pt x="539" y="76"/>
                    <a:pt x="539" y="76"/>
                    <a:pt x="539" y="76"/>
                  </a:cubicBezTo>
                  <a:cubicBezTo>
                    <a:pt x="538" y="75"/>
                    <a:pt x="536" y="75"/>
                    <a:pt x="534" y="74"/>
                  </a:cubicBezTo>
                  <a:cubicBezTo>
                    <a:pt x="534" y="66"/>
                    <a:pt x="534" y="66"/>
                    <a:pt x="534" y="66"/>
                  </a:cubicBezTo>
                  <a:cubicBezTo>
                    <a:pt x="536" y="67"/>
                    <a:pt x="537" y="67"/>
                    <a:pt x="539" y="68"/>
                  </a:cubicBezTo>
                  <a:close/>
                  <a:moveTo>
                    <a:pt x="539" y="212"/>
                  </a:moveTo>
                  <a:cubicBezTo>
                    <a:pt x="539" y="250"/>
                    <a:pt x="539" y="250"/>
                    <a:pt x="539" y="250"/>
                  </a:cubicBezTo>
                  <a:cubicBezTo>
                    <a:pt x="538" y="249"/>
                    <a:pt x="537" y="249"/>
                    <a:pt x="535" y="249"/>
                  </a:cubicBezTo>
                  <a:cubicBezTo>
                    <a:pt x="535" y="250"/>
                    <a:pt x="535" y="251"/>
                    <a:pt x="534" y="252"/>
                  </a:cubicBezTo>
                  <a:cubicBezTo>
                    <a:pt x="534" y="245"/>
                    <a:pt x="534" y="245"/>
                    <a:pt x="534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3"/>
                    <a:pt x="535" y="243"/>
                    <a:pt x="535" y="242"/>
                  </a:cubicBezTo>
                  <a:cubicBezTo>
                    <a:pt x="534" y="241"/>
                    <a:pt x="534" y="241"/>
                    <a:pt x="534" y="241"/>
                  </a:cubicBezTo>
                  <a:cubicBezTo>
                    <a:pt x="534" y="229"/>
                    <a:pt x="534" y="229"/>
                    <a:pt x="534" y="229"/>
                  </a:cubicBezTo>
                  <a:cubicBezTo>
                    <a:pt x="535" y="224"/>
                    <a:pt x="536" y="220"/>
                    <a:pt x="534" y="217"/>
                  </a:cubicBezTo>
                  <a:cubicBezTo>
                    <a:pt x="534" y="209"/>
                    <a:pt x="534" y="209"/>
                    <a:pt x="534" y="209"/>
                  </a:cubicBezTo>
                  <a:cubicBezTo>
                    <a:pt x="536" y="210"/>
                    <a:pt x="538" y="211"/>
                    <a:pt x="539" y="212"/>
                  </a:cubicBezTo>
                  <a:close/>
                  <a:moveTo>
                    <a:pt x="539" y="257"/>
                  </a:moveTo>
                  <a:cubicBezTo>
                    <a:pt x="539" y="261"/>
                    <a:pt x="539" y="261"/>
                    <a:pt x="539" y="261"/>
                  </a:cubicBezTo>
                  <a:cubicBezTo>
                    <a:pt x="538" y="260"/>
                    <a:pt x="536" y="259"/>
                    <a:pt x="534" y="258"/>
                  </a:cubicBezTo>
                  <a:cubicBezTo>
                    <a:pt x="534" y="254"/>
                    <a:pt x="534" y="254"/>
                    <a:pt x="534" y="254"/>
                  </a:cubicBezTo>
                  <a:cubicBezTo>
                    <a:pt x="537" y="255"/>
                    <a:pt x="538" y="255"/>
                    <a:pt x="539" y="257"/>
                  </a:cubicBezTo>
                  <a:close/>
                  <a:moveTo>
                    <a:pt x="539" y="269"/>
                  </a:moveTo>
                  <a:cubicBezTo>
                    <a:pt x="539" y="275"/>
                    <a:pt x="539" y="275"/>
                    <a:pt x="539" y="275"/>
                  </a:cubicBezTo>
                  <a:cubicBezTo>
                    <a:pt x="538" y="277"/>
                    <a:pt x="536" y="279"/>
                    <a:pt x="534" y="281"/>
                  </a:cubicBezTo>
                  <a:cubicBezTo>
                    <a:pt x="534" y="276"/>
                    <a:pt x="534" y="276"/>
                    <a:pt x="534" y="276"/>
                  </a:cubicBezTo>
                  <a:cubicBezTo>
                    <a:pt x="535" y="275"/>
                    <a:pt x="536" y="275"/>
                    <a:pt x="537" y="274"/>
                  </a:cubicBezTo>
                  <a:cubicBezTo>
                    <a:pt x="536" y="273"/>
                    <a:pt x="535" y="273"/>
                    <a:pt x="534" y="272"/>
                  </a:cubicBezTo>
                  <a:cubicBezTo>
                    <a:pt x="534" y="268"/>
                    <a:pt x="534" y="268"/>
                    <a:pt x="534" y="268"/>
                  </a:cubicBezTo>
                  <a:cubicBezTo>
                    <a:pt x="535" y="268"/>
                    <a:pt x="536" y="269"/>
                    <a:pt x="537" y="270"/>
                  </a:cubicBezTo>
                  <a:cubicBezTo>
                    <a:pt x="538" y="270"/>
                    <a:pt x="539" y="270"/>
                    <a:pt x="539" y="269"/>
                  </a:cubicBezTo>
                  <a:close/>
                  <a:moveTo>
                    <a:pt x="539" y="304"/>
                  </a:moveTo>
                  <a:cubicBezTo>
                    <a:pt x="539" y="314"/>
                    <a:pt x="539" y="314"/>
                    <a:pt x="539" y="314"/>
                  </a:cubicBezTo>
                  <a:cubicBezTo>
                    <a:pt x="534" y="314"/>
                    <a:pt x="534" y="314"/>
                    <a:pt x="534" y="314"/>
                  </a:cubicBezTo>
                  <a:cubicBezTo>
                    <a:pt x="534" y="302"/>
                    <a:pt x="534" y="302"/>
                    <a:pt x="534" y="302"/>
                  </a:cubicBezTo>
                  <a:cubicBezTo>
                    <a:pt x="535" y="301"/>
                    <a:pt x="536" y="301"/>
                    <a:pt x="537" y="301"/>
                  </a:cubicBezTo>
                  <a:cubicBezTo>
                    <a:pt x="538" y="302"/>
                    <a:pt x="539" y="303"/>
                    <a:pt x="539" y="304"/>
                  </a:cubicBezTo>
                  <a:close/>
                  <a:moveTo>
                    <a:pt x="539" y="334"/>
                  </a:moveTo>
                  <a:cubicBezTo>
                    <a:pt x="539" y="366"/>
                    <a:pt x="539" y="366"/>
                    <a:pt x="539" y="366"/>
                  </a:cubicBezTo>
                  <a:cubicBezTo>
                    <a:pt x="538" y="369"/>
                    <a:pt x="537" y="372"/>
                    <a:pt x="534" y="374"/>
                  </a:cubicBezTo>
                  <a:cubicBezTo>
                    <a:pt x="534" y="361"/>
                    <a:pt x="534" y="361"/>
                    <a:pt x="534" y="361"/>
                  </a:cubicBezTo>
                  <a:cubicBezTo>
                    <a:pt x="535" y="361"/>
                    <a:pt x="535" y="360"/>
                    <a:pt x="536" y="360"/>
                  </a:cubicBezTo>
                  <a:cubicBezTo>
                    <a:pt x="534" y="360"/>
                    <a:pt x="534" y="360"/>
                    <a:pt x="534" y="360"/>
                  </a:cubicBezTo>
                  <a:cubicBezTo>
                    <a:pt x="534" y="340"/>
                    <a:pt x="534" y="340"/>
                    <a:pt x="534" y="340"/>
                  </a:cubicBezTo>
                  <a:cubicBezTo>
                    <a:pt x="537" y="337"/>
                    <a:pt x="538" y="336"/>
                    <a:pt x="539" y="334"/>
                  </a:cubicBezTo>
                  <a:close/>
                  <a:moveTo>
                    <a:pt x="539" y="390"/>
                  </a:moveTo>
                  <a:cubicBezTo>
                    <a:pt x="539" y="394"/>
                    <a:pt x="539" y="394"/>
                    <a:pt x="539" y="394"/>
                  </a:cubicBezTo>
                  <a:cubicBezTo>
                    <a:pt x="537" y="394"/>
                    <a:pt x="537" y="394"/>
                    <a:pt x="537" y="394"/>
                  </a:cubicBezTo>
                  <a:cubicBezTo>
                    <a:pt x="538" y="398"/>
                    <a:pt x="539" y="402"/>
                    <a:pt x="539" y="405"/>
                  </a:cubicBezTo>
                  <a:cubicBezTo>
                    <a:pt x="539" y="414"/>
                    <a:pt x="539" y="414"/>
                    <a:pt x="539" y="414"/>
                  </a:cubicBezTo>
                  <a:cubicBezTo>
                    <a:pt x="534" y="414"/>
                    <a:pt x="534" y="414"/>
                    <a:pt x="534" y="414"/>
                  </a:cubicBezTo>
                  <a:cubicBezTo>
                    <a:pt x="534" y="411"/>
                    <a:pt x="534" y="411"/>
                    <a:pt x="534" y="411"/>
                  </a:cubicBezTo>
                  <a:cubicBezTo>
                    <a:pt x="537" y="411"/>
                    <a:pt x="537" y="411"/>
                    <a:pt x="537" y="411"/>
                  </a:cubicBezTo>
                  <a:cubicBezTo>
                    <a:pt x="536" y="404"/>
                    <a:pt x="535" y="401"/>
                    <a:pt x="534" y="399"/>
                  </a:cubicBezTo>
                  <a:cubicBezTo>
                    <a:pt x="534" y="390"/>
                    <a:pt x="534" y="390"/>
                    <a:pt x="534" y="390"/>
                  </a:cubicBezTo>
                  <a:cubicBezTo>
                    <a:pt x="539" y="390"/>
                    <a:pt x="539" y="390"/>
                    <a:pt x="539" y="390"/>
                  </a:cubicBezTo>
                  <a:close/>
                  <a:moveTo>
                    <a:pt x="539" y="423"/>
                  </a:moveTo>
                  <a:cubicBezTo>
                    <a:pt x="539" y="461"/>
                    <a:pt x="539" y="461"/>
                    <a:pt x="539" y="461"/>
                  </a:cubicBezTo>
                  <a:cubicBezTo>
                    <a:pt x="538" y="461"/>
                    <a:pt x="536" y="461"/>
                    <a:pt x="534" y="461"/>
                  </a:cubicBezTo>
                  <a:cubicBezTo>
                    <a:pt x="534" y="452"/>
                    <a:pt x="534" y="452"/>
                    <a:pt x="534" y="452"/>
                  </a:cubicBezTo>
                  <a:cubicBezTo>
                    <a:pt x="536" y="452"/>
                    <a:pt x="538" y="452"/>
                    <a:pt x="539" y="452"/>
                  </a:cubicBezTo>
                  <a:cubicBezTo>
                    <a:pt x="539" y="447"/>
                    <a:pt x="537" y="444"/>
                    <a:pt x="534" y="440"/>
                  </a:cubicBezTo>
                  <a:cubicBezTo>
                    <a:pt x="534" y="421"/>
                    <a:pt x="534" y="421"/>
                    <a:pt x="534" y="421"/>
                  </a:cubicBezTo>
                  <a:cubicBezTo>
                    <a:pt x="536" y="421"/>
                    <a:pt x="537" y="421"/>
                    <a:pt x="539" y="422"/>
                  </a:cubicBezTo>
                  <a:cubicBezTo>
                    <a:pt x="539" y="423"/>
                    <a:pt x="539" y="423"/>
                    <a:pt x="539" y="423"/>
                  </a:cubicBezTo>
                  <a:close/>
                  <a:moveTo>
                    <a:pt x="539" y="467"/>
                  </a:moveTo>
                  <a:cubicBezTo>
                    <a:pt x="539" y="475"/>
                    <a:pt x="539" y="475"/>
                    <a:pt x="539" y="475"/>
                  </a:cubicBezTo>
                  <a:cubicBezTo>
                    <a:pt x="538" y="475"/>
                    <a:pt x="536" y="476"/>
                    <a:pt x="534" y="476"/>
                  </a:cubicBezTo>
                  <a:cubicBezTo>
                    <a:pt x="534" y="466"/>
                    <a:pt x="534" y="466"/>
                    <a:pt x="534" y="466"/>
                  </a:cubicBezTo>
                  <a:cubicBezTo>
                    <a:pt x="535" y="466"/>
                    <a:pt x="536" y="466"/>
                    <a:pt x="537" y="466"/>
                  </a:cubicBezTo>
                  <a:cubicBezTo>
                    <a:pt x="538" y="467"/>
                    <a:pt x="538" y="467"/>
                    <a:pt x="539" y="467"/>
                  </a:cubicBezTo>
                  <a:close/>
                  <a:moveTo>
                    <a:pt x="539" y="527"/>
                  </a:moveTo>
                  <a:cubicBezTo>
                    <a:pt x="539" y="533"/>
                    <a:pt x="539" y="533"/>
                    <a:pt x="539" y="533"/>
                  </a:cubicBezTo>
                  <a:cubicBezTo>
                    <a:pt x="539" y="532"/>
                    <a:pt x="538" y="531"/>
                    <a:pt x="538" y="530"/>
                  </a:cubicBezTo>
                  <a:cubicBezTo>
                    <a:pt x="537" y="531"/>
                    <a:pt x="535" y="533"/>
                    <a:pt x="534" y="534"/>
                  </a:cubicBezTo>
                  <a:cubicBezTo>
                    <a:pt x="534" y="522"/>
                    <a:pt x="534" y="522"/>
                    <a:pt x="534" y="522"/>
                  </a:cubicBezTo>
                  <a:cubicBezTo>
                    <a:pt x="539" y="527"/>
                    <a:pt x="539" y="527"/>
                    <a:pt x="539" y="527"/>
                  </a:cubicBezTo>
                  <a:close/>
                  <a:moveTo>
                    <a:pt x="539" y="544"/>
                  </a:moveTo>
                  <a:cubicBezTo>
                    <a:pt x="539" y="549"/>
                    <a:pt x="539" y="549"/>
                    <a:pt x="539" y="549"/>
                  </a:cubicBezTo>
                  <a:cubicBezTo>
                    <a:pt x="539" y="551"/>
                    <a:pt x="538" y="553"/>
                    <a:pt x="538" y="556"/>
                  </a:cubicBezTo>
                  <a:cubicBezTo>
                    <a:pt x="539" y="556"/>
                    <a:pt x="539" y="555"/>
                    <a:pt x="539" y="555"/>
                  </a:cubicBezTo>
                  <a:cubicBezTo>
                    <a:pt x="539" y="562"/>
                    <a:pt x="539" y="562"/>
                    <a:pt x="539" y="562"/>
                  </a:cubicBezTo>
                  <a:cubicBezTo>
                    <a:pt x="538" y="563"/>
                    <a:pt x="537" y="565"/>
                    <a:pt x="536" y="566"/>
                  </a:cubicBezTo>
                  <a:cubicBezTo>
                    <a:pt x="539" y="567"/>
                    <a:pt x="539" y="567"/>
                    <a:pt x="539" y="567"/>
                  </a:cubicBezTo>
                  <a:cubicBezTo>
                    <a:pt x="539" y="573"/>
                    <a:pt x="539" y="573"/>
                    <a:pt x="539" y="573"/>
                  </a:cubicBezTo>
                  <a:cubicBezTo>
                    <a:pt x="538" y="572"/>
                    <a:pt x="536" y="572"/>
                    <a:pt x="534" y="572"/>
                  </a:cubicBezTo>
                  <a:cubicBezTo>
                    <a:pt x="534" y="560"/>
                    <a:pt x="534" y="560"/>
                    <a:pt x="534" y="560"/>
                  </a:cubicBezTo>
                  <a:cubicBezTo>
                    <a:pt x="536" y="559"/>
                    <a:pt x="536" y="559"/>
                    <a:pt x="536" y="559"/>
                  </a:cubicBezTo>
                  <a:cubicBezTo>
                    <a:pt x="534" y="557"/>
                    <a:pt x="534" y="557"/>
                    <a:pt x="534" y="557"/>
                  </a:cubicBezTo>
                  <a:cubicBezTo>
                    <a:pt x="534" y="550"/>
                    <a:pt x="534" y="550"/>
                    <a:pt x="534" y="550"/>
                  </a:cubicBezTo>
                  <a:cubicBezTo>
                    <a:pt x="537" y="548"/>
                    <a:pt x="539" y="546"/>
                    <a:pt x="539" y="544"/>
                  </a:cubicBezTo>
                  <a:close/>
                  <a:moveTo>
                    <a:pt x="539" y="583"/>
                  </a:moveTo>
                  <a:cubicBezTo>
                    <a:pt x="539" y="592"/>
                    <a:pt x="539" y="592"/>
                    <a:pt x="539" y="592"/>
                  </a:cubicBezTo>
                  <a:cubicBezTo>
                    <a:pt x="538" y="593"/>
                    <a:pt x="536" y="594"/>
                    <a:pt x="534" y="596"/>
                  </a:cubicBezTo>
                  <a:cubicBezTo>
                    <a:pt x="534" y="583"/>
                    <a:pt x="534" y="583"/>
                    <a:pt x="534" y="583"/>
                  </a:cubicBezTo>
                  <a:cubicBezTo>
                    <a:pt x="537" y="584"/>
                    <a:pt x="537" y="584"/>
                    <a:pt x="537" y="584"/>
                  </a:cubicBezTo>
                  <a:cubicBezTo>
                    <a:pt x="538" y="584"/>
                    <a:pt x="539" y="583"/>
                    <a:pt x="539" y="583"/>
                  </a:cubicBezTo>
                  <a:close/>
                  <a:moveTo>
                    <a:pt x="539" y="720"/>
                  </a:moveTo>
                  <a:cubicBezTo>
                    <a:pt x="539" y="730"/>
                    <a:pt x="539" y="730"/>
                    <a:pt x="539" y="730"/>
                  </a:cubicBezTo>
                  <a:cubicBezTo>
                    <a:pt x="538" y="729"/>
                    <a:pt x="536" y="729"/>
                    <a:pt x="534" y="729"/>
                  </a:cubicBezTo>
                  <a:cubicBezTo>
                    <a:pt x="534" y="721"/>
                    <a:pt x="534" y="721"/>
                    <a:pt x="534" y="721"/>
                  </a:cubicBezTo>
                  <a:cubicBezTo>
                    <a:pt x="536" y="721"/>
                    <a:pt x="538" y="721"/>
                    <a:pt x="539" y="720"/>
                  </a:cubicBezTo>
                  <a:close/>
                  <a:moveTo>
                    <a:pt x="530" y="23"/>
                  </a:moveTo>
                  <a:cubicBezTo>
                    <a:pt x="531" y="24"/>
                    <a:pt x="533" y="24"/>
                    <a:pt x="534" y="25"/>
                  </a:cubicBezTo>
                  <a:cubicBezTo>
                    <a:pt x="534" y="34"/>
                    <a:pt x="534" y="34"/>
                    <a:pt x="534" y="34"/>
                  </a:cubicBezTo>
                  <a:cubicBezTo>
                    <a:pt x="533" y="33"/>
                    <a:pt x="532" y="33"/>
                    <a:pt x="530" y="32"/>
                  </a:cubicBezTo>
                  <a:cubicBezTo>
                    <a:pt x="530" y="23"/>
                    <a:pt x="530" y="23"/>
                    <a:pt x="530" y="23"/>
                  </a:cubicBezTo>
                  <a:close/>
                  <a:moveTo>
                    <a:pt x="534" y="770"/>
                  </a:moveTo>
                  <a:cubicBezTo>
                    <a:pt x="533" y="770"/>
                    <a:pt x="531" y="771"/>
                    <a:pt x="530" y="771"/>
                  </a:cubicBezTo>
                  <a:cubicBezTo>
                    <a:pt x="530" y="763"/>
                    <a:pt x="530" y="763"/>
                    <a:pt x="530" y="763"/>
                  </a:cubicBezTo>
                  <a:cubicBezTo>
                    <a:pt x="531" y="762"/>
                    <a:pt x="533" y="762"/>
                    <a:pt x="534" y="761"/>
                  </a:cubicBezTo>
                  <a:cubicBezTo>
                    <a:pt x="534" y="770"/>
                    <a:pt x="534" y="770"/>
                    <a:pt x="534" y="770"/>
                  </a:cubicBezTo>
                  <a:close/>
                  <a:moveTo>
                    <a:pt x="534" y="66"/>
                  </a:moveTo>
                  <a:cubicBezTo>
                    <a:pt x="534" y="74"/>
                    <a:pt x="534" y="74"/>
                    <a:pt x="534" y="74"/>
                  </a:cubicBezTo>
                  <a:cubicBezTo>
                    <a:pt x="533" y="73"/>
                    <a:pt x="531" y="73"/>
                    <a:pt x="530" y="72"/>
                  </a:cubicBezTo>
                  <a:cubicBezTo>
                    <a:pt x="530" y="62"/>
                    <a:pt x="530" y="62"/>
                    <a:pt x="530" y="62"/>
                  </a:cubicBezTo>
                  <a:cubicBezTo>
                    <a:pt x="531" y="63"/>
                    <a:pt x="533" y="65"/>
                    <a:pt x="534" y="66"/>
                  </a:cubicBezTo>
                  <a:close/>
                  <a:moveTo>
                    <a:pt x="534" y="209"/>
                  </a:moveTo>
                  <a:cubicBezTo>
                    <a:pt x="534" y="217"/>
                    <a:pt x="534" y="217"/>
                    <a:pt x="534" y="217"/>
                  </a:cubicBezTo>
                  <a:cubicBezTo>
                    <a:pt x="534" y="215"/>
                    <a:pt x="532" y="213"/>
                    <a:pt x="530" y="211"/>
                  </a:cubicBezTo>
                  <a:cubicBezTo>
                    <a:pt x="530" y="205"/>
                    <a:pt x="530" y="205"/>
                    <a:pt x="530" y="205"/>
                  </a:cubicBezTo>
                  <a:cubicBezTo>
                    <a:pt x="531" y="207"/>
                    <a:pt x="533" y="207"/>
                    <a:pt x="534" y="209"/>
                  </a:cubicBezTo>
                  <a:close/>
                  <a:moveTo>
                    <a:pt x="534" y="229"/>
                  </a:moveTo>
                  <a:cubicBezTo>
                    <a:pt x="534" y="241"/>
                    <a:pt x="534" y="241"/>
                    <a:pt x="534" y="241"/>
                  </a:cubicBezTo>
                  <a:cubicBezTo>
                    <a:pt x="533" y="241"/>
                    <a:pt x="531" y="241"/>
                    <a:pt x="530" y="240"/>
                  </a:cubicBezTo>
                  <a:cubicBezTo>
                    <a:pt x="530" y="234"/>
                    <a:pt x="530" y="234"/>
                    <a:pt x="530" y="234"/>
                  </a:cubicBezTo>
                  <a:cubicBezTo>
                    <a:pt x="531" y="234"/>
                    <a:pt x="531" y="235"/>
                    <a:pt x="532" y="236"/>
                  </a:cubicBezTo>
                  <a:cubicBezTo>
                    <a:pt x="533" y="233"/>
                    <a:pt x="534" y="231"/>
                    <a:pt x="534" y="229"/>
                  </a:cubicBezTo>
                  <a:close/>
                  <a:moveTo>
                    <a:pt x="534" y="245"/>
                  </a:moveTo>
                  <a:cubicBezTo>
                    <a:pt x="534" y="252"/>
                    <a:pt x="534" y="252"/>
                    <a:pt x="534" y="252"/>
                  </a:cubicBezTo>
                  <a:cubicBezTo>
                    <a:pt x="534" y="252"/>
                    <a:pt x="534" y="253"/>
                    <a:pt x="533" y="253"/>
                  </a:cubicBezTo>
                  <a:cubicBezTo>
                    <a:pt x="534" y="253"/>
                    <a:pt x="534" y="253"/>
                    <a:pt x="534" y="254"/>
                  </a:cubicBezTo>
                  <a:cubicBezTo>
                    <a:pt x="534" y="258"/>
                    <a:pt x="534" y="258"/>
                    <a:pt x="534" y="258"/>
                  </a:cubicBezTo>
                  <a:cubicBezTo>
                    <a:pt x="533" y="258"/>
                    <a:pt x="531" y="257"/>
                    <a:pt x="530" y="257"/>
                  </a:cubicBezTo>
                  <a:cubicBezTo>
                    <a:pt x="530" y="250"/>
                    <a:pt x="530" y="250"/>
                    <a:pt x="530" y="250"/>
                  </a:cubicBezTo>
                  <a:cubicBezTo>
                    <a:pt x="531" y="249"/>
                    <a:pt x="533" y="247"/>
                    <a:pt x="534" y="245"/>
                  </a:cubicBezTo>
                  <a:close/>
                  <a:moveTo>
                    <a:pt x="534" y="268"/>
                  </a:moveTo>
                  <a:cubicBezTo>
                    <a:pt x="534" y="272"/>
                    <a:pt x="534" y="272"/>
                    <a:pt x="534" y="272"/>
                  </a:cubicBezTo>
                  <a:cubicBezTo>
                    <a:pt x="533" y="271"/>
                    <a:pt x="531" y="270"/>
                    <a:pt x="530" y="269"/>
                  </a:cubicBezTo>
                  <a:cubicBezTo>
                    <a:pt x="530" y="265"/>
                    <a:pt x="530" y="265"/>
                    <a:pt x="530" y="265"/>
                  </a:cubicBezTo>
                  <a:cubicBezTo>
                    <a:pt x="531" y="266"/>
                    <a:pt x="533" y="267"/>
                    <a:pt x="534" y="268"/>
                  </a:cubicBezTo>
                  <a:close/>
                  <a:moveTo>
                    <a:pt x="534" y="276"/>
                  </a:moveTo>
                  <a:cubicBezTo>
                    <a:pt x="534" y="281"/>
                    <a:pt x="534" y="281"/>
                    <a:pt x="534" y="281"/>
                  </a:cubicBezTo>
                  <a:cubicBezTo>
                    <a:pt x="533" y="282"/>
                    <a:pt x="531" y="284"/>
                    <a:pt x="530" y="286"/>
                  </a:cubicBezTo>
                  <a:cubicBezTo>
                    <a:pt x="530" y="277"/>
                    <a:pt x="530" y="277"/>
                    <a:pt x="530" y="277"/>
                  </a:cubicBezTo>
                  <a:cubicBezTo>
                    <a:pt x="532" y="277"/>
                    <a:pt x="533" y="277"/>
                    <a:pt x="534" y="276"/>
                  </a:cubicBezTo>
                  <a:close/>
                  <a:moveTo>
                    <a:pt x="534" y="302"/>
                  </a:moveTo>
                  <a:cubicBezTo>
                    <a:pt x="534" y="314"/>
                    <a:pt x="534" y="314"/>
                    <a:pt x="534" y="314"/>
                  </a:cubicBezTo>
                  <a:cubicBezTo>
                    <a:pt x="533" y="314"/>
                    <a:pt x="533" y="314"/>
                    <a:pt x="533" y="314"/>
                  </a:cubicBezTo>
                  <a:cubicBezTo>
                    <a:pt x="533" y="329"/>
                    <a:pt x="533" y="329"/>
                    <a:pt x="531" y="334"/>
                  </a:cubicBezTo>
                  <a:cubicBezTo>
                    <a:pt x="530" y="334"/>
                    <a:pt x="530" y="334"/>
                    <a:pt x="530" y="334"/>
                  </a:cubicBezTo>
                  <a:cubicBezTo>
                    <a:pt x="530" y="304"/>
                    <a:pt x="530" y="304"/>
                    <a:pt x="530" y="304"/>
                  </a:cubicBezTo>
                  <a:cubicBezTo>
                    <a:pt x="531" y="303"/>
                    <a:pt x="533" y="302"/>
                    <a:pt x="534" y="302"/>
                  </a:cubicBezTo>
                  <a:close/>
                  <a:moveTo>
                    <a:pt x="534" y="340"/>
                  </a:moveTo>
                  <a:cubicBezTo>
                    <a:pt x="534" y="360"/>
                    <a:pt x="534" y="360"/>
                    <a:pt x="534" y="360"/>
                  </a:cubicBezTo>
                  <a:cubicBezTo>
                    <a:pt x="530" y="360"/>
                    <a:pt x="530" y="360"/>
                    <a:pt x="530" y="360"/>
                  </a:cubicBezTo>
                  <a:cubicBezTo>
                    <a:pt x="530" y="351"/>
                    <a:pt x="530" y="351"/>
                    <a:pt x="530" y="351"/>
                  </a:cubicBezTo>
                  <a:cubicBezTo>
                    <a:pt x="531" y="351"/>
                    <a:pt x="531" y="351"/>
                    <a:pt x="531" y="351"/>
                  </a:cubicBezTo>
                  <a:cubicBezTo>
                    <a:pt x="532" y="348"/>
                    <a:pt x="532" y="345"/>
                    <a:pt x="533" y="342"/>
                  </a:cubicBezTo>
                  <a:cubicBezTo>
                    <a:pt x="534" y="340"/>
                    <a:pt x="534" y="340"/>
                    <a:pt x="534" y="340"/>
                  </a:cubicBezTo>
                  <a:close/>
                  <a:moveTo>
                    <a:pt x="534" y="361"/>
                  </a:moveTo>
                  <a:cubicBezTo>
                    <a:pt x="534" y="374"/>
                    <a:pt x="534" y="374"/>
                    <a:pt x="534" y="374"/>
                  </a:cubicBezTo>
                  <a:cubicBezTo>
                    <a:pt x="533" y="376"/>
                    <a:pt x="531" y="378"/>
                    <a:pt x="530" y="381"/>
                  </a:cubicBezTo>
                  <a:cubicBezTo>
                    <a:pt x="530" y="381"/>
                    <a:pt x="530" y="381"/>
                    <a:pt x="530" y="381"/>
                  </a:cubicBezTo>
                  <a:cubicBezTo>
                    <a:pt x="530" y="364"/>
                    <a:pt x="530" y="364"/>
                    <a:pt x="530" y="364"/>
                  </a:cubicBezTo>
                  <a:cubicBezTo>
                    <a:pt x="531" y="364"/>
                    <a:pt x="533" y="363"/>
                    <a:pt x="534" y="361"/>
                  </a:cubicBezTo>
                  <a:close/>
                  <a:moveTo>
                    <a:pt x="534" y="390"/>
                  </a:moveTo>
                  <a:cubicBezTo>
                    <a:pt x="534" y="399"/>
                    <a:pt x="534" y="399"/>
                    <a:pt x="534" y="399"/>
                  </a:cubicBezTo>
                  <a:cubicBezTo>
                    <a:pt x="534" y="396"/>
                    <a:pt x="533" y="396"/>
                    <a:pt x="533" y="394"/>
                  </a:cubicBezTo>
                  <a:cubicBezTo>
                    <a:pt x="532" y="394"/>
                    <a:pt x="531" y="394"/>
                    <a:pt x="530" y="394"/>
                  </a:cubicBezTo>
                  <a:cubicBezTo>
                    <a:pt x="530" y="390"/>
                    <a:pt x="530" y="390"/>
                    <a:pt x="530" y="390"/>
                  </a:cubicBezTo>
                  <a:cubicBezTo>
                    <a:pt x="534" y="390"/>
                    <a:pt x="534" y="390"/>
                    <a:pt x="534" y="390"/>
                  </a:cubicBezTo>
                  <a:close/>
                  <a:moveTo>
                    <a:pt x="534" y="411"/>
                  </a:moveTo>
                  <a:cubicBezTo>
                    <a:pt x="534" y="414"/>
                    <a:pt x="534" y="414"/>
                    <a:pt x="534" y="414"/>
                  </a:cubicBezTo>
                  <a:cubicBezTo>
                    <a:pt x="530" y="414"/>
                    <a:pt x="530" y="414"/>
                    <a:pt x="530" y="414"/>
                  </a:cubicBezTo>
                  <a:cubicBezTo>
                    <a:pt x="530" y="410"/>
                    <a:pt x="530" y="410"/>
                    <a:pt x="530" y="410"/>
                  </a:cubicBezTo>
                  <a:cubicBezTo>
                    <a:pt x="530" y="410"/>
                    <a:pt x="531" y="411"/>
                    <a:pt x="531" y="411"/>
                  </a:cubicBezTo>
                  <a:cubicBezTo>
                    <a:pt x="534" y="411"/>
                    <a:pt x="534" y="411"/>
                    <a:pt x="534" y="411"/>
                  </a:cubicBezTo>
                  <a:close/>
                  <a:moveTo>
                    <a:pt x="534" y="421"/>
                  </a:moveTo>
                  <a:cubicBezTo>
                    <a:pt x="534" y="440"/>
                    <a:pt x="534" y="440"/>
                    <a:pt x="534" y="440"/>
                  </a:cubicBezTo>
                  <a:cubicBezTo>
                    <a:pt x="533" y="438"/>
                    <a:pt x="532" y="436"/>
                    <a:pt x="531" y="435"/>
                  </a:cubicBezTo>
                  <a:cubicBezTo>
                    <a:pt x="531" y="430"/>
                    <a:pt x="531" y="427"/>
                    <a:pt x="531" y="423"/>
                  </a:cubicBezTo>
                  <a:cubicBezTo>
                    <a:pt x="533" y="422"/>
                    <a:pt x="533" y="422"/>
                    <a:pt x="534" y="421"/>
                  </a:cubicBezTo>
                  <a:close/>
                  <a:moveTo>
                    <a:pt x="534" y="452"/>
                  </a:moveTo>
                  <a:cubicBezTo>
                    <a:pt x="534" y="461"/>
                    <a:pt x="534" y="461"/>
                    <a:pt x="534" y="461"/>
                  </a:cubicBezTo>
                  <a:cubicBezTo>
                    <a:pt x="533" y="461"/>
                    <a:pt x="531" y="461"/>
                    <a:pt x="530" y="461"/>
                  </a:cubicBezTo>
                  <a:cubicBezTo>
                    <a:pt x="530" y="451"/>
                    <a:pt x="530" y="451"/>
                    <a:pt x="530" y="451"/>
                  </a:cubicBezTo>
                  <a:cubicBezTo>
                    <a:pt x="531" y="451"/>
                    <a:pt x="531" y="451"/>
                    <a:pt x="531" y="452"/>
                  </a:cubicBezTo>
                  <a:cubicBezTo>
                    <a:pt x="534" y="452"/>
                    <a:pt x="534" y="452"/>
                    <a:pt x="534" y="452"/>
                  </a:cubicBezTo>
                  <a:close/>
                  <a:moveTo>
                    <a:pt x="534" y="466"/>
                  </a:moveTo>
                  <a:cubicBezTo>
                    <a:pt x="534" y="476"/>
                    <a:pt x="534" y="476"/>
                    <a:pt x="534" y="476"/>
                  </a:cubicBezTo>
                  <a:cubicBezTo>
                    <a:pt x="533" y="476"/>
                    <a:pt x="531" y="477"/>
                    <a:pt x="530" y="477"/>
                  </a:cubicBezTo>
                  <a:cubicBezTo>
                    <a:pt x="530" y="467"/>
                    <a:pt x="530" y="467"/>
                    <a:pt x="530" y="467"/>
                  </a:cubicBezTo>
                  <a:cubicBezTo>
                    <a:pt x="532" y="467"/>
                    <a:pt x="533" y="466"/>
                    <a:pt x="534" y="466"/>
                  </a:cubicBezTo>
                  <a:close/>
                  <a:moveTo>
                    <a:pt x="534" y="522"/>
                  </a:moveTo>
                  <a:cubicBezTo>
                    <a:pt x="534" y="534"/>
                    <a:pt x="534" y="534"/>
                    <a:pt x="534" y="534"/>
                  </a:cubicBezTo>
                  <a:cubicBezTo>
                    <a:pt x="533" y="537"/>
                    <a:pt x="531" y="539"/>
                    <a:pt x="530" y="541"/>
                  </a:cubicBezTo>
                  <a:cubicBezTo>
                    <a:pt x="530" y="533"/>
                    <a:pt x="530" y="533"/>
                    <a:pt x="530" y="533"/>
                  </a:cubicBezTo>
                  <a:cubicBezTo>
                    <a:pt x="531" y="531"/>
                    <a:pt x="532" y="530"/>
                    <a:pt x="533" y="528"/>
                  </a:cubicBezTo>
                  <a:cubicBezTo>
                    <a:pt x="532" y="526"/>
                    <a:pt x="531" y="524"/>
                    <a:pt x="530" y="523"/>
                  </a:cubicBezTo>
                  <a:cubicBezTo>
                    <a:pt x="530" y="518"/>
                    <a:pt x="530" y="518"/>
                    <a:pt x="530" y="518"/>
                  </a:cubicBezTo>
                  <a:cubicBezTo>
                    <a:pt x="534" y="522"/>
                    <a:pt x="534" y="522"/>
                    <a:pt x="534" y="522"/>
                  </a:cubicBezTo>
                  <a:close/>
                  <a:moveTo>
                    <a:pt x="534" y="550"/>
                  </a:moveTo>
                  <a:cubicBezTo>
                    <a:pt x="534" y="557"/>
                    <a:pt x="534" y="557"/>
                    <a:pt x="534" y="557"/>
                  </a:cubicBezTo>
                  <a:cubicBezTo>
                    <a:pt x="530" y="553"/>
                    <a:pt x="530" y="553"/>
                    <a:pt x="530" y="553"/>
                  </a:cubicBezTo>
                  <a:cubicBezTo>
                    <a:pt x="530" y="547"/>
                    <a:pt x="530" y="547"/>
                    <a:pt x="530" y="547"/>
                  </a:cubicBezTo>
                  <a:cubicBezTo>
                    <a:pt x="531" y="548"/>
                    <a:pt x="531" y="550"/>
                    <a:pt x="532" y="551"/>
                  </a:cubicBezTo>
                  <a:cubicBezTo>
                    <a:pt x="533" y="550"/>
                    <a:pt x="534" y="550"/>
                    <a:pt x="534" y="550"/>
                  </a:cubicBezTo>
                  <a:close/>
                  <a:moveTo>
                    <a:pt x="534" y="560"/>
                  </a:moveTo>
                  <a:cubicBezTo>
                    <a:pt x="534" y="572"/>
                    <a:pt x="534" y="572"/>
                    <a:pt x="534" y="572"/>
                  </a:cubicBezTo>
                  <a:cubicBezTo>
                    <a:pt x="533" y="571"/>
                    <a:pt x="531" y="571"/>
                    <a:pt x="530" y="572"/>
                  </a:cubicBezTo>
                  <a:cubicBezTo>
                    <a:pt x="530" y="566"/>
                    <a:pt x="530" y="566"/>
                    <a:pt x="530" y="566"/>
                  </a:cubicBezTo>
                  <a:cubicBezTo>
                    <a:pt x="531" y="565"/>
                    <a:pt x="531" y="565"/>
                    <a:pt x="531" y="565"/>
                  </a:cubicBezTo>
                  <a:cubicBezTo>
                    <a:pt x="532" y="563"/>
                    <a:pt x="532" y="562"/>
                    <a:pt x="534" y="560"/>
                  </a:cubicBezTo>
                  <a:close/>
                  <a:moveTo>
                    <a:pt x="534" y="583"/>
                  </a:moveTo>
                  <a:cubicBezTo>
                    <a:pt x="534" y="596"/>
                    <a:pt x="534" y="596"/>
                    <a:pt x="534" y="596"/>
                  </a:cubicBezTo>
                  <a:cubicBezTo>
                    <a:pt x="533" y="597"/>
                    <a:pt x="531" y="598"/>
                    <a:pt x="530" y="599"/>
                  </a:cubicBezTo>
                  <a:cubicBezTo>
                    <a:pt x="530" y="592"/>
                    <a:pt x="530" y="592"/>
                    <a:pt x="530" y="592"/>
                  </a:cubicBezTo>
                  <a:cubicBezTo>
                    <a:pt x="531" y="591"/>
                    <a:pt x="532" y="590"/>
                    <a:pt x="533" y="589"/>
                  </a:cubicBezTo>
                  <a:cubicBezTo>
                    <a:pt x="532" y="589"/>
                    <a:pt x="531" y="588"/>
                    <a:pt x="530" y="588"/>
                  </a:cubicBezTo>
                  <a:cubicBezTo>
                    <a:pt x="530" y="581"/>
                    <a:pt x="530" y="581"/>
                    <a:pt x="530" y="581"/>
                  </a:cubicBezTo>
                  <a:cubicBezTo>
                    <a:pt x="534" y="583"/>
                    <a:pt x="534" y="583"/>
                    <a:pt x="534" y="583"/>
                  </a:cubicBezTo>
                  <a:close/>
                  <a:moveTo>
                    <a:pt x="534" y="721"/>
                  </a:moveTo>
                  <a:cubicBezTo>
                    <a:pt x="534" y="729"/>
                    <a:pt x="534" y="729"/>
                    <a:pt x="534" y="729"/>
                  </a:cubicBezTo>
                  <a:cubicBezTo>
                    <a:pt x="533" y="729"/>
                    <a:pt x="531" y="730"/>
                    <a:pt x="530" y="730"/>
                  </a:cubicBezTo>
                  <a:cubicBezTo>
                    <a:pt x="530" y="723"/>
                    <a:pt x="530" y="723"/>
                    <a:pt x="530" y="723"/>
                  </a:cubicBezTo>
                  <a:cubicBezTo>
                    <a:pt x="531" y="722"/>
                    <a:pt x="533" y="722"/>
                    <a:pt x="534" y="721"/>
                  </a:cubicBezTo>
                  <a:close/>
                  <a:moveTo>
                    <a:pt x="534" y="745"/>
                  </a:moveTo>
                  <a:cubicBezTo>
                    <a:pt x="534" y="756"/>
                    <a:pt x="534" y="756"/>
                    <a:pt x="534" y="756"/>
                  </a:cubicBezTo>
                  <a:cubicBezTo>
                    <a:pt x="533" y="755"/>
                    <a:pt x="531" y="754"/>
                    <a:pt x="530" y="753"/>
                  </a:cubicBezTo>
                  <a:cubicBezTo>
                    <a:pt x="530" y="742"/>
                    <a:pt x="530" y="742"/>
                    <a:pt x="530" y="742"/>
                  </a:cubicBezTo>
                  <a:cubicBezTo>
                    <a:pt x="531" y="743"/>
                    <a:pt x="533" y="744"/>
                    <a:pt x="534" y="745"/>
                  </a:cubicBezTo>
                  <a:close/>
                  <a:moveTo>
                    <a:pt x="522" y="21"/>
                  </a:moveTo>
                  <a:cubicBezTo>
                    <a:pt x="524" y="22"/>
                    <a:pt x="527" y="23"/>
                    <a:pt x="530" y="23"/>
                  </a:cubicBezTo>
                  <a:cubicBezTo>
                    <a:pt x="530" y="32"/>
                    <a:pt x="530" y="32"/>
                    <a:pt x="530" y="32"/>
                  </a:cubicBezTo>
                  <a:cubicBezTo>
                    <a:pt x="528" y="31"/>
                    <a:pt x="525" y="30"/>
                    <a:pt x="522" y="29"/>
                  </a:cubicBezTo>
                  <a:cubicBezTo>
                    <a:pt x="522" y="21"/>
                    <a:pt x="522" y="21"/>
                    <a:pt x="522" y="21"/>
                  </a:cubicBezTo>
                  <a:close/>
                  <a:moveTo>
                    <a:pt x="530" y="771"/>
                  </a:moveTo>
                  <a:cubicBezTo>
                    <a:pt x="527" y="772"/>
                    <a:pt x="524" y="773"/>
                    <a:pt x="522" y="774"/>
                  </a:cubicBezTo>
                  <a:cubicBezTo>
                    <a:pt x="522" y="764"/>
                    <a:pt x="522" y="764"/>
                    <a:pt x="522" y="764"/>
                  </a:cubicBezTo>
                  <a:cubicBezTo>
                    <a:pt x="524" y="764"/>
                    <a:pt x="527" y="763"/>
                    <a:pt x="530" y="763"/>
                  </a:cubicBezTo>
                  <a:cubicBezTo>
                    <a:pt x="530" y="771"/>
                    <a:pt x="530" y="771"/>
                    <a:pt x="530" y="771"/>
                  </a:cubicBezTo>
                  <a:close/>
                  <a:moveTo>
                    <a:pt x="530" y="62"/>
                  </a:moveTo>
                  <a:cubicBezTo>
                    <a:pt x="530" y="72"/>
                    <a:pt x="530" y="72"/>
                    <a:pt x="530" y="72"/>
                  </a:cubicBezTo>
                  <a:cubicBezTo>
                    <a:pt x="527" y="71"/>
                    <a:pt x="524" y="70"/>
                    <a:pt x="522" y="69"/>
                  </a:cubicBezTo>
                  <a:cubicBezTo>
                    <a:pt x="522" y="33"/>
                    <a:pt x="522" y="33"/>
                    <a:pt x="522" y="33"/>
                  </a:cubicBezTo>
                  <a:cubicBezTo>
                    <a:pt x="522" y="35"/>
                    <a:pt x="523" y="41"/>
                    <a:pt x="526" y="53"/>
                  </a:cubicBezTo>
                  <a:cubicBezTo>
                    <a:pt x="527" y="57"/>
                    <a:pt x="529" y="60"/>
                    <a:pt x="530" y="62"/>
                  </a:cubicBezTo>
                  <a:close/>
                  <a:moveTo>
                    <a:pt x="530" y="205"/>
                  </a:moveTo>
                  <a:cubicBezTo>
                    <a:pt x="530" y="211"/>
                    <a:pt x="530" y="211"/>
                    <a:pt x="530" y="211"/>
                  </a:cubicBezTo>
                  <a:cubicBezTo>
                    <a:pt x="529" y="211"/>
                    <a:pt x="528" y="210"/>
                    <a:pt x="526" y="209"/>
                  </a:cubicBezTo>
                  <a:cubicBezTo>
                    <a:pt x="526" y="216"/>
                    <a:pt x="526" y="223"/>
                    <a:pt x="526" y="230"/>
                  </a:cubicBezTo>
                  <a:cubicBezTo>
                    <a:pt x="527" y="231"/>
                    <a:pt x="529" y="232"/>
                    <a:pt x="530" y="234"/>
                  </a:cubicBezTo>
                  <a:cubicBezTo>
                    <a:pt x="530" y="240"/>
                    <a:pt x="530" y="240"/>
                    <a:pt x="530" y="240"/>
                  </a:cubicBezTo>
                  <a:cubicBezTo>
                    <a:pt x="530" y="240"/>
                    <a:pt x="530" y="240"/>
                    <a:pt x="530" y="240"/>
                  </a:cubicBezTo>
                  <a:cubicBezTo>
                    <a:pt x="527" y="238"/>
                    <a:pt x="524" y="235"/>
                    <a:pt x="522" y="233"/>
                  </a:cubicBezTo>
                  <a:cubicBezTo>
                    <a:pt x="522" y="200"/>
                    <a:pt x="522" y="200"/>
                    <a:pt x="522" y="200"/>
                  </a:cubicBezTo>
                  <a:cubicBezTo>
                    <a:pt x="524" y="202"/>
                    <a:pt x="527" y="204"/>
                    <a:pt x="530" y="205"/>
                  </a:cubicBezTo>
                  <a:close/>
                  <a:moveTo>
                    <a:pt x="530" y="250"/>
                  </a:moveTo>
                  <a:cubicBezTo>
                    <a:pt x="530" y="257"/>
                    <a:pt x="530" y="257"/>
                    <a:pt x="530" y="257"/>
                  </a:cubicBezTo>
                  <a:cubicBezTo>
                    <a:pt x="527" y="257"/>
                    <a:pt x="526" y="258"/>
                    <a:pt x="526" y="262"/>
                  </a:cubicBezTo>
                  <a:cubicBezTo>
                    <a:pt x="530" y="265"/>
                    <a:pt x="530" y="265"/>
                    <a:pt x="530" y="265"/>
                  </a:cubicBezTo>
                  <a:cubicBezTo>
                    <a:pt x="530" y="269"/>
                    <a:pt x="530" y="269"/>
                    <a:pt x="530" y="269"/>
                  </a:cubicBezTo>
                  <a:cubicBezTo>
                    <a:pt x="527" y="267"/>
                    <a:pt x="524" y="266"/>
                    <a:pt x="522" y="266"/>
                  </a:cubicBezTo>
                  <a:cubicBezTo>
                    <a:pt x="522" y="259"/>
                    <a:pt x="522" y="259"/>
                    <a:pt x="522" y="259"/>
                  </a:cubicBezTo>
                  <a:cubicBezTo>
                    <a:pt x="524" y="256"/>
                    <a:pt x="527" y="253"/>
                    <a:pt x="530" y="250"/>
                  </a:cubicBezTo>
                  <a:close/>
                  <a:moveTo>
                    <a:pt x="530" y="277"/>
                  </a:moveTo>
                  <a:cubicBezTo>
                    <a:pt x="530" y="286"/>
                    <a:pt x="530" y="286"/>
                    <a:pt x="530" y="286"/>
                  </a:cubicBezTo>
                  <a:cubicBezTo>
                    <a:pt x="527" y="289"/>
                    <a:pt x="524" y="293"/>
                    <a:pt x="522" y="296"/>
                  </a:cubicBezTo>
                  <a:cubicBezTo>
                    <a:pt x="522" y="286"/>
                    <a:pt x="522" y="286"/>
                    <a:pt x="522" y="286"/>
                  </a:cubicBezTo>
                  <a:cubicBezTo>
                    <a:pt x="523" y="285"/>
                    <a:pt x="525" y="285"/>
                    <a:pt x="527" y="284"/>
                  </a:cubicBezTo>
                  <a:cubicBezTo>
                    <a:pt x="527" y="283"/>
                    <a:pt x="527" y="282"/>
                    <a:pt x="528" y="282"/>
                  </a:cubicBezTo>
                  <a:cubicBezTo>
                    <a:pt x="527" y="281"/>
                    <a:pt x="524" y="280"/>
                    <a:pt x="522" y="278"/>
                  </a:cubicBezTo>
                  <a:cubicBezTo>
                    <a:pt x="522" y="274"/>
                    <a:pt x="522" y="274"/>
                    <a:pt x="522" y="274"/>
                  </a:cubicBezTo>
                  <a:cubicBezTo>
                    <a:pt x="523" y="275"/>
                    <a:pt x="525" y="277"/>
                    <a:pt x="527" y="278"/>
                  </a:cubicBezTo>
                  <a:cubicBezTo>
                    <a:pt x="528" y="278"/>
                    <a:pt x="529" y="278"/>
                    <a:pt x="530" y="277"/>
                  </a:cubicBezTo>
                  <a:close/>
                  <a:moveTo>
                    <a:pt x="530" y="304"/>
                  </a:moveTo>
                  <a:cubicBezTo>
                    <a:pt x="530" y="334"/>
                    <a:pt x="530" y="334"/>
                    <a:pt x="530" y="334"/>
                  </a:cubicBezTo>
                  <a:cubicBezTo>
                    <a:pt x="527" y="336"/>
                    <a:pt x="524" y="338"/>
                    <a:pt x="522" y="339"/>
                  </a:cubicBezTo>
                  <a:cubicBezTo>
                    <a:pt x="522" y="328"/>
                    <a:pt x="522" y="328"/>
                    <a:pt x="522" y="328"/>
                  </a:cubicBezTo>
                  <a:cubicBezTo>
                    <a:pt x="523" y="328"/>
                    <a:pt x="524" y="328"/>
                    <a:pt x="525" y="327"/>
                  </a:cubicBezTo>
                  <a:cubicBezTo>
                    <a:pt x="526" y="320"/>
                    <a:pt x="520" y="318"/>
                    <a:pt x="522" y="311"/>
                  </a:cubicBezTo>
                  <a:cubicBezTo>
                    <a:pt x="524" y="309"/>
                    <a:pt x="527" y="306"/>
                    <a:pt x="530" y="304"/>
                  </a:cubicBezTo>
                  <a:close/>
                  <a:moveTo>
                    <a:pt x="530" y="351"/>
                  </a:moveTo>
                  <a:cubicBezTo>
                    <a:pt x="530" y="360"/>
                    <a:pt x="530" y="360"/>
                    <a:pt x="530" y="360"/>
                  </a:cubicBezTo>
                  <a:cubicBezTo>
                    <a:pt x="524" y="360"/>
                    <a:pt x="524" y="360"/>
                    <a:pt x="524" y="360"/>
                  </a:cubicBezTo>
                  <a:cubicBezTo>
                    <a:pt x="524" y="362"/>
                    <a:pt x="524" y="363"/>
                    <a:pt x="524" y="365"/>
                  </a:cubicBezTo>
                  <a:cubicBezTo>
                    <a:pt x="527" y="365"/>
                    <a:pt x="529" y="365"/>
                    <a:pt x="530" y="364"/>
                  </a:cubicBezTo>
                  <a:cubicBezTo>
                    <a:pt x="530" y="381"/>
                    <a:pt x="530" y="381"/>
                    <a:pt x="530" y="381"/>
                  </a:cubicBezTo>
                  <a:cubicBezTo>
                    <a:pt x="528" y="381"/>
                    <a:pt x="526" y="381"/>
                    <a:pt x="524" y="382"/>
                  </a:cubicBezTo>
                  <a:cubicBezTo>
                    <a:pt x="523" y="380"/>
                    <a:pt x="522" y="378"/>
                    <a:pt x="522" y="377"/>
                  </a:cubicBezTo>
                  <a:cubicBezTo>
                    <a:pt x="522" y="351"/>
                    <a:pt x="522" y="351"/>
                    <a:pt x="522" y="351"/>
                  </a:cubicBezTo>
                  <a:cubicBezTo>
                    <a:pt x="524" y="351"/>
                    <a:pt x="528" y="351"/>
                    <a:pt x="530" y="351"/>
                  </a:cubicBezTo>
                  <a:close/>
                  <a:moveTo>
                    <a:pt x="530" y="390"/>
                  </a:moveTo>
                  <a:cubicBezTo>
                    <a:pt x="530" y="394"/>
                    <a:pt x="530" y="394"/>
                    <a:pt x="530" y="394"/>
                  </a:cubicBezTo>
                  <a:cubicBezTo>
                    <a:pt x="529" y="394"/>
                    <a:pt x="527" y="393"/>
                    <a:pt x="525" y="393"/>
                  </a:cubicBezTo>
                  <a:cubicBezTo>
                    <a:pt x="527" y="399"/>
                    <a:pt x="526" y="406"/>
                    <a:pt x="530" y="410"/>
                  </a:cubicBezTo>
                  <a:cubicBezTo>
                    <a:pt x="530" y="414"/>
                    <a:pt x="530" y="414"/>
                    <a:pt x="530" y="414"/>
                  </a:cubicBezTo>
                  <a:cubicBezTo>
                    <a:pt x="522" y="414"/>
                    <a:pt x="522" y="414"/>
                    <a:pt x="522" y="414"/>
                  </a:cubicBezTo>
                  <a:cubicBezTo>
                    <a:pt x="522" y="411"/>
                    <a:pt x="522" y="411"/>
                    <a:pt x="522" y="411"/>
                  </a:cubicBezTo>
                  <a:cubicBezTo>
                    <a:pt x="524" y="411"/>
                    <a:pt x="524" y="411"/>
                    <a:pt x="524" y="411"/>
                  </a:cubicBezTo>
                  <a:cubicBezTo>
                    <a:pt x="523" y="405"/>
                    <a:pt x="523" y="401"/>
                    <a:pt x="522" y="398"/>
                  </a:cubicBezTo>
                  <a:cubicBezTo>
                    <a:pt x="522" y="390"/>
                    <a:pt x="522" y="390"/>
                    <a:pt x="522" y="390"/>
                  </a:cubicBezTo>
                  <a:cubicBezTo>
                    <a:pt x="530" y="390"/>
                    <a:pt x="530" y="390"/>
                    <a:pt x="530" y="390"/>
                  </a:cubicBezTo>
                  <a:close/>
                  <a:moveTo>
                    <a:pt x="530" y="451"/>
                  </a:moveTo>
                  <a:cubicBezTo>
                    <a:pt x="530" y="461"/>
                    <a:pt x="530" y="461"/>
                    <a:pt x="530" y="461"/>
                  </a:cubicBezTo>
                  <a:cubicBezTo>
                    <a:pt x="527" y="460"/>
                    <a:pt x="524" y="460"/>
                    <a:pt x="522" y="459"/>
                  </a:cubicBezTo>
                  <a:cubicBezTo>
                    <a:pt x="522" y="446"/>
                    <a:pt x="522" y="446"/>
                    <a:pt x="522" y="446"/>
                  </a:cubicBezTo>
                  <a:cubicBezTo>
                    <a:pt x="525" y="447"/>
                    <a:pt x="528" y="449"/>
                    <a:pt x="530" y="451"/>
                  </a:cubicBezTo>
                  <a:close/>
                  <a:moveTo>
                    <a:pt x="530" y="467"/>
                  </a:moveTo>
                  <a:cubicBezTo>
                    <a:pt x="530" y="477"/>
                    <a:pt x="530" y="477"/>
                    <a:pt x="530" y="477"/>
                  </a:cubicBezTo>
                  <a:cubicBezTo>
                    <a:pt x="527" y="478"/>
                    <a:pt x="524" y="479"/>
                    <a:pt x="522" y="480"/>
                  </a:cubicBezTo>
                  <a:cubicBezTo>
                    <a:pt x="522" y="469"/>
                    <a:pt x="522" y="469"/>
                    <a:pt x="522" y="469"/>
                  </a:cubicBezTo>
                  <a:cubicBezTo>
                    <a:pt x="524" y="468"/>
                    <a:pt x="527" y="467"/>
                    <a:pt x="530" y="467"/>
                  </a:cubicBezTo>
                  <a:close/>
                  <a:moveTo>
                    <a:pt x="530" y="518"/>
                  </a:moveTo>
                  <a:cubicBezTo>
                    <a:pt x="530" y="523"/>
                    <a:pt x="530" y="523"/>
                    <a:pt x="530" y="523"/>
                  </a:cubicBezTo>
                  <a:cubicBezTo>
                    <a:pt x="529" y="522"/>
                    <a:pt x="529" y="522"/>
                    <a:pt x="528" y="522"/>
                  </a:cubicBezTo>
                  <a:cubicBezTo>
                    <a:pt x="526" y="526"/>
                    <a:pt x="523" y="529"/>
                    <a:pt x="522" y="533"/>
                  </a:cubicBezTo>
                  <a:cubicBezTo>
                    <a:pt x="522" y="525"/>
                    <a:pt x="522" y="525"/>
                    <a:pt x="522" y="525"/>
                  </a:cubicBezTo>
                  <a:cubicBezTo>
                    <a:pt x="523" y="522"/>
                    <a:pt x="524" y="519"/>
                    <a:pt x="522" y="515"/>
                  </a:cubicBezTo>
                  <a:cubicBezTo>
                    <a:pt x="522" y="509"/>
                    <a:pt x="522" y="509"/>
                    <a:pt x="522" y="509"/>
                  </a:cubicBezTo>
                  <a:cubicBezTo>
                    <a:pt x="530" y="518"/>
                    <a:pt x="530" y="518"/>
                    <a:pt x="530" y="518"/>
                  </a:cubicBezTo>
                  <a:close/>
                  <a:moveTo>
                    <a:pt x="530" y="533"/>
                  </a:moveTo>
                  <a:cubicBezTo>
                    <a:pt x="530" y="541"/>
                    <a:pt x="530" y="541"/>
                    <a:pt x="530" y="541"/>
                  </a:cubicBezTo>
                  <a:cubicBezTo>
                    <a:pt x="529" y="543"/>
                    <a:pt x="529" y="545"/>
                    <a:pt x="530" y="547"/>
                  </a:cubicBezTo>
                  <a:cubicBezTo>
                    <a:pt x="530" y="553"/>
                    <a:pt x="530" y="553"/>
                    <a:pt x="530" y="553"/>
                  </a:cubicBezTo>
                  <a:cubicBezTo>
                    <a:pt x="522" y="544"/>
                    <a:pt x="522" y="544"/>
                    <a:pt x="522" y="544"/>
                  </a:cubicBezTo>
                  <a:cubicBezTo>
                    <a:pt x="522" y="539"/>
                    <a:pt x="522" y="539"/>
                    <a:pt x="522" y="539"/>
                  </a:cubicBezTo>
                  <a:cubicBezTo>
                    <a:pt x="522" y="541"/>
                    <a:pt x="523" y="542"/>
                    <a:pt x="524" y="543"/>
                  </a:cubicBezTo>
                  <a:cubicBezTo>
                    <a:pt x="526" y="539"/>
                    <a:pt x="528" y="536"/>
                    <a:pt x="530" y="533"/>
                  </a:cubicBezTo>
                  <a:close/>
                  <a:moveTo>
                    <a:pt x="530" y="566"/>
                  </a:moveTo>
                  <a:cubicBezTo>
                    <a:pt x="530" y="572"/>
                    <a:pt x="530" y="572"/>
                    <a:pt x="530" y="572"/>
                  </a:cubicBezTo>
                  <a:cubicBezTo>
                    <a:pt x="527" y="572"/>
                    <a:pt x="524" y="574"/>
                    <a:pt x="522" y="578"/>
                  </a:cubicBezTo>
                  <a:cubicBezTo>
                    <a:pt x="524" y="579"/>
                    <a:pt x="527" y="580"/>
                    <a:pt x="530" y="581"/>
                  </a:cubicBezTo>
                  <a:cubicBezTo>
                    <a:pt x="530" y="588"/>
                    <a:pt x="530" y="588"/>
                    <a:pt x="530" y="588"/>
                  </a:cubicBezTo>
                  <a:cubicBezTo>
                    <a:pt x="527" y="586"/>
                    <a:pt x="525" y="586"/>
                    <a:pt x="522" y="584"/>
                  </a:cubicBezTo>
                  <a:cubicBezTo>
                    <a:pt x="522" y="569"/>
                    <a:pt x="522" y="569"/>
                    <a:pt x="522" y="569"/>
                  </a:cubicBezTo>
                  <a:cubicBezTo>
                    <a:pt x="522" y="569"/>
                    <a:pt x="522" y="569"/>
                    <a:pt x="522" y="569"/>
                  </a:cubicBezTo>
                  <a:cubicBezTo>
                    <a:pt x="524" y="568"/>
                    <a:pt x="527" y="567"/>
                    <a:pt x="530" y="566"/>
                  </a:cubicBezTo>
                  <a:close/>
                  <a:moveTo>
                    <a:pt x="530" y="592"/>
                  </a:moveTo>
                  <a:cubicBezTo>
                    <a:pt x="530" y="599"/>
                    <a:pt x="530" y="599"/>
                    <a:pt x="530" y="599"/>
                  </a:cubicBezTo>
                  <a:cubicBezTo>
                    <a:pt x="527" y="601"/>
                    <a:pt x="524" y="603"/>
                    <a:pt x="522" y="605"/>
                  </a:cubicBezTo>
                  <a:cubicBezTo>
                    <a:pt x="522" y="595"/>
                    <a:pt x="522" y="595"/>
                    <a:pt x="522" y="595"/>
                  </a:cubicBezTo>
                  <a:cubicBezTo>
                    <a:pt x="525" y="594"/>
                    <a:pt x="527" y="594"/>
                    <a:pt x="530" y="592"/>
                  </a:cubicBezTo>
                  <a:close/>
                  <a:moveTo>
                    <a:pt x="530" y="723"/>
                  </a:moveTo>
                  <a:cubicBezTo>
                    <a:pt x="530" y="730"/>
                    <a:pt x="530" y="730"/>
                    <a:pt x="530" y="730"/>
                  </a:cubicBezTo>
                  <a:cubicBezTo>
                    <a:pt x="527" y="731"/>
                    <a:pt x="524" y="732"/>
                    <a:pt x="522" y="735"/>
                  </a:cubicBezTo>
                  <a:cubicBezTo>
                    <a:pt x="524" y="737"/>
                    <a:pt x="527" y="740"/>
                    <a:pt x="530" y="742"/>
                  </a:cubicBezTo>
                  <a:cubicBezTo>
                    <a:pt x="530" y="753"/>
                    <a:pt x="530" y="753"/>
                    <a:pt x="530" y="753"/>
                  </a:cubicBezTo>
                  <a:cubicBezTo>
                    <a:pt x="527" y="750"/>
                    <a:pt x="524" y="748"/>
                    <a:pt x="522" y="746"/>
                  </a:cubicBezTo>
                  <a:cubicBezTo>
                    <a:pt x="522" y="726"/>
                    <a:pt x="522" y="726"/>
                    <a:pt x="522" y="726"/>
                  </a:cubicBezTo>
                  <a:cubicBezTo>
                    <a:pt x="524" y="725"/>
                    <a:pt x="527" y="723"/>
                    <a:pt x="530" y="723"/>
                  </a:cubicBezTo>
                  <a:close/>
                  <a:moveTo>
                    <a:pt x="515" y="19"/>
                  </a:moveTo>
                  <a:cubicBezTo>
                    <a:pt x="517" y="20"/>
                    <a:pt x="519" y="20"/>
                    <a:pt x="522" y="21"/>
                  </a:cubicBezTo>
                  <a:cubicBezTo>
                    <a:pt x="522" y="29"/>
                    <a:pt x="522" y="29"/>
                    <a:pt x="522" y="29"/>
                  </a:cubicBezTo>
                  <a:cubicBezTo>
                    <a:pt x="521" y="29"/>
                    <a:pt x="521" y="29"/>
                    <a:pt x="521" y="29"/>
                  </a:cubicBezTo>
                  <a:cubicBezTo>
                    <a:pt x="521" y="30"/>
                    <a:pt x="521" y="30"/>
                    <a:pt x="522" y="33"/>
                  </a:cubicBezTo>
                  <a:cubicBezTo>
                    <a:pt x="522" y="69"/>
                    <a:pt x="522" y="69"/>
                    <a:pt x="522" y="69"/>
                  </a:cubicBezTo>
                  <a:cubicBezTo>
                    <a:pt x="519" y="68"/>
                    <a:pt x="517" y="67"/>
                    <a:pt x="515" y="66"/>
                  </a:cubicBezTo>
                  <a:cubicBezTo>
                    <a:pt x="515" y="59"/>
                    <a:pt x="515" y="59"/>
                    <a:pt x="515" y="59"/>
                  </a:cubicBezTo>
                  <a:cubicBezTo>
                    <a:pt x="515" y="59"/>
                    <a:pt x="516" y="59"/>
                    <a:pt x="516" y="59"/>
                  </a:cubicBezTo>
                  <a:cubicBezTo>
                    <a:pt x="516" y="59"/>
                    <a:pt x="517" y="58"/>
                    <a:pt x="518" y="58"/>
                  </a:cubicBezTo>
                  <a:cubicBezTo>
                    <a:pt x="517" y="55"/>
                    <a:pt x="516" y="54"/>
                    <a:pt x="515" y="43"/>
                  </a:cubicBezTo>
                  <a:cubicBezTo>
                    <a:pt x="515" y="19"/>
                    <a:pt x="515" y="19"/>
                    <a:pt x="515" y="19"/>
                  </a:cubicBezTo>
                  <a:close/>
                  <a:moveTo>
                    <a:pt x="522" y="774"/>
                  </a:moveTo>
                  <a:cubicBezTo>
                    <a:pt x="519" y="775"/>
                    <a:pt x="517" y="775"/>
                    <a:pt x="515" y="776"/>
                  </a:cubicBezTo>
                  <a:cubicBezTo>
                    <a:pt x="515" y="764"/>
                    <a:pt x="515" y="764"/>
                    <a:pt x="515" y="764"/>
                  </a:cubicBezTo>
                  <a:cubicBezTo>
                    <a:pt x="515" y="764"/>
                    <a:pt x="516" y="765"/>
                    <a:pt x="516" y="765"/>
                  </a:cubicBezTo>
                  <a:cubicBezTo>
                    <a:pt x="518" y="765"/>
                    <a:pt x="520" y="765"/>
                    <a:pt x="522" y="764"/>
                  </a:cubicBezTo>
                  <a:cubicBezTo>
                    <a:pt x="522" y="774"/>
                    <a:pt x="522" y="774"/>
                    <a:pt x="522" y="774"/>
                  </a:cubicBezTo>
                  <a:close/>
                  <a:moveTo>
                    <a:pt x="522" y="200"/>
                  </a:moveTo>
                  <a:cubicBezTo>
                    <a:pt x="522" y="233"/>
                    <a:pt x="522" y="233"/>
                    <a:pt x="522" y="233"/>
                  </a:cubicBezTo>
                  <a:cubicBezTo>
                    <a:pt x="519" y="231"/>
                    <a:pt x="517" y="229"/>
                    <a:pt x="515" y="228"/>
                  </a:cubicBezTo>
                  <a:cubicBezTo>
                    <a:pt x="515" y="223"/>
                    <a:pt x="515" y="223"/>
                    <a:pt x="515" y="223"/>
                  </a:cubicBezTo>
                  <a:cubicBezTo>
                    <a:pt x="515" y="223"/>
                    <a:pt x="516" y="224"/>
                    <a:pt x="516" y="224"/>
                  </a:cubicBezTo>
                  <a:cubicBezTo>
                    <a:pt x="517" y="224"/>
                    <a:pt x="517" y="224"/>
                    <a:pt x="518" y="224"/>
                  </a:cubicBezTo>
                  <a:cubicBezTo>
                    <a:pt x="518" y="214"/>
                    <a:pt x="521" y="206"/>
                    <a:pt x="515" y="202"/>
                  </a:cubicBezTo>
                  <a:cubicBezTo>
                    <a:pt x="515" y="196"/>
                    <a:pt x="515" y="196"/>
                    <a:pt x="515" y="196"/>
                  </a:cubicBezTo>
                  <a:cubicBezTo>
                    <a:pt x="517" y="197"/>
                    <a:pt x="519" y="199"/>
                    <a:pt x="522" y="200"/>
                  </a:cubicBezTo>
                  <a:close/>
                  <a:moveTo>
                    <a:pt x="522" y="259"/>
                  </a:moveTo>
                  <a:cubicBezTo>
                    <a:pt x="522" y="266"/>
                    <a:pt x="522" y="266"/>
                    <a:pt x="522" y="266"/>
                  </a:cubicBezTo>
                  <a:cubicBezTo>
                    <a:pt x="520" y="266"/>
                    <a:pt x="518" y="267"/>
                    <a:pt x="516" y="270"/>
                  </a:cubicBezTo>
                  <a:cubicBezTo>
                    <a:pt x="518" y="271"/>
                    <a:pt x="520" y="273"/>
                    <a:pt x="522" y="274"/>
                  </a:cubicBezTo>
                  <a:cubicBezTo>
                    <a:pt x="522" y="278"/>
                    <a:pt x="522" y="278"/>
                    <a:pt x="522" y="278"/>
                  </a:cubicBezTo>
                  <a:cubicBezTo>
                    <a:pt x="519" y="277"/>
                    <a:pt x="517" y="276"/>
                    <a:pt x="515" y="275"/>
                  </a:cubicBezTo>
                  <a:cubicBezTo>
                    <a:pt x="515" y="266"/>
                    <a:pt x="515" y="266"/>
                    <a:pt x="515" y="266"/>
                  </a:cubicBezTo>
                  <a:cubicBezTo>
                    <a:pt x="517" y="264"/>
                    <a:pt x="519" y="262"/>
                    <a:pt x="522" y="259"/>
                  </a:cubicBezTo>
                  <a:close/>
                  <a:moveTo>
                    <a:pt x="522" y="286"/>
                  </a:moveTo>
                  <a:cubicBezTo>
                    <a:pt x="522" y="296"/>
                    <a:pt x="522" y="296"/>
                    <a:pt x="522" y="296"/>
                  </a:cubicBezTo>
                  <a:cubicBezTo>
                    <a:pt x="519" y="298"/>
                    <a:pt x="517" y="300"/>
                    <a:pt x="515" y="303"/>
                  </a:cubicBezTo>
                  <a:cubicBezTo>
                    <a:pt x="515" y="294"/>
                    <a:pt x="515" y="294"/>
                    <a:pt x="515" y="294"/>
                  </a:cubicBezTo>
                  <a:cubicBezTo>
                    <a:pt x="516" y="294"/>
                    <a:pt x="517" y="293"/>
                    <a:pt x="519" y="291"/>
                  </a:cubicBezTo>
                  <a:cubicBezTo>
                    <a:pt x="518" y="291"/>
                    <a:pt x="516" y="289"/>
                    <a:pt x="515" y="288"/>
                  </a:cubicBezTo>
                  <a:cubicBezTo>
                    <a:pt x="515" y="284"/>
                    <a:pt x="515" y="284"/>
                    <a:pt x="515" y="284"/>
                  </a:cubicBezTo>
                  <a:cubicBezTo>
                    <a:pt x="516" y="285"/>
                    <a:pt x="518" y="286"/>
                    <a:pt x="519" y="287"/>
                  </a:cubicBezTo>
                  <a:cubicBezTo>
                    <a:pt x="522" y="286"/>
                    <a:pt x="522" y="286"/>
                    <a:pt x="522" y="286"/>
                  </a:cubicBezTo>
                  <a:close/>
                  <a:moveTo>
                    <a:pt x="522" y="328"/>
                  </a:moveTo>
                  <a:cubicBezTo>
                    <a:pt x="522" y="339"/>
                    <a:pt x="522" y="339"/>
                    <a:pt x="522" y="339"/>
                  </a:cubicBezTo>
                  <a:cubicBezTo>
                    <a:pt x="519" y="340"/>
                    <a:pt x="517" y="341"/>
                    <a:pt x="515" y="341"/>
                  </a:cubicBezTo>
                  <a:cubicBezTo>
                    <a:pt x="515" y="329"/>
                    <a:pt x="515" y="329"/>
                    <a:pt x="515" y="329"/>
                  </a:cubicBezTo>
                  <a:cubicBezTo>
                    <a:pt x="517" y="329"/>
                    <a:pt x="519" y="329"/>
                    <a:pt x="522" y="328"/>
                  </a:cubicBezTo>
                  <a:close/>
                  <a:moveTo>
                    <a:pt x="522" y="351"/>
                  </a:moveTo>
                  <a:cubicBezTo>
                    <a:pt x="522" y="377"/>
                    <a:pt x="522" y="377"/>
                    <a:pt x="522" y="377"/>
                  </a:cubicBezTo>
                  <a:cubicBezTo>
                    <a:pt x="518" y="370"/>
                    <a:pt x="516" y="363"/>
                    <a:pt x="516" y="353"/>
                  </a:cubicBezTo>
                  <a:cubicBezTo>
                    <a:pt x="518" y="352"/>
                    <a:pt x="519" y="351"/>
                    <a:pt x="522" y="351"/>
                  </a:cubicBezTo>
                  <a:close/>
                  <a:moveTo>
                    <a:pt x="522" y="390"/>
                  </a:moveTo>
                  <a:cubicBezTo>
                    <a:pt x="522" y="398"/>
                    <a:pt x="522" y="398"/>
                    <a:pt x="522" y="398"/>
                  </a:cubicBezTo>
                  <a:cubicBezTo>
                    <a:pt x="520" y="396"/>
                    <a:pt x="519" y="394"/>
                    <a:pt x="515" y="394"/>
                  </a:cubicBezTo>
                  <a:cubicBezTo>
                    <a:pt x="515" y="390"/>
                    <a:pt x="515" y="390"/>
                    <a:pt x="515" y="390"/>
                  </a:cubicBezTo>
                  <a:cubicBezTo>
                    <a:pt x="522" y="390"/>
                    <a:pt x="522" y="390"/>
                    <a:pt x="522" y="390"/>
                  </a:cubicBezTo>
                  <a:close/>
                  <a:moveTo>
                    <a:pt x="522" y="411"/>
                  </a:moveTo>
                  <a:cubicBezTo>
                    <a:pt x="522" y="414"/>
                    <a:pt x="522" y="414"/>
                    <a:pt x="522" y="414"/>
                  </a:cubicBezTo>
                  <a:cubicBezTo>
                    <a:pt x="515" y="414"/>
                    <a:pt x="515" y="414"/>
                    <a:pt x="515" y="414"/>
                  </a:cubicBezTo>
                  <a:cubicBezTo>
                    <a:pt x="515" y="404"/>
                    <a:pt x="515" y="404"/>
                    <a:pt x="515" y="404"/>
                  </a:cubicBezTo>
                  <a:cubicBezTo>
                    <a:pt x="516" y="410"/>
                    <a:pt x="516" y="410"/>
                    <a:pt x="516" y="410"/>
                  </a:cubicBezTo>
                  <a:cubicBezTo>
                    <a:pt x="517" y="410"/>
                    <a:pt x="517" y="411"/>
                    <a:pt x="518" y="411"/>
                  </a:cubicBezTo>
                  <a:cubicBezTo>
                    <a:pt x="522" y="411"/>
                    <a:pt x="522" y="411"/>
                    <a:pt x="522" y="411"/>
                  </a:cubicBezTo>
                  <a:close/>
                  <a:moveTo>
                    <a:pt x="522" y="446"/>
                  </a:moveTo>
                  <a:cubicBezTo>
                    <a:pt x="522" y="459"/>
                    <a:pt x="522" y="459"/>
                    <a:pt x="522" y="459"/>
                  </a:cubicBezTo>
                  <a:cubicBezTo>
                    <a:pt x="519" y="458"/>
                    <a:pt x="517" y="457"/>
                    <a:pt x="515" y="456"/>
                  </a:cubicBezTo>
                  <a:cubicBezTo>
                    <a:pt x="515" y="443"/>
                    <a:pt x="515" y="443"/>
                    <a:pt x="515" y="443"/>
                  </a:cubicBezTo>
                  <a:cubicBezTo>
                    <a:pt x="517" y="444"/>
                    <a:pt x="519" y="444"/>
                    <a:pt x="522" y="446"/>
                  </a:cubicBezTo>
                  <a:close/>
                  <a:moveTo>
                    <a:pt x="522" y="469"/>
                  </a:moveTo>
                  <a:cubicBezTo>
                    <a:pt x="522" y="480"/>
                    <a:pt x="522" y="480"/>
                    <a:pt x="522" y="480"/>
                  </a:cubicBezTo>
                  <a:cubicBezTo>
                    <a:pt x="519" y="481"/>
                    <a:pt x="517" y="482"/>
                    <a:pt x="515" y="484"/>
                  </a:cubicBezTo>
                  <a:cubicBezTo>
                    <a:pt x="515" y="471"/>
                    <a:pt x="515" y="471"/>
                    <a:pt x="515" y="471"/>
                  </a:cubicBezTo>
                  <a:cubicBezTo>
                    <a:pt x="517" y="470"/>
                    <a:pt x="519" y="469"/>
                    <a:pt x="522" y="469"/>
                  </a:cubicBezTo>
                  <a:close/>
                  <a:moveTo>
                    <a:pt x="522" y="509"/>
                  </a:moveTo>
                  <a:cubicBezTo>
                    <a:pt x="522" y="515"/>
                    <a:pt x="522" y="515"/>
                    <a:pt x="522" y="515"/>
                  </a:cubicBezTo>
                  <a:cubicBezTo>
                    <a:pt x="521" y="514"/>
                    <a:pt x="520" y="513"/>
                    <a:pt x="520" y="512"/>
                  </a:cubicBezTo>
                  <a:cubicBezTo>
                    <a:pt x="518" y="515"/>
                    <a:pt x="516" y="517"/>
                    <a:pt x="515" y="520"/>
                  </a:cubicBezTo>
                  <a:cubicBezTo>
                    <a:pt x="515" y="512"/>
                    <a:pt x="515" y="512"/>
                    <a:pt x="515" y="512"/>
                  </a:cubicBezTo>
                  <a:cubicBezTo>
                    <a:pt x="515" y="510"/>
                    <a:pt x="515" y="509"/>
                    <a:pt x="515" y="508"/>
                  </a:cubicBezTo>
                  <a:cubicBezTo>
                    <a:pt x="515" y="502"/>
                    <a:pt x="515" y="502"/>
                    <a:pt x="515" y="502"/>
                  </a:cubicBezTo>
                  <a:cubicBezTo>
                    <a:pt x="522" y="509"/>
                    <a:pt x="522" y="509"/>
                    <a:pt x="522" y="509"/>
                  </a:cubicBezTo>
                  <a:close/>
                  <a:moveTo>
                    <a:pt x="522" y="525"/>
                  </a:moveTo>
                  <a:cubicBezTo>
                    <a:pt x="522" y="533"/>
                    <a:pt x="522" y="533"/>
                    <a:pt x="522" y="533"/>
                  </a:cubicBezTo>
                  <a:cubicBezTo>
                    <a:pt x="521" y="534"/>
                    <a:pt x="520" y="535"/>
                    <a:pt x="520" y="537"/>
                  </a:cubicBezTo>
                  <a:cubicBezTo>
                    <a:pt x="520" y="538"/>
                    <a:pt x="521" y="539"/>
                    <a:pt x="522" y="539"/>
                  </a:cubicBezTo>
                  <a:cubicBezTo>
                    <a:pt x="522" y="544"/>
                    <a:pt x="522" y="544"/>
                    <a:pt x="522" y="544"/>
                  </a:cubicBezTo>
                  <a:cubicBezTo>
                    <a:pt x="515" y="537"/>
                    <a:pt x="515" y="537"/>
                    <a:pt x="515" y="537"/>
                  </a:cubicBezTo>
                  <a:cubicBezTo>
                    <a:pt x="515" y="533"/>
                    <a:pt x="515" y="533"/>
                    <a:pt x="515" y="533"/>
                  </a:cubicBezTo>
                  <a:cubicBezTo>
                    <a:pt x="516" y="533"/>
                    <a:pt x="516" y="533"/>
                    <a:pt x="517" y="533"/>
                  </a:cubicBezTo>
                  <a:cubicBezTo>
                    <a:pt x="518" y="530"/>
                    <a:pt x="520" y="527"/>
                    <a:pt x="522" y="525"/>
                  </a:cubicBezTo>
                  <a:close/>
                  <a:moveTo>
                    <a:pt x="522" y="569"/>
                  </a:moveTo>
                  <a:cubicBezTo>
                    <a:pt x="522" y="584"/>
                    <a:pt x="522" y="584"/>
                    <a:pt x="522" y="584"/>
                  </a:cubicBezTo>
                  <a:cubicBezTo>
                    <a:pt x="520" y="584"/>
                    <a:pt x="518" y="583"/>
                    <a:pt x="515" y="582"/>
                  </a:cubicBezTo>
                  <a:cubicBezTo>
                    <a:pt x="515" y="575"/>
                    <a:pt x="515" y="575"/>
                    <a:pt x="515" y="575"/>
                  </a:cubicBezTo>
                  <a:cubicBezTo>
                    <a:pt x="517" y="574"/>
                    <a:pt x="519" y="572"/>
                    <a:pt x="522" y="569"/>
                  </a:cubicBezTo>
                  <a:close/>
                  <a:moveTo>
                    <a:pt x="522" y="595"/>
                  </a:moveTo>
                  <a:cubicBezTo>
                    <a:pt x="522" y="605"/>
                    <a:pt x="522" y="605"/>
                    <a:pt x="522" y="605"/>
                  </a:cubicBezTo>
                  <a:cubicBezTo>
                    <a:pt x="519" y="606"/>
                    <a:pt x="517" y="607"/>
                    <a:pt x="515" y="608"/>
                  </a:cubicBezTo>
                  <a:cubicBezTo>
                    <a:pt x="515" y="602"/>
                    <a:pt x="515" y="602"/>
                    <a:pt x="515" y="602"/>
                  </a:cubicBezTo>
                  <a:cubicBezTo>
                    <a:pt x="515" y="601"/>
                    <a:pt x="516" y="600"/>
                    <a:pt x="516" y="599"/>
                  </a:cubicBezTo>
                  <a:cubicBezTo>
                    <a:pt x="515" y="599"/>
                    <a:pt x="515" y="599"/>
                    <a:pt x="515" y="599"/>
                  </a:cubicBezTo>
                  <a:cubicBezTo>
                    <a:pt x="515" y="592"/>
                    <a:pt x="515" y="592"/>
                    <a:pt x="515" y="592"/>
                  </a:cubicBezTo>
                  <a:cubicBezTo>
                    <a:pt x="520" y="596"/>
                    <a:pt x="520" y="596"/>
                    <a:pt x="520" y="596"/>
                  </a:cubicBezTo>
                  <a:cubicBezTo>
                    <a:pt x="521" y="596"/>
                    <a:pt x="521" y="596"/>
                    <a:pt x="522" y="595"/>
                  </a:cubicBezTo>
                  <a:close/>
                  <a:moveTo>
                    <a:pt x="522" y="726"/>
                  </a:moveTo>
                  <a:cubicBezTo>
                    <a:pt x="522" y="746"/>
                    <a:pt x="522" y="746"/>
                    <a:pt x="522" y="746"/>
                  </a:cubicBezTo>
                  <a:cubicBezTo>
                    <a:pt x="519" y="744"/>
                    <a:pt x="517" y="743"/>
                    <a:pt x="515" y="742"/>
                  </a:cubicBezTo>
                  <a:cubicBezTo>
                    <a:pt x="515" y="730"/>
                    <a:pt x="515" y="730"/>
                    <a:pt x="515" y="730"/>
                  </a:cubicBezTo>
                  <a:cubicBezTo>
                    <a:pt x="517" y="729"/>
                    <a:pt x="519" y="727"/>
                    <a:pt x="522" y="726"/>
                  </a:cubicBezTo>
                  <a:close/>
                  <a:moveTo>
                    <a:pt x="515" y="674"/>
                  </a:moveTo>
                  <a:cubicBezTo>
                    <a:pt x="515" y="671"/>
                    <a:pt x="515" y="671"/>
                    <a:pt x="515" y="671"/>
                  </a:cubicBezTo>
                  <a:cubicBezTo>
                    <a:pt x="516" y="674"/>
                    <a:pt x="516" y="674"/>
                    <a:pt x="516" y="674"/>
                  </a:cubicBezTo>
                  <a:lnTo>
                    <a:pt x="515" y="674"/>
                  </a:lnTo>
                  <a:close/>
                  <a:moveTo>
                    <a:pt x="509" y="17"/>
                  </a:moveTo>
                  <a:cubicBezTo>
                    <a:pt x="511" y="18"/>
                    <a:pt x="513" y="18"/>
                    <a:pt x="515" y="19"/>
                  </a:cubicBezTo>
                  <a:cubicBezTo>
                    <a:pt x="515" y="43"/>
                    <a:pt x="515" y="43"/>
                    <a:pt x="515" y="43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2" y="34"/>
                    <a:pt x="511" y="31"/>
                    <a:pt x="509" y="28"/>
                  </a:cubicBezTo>
                  <a:cubicBezTo>
                    <a:pt x="509" y="17"/>
                    <a:pt x="509" y="17"/>
                    <a:pt x="509" y="17"/>
                  </a:cubicBezTo>
                  <a:close/>
                  <a:moveTo>
                    <a:pt x="515" y="776"/>
                  </a:moveTo>
                  <a:cubicBezTo>
                    <a:pt x="513" y="777"/>
                    <a:pt x="511" y="777"/>
                    <a:pt x="509" y="778"/>
                  </a:cubicBezTo>
                  <a:cubicBezTo>
                    <a:pt x="509" y="760"/>
                    <a:pt x="509" y="760"/>
                    <a:pt x="509" y="760"/>
                  </a:cubicBezTo>
                  <a:cubicBezTo>
                    <a:pt x="511" y="761"/>
                    <a:pt x="513" y="763"/>
                    <a:pt x="515" y="764"/>
                  </a:cubicBezTo>
                  <a:cubicBezTo>
                    <a:pt x="515" y="776"/>
                    <a:pt x="515" y="776"/>
                    <a:pt x="515" y="776"/>
                  </a:cubicBezTo>
                  <a:close/>
                  <a:moveTo>
                    <a:pt x="515" y="59"/>
                  </a:moveTo>
                  <a:cubicBezTo>
                    <a:pt x="515" y="66"/>
                    <a:pt x="515" y="66"/>
                    <a:pt x="515" y="66"/>
                  </a:cubicBezTo>
                  <a:cubicBezTo>
                    <a:pt x="513" y="66"/>
                    <a:pt x="511" y="65"/>
                    <a:pt x="509" y="65"/>
                  </a:cubicBezTo>
                  <a:cubicBezTo>
                    <a:pt x="509" y="56"/>
                    <a:pt x="509" y="56"/>
                    <a:pt x="509" y="56"/>
                  </a:cubicBezTo>
                  <a:cubicBezTo>
                    <a:pt x="510" y="57"/>
                    <a:pt x="512" y="58"/>
                    <a:pt x="515" y="59"/>
                  </a:cubicBezTo>
                  <a:close/>
                  <a:moveTo>
                    <a:pt x="515" y="196"/>
                  </a:moveTo>
                  <a:cubicBezTo>
                    <a:pt x="515" y="202"/>
                    <a:pt x="515" y="202"/>
                    <a:pt x="515" y="202"/>
                  </a:cubicBezTo>
                  <a:cubicBezTo>
                    <a:pt x="513" y="201"/>
                    <a:pt x="511" y="200"/>
                    <a:pt x="509" y="199"/>
                  </a:cubicBezTo>
                  <a:cubicBezTo>
                    <a:pt x="509" y="210"/>
                    <a:pt x="507" y="216"/>
                    <a:pt x="515" y="223"/>
                  </a:cubicBezTo>
                  <a:cubicBezTo>
                    <a:pt x="515" y="228"/>
                    <a:pt x="515" y="228"/>
                    <a:pt x="515" y="228"/>
                  </a:cubicBezTo>
                  <a:cubicBezTo>
                    <a:pt x="513" y="226"/>
                    <a:pt x="511" y="225"/>
                    <a:pt x="509" y="224"/>
                  </a:cubicBezTo>
                  <a:cubicBezTo>
                    <a:pt x="509" y="193"/>
                    <a:pt x="509" y="193"/>
                    <a:pt x="509" y="193"/>
                  </a:cubicBezTo>
                  <a:cubicBezTo>
                    <a:pt x="511" y="194"/>
                    <a:pt x="513" y="195"/>
                    <a:pt x="515" y="196"/>
                  </a:cubicBezTo>
                  <a:close/>
                  <a:moveTo>
                    <a:pt x="515" y="266"/>
                  </a:moveTo>
                  <a:cubicBezTo>
                    <a:pt x="515" y="275"/>
                    <a:pt x="515" y="275"/>
                    <a:pt x="515" y="275"/>
                  </a:cubicBezTo>
                  <a:cubicBezTo>
                    <a:pt x="512" y="274"/>
                    <a:pt x="510" y="274"/>
                    <a:pt x="509" y="277"/>
                  </a:cubicBezTo>
                  <a:cubicBezTo>
                    <a:pt x="509" y="272"/>
                    <a:pt x="509" y="272"/>
                    <a:pt x="509" y="272"/>
                  </a:cubicBezTo>
                  <a:cubicBezTo>
                    <a:pt x="511" y="270"/>
                    <a:pt x="513" y="268"/>
                    <a:pt x="515" y="266"/>
                  </a:cubicBezTo>
                  <a:close/>
                  <a:moveTo>
                    <a:pt x="515" y="284"/>
                  </a:moveTo>
                  <a:cubicBezTo>
                    <a:pt x="515" y="288"/>
                    <a:pt x="515" y="288"/>
                    <a:pt x="515" y="288"/>
                  </a:cubicBezTo>
                  <a:cubicBezTo>
                    <a:pt x="513" y="287"/>
                    <a:pt x="511" y="285"/>
                    <a:pt x="509" y="284"/>
                  </a:cubicBezTo>
                  <a:cubicBezTo>
                    <a:pt x="509" y="280"/>
                    <a:pt x="509" y="280"/>
                    <a:pt x="509" y="280"/>
                  </a:cubicBezTo>
                  <a:cubicBezTo>
                    <a:pt x="511" y="281"/>
                    <a:pt x="513" y="283"/>
                    <a:pt x="515" y="284"/>
                  </a:cubicBezTo>
                  <a:close/>
                  <a:moveTo>
                    <a:pt x="515" y="294"/>
                  </a:moveTo>
                  <a:cubicBezTo>
                    <a:pt x="515" y="303"/>
                    <a:pt x="515" y="303"/>
                    <a:pt x="515" y="303"/>
                  </a:cubicBezTo>
                  <a:cubicBezTo>
                    <a:pt x="513" y="304"/>
                    <a:pt x="511" y="306"/>
                    <a:pt x="509" y="307"/>
                  </a:cubicBezTo>
                  <a:cubicBezTo>
                    <a:pt x="509" y="301"/>
                    <a:pt x="509" y="301"/>
                    <a:pt x="509" y="301"/>
                  </a:cubicBezTo>
                  <a:cubicBezTo>
                    <a:pt x="509" y="301"/>
                    <a:pt x="510" y="300"/>
                    <a:pt x="510" y="299"/>
                  </a:cubicBezTo>
                  <a:cubicBezTo>
                    <a:pt x="510" y="299"/>
                    <a:pt x="509" y="299"/>
                    <a:pt x="509" y="299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12" y="296"/>
                    <a:pt x="513" y="295"/>
                    <a:pt x="515" y="294"/>
                  </a:cubicBezTo>
                  <a:close/>
                  <a:moveTo>
                    <a:pt x="515" y="329"/>
                  </a:moveTo>
                  <a:cubicBezTo>
                    <a:pt x="515" y="341"/>
                    <a:pt x="515" y="341"/>
                    <a:pt x="515" y="341"/>
                  </a:cubicBezTo>
                  <a:cubicBezTo>
                    <a:pt x="513" y="342"/>
                    <a:pt x="511" y="342"/>
                    <a:pt x="509" y="342"/>
                  </a:cubicBezTo>
                  <a:cubicBezTo>
                    <a:pt x="509" y="330"/>
                    <a:pt x="509" y="330"/>
                    <a:pt x="509" y="330"/>
                  </a:cubicBezTo>
                  <a:cubicBezTo>
                    <a:pt x="511" y="329"/>
                    <a:pt x="513" y="329"/>
                    <a:pt x="515" y="329"/>
                  </a:cubicBezTo>
                  <a:close/>
                  <a:moveTo>
                    <a:pt x="515" y="390"/>
                  </a:moveTo>
                  <a:cubicBezTo>
                    <a:pt x="515" y="394"/>
                    <a:pt x="515" y="394"/>
                    <a:pt x="515" y="394"/>
                  </a:cubicBezTo>
                  <a:cubicBezTo>
                    <a:pt x="514" y="393"/>
                    <a:pt x="513" y="393"/>
                    <a:pt x="512" y="393"/>
                  </a:cubicBezTo>
                  <a:cubicBezTo>
                    <a:pt x="515" y="404"/>
                    <a:pt x="515" y="404"/>
                    <a:pt x="515" y="404"/>
                  </a:cubicBezTo>
                  <a:cubicBezTo>
                    <a:pt x="515" y="414"/>
                    <a:pt x="515" y="414"/>
                    <a:pt x="515" y="414"/>
                  </a:cubicBezTo>
                  <a:cubicBezTo>
                    <a:pt x="509" y="414"/>
                    <a:pt x="509" y="414"/>
                    <a:pt x="509" y="414"/>
                  </a:cubicBezTo>
                  <a:cubicBezTo>
                    <a:pt x="509" y="410"/>
                    <a:pt x="509" y="410"/>
                    <a:pt x="509" y="410"/>
                  </a:cubicBezTo>
                  <a:cubicBezTo>
                    <a:pt x="510" y="410"/>
                    <a:pt x="511" y="410"/>
                    <a:pt x="512" y="410"/>
                  </a:cubicBezTo>
                  <a:cubicBezTo>
                    <a:pt x="510" y="406"/>
                    <a:pt x="510" y="402"/>
                    <a:pt x="509" y="399"/>
                  </a:cubicBezTo>
                  <a:cubicBezTo>
                    <a:pt x="509" y="390"/>
                    <a:pt x="509" y="390"/>
                    <a:pt x="509" y="390"/>
                  </a:cubicBezTo>
                  <a:cubicBezTo>
                    <a:pt x="515" y="390"/>
                    <a:pt x="515" y="390"/>
                    <a:pt x="515" y="390"/>
                  </a:cubicBezTo>
                  <a:close/>
                  <a:moveTo>
                    <a:pt x="515" y="443"/>
                  </a:moveTo>
                  <a:cubicBezTo>
                    <a:pt x="515" y="456"/>
                    <a:pt x="515" y="456"/>
                    <a:pt x="515" y="456"/>
                  </a:cubicBezTo>
                  <a:cubicBezTo>
                    <a:pt x="512" y="453"/>
                    <a:pt x="509" y="450"/>
                    <a:pt x="509" y="445"/>
                  </a:cubicBezTo>
                  <a:cubicBezTo>
                    <a:pt x="511" y="444"/>
                    <a:pt x="513" y="443"/>
                    <a:pt x="515" y="443"/>
                  </a:cubicBezTo>
                  <a:close/>
                  <a:moveTo>
                    <a:pt x="515" y="471"/>
                  </a:moveTo>
                  <a:cubicBezTo>
                    <a:pt x="515" y="484"/>
                    <a:pt x="515" y="484"/>
                    <a:pt x="515" y="484"/>
                  </a:cubicBezTo>
                  <a:cubicBezTo>
                    <a:pt x="513" y="484"/>
                    <a:pt x="512" y="485"/>
                    <a:pt x="510" y="486"/>
                  </a:cubicBezTo>
                  <a:cubicBezTo>
                    <a:pt x="510" y="486"/>
                    <a:pt x="509" y="485"/>
                    <a:pt x="509" y="484"/>
                  </a:cubicBezTo>
                  <a:cubicBezTo>
                    <a:pt x="509" y="474"/>
                    <a:pt x="509" y="474"/>
                    <a:pt x="509" y="474"/>
                  </a:cubicBezTo>
                  <a:cubicBezTo>
                    <a:pt x="510" y="473"/>
                    <a:pt x="512" y="472"/>
                    <a:pt x="515" y="471"/>
                  </a:cubicBezTo>
                  <a:close/>
                  <a:moveTo>
                    <a:pt x="515" y="502"/>
                  </a:moveTo>
                  <a:cubicBezTo>
                    <a:pt x="515" y="508"/>
                    <a:pt x="515" y="508"/>
                    <a:pt x="515" y="508"/>
                  </a:cubicBezTo>
                  <a:cubicBezTo>
                    <a:pt x="514" y="506"/>
                    <a:pt x="513" y="505"/>
                    <a:pt x="510" y="504"/>
                  </a:cubicBezTo>
                  <a:cubicBezTo>
                    <a:pt x="509" y="506"/>
                    <a:pt x="509" y="506"/>
                    <a:pt x="509" y="506"/>
                  </a:cubicBezTo>
                  <a:cubicBezTo>
                    <a:pt x="509" y="496"/>
                    <a:pt x="509" y="496"/>
                    <a:pt x="509" y="496"/>
                  </a:cubicBezTo>
                  <a:cubicBezTo>
                    <a:pt x="515" y="502"/>
                    <a:pt x="515" y="502"/>
                    <a:pt x="515" y="502"/>
                  </a:cubicBezTo>
                  <a:close/>
                  <a:moveTo>
                    <a:pt x="515" y="512"/>
                  </a:moveTo>
                  <a:cubicBezTo>
                    <a:pt x="515" y="520"/>
                    <a:pt x="515" y="520"/>
                    <a:pt x="515" y="520"/>
                  </a:cubicBezTo>
                  <a:cubicBezTo>
                    <a:pt x="512" y="524"/>
                    <a:pt x="510" y="528"/>
                    <a:pt x="515" y="533"/>
                  </a:cubicBezTo>
                  <a:cubicBezTo>
                    <a:pt x="515" y="537"/>
                    <a:pt x="515" y="537"/>
                    <a:pt x="515" y="537"/>
                  </a:cubicBezTo>
                  <a:cubicBezTo>
                    <a:pt x="509" y="531"/>
                    <a:pt x="509" y="531"/>
                    <a:pt x="509" y="531"/>
                  </a:cubicBezTo>
                  <a:cubicBezTo>
                    <a:pt x="509" y="522"/>
                    <a:pt x="509" y="522"/>
                    <a:pt x="509" y="522"/>
                  </a:cubicBezTo>
                  <a:cubicBezTo>
                    <a:pt x="511" y="519"/>
                    <a:pt x="514" y="515"/>
                    <a:pt x="515" y="512"/>
                  </a:cubicBezTo>
                  <a:close/>
                  <a:moveTo>
                    <a:pt x="515" y="575"/>
                  </a:moveTo>
                  <a:cubicBezTo>
                    <a:pt x="515" y="582"/>
                    <a:pt x="515" y="582"/>
                    <a:pt x="515" y="582"/>
                  </a:cubicBezTo>
                  <a:cubicBezTo>
                    <a:pt x="513" y="583"/>
                    <a:pt x="511" y="584"/>
                    <a:pt x="509" y="585"/>
                  </a:cubicBezTo>
                  <a:cubicBezTo>
                    <a:pt x="509" y="579"/>
                    <a:pt x="509" y="579"/>
                    <a:pt x="509" y="579"/>
                  </a:cubicBezTo>
                  <a:cubicBezTo>
                    <a:pt x="511" y="578"/>
                    <a:pt x="513" y="577"/>
                    <a:pt x="515" y="575"/>
                  </a:cubicBezTo>
                  <a:close/>
                  <a:moveTo>
                    <a:pt x="515" y="592"/>
                  </a:moveTo>
                  <a:cubicBezTo>
                    <a:pt x="515" y="599"/>
                    <a:pt x="515" y="599"/>
                    <a:pt x="515" y="599"/>
                  </a:cubicBezTo>
                  <a:cubicBezTo>
                    <a:pt x="512" y="598"/>
                    <a:pt x="510" y="596"/>
                    <a:pt x="509" y="596"/>
                  </a:cubicBezTo>
                  <a:cubicBezTo>
                    <a:pt x="509" y="589"/>
                    <a:pt x="509" y="589"/>
                    <a:pt x="509" y="589"/>
                  </a:cubicBezTo>
                  <a:cubicBezTo>
                    <a:pt x="511" y="590"/>
                    <a:pt x="513" y="591"/>
                    <a:pt x="515" y="592"/>
                  </a:cubicBezTo>
                  <a:close/>
                  <a:moveTo>
                    <a:pt x="515" y="602"/>
                  </a:moveTo>
                  <a:cubicBezTo>
                    <a:pt x="515" y="608"/>
                    <a:pt x="515" y="608"/>
                    <a:pt x="515" y="608"/>
                  </a:cubicBezTo>
                  <a:cubicBezTo>
                    <a:pt x="513" y="609"/>
                    <a:pt x="511" y="610"/>
                    <a:pt x="509" y="611"/>
                  </a:cubicBezTo>
                  <a:cubicBezTo>
                    <a:pt x="509" y="605"/>
                    <a:pt x="509" y="605"/>
                    <a:pt x="509" y="605"/>
                  </a:cubicBezTo>
                  <a:cubicBezTo>
                    <a:pt x="511" y="604"/>
                    <a:pt x="513" y="603"/>
                    <a:pt x="515" y="602"/>
                  </a:cubicBezTo>
                  <a:close/>
                  <a:moveTo>
                    <a:pt x="515" y="671"/>
                  </a:moveTo>
                  <a:cubicBezTo>
                    <a:pt x="515" y="674"/>
                    <a:pt x="515" y="674"/>
                    <a:pt x="515" y="674"/>
                  </a:cubicBezTo>
                  <a:cubicBezTo>
                    <a:pt x="509" y="676"/>
                    <a:pt x="509" y="676"/>
                    <a:pt x="509" y="676"/>
                  </a:cubicBezTo>
                  <a:cubicBezTo>
                    <a:pt x="509" y="664"/>
                    <a:pt x="509" y="664"/>
                    <a:pt x="509" y="664"/>
                  </a:cubicBezTo>
                  <a:cubicBezTo>
                    <a:pt x="512" y="663"/>
                    <a:pt x="512" y="663"/>
                    <a:pt x="512" y="663"/>
                  </a:cubicBezTo>
                  <a:cubicBezTo>
                    <a:pt x="513" y="666"/>
                    <a:pt x="514" y="668"/>
                    <a:pt x="515" y="671"/>
                  </a:cubicBezTo>
                  <a:close/>
                  <a:moveTo>
                    <a:pt x="515" y="730"/>
                  </a:moveTo>
                  <a:cubicBezTo>
                    <a:pt x="515" y="742"/>
                    <a:pt x="515" y="742"/>
                    <a:pt x="515" y="742"/>
                  </a:cubicBezTo>
                  <a:cubicBezTo>
                    <a:pt x="513" y="742"/>
                    <a:pt x="511" y="741"/>
                    <a:pt x="509" y="741"/>
                  </a:cubicBezTo>
                  <a:cubicBezTo>
                    <a:pt x="509" y="731"/>
                    <a:pt x="509" y="731"/>
                    <a:pt x="509" y="731"/>
                  </a:cubicBezTo>
                  <a:cubicBezTo>
                    <a:pt x="515" y="730"/>
                    <a:pt x="515" y="730"/>
                    <a:pt x="515" y="730"/>
                  </a:cubicBezTo>
                  <a:close/>
                  <a:moveTo>
                    <a:pt x="509" y="141"/>
                  </a:moveTo>
                  <a:cubicBezTo>
                    <a:pt x="509" y="132"/>
                    <a:pt x="509" y="132"/>
                    <a:pt x="509" y="132"/>
                  </a:cubicBezTo>
                  <a:cubicBezTo>
                    <a:pt x="511" y="134"/>
                    <a:pt x="512" y="137"/>
                    <a:pt x="510" y="141"/>
                  </a:cubicBezTo>
                  <a:cubicBezTo>
                    <a:pt x="510" y="141"/>
                    <a:pt x="509" y="141"/>
                    <a:pt x="509" y="141"/>
                  </a:cubicBezTo>
                  <a:close/>
                  <a:moveTo>
                    <a:pt x="504" y="16"/>
                  </a:moveTo>
                  <a:cubicBezTo>
                    <a:pt x="505" y="16"/>
                    <a:pt x="507" y="17"/>
                    <a:pt x="509" y="17"/>
                  </a:cubicBezTo>
                  <a:cubicBezTo>
                    <a:pt x="509" y="28"/>
                    <a:pt x="509" y="28"/>
                    <a:pt x="509" y="28"/>
                  </a:cubicBezTo>
                  <a:cubicBezTo>
                    <a:pt x="507" y="26"/>
                    <a:pt x="506" y="25"/>
                    <a:pt x="504" y="24"/>
                  </a:cubicBezTo>
                  <a:cubicBezTo>
                    <a:pt x="504" y="16"/>
                    <a:pt x="504" y="16"/>
                    <a:pt x="504" y="16"/>
                  </a:cubicBezTo>
                  <a:close/>
                  <a:moveTo>
                    <a:pt x="509" y="778"/>
                  </a:moveTo>
                  <a:cubicBezTo>
                    <a:pt x="507" y="778"/>
                    <a:pt x="505" y="779"/>
                    <a:pt x="504" y="779"/>
                  </a:cubicBezTo>
                  <a:cubicBezTo>
                    <a:pt x="504" y="771"/>
                    <a:pt x="504" y="771"/>
                    <a:pt x="504" y="771"/>
                  </a:cubicBezTo>
                  <a:cubicBezTo>
                    <a:pt x="505" y="771"/>
                    <a:pt x="505" y="770"/>
                    <a:pt x="506" y="770"/>
                  </a:cubicBezTo>
                  <a:cubicBezTo>
                    <a:pt x="505" y="770"/>
                    <a:pt x="505" y="769"/>
                    <a:pt x="504" y="768"/>
                  </a:cubicBezTo>
                  <a:cubicBezTo>
                    <a:pt x="504" y="756"/>
                    <a:pt x="504" y="756"/>
                    <a:pt x="504" y="756"/>
                  </a:cubicBezTo>
                  <a:cubicBezTo>
                    <a:pt x="505" y="757"/>
                    <a:pt x="507" y="758"/>
                    <a:pt x="509" y="760"/>
                  </a:cubicBezTo>
                  <a:cubicBezTo>
                    <a:pt x="509" y="778"/>
                    <a:pt x="509" y="778"/>
                    <a:pt x="509" y="778"/>
                  </a:cubicBezTo>
                  <a:close/>
                  <a:moveTo>
                    <a:pt x="509" y="56"/>
                  </a:moveTo>
                  <a:cubicBezTo>
                    <a:pt x="509" y="65"/>
                    <a:pt x="509" y="65"/>
                    <a:pt x="509" y="65"/>
                  </a:cubicBezTo>
                  <a:cubicBezTo>
                    <a:pt x="508" y="65"/>
                    <a:pt x="507" y="65"/>
                    <a:pt x="506" y="65"/>
                  </a:cubicBezTo>
                  <a:cubicBezTo>
                    <a:pt x="505" y="64"/>
                    <a:pt x="505" y="64"/>
                    <a:pt x="504" y="6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5" y="54"/>
                    <a:pt x="507" y="55"/>
                    <a:pt x="509" y="56"/>
                  </a:cubicBezTo>
                  <a:close/>
                  <a:moveTo>
                    <a:pt x="509" y="132"/>
                  </a:moveTo>
                  <a:cubicBezTo>
                    <a:pt x="509" y="141"/>
                    <a:pt x="509" y="141"/>
                    <a:pt x="509" y="141"/>
                  </a:cubicBezTo>
                  <a:cubicBezTo>
                    <a:pt x="507" y="142"/>
                    <a:pt x="505" y="143"/>
                    <a:pt x="504" y="143"/>
                  </a:cubicBezTo>
                  <a:cubicBezTo>
                    <a:pt x="504" y="129"/>
                    <a:pt x="504" y="129"/>
                    <a:pt x="504" y="129"/>
                  </a:cubicBezTo>
                  <a:cubicBezTo>
                    <a:pt x="506" y="130"/>
                    <a:pt x="508" y="130"/>
                    <a:pt x="509" y="132"/>
                  </a:cubicBezTo>
                  <a:close/>
                  <a:moveTo>
                    <a:pt x="509" y="193"/>
                  </a:moveTo>
                  <a:cubicBezTo>
                    <a:pt x="509" y="224"/>
                    <a:pt x="509" y="224"/>
                    <a:pt x="509" y="224"/>
                  </a:cubicBezTo>
                  <a:cubicBezTo>
                    <a:pt x="507" y="222"/>
                    <a:pt x="505" y="222"/>
                    <a:pt x="504" y="221"/>
                  </a:cubicBezTo>
                  <a:cubicBezTo>
                    <a:pt x="504" y="190"/>
                    <a:pt x="504" y="190"/>
                    <a:pt x="504" y="190"/>
                  </a:cubicBezTo>
                  <a:cubicBezTo>
                    <a:pt x="505" y="191"/>
                    <a:pt x="507" y="192"/>
                    <a:pt x="509" y="193"/>
                  </a:cubicBezTo>
                  <a:close/>
                  <a:moveTo>
                    <a:pt x="509" y="272"/>
                  </a:moveTo>
                  <a:cubicBezTo>
                    <a:pt x="509" y="277"/>
                    <a:pt x="509" y="277"/>
                    <a:pt x="509" y="277"/>
                  </a:cubicBezTo>
                  <a:cubicBezTo>
                    <a:pt x="508" y="277"/>
                    <a:pt x="508" y="278"/>
                    <a:pt x="508" y="279"/>
                  </a:cubicBezTo>
                  <a:cubicBezTo>
                    <a:pt x="509" y="280"/>
                    <a:pt x="509" y="280"/>
                    <a:pt x="509" y="280"/>
                  </a:cubicBezTo>
                  <a:cubicBezTo>
                    <a:pt x="509" y="284"/>
                    <a:pt x="509" y="284"/>
                    <a:pt x="509" y="284"/>
                  </a:cubicBezTo>
                  <a:cubicBezTo>
                    <a:pt x="507" y="284"/>
                    <a:pt x="505" y="283"/>
                    <a:pt x="504" y="283"/>
                  </a:cubicBezTo>
                  <a:cubicBezTo>
                    <a:pt x="504" y="277"/>
                    <a:pt x="504" y="277"/>
                    <a:pt x="504" y="277"/>
                  </a:cubicBezTo>
                  <a:cubicBezTo>
                    <a:pt x="505" y="275"/>
                    <a:pt x="507" y="274"/>
                    <a:pt x="509" y="272"/>
                  </a:cubicBezTo>
                  <a:close/>
                  <a:moveTo>
                    <a:pt x="509" y="296"/>
                  </a:moveTo>
                  <a:cubicBezTo>
                    <a:pt x="509" y="299"/>
                    <a:pt x="509" y="299"/>
                    <a:pt x="509" y="299"/>
                  </a:cubicBezTo>
                  <a:cubicBezTo>
                    <a:pt x="507" y="298"/>
                    <a:pt x="505" y="297"/>
                    <a:pt x="504" y="296"/>
                  </a:cubicBezTo>
                  <a:cubicBezTo>
                    <a:pt x="504" y="291"/>
                    <a:pt x="504" y="291"/>
                    <a:pt x="504" y="291"/>
                  </a:cubicBezTo>
                  <a:cubicBezTo>
                    <a:pt x="507" y="293"/>
                    <a:pt x="507" y="294"/>
                    <a:pt x="509" y="296"/>
                  </a:cubicBezTo>
                  <a:close/>
                  <a:moveTo>
                    <a:pt x="509" y="301"/>
                  </a:moveTo>
                  <a:cubicBezTo>
                    <a:pt x="509" y="307"/>
                    <a:pt x="509" y="307"/>
                    <a:pt x="509" y="307"/>
                  </a:cubicBezTo>
                  <a:cubicBezTo>
                    <a:pt x="508" y="307"/>
                    <a:pt x="508" y="307"/>
                    <a:pt x="508" y="307"/>
                  </a:cubicBezTo>
                  <a:cubicBezTo>
                    <a:pt x="508" y="308"/>
                    <a:pt x="506" y="310"/>
                    <a:pt x="504" y="312"/>
                  </a:cubicBezTo>
                  <a:cubicBezTo>
                    <a:pt x="504" y="305"/>
                    <a:pt x="504" y="305"/>
                    <a:pt x="504" y="305"/>
                  </a:cubicBezTo>
                  <a:cubicBezTo>
                    <a:pt x="506" y="304"/>
                    <a:pt x="508" y="303"/>
                    <a:pt x="509" y="301"/>
                  </a:cubicBezTo>
                  <a:close/>
                  <a:moveTo>
                    <a:pt x="509" y="330"/>
                  </a:moveTo>
                  <a:cubicBezTo>
                    <a:pt x="509" y="342"/>
                    <a:pt x="509" y="342"/>
                    <a:pt x="509" y="342"/>
                  </a:cubicBezTo>
                  <a:cubicBezTo>
                    <a:pt x="508" y="343"/>
                    <a:pt x="507" y="343"/>
                    <a:pt x="506" y="343"/>
                  </a:cubicBezTo>
                  <a:cubicBezTo>
                    <a:pt x="504" y="340"/>
                    <a:pt x="504" y="340"/>
                    <a:pt x="504" y="340"/>
                  </a:cubicBezTo>
                  <a:cubicBezTo>
                    <a:pt x="504" y="330"/>
                    <a:pt x="504" y="330"/>
                    <a:pt x="504" y="330"/>
                  </a:cubicBezTo>
                  <a:cubicBezTo>
                    <a:pt x="506" y="330"/>
                    <a:pt x="507" y="330"/>
                    <a:pt x="509" y="330"/>
                  </a:cubicBezTo>
                  <a:close/>
                  <a:moveTo>
                    <a:pt x="509" y="390"/>
                  </a:moveTo>
                  <a:cubicBezTo>
                    <a:pt x="509" y="399"/>
                    <a:pt x="509" y="399"/>
                    <a:pt x="509" y="399"/>
                  </a:cubicBezTo>
                  <a:cubicBezTo>
                    <a:pt x="508" y="397"/>
                    <a:pt x="507" y="395"/>
                    <a:pt x="506" y="393"/>
                  </a:cubicBezTo>
                  <a:cubicBezTo>
                    <a:pt x="505" y="399"/>
                    <a:pt x="505" y="405"/>
                    <a:pt x="505" y="411"/>
                  </a:cubicBezTo>
                  <a:cubicBezTo>
                    <a:pt x="506" y="411"/>
                    <a:pt x="508" y="411"/>
                    <a:pt x="509" y="410"/>
                  </a:cubicBezTo>
                  <a:cubicBezTo>
                    <a:pt x="509" y="414"/>
                    <a:pt x="509" y="414"/>
                    <a:pt x="509" y="414"/>
                  </a:cubicBezTo>
                  <a:cubicBezTo>
                    <a:pt x="504" y="414"/>
                    <a:pt x="504" y="414"/>
                    <a:pt x="504" y="414"/>
                  </a:cubicBezTo>
                  <a:cubicBezTo>
                    <a:pt x="504" y="415"/>
                    <a:pt x="504" y="415"/>
                    <a:pt x="504" y="415"/>
                  </a:cubicBezTo>
                  <a:cubicBezTo>
                    <a:pt x="504" y="388"/>
                    <a:pt x="504" y="388"/>
                    <a:pt x="504" y="388"/>
                  </a:cubicBezTo>
                  <a:cubicBezTo>
                    <a:pt x="504" y="389"/>
                    <a:pt x="504" y="389"/>
                    <a:pt x="504" y="389"/>
                  </a:cubicBezTo>
                  <a:cubicBezTo>
                    <a:pt x="505" y="389"/>
                    <a:pt x="505" y="389"/>
                    <a:pt x="506" y="390"/>
                  </a:cubicBezTo>
                  <a:cubicBezTo>
                    <a:pt x="509" y="390"/>
                    <a:pt x="509" y="390"/>
                    <a:pt x="509" y="390"/>
                  </a:cubicBezTo>
                  <a:close/>
                  <a:moveTo>
                    <a:pt x="509" y="474"/>
                  </a:moveTo>
                  <a:cubicBezTo>
                    <a:pt x="509" y="484"/>
                    <a:pt x="509" y="484"/>
                    <a:pt x="509" y="484"/>
                  </a:cubicBezTo>
                  <a:cubicBezTo>
                    <a:pt x="506" y="480"/>
                    <a:pt x="506" y="477"/>
                    <a:pt x="509" y="474"/>
                  </a:cubicBezTo>
                  <a:close/>
                  <a:moveTo>
                    <a:pt x="509" y="496"/>
                  </a:moveTo>
                  <a:cubicBezTo>
                    <a:pt x="509" y="506"/>
                    <a:pt x="509" y="506"/>
                    <a:pt x="509" y="506"/>
                  </a:cubicBezTo>
                  <a:cubicBezTo>
                    <a:pt x="507" y="510"/>
                    <a:pt x="505" y="512"/>
                    <a:pt x="504" y="516"/>
                  </a:cubicBezTo>
                  <a:cubicBezTo>
                    <a:pt x="504" y="507"/>
                    <a:pt x="504" y="507"/>
                    <a:pt x="504" y="507"/>
                  </a:cubicBezTo>
                  <a:cubicBezTo>
                    <a:pt x="506" y="504"/>
                    <a:pt x="507" y="501"/>
                    <a:pt x="504" y="497"/>
                  </a:cubicBezTo>
                  <a:cubicBezTo>
                    <a:pt x="504" y="491"/>
                    <a:pt x="504" y="491"/>
                    <a:pt x="504" y="491"/>
                  </a:cubicBezTo>
                  <a:cubicBezTo>
                    <a:pt x="509" y="496"/>
                    <a:pt x="509" y="496"/>
                    <a:pt x="509" y="496"/>
                  </a:cubicBezTo>
                  <a:close/>
                  <a:moveTo>
                    <a:pt x="509" y="522"/>
                  </a:moveTo>
                  <a:cubicBezTo>
                    <a:pt x="509" y="531"/>
                    <a:pt x="509" y="531"/>
                    <a:pt x="509" y="531"/>
                  </a:cubicBezTo>
                  <a:cubicBezTo>
                    <a:pt x="504" y="527"/>
                    <a:pt x="504" y="527"/>
                    <a:pt x="504" y="527"/>
                  </a:cubicBezTo>
                  <a:cubicBezTo>
                    <a:pt x="504" y="521"/>
                    <a:pt x="504" y="521"/>
                    <a:pt x="504" y="521"/>
                  </a:cubicBezTo>
                  <a:cubicBezTo>
                    <a:pt x="505" y="522"/>
                    <a:pt x="505" y="524"/>
                    <a:pt x="506" y="525"/>
                  </a:cubicBezTo>
                  <a:cubicBezTo>
                    <a:pt x="507" y="524"/>
                    <a:pt x="508" y="523"/>
                    <a:pt x="509" y="522"/>
                  </a:cubicBezTo>
                  <a:close/>
                  <a:moveTo>
                    <a:pt x="509" y="579"/>
                  </a:moveTo>
                  <a:cubicBezTo>
                    <a:pt x="509" y="585"/>
                    <a:pt x="509" y="585"/>
                    <a:pt x="509" y="585"/>
                  </a:cubicBezTo>
                  <a:cubicBezTo>
                    <a:pt x="505" y="587"/>
                    <a:pt x="505" y="587"/>
                    <a:pt x="505" y="587"/>
                  </a:cubicBezTo>
                  <a:cubicBezTo>
                    <a:pt x="506" y="588"/>
                    <a:pt x="508" y="588"/>
                    <a:pt x="509" y="589"/>
                  </a:cubicBezTo>
                  <a:cubicBezTo>
                    <a:pt x="509" y="596"/>
                    <a:pt x="509" y="596"/>
                    <a:pt x="509" y="596"/>
                  </a:cubicBezTo>
                  <a:cubicBezTo>
                    <a:pt x="507" y="595"/>
                    <a:pt x="505" y="594"/>
                    <a:pt x="504" y="594"/>
                  </a:cubicBezTo>
                  <a:cubicBezTo>
                    <a:pt x="504" y="582"/>
                    <a:pt x="504" y="582"/>
                    <a:pt x="504" y="582"/>
                  </a:cubicBezTo>
                  <a:cubicBezTo>
                    <a:pt x="505" y="581"/>
                    <a:pt x="507" y="580"/>
                    <a:pt x="509" y="579"/>
                  </a:cubicBezTo>
                  <a:close/>
                  <a:moveTo>
                    <a:pt x="509" y="605"/>
                  </a:moveTo>
                  <a:cubicBezTo>
                    <a:pt x="509" y="611"/>
                    <a:pt x="509" y="611"/>
                    <a:pt x="509" y="611"/>
                  </a:cubicBezTo>
                  <a:cubicBezTo>
                    <a:pt x="508" y="611"/>
                    <a:pt x="506" y="611"/>
                    <a:pt x="505" y="612"/>
                  </a:cubicBezTo>
                  <a:cubicBezTo>
                    <a:pt x="505" y="612"/>
                    <a:pt x="504" y="612"/>
                    <a:pt x="504" y="613"/>
                  </a:cubicBezTo>
                  <a:cubicBezTo>
                    <a:pt x="504" y="605"/>
                    <a:pt x="504" y="605"/>
                    <a:pt x="504" y="605"/>
                  </a:cubicBezTo>
                  <a:cubicBezTo>
                    <a:pt x="505" y="605"/>
                    <a:pt x="507" y="605"/>
                    <a:pt x="509" y="605"/>
                  </a:cubicBezTo>
                  <a:close/>
                  <a:moveTo>
                    <a:pt x="509" y="664"/>
                  </a:moveTo>
                  <a:cubicBezTo>
                    <a:pt x="509" y="676"/>
                    <a:pt x="509" y="676"/>
                    <a:pt x="509" y="676"/>
                  </a:cubicBezTo>
                  <a:cubicBezTo>
                    <a:pt x="504" y="678"/>
                    <a:pt x="504" y="678"/>
                    <a:pt x="504" y="678"/>
                  </a:cubicBezTo>
                  <a:cubicBezTo>
                    <a:pt x="504" y="666"/>
                    <a:pt x="504" y="666"/>
                    <a:pt x="504" y="666"/>
                  </a:cubicBezTo>
                  <a:cubicBezTo>
                    <a:pt x="509" y="664"/>
                    <a:pt x="509" y="664"/>
                    <a:pt x="509" y="664"/>
                  </a:cubicBezTo>
                  <a:close/>
                  <a:moveTo>
                    <a:pt x="509" y="731"/>
                  </a:moveTo>
                  <a:cubicBezTo>
                    <a:pt x="509" y="741"/>
                    <a:pt x="509" y="741"/>
                    <a:pt x="509" y="741"/>
                  </a:cubicBezTo>
                  <a:cubicBezTo>
                    <a:pt x="507" y="741"/>
                    <a:pt x="505" y="741"/>
                    <a:pt x="504" y="741"/>
                  </a:cubicBezTo>
                  <a:cubicBezTo>
                    <a:pt x="504" y="732"/>
                    <a:pt x="504" y="732"/>
                    <a:pt x="504" y="732"/>
                  </a:cubicBezTo>
                  <a:lnTo>
                    <a:pt x="509" y="731"/>
                  </a:lnTo>
                  <a:close/>
                  <a:moveTo>
                    <a:pt x="499" y="14"/>
                  </a:moveTo>
                  <a:cubicBezTo>
                    <a:pt x="501" y="15"/>
                    <a:pt x="502" y="15"/>
                    <a:pt x="504" y="16"/>
                  </a:cubicBezTo>
                  <a:cubicBezTo>
                    <a:pt x="504" y="24"/>
                    <a:pt x="504" y="24"/>
                    <a:pt x="504" y="24"/>
                  </a:cubicBezTo>
                  <a:cubicBezTo>
                    <a:pt x="502" y="23"/>
                    <a:pt x="501" y="22"/>
                    <a:pt x="499" y="22"/>
                  </a:cubicBezTo>
                  <a:cubicBezTo>
                    <a:pt x="499" y="14"/>
                    <a:pt x="499" y="14"/>
                    <a:pt x="499" y="14"/>
                  </a:cubicBezTo>
                  <a:close/>
                  <a:moveTo>
                    <a:pt x="504" y="779"/>
                  </a:moveTo>
                  <a:cubicBezTo>
                    <a:pt x="502" y="780"/>
                    <a:pt x="501" y="781"/>
                    <a:pt x="499" y="781"/>
                  </a:cubicBezTo>
                  <a:cubicBezTo>
                    <a:pt x="499" y="772"/>
                    <a:pt x="499" y="772"/>
                    <a:pt x="499" y="772"/>
                  </a:cubicBezTo>
                  <a:cubicBezTo>
                    <a:pt x="501" y="772"/>
                    <a:pt x="502" y="772"/>
                    <a:pt x="504" y="771"/>
                  </a:cubicBezTo>
                  <a:cubicBezTo>
                    <a:pt x="504" y="779"/>
                    <a:pt x="504" y="779"/>
                    <a:pt x="504" y="779"/>
                  </a:cubicBezTo>
                  <a:close/>
                  <a:moveTo>
                    <a:pt x="504" y="54"/>
                  </a:moveTo>
                  <a:cubicBezTo>
                    <a:pt x="504" y="63"/>
                    <a:pt x="504" y="63"/>
                    <a:pt x="504" y="63"/>
                  </a:cubicBezTo>
                  <a:cubicBezTo>
                    <a:pt x="502" y="63"/>
                    <a:pt x="501" y="62"/>
                    <a:pt x="499" y="61"/>
                  </a:cubicBezTo>
                  <a:cubicBezTo>
                    <a:pt x="499" y="49"/>
                    <a:pt x="499" y="49"/>
                    <a:pt x="499" y="49"/>
                  </a:cubicBezTo>
                  <a:cubicBezTo>
                    <a:pt x="500" y="51"/>
                    <a:pt x="502" y="52"/>
                    <a:pt x="504" y="54"/>
                  </a:cubicBezTo>
                  <a:close/>
                  <a:moveTo>
                    <a:pt x="504" y="129"/>
                  </a:moveTo>
                  <a:cubicBezTo>
                    <a:pt x="504" y="143"/>
                    <a:pt x="504" y="143"/>
                    <a:pt x="504" y="143"/>
                  </a:cubicBezTo>
                  <a:cubicBezTo>
                    <a:pt x="502" y="143"/>
                    <a:pt x="501" y="143"/>
                    <a:pt x="499" y="143"/>
                  </a:cubicBezTo>
                  <a:cubicBezTo>
                    <a:pt x="499" y="127"/>
                    <a:pt x="499" y="127"/>
                    <a:pt x="499" y="127"/>
                  </a:cubicBezTo>
                  <a:cubicBezTo>
                    <a:pt x="501" y="128"/>
                    <a:pt x="502" y="128"/>
                    <a:pt x="504" y="129"/>
                  </a:cubicBezTo>
                  <a:close/>
                  <a:moveTo>
                    <a:pt x="504" y="190"/>
                  </a:moveTo>
                  <a:cubicBezTo>
                    <a:pt x="504" y="221"/>
                    <a:pt x="504" y="221"/>
                    <a:pt x="504" y="221"/>
                  </a:cubicBezTo>
                  <a:cubicBezTo>
                    <a:pt x="502" y="219"/>
                    <a:pt x="501" y="219"/>
                    <a:pt x="499" y="217"/>
                  </a:cubicBezTo>
                  <a:cubicBezTo>
                    <a:pt x="499" y="213"/>
                    <a:pt x="499" y="213"/>
                    <a:pt x="499" y="213"/>
                  </a:cubicBezTo>
                  <a:cubicBezTo>
                    <a:pt x="499" y="213"/>
                    <a:pt x="500" y="214"/>
                    <a:pt x="501" y="215"/>
                  </a:cubicBezTo>
                  <a:cubicBezTo>
                    <a:pt x="501" y="215"/>
                    <a:pt x="502" y="215"/>
                    <a:pt x="503" y="215"/>
                  </a:cubicBezTo>
                  <a:cubicBezTo>
                    <a:pt x="503" y="205"/>
                    <a:pt x="503" y="198"/>
                    <a:pt x="499" y="194"/>
                  </a:cubicBezTo>
                  <a:cubicBezTo>
                    <a:pt x="499" y="188"/>
                    <a:pt x="499" y="188"/>
                    <a:pt x="499" y="188"/>
                  </a:cubicBezTo>
                  <a:cubicBezTo>
                    <a:pt x="501" y="188"/>
                    <a:pt x="502" y="189"/>
                    <a:pt x="504" y="190"/>
                  </a:cubicBezTo>
                  <a:close/>
                  <a:moveTo>
                    <a:pt x="504" y="277"/>
                  </a:moveTo>
                  <a:cubicBezTo>
                    <a:pt x="504" y="283"/>
                    <a:pt x="504" y="283"/>
                    <a:pt x="504" y="283"/>
                  </a:cubicBezTo>
                  <a:cubicBezTo>
                    <a:pt x="502" y="284"/>
                    <a:pt x="500" y="285"/>
                    <a:pt x="499" y="287"/>
                  </a:cubicBezTo>
                  <a:cubicBezTo>
                    <a:pt x="499" y="281"/>
                    <a:pt x="499" y="281"/>
                    <a:pt x="499" y="281"/>
                  </a:cubicBezTo>
                  <a:cubicBezTo>
                    <a:pt x="504" y="277"/>
                    <a:pt x="504" y="277"/>
                    <a:pt x="504" y="277"/>
                  </a:cubicBezTo>
                  <a:close/>
                  <a:moveTo>
                    <a:pt x="504" y="291"/>
                  </a:moveTo>
                  <a:cubicBezTo>
                    <a:pt x="504" y="296"/>
                    <a:pt x="504" y="296"/>
                    <a:pt x="504" y="296"/>
                  </a:cubicBezTo>
                  <a:cubicBezTo>
                    <a:pt x="502" y="295"/>
                    <a:pt x="501" y="294"/>
                    <a:pt x="499" y="293"/>
                  </a:cubicBezTo>
                  <a:cubicBezTo>
                    <a:pt x="499" y="288"/>
                    <a:pt x="499" y="288"/>
                    <a:pt x="499" y="288"/>
                  </a:cubicBezTo>
                  <a:cubicBezTo>
                    <a:pt x="501" y="289"/>
                    <a:pt x="503" y="290"/>
                    <a:pt x="504" y="291"/>
                  </a:cubicBezTo>
                  <a:close/>
                  <a:moveTo>
                    <a:pt x="504" y="305"/>
                  </a:moveTo>
                  <a:cubicBezTo>
                    <a:pt x="504" y="312"/>
                    <a:pt x="504" y="312"/>
                    <a:pt x="504" y="312"/>
                  </a:cubicBezTo>
                  <a:cubicBezTo>
                    <a:pt x="502" y="313"/>
                    <a:pt x="501" y="315"/>
                    <a:pt x="499" y="317"/>
                  </a:cubicBezTo>
                  <a:cubicBezTo>
                    <a:pt x="499" y="311"/>
                    <a:pt x="499" y="311"/>
                    <a:pt x="499" y="311"/>
                  </a:cubicBezTo>
                  <a:cubicBezTo>
                    <a:pt x="500" y="311"/>
                    <a:pt x="501" y="310"/>
                    <a:pt x="502" y="309"/>
                  </a:cubicBezTo>
                  <a:cubicBezTo>
                    <a:pt x="501" y="308"/>
                    <a:pt x="500" y="308"/>
                    <a:pt x="499" y="307"/>
                  </a:cubicBezTo>
                  <a:cubicBezTo>
                    <a:pt x="499" y="302"/>
                    <a:pt x="499" y="302"/>
                    <a:pt x="499" y="302"/>
                  </a:cubicBezTo>
                  <a:cubicBezTo>
                    <a:pt x="503" y="305"/>
                    <a:pt x="503" y="305"/>
                    <a:pt x="503" y="305"/>
                  </a:cubicBezTo>
                  <a:cubicBezTo>
                    <a:pt x="504" y="305"/>
                    <a:pt x="504" y="305"/>
                    <a:pt x="504" y="305"/>
                  </a:cubicBezTo>
                  <a:close/>
                  <a:moveTo>
                    <a:pt x="504" y="330"/>
                  </a:moveTo>
                  <a:cubicBezTo>
                    <a:pt x="504" y="340"/>
                    <a:pt x="504" y="340"/>
                    <a:pt x="504" y="340"/>
                  </a:cubicBezTo>
                  <a:cubicBezTo>
                    <a:pt x="501" y="338"/>
                    <a:pt x="500" y="338"/>
                    <a:pt x="499" y="337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9" y="332"/>
                    <a:pt x="499" y="331"/>
                    <a:pt x="499" y="330"/>
                  </a:cubicBezTo>
                  <a:cubicBezTo>
                    <a:pt x="504" y="330"/>
                    <a:pt x="504" y="330"/>
                    <a:pt x="504" y="330"/>
                  </a:cubicBezTo>
                  <a:close/>
                  <a:moveTo>
                    <a:pt x="504" y="388"/>
                  </a:moveTo>
                  <a:cubicBezTo>
                    <a:pt x="504" y="415"/>
                    <a:pt x="504" y="415"/>
                    <a:pt x="504" y="415"/>
                  </a:cubicBezTo>
                  <a:cubicBezTo>
                    <a:pt x="503" y="423"/>
                    <a:pt x="501" y="431"/>
                    <a:pt x="499" y="438"/>
                  </a:cubicBezTo>
                  <a:cubicBezTo>
                    <a:pt x="499" y="421"/>
                    <a:pt x="499" y="421"/>
                    <a:pt x="499" y="421"/>
                  </a:cubicBezTo>
                  <a:cubicBezTo>
                    <a:pt x="500" y="420"/>
                    <a:pt x="500" y="418"/>
                    <a:pt x="501" y="416"/>
                  </a:cubicBezTo>
                  <a:cubicBezTo>
                    <a:pt x="499" y="416"/>
                    <a:pt x="499" y="416"/>
                    <a:pt x="499" y="416"/>
                  </a:cubicBezTo>
                  <a:cubicBezTo>
                    <a:pt x="499" y="411"/>
                    <a:pt x="499" y="411"/>
                    <a:pt x="499" y="411"/>
                  </a:cubicBezTo>
                  <a:cubicBezTo>
                    <a:pt x="500" y="410"/>
                    <a:pt x="500" y="409"/>
                    <a:pt x="501" y="409"/>
                  </a:cubicBezTo>
                  <a:cubicBezTo>
                    <a:pt x="501" y="406"/>
                    <a:pt x="501" y="404"/>
                    <a:pt x="501" y="402"/>
                  </a:cubicBezTo>
                  <a:cubicBezTo>
                    <a:pt x="500" y="402"/>
                    <a:pt x="499" y="403"/>
                    <a:pt x="499" y="403"/>
                  </a:cubicBezTo>
                  <a:cubicBezTo>
                    <a:pt x="499" y="398"/>
                    <a:pt x="499" y="398"/>
                    <a:pt x="499" y="398"/>
                  </a:cubicBezTo>
                  <a:cubicBezTo>
                    <a:pt x="501" y="396"/>
                    <a:pt x="503" y="393"/>
                    <a:pt x="500" y="389"/>
                  </a:cubicBezTo>
                  <a:cubicBezTo>
                    <a:pt x="499" y="390"/>
                    <a:pt x="499" y="390"/>
                    <a:pt x="499" y="390"/>
                  </a:cubicBezTo>
                  <a:cubicBezTo>
                    <a:pt x="499" y="383"/>
                    <a:pt x="499" y="383"/>
                    <a:pt x="499" y="383"/>
                  </a:cubicBezTo>
                  <a:cubicBezTo>
                    <a:pt x="500" y="381"/>
                    <a:pt x="500" y="379"/>
                    <a:pt x="499" y="377"/>
                  </a:cubicBezTo>
                  <a:cubicBezTo>
                    <a:pt x="499" y="365"/>
                    <a:pt x="499" y="365"/>
                    <a:pt x="499" y="365"/>
                  </a:cubicBezTo>
                  <a:cubicBezTo>
                    <a:pt x="501" y="373"/>
                    <a:pt x="503" y="380"/>
                    <a:pt x="504" y="388"/>
                  </a:cubicBezTo>
                  <a:close/>
                  <a:moveTo>
                    <a:pt x="504" y="491"/>
                  </a:moveTo>
                  <a:cubicBezTo>
                    <a:pt x="504" y="497"/>
                    <a:pt x="504" y="497"/>
                    <a:pt x="504" y="497"/>
                  </a:cubicBezTo>
                  <a:cubicBezTo>
                    <a:pt x="503" y="496"/>
                    <a:pt x="503" y="495"/>
                    <a:pt x="502" y="495"/>
                  </a:cubicBezTo>
                  <a:cubicBezTo>
                    <a:pt x="501" y="496"/>
                    <a:pt x="500" y="498"/>
                    <a:pt x="499" y="499"/>
                  </a:cubicBezTo>
                  <a:cubicBezTo>
                    <a:pt x="499" y="486"/>
                    <a:pt x="499" y="486"/>
                    <a:pt x="499" y="486"/>
                  </a:cubicBezTo>
                  <a:cubicBezTo>
                    <a:pt x="504" y="491"/>
                    <a:pt x="504" y="491"/>
                    <a:pt x="504" y="491"/>
                  </a:cubicBezTo>
                  <a:close/>
                  <a:moveTo>
                    <a:pt x="504" y="507"/>
                  </a:moveTo>
                  <a:cubicBezTo>
                    <a:pt x="504" y="516"/>
                    <a:pt x="504" y="516"/>
                    <a:pt x="504" y="516"/>
                  </a:cubicBezTo>
                  <a:cubicBezTo>
                    <a:pt x="502" y="519"/>
                    <a:pt x="502" y="519"/>
                    <a:pt x="502" y="519"/>
                  </a:cubicBezTo>
                  <a:cubicBezTo>
                    <a:pt x="503" y="520"/>
                    <a:pt x="503" y="520"/>
                    <a:pt x="504" y="521"/>
                  </a:cubicBezTo>
                  <a:cubicBezTo>
                    <a:pt x="504" y="527"/>
                    <a:pt x="504" y="527"/>
                    <a:pt x="504" y="527"/>
                  </a:cubicBezTo>
                  <a:cubicBezTo>
                    <a:pt x="499" y="522"/>
                    <a:pt x="499" y="522"/>
                    <a:pt x="499" y="522"/>
                  </a:cubicBezTo>
                  <a:cubicBezTo>
                    <a:pt x="499" y="516"/>
                    <a:pt x="499" y="516"/>
                    <a:pt x="499" y="516"/>
                  </a:cubicBezTo>
                  <a:cubicBezTo>
                    <a:pt x="499" y="516"/>
                    <a:pt x="499" y="516"/>
                    <a:pt x="499" y="516"/>
                  </a:cubicBezTo>
                  <a:cubicBezTo>
                    <a:pt x="501" y="512"/>
                    <a:pt x="503" y="510"/>
                    <a:pt x="504" y="507"/>
                  </a:cubicBezTo>
                  <a:close/>
                  <a:moveTo>
                    <a:pt x="504" y="582"/>
                  </a:moveTo>
                  <a:cubicBezTo>
                    <a:pt x="504" y="594"/>
                    <a:pt x="504" y="594"/>
                    <a:pt x="504" y="594"/>
                  </a:cubicBezTo>
                  <a:cubicBezTo>
                    <a:pt x="502" y="593"/>
                    <a:pt x="501" y="593"/>
                    <a:pt x="499" y="593"/>
                  </a:cubicBezTo>
                  <a:cubicBezTo>
                    <a:pt x="499" y="585"/>
                    <a:pt x="499" y="585"/>
                    <a:pt x="499" y="585"/>
                  </a:cubicBezTo>
                  <a:cubicBezTo>
                    <a:pt x="501" y="584"/>
                    <a:pt x="502" y="583"/>
                    <a:pt x="504" y="582"/>
                  </a:cubicBezTo>
                  <a:close/>
                  <a:moveTo>
                    <a:pt x="504" y="605"/>
                  </a:moveTo>
                  <a:cubicBezTo>
                    <a:pt x="504" y="613"/>
                    <a:pt x="504" y="613"/>
                    <a:pt x="504" y="613"/>
                  </a:cubicBezTo>
                  <a:cubicBezTo>
                    <a:pt x="502" y="614"/>
                    <a:pt x="501" y="615"/>
                    <a:pt x="499" y="616"/>
                  </a:cubicBezTo>
                  <a:cubicBezTo>
                    <a:pt x="499" y="611"/>
                    <a:pt x="499" y="611"/>
                    <a:pt x="499" y="611"/>
                  </a:cubicBezTo>
                  <a:cubicBezTo>
                    <a:pt x="499" y="611"/>
                    <a:pt x="499" y="611"/>
                    <a:pt x="499" y="611"/>
                  </a:cubicBezTo>
                  <a:cubicBezTo>
                    <a:pt x="499" y="610"/>
                    <a:pt x="499" y="610"/>
                    <a:pt x="499" y="610"/>
                  </a:cubicBezTo>
                  <a:cubicBezTo>
                    <a:pt x="499" y="603"/>
                    <a:pt x="499" y="603"/>
                    <a:pt x="499" y="603"/>
                  </a:cubicBezTo>
                  <a:cubicBezTo>
                    <a:pt x="502" y="605"/>
                    <a:pt x="502" y="605"/>
                    <a:pt x="502" y="605"/>
                  </a:cubicBezTo>
                  <a:cubicBezTo>
                    <a:pt x="502" y="605"/>
                    <a:pt x="503" y="605"/>
                    <a:pt x="504" y="605"/>
                  </a:cubicBezTo>
                  <a:close/>
                  <a:moveTo>
                    <a:pt x="504" y="666"/>
                  </a:moveTo>
                  <a:cubicBezTo>
                    <a:pt x="504" y="678"/>
                    <a:pt x="504" y="678"/>
                    <a:pt x="504" y="678"/>
                  </a:cubicBezTo>
                  <a:cubicBezTo>
                    <a:pt x="499" y="680"/>
                    <a:pt x="499" y="680"/>
                    <a:pt x="499" y="680"/>
                  </a:cubicBezTo>
                  <a:cubicBezTo>
                    <a:pt x="499" y="668"/>
                    <a:pt x="499" y="668"/>
                    <a:pt x="499" y="668"/>
                  </a:cubicBezTo>
                  <a:cubicBezTo>
                    <a:pt x="504" y="666"/>
                    <a:pt x="504" y="666"/>
                    <a:pt x="504" y="666"/>
                  </a:cubicBezTo>
                  <a:close/>
                  <a:moveTo>
                    <a:pt x="504" y="732"/>
                  </a:moveTo>
                  <a:cubicBezTo>
                    <a:pt x="504" y="741"/>
                    <a:pt x="504" y="741"/>
                    <a:pt x="504" y="741"/>
                  </a:cubicBezTo>
                  <a:cubicBezTo>
                    <a:pt x="502" y="741"/>
                    <a:pt x="501" y="742"/>
                    <a:pt x="499" y="742"/>
                  </a:cubicBezTo>
                  <a:cubicBezTo>
                    <a:pt x="499" y="733"/>
                    <a:pt x="499" y="733"/>
                    <a:pt x="499" y="733"/>
                  </a:cubicBezTo>
                  <a:cubicBezTo>
                    <a:pt x="501" y="732"/>
                    <a:pt x="502" y="732"/>
                    <a:pt x="504" y="732"/>
                  </a:cubicBezTo>
                  <a:close/>
                  <a:moveTo>
                    <a:pt x="504" y="756"/>
                  </a:moveTo>
                  <a:cubicBezTo>
                    <a:pt x="504" y="768"/>
                    <a:pt x="504" y="768"/>
                    <a:pt x="504" y="768"/>
                  </a:cubicBezTo>
                  <a:cubicBezTo>
                    <a:pt x="502" y="766"/>
                    <a:pt x="500" y="764"/>
                    <a:pt x="499" y="763"/>
                  </a:cubicBezTo>
                  <a:cubicBezTo>
                    <a:pt x="499" y="751"/>
                    <a:pt x="499" y="751"/>
                    <a:pt x="499" y="751"/>
                  </a:cubicBezTo>
                  <a:cubicBezTo>
                    <a:pt x="501" y="753"/>
                    <a:pt x="502" y="754"/>
                    <a:pt x="504" y="756"/>
                  </a:cubicBezTo>
                  <a:close/>
                  <a:moveTo>
                    <a:pt x="499" y="98"/>
                  </a:moveTo>
                  <a:cubicBezTo>
                    <a:pt x="499" y="87"/>
                    <a:pt x="499" y="87"/>
                    <a:pt x="499" y="87"/>
                  </a:cubicBezTo>
                  <a:cubicBezTo>
                    <a:pt x="500" y="88"/>
                    <a:pt x="501" y="89"/>
                    <a:pt x="503" y="90"/>
                  </a:cubicBezTo>
                  <a:cubicBezTo>
                    <a:pt x="502" y="93"/>
                    <a:pt x="501" y="96"/>
                    <a:pt x="501" y="98"/>
                  </a:cubicBezTo>
                  <a:lnTo>
                    <a:pt x="499" y="98"/>
                  </a:lnTo>
                  <a:close/>
                  <a:moveTo>
                    <a:pt x="496" y="14"/>
                  </a:moveTo>
                  <a:cubicBezTo>
                    <a:pt x="497" y="14"/>
                    <a:pt x="498" y="14"/>
                    <a:pt x="499" y="14"/>
                  </a:cubicBezTo>
                  <a:cubicBezTo>
                    <a:pt x="499" y="22"/>
                    <a:pt x="499" y="22"/>
                    <a:pt x="499" y="22"/>
                  </a:cubicBezTo>
                  <a:cubicBezTo>
                    <a:pt x="498" y="21"/>
                    <a:pt x="497" y="21"/>
                    <a:pt x="496" y="21"/>
                  </a:cubicBezTo>
                  <a:cubicBezTo>
                    <a:pt x="496" y="14"/>
                    <a:pt x="496" y="14"/>
                    <a:pt x="496" y="14"/>
                  </a:cubicBezTo>
                  <a:close/>
                  <a:moveTo>
                    <a:pt x="499" y="781"/>
                  </a:moveTo>
                  <a:cubicBezTo>
                    <a:pt x="498" y="782"/>
                    <a:pt x="498" y="782"/>
                    <a:pt x="497" y="782"/>
                  </a:cubicBezTo>
                  <a:cubicBezTo>
                    <a:pt x="497" y="782"/>
                    <a:pt x="496" y="782"/>
                    <a:pt x="496" y="782"/>
                  </a:cubicBezTo>
                  <a:cubicBezTo>
                    <a:pt x="496" y="773"/>
                    <a:pt x="496" y="773"/>
                    <a:pt x="496" y="773"/>
                  </a:cubicBezTo>
                  <a:cubicBezTo>
                    <a:pt x="497" y="773"/>
                    <a:pt x="498" y="773"/>
                    <a:pt x="499" y="772"/>
                  </a:cubicBezTo>
                  <a:cubicBezTo>
                    <a:pt x="499" y="781"/>
                    <a:pt x="499" y="781"/>
                    <a:pt x="499" y="781"/>
                  </a:cubicBezTo>
                  <a:close/>
                  <a:moveTo>
                    <a:pt x="499" y="49"/>
                  </a:moveTo>
                  <a:cubicBezTo>
                    <a:pt x="499" y="61"/>
                    <a:pt x="499" y="61"/>
                    <a:pt x="499" y="61"/>
                  </a:cubicBezTo>
                  <a:cubicBezTo>
                    <a:pt x="498" y="60"/>
                    <a:pt x="497" y="60"/>
                    <a:pt x="496" y="59"/>
                  </a:cubicBezTo>
                  <a:cubicBezTo>
                    <a:pt x="496" y="44"/>
                    <a:pt x="496" y="44"/>
                    <a:pt x="496" y="44"/>
                  </a:cubicBezTo>
                  <a:cubicBezTo>
                    <a:pt x="497" y="46"/>
                    <a:pt x="497" y="48"/>
                    <a:pt x="499" y="49"/>
                  </a:cubicBezTo>
                  <a:close/>
                  <a:moveTo>
                    <a:pt x="499" y="87"/>
                  </a:moveTo>
                  <a:cubicBezTo>
                    <a:pt x="499" y="98"/>
                    <a:pt x="499" y="98"/>
                    <a:pt x="499" y="98"/>
                  </a:cubicBezTo>
                  <a:cubicBezTo>
                    <a:pt x="498" y="97"/>
                    <a:pt x="497" y="97"/>
                    <a:pt x="496" y="97"/>
                  </a:cubicBezTo>
                  <a:cubicBezTo>
                    <a:pt x="496" y="86"/>
                    <a:pt x="496" y="86"/>
                    <a:pt x="496" y="86"/>
                  </a:cubicBezTo>
                  <a:cubicBezTo>
                    <a:pt x="497" y="86"/>
                    <a:pt x="498" y="87"/>
                    <a:pt x="499" y="87"/>
                  </a:cubicBezTo>
                  <a:close/>
                  <a:moveTo>
                    <a:pt x="499" y="127"/>
                  </a:moveTo>
                  <a:cubicBezTo>
                    <a:pt x="499" y="143"/>
                    <a:pt x="499" y="143"/>
                    <a:pt x="499" y="143"/>
                  </a:cubicBezTo>
                  <a:cubicBezTo>
                    <a:pt x="498" y="143"/>
                    <a:pt x="497" y="143"/>
                    <a:pt x="496" y="143"/>
                  </a:cubicBezTo>
                  <a:cubicBezTo>
                    <a:pt x="496" y="126"/>
                    <a:pt x="496" y="126"/>
                    <a:pt x="496" y="126"/>
                  </a:cubicBezTo>
                  <a:cubicBezTo>
                    <a:pt x="497" y="126"/>
                    <a:pt x="498" y="127"/>
                    <a:pt x="499" y="127"/>
                  </a:cubicBezTo>
                  <a:close/>
                  <a:moveTo>
                    <a:pt x="499" y="188"/>
                  </a:moveTo>
                  <a:cubicBezTo>
                    <a:pt x="499" y="194"/>
                    <a:pt x="499" y="194"/>
                    <a:pt x="499" y="194"/>
                  </a:cubicBezTo>
                  <a:cubicBezTo>
                    <a:pt x="498" y="194"/>
                    <a:pt x="497" y="193"/>
                    <a:pt x="496" y="192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7" y="187"/>
                    <a:pt x="498" y="187"/>
                    <a:pt x="499" y="188"/>
                  </a:cubicBezTo>
                  <a:close/>
                  <a:moveTo>
                    <a:pt x="499" y="213"/>
                  </a:moveTo>
                  <a:cubicBezTo>
                    <a:pt x="499" y="217"/>
                    <a:pt x="499" y="217"/>
                    <a:pt x="499" y="217"/>
                  </a:cubicBezTo>
                  <a:cubicBezTo>
                    <a:pt x="498" y="217"/>
                    <a:pt x="497" y="216"/>
                    <a:pt x="496" y="216"/>
                  </a:cubicBezTo>
                  <a:cubicBezTo>
                    <a:pt x="496" y="210"/>
                    <a:pt x="496" y="210"/>
                    <a:pt x="496" y="210"/>
                  </a:cubicBezTo>
                  <a:cubicBezTo>
                    <a:pt x="497" y="211"/>
                    <a:pt x="497" y="212"/>
                    <a:pt x="499" y="213"/>
                  </a:cubicBezTo>
                  <a:close/>
                  <a:moveTo>
                    <a:pt x="499" y="281"/>
                  </a:moveTo>
                  <a:cubicBezTo>
                    <a:pt x="499" y="287"/>
                    <a:pt x="499" y="287"/>
                    <a:pt x="499" y="287"/>
                  </a:cubicBezTo>
                  <a:cubicBezTo>
                    <a:pt x="499" y="287"/>
                    <a:pt x="499" y="287"/>
                    <a:pt x="498" y="288"/>
                  </a:cubicBezTo>
                  <a:cubicBezTo>
                    <a:pt x="499" y="288"/>
                    <a:pt x="499" y="288"/>
                    <a:pt x="499" y="288"/>
                  </a:cubicBezTo>
                  <a:cubicBezTo>
                    <a:pt x="499" y="293"/>
                    <a:pt x="499" y="293"/>
                    <a:pt x="499" y="293"/>
                  </a:cubicBezTo>
                  <a:cubicBezTo>
                    <a:pt x="498" y="293"/>
                    <a:pt x="497" y="292"/>
                    <a:pt x="496" y="292"/>
                  </a:cubicBezTo>
                  <a:cubicBezTo>
                    <a:pt x="496" y="285"/>
                    <a:pt x="496" y="285"/>
                    <a:pt x="496" y="285"/>
                  </a:cubicBezTo>
                  <a:cubicBezTo>
                    <a:pt x="499" y="281"/>
                    <a:pt x="499" y="281"/>
                    <a:pt x="499" y="281"/>
                  </a:cubicBezTo>
                  <a:close/>
                  <a:moveTo>
                    <a:pt x="499" y="302"/>
                  </a:moveTo>
                  <a:cubicBezTo>
                    <a:pt x="499" y="307"/>
                    <a:pt x="499" y="307"/>
                    <a:pt x="499" y="307"/>
                  </a:cubicBezTo>
                  <a:cubicBezTo>
                    <a:pt x="498" y="306"/>
                    <a:pt x="497" y="305"/>
                    <a:pt x="496" y="304"/>
                  </a:cubicBezTo>
                  <a:cubicBezTo>
                    <a:pt x="496" y="300"/>
                    <a:pt x="496" y="300"/>
                    <a:pt x="496" y="300"/>
                  </a:cubicBezTo>
                  <a:cubicBezTo>
                    <a:pt x="499" y="302"/>
                    <a:pt x="499" y="302"/>
                    <a:pt x="499" y="302"/>
                  </a:cubicBezTo>
                  <a:close/>
                  <a:moveTo>
                    <a:pt x="499" y="311"/>
                  </a:moveTo>
                  <a:cubicBezTo>
                    <a:pt x="499" y="317"/>
                    <a:pt x="499" y="317"/>
                    <a:pt x="499" y="317"/>
                  </a:cubicBezTo>
                  <a:cubicBezTo>
                    <a:pt x="498" y="317"/>
                    <a:pt x="497" y="319"/>
                    <a:pt x="496" y="319"/>
                  </a:cubicBezTo>
                  <a:cubicBezTo>
                    <a:pt x="496" y="313"/>
                    <a:pt x="496" y="313"/>
                    <a:pt x="496" y="313"/>
                  </a:cubicBezTo>
                  <a:cubicBezTo>
                    <a:pt x="497" y="312"/>
                    <a:pt x="498" y="312"/>
                    <a:pt x="499" y="311"/>
                  </a:cubicBezTo>
                  <a:close/>
                  <a:moveTo>
                    <a:pt x="499" y="333"/>
                  </a:moveTo>
                  <a:cubicBezTo>
                    <a:pt x="499" y="337"/>
                    <a:pt x="499" y="337"/>
                    <a:pt x="499" y="337"/>
                  </a:cubicBezTo>
                  <a:cubicBezTo>
                    <a:pt x="498" y="337"/>
                    <a:pt x="498" y="337"/>
                    <a:pt x="498" y="337"/>
                  </a:cubicBezTo>
                  <a:cubicBezTo>
                    <a:pt x="498" y="336"/>
                    <a:pt x="499" y="334"/>
                    <a:pt x="499" y="333"/>
                  </a:cubicBezTo>
                  <a:close/>
                  <a:moveTo>
                    <a:pt x="499" y="365"/>
                  </a:moveTo>
                  <a:cubicBezTo>
                    <a:pt x="499" y="377"/>
                    <a:pt x="499" y="377"/>
                    <a:pt x="499" y="377"/>
                  </a:cubicBezTo>
                  <a:cubicBezTo>
                    <a:pt x="499" y="377"/>
                    <a:pt x="498" y="376"/>
                    <a:pt x="498" y="376"/>
                  </a:cubicBezTo>
                  <a:cubicBezTo>
                    <a:pt x="496" y="378"/>
                    <a:pt x="496" y="378"/>
                    <a:pt x="496" y="378"/>
                  </a:cubicBezTo>
                  <a:cubicBezTo>
                    <a:pt x="496" y="356"/>
                    <a:pt x="496" y="356"/>
                    <a:pt x="496" y="356"/>
                  </a:cubicBezTo>
                  <a:cubicBezTo>
                    <a:pt x="497" y="359"/>
                    <a:pt x="498" y="362"/>
                    <a:pt x="499" y="365"/>
                  </a:cubicBezTo>
                  <a:close/>
                  <a:moveTo>
                    <a:pt x="499" y="383"/>
                  </a:moveTo>
                  <a:cubicBezTo>
                    <a:pt x="499" y="390"/>
                    <a:pt x="499" y="390"/>
                    <a:pt x="499" y="390"/>
                  </a:cubicBezTo>
                  <a:cubicBezTo>
                    <a:pt x="498" y="391"/>
                    <a:pt x="497" y="391"/>
                    <a:pt x="496" y="392"/>
                  </a:cubicBezTo>
                  <a:cubicBezTo>
                    <a:pt x="496" y="388"/>
                    <a:pt x="496" y="388"/>
                    <a:pt x="496" y="388"/>
                  </a:cubicBezTo>
                  <a:cubicBezTo>
                    <a:pt x="497" y="387"/>
                    <a:pt x="498" y="385"/>
                    <a:pt x="499" y="383"/>
                  </a:cubicBezTo>
                  <a:close/>
                  <a:moveTo>
                    <a:pt x="499" y="398"/>
                  </a:moveTo>
                  <a:cubicBezTo>
                    <a:pt x="499" y="403"/>
                    <a:pt x="499" y="403"/>
                    <a:pt x="499" y="403"/>
                  </a:cubicBezTo>
                  <a:cubicBezTo>
                    <a:pt x="498" y="404"/>
                    <a:pt x="497" y="405"/>
                    <a:pt x="496" y="405"/>
                  </a:cubicBezTo>
                  <a:cubicBezTo>
                    <a:pt x="496" y="401"/>
                    <a:pt x="496" y="401"/>
                    <a:pt x="496" y="401"/>
                  </a:cubicBezTo>
                  <a:cubicBezTo>
                    <a:pt x="497" y="400"/>
                    <a:pt x="498" y="399"/>
                    <a:pt x="499" y="398"/>
                  </a:cubicBezTo>
                  <a:close/>
                  <a:moveTo>
                    <a:pt x="499" y="411"/>
                  </a:moveTo>
                  <a:cubicBezTo>
                    <a:pt x="499" y="416"/>
                    <a:pt x="499" y="416"/>
                    <a:pt x="499" y="416"/>
                  </a:cubicBezTo>
                  <a:cubicBezTo>
                    <a:pt x="496" y="418"/>
                    <a:pt x="496" y="418"/>
                    <a:pt x="496" y="418"/>
                  </a:cubicBezTo>
                  <a:cubicBezTo>
                    <a:pt x="496" y="412"/>
                    <a:pt x="496" y="412"/>
                    <a:pt x="496" y="412"/>
                  </a:cubicBezTo>
                  <a:cubicBezTo>
                    <a:pt x="497" y="412"/>
                    <a:pt x="498" y="411"/>
                    <a:pt x="499" y="411"/>
                  </a:cubicBezTo>
                  <a:close/>
                  <a:moveTo>
                    <a:pt x="499" y="421"/>
                  </a:moveTo>
                  <a:cubicBezTo>
                    <a:pt x="499" y="438"/>
                    <a:pt x="499" y="438"/>
                    <a:pt x="499" y="438"/>
                  </a:cubicBezTo>
                  <a:cubicBezTo>
                    <a:pt x="498" y="440"/>
                    <a:pt x="497" y="443"/>
                    <a:pt x="496" y="446"/>
                  </a:cubicBezTo>
                  <a:cubicBezTo>
                    <a:pt x="496" y="436"/>
                    <a:pt x="496" y="436"/>
                    <a:pt x="496" y="436"/>
                  </a:cubicBezTo>
                  <a:cubicBezTo>
                    <a:pt x="496" y="436"/>
                    <a:pt x="496" y="436"/>
                    <a:pt x="496" y="436"/>
                  </a:cubicBezTo>
                  <a:cubicBezTo>
                    <a:pt x="497" y="433"/>
                    <a:pt x="497" y="431"/>
                    <a:pt x="498" y="429"/>
                  </a:cubicBezTo>
                  <a:cubicBezTo>
                    <a:pt x="497" y="429"/>
                    <a:pt x="496" y="429"/>
                    <a:pt x="496" y="429"/>
                  </a:cubicBezTo>
                  <a:cubicBezTo>
                    <a:pt x="496" y="424"/>
                    <a:pt x="496" y="424"/>
                    <a:pt x="496" y="424"/>
                  </a:cubicBezTo>
                  <a:cubicBezTo>
                    <a:pt x="497" y="423"/>
                    <a:pt x="498" y="423"/>
                    <a:pt x="499" y="421"/>
                  </a:cubicBezTo>
                  <a:close/>
                  <a:moveTo>
                    <a:pt x="499" y="486"/>
                  </a:moveTo>
                  <a:cubicBezTo>
                    <a:pt x="499" y="499"/>
                    <a:pt x="499" y="499"/>
                    <a:pt x="499" y="499"/>
                  </a:cubicBezTo>
                  <a:cubicBezTo>
                    <a:pt x="497" y="501"/>
                    <a:pt x="496" y="503"/>
                    <a:pt x="496" y="505"/>
                  </a:cubicBezTo>
                  <a:cubicBezTo>
                    <a:pt x="496" y="498"/>
                    <a:pt x="496" y="498"/>
                    <a:pt x="496" y="498"/>
                  </a:cubicBezTo>
                  <a:cubicBezTo>
                    <a:pt x="497" y="495"/>
                    <a:pt x="497" y="493"/>
                    <a:pt x="496" y="488"/>
                  </a:cubicBezTo>
                  <a:cubicBezTo>
                    <a:pt x="496" y="483"/>
                    <a:pt x="496" y="483"/>
                    <a:pt x="496" y="483"/>
                  </a:cubicBezTo>
                  <a:cubicBezTo>
                    <a:pt x="499" y="486"/>
                    <a:pt x="499" y="486"/>
                    <a:pt x="499" y="486"/>
                  </a:cubicBezTo>
                  <a:close/>
                  <a:moveTo>
                    <a:pt x="499" y="516"/>
                  </a:moveTo>
                  <a:cubicBezTo>
                    <a:pt x="499" y="522"/>
                    <a:pt x="499" y="522"/>
                    <a:pt x="499" y="522"/>
                  </a:cubicBezTo>
                  <a:cubicBezTo>
                    <a:pt x="496" y="518"/>
                    <a:pt x="496" y="518"/>
                    <a:pt x="496" y="518"/>
                  </a:cubicBezTo>
                  <a:cubicBezTo>
                    <a:pt x="496" y="514"/>
                    <a:pt x="496" y="514"/>
                    <a:pt x="496" y="514"/>
                  </a:cubicBezTo>
                  <a:cubicBezTo>
                    <a:pt x="496" y="514"/>
                    <a:pt x="497" y="515"/>
                    <a:pt x="497" y="516"/>
                  </a:cubicBezTo>
                  <a:cubicBezTo>
                    <a:pt x="499" y="516"/>
                    <a:pt x="499" y="516"/>
                    <a:pt x="499" y="516"/>
                  </a:cubicBezTo>
                  <a:close/>
                  <a:moveTo>
                    <a:pt x="499" y="585"/>
                  </a:moveTo>
                  <a:cubicBezTo>
                    <a:pt x="499" y="593"/>
                    <a:pt x="499" y="593"/>
                    <a:pt x="499" y="593"/>
                  </a:cubicBezTo>
                  <a:cubicBezTo>
                    <a:pt x="498" y="593"/>
                    <a:pt x="497" y="593"/>
                    <a:pt x="496" y="593"/>
                  </a:cubicBezTo>
                  <a:cubicBezTo>
                    <a:pt x="496" y="586"/>
                    <a:pt x="496" y="586"/>
                    <a:pt x="496" y="586"/>
                  </a:cubicBezTo>
                  <a:cubicBezTo>
                    <a:pt x="497" y="586"/>
                    <a:pt x="498" y="586"/>
                    <a:pt x="499" y="585"/>
                  </a:cubicBezTo>
                  <a:close/>
                  <a:moveTo>
                    <a:pt x="499" y="603"/>
                  </a:moveTo>
                  <a:cubicBezTo>
                    <a:pt x="499" y="610"/>
                    <a:pt x="499" y="610"/>
                    <a:pt x="499" y="610"/>
                  </a:cubicBezTo>
                  <a:cubicBezTo>
                    <a:pt x="498" y="609"/>
                    <a:pt x="497" y="609"/>
                    <a:pt x="496" y="608"/>
                  </a:cubicBezTo>
                  <a:cubicBezTo>
                    <a:pt x="496" y="601"/>
                    <a:pt x="496" y="601"/>
                    <a:pt x="496" y="601"/>
                  </a:cubicBezTo>
                  <a:cubicBezTo>
                    <a:pt x="499" y="603"/>
                    <a:pt x="499" y="603"/>
                    <a:pt x="499" y="603"/>
                  </a:cubicBezTo>
                  <a:close/>
                  <a:moveTo>
                    <a:pt x="499" y="611"/>
                  </a:moveTo>
                  <a:cubicBezTo>
                    <a:pt x="499" y="616"/>
                    <a:pt x="499" y="616"/>
                    <a:pt x="499" y="616"/>
                  </a:cubicBezTo>
                  <a:cubicBezTo>
                    <a:pt x="498" y="617"/>
                    <a:pt x="497" y="617"/>
                    <a:pt x="496" y="618"/>
                  </a:cubicBezTo>
                  <a:cubicBezTo>
                    <a:pt x="496" y="612"/>
                    <a:pt x="496" y="612"/>
                    <a:pt x="496" y="612"/>
                  </a:cubicBezTo>
                  <a:cubicBezTo>
                    <a:pt x="497" y="612"/>
                    <a:pt x="497" y="611"/>
                    <a:pt x="499" y="611"/>
                  </a:cubicBezTo>
                  <a:close/>
                  <a:moveTo>
                    <a:pt x="499" y="668"/>
                  </a:moveTo>
                  <a:cubicBezTo>
                    <a:pt x="499" y="680"/>
                    <a:pt x="499" y="680"/>
                    <a:pt x="499" y="680"/>
                  </a:cubicBezTo>
                  <a:cubicBezTo>
                    <a:pt x="496" y="681"/>
                    <a:pt x="496" y="681"/>
                    <a:pt x="496" y="681"/>
                  </a:cubicBezTo>
                  <a:cubicBezTo>
                    <a:pt x="496" y="669"/>
                    <a:pt x="496" y="669"/>
                    <a:pt x="496" y="669"/>
                  </a:cubicBezTo>
                  <a:cubicBezTo>
                    <a:pt x="499" y="668"/>
                    <a:pt x="499" y="668"/>
                    <a:pt x="499" y="668"/>
                  </a:cubicBezTo>
                  <a:close/>
                  <a:moveTo>
                    <a:pt x="499" y="733"/>
                  </a:moveTo>
                  <a:cubicBezTo>
                    <a:pt x="499" y="742"/>
                    <a:pt x="499" y="742"/>
                    <a:pt x="499" y="742"/>
                  </a:cubicBezTo>
                  <a:cubicBezTo>
                    <a:pt x="498" y="742"/>
                    <a:pt x="497" y="743"/>
                    <a:pt x="496" y="743"/>
                  </a:cubicBezTo>
                  <a:cubicBezTo>
                    <a:pt x="496" y="734"/>
                    <a:pt x="496" y="734"/>
                    <a:pt x="496" y="734"/>
                  </a:cubicBezTo>
                  <a:cubicBezTo>
                    <a:pt x="497" y="734"/>
                    <a:pt x="497" y="733"/>
                    <a:pt x="498" y="733"/>
                  </a:cubicBezTo>
                  <a:cubicBezTo>
                    <a:pt x="499" y="733"/>
                    <a:pt x="499" y="733"/>
                    <a:pt x="499" y="733"/>
                  </a:cubicBezTo>
                  <a:close/>
                  <a:moveTo>
                    <a:pt x="499" y="751"/>
                  </a:moveTo>
                  <a:cubicBezTo>
                    <a:pt x="499" y="763"/>
                    <a:pt x="499" y="763"/>
                    <a:pt x="499" y="763"/>
                  </a:cubicBezTo>
                  <a:cubicBezTo>
                    <a:pt x="498" y="762"/>
                    <a:pt x="497" y="761"/>
                    <a:pt x="496" y="760"/>
                  </a:cubicBezTo>
                  <a:cubicBezTo>
                    <a:pt x="496" y="748"/>
                    <a:pt x="496" y="748"/>
                    <a:pt x="496" y="748"/>
                  </a:cubicBezTo>
                  <a:cubicBezTo>
                    <a:pt x="497" y="749"/>
                    <a:pt x="498" y="750"/>
                    <a:pt x="499" y="751"/>
                  </a:cubicBezTo>
                  <a:close/>
                  <a:moveTo>
                    <a:pt x="496" y="563"/>
                  </a:moveTo>
                  <a:cubicBezTo>
                    <a:pt x="496" y="558"/>
                    <a:pt x="496" y="558"/>
                    <a:pt x="496" y="558"/>
                  </a:cubicBezTo>
                  <a:cubicBezTo>
                    <a:pt x="497" y="559"/>
                    <a:pt x="497" y="559"/>
                    <a:pt x="497" y="559"/>
                  </a:cubicBezTo>
                  <a:cubicBezTo>
                    <a:pt x="496" y="561"/>
                    <a:pt x="496" y="562"/>
                    <a:pt x="496" y="563"/>
                  </a:cubicBezTo>
                  <a:close/>
                  <a:moveTo>
                    <a:pt x="496" y="121"/>
                  </a:moveTo>
                  <a:cubicBezTo>
                    <a:pt x="496" y="112"/>
                    <a:pt x="496" y="112"/>
                    <a:pt x="496" y="112"/>
                  </a:cubicBezTo>
                  <a:cubicBezTo>
                    <a:pt x="497" y="114"/>
                    <a:pt x="498" y="116"/>
                    <a:pt x="498" y="119"/>
                  </a:cubicBezTo>
                  <a:cubicBezTo>
                    <a:pt x="497" y="120"/>
                    <a:pt x="496" y="120"/>
                    <a:pt x="496" y="121"/>
                  </a:cubicBezTo>
                  <a:close/>
                  <a:moveTo>
                    <a:pt x="491" y="12"/>
                  </a:moveTo>
                  <a:cubicBezTo>
                    <a:pt x="492" y="13"/>
                    <a:pt x="494" y="13"/>
                    <a:pt x="496" y="14"/>
                  </a:cubicBezTo>
                  <a:cubicBezTo>
                    <a:pt x="496" y="21"/>
                    <a:pt x="496" y="21"/>
                    <a:pt x="496" y="21"/>
                  </a:cubicBezTo>
                  <a:cubicBezTo>
                    <a:pt x="494" y="21"/>
                    <a:pt x="493" y="20"/>
                    <a:pt x="491" y="20"/>
                  </a:cubicBezTo>
                  <a:cubicBezTo>
                    <a:pt x="491" y="12"/>
                    <a:pt x="491" y="12"/>
                    <a:pt x="491" y="12"/>
                  </a:cubicBezTo>
                  <a:close/>
                  <a:moveTo>
                    <a:pt x="496" y="782"/>
                  </a:moveTo>
                  <a:cubicBezTo>
                    <a:pt x="494" y="782"/>
                    <a:pt x="492" y="783"/>
                    <a:pt x="491" y="783"/>
                  </a:cubicBezTo>
                  <a:cubicBezTo>
                    <a:pt x="491" y="774"/>
                    <a:pt x="491" y="774"/>
                    <a:pt x="491" y="774"/>
                  </a:cubicBezTo>
                  <a:cubicBezTo>
                    <a:pt x="493" y="774"/>
                    <a:pt x="494" y="774"/>
                    <a:pt x="496" y="773"/>
                  </a:cubicBezTo>
                  <a:cubicBezTo>
                    <a:pt x="496" y="782"/>
                    <a:pt x="496" y="782"/>
                    <a:pt x="496" y="782"/>
                  </a:cubicBezTo>
                  <a:close/>
                  <a:moveTo>
                    <a:pt x="496" y="44"/>
                  </a:moveTo>
                  <a:cubicBezTo>
                    <a:pt x="496" y="59"/>
                    <a:pt x="496" y="59"/>
                    <a:pt x="496" y="59"/>
                  </a:cubicBezTo>
                  <a:cubicBezTo>
                    <a:pt x="493" y="57"/>
                    <a:pt x="493" y="57"/>
                    <a:pt x="493" y="57"/>
                  </a:cubicBezTo>
                  <a:cubicBezTo>
                    <a:pt x="491" y="57"/>
                    <a:pt x="491" y="57"/>
                    <a:pt x="491" y="57"/>
                  </a:cubicBezTo>
                  <a:cubicBezTo>
                    <a:pt x="491" y="29"/>
                    <a:pt x="491" y="29"/>
                    <a:pt x="491" y="29"/>
                  </a:cubicBezTo>
                  <a:cubicBezTo>
                    <a:pt x="493" y="35"/>
                    <a:pt x="494" y="40"/>
                    <a:pt x="496" y="44"/>
                  </a:cubicBezTo>
                  <a:close/>
                  <a:moveTo>
                    <a:pt x="496" y="86"/>
                  </a:moveTo>
                  <a:cubicBezTo>
                    <a:pt x="496" y="97"/>
                    <a:pt x="496" y="97"/>
                    <a:pt x="496" y="97"/>
                  </a:cubicBezTo>
                  <a:cubicBezTo>
                    <a:pt x="495" y="97"/>
                    <a:pt x="495" y="97"/>
                    <a:pt x="495" y="97"/>
                  </a:cubicBezTo>
                  <a:cubicBezTo>
                    <a:pt x="494" y="100"/>
                    <a:pt x="493" y="103"/>
                    <a:pt x="492" y="106"/>
                  </a:cubicBezTo>
                  <a:cubicBezTo>
                    <a:pt x="493" y="108"/>
                    <a:pt x="495" y="110"/>
                    <a:pt x="496" y="112"/>
                  </a:cubicBezTo>
                  <a:cubicBezTo>
                    <a:pt x="496" y="121"/>
                    <a:pt x="496" y="121"/>
                    <a:pt x="496" y="121"/>
                  </a:cubicBezTo>
                  <a:cubicBezTo>
                    <a:pt x="494" y="122"/>
                    <a:pt x="493" y="122"/>
                    <a:pt x="491" y="122"/>
                  </a:cubicBezTo>
                  <a:cubicBezTo>
                    <a:pt x="491" y="81"/>
                    <a:pt x="491" y="81"/>
                    <a:pt x="491" y="81"/>
                  </a:cubicBezTo>
                  <a:cubicBezTo>
                    <a:pt x="491" y="82"/>
                    <a:pt x="491" y="83"/>
                    <a:pt x="491" y="84"/>
                  </a:cubicBezTo>
                  <a:cubicBezTo>
                    <a:pt x="493" y="85"/>
                    <a:pt x="494" y="85"/>
                    <a:pt x="496" y="86"/>
                  </a:cubicBezTo>
                  <a:close/>
                  <a:moveTo>
                    <a:pt x="496" y="126"/>
                  </a:moveTo>
                  <a:cubicBezTo>
                    <a:pt x="496" y="143"/>
                    <a:pt x="496" y="143"/>
                    <a:pt x="496" y="143"/>
                  </a:cubicBezTo>
                  <a:cubicBezTo>
                    <a:pt x="494" y="142"/>
                    <a:pt x="492" y="142"/>
                    <a:pt x="491" y="141"/>
                  </a:cubicBezTo>
                  <a:cubicBezTo>
                    <a:pt x="491" y="125"/>
                    <a:pt x="491" y="125"/>
                    <a:pt x="491" y="125"/>
                  </a:cubicBezTo>
                  <a:cubicBezTo>
                    <a:pt x="492" y="125"/>
                    <a:pt x="494" y="126"/>
                    <a:pt x="496" y="126"/>
                  </a:cubicBezTo>
                  <a:close/>
                  <a:moveTo>
                    <a:pt x="496" y="186"/>
                  </a:moveTo>
                  <a:cubicBezTo>
                    <a:pt x="496" y="192"/>
                    <a:pt x="496" y="192"/>
                    <a:pt x="496" y="192"/>
                  </a:cubicBezTo>
                  <a:cubicBezTo>
                    <a:pt x="494" y="191"/>
                    <a:pt x="493" y="191"/>
                    <a:pt x="491" y="190"/>
                  </a:cubicBezTo>
                  <a:cubicBezTo>
                    <a:pt x="491" y="184"/>
                    <a:pt x="491" y="184"/>
                    <a:pt x="491" y="184"/>
                  </a:cubicBezTo>
                  <a:cubicBezTo>
                    <a:pt x="492" y="185"/>
                    <a:pt x="494" y="186"/>
                    <a:pt x="496" y="186"/>
                  </a:cubicBezTo>
                  <a:close/>
                  <a:moveTo>
                    <a:pt x="496" y="210"/>
                  </a:moveTo>
                  <a:cubicBezTo>
                    <a:pt x="496" y="216"/>
                    <a:pt x="496" y="216"/>
                    <a:pt x="496" y="216"/>
                  </a:cubicBezTo>
                  <a:cubicBezTo>
                    <a:pt x="494" y="215"/>
                    <a:pt x="492" y="214"/>
                    <a:pt x="491" y="213"/>
                  </a:cubicBezTo>
                  <a:cubicBezTo>
                    <a:pt x="491" y="195"/>
                    <a:pt x="491" y="195"/>
                    <a:pt x="491" y="195"/>
                  </a:cubicBezTo>
                  <a:cubicBezTo>
                    <a:pt x="492" y="201"/>
                    <a:pt x="492" y="206"/>
                    <a:pt x="496" y="210"/>
                  </a:cubicBezTo>
                  <a:close/>
                  <a:moveTo>
                    <a:pt x="496" y="285"/>
                  </a:moveTo>
                  <a:cubicBezTo>
                    <a:pt x="496" y="292"/>
                    <a:pt x="496" y="292"/>
                    <a:pt x="496" y="292"/>
                  </a:cubicBezTo>
                  <a:cubicBezTo>
                    <a:pt x="495" y="292"/>
                    <a:pt x="495" y="292"/>
                    <a:pt x="495" y="291"/>
                  </a:cubicBezTo>
                  <a:cubicBezTo>
                    <a:pt x="493" y="292"/>
                    <a:pt x="492" y="294"/>
                    <a:pt x="491" y="294"/>
                  </a:cubicBezTo>
                  <a:cubicBezTo>
                    <a:pt x="491" y="291"/>
                    <a:pt x="491" y="291"/>
                    <a:pt x="491" y="291"/>
                  </a:cubicBezTo>
                  <a:cubicBezTo>
                    <a:pt x="493" y="289"/>
                    <a:pt x="494" y="288"/>
                    <a:pt x="494" y="286"/>
                  </a:cubicBezTo>
                  <a:cubicBezTo>
                    <a:pt x="496" y="285"/>
                    <a:pt x="496" y="285"/>
                    <a:pt x="496" y="285"/>
                  </a:cubicBezTo>
                  <a:close/>
                  <a:moveTo>
                    <a:pt x="496" y="300"/>
                  </a:moveTo>
                  <a:cubicBezTo>
                    <a:pt x="496" y="304"/>
                    <a:pt x="496" y="304"/>
                    <a:pt x="496" y="304"/>
                  </a:cubicBezTo>
                  <a:cubicBezTo>
                    <a:pt x="494" y="303"/>
                    <a:pt x="493" y="302"/>
                    <a:pt x="491" y="302"/>
                  </a:cubicBezTo>
                  <a:cubicBezTo>
                    <a:pt x="491" y="296"/>
                    <a:pt x="491" y="296"/>
                    <a:pt x="491" y="296"/>
                  </a:cubicBezTo>
                  <a:cubicBezTo>
                    <a:pt x="491" y="297"/>
                    <a:pt x="491" y="297"/>
                    <a:pt x="491" y="297"/>
                  </a:cubicBezTo>
                  <a:cubicBezTo>
                    <a:pt x="492" y="298"/>
                    <a:pt x="494" y="299"/>
                    <a:pt x="496" y="300"/>
                  </a:cubicBezTo>
                  <a:close/>
                  <a:moveTo>
                    <a:pt x="496" y="313"/>
                  </a:moveTo>
                  <a:cubicBezTo>
                    <a:pt x="496" y="319"/>
                    <a:pt x="496" y="319"/>
                    <a:pt x="496" y="319"/>
                  </a:cubicBezTo>
                  <a:cubicBezTo>
                    <a:pt x="494" y="321"/>
                    <a:pt x="492" y="323"/>
                    <a:pt x="491" y="324"/>
                  </a:cubicBezTo>
                  <a:cubicBezTo>
                    <a:pt x="491" y="320"/>
                    <a:pt x="491" y="320"/>
                    <a:pt x="491" y="320"/>
                  </a:cubicBezTo>
                  <a:cubicBezTo>
                    <a:pt x="491" y="319"/>
                    <a:pt x="492" y="318"/>
                    <a:pt x="492" y="317"/>
                  </a:cubicBezTo>
                  <a:cubicBezTo>
                    <a:pt x="492" y="317"/>
                    <a:pt x="491" y="316"/>
                    <a:pt x="491" y="316"/>
                  </a:cubicBezTo>
                  <a:cubicBezTo>
                    <a:pt x="491" y="312"/>
                    <a:pt x="491" y="312"/>
                    <a:pt x="491" y="312"/>
                  </a:cubicBezTo>
                  <a:cubicBezTo>
                    <a:pt x="492" y="313"/>
                    <a:pt x="492" y="313"/>
                    <a:pt x="492" y="313"/>
                  </a:cubicBezTo>
                  <a:cubicBezTo>
                    <a:pt x="493" y="313"/>
                    <a:pt x="495" y="313"/>
                    <a:pt x="496" y="313"/>
                  </a:cubicBezTo>
                  <a:close/>
                  <a:moveTo>
                    <a:pt x="496" y="356"/>
                  </a:moveTo>
                  <a:cubicBezTo>
                    <a:pt x="496" y="378"/>
                    <a:pt x="496" y="378"/>
                    <a:pt x="496" y="378"/>
                  </a:cubicBezTo>
                  <a:cubicBezTo>
                    <a:pt x="493" y="380"/>
                    <a:pt x="492" y="382"/>
                    <a:pt x="491" y="384"/>
                  </a:cubicBezTo>
                  <a:cubicBezTo>
                    <a:pt x="491" y="378"/>
                    <a:pt x="491" y="378"/>
                    <a:pt x="491" y="378"/>
                  </a:cubicBezTo>
                  <a:cubicBezTo>
                    <a:pt x="492" y="376"/>
                    <a:pt x="494" y="375"/>
                    <a:pt x="495" y="373"/>
                  </a:cubicBezTo>
                  <a:cubicBezTo>
                    <a:pt x="495" y="365"/>
                    <a:pt x="495" y="365"/>
                    <a:pt x="494" y="363"/>
                  </a:cubicBezTo>
                  <a:cubicBezTo>
                    <a:pt x="493" y="365"/>
                    <a:pt x="492" y="366"/>
                    <a:pt x="491" y="367"/>
                  </a:cubicBezTo>
                  <a:cubicBezTo>
                    <a:pt x="491" y="346"/>
                    <a:pt x="491" y="346"/>
                    <a:pt x="491" y="346"/>
                  </a:cubicBezTo>
                  <a:cubicBezTo>
                    <a:pt x="493" y="350"/>
                    <a:pt x="494" y="353"/>
                    <a:pt x="496" y="356"/>
                  </a:cubicBezTo>
                  <a:close/>
                  <a:moveTo>
                    <a:pt x="496" y="388"/>
                  </a:moveTo>
                  <a:cubicBezTo>
                    <a:pt x="496" y="392"/>
                    <a:pt x="496" y="392"/>
                    <a:pt x="496" y="392"/>
                  </a:cubicBezTo>
                  <a:cubicBezTo>
                    <a:pt x="493" y="395"/>
                    <a:pt x="492" y="396"/>
                    <a:pt x="491" y="399"/>
                  </a:cubicBezTo>
                  <a:cubicBezTo>
                    <a:pt x="491" y="391"/>
                    <a:pt x="491" y="391"/>
                    <a:pt x="491" y="391"/>
                  </a:cubicBezTo>
                  <a:cubicBezTo>
                    <a:pt x="492" y="390"/>
                    <a:pt x="494" y="389"/>
                    <a:pt x="496" y="388"/>
                  </a:cubicBezTo>
                  <a:close/>
                  <a:moveTo>
                    <a:pt x="496" y="401"/>
                  </a:moveTo>
                  <a:cubicBezTo>
                    <a:pt x="496" y="405"/>
                    <a:pt x="496" y="405"/>
                    <a:pt x="496" y="405"/>
                  </a:cubicBezTo>
                  <a:cubicBezTo>
                    <a:pt x="494" y="406"/>
                    <a:pt x="492" y="408"/>
                    <a:pt x="491" y="408"/>
                  </a:cubicBezTo>
                  <a:cubicBezTo>
                    <a:pt x="491" y="404"/>
                    <a:pt x="491" y="404"/>
                    <a:pt x="491" y="404"/>
                  </a:cubicBezTo>
                  <a:cubicBezTo>
                    <a:pt x="492" y="403"/>
                    <a:pt x="494" y="402"/>
                    <a:pt x="496" y="401"/>
                  </a:cubicBezTo>
                  <a:close/>
                  <a:moveTo>
                    <a:pt x="496" y="412"/>
                  </a:moveTo>
                  <a:cubicBezTo>
                    <a:pt x="496" y="418"/>
                    <a:pt x="496" y="418"/>
                    <a:pt x="496" y="418"/>
                  </a:cubicBezTo>
                  <a:cubicBezTo>
                    <a:pt x="494" y="418"/>
                    <a:pt x="492" y="419"/>
                    <a:pt x="491" y="420"/>
                  </a:cubicBezTo>
                  <a:cubicBezTo>
                    <a:pt x="491" y="414"/>
                    <a:pt x="491" y="414"/>
                    <a:pt x="491" y="414"/>
                  </a:cubicBezTo>
                  <a:cubicBezTo>
                    <a:pt x="493" y="414"/>
                    <a:pt x="494" y="413"/>
                    <a:pt x="496" y="412"/>
                  </a:cubicBezTo>
                  <a:close/>
                  <a:moveTo>
                    <a:pt x="496" y="424"/>
                  </a:moveTo>
                  <a:cubicBezTo>
                    <a:pt x="496" y="429"/>
                    <a:pt x="496" y="429"/>
                    <a:pt x="496" y="429"/>
                  </a:cubicBezTo>
                  <a:cubicBezTo>
                    <a:pt x="494" y="429"/>
                    <a:pt x="492" y="430"/>
                    <a:pt x="491" y="430"/>
                  </a:cubicBezTo>
                  <a:cubicBezTo>
                    <a:pt x="491" y="425"/>
                    <a:pt x="491" y="425"/>
                    <a:pt x="491" y="425"/>
                  </a:cubicBezTo>
                  <a:cubicBezTo>
                    <a:pt x="493" y="425"/>
                    <a:pt x="494" y="425"/>
                    <a:pt x="496" y="424"/>
                  </a:cubicBezTo>
                  <a:close/>
                  <a:moveTo>
                    <a:pt x="496" y="436"/>
                  </a:moveTo>
                  <a:cubicBezTo>
                    <a:pt x="496" y="446"/>
                    <a:pt x="496" y="446"/>
                    <a:pt x="496" y="446"/>
                  </a:cubicBezTo>
                  <a:cubicBezTo>
                    <a:pt x="494" y="449"/>
                    <a:pt x="493" y="452"/>
                    <a:pt x="491" y="456"/>
                  </a:cubicBezTo>
                  <a:cubicBezTo>
                    <a:pt x="491" y="446"/>
                    <a:pt x="491" y="446"/>
                    <a:pt x="491" y="446"/>
                  </a:cubicBezTo>
                  <a:cubicBezTo>
                    <a:pt x="492" y="445"/>
                    <a:pt x="493" y="444"/>
                    <a:pt x="494" y="441"/>
                  </a:cubicBezTo>
                  <a:cubicBezTo>
                    <a:pt x="493" y="441"/>
                    <a:pt x="492" y="441"/>
                    <a:pt x="491" y="441"/>
                  </a:cubicBezTo>
                  <a:cubicBezTo>
                    <a:pt x="491" y="437"/>
                    <a:pt x="491" y="437"/>
                    <a:pt x="491" y="437"/>
                  </a:cubicBezTo>
                  <a:cubicBezTo>
                    <a:pt x="496" y="436"/>
                    <a:pt x="496" y="436"/>
                    <a:pt x="496" y="436"/>
                  </a:cubicBezTo>
                  <a:close/>
                  <a:moveTo>
                    <a:pt x="496" y="483"/>
                  </a:moveTo>
                  <a:cubicBezTo>
                    <a:pt x="496" y="488"/>
                    <a:pt x="496" y="488"/>
                    <a:pt x="496" y="488"/>
                  </a:cubicBezTo>
                  <a:cubicBezTo>
                    <a:pt x="495" y="488"/>
                    <a:pt x="495" y="488"/>
                    <a:pt x="495" y="487"/>
                  </a:cubicBezTo>
                  <a:cubicBezTo>
                    <a:pt x="494" y="487"/>
                    <a:pt x="493" y="486"/>
                    <a:pt x="492" y="486"/>
                  </a:cubicBezTo>
                  <a:cubicBezTo>
                    <a:pt x="491" y="489"/>
                    <a:pt x="491" y="489"/>
                    <a:pt x="491" y="489"/>
                  </a:cubicBezTo>
                  <a:cubicBezTo>
                    <a:pt x="491" y="478"/>
                    <a:pt x="491" y="478"/>
                    <a:pt x="491" y="478"/>
                  </a:cubicBezTo>
                  <a:cubicBezTo>
                    <a:pt x="496" y="483"/>
                    <a:pt x="496" y="483"/>
                    <a:pt x="496" y="483"/>
                  </a:cubicBezTo>
                  <a:close/>
                  <a:moveTo>
                    <a:pt x="496" y="498"/>
                  </a:moveTo>
                  <a:cubicBezTo>
                    <a:pt x="496" y="505"/>
                    <a:pt x="496" y="505"/>
                    <a:pt x="496" y="505"/>
                  </a:cubicBezTo>
                  <a:cubicBezTo>
                    <a:pt x="494" y="507"/>
                    <a:pt x="494" y="510"/>
                    <a:pt x="496" y="514"/>
                  </a:cubicBezTo>
                  <a:cubicBezTo>
                    <a:pt x="496" y="518"/>
                    <a:pt x="496" y="518"/>
                    <a:pt x="496" y="518"/>
                  </a:cubicBezTo>
                  <a:cubicBezTo>
                    <a:pt x="491" y="514"/>
                    <a:pt x="491" y="514"/>
                    <a:pt x="491" y="514"/>
                  </a:cubicBezTo>
                  <a:cubicBezTo>
                    <a:pt x="491" y="505"/>
                    <a:pt x="491" y="505"/>
                    <a:pt x="491" y="505"/>
                  </a:cubicBezTo>
                  <a:cubicBezTo>
                    <a:pt x="493" y="502"/>
                    <a:pt x="495" y="500"/>
                    <a:pt x="496" y="498"/>
                  </a:cubicBezTo>
                  <a:close/>
                  <a:moveTo>
                    <a:pt x="496" y="558"/>
                  </a:moveTo>
                  <a:cubicBezTo>
                    <a:pt x="496" y="563"/>
                    <a:pt x="496" y="563"/>
                    <a:pt x="496" y="563"/>
                  </a:cubicBezTo>
                  <a:cubicBezTo>
                    <a:pt x="495" y="566"/>
                    <a:pt x="493" y="568"/>
                    <a:pt x="491" y="570"/>
                  </a:cubicBezTo>
                  <a:cubicBezTo>
                    <a:pt x="491" y="550"/>
                    <a:pt x="491" y="550"/>
                    <a:pt x="491" y="550"/>
                  </a:cubicBezTo>
                  <a:cubicBezTo>
                    <a:pt x="496" y="558"/>
                    <a:pt x="496" y="558"/>
                    <a:pt x="496" y="558"/>
                  </a:cubicBezTo>
                  <a:close/>
                  <a:moveTo>
                    <a:pt x="496" y="586"/>
                  </a:moveTo>
                  <a:cubicBezTo>
                    <a:pt x="496" y="593"/>
                    <a:pt x="496" y="593"/>
                    <a:pt x="496" y="593"/>
                  </a:cubicBezTo>
                  <a:cubicBezTo>
                    <a:pt x="494" y="594"/>
                    <a:pt x="493" y="594"/>
                    <a:pt x="491" y="595"/>
                  </a:cubicBezTo>
                  <a:cubicBezTo>
                    <a:pt x="491" y="589"/>
                    <a:pt x="491" y="589"/>
                    <a:pt x="491" y="589"/>
                  </a:cubicBezTo>
                  <a:cubicBezTo>
                    <a:pt x="496" y="586"/>
                    <a:pt x="496" y="586"/>
                    <a:pt x="496" y="586"/>
                  </a:cubicBezTo>
                  <a:close/>
                  <a:moveTo>
                    <a:pt x="496" y="601"/>
                  </a:moveTo>
                  <a:cubicBezTo>
                    <a:pt x="496" y="608"/>
                    <a:pt x="496" y="608"/>
                    <a:pt x="496" y="608"/>
                  </a:cubicBezTo>
                  <a:cubicBezTo>
                    <a:pt x="494" y="607"/>
                    <a:pt x="492" y="606"/>
                    <a:pt x="491" y="605"/>
                  </a:cubicBezTo>
                  <a:cubicBezTo>
                    <a:pt x="491" y="598"/>
                    <a:pt x="491" y="598"/>
                    <a:pt x="491" y="598"/>
                  </a:cubicBezTo>
                  <a:cubicBezTo>
                    <a:pt x="492" y="599"/>
                    <a:pt x="494" y="600"/>
                    <a:pt x="496" y="601"/>
                  </a:cubicBezTo>
                  <a:close/>
                  <a:moveTo>
                    <a:pt x="496" y="612"/>
                  </a:moveTo>
                  <a:cubicBezTo>
                    <a:pt x="496" y="618"/>
                    <a:pt x="496" y="618"/>
                    <a:pt x="496" y="618"/>
                  </a:cubicBezTo>
                  <a:cubicBezTo>
                    <a:pt x="494" y="619"/>
                    <a:pt x="492" y="620"/>
                    <a:pt x="491" y="620"/>
                  </a:cubicBezTo>
                  <a:cubicBezTo>
                    <a:pt x="491" y="614"/>
                    <a:pt x="491" y="614"/>
                    <a:pt x="491" y="614"/>
                  </a:cubicBezTo>
                  <a:cubicBezTo>
                    <a:pt x="493" y="613"/>
                    <a:pt x="494" y="613"/>
                    <a:pt x="496" y="612"/>
                  </a:cubicBezTo>
                  <a:close/>
                  <a:moveTo>
                    <a:pt x="496" y="669"/>
                  </a:moveTo>
                  <a:cubicBezTo>
                    <a:pt x="496" y="681"/>
                    <a:pt x="496" y="681"/>
                    <a:pt x="496" y="681"/>
                  </a:cubicBezTo>
                  <a:cubicBezTo>
                    <a:pt x="491" y="683"/>
                    <a:pt x="491" y="683"/>
                    <a:pt x="491" y="683"/>
                  </a:cubicBezTo>
                  <a:cubicBezTo>
                    <a:pt x="491" y="671"/>
                    <a:pt x="491" y="671"/>
                    <a:pt x="491" y="671"/>
                  </a:cubicBezTo>
                  <a:cubicBezTo>
                    <a:pt x="496" y="669"/>
                    <a:pt x="496" y="669"/>
                    <a:pt x="496" y="669"/>
                  </a:cubicBezTo>
                  <a:close/>
                  <a:moveTo>
                    <a:pt x="496" y="734"/>
                  </a:moveTo>
                  <a:cubicBezTo>
                    <a:pt x="496" y="743"/>
                    <a:pt x="496" y="743"/>
                    <a:pt x="496" y="743"/>
                  </a:cubicBezTo>
                  <a:cubicBezTo>
                    <a:pt x="494" y="743"/>
                    <a:pt x="493" y="744"/>
                    <a:pt x="491" y="744"/>
                  </a:cubicBezTo>
                  <a:cubicBezTo>
                    <a:pt x="493" y="746"/>
                    <a:pt x="494" y="747"/>
                    <a:pt x="496" y="748"/>
                  </a:cubicBezTo>
                  <a:cubicBezTo>
                    <a:pt x="496" y="760"/>
                    <a:pt x="496" y="760"/>
                    <a:pt x="496" y="760"/>
                  </a:cubicBezTo>
                  <a:cubicBezTo>
                    <a:pt x="494" y="758"/>
                    <a:pt x="492" y="757"/>
                    <a:pt x="491" y="755"/>
                  </a:cubicBezTo>
                  <a:cubicBezTo>
                    <a:pt x="491" y="736"/>
                    <a:pt x="491" y="736"/>
                    <a:pt x="491" y="736"/>
                  </a:cubicBezTo>
                  <a:cubicBezTo>
                    <a:pt x="492" y="736"/>
                    <a:pt x="494" y="735"/>
                    <a:pt x="496" y="734"/>
                  </a:cubicBezTo>
                  <a:close/>
                  <a:moveTo>
                    <a:pt x="491" y="257"/>
                  </a:moveTo>
                  <a:cubicBezTo>
                    <a:pt x="491" y="245"/>
                    <a:pt x="491" y="245"/>
                    <a:pt x="491" y="245"/>
                  </a:cubicBezTo>
                  <a:cubicBezTo>
                    <a:pt x="491" y="247"/>
                    <a:pt x="492" y="250"/>
                    <a:pt x="492" y="253"/>
                  </a:cubicBezTo>
                  <a:cubicBezTo>
                    <a:pt x="491" y="255"/>
                    <a:pt x="491" y="256"/>
                    <a:pt x="491" y="257"/>
                  </a:cubicBezTo>
                  <a:close/>
                  <a:moveTo>
                    <a:pt x="489" y="12"/>
                  </a:moveTo>
                  <a:cubicBezTo>
                    <a:pt x="490" y="12"/>
                    <a:pt x="490" y="12"/>
                    <a:pt x="491" y="12"/>
                  </a:cubicBezTo>
                  <a:cubicBezTo>
                    <a:pt x="491" y="20"/>
                    <a:pt x="491" y="20"/>
                    <a:pt x="491" y="20"/>
                  </a:cubicBezTo>
                  <a:cubicBezTo>
                    <a:pt x="490" y="20"/>
                    <a:pt x="490" y="20"/>
                    <a:pt x="489" y="20"/>
                  </a:cubicBezTo>
                  <a:cubicBezTo>
                    <a:pt x="489" y="12"/>
                    <a:pt x="489" y="12"/>
                    <a:pt x="489" y="12"/>
                  </a:cubicBezTo>
                  <a:close/>
                  <a:moveTo>
                    <a:pt x="491" y="783"/>
                  </a:moveTo>
                  <a:cubicBezTo>
                    <a:pt x="489" y="783"/>
                    <a:pt x="489" y="783"/>
                    <a:pt x="489" y="783"/>
                  </a:cubicBezTo>
                  <a:cubicBezTo>
                    <a:pt x="489" y="774"/>
                    <a:pt x="489" y="774"/>
                    <a:pt x="489" y="774"/>
                  </a:cubicBezTo>
                  <a:cubicBezTo>
                    <a:pt x="490" y="774"/>
                    <a:pt x="490" y="774"/>
                    <a:pt x="491" y="774"/>
                  </a:cubicBezTo>
                  <a:cubicBezTo>
                    <a:pt x="491" y="783"/>
                    <a:pt x="491" y="783"/>
                    <a:pt x="491" y="783"/>
                  </a:cubicBezTo>
                  <a:close/>
                  <a:moveTo>
                    <a:pt x="491" y="29"/>
                  </a:moveTo>
                  <a:cubicBezTo>
                    <a:pt x="491" y="57"/>
                    <a:pt x="491" y="57"/>
                    <a:pt x="491" y="57"/>
                  </a:cubicBezTo>
                  <a:cubicBezTo>
                    <a:pt x="489" y="57"/>
                    <a:pt x="489" y="57"/>
                    <a:pt x="489" y="57"/>
                  </a:cubicBezTo>
                  <a:cubicBezTo>
                    <a:pt x="489" y="24"/>
                    <a:pt x="489" y="24"/>
                    <a:pt x="489" y="24"/>
                  </a:cubicBezTo>
                  <a:cubicBezTo>
                    <a:pt x="490" y="26"/>
                    <a:pt x="490" y="27"/>
                    <a:pt x="491" y="29"/>
                  </a:cubicBezTo>
                  <a:close/>
                  <a:moveTo>
                    <a:pt x="491" y="81"/>
                  </a:moveTo>
                  <a:cubicBezTo>
                    <a:pt x="491" y="122"/>
                    <a:pt x="491" y="122"/>
                    <a:pt x="491" y="122"/>
                  </a:cubicBezTo>
                  <a:cubicBezTo>
                    <a:pt x="490" y="122"/>
                    <a:pt x="490" y="122"/>
                    <a:pt x="489" y="122"/>
                  </a:cubicBezTo>
                  <a:cubicBezTo>
                    <a:pt x="489" y="75"/>
                    <a:pt x="489" y="75"/>
                    <a:pt x="489" y="75"/>
                  </a:cubicBezTo>
                  <a:cubicBezTo>
                    <a:pt x="490" y="76"/>
                    <a:pt x="490" y="77"/>
                    <a:pt x="491" y="81"/>
                  </a:cubicBezTo>
                  <a:close/>
                  <a:moveTo>
                    <a:pt x="491" y="125"/>
                  </a:moveTo>
                  <a:cubicBezTo>
                    <a:pt x="491" y="141"/>
                    <a:pt x="491" y="141"/>
                    <a:pt x="491" y="141"/>
                  </a:cubicBezTo>
                  <a:cubicBezTo>
                    <a:pt x="490" y="141"/>
                    <a:pt x="490" y="141"/>
                    <a:pt x="489" y="141"/>
                  </a:cubicBezTo>
                  <a:cubicBezTo>
                    <a:pt x="489" y="125"/>
                    <a:pt x="489" y="125"/>
                    <a:pt x="489" y="125"/>
                  </a:cubicBezTo>
                  <a:cubicBezTo>
                    <a:pt x="491" y="125"/>
                    <a:pt x="491" y="125"/>
                    <a:pt x="491" y="125"/>
                  </a:cubicBezTo>
                  <a:close/>
                  <a:moveTo>
                    <a:pt x="491" y="184"/>
                  </a:moveTo>
                  <a:cubicBezTo>
                    <a:pt x="491" y="190"/>
                    <a:pt x="491" y="190"/>
                    <a:pt x="491" y="190"/>
                  </a:cubicBezTo>
                  <a:cubicBezTo>
                    <a:pt x="491" y="190"/>
                    <a:pt x="490" y="190"/>
                    <a:pt x="490" y="190"/>
                  </a:cubicBezTo>
                  <a:cubicBezTo>
                    <a:pt x="490" y="192"/>
                    <a:pt x="491" y="193"/>
                    <a:pt x="491" y="195"/>
                  </a:cubicBezTo>
                  <a:cubicBezTo>
                    <a:pt x="491" y="213"/>
                    <a:pt x="491" y="213"/>
                    <a:pt x="491" y="213"/>
                  </a:cubicBezTo>
                  <a:cubicBezTo>
                    <a:pt x="490" y="213"/>
                    <a:pt x="490" y="213"/>
                    <a:pt x="489" y="213"/>
                  </a:cubicBezTo>
                  <a:cubicBezTo>
                    <a:pt x="489" y="183"/>
                    <a:pt x="489" y="183"/>
                    <a:pt x="489" y="183"/>
                  </a:cubicBezTo>
                  <a:cubicBezTo>
                    <a:pt x="490" y="183"/>
                    <a:pt x="490" y="184"/>
                    <a:pt x="491" y="184"/>
                  </a:cubicBezTo>
                  <a:close/>
                  <a:moveTo>
                    <a:pt x="491" y="245"/>
                  </a:moveTo>
                  <a:cubicBezTo>
                    <a:pt x="491" y="257"/>
                    <a:pt x="491" y="257"/>
                    <a:pt x="491" y="257"/>
                  </a:cubicBezTo>
                  <a:cubicBezTo>
                    <a:pt x="490" y="259"/>
                    <a:pt x="490" y="261"/>
                    <a:pt x="489" y="263"/>
                  </a:cubicBezTo>
                  <a:cubicBezTo>
                    <a:pt x="489" y="241"/>
                    <a:pt x="489" y="241"/>
                    <a:pt x="489" y="241"/>
                  </a:cubicBezTo>
                  <a:cubicBezTo>
                    <a:pt x="490" y="242"/>
                    <a:pt x="490" y="244"/>
                    <a:pt x="491" y="245"/>
                  </a:cubicBezTo>
                  <a:close/>
                  <a:moveTo>
                    <a:pt x="491" y="291"/>
                  </a:moveTo>
                  <a:cubicBezTo>
                    <a:pt x="491" y="294"/>
                    <a:pt x="491" y="294"/>
                    <a:pt x="491" y="294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6"/>
                    <a:pt x="491" y="296"/>
                    <a:pt x="491" y="296"/>
                  </a:cubicBezTo>
                  <a:cubicBezTo>
                    <a:pt x="491" y="302"/>
                    <a:pt x="491" y="302"/>
                    <a:pt x="491" y="302"/>
                  </a:cubicBezTo>
                  <a:cubicBezTo>
                    <a:pt x="490" y="302"/>
                    <a:pt x="490" y="301"/>
                    <a:pt x="489" y="301"/>
                  </a:cubicBezTo>
                  <a:cubicBezTo>
                    <a:pt x="489" y="293"/>
                    <a:pt x="489" y="293"/>
                    <a:pt x="489" y="293"/>
                  </a:cubicBezTo>
                  <a:cubicBezTo>
                    <a:pt x="490" y="292"/>
                    <a:pt x="490" y="292"/>
                    <a:pt x="491" y="291"/>
                  </a:cubicBezTo>
                  <a:close/>
                  <a:moveTo>
                    <a:pt x="491" y="312"/>
                  </a:moveTo>
                  <a:cubicBezTo>
                    <a:pt x="491" y="316"/>
                    <a:pt x="491" y="316"/>
                    <a:pt x="491" y="316"/>
                  </a:cubicBezTo>
                  <a:cubicBezTo>
                    <a:pt x="489" y="315"/>
                    <a:pt x="489" y="315"/>
                    <a:pt x="489" y="315"/>
                  </a:cubicBezTo>
                  <a:cubicBezTo>
                    <a:pt x="489" y="311"/>
                    <a:pt x="489" y="311"/>
                    <a:pt x="489" y="311"/>
                  </a:cubicBezTo>
                  <a:cubicBezTo>
                    <a:pt x="491" y="312"/>
                    <a:pt x="491" y="312"/>
                    <a:pt x="491" y="312"/>
                  </a:cubicBezTo>
                  <a:close/>
                  <a:moveTo>
                    <a:pt x="491" y="320"/>
                  </a:moveTo>
                  <a:cubicBezTo>
                    <a:pt x="491" y="324"/>
                    <a:pt x="491" y="324"/>
                    <a:pt x="491" y="324"/>
                  </a:cubicBezTo>
                  <a:cubicBezTo>
                    <a:pt x="490" y="325"/>
                    <a:pt x="490" y="325"/>
                    <a:pt x="489" y="326"/>
                  </a:cubicBezTo>
                  <a:cubicBezTo>
                    <a:pt x="489" y="321"/>
                    <a:pt x="489" y="321"/>
                    <a:pt x="489" y="321"/>
                  </a:cubicBezTo>
                  <a:cubicBezTo>
                    <a:pt x="490" y="321"/>
                    <a:pt x="490" y="320"/>
                    <a:pt x="491" y="320"/>
                  </a:cubicBezTo>
                  <a:close/>
                  <a:moveTo>
                    <a:pt x="491" y="346"/>
                  </a:moveTo>
                  <a:cubicBezTo>
                    <a:pt x="491" y="367"/>
                    <a:pt x="491" y="367"/>
                    <a:pt x="491" y="367"/>
                  </a:cubicBezTo>
                  <a:cubicBezTo>
                    <a:pt x="490" y="368"/>
                    <a:pt x="489" y="369"/>
                    <a:pt x="489" y="370"/>
                  </a:cubicBezTo>
                  <a:cubicBezTo>
                    <a:pt x="489" y="363"/>
                    <a:pt x="489" y="363"/>
                    <a:pt x="489" y="363"/>
                  </a:cubicBezTo>
                  <a:cubicBezTo>
                    <a:pt x="491" y="361"/>
                    <a:pt x="491" y="361"/>
                    <a:pt x="491" y="361"/>
                  </a:cubicBezTo>
                  <a:cubicBezTo>
                    <a:pt x="490" y="358"/>
                    <a:pt x="490" y="355"/>
                    <a:pt x="490" y="352"/>
                  </a:cubicBezTo>
                  <a:cubicBezTo>
                    <a:pt x="490" y="352"/>
                    <a:pt x="489" y="352"/>
                    <a:pt x="489" y="353"/>
                  </a:cubicBezTo>
                  <a:cubicBezTo>
                    <a:pt x="489" y="344"/>
                    <a:pt x="489" y="344"/>
                    <a:pt x="489" y="344"/>
                  </a:cubicBezTo>
                  <a:cubicBezTo>
                    <a:pt x="490" y="345"/>
                    <a:pt x="490" y="346"/>
                    <a:pt x="491" y="346"/>
                  </a:cubicBezTo>
                  <a:close/>
                  <a:moveTo>
                    <a:pt x="491" y="378"/>
                  </a:moveTo>
                  <a:cubicBezTo>
                    <a:pt x="491" y="384"/>
                    <a:pt x="491" y="384"/>
                    <a:pt x="491" y="384"/>
                  </a:cubicBezTo>
                  <a:cubicBezTo>
                    <a:pt x="490" y="386"/>
                    <a:pt x="490" y="388"/>
                    <a:pt x="490" y="391"/>
                  </a:cubicBezTo>
                  <a:cubicBezTo>
                    <a:pt x="490" y="391"/>
                    <a:pt x="491" y="391"/>
                    <a:pt x="491" y="391"/>
                  </a:cubicBezTo>
                  <a:cubicBezTo>
                    <a:pt x="491" y="399"/>
                    <a:pt x="491" y="399"/>
                    <a:pt x="491" y="399"/>
                  </a:cubicBezTo>
                  <a:cubicBezTo>
                    <a:pt x="490" y="401"/>
                    <a:pt x="490" y="402"/>
                    <a:pt x="490" y="404"/>
                  </a:cubicBezTo>
                  <a:cubicBezTo>
                    <a:pt x="491" y="404"/>
                    <a:pt x="491" y="404"/>
                    <a:pt x="491" y="404"/>
                  </a:cubicBezTo>
                  <a:cubicBezTo>
                    <a:pt x="491" y="408"/>
                    <a:pt x="491" y="408"/>
                    <a:pt x="491" y="408"/>
                  </a:cubicBezTo>
                  <a:cubicBezTo>
                    <a:pt x="491" y="409"/>
                    <a:pt x="491" y="409"/>
                    <a:pt x="491" y="409"/>
                  </a:cubicBezTo>
                  <a:cubicBezTo>
                    <a:pt x="490" y="411"/>
                    <a:pt x="490" y="412"/>
                    <a:pt x="490" y="414"/>
                  </a:cubicBezTo>
                  <a:cubicBezTo>
                    <a:pt x="491" y="414"/>
                    <a:pt x="491" y="414"/>
                    <a:pt x="491" y="414"/>
                  </a:cubicBezTo>
                  <a:cubicBezTo>
                    <a:pt x="491" y="420"/>
                    <a:pt x="491" y="420"/>
                    <a:pt x="491" y="420"/>
                  </a:cubicBezTo>
                  <a:cubicBezTo>
                    <a:pt x="490" y="420"/>
                    <a:pt x="490" y="420"/>
                    <a:pt x="490" y="420"/>
                  </a:cubicBezTo>
                  <a:cubicBezTo>
                    <a:pt x="489" y="422"/>
                    <a:pt x="489" y="422"/>
                    <a:pt x="489" y="422"/>
                  </a:cubicBezTo>
                  <a:cubicBezTo>
                    <a:pt x="489" y="379"/>
                    <a:pt x="489" y="379"/>
                    <a:pt x="489" y="379"/>
                  </a:cubicBezTo>
                  <a:cubicBezTo>
                    <a:pt x="491" y="378"/>
                    <a:pt x="491" y="378"/>
                    <a:pt x="491" y="378"/>
                  </a:cubicBezTo>
                  <a:close/>
                  <a:moveTo>
                    <a:pt x="491" y="425"/>
                  </a:moveTo>
                  <a:cubicBezTo>
                    <a:pt x="491" y="430"/>
                    <a:pt x="491" y="430"/>
                    <a:pt x="491" y="430"/>
                  </a:cubicBezTo>
                  <a:cubicBezTo>
                    <a:pt x="490" y="430"/>
                    <a:pt x="490" y="431"/>
                    <a:pt x="489" y="431"/>
                  </a:cubicBezTo>
                  <a:cubicBezTo>
                    <a:pt x="489" y="426"/>
                    <a:pt x="489" y="426"/>
                    <a:pt x="489" y="426"/>
                  </a:cubicBezTo>
                  <a:cubicBezTo>
                    <a:pt x="490" y="426"/>
                    <a:pt x="490" y="426"/>
                    <a:pt x="491" y="425"/>
                  </a:cubicBezTo>
                  <a:close/>
                  <a:moveTo>
                    <a:pt x="491" y="437"/>
                  </a:moveTo>
                  <a:cubicBezTo>
                    <a:pt x="491" y="441"/>
                    <a:pt x="491" y="441"/>
                    <a:pt x="491" y="441"/>
                  </a:cubicBezTo>
                  <a:cubicBezTo>
                    <a:pt x="490" y="441"/>
                    <a:pt x="490" y="441"/>
                    <a:pt x="489" y="442"/>
                  </a:cubicBezTo>
                  <a:cubicBezTo>
                    <a:pt x="489" y="437"/>
                    <a:pt x="489" y="437"/>
                    <a:pt x="489" y="437"/>
                  </a:cubicBezTo>
                  <a:cubicBezTo>
                    <a:pt x="491" y="437"/>
                    <a:pt x="491" y="437"/>
                    <a:pt x="491" y="437"/>
                  </a:cubicBezTo>
                  <a:close/>
                  <a:moveTo>
                    <a:pt x="491" y="446"/>
                  </a:moveTo>
                  <a:cubicBezTo>
                    <a:pt x="491" y="456"/>
                    <a:pt x="491" y="456"/>
                    <a:pt x="491" y="456"/>
                  </a:cubicBezTo>
                  <a:cubicBezTo>
                    <a:pt x="490" y="457"/>
                    <a:pt x="490" y="458"/>
                    <a:pt x="489" y="459"/>
                  </a:cubicBezTo>
                  <a:cubicBezTo>
                    <a:pt x="489" y="447"/>
                    <a:pt x="489" y="447"/>
                    <a:pt x="489" y="447"/>
                  </a:cubicBezTo>
                  <a:cubicBezTo>
                    <a:pt x="490" y="447"/>
                    <a:pt x="490" y="447"/>
                    <a:pt x="491" y="446"/>
                  </a:cubicBezTo>
                  <a:close/>
                  <a:moveTo>
                    <a:pt x="491" y="478"/>
                  </a:moveTo>
                  <a:cubicBezTo>
                    <a:pt x="491" y="489"/>
                    <a:pt x="491" y="489"/>
                    <a:pt x="491" y="489"/>
                  </a:cubicBezTo>
                  <a:cubicBezTo>
                    <a:pt x="489" y="493"/>
                    <a:pt x="489" y="493"/>
                    <a:pt x="489" y="493"/>
                  </a:cubicBezTo>
                  <a:cubicBezTo>
                    <a:pt x="489" y="476"/>
                    <a:pt x="489" y="476"/>
                    <a:pt x="489" y="476"/>
                  </a:cubicBezTo>
                  <a:cubicBezTo>
                    <a:pt x="491" y="478"/>
                    <a:pt x="491" y="478"/>
                    <a:pt x="491" y="478"/>
                  </a:cubicBezTo>
                  <a:close/>
                  <a:moveTo>
                    <a:pt x="491" y="505"/>
                  </a:moveTo>
                  <a:cubicBezTo>
                    <a:pt x="491" y="514"/>
                    <a:pt x="491" y="514"/>
                    <a:pt x="491" y="514"/>
                  </a:cubicBezTo>
                  <a:cubicBezTo>
                    <a:pt x="489" y="512"/>
                    <a:pt x="489" y="512"/>
                    <a:pt x="489" y="512"/>
                  </a:cubicBezTo>
                  <a:cubicBezTo>
                    <a:pt x="489" y="507"/>
                    <a:pt x="489" y="507"/>
                    <a:pt x="489" y="507"/>
                  </a:cubicBezTo>
                  <a:cubicBezTo>
                    <a:pt x="490" y="506"/>
                    <a:pt x="490" y="506"/>
                    <a:pt x="491" y="505"/>
                  </a:cubicBezTo>
                  <a:close/>
                  <a:moveTo>
                    <a:pt x="491" y="550"/>
                  </a:moveTo>
                  <a:cubicBezTo>
                    <a:pt x="491" y="570"/>
                    <a:pt x="491" y="570"/>
                    <a:pt x="491" y="570"/>
                  </a:cubicBezTo>
                  <a:cubicBezTo>
                    <a:pt x="490" y="570"/>
                    <a:pt x="490" y="571"/>
                    <a:pt x="489" y="571"/>
                  </a:cubicBezTo>
                  <a:cubicBezTo>
                    <a:pt x="489" y="547"/>
                    <a:pt x="489" y="547"/>
                    <a:pt x="489" y="547"/>
                  </a:cubicBezTo>
                  <a:cubicBezTo>
                    <a:pt x="491" y="550"/>
                    <a:pt x="491" y="550"/>
                    <a:pt x="491" y="550"/>
                  </a:cubicBezTo>
                  <a:close/>
                  <a:moveTo>
                    <a:pt x="491" y="589"/>
                  </a:moveTo>
                  <a:cubicBezTo>
                    <a:pt x="491" y="595"/>
                    <a:pt x="491" y="595"/>
                    <a:pt x="491" y="595"/>
                  </a:cubicBezTo>
                  <a:cubicBezTo>
                    <a:pt x="490" y="596"/>
                    <a:pt x="490" y="596"/>
                    <a:pt x="489" y="596"/>
                  </a:cubicBezTo>
                  <a:cubicBezTo>
                    <a:pt x="489" y="590"/>
                    <a:pt x="489" y="590"/>
                    <a:pt x="489" y="590"/>
                  </a:cubicBezTo>
                  <a:cubicBezTo>
                    <a:pt x="491" y="589"/>
                    <a:pt x="491" y="589"/>
                    <a:pt x="491" y="589"/>
                  </a:cubicBezTo>
                  <a:close/>
                  <a:moveTo>
                    <a:pt x="491" y="598"/>
                  </a:moveTo>
                  <a:cubicBezTo>
                    <a:pt x="491" y="605"/>
                    <a:pt x="491" y="605"/>
                    <a:pt x="491" y="605"/>
                  </a:cubicBezTo>
                  <a:cubicBezTo>
                    <a:pt x="490" y="604"/>
                    <a:pt x="490" y="604"/>
                    <a:pt x="489" y="604"/>
                  </a:cubicBezTo>
                  <a:cubicBezTo>
                    <a:pt x="489" y="596"/>
                    <a:pt x="489" y="596"/>
                    <a:pt x="489" y="596"/>
                  </a:cubicBezTo>
                  <a:cubicBezTo>
                    <a:pt x="491" y="598"/>
                    <a:pt x="491" y="598"/>
                    <a:pt x="491" y="598"/>
                  </a:cubicBezTo>
                  <a:close/>
                  <a:moveTo>
                    <a:pt x="491" y="614"/>
                  </a:moveTo>
                  <a:cubicBezTo>
                    <a:pt x="491" y="620"/>
                    <a:pt x="491" y="620"/>
                    <a:pt x="491" y="620"/>
                  </a:cubicBezTo>
                  <a:cubicBezTo>
                    <a:pt x="490" y="621"/>
                    <a:pt x="490" y="621"/>
                    <a:pt x="489" y="621"/>
                  </a:cubicBezTo>
                  <a:cubicBezTo>
                    <a:pt x="489" y="614"/>
                    <a:pt x="489" y="614"/>
                    <a:pt x="489" y="614"/>
                  </a:cubicBezTo>
                  <a:cubicBezTo>
                    <a:pt x="491" y="614"/>
                    <a:pt x="491" y="614"/>
                    <a:pt x="491" y="614"/>
                  </a:cubicBezTo>
                  <a:close/>
                  <a:moveTo>
                    <a:pt x="491" y="671"/>
                  </a:moveTo>
                  <a:cubicBezTo>
                    <a:pt x="491" y="683"/>
                    <a:pt x="491" y="683"/>
                    <a:pt x="491" y="683"/>
                  </a:cubicBezTo>
                  <a:cubicBezTo>
                    <a:pt x="489" y="683"/>
                    <a:pt x="489" y="683"/>
                    <a:pt x="489" y="683"/>
                  </a:cubicBezTo>
                  <a:cubicBezTo>
                    <a:pt x="489" y="671"/>
                    <a:pt x="489" y="671"/>
                    <a:pt x="489" y="671"/>
                  </a:cubicBezTo>
                  <a:cubicBezTo>
                    <a:pt x="491" y="671"/>
                    <a:pt x="491" y="671"/>
                    <a:pt x="491" y="671"/>
                  </a:cubicBezTo>
                  <a:close/>
                  <a:moveTo>
                    <a:pt x="491" y="736"/>
                  </a:moveTo>
                  <a:cubicBezTo>
                    <a:pt x="491" y="755"/>
                    <a:pt x="491" y="755"/>
                    <a:pt x="491" y="755"/>
                  </a:cubicBezTo>
                  <a:cubicBezTo>
                    <a:pt x="490" y="755"/>
                    <a:pt x="490" y="754"/>
                    <a:pt x="489" y="754"/>
                  </a:cubicBezTo>
                  <a:cubicBezTo>
                    <a:pt x="489" y="737"/>
                    <a:pt x="489" y="737"/>
                    <a:pt x="489" y="737"/>
                  </a:cubicBezTo>
                  <a:cubicBezTo>
                    <a:pt x="490" y="736"/>
                    <a:pt x="490" y="736"/>
                    <a:pt x="491" y="736"/>
                  </a:cubicBezTo>
                  <a:close/>
                  <a:moveTo>
                    <a:pt x="489" y="145"/>
                  </a:moveTo>
                  <a:cubicBezTo>
                    <a:pt x="489" y="142"/>
                    <a:pt x="489" y="142"/>
                    <a:pt x="489" y="142"/>
                  </a:cubicBezTo>
                  <a:cubicBezTo>
                    <a:pt x="489" y="142"/>
                    <a:pt x="489" y="142"/>
                    <a:pt x="489" y="142"/>
                  </a:cubicBezTo>
                  <a:cubicBezTo>
                    <a:pt x="489" y="144"/>
                    <a:pt x="489" y="145"/>
                    <a:pt x="489" y="145"/>
                  </a:cubicBezTo>
                  <a:close/>
                  <a:moveTo>
                    <a:pt x="486" y="12"/>
                  </a:moveTo>
                  <a:cubicBezTo>
                    <a:pt x="487" y="12"/>
                    <a:pt x="488" y="12"/>
                    <a:pt x="489" y="12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1"/>
                    <a:pt x="488" y="22"/>
                    <a:pt x="489" y="24"/>
                  </a:cubicBezTo>
                  <a:cubicBezTo>
                    <a:pt x="489" y="57"/>
                    <a:pt x="489" y="57"/>
                    <a:pt x="489" y="57"/>
                  </a:cubicBezTo>
                  <a:cubicBezTo>
                    <a:pt x="488" y="57"/>
                    <a:pt x="487" y="57"/>
                    <a:pt x="486" y="57"/>
                  </a:cubicBezTo>
                  <a:cubicBezTo>
                    <a:pt x="486" y="50"/>
                    <a:pt x="486" y="50"/>
                    <a:pt x="486" y="50"/>
                  </a:cubicBezTo>
                  <a:cubicBezTo>
                    <a:pt x="488" y="50"/>
                    <a:pt x="488" y="50"/>
                    <a:pt x="488" y="50"/>
                  </a:cubicBezTo>
                  <a:cubicBezTo>
                    <a:pt x="487" y="48"/>
                    <a:pt x="487" y="46"/>
                    <a:pt x="486" y="45"/>
                  </a:cubicBezTo>
                  <a:cubicBezTo>
                    <a:pt x="486" y="12"/>
                    <a:pt x="486" y="12"/>
                    <a:pt x="486" y="12"/>
                  </a:cubicBezTo>
                  <a:close/>
                  <a:moveTo>
                    <a:pt x="489" y="783"/>
                  </a:moveTo>
                  <a:cubicBezTo>
                    <a:pt x="488" y="783"/>
                    <a:pt x="487" y="783"/>
                    <a:pt x="486" y="783"/>
                  </a:cubicBezTo>
                  <a:cubicBezTo>
                    <a:pt x="486" y="774"/>
                    <a:pt x="486" y="774"/>
                    <a:pt x="486" y="774"/>
                  </a:cubicBezTo>
                  <a:cubicBezTo>
                    <a:pt x="487" y="774"/>
                    <a:pt x="488" y="774"/>
                    <a:pt x="489" y="774"/>
                  </a:cubicBezTo>
                  <a:cubicBezTo>
                    <a:pt x="489" y="783"/>
                    <a:pt x="489" y="783"/>
                    <a:pt x="489" y="783"/>
                  </a:cubicBezTo>
                  <a:close/>
                  <a:moveTo>
                    <a:pt x="489" y="75"/>
                  </a:moveTo>
                  <a:cubicBezTo>
                    <a:pt x="489" y="122"/>
                    <a:pt x="489" y="122"/>
                    <a:pt x="489" y="122"/>
                  </a:cubicBezTo>
                  <a:cubicBezTo>
                    <a:pt x="488" y="121"/>
                    <a:pt x="487" y="121"/>
                    <a:pt x="486" y="121"/>
                  </a:cubicBezTo>
                  <a:cubicBezTo>
                    <a:pt x="486" y="75"/>
                    <a:pt x="486" y="75"/>
                    <a:pt x="486" y="75"/>
                  </a:cubicBezTo>
                  <a:cubicBezTo>
                    <a:pt x="489" y="75"/>
                    <a:pt x="489" y="75"/>
                    <a:pt x="489" y="75"/>
                  </a:cubicBezTo>
                  <a:cubicBezTo>
                    <a:pt x="489" y="75"/>
                    <a:pt x="489" y="75"/>
                    <a:pt x="489" y="75"/>
                  </a:cubicBezTo>
                  <a:close/>
                  <a:moveTo>
                    <a:pt x="489" y="125"/>
                  </a:moveTo>
                  <a:cubicBezTo>
                    <a:pt x="489" y="141"/>
                    <a:pt x="489" y="141"/>
                    <a:pt x="489" y="141"/>
                  </a:cubicBezTo>
                  <a:cubicBezTo>
                    <a:pt x="488" y="140"/>
                    <a:pt x="487" y="140"/>
                    <a:pt x="486" y="140"/>
                  </a:cubicBezTo>
                  <a:cubicBezTo>
                    <a:pt x="486" y="124"/>
                    <a:pt x="486" y="124"/>
                    <a:pt x="486" y="124"/>
                  </a:cubicBezTo>
                  <a:cubicBezTo>
                    <a:pt x="487" y="124"/>
                    <a:pt x="488" y="125"/>
                    <a:pt x="489" y="125"/>
                  </a:cubicBezTo>
                  <a:close/>
                  <a:moveTo>
                    <a:pt x="489" y="142"/>
                  </a:moveTo>
                  <a:cubicBezTo>
                    <a:pt x="489" y="145"/>
                    <a:pt x="489" y="145"/>
                    <a:pt x="489" y="145"/>
                  </a:cubicBezTo>
                  <a:cubicBezTo>
                    <a:pt x="489" y="146"/>
                    <a:pt x="488" y="147"/>
                    <a:pt x="488" y="148"/>
                  </a:cubicBezTo>
                  <a:cubicBezTo>
                    <a:pt x="486" y="148"/>
                    <a:pt x="486" y="148"/>
                    <a:pt x="486" y="148"/>
                  </a:cubicBezTo>
                  <a:cubicBezTo>
                    <a:pt x="486" y="141"/>
                    <a:pt x="486" y="141"/>
                    <a:pt x="486" y="141"/>
                  </a:cubicBezTo>
                  <a:cubicBezTo>
                    <a:pt x="487" y="141"/>
                    <a:pt x="488" y="142"/>
                    <a:pt x="489" y="142"/>
                  </a:cubicBezTo>
                  <a:close/>
                  <a:moveTo>
                    <a:pt x="489" y="183"/>
                  </a:moveTo>
                  <a:cubicBezTo>
                    <a:pt x="489" y="213"/>
                    <a:pt x="489" y="213"/>
                    <a:pt x="489" y="213"/>
                  </a:cubicBezTo>
                  <a:cubicBezTo>
                    <a:pt x="488" y="213"/>
                    <a:pt x="487" y="212"/>
                    <a:pt x="486" y="212"/>
                  </a:cubicBezTo>
                  <a:cubicBezTo>
                    <a:pt x="486" y="182"/>
                    <a:pt x="486" y="182"/>
                    <a:pt x="486" y="182"/>
                  </a:cubicBezTo>
                  <a:cubicBezTo>
                    <a:pt x="487" y="183"/>
                    <a:pt x="488" y="183"/>
                    <a:pt x="489" y="183"/>
                  </a:cubicBezTo>
                  <a:close/>
                  <a:moveTo>
                    <a:pt x="489" y="241"/>
                  </a:moveTo>
                  <a:cubicBezTo>
                    <a:pt x="489" y="263"/>
                    <a:pt x="489" y="263"/>
                    <a:pt x="489" y="263"/>
                  </a:cubicBezTo>
                  <a:cubicBezTo>
                    <a:pt x="489" y="264"/>
                    <a:pt x="489" y="264"/>
                    <a:pt x="489" y="264"/>
                  </a:cubicBezTo>
                  <a:cubicBezTo>
                    <a:pt x="488" y="264"/>
                    <a:pt x="487" y="265"/>
                    <a:pt x="486" y="266"/>
                  </a:cubicBezTo>
                  <a:cubicBezTo>
                    <a:pt x="486" y="237"/>
                    <a:pt x="486" y="237"/>
                    <a:pt x="486" y="237"/>
                  </a:cubicBezTo>
                  <a:cubicBezTo>
                    <a:pt x="487" y="238"/>
                    <a:pt x="488" y="240"/>
                    <a:pt x="489" y="241"/>
                  </a:cubicBezTo>
                  <a:close/>
                  <a:moveTo>
                    <a:pt x="489" y="293"/>
                  </a:moveTo>
                  <a:cubicBezTo>
                    <a:pt x="489" y="301"/>
                    <a:pt x="489" y="301"/>
                    <a:pt x="489" y="301"/>
                  </a:cubicBezTo>
                  <a:cubicBezTo>
                    <a:pt x="488" y="301"/>
                    <a:pt x="487" y="301"/>
                    <a:pt x="486" y="301"/>
                  </a:cubicBezTo>
                  <a:cubicBezTo>
                    <a:pt x="486" y="295"/>
                    <a:pt x="486" y="295"/>
                    <a:pt x="486" y="295"/>
                  </a:cubicBezTo>
                  <a:cubicBezTo>
                    <a:pt x="487" y="294"/>
                    <a:pt x="488" y="294"/>
                    <a:pt x="489" y="293"/>
                  </a:cubicBezTo>
                  <a:close/>
                  <a:moveTo>
                    <a:pt x="489" y="311"/>
                  </a:moveTo>
                  <a:cubicBezTo>
                    <a:pt x="489" y="315"/>
                    <a:pt x="489" y="315"/>
                    <a:pt x="489" y="315"/>
                  </a:cubicBezTo>
                  <a:cubicBezTo>
                    <a:pt x="488" y="314"/>
                    <a:pt x="487" y="314"/>
                    <a:pt x="486" y="313"/>
                  </a:cubicBezTo>
                  <a:cubicBezTo>
                    <a:pt x="486" y="309"/>
                    <a:pt x="486" y="309"/>
                    <a:pt x="486" y="309"/>
                  </a:cubicBezTo>
                  <a:cubicBezTo>
                    <a:pt x="489" y="311"/>
                    <a:pt x="489" y="311"/>
                    <a:pt x="489" y="311"/>
                  </a:cubicBezTo>
                  <a:close/>
                  <a:moveTo>
                    <a:pt x="489" y="321"/>
                  </a:moveTo>
                  <a:cubicBezTo>
                    <a:pt x="489" y="326"/>
                    <a:pt x="489" y="326"/>
                    <a:pt x="489" y="326"/>
                  </a:cubicBezTo>
                  <a:cubicBezTo>
                    <a:pt x="488" y="327"/>
                    <a:pt x="487" y="328"/>
                    <a:pt x="486" y="329"/>
                  </a:cubicBezTo>
                  <a:cubicBezTo>
                    <a:pt x="486" y="322"/>
                    <a:pt x="486" y="322"/>
                    <a:pt x="486" y="322"/>
                  </a:cubicBezTo>
                  <a:cubicBezTo>
                    <a:pt x="487" y="322"/>
                    <a:pt x="488" y="321"/>
                    <a:pt x="489" y="321"/>
                  </a:cubicBezTo>
                  <a:close/>
                  <a:moveTo>
                    <a:pt x="489" y="344"/>
                  </a:moveTo>
                  <a:cubicBezTo>
                    <a:pt x="489" y="353"/>
                    <a:pt x="489" y="353"/>
                    <a:pt x="489" y="353"/>
                  </a:cubicBezTo>
                  <a:cubicBezTo>
                    <a:pt x="488" y="353"/>
                    <a:pt x="487" y="354"/>
                    <a:pt x="486" y="354"/>
                  </a:cubicBezTo>
                  <a:cubicBezTo>
                    <a:pt x="486" y="340"/>
                    <a:pt x="486" y="340"/>
                    <a:pt x="486" y="340"/>
                  </a:cubicBezTo>
                  <a:cubicBezTo>
                    <a:pt x="487" y="341"/>
                    <a:pt x="488" y="342"/>
                    <a:pt x="489" y="344"/>
                  </a:cubicBezTo>
                  <a:close/>
                  <a:moveTo>
                    <a:pt x="489" y="363"/>
                  </a:moveTo>
                  <a:cubicBezTo>
                    <a:pt x="489" y="370"/>
                    <a:pt x="489" y="370"/>
                    <a:pt x="489" y="370"/>
                  </a:cubicBezTo>
                  <a:cubicBezTo>
                    <a:pt x="488" y="372"/>
                    <a:pt x="487" y="375"/>
                    <a:pt x="488" y="380"/>
                  </a:cubicBezTo>
                  <a:cubicBezTo>
                    <a:pt x="489" y="379"/>
                    <a:pt x="489" y="379"/>
                    <a:pt x="489" y="379"/>
                  </a:cubicBezTo>
                  <a:cubicBezTo>
                    <a:pt x="489" y="422"/>
                    <a:pt x="489" y="422"/>
                    <a:pt x="489" y="422"/>
                  </a:cubicBezTo>
                  <a:cubicBezTo>
                    <a:pt x="488" y="423"/>
                    <a:pt x="488" y="425"/>
                    <a:pt x="488" y="426"/>
                  </a:cubicBezTo>
                  <a:cubicBezTo>
                    <a:pt x="488" y="426"/>
                    <a:pt x="488" y="426"/>
                    <a:pt x="489" y="426"/>
                  </a:cubicBezTo>
                  <a:cubicBezTo>
                    <a:pt x="489" y="431"/>
                    <a:pt x="489" y="431"/>
                    <a:pt x="489" y="431"/>
                  </a:cubicBezTo>
                  <a:cubicBezTo>
                    <a:pt x="488" y="431"/>
                    <a:pt x="487" y="432"/>
                    <a:pt x="486" y="433"/>
                  </a:cubicBezTo>
                  <a:cubicBezTo>
                    <a:pt x="486" y="366"/>
                    <a:pt x="486" y="366"/>
                    <a:pt x="486" y="366"/>
                  </a:cubicBezTo>
                  <a:cubicBezTo>
                    <a:pt x="487" y="365"/>
                    <a:pt x="488" y="364"/>
                    <a:pt x="489" y="363"/>
                  </a:cubicBezTo>
                  <a:close/>
                  <a:moveTo>
                    <a:pt x="489" y="437"/>
                  </a:moveTo>
                  <a:cubicBezTo>
                    <a:pt x="489" y="442"/>
                    <a:pt x="489" y="442"/>
                    <a:pt x="489" y="442"/>
                  </a:cubicBezTo>
                  <a:cubicBezTo>
                    <a:pt x="488" y="442"/>
                    <a:pt x="487" y="442"/>
                    <a:pt x="486" y="442"/>
                  </a:cubicBezTo>
                  <a:cubicBezTo>
                    <a:pt x="486" y="438"/>
                    <a:pt x="486" y="438"/>
                    <a:pt x="486" y="438"/>
                  </a:cubicBezTo>
                  <a:cubicBezTo>
                    <a:pt x="489" y="437"/>
                    <a:pt x="489" y="437"/>
                    <a:pt x="489" y="437"/>
                  </a:cubicBezTo>
                  <a:close/>
                  <a:moveTo>
                    <a:pt x="489" y="447"/>
                  </a:moveTo>
                  <a:cubicBezTo>
                    <a:pt x="489" y="459"/>
                    <a:pt x="489" y="459"/>
                    <a:pt x="489" y="459"/>
                  </a:cubicBezTo>
                  <a:cubicBezTo>
                    <a:pt x="488" y="460"/>
                    <a:pt x="487" y="462"/>
                    <a:pt x="486" y="463"/>
                  </a:cubicBezTo>
                  <a:cubicBezTo>
                    <a:pt x="486" y="456"/>
                    <a:pt x="486" y="456"/>
                    <a:pt x="486" y="456"/>
                  </a:cubicBezTo>
                  <a:cubicBezTo>
                    <a:pt x="487" y="455"/>
                    <a:pt x="488" y="454"/>
                    <a:pt x="488" y="453"/>
                  </a:cubicBezTo>
                  <a:cubicBezTo>
                    <a:pt x="488" y="453"/>
                    <a:pt x="487" y="453"/>
                    <a:pt x="486" y="453"/>
                  </a:cubicBezTo>
                  <a:cubicBezTo>
                    <a:pt x="486" y="448"/>
                    <a:pt x="486" y="448"/>
                    <a:pt x="486" y="448"/>
                  </a:cubicBezTo>
                  <a:cubicBezTo>
                    <a:pt x="487" y="448"/>
                    <a:pt x="488" y="448"/>
                    <a:pt x="489" y="447"/>
                  </a:cubicBezTo>
                  <a:close/>
                  <a:moveTo>
                    <a:pt x="489" y="476"/>
                  </a:moveTo>
                  <a:cubicBezTo>
                    <a:pt x="489" y="493"/>
                    <a:pt x="489" y="493"/>
                    <a:pt x="489" y="493"/>
                  </a:cubicBezTo>
                  <a:cubicBezTo>
                    <a:pt x="486" y="498"/>
                    <a:pt x="486" y="498"/>
                    <a:pt x="486" y="498"/>
                  </a:cubicBezTo>
                  <a:cubicBezTo>
                    <a:pt x="486" y="489"/>
                    <a:pt x="486" y="489"/>
                    <a:pt x="486" y="489"/>
                  </a:cubicBezTo>
                  <a:cubicBezTo>
                    <a:pt x="488" y="486"/>
                    <a:pt x="489" y="484"/>
                    <a:pt x="486" y="479"/>
                  </a:cubicBezTo>
                  <a:cubicBezTo>
                    <a:pt x="486" y="473"/>
                    <a:pt x="486" y="473"/>
                    <a:pt x="486" y="473"/>
                  </a:cubicBezTo>
                  <a:cubicBezTo>
                    <a:pt x="489" y="476"/>
                    <a:pt x="489" y="476"/>
                    <a:pt x="489" y="476"/>
                  </a:cubicBezTo>
                  <a:close/>
                  <a:moveTo>
                    <a:pt x="489" y="507"/>
                  </a:moveTo>
                  <a:cubicBezTo>
                    <a:pt x="489" y="512"/>
                    <a:pt x="489" y="512"/>
                    <a:pt x="489" y="512"/>
                  </a:cubicBezTo>
                  <a:cubicBezTo>
                    <a:pt x="486" y="509"/>
                    <a:pt x="486" y="509"/>
                    <a:pt x="486" y="509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7" y="505"/>
                    <a:pt x="488" y="506"/>
                    <a:pt x="489" y="507"/>
                  </a:cubicBezTo>
                  <a:cubicBezTo>
                    <a:pt x="489" y="507"/>
                    <a:pt x="489" y="507"/>
                    <a:pt x="489" y="507"/>
                  </a:cubicBezTo>
                  <a:close/>
                  <a:moveTo>
                    <a:pt x="489" y="547"/>
                  </a:moveTo>
                  <a:cubicBezTo>
                    <a:pt x="489" y="571"/>
                    <a:pt x="489" y="571"/>
                    <a:pt x="489" y="571"/>
                  </a:cubicBezTo>
                  <a:cubicBezTo>
                    <a:pt x="488" y="572"/>
                    <a:pt x="487" y="573"/>
                    <a:pt x="486" y="574"/>
                  </a:cubicBezTo>
                  <a:cubicBezTo>
                    <a:pt x="486" y="559"/>
                    <a:pt x="486" y="559"/>
                    <a:pt x="486" y="559"/>
                  </a:cubicBezTo>
                  <a:cubicBezTo>
                    <a:pt x="486" y="559"/>
                    <a:pt x="486" y="558"/>
                    <a:pt x="486" y="558"/>
                  </a:cubicBezTo>
                  <a:cubicBezTo>
                    <a:pt x="486" y="558"/>
                    <a:pt x="486" y="558"/>
                    <a:pt x="486" y="558"/>
                  </a:cubicBezTo>
                  <a:cubicBezTo>
                    <a:pt x="486" y="542"/>
                    <a:pt x="486" y="542"/>
                    <a:pt x="486" y="542"/>
                  </a:cubicBezTo>
                  <a:cubicBezTo>
                    <a:pt x="489" y="547"/>
                    <a:pt x="489" y="547"/>
                    <a:pt x="489" y="547"/>
                  </a:cubicBezTo>
                  <a:close/>
                  <a:moveTo>
                    <a:pt x="489" y="590"/>
                  </a:moveTo>
                  <a:cubicBezTo>
                    <a:pt x="489" y="596"/>
                    <a:pt x="489" y="596"/>
                    <a:pt x="489" y="596"/>
                  </a:cubicBezTo>
                  <a:cubicBezTo>
                    <a:pt x="489" y="596"/>
                    <a:pt x="489" y="596"/>
                    <a:pt x="489" y="596"/>
                  </a:cubicBezTo>
                  <a:cubicBezTo>
                    <a:pt x="489" y="596"/>
                    <a:pt x="489" y="596"/>
                    <a:pt x="489" y="596"/>
                  </a:cubicBezTo>
                  <a:cubicBezTo>
                    <a:pt x="489" y="604"/>
                    <a:pt x="489" y="604"/>
                    <a:pt x="489" y="604"/>
                  </a:cubicBezTo>
                  <a:cubicBezTo>
                    <a:pt x="488" y="603"/>
                    <a:pt x="487" y="603"/>
                    <a:pt x="486" y="602"/>
                  </a:cubicBezTo>
                  <a:cubicBezTo>
                    <a:pt x="486" y="592"/>
                    <a:pt x="486" y="592"/>
                    <a:pt x="486" y="592"/>
                  </a:cubicBezTo>
                  <a:cubicBezTo>
                    <a:pt x="487" y="591"/>
                    <a:pt x="487" y="591"/>
                    <a:pt x="488" y="590"/>
                  </a:cubicBezTo>
                  <a:cubicBezTo>
                    <a:pt x="489" y="590"/>
                    <a:pt x="489" y="590"/>
                    <a:pt x="489" y="590"/>
                  </a:cubicBezTo>
                  <a:close/>
                  <a:moveTo>
                    <a:pt x="489" y="614"/>
                  </a:moveTo>
                  <a:cubicBezTo>
                    <a:pt x="489" y="621"/>
                    <a:pt x="489" y="621"/>
                    <a:pt x="489" y="621"/>
                  </a:cubicBezTo>
                  <a:cubicBezTo>
                    <a:pt x="488" y="622"/>
                    <a:pt x="487" y="622"/>
                    <a:pt x="486" y="622"/>
                  </a:cubicBezTo>
                  <a:cubicBezTo>
                    <a:pt x="486" y="614"/>
                    <a:pt x="486" y="614"/>
                    <a:pt x="486" y="614"/>
                  </a:cubicBezTo>
                  <a:cubicBezTo>
                    <a:pt x="486" y="615"/>
                    <a:pt x="486" y="615"/>
                    <a:pt x="486" y="615"/>
                  </a:cubicBezTo>
                  <a:cubicBezTo>
                    <a:pt x="489" y="614"/>
                    <a:pt x="489" y="614"/>
                    <a:pt x="489" y="614"/>
                  </a:cubicBezTo>
                  <a:close/>
                  <a:moveTo>
                    <a:pt x="489" y="671"/>
                  </a:moveTo>
                  <a:cubicBezTo>
                    <a:pt x="489" y="683"/>
                    <a:pt x="489" y="683"/>
                    <a:pt x="489" y="683"/>
                  </a:cubicBezTo>
                  <a:cubicBezTo>
                    <a:pt x="486" y="684"/>
                    <a:pt x="486" y="684"/>
                    <a:pt x="486" y="684"/>
                  </a:cubicBezTo>
                  <a:cubicBezTo>
                    <a:pt x="486" y="673"/>
                    <a:pt x="486" y="673"/>
                    <a:pt x="486" y="673"/>
                  </a:cubicBezTo>
                  <a:cubicBezTo>
                    <a:pt x="489" y="671"/>
                    <a:pt x="489" y="671"/>
                    <a:pt x="489" y="671"/>
                  </a:cubicBezTo>
                  <a:close/>
                  <a:moveTo>
                    <a:pt x="489" y="737"/>
                  </a:moveTo>
                  <a:cubicBezTo>
                    <a:pt x="489" y="754"/>
                    <a:pt x="489" y="754"/>
                    <a:pt x="489" y="754"/>
                  </a:cubicBezTo>
                  <a:cubicBezTo>
                    <a:pt x="488" y="753"/>
                    <a:pt x="487" y="753"/>
                    <a:pt x="486" y="752"/>
                  </a:cubicBezTo>
                  <a:cubicBezTo>
                    <a:pt x="486" y="738"/>
                    <a:pt x="486" y="738"/>
                    <a:pt x="486" y="738"/>
                  </a:cubicBezTo>
                  <a:cubicBezTo>
                    <a:pt x="487" y="737"/>
                    <a:pt x="488" y="737"/>
                    <a:pt x="489" y="737"/>
                  </a:cubicBezTo>
                  <a:close/>
                  <a:moveTo>
                    <a:pt x="485" y="11"/>
                  </a:moveTo>
                  <a:cubicBezTo>
                    <a:pt x="486" y="12"/>
                    <a:pt x="486" y="12"/>
                    <a:pt x="486" y="12"/>
                  </a:cubicBezTo>
                  <a:cubicBezTo>
                    <a:pt x="486" y="45"/>
                    <a:pt x="486" y="45"/>
                    <a:pt x="486" y="45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85" y="11"/>
                    <a:pt x="485" y="11"/>
                    <a:pt x="485" y="11"/>
                  </a:cubicBezTo>
                  <a:close/>
                  <a:moveTo>
                    <a:pt x="486" y="783"/>
                  </a:moveTo>
                  <a:cubicBezTo>
                    <a:pt x="485" y="784"/>
                    <a:pt x="485" y="784"/>
                    <a:pt x="485" y="784"/>
                  </a:cubicBezTo>
                  <a:cubicBezTo>
                    <a:pt x="485" y="774"/>
                    <a:pt x="485" y="774"/>
                    <a:pt x="485" y="774"/>
                  </a:cubicBezTo>
                  <a:cubicBezTo>
                    <a:pt x="486" y="774"/>
                    <a:pt x="486" y="774"/>
                    <a:pt x="486" y="774"/>
                  </a:cubicBezTo>
                  <a:cubicBezTo>
                    <a:pt x="486" y="783"/>
                    <a:pt x="486" y="783"/>
                    <a:pt x="486" y="783"/>
                  </a:cubicBezTo>
                  <a:close/>
                  <a:moveTo>
                    <a:pt x="486" y="50"/>
                  </a:moveTo>
                  <a:cubicBezTo>
                    <a:pt x="486" y="57"/>
                    <a:pt x="486" y="57"/>
                    <a:pt x="486" y="57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0"/>
                    <a:pt x="485" y="50"/>
                    <a:pt x="485" y="50"/>
                  </a:cubicBezTo>
                  <a:cubicBezTo>
                    <a:pt x="486" y="50"/>
                    <a:pt x="486" y="50"/>
                    <a:pt x="486" y="50"/>
                  </a:cubicBezTo>
                  <a:close/>
                  <a:moveTo>
                    <a:pt x="486" y="75"/>
                  </a:moveTo>
                  <a:cubicBezTo>
                    <a:pt x="486" y="121"/>
                    <a:pt x="486" y="121"/>
                    <a:pt x="486" y="121"/>
                  </a:cubicBezTo>
                  <a:cubicBezTo>
                    <a:pt x="485" y="121"/>
                    <a:pt x="485" y="121"/>
                    <a:pt x="485" y="121"/>
                  </a:cubicBezTo>
                  <a:cubicBezTo>
                    <a:pt x="485" y="75"/>
                    <a:pt x="485" y="75"/>
                    <a:pt x="485" y="75"/>
                  </a:cubicBezTo>
                  <a:cubicBezTo>
                    <a:pt x="486" y="75"/>
                    <a:pt x="486" y="75"/>
                    <a:pt x="486" y="75"/>
                  </a:cubicBezTo>
                  <a:close/>
                  <a:moveTo>
                    <a:pt x="486" y="124"/>
                  </a:moveTo>
                  <a:cubicBezTo>
                    <a:pt x="486" y="140"/>
                    <a:pt x="486" y="140"/>
                    <a:pt x="486" y="140"/>
                  </a:cubicBezTo>
                  <a:cubicBezTo>
                    <a:pt x="485" y="139"/>
                    <a:pt x="485" y="139"/>
                    <a:pt x="485" y="139"/>
                  </a:cubicBezTo>
                  <a:cubicBezTo>
                    <a:pt x="485" y="124"/>
                    <a:pt x="485" y="124"/>
                    <a:pt x="485" y="124"/>
                  </a:cubicBezTo>
                  <a:cubicBezTo>
                    <a:pt x="486" y="124"/>
                    <a:pt x="486" y="124"/>
                    <a:pt x="486" y="124"/>
                  </a:cubicBezTo>
                  <a:close/>
                  <a:moveTo>
                    <a:pt x="486" y="141"/>
                  </a:moveTo>
                  <a:cubicBezTo>
                    <a:pt x="486" y="148"/>
                    <a:pt x="486" y="148"/>
                    <a:pt x="486" y="148"/>
                  </a:cubicBezTo>
                  <a:cubicBezTo>
                    <a:pt x="485" y="148"/>
                    <a:pt x="485" y="148"/>
                    <a:pt x="485" y="148"/>
                  </a:cubicBezTo>
                  <a:cubicBezTo>
                    <a:pt x="485" y="141"/>
                    <a:pt x="485" y="141"/>
                    <a:pt x="485" y="141"/>
                  </a:cubicBezTo>
                  <a:cubicBezTo>
                    <a:pt x="486" y="141"/>
                    <a:pt x="486" y="141"/>
                    <a:pt x="486" y="141"/>
                  </a:cubicBezTo>
                  <a:close/>
                  <a:moveTo>
                    <a:pt x="486" y="182"/>
                  </a:moveTo>
                  <a:cubicBezTo>
                    <a:pt x="486" y="212"/>
                    <a:pt x="486" y="212"/>
                    <a:pt x="486" y="212"/>
                  </a:cubicBezTo>
                  <a:cubicBezTo>
                    <a:pt x="485" y="211"/>
                    <a:pt x="485" y="211"/>
                    <a:pt x="485" y="211"/>
                  </a:cubicBezTo>
                  <a:cubicBezTo>
                    <a:pt x="485" y="206"/>
                    <a:pt x="485" y="206"/>
                    <a:pt x="485" y="206"/>
                  </a:cubicBezTo>
                  <a:cubicBezTo>
                    <a:pt x="486" y="205"/>
                    <a:pt x="486" y="205"/>
                    <a:pt x="486" y="205"/>
                  </a:cubicBezTo>
                  <a:cubicBezTo>
                    <a:pt x="486" y="203"/>
                    <a:pt x="486" y="201"/>
                    <a:pt x="485" y="200"/>
                  </a:cubicBezTo>
                  <a:cubicBezTo>
                    <a:pt x="485" y="182"/>
                    <a:pt x="485" y="182"/>
                    <a:pt x="485" y="182"/>
                  </a:cubicBezTo>
                  <a:cubicBezTo>
                    <a:pt x="486" y="182"/>
                    <a:pt x="486" y="182"/>
                    <a:pt x="486" y="182"/>
                  </a:cubicBezTo>
                  <a:close/>
                  <a:moveTo>
                    <a:pt x="486" y="237"/>
                  </a:moveTo>
                  <a:cubicBezTo>
                    <a:pt x="486" y="266"/>
                    <a:pt x="486" y="266"/>
                    <a:pt x="486" y="266"/>
                  </a:cubicBezTo>
                  <a:cubicBezTo>
                    <a:pt x="486" y="266"/>
                    <a:pt x="486" y="266"/>
                    <a:pt x="485" y="266"/>
                  </a:cubicBezTo>
                  <a:cubicBezTo>
                    <a:pt x="485" y="236"/>
                    <a:pt x="485" y="236"/>
                    <a:pt x="485" y="236"/>
                  </a:cubicBezTo>
                  <a:cubicBezTo>
                    <a:pt x="486" y="237"/>
                    <a:pt x="486" y="237"/>
                    <a:pt x="486" y="237"/>
                  </a:cubicBezTo>
                  <a:close/>
                  <a:moveTo>
                    <a:pt x="486" y="295"/>
                  </a:moveTo>
                  <a:cubicBezTo>
                    <a:pt x="486" y="301"/>
                    <a:pt x="486" y="301"/>
                    <a:pt x="486" y="301"/>
                  </a:cubicBezTo>
                  <a:cubicBezTo>
                    <a:pt x="486" y="301"/>
                    <a:pt x="486" y="301"/>
                    <a:pt x="485" y="301"/>
                  </a:cubicBezTo>
                  <a:cubicBezTo>
                    <a:pt x="485" y="296"/>
                    <a:pt x="485" y="296"/>
                    <a:pt x="485" y="296"/>
                  </a:cubicBezTo>
                  <a:cubicBezTo>
                    <a:pt x="486" y="295"/>
                    <a:pt x="486" y="295"/>
                    <a:pt x="486" y="295"/>
                  </a:cubicBezTo>
                  <a:close/>
                  <a:moveTo>
                    <a:pt x="486" y="309"/>
                  </a:moveTo>
                  <a:cubicBezTo>
                    <a:pt x="486" y="313"/>
                    <a:pt x="486" y="313"/>
                    <a:pt x="486" y="313"/>
                  </a:cubicBezTo>
                  <a:cubicBezTo>
                    <a:pt x="486" y="313"/>
                    <a:pt x="486" y="313"/>
                    <a:pt x="485" y="313"/>
                  </a:cubicBezTo>
                  <a:cubicBezTo>
                    <a:pt x="485" y="308"/>
                    <a:pt x="485" y="308"/>
                    <a:pt x="485" y="308"/>
                  </a:cubicBezTo>
                  <a:cubicBezTo>
                    <a:pt x="486" y="309"/>
                    <a:pt x="486" y="309"/>
                    <a:pt x="486" y="309"/>
                  </a:cubicBezTo>
                  <a:close/>
                  <a:moveTo>
                    <a:pt x="486" y="322"/>
                  </a:moveTo>
                  <a:cubicBezTo>
                    <a:pt x="486" y="329"/>
                    <a:pt x="486" y="329"/>
                    <a:pt x="486" y="329"/>
                  </a:cubicBezTo>
                  <a:cubicBezTo>
                    <a:pt x="486" y="329"/>
                    <a:pt x="486" y="330"/>
                    <a:pt x="485" y="330"/>
                  </a:cubicBezTo>
                  <a:cubicBezTo>
                    <a:pt x="485" y="323"/>
                    <a:pt x="485" y="323"/>
                    <a:pt x="485" y="323"/>
                  </a:cubicBezTo>
                  <a:cubicBezTo>
                    <a:pt x="486" y="323"/>
                    <a:pt x="486" y="322"/>
                    <a:pt x="486" y="322"/>
                  </a:cubicBezTo>
                  <a:close/>
                  <a:moveTo>
                    <a:pt x="486" y="340"/>
                  </a:moveTo>
                  <a:cubicBezTo>
                    <a:pt x="486" y="354"/>
                    <a:pt x="486" y="354"/>
                    <a:pt x="486" y="354"/>
                  </a:cubicBezTo>
                  <a:cubicBezTo>
                    <a:pt x="486" y="355"/>
                    <a:pt x="486" y="355"/>
                    <a:pt x="485" y="355"/>
                  </a:cubicBezTo>
                  <a:cubicBezTo>
                    <a:pt x="485" y="339"/>
                    <a:pt x="485" y="339"/>
                    <a:pt x="485" y="339"/>
                  </a:cubicBezTo>
                  <a:cubicBezTo>
                    <a:pt x="486" y="340"/>
                    <a:pt x="486" y="340"/>
                    <a:pt x="486" y="340"/>
                  </a:cubicBezTo>
                  <a:close/>
                  <a:moveTo>
                    <a:pt x="486" y="366"/>
                  </a:moveTo>
                  <a:cubicBezTo>
                    <a:pt x="486" y="433"/>
                    <a:pt x="486" y="433"/>
                    <a:pt x="486" y="433"/>
                  </a:cubicBezTo>
                  <a:cubicBezTo>
                    <a:pt x="486" y="433"/>
                    <a:pt x="486" y="433"/>
                    <a:pt x="485" y="434"/>
                  </a:cubicBezTo>
                  <a:cubicBezTo>
                    <a:pt x="485" y="420"/>
                    <a:pt x="485" y="420"/>
                    <a:pt x="485" y="420"/>
                  </a:cubicBezTo>
                  <a:cubicBezTo>
                    <a:pt x="486" y="420"/>
                    <a:pt x="486" y="419"/>
                    <a:pt x="486" y="419"/>
                  </a:cubicBezTo>
                  <a:cubicBezTo>
                    <a:pt x="486" y="410"/>
                    <a:pt x="486" y="400"/>
                    <a:pt x="485" y="390"/>
                  </a:cubicBezTo>
                  <a:cubicBezTo>
                    <a:pt x="485" y="367"/>
                    <a:pt x="485" y="367"/>
                    <a:pt x="485" y="367"/>
                  </a:cubicBezTo>
                  <a:cubicBezTo>
                    <a:pt x="486" y="366"/>
                    <a:pt x="486" y="366"/>
                    <a:pt x="486" y="366"/>
                  </a:cubicBezTo>
                  <a:close/>
                  <a:moveTo>
                    <a:pt x="486" y="438"/>
                  </a:moveTo>
                  <a:cubicBezTo>
                    <a:pt x="486" y="442"/>
                    <a:pt x="486" y="442"/>
                    <a:pt x="486" y="442"/>
                  </a:cubicBezTo>
                  <a:cubicBezTo>
                    <a:pt x="485" y="442"/>
                    <a:pt x="485" y="442"/>
                    <a:pt x="485" y="442"/>
                  </a:cubicBezTo>
                  <a:cubicBezTo>
                    <a:pt x="485" y="438"/>
                    <a:pt x="485" y="438"/>
                    <a:pt x="485" y="438"/>
                  </a:cubicBezTo>
                  <a:cubicBezTo>
                    <a:pt x="486" y="438"/>
                    <a:pt x="486" y="438"/>
                    <a:pt x="486" y="438"/>
                  </a:cubicBezTo>
                  <a:close/>
                  <a:moveTo>
                    <a:pt x="486" y="448"/>
                  </a:moveTo>
                  <a:cubicBezTo>
                    <a:pt x="486" y="453"/>
                    <a:pt x="486" y="453"/>
                    <a:pt x="486" y="453"/>
                  </a:cubicBezTo>
                  <a:cubicBezTo>
                    <a:pt x="485" y="453"/>
                    <a:pt x="485" y="453"/>
                    <a:pt x="485" y="453"/>
                  </a:cubicBezTo>
                  <a:cubicBezTo>
                    <a:pt x="485" y="448"/>
                    <a:pt x="485" y="448"/>
                    <a:pt x="485" y="448"/>
                  </a:cubicBezTo>
                  <a:cubicBezTo>
                    <a:pt x="486" y="448"/>
                    <a:pt x="486" y="448"/>
                    <a:pt x="486" y="448"/>
                  </a:cubicBezTo>
                  <a:close/>
                  <a:moveTo>
                    <a:pt x="486" y="456"/>
                  </a:moveTo>
                  <a:cubicBezTo>
                    <a:pt x="486" y="463"/>
                    <a:pt x="486" y="463"/>
                    <a:pt x="486" y="463"/>
                  </a:cubicBezTo>
                  <a:cubicBezTo>
                    <a:pt x="485" y="465"/>
                    <a:pt x="485" y="465"/>
                    <a:pt x="485" y="465"/>
                  </a:cubicBezTo>
                  <a:cubicBezTo>
                    <a:pt x="485" y="457"/>
                    <a:pt x="485" y="457"/>
                    <a:pt x="485" y="457"/>
                  </a:cubicBezTo>
                  <a:cubicBezTo>
                    <a:pt x="486" y="456"/>
                    <a:pt x="486" y="456"/>
                    <a:pt x="486" y="456"/>
                  </a:cubicBezTo>
                  <a:close/>
                  <a:moveTo>
                    <a:pt x="486" y="473"/>
                  </a:moveTo>
                  <a:cubicBezTo>
                    <a:pt x="486" y="479"/>
                    <a:pt x="486" y="479"/>
                    <a:pt x="486" y="479"/>
                  </a:cubicBezTo>
                  <a:cubicBezTo>
                    <a:pt x="486" y="479"/>
                    <a:pt x="486" y="478"/>
                    <a:pt x="485" y="478"/>
                  </a:cubicBezTo>
                  <a:cubicBezTo>
                    <a:pt x="485" y="472"/>
                    <a:pt x="485" y="472"/>
                    <a:pt x="485" y="472"/>
                  </a:cubicBezTo>
                  <a:cubicBezTo>
                    <a:pt x="486" y="473"/>
                    <a:pt x="486" y="473"/>
                    <a:pt x="486" y="473"/>
                  </a:cubicBezTo>
                  <a:close/>
                  <a:moveTo>
                    <a:pt x="486" y="489"/>
                  </a:moveTo>
                  <a:cubicBezTo>
                    <a:pt x="486" y="498"/>
                    <a:pt x="486" y="498"/>
                    <a:pt x="486" y="498"/>
                  </a:cubicBezTo>
                  <a:cubicBezTo>
                    <a:pt x="485" y="499"/>
                    <a:pt x="485" y="499"/>
                    <a:pt x="485" y="499"/>
                  </a:cubicBezTo>
                  <a:cubicBezTo>
                    <a:pt x="485" y="491"/>
                    <a:pt x="485" y="491"/>
                    <a:pt x="485" y="491"/>
                  </a:cubicBezTo>
                  <a:cubicBezTo>
                    <a:pt x="486" y="490"/>
                    <a:pt x="486" y="490"/>
                    <a:pt x="486" y="489"/>
                  </a:cubicBezTo>
                  <a:close/>
                  <a:moveTo>
                    <a:pt x="486" y="503"/>
                  </a:moveTo>
                  <a:cubicBezTo>
                    <a:pt x="486" y="509"/>
                    <a:pt x="486" y="509"/>
                    <a:pt x="486" y="509"/>
                  </a:cubicBezTo>
                  <a:cubicBezTo>
                    <a:pt x="485" y="508"/>
                    <a:pt x="485" y="508"/>
                    <a:pt x="485" y="508"/>
                  </a:cubicBezTo>
                  <a:cubicBezTo>
                    <a:pt x="485" y="502"/>
                    <a:pt x="485" y="502"/>
                    <a:pt x="485" y="502"/>
                  </a:cubicBezTo>
                  <a:cubicBezTo>
                    <a:pt x="486" y="503"/>
                    <a:pt x="486" y="503"/>
                    <a:pt x="486" y="503"/>
                  </a:cubicBezTo>
                  <a:close/>
                  <a:moveTo>
                    <a:pt x="486" y="542"/>
                  </a:moveTo>
                  <a:cubicBezTo>
                    <a:pt x="486" y="558"/>
                    <a:pt x="486" y="558"/>
                    <a:pt x="486" y="558"/>
                  </a:cubicBezTo>
                  <a:cubicBezTo>
                    <a:pt x="485" y="558"/>
                    <a:pt x="485" y="558"/>
                    <a:pt x="485" y="558"/>
                  </a:cubicBezTo>
                  <a:cubicBezTo>
                    <a:pt x="485" y="541"/>
                    <a:pt x="485" y="541"/>
                    <a:pt x="485" y="541"/>
                  </a:cubicBezTo>
                  <a:cubicBezTo>
                    <a:pt x="486" y="542"/>
                    <a:pt x="486" y="542"/>
                    <a:pt x="486" y="542"/>
                  </a:cubicBezTo>
                  <a:close/>
                  <a:moveTo>
                    <a:pt x="486" y="559"/>
                  </a:moveTo>
                  <a:cubicBezTo>
                    <a:pt x="486" y="574"/>
                    <a:pt x="486" y="574"/>
                    <a:pt x="486" y="574"/>
                  </a:cubicBezTo>
                  <a:cubicBezTo>
                    <a:pt x="485" y="574"/>
                    <a:pt x="485" y="574"/>
                    <a:pt x="485" y="574"/>
                  </a:cubicBezTo>
                  <a:cubicBezTo>
                    <a:pt x="485" y="563"/>
                    <a:pt x="485" y="563"/>
                    <a:pt x="485" y="563"/>
                  </a:cubicBezTo>
                  <a:cubicBezTo>
                    <a:pt x="486" y="563"/>
                    <a:pt x="486" y="563"/>
                    <a:pt x="486" y="563"/>
                  </a:cubicBezTo>
                  <a:cubicBezTo>
                    <a:pt x="486" y="562"/>
                    <a:pt x="486" y="560"/>
                    <a:pt x="486" y="559"/>
                  </a:cubicBezTo>
                  <a:close/>
                  <a:moveTo>
                    <a:pt x="486" y="592"/>
                  </a:moveTo>
                  <a:cubicBezTo>
                    <a:pt x="486" y="602"/>
                    <a:pt x="486" y="602"/>
                    <a:pt x="486" y="602"/>
                  </a:cubicBezTo>
                  <a:cubicBezTo>
                    <a:pt x="486" y="602"/>
                    <a:pt x="486" y="602"/>
                    <a:pt x="485" y="602"/>
                  </a:cubicBezTo>
                  <a:cubicBezTo>
                    <a:pt x="485" y="592"/>
                    <a:pt x="485" y="592"/>
                    <a:pt x="485" y="592"/>
                  </a:cubicBezTo>
                  <a:cubicBezTo>
                    <a:pt x="486" y="592"/>
                    <a:pt x="486" y="592"/>
                    <a:pt x="486" y="592"/>
                  </a:cubicBezTo>
                  <a:close/>
                  <a:moveTo>
                    <a:pt x="486" y="614"/>
                  </a:moveTo>
                  <a:cubicBezTo>
                    <a:pt x="486" y="622"/>
                    <a:pt x="486" y="622"/>
                    <a:pt x="486" y="622"/>
                  </a:cubicBezTo>
                  <a:cubicBezTo>
                    <a:pt x="485" y="623"/>
                    <a:pt x="485" y="623"/>
                    <a:pt x="485" y="623"/>
                  </a:cubicBezTo>
                  <a:cubicBezTo>
                    <a:pt x="485" y="614"/>
                    <a:pt x="485" y="614"/>
                    <a:pt x="485" y="614"/>
                  </a:cubicBezTo>
                  <a:cubicBezTo>
                    <a:pt x="486" y="614"/>
                    <a:pt x="486" y="614"/>
                    <a:pt x="486" y="614"/>
                  </a:cubicBezTo>
                  <a:close/>
                  <a:moveTo>
                    <a:pt x="486" y="673"/>
                  </a:moveTo>
                  <a:cubicBezTo>
                    <a:pt x="486" y="684"/>
                    <a:pt x="486" y="684"/>
                    <a:pt x="486" y="684"/>
                  </a:cubicBezTo>
                  <a:cubicBezTo>
                    <a:pt x="485" y="685"/>
                    <a:pt x="485" y="685"/>
                    <a:pt x="485" y="685"/>
                  </a:cubicBezTo>
                  <a:cubicBezTo>
                    <a:pt x="485" y="673"/>
                    <a:pt x="485" y="673"/>
                    <a:pt x="485" y="673"/>
                  </a:cubicBezTo>
                  <a:cubicBezTo>
                    <a:pt x="486" y="673"/>
                    <a:pt x="486" y="673"/>
                    <a:pt x="486" y="673"/>
                  </a:cubicBezTo>
                  <a:close/>
                  <a:moveTo>
                    <a:pt x="486" y="738"/>
                  </a:moveTo>
                  <a:cubicBezTo>
                    <a:pt x="486" y="752"/>
                    <a:pt x="486" y="752"/>
                    <a:pt x="486" y="752"/>
                  </a:cubicBezTo>
                  <a:cubicBezTo>
                    <a:pt x="486" y="752"/>
                    <a:pt x="486" y="752"/>
                    <a:pt x="485" y="751"/>
                  </a:cubicBezTo>
                  <a:cubicBezTo>
                    <a:pt x="485" y="738"/>
                    <a:pt x="485" y="738"/>
                    <a:pt x="485" y="738"/>
                  </a:cubicBezTo>
                  <a:lnTo>
                    <a:pt x="486" y="738"/>
                  </a:lnTo>
                  <a:close/>
                  <a:moveTo>
                    <a:pt x="484" y="11"/>
                  </a:moveTo>
                  <a:cubicBezTo>
                    <a:pt x="485" y="11"/>
                    <a:pt x="485" y="11"/>
                    <a:pt x="485" y="11"/>
                  </a:cubicBezTo>
                  <a:cubicBezTo>
                    <a:pt x="485" y="42"/>
                    <a:pt x="485" y="42"/>
                    <a:pt x="485" y="42"/>
                  </a:cubicBezTo>
                  <a:cubicBezTo>
                    <a:pt x="485" y="40"/>
                    <a:pt x="484" y="38"/>
                    <a:pt x="484" y="37"/>
                  </a:cubicBezTo>
                  <a:cubicBezTo>
                    <a:pt x="484" y="11"/>
                    <a:pt x="484" y="11"/>
                    <a:pt x="484" y="11"/>
                  </a:cubicBezTo>
                  <a:close/>
                  <a:moveTo>
                    <a:pt x="485" y="784"/>
                  </a:moveTo>
                  <a:cubicBezTo>
                    <a:pt x="484" y="784"/>
                    <a:pt x="484" y="784"/>
                    <a:pt x="484" y="784"/>
                  </a:cubicBezTo>
                  <a:cubicBezTo>
                    <a:pt x="484" y="774"/>
                    <a:pt x="484" y="774"/>
                    <a:pt x="484" y="774"/>
                  </a:cubicBezTo>
                  <a:cubicBezTo>
                    <a:pt x="484" y="774"/>
                    <a:pt x="485" y="774"/>
                    <a:pt x="485" y="774"/>
                  </a:cubicBezTo>
                  <a:cubicBezTo>
                    <a:pt x="485" y="774"/>
                    <a:pt x="485" y="774"/>
                    <a:pt x="485" y="774"/>
                  </a:cubicBezTo>
                  <a:cubicBezTo>
                    <a:pt x="485" y="784"/>
                    <a:pt x="485" y="784"/>
                    <a:pt x="485" y="784"/>
                  </a:cubicBezTo>
                  <a:close/>
                  <a:moveTo>
                    <a:pt x="485" y="50"/>
                  </a:moveTo>
                  <a:cubicBezTo>
                    <a:pt x="485" y="57"/>
                    <a:pt x="485" y="57"/>
                    <a:pt x="485" y="57"/>
                  </a:cubicBezTo>
                  <a:cubicBezTo>
                    <a:pt x="484" y="57"/>
                    <a:pt x="484" y="57"/>
                    <a:pt x="484" y="57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5" y="50"/>
                    <a:pt x="485" y="50"/>
                    <a:pt x="485" y="50"/>
                  </a:cubicBezTo>
                  <a:close/>
                  <a:moveTo>
                    <a:pt x="485" y="75"/>
                  </a:moveTo>
                  <a:cubicBezTo>
                    <a:pt x="485" y="121"/>
                    <a:pt x="485" y="121"/>
                    <a:pt x="485" y="121"/>
                  </a:cubicBezTo>
                  <a:cubicBezTo>
                    <a:pt x="485" y="121"/>
                    <a:pt x="484" y="120"/>
                    <a:pt x="484" y="120"/>
                  </a:cubicBezTo>
                  <a:cubicBezTo>
                    <a:pt x="484" y="75"/>
                    <a:pt x="484" y="75"/>
                    <a:pt x="484" y="75"/>
                  </a:cubicBezTo>
                  <a:cubicBezTo>
                    <a:pt x="485" y="75"/>
                    <a:pt x="485" y="75"/>
                    <a:pt x="485" y="75"/>
                  </a:cubicBezTo>
                  <a:close/>
                  <a:moveTo>
                    <a:pt x="485" y="124"/>
                  </a:moveTo>
                  <a:cubicBezTo>
                    <a:pt x="485" y="139"/>
                    <a:pt x="485" y="139"/>
                    <a:pt x="485" y="139"/>
                  </a:cubicBezTo>
                  <a:cubicBezTo>
                    <a:pt x="484" y="139"/>
                    <a:pt x="484" y="139"/>
                    <a:pt x="484" y="139"/>
                  </a:cubicBezTo>
                  <a:cubicBezTo>
                    <a:pt x="484" y="124"/>
                    <a:pt x="484" y="124"/>
                    <a:pt x="484" y="124"/>
                  </a:cubicBezTo>
                  <a:cubicBezTo>
                    <a:pt x="484" y="124"/>
                    <a:pt x="485" y="124"/>
                    <a:pt x="485" y="124"/>
                  </a:cubicBezTo>
                  <a:close/>
                  <a:moveTo>
                    <a:pt x="485" y="141"/>
                  </a:moveTo>
                  <a:cubicBezTo>
                    <a:pt x="485" y="148"/>
                    <a:pt x="485" y="148"/>
                    <a:pt x="485" y="148"/>
                  </a:cubicBezTo>
                  <a:cubicBezTo>
                    <a:pt x="484" y="148"/>
                    <a:pt x="484" y="148"/>
                    <a:pt x="484" y="148"/>
                  </a:cubicBezTo>
                  <a:cubicBezTo>
                    <a:pt x="484" y="140"/>
                    <a:pt x="484" y="140"/>
                    <a:pt x="484" y="140"/>
                  </a:cubicBezTo>
                  <a:cubicBezTo>
                    <a:pt x="484" y="140"/>
                    <a:pt x="485" y="140"/>
                    <a:pt x="485" y="141"/>
                  </a:cubicBezTo>
                  <a:close/>
                  <a:moveTo>
                    <a:pt x="485" y="182"/>
                  </a:moveTo>
                  <a:cubicBezTo>
                    <a:pt x="485" y="200"/>
                    <a:pt x="485" y="200"/>
                    <a:pt x="485" y="200"/>
                  </a:cubicBezTo>
                  <a:cubicBezTo>
                    <a:pt x="485" y="197"/>
                    <a:pt x="485" y="195"/>
                    <a:pt x="484" y="193"/>
                  </a:cubicBezTo>
                  <a:cubicBezTo>
                    <a:pt x="484" y="181"/>
                    <a:pt x="484" y="181"/>
                    <a:pt x="484" y="181"/>
                  </a:cubicBezTo>
                  <a:cubicBezTo>
                    <a:pt x="485" y="182"/>
                    <a:pt x="485" y="182"/>
                    <a:pt x="485" y="182"/>
                  </a:cubicBezTo>
                  <a:close/>
                  <a:moveTo>
                    <a:pt x="485" y="206"/>
                  </a:moveTo>
                  <a:cubicBezTo>
                    <a:pt x="485" y="211"/>
                    <a:pt x="485" y="211"/>
                    <a:pt x="485" y="211"/>
                  </a:cubicBezTo>
                  <a:cubicBezTo>
                    <a:pt x="485" y="211"/>
                    <a:pt x="484" y="211"/>
                    <a:pt x="484" y="211"/>
                  </a:cubicBezTo>
                  <a:cubicBezTo>
                    <a:pt x="484" y="206"/>
                    <a:pt x="484" y="206"/>
                    <a:pt x="484" y="206"/>
                  </a:cubicBezTo>
                  <a:cubicBezTo>
                    <a:pt x="484" y="206"/>
                    <a:pt x="485" y="206"/>
                    <a:pt x="485" y="206"/>
                  </a:cubicBezTo>
                  <a:close/>
                  <a:moveTo>
                    <a:pt x="485" y="236"/>
                  </a:moveTo>
                  <a:cubicBezTo>
                    <a:pt x="485" y="266"/>
                    <a:pt x="485" y="266"/>
                    <a:pt x="485" y="266"/>
                  </a:cubicBezTo>
                  <a:cubicBezTo>
                    <a:pt x="485" y="267"/>
                    <a:pt x="484" y="267"/>
                    <a:pt x="484" y="268"/>
                  </a:cubicBezTo>
                  <a:cubicBezTo>
                    <a:pt x="484" y="235"/>
                    <a:pt x="484" y="235"/>
                    <a:pt x="484" y="235"/>
                  </a:cubicBezTo>
                  <a:cubicBezTo>
                    <a:pt x="484" y="236"/>
                    <a:pt x="485" y="236"/>
                    <a:pt x="485" y="236"/>
                  </a:cubicBezTo>
                  <a:close/>
                  <a:moveTo>
                    <a:pt x="485" y="296"/>
                  </a:moveTo>
                  <a:cubicBezTo>
                    <a:pt x="485" y="301"/>
                    <a:pt x="485" y="301"/>
                    <a:pt x="485" y="301"/>
                  </a:cubicBezTo>
                  <a:cubicBezTo>
                    <a:pt x="485" y="302"/>
                    <a:pt x="484" y="302"/>
                    <a:pt x="484" y="302"/>
                  </a:cubicBezTo>
                  <a:cubicBezTo>
                    <a:pt x="484" y="297"/>
                    <a:pt x="484" y="297"/>
                    <a:pt x="484" y="297"/>
                  </a:cubicBezTo>
                  <a:cubicBezTo>
                    <a:pt x="485" y="296"/>
                    <a:pt x="485" y="296"/>
                    <a:pt x="485" y="296"/>
                  </a:cubicBezTo>
                  <a:close/>
                  <a:moveTo>
                    <a:pt x="485" y="308"/>
                  </a:moveTo>
                  <a:cubicBezTo>
                    <a:pt x="485" y="313"/>
                    <a:pt x="485" y="313"/>
                    <a:pt x="485" y="313"/>
                  </a:cubicBezTo>
                  <a:cubicBezTo>
                    <a:pt x="485" y="313"/>
                    <a:pt x="484" y="312"/>
                    <a:pt x="484" y="312"/>
                  </a:cubicBezTo>
                  <a:cubicBezTo>
                    <a:pt x="484" y="308"/>
                    <a:pt x="484" y="308"/>
                    <a:pt x="484" y="308"/>
                  </a:cubicBezTo>
                  <a:cubicBezTo>
                    <a:pt x="485" y="308"/>
                    <a:pt x="485" y="308"/>
                    <a:pt x="485" y="308"/>
                  </a:cubicBezTo>
                  <a:close/>
                  <a:moveTo>
                    <a:pt x="485" y="323"/>
                  </a:moveTo>
                  <a:cubicBezTo>
                    <a:pt x="485" y="330"/>
                    <a:pt x="485" y="330"/>
                    <a:pt x="485" y="330"/>
                  </a:cubicBezTo>
                  <a:cubicBezTo>
                    <a:pt x="485" y="330"/>
                    <a:pt x="484" y="331"/>
                    <a:pt x="484" y="332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85" y="323"/>
                    <a:pt x="485" y="323"/>
                    <a:pt x="485" y="323"/>
                  </a:cubicBezTo>
                  <a:cubicBezTo>
                    <a:pt x="485" y="323"/>
                    <a:pt x="485" y="323"/>
                    <a:pt x="485" y="323"/>
                  </a:cubicBezTo>
                  <a:close/>
                  <a:moveTo>
                    <a:pt x="485" y="339"/>
                  </a:moveTo>
                  <a:cubicBezTo>
                    <a:pt x="485" y="355"/>
                    <a:pt x="485" y="355"/>
                    <a:pt x="485" y="355"/>
                  </a:cubicBezTo>
                  <a:cubicBezTo>
                    <a:pt x="485" y="356"/>
                    <a:pt x="484" y="357"/>
                    <a:pt x="484" y="359"/>
                  </a:cubicBezTo>
                  <a:cubicBezTo>
                    <a:pt x="484" y="350"/>
                    <a:pt x="484" y="350"/>
                    <a:pt x="484" y="350"/>
                  </a:cubicBezTo>
                  <a:cubicBezTo>
                    <a:pt x="484" y="349"/>
                    <a:pt x="485" y="347"/>
                    <a:pt x="484" y="346"/>
                  </a:cubicBezTo>
                  <a:cubicBezTo>
                    <a:pt x="484" y="338"/>
                    <a:pt x="484" y="338"/>
                    <a:pt x="484" y="338"/>
                  </a:cubicBezTo>
                  <a:cubicBezTo>
                    <a:pt x="484" y="338"/>
                    <a:pt x="485" y="339"/>
                    <a:pt x="485" y="339"/>
                  </a:cubicBezTo>
                  <a:close/>
                  <a:moveTo>
                    <a:pt x="485" y="367"/>
                  </a:moveTo>
                  <a:cubicBezTo>
                    <a:pt x="485" y="390"/>
                    <a:pt x="485" y="390"/>
                    <a:pt x="485" y="390"/>
                  </a:cubicBezTo>
                  <a:cubicBezTo>
                    <a:pt x="485" y="387"/>
                    <a:pt x="485" y="384"/>
                    <a:pt x="484" y="381"/>
                  </a:cubicBezTo>
                  <a:cubicBezTo>
                    <a:pt x="484" y="369"/>
                    <a:pt x="484" y="369"/>
                    <a:pt x="484" y="369"/>
                  </a:cubicBezTo>
                  <a:cubicBezTo>
                    <a:pt x="485" y="367"/>
                    <a:pt x="485" y="367"/>
                    <a:pt x="485" y="367"/>
                  </a:cubicBezTo>
                  <a:close/>
                  <a:moveTo>
                    <a:pt x="485" y="420"/>
                  </a:moveTo>
                  <a:cubicBezTo>
                    <a:pt x="485" y="434"/>
                    <a:pt x="485" y="434"/>
                    <a:pt x="485" y="434"/>
                  </a:cubicBezTo>
                  <a:cubicBezTo>
                    <a:pt x="485" y="434"/>
                    <a:pt x="484" y="435"/>
                    <a:pt x="484" y="436"/>
                  </a:cubicBezTo>
                  <a:cubicBezTo>
                    <a:pt x="484" y="423"/>
                    <a:pt x="484" y="423"/>
                    <a:pt x="484" y="423"/>
                  </a:cubicBezTo>
                  <a:cubicBezTo>
                    <a:pt x="485" y="422"/>
                    <a:pt x="485" y="421"/>
                    <a:pt x="485" y="420"/>
                  </a:cubicBezTo>
                  <a:close/>
                  <a:moveTo>
                    <a:pt x="485" y="438"/>
                  </a:moveTo>
                  <a:cubicBezTo>
                    <a:pt x="485" y="442"/>
                    <a:pt x="485" y="442"/>
                    <a:pt x="485" y="442"/>
                  </a:cubicBezTo>
                  <a:cubicBezTo>
                    <a:pt x="484" y="442"/>
                    <a:pt x="484" y="442"/>
                    <a:pt x="484" y="442"/>
                  </a:cubicBezTo>
                  <a:cubicBezTo>
                    <a:pt x="484" y="438"/>
                    <a:pt x="484" y="438"/>
                    <a:pt x="484" y="438"/>
                  </a:cubicBezTo>
                  <a:cubicBezTo>
                    <a:pt x="485" y="438"/>
                    <a:pt x="485" y="438"/>
                    <a:pt x="485" y="438"/>
                  </a:cubicBezTo>
                  <a:close/>
                  <a:moveTo>
                    <a:pt x="485" y="448"/>
                  </a:moveTo>
                  <a:cubicBezTo>
                    <a:pt x="485" y="453"/>
                    <a:pt x="485" y="453"/>
                    <a:pt x="485" y="453"/>
                  </a:cubicBezTo>
                  <a:cubicBezTo>
                    <a:pt x="484" y="453"/>
                    <a:pt x="484" y="453"/>
                    <a:pt x="484" y="453"/>
                  </a:cubicBezTo>
                  <a:cubicBezTo>
                    <a:pt x="484" y="448"/>
                    <a:pt x="484" y="448"/>
                    <a:pt x="484" y="448"/>
                  </a:cubicBezTo>
                  <a:cubicBezTo>
                    <a:pt x="484" y="448"/>
                    <a:pt x="485" y="448"/>
                    <a:pt x="485" y="448"/>
                  </a:cubicBezTo>
                  <a:close/>
                  <a:moveTo>
                    <a:pt x="485" y="457"/>
                  </a:moveTo>
                  <a:cubicBezTo>
                    <a:pt x="485" y="465"/>
                    <a:pt x="485" y="465"/>
                    <a:pt x="485" y="465"/>
                  </a:cubicBezTo>
                  <a:cubicBezTo>
                    <a:pt x="485" y="465"/>
                    <a:pt x="484" y="466"/>
                    <a:pt x="484" y="467"/>
                  </a:cubicBezTo>
                  <a:cubicBezTo>
                    <a:pt x="484" y="458"/>
                    <a:pt x="484" y="458"/>
                    <a:pt x="484" y="458"/>
                  </a:cubicBezTo>
                  <a:cubicBezTo>
                    <a:pt x="484" y="458"/>
                    <a:pt x="484" y="458"/>
                    <a:pt x="484" y="458"/>
                  </a:cubicBezTo>
                  <a:cubicBezTo>
                    <a:pt x="485" y="457"/>
                    <a:pt x="485" y="457"/>
                    <a:pt x="485" y="457"/>
                  </a:cubicBezTo>
                  <a:close/>
                  <a:moveTo>
                    <a:pt x="485" y="472"/>
                  </a:moveTo>
                  <a:cubicBezTo>
                    <a:pt x="485" y="478"/>
                    <a:pt x="485" y="478"/>
                    <a:pt x="485" y="478"/>
                  </a:cubicBezTo>
                  <a:cubicBezTo>
                    <a:pt x="485" y="478"/>
                    <a:pt x="485" y="477"/>
                    <a:pt x="485" y="477"/>
                  </a:cubicBezTo>
                  <a:cubicBezTo>
                    <a:pt x="484" y="477"/>
                    <a:pt x="484" y="478"/>
                    <a:pt x="484" y="478"/>
                  </a:cubicBezTo>
                  <a:cubicBezTo>
                    <a:pt x="484" y="471"/>
                    <a:pt x="484" y="471"/>
                    <a:pt x="484" y="471"/>
                  </a:cubicBezTo>
                  <a:cubicBezTo>
                    <a:pt x="485" y="472"/>
                    <a:pt x="485" y="472"/>
                    <a:pt x="485" y="472"/>
                  </a:cubicBezTo>
                  <a:close/>
                  <a:moveTo>
                    <a:pt x="485" y="491"/>
                  </a:moveTo>
                  <a:cubicBezTo>
                    <a:pt x="485" y="499"/>
                    <a:pt x="485" y="499"/>
                    <a:pt x="485" y="499"/>
                  </a:cubicBezTo>
                  <a:cubicBezTo>
                    <a:pt x="485" y="501"/>
                    <a:pt x="485" y="501"/>
                    <a:pt x="485" y="501"/>
                  </a:cubicBezTo>
                  <a:cubicBezTo>
                    <a:pt x="485" y="502"/>
                    <a:pt x="485" y="502"/>
                    <a:pt x="485" y="502"/>
                  </a:cubicBezTo>
                  <a:cubicBezTo>
                    <a:pt x="485" y="508"/>
                    <a:pt x="485" y="508"/>
                    <a:pt x="485" y="508"/>
                  </a:cubicBezTo>
                  <a:cubicBezTo>
                    <a:pt x="484" y="507"/>
                    <a:pt x="484" y="507"/>
                    <a:pt x="484" y="507"/>
                  </a:cubicBezTo>
                  <a:cubicBezTo>
                    <a:pt x="484" y="493"/>
                    <a:pt x="484" y="493"/>
                    <a:pt x="484" y="493"/>
                  </a:cubicBezTo>
                  <a:cubicBezTo>
                    <a:pt x="484" y="492"/>
                    <a:pt x="485" y="492"/>
                    <a:pt x="485" y="491"/>
                  </a:cubicBezTo>
                  <a:close/>
                  <a:moveTo>
                    <a:pt x="485" y="541"/>
                  </a:moveTo>
                  <a:cubicBezTo>
                    <a:pt x="485" y="558"/>
                    <a:pt x="485" y="558"/>
                    <a:pt x="485" y="558"/>
                  </a:cubicBezTo>
                  <a:cubicBezTo>
                    <a:pt x="485" y="558"/>
                    <a:pt x="484" y="559"/>
                    <a:pt x="484" y="559"/>
                  </a:cubicBezTo>
                  <a:cubicBezTo>
                    <a:pt x="484" y="539"/>
                    <a:pt x="484" y="539"/>
                    <a:pt x="484" y="539"/>
                  </a:cubicBezTo>
                  <a:cubicBezTo>
                    <a:pt x="485" y="541"/>
                    <a:pt x="485" y="541"/>
                    <a:pt x="485" y="541"/>
                  </a:cubicBezTo>
                  <a:close/>
                  <a:moveTo>
                    <a:pt x="485" y="563"/>
                  </a:moveTo>
                  <a:cubicBezTo>
                    <a:pt x="485" y="574"/>
                    <a:pt x="485" y="574"/>
                    <a:pt x="485" y="574"/>
                  </a:cubicBezTo>
                  <a:cubicBezTo>
                    <a:pt x="484" y="575"/>
                    <a:pt x="484" y="575"/>
                    <a:pt x="484" y="575"/>
                  </a:cubicBezTo>
                  <a:cubicBezTo>
                    <a:pt x="484" y="564"/>
                    <a:pt x="484" y="564"/>
                    <a:pt x="484" y="564"/>
                  </a:cubicBezTo>
                  <a:cubicBezTo>
                    <a:pt x="485" y="563"/>
                    <a:pt x="485" y="563"/>
                    <a:pt x="485" y="563"/>
                  </a:cubicBezTo>
                  <a:close/>
                  <a:moveTo>
                    <a:pt x="485" y="592"/>
                  </a:moveTo>
                  <a:cubicBezTo>
                    <a:pt x="485" y="602"/>
                    <a:pt x="485" y="602"/>
                    <a:pt x="485" y="602"/>
                  </a:cubicBezTo>
                  <a:cubicBezTo>
                    <a:pt x="485" y="602"/>
                    <a:pt x="484" y="602"/>
                    <a:pt x="484" y="602"/>
                  </a:cubicBezTo>
                  <a:cubicBezTo>
                    <a:pt x="484" y="593"/>
                    <a:pt x="484" y="593"/>
                    <a:pt x="484" y="593"/>
                  </a:cubicBezTo>
                  <a:cubicBezTo>
                    <a:pt x="484" y="593"/>
                    <a:pt x="485" y="593"/>
                    <a:pt x="485" y="592"/>
                  </a:cubicBezTo>
                  <a:close/>
                  <a:moveTo>
                    <a:pt x="485" y="614"/>
                  </a:moveTo>
                  <a:cubicBezTo>
                    <a:pt x="485" y="623"/>
                    <a:pt x="485" y="623"/>
                    <a:pt x="485" y="623"/>
                  </a:cubicBezTo>
                  <a:cubicBezTo>
                    <a:pt x="484" y="623"/>
                    <a:pt x="484" y="623"/>
                    <a:pt x="484" y="623"/>
                  </a:cubicBezTo>
                  <a:cubicBezTo>
                    <a:pt x="484" y="613"/>
                    <a:pt x="484" y="613"/>
                    <a:pt x="484" y="613"/>
                  </a:cubicBezTo>
                  <a:cubicBezTo>
                    <a:pt x="485" y="614"/>
                    <a:pt x="485" y="614"/>
                    <a:pt x="485" y="614"/>
                  </a:cubicBezTo>
                  <a:close/>
                  <a:moveTo>
                    <a:pt x="485" y="673"/>
                  </a:moveTo>
                  <a:cubicBezTo>
                    <a:pt x="485" y="685"/>
                    <a:pt x="485" y="685"/>
                    <a:pt x="485" y="685"/>
                  </a:cubicBezTo>
                  <a:cubicBezTo>
                    <a:pt x="484" y="685"/>
                    <a:pt x="484" y="685"/>
                    <a:pt x="484" y="685"/>
                  </a:cubicBezTo>
                  <a:cubicBezTo>
                    <a:pt x="484" y="673"/>
                    <a:pt x="484" y="673"/>
                    <a:pt x="484" y="673"/>
                  </a:cubicBezTo>
                  <a:cubicBezTo>
                    <a:pt x="485" y="673"/>
                    <a:pt x="485" y="673"/>
                    <a:pt x="485" y="673"/>
                  </a:cubicBezTo>
                  <a:close/>
                  <a:moveTo>
                    <a:pt x="485" y="738"/>
                  </a:moveTo>
                  <a:cubicBezTo>
                    <a:pt x="485" y="751"/>
                    <a:pt x="485" y="751"/>
                    <a:pt x="485" y="751"/>
                  </a:cubicBezTo>
                  <a:cubicBezTo>
                    <a:pt x="485" y="751"/>
                    <a:pt x="484" y="751"/>
                    <a:pt x="484" y="751"/>
                  </a:cubicBezTo>
                  <a:cubicBezTo>
                    <a:pt x="484" y="738"/>
                    <a:pt x="484" y="738"/>
                    <a:pt x="484" y="738"/>
                  </a:cubicBezTo>
                  <a:cubicBezTo>
                    <a:pt x="484" y="738"/>
                    <a:pt x="485" y="738"/>
                    <a:pt x="485" y="738"/>
                  </a:cubicBezTo>
                  <a:close/>
                  <a:moveTo>
                    <a:pt x="484" y="11"/>
                  </a:moveTo>
                  <a:cubicBezTo>
                    <a:pt x="484" y="11"/>
                    <a:pt x="484" y="11"/>
                    <a:pt x="484" y="11"/>
                  </a:cubicBezTo>
                  <a:cubicBezTo>
                    <a:pt x="484" y="37"/>
                    <a:pt x="484" y="37"/>
                    <a:pt x="484" y="37"/>
                  </a:cubicBezTo>
                  <a:cubicBezTo>
                    <a:pt x="484" y="35"/>
                    <a:pt x="484" y="35"/>
                    <a:pt x="484" y="35"/>
                  </a:cubicBezTo>
                  <a:cubicBezTo>
                    <a:pt x="484" y="11"/>
                    <a:pt x="484" y="11"/>
                    <a:pt x="484" y="11"/>
                  </a:cubicBezTo>
                  <a:close/>
                  <a:moveTo>
                    <a:pt x="484" y="784"/>
                  </a:moveTo>
                  <a:cubicBezTo>
                    <a:pt x="484" y="784"/>
                    <a:pt x="484" y="784"/>
                    <a:pt x="484" y="784"/>
                  </a:cubicBezTo>
                  <a:cubicBezTo>
                    <a:pt x="484" y="774"/>
                    <a:pt x="484" y="774"/>
                    <a:pt x="484" y="774"/>
                  </a:cubicBezTo>
                  <a:cubicBezTo>
                    <a:pt x="484" y="774"/>
                    <a:pt x="484" y="774"/>
                    <a:pt x="484" y="774"/>
                  </a:cubicBezTo>
                  <a:cubicBezTo>
                    <a:pt x="484" y="784"/>
                    <a:pt x="484" y="784"/>
                    <a:pt x="484" y="784"/>
                  </a:cubicBezTo>
                  <a:close/>
                  <a:moveTo>
                    <a:pt x="484" y="50"/>
                  </a:moveTo>
                  <a:cubicBezTo>
                    <a:pt x="484" y="57"/>
                    <a:pt x="484" y="57"/>
                    <a:pt x="484" y="57"/>
                  </a:cubicBezTo>
                  <a:cubicBezTo>
                    <a:pt x="484" y="56"/>
                    <a:pt x="484" y="56"/>
                    <a:pt x="484" y="56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4" y="50"/>
                    <a:pt x="484" y="50"/>
                    <a:pt x="484" y="50"/>
                  </a:cubicBezTo>
                  <a:close/>
                  <a:moveTo>
                    <a:pt x="484" y="75"/>
                  </a:moveTo>
                  <a:cubicBezTo>
                    <a:pt x="484" y="120"/>
                    <a:pt x="484" y="120"/>
                    <a:pt x="484" y="120"/>
                  </a:cubicBezTo>
                  <a:cubicBezTo>
                    <a:pt x="484" y="120"/>
                    <a:pt x="484" y="120"/>
                    <a:pt x="484" y="120"/>
                  </a:cubicBezTo>
                  <a:cubicBezTo>
                    <a:pt x="484" y="122"/>
                    <a:pt x="484" y="123"/>
                    <a:pt x="484" y="124"/>
                  </a:cubicBezTo>
                  <a:cubicBezTo>
                    <a:pt x="484" y="124"/>
                    <a:pt x="484" y="124"/>
                    <a:pt x="484" y="124"/>
                  </a:cubicBezTo>
                  <a:cubicBezTo>
                    <a:pt x="484" y="139"/>
                    <a:pt x="484" y="139"/>
                    <a:pt x="484" y="139"/>
                  </a:cubicBezTo>
                  <a:cubicBezTo>
                    <a:pt x="484" y="139"/>
                    <a:pt x="484" y="139"/>
                    <a:pt x="484" y="139"/>
                  </a:cubicBezTo>
                  <a:cubicBezTo>
                    <a:pt x="484" y="75"/>
                    <a:pt x="484" y="75"/>
                    <a:pt x="484" y="75"/>
                  </a:cubicBezTo>
                  <a:cubicBezTo>
                    <a:pt x="484" y="75"/>
                    <a:pt x="484" y="75"/>
                    <a:pt x="484" y="75"/>
                  </a:cubicBezTo>
                  <a:cubicBezTo>
                    <a:pt x="484" y="75"/>
                    <a:pt x="484" y="75"/>
                    <a:pt x="484" y="75"/>
                  </a:cubicBezTo>
                  <a:close/>
                  <a:moveTo>
                    <a:pt x="484" y="140"/>
                  </a:moveTo>
                  <a:cubicBezTo>
                    <a:pt x="484" y="148"/>
                    <a:pt x="484" y="148"/>
                    <a:pt x="484" y="148"/>
                  </a:cubicBezTo>
                  <a:cubicBezTo>
                    <a:pt x="484" y="148"/>
                    <a:pt x="484" y="148"/>
                    <a:pt x="484" y="148"/>
                  </a:cubicBezTo>
                  <a:cubicBezTo>
                    <a:pt x="484" y="140"/>
                    <a:pt x="484" y="140"/>
                    <a:pt x="484" y="140"/>
                  </a:cubicBezTo>
                  <a:cubicBezTo>
                    <a:pt x="484" y="140"/>
                    <a:pt x="484" y="140"/>
                    <a:pt x="484" y="140"/>
                  </a:cubicBezTo>
                  <a:close/>
                  <a:moveTo>
                    <a:pt x="484" y="181"/>
                  </a:moveTo>
                  <a:cubicBezTo>
                    <a:pt x="484" y="193"/>
                    <a:pt x="484" y="193"/>
                    <a:pt x="484" y="193"/>
                  </a:cubicBezTo>
                  <a:cubicBezTo>
                    <a:pt x="484" y="192"/>
                    <a:pt x="484" y="192"/>
                    <a:pt x="484" y="191"/>
                  </a:cubicBezTo>
                  <a:cubicBezTo>
                    <a:pt x="484" y="181"/>
                    <a:pt x="484" y="181"/>
                    <a:pt x="484" y="181"/>
                  </a:cubicBezTo>
                  <a:cubicBezTo>
                    <a:pt x="484" y="181"/>
                    <a:pt x="484" y="181"/>
                    <a:pt x="484" y="181"/>
                  </a:cubicBezTo>
                  <a:close/>
                  <a:moveTo>
                    <a:pt x="484" y="206"/>
                  </a:moveTo>
                  <a:cubicBezTo>
                    <a:pt x="484" y="211"/>
                    <a:pt x="484" y="211"/>
                    <a:pt x="484" y="211"/>
                  </a:cubicBezTo>
                  <a:cubicBezTo>
                    <a:pt x="484" y="211"/>
                    <a:pt x="484" y="211"/>
                    <a:pt x="484" y="211"/>
                  </a:cubicBezTo>
                  <a:cubicBezTo>
                    <a:pt x="484" y="206"/>
                    <a:pt x="484" y="206"/>
                    <a:pt x="484" y="206"/>
                  </a:cubicBezTo>
                  <a:cubicBezTo>
                    <a:pt x="484" y="206"/>
                    <a:pt x="484" y="206"/>
                    <a:pt x="484" y="206"/>
                  </a:cubicBezTo>
                  <a:cubicBezTo>
                    <a:pt x="484" y="206"/>
                    <a:pt x="484" y="206"/>
                    <a:pt x="484" y="206"/>
                  </a:cubicBezTo>
                  <a:close/>
                  <a:moveTo>
                    <a:pt x="484" y="235"/>
                  </a:moveTo>
                  <a:cubicBezTo>
                    <a:pt x="484" y="268"/>
                    <a:pt x="484" y="268"/>
                    <a:pt x="484" y="268"/>
                  </a:cubicBezTo>
                  <a:cubicBezTo>
                    <a:pt x="484" y="268"/>
                    <a:pt x="484" y="268"/>
                    <a:pt x="484" y="268"/>
                  </a:cubicBezTo>
                  <a:cubicBezTo>
                    <a:pt x="484" y="235"/>
                    <a:pt x="484" y="235"/>
                    <a:pt x="484" y="235"/>
                  </a:cubicBezTo>
                  <a:cubicBezTo>
                    <a:pt x="484" y="235"/>
                    <a:pt x="484" y="235"/>
                    <a:pt x="484" y="235"/>
                  </a:cubicBezTo>
                  <a:close/>
                  <a:moveTo>
                    <a:pt x="484" y="297"/>
                  </a:moveTo>
                  <a:cubicBezTo>
                    <a:pt x="484" y="302"/>
                    <a:pt x="484" y="302"/>
                    <a:pt x="484" y="302"/>
                  </a:cubicBezTo>
                  <a:cubicBezTo>
                    <a:pt x="484" y="302"/>
                    <a:pt x="484" y="302"/>
                    <a:pt x="484" y="302"/>
                  </a:cubicBezTo>
                  <a:cubicBezTo>
                    <a:pt x="484" y="297"/>
                    <a:pt x="484" y="297"/>
                    <a:pt x="484" y="297"/>
                  </a:cubicBezTo>
                  <a:cubicBezTo>
                    <a:pt x="484" y="297"/>
                    <a:pt x="484" y="297"/>
                    <a:pt x="484" y="297"/>
                  </a:cubicBezTo>
                  <a:close/>
                  <a:moveTo>
                    <a:pt x="484" y="308"/>
                  </a:moveTo>
                  <a:cubicBezTo>
                    <a:pt x="484" y="312"/>
                    <a:pt x="484" y="312"/>
                    <a:pt x="484" y="312"/>
                  </a:cubicBezTo>
                  <a:cubicBezTo>
                    <a:pt x="484" y="312"/>
                    <a:pt x="484" y="312"/>
                    <a:pt x="484" y="312"/>
                  </a:cubicBezTo>
                  <a:cubicBezTo>
                    <a:pt x="484" y="307"/>
                    <a:pt x="484" y="307"/>
                    <a:pt x="484" y="307"/>
                  </a:cubicBezTo>
                  <a:cubicBezTo>
                    <a:pt x="484" y="308"/>
                    <a:pt x="484" y="308"/>
                    <a:pt x="484" y="308"/>
                  </a:cubicBezTo>
                  <a:close/>
                  <a:moveTo>
                    <a:pt x="484" y="322"/>
                  </a:moveTo>
                  <a:cubicBezTo>
                    <a:pt x="484" y="332"/>
                    <a:pt x="484" y="332"/>
                    <a:pt x="484" y="332"/>
                  </a:cubicBezTo>
                  <a:cubicBezTo>
                    <a:pt x="484" y="332"/>
                    <a:pt x="484" y="332"/>
                    <a:pt x="484" y="332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84" y="327"/>
                    <a:pt x="484" y="327"/>
                    <a:pt x="484" y="327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84" y="322"/>
                    <a:pt x="484" y="322"/>
                    <a:pt x="484" y="322"/>
                  </a:cubicBezTo>
                  <a:close/>
                  <a:moveTo>
                    <a:pt x="484" y="338"/>
                  </a:moveTo>
                  <a:cubicBezTo>
                    <a:pt x="484" y="346"/>
                    <a:pt x="484" y="346"/>
                    <a:pt x="484" y="346"/>
                  </a:cubicBezTo>
                  <a:cubicBezTo>
                    <a:pt x="484" y="345"/>
                    <a:pt x="484" y="345"/>
                    <a:pt x="484" y="344"/>
                  </a:cubicBezTo>
                  <a:cubicBezTo>
                    <a:pt x="484" y="337"/>
                    <a:pt x="484" y="337"/>
                    <a:pt x="484" y="337"/>
                  </a:cubicBezTo>
                  <a:cubicBezTo>
                    <a:pt x="484" y="338"/>
                    <a:pt x="484" y="338"/>
                    <a:pt x="484" y="338"/>
                  </a:cubicBezTo>
                  <a:close/>
                  <a:moveTo>
                    <a:pt x="484" y="350"/>
                  </a:moveTo>
                  <a:cubicBezTo>
                    <a:pt x="484" y="359"/>
                    <a:pt x="484" y="359"/>
                    <a:pt x="484" y="359"/>
                  </a:cubicBezTo>
                  <a:cubicBezTo>
                    <a:pt x="483" y="361"/>
                    <a:pt x="484" y="365"/>
                    <a:pt x="484" y="369"/>
                  </a:cubicBezTo>
                  <a:cubicBezTo>
                    <a:pt x="484" y="369"/>
                    <a:pt x="484" y="369"/>
                    <a:pt x="484" y="369"/>
                  </a:cubicBezTo>
                  <a:cubicBezTo>
                    <a:pt x="484" y="381"/>
                    <a:pt x="484" y="381"/>
                    <a:pt x="484" y="381"/>
                  </a:cubicBezTo>
                  <a:cubicBezTo>
                    <a:pt x="484" y="380"/>
                    <a:pt x="484" y="379"/>
                    <a:pt x="484" y="378"/>
                  </a:cubicBezTo>
                  <a:cubicBezTo>
                    <a:pt x="484" y="351"/>
                    <a:pt x="484" y="351"/>
                    <a:pt x="484" y="351"/>
                  </a:cubicBezTo>
                  <a:cubicBezTo>
                    <a:pt x="484" y="351"/>
                    <a:pt x="484" y="350"/>
                    <a:pt x="484" y="350"/>
                  </a:cubicBezTo>
                  <a:close/>
                  <a:moveTo>
                    <a:pt x="484" y="423"/>
                  </a:moveTo>
                  <a:cubicBezTo>
                    <a:pt x="484" y="436"/>
                    <a:pt x="484" y="436"/>
                    <a:pt x="484" y="436"/>
                  </a:cubicBezTo>
                  <a:cubicBezTo>
                    <a:pt x="484" y="436"/>
                    <a:pt x="484" y="436"/>
                    <a:pt x="484" y="437"/>
                  </a:cubicBezTo>
                  <a:cubicBezTo>
                    <a:pt x="484" y="425"/>
                    <a:pt x="484" y="425"/>
                    <a:pt x="484" y="425"/>
                  </a:cubicBezTo>
                  <a:cubicBezTo>
                    <a:pt x="484" y="423"/>
                    <a:pt x="484" y="423"/>
                    <a:pt x="484" y="423"/>
                  </a:cubicBezTo>
                  <a:close/>
                  <a:moveTo>
                    <a:pt x="484" y="438"/>
                  </a:moveTo>
                  <a:cubicBezTo>
                    <a:pt x="484" y="442"/>
                    <a:pt x="484" y="442"/>
                    <a:pt x="484" y="442"/>
                  </a:cubicBezTo>
                  <a:cubicBezTo>
                    <a:pt x="484" y="442"/>
                    <a:pt x="484" y="442"/>
                    <a:pt x="484" y="442"/>
                  </a:cubicBezTo>
                  <a:cubicBezTo>
                    <a:pt x="484" y="438"/>
                    <a:pt x="484" y="438"/>
                    <a:pt x="484" y="438"/>
                  </a:cubicBezTo>
                  <a:cubicBezTo>
                    <a:pt x="484" y="438"/>
                    <a:pt x="484" y="438"/>
                    <a:pt x="484" y="438"/>
                  </a:cubicBezTo>
                  <a:close/>
                  <a:moveTo>
                    <a:pt x="484" y="448"/>
                  </a:moveTo>
                  <a:cubicBezTo>
                    <a:pt x="484" y="453"/>
                    <a:pt x="484" y="453"/>
                    <a:pt x="484" y="453"/>
                  </a:cubicBezTo>
                  <a:cubicBezTo>
                    <a:pt x="484" y="453"/>
                    <a:pt x="484" y="453"/>
                    <a:pt x="484" y="453"/>
                  </a:cubicBezTo>
                  <a:cubicBezTo>
                    <a:pt x="484" y="448"/>
                    <a:pt x="484" y="448"/>
                    <a:pt x="484" y="448"/>
                  </a:cubicBezTo>
                  <a:cubicBezTo>
                    <a:pt x="484" y="448"/>
                    <a:pt x="484" y="448"/>
                    <a:pt x="484" y="448"/>
                  </a:cubicBezTo>
                  <a:close/>
                  <a:moveTo>
                    <a:pt x="484" y="458"/>
                  </a:moveTo>
                  <a:cubicBezTo>
                    <a:pt x="484" y="467"/>
                    <a:pt x="484" y="467"/>
                    <a:pt x="484" y="467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84" y="458"/>
                    <a:pt x="484" y="458"/>
                    <a:pt x="484" y="458"/>
                  </a:cubicBezTo>
                  <a:cubicBezTo>
                    <a:pt x="484" y="458"/>
                    <a:pt x="484" y="458"/>
                    <a:pt x="484" y="458"/>
                  </a:cubicBezTo>
                  <a:close/>
                  <a:moveTo>
                    <a:pt x="484" y="471"/>
                  </a:moveTo>
                  <a:cubicBezTo>
                    <a:pt x="484" y="478"/>
                    <a:pt x="484" y="478"/>
                    <a:pt x="484" y="478"/>
                  </a:cubicBezTo>
                  <a:cubicBezTo>
                    <a:pt x="484" y="478"/>
                    <a:pt x="484" y="478"/>
                    <a:pt x="484" y="478"/>
                  </a:cubicBezTo>
                  <a:cubicBezTo>
                    <a:pt x="484" y="471"/>
                    <a:pt x="484" y="471"/>
                    <a:pt x="484" y="471"/>
                  </a:cubicBezTo>
                  <a:cubicBezTo>
                    <a:pt x="484" y="471"/>
                    <a:pt x="484" y="471"/>
                    <a:pt x="484" y="471"/>
                  </a:cubicBezTo>
                  <a:close/>
                  <a:moveTo>
                    <a:pt x="484" y="493"/>
                  </a:moveTo>
                  <a:cubicBezTo>
                    <a:pt x="484" y="507"/>
                    <a:pt x="484" y="507"/>
                    <a:pt x="484" y="507"/>
                  </a:cubicBezTo>
                  <a:cubicBezTo>
                    <a:pt x="484" y="506"/>
                    <a:pt x="484" y="506"/>
                    <a:pt x="484" y="506"/>
                  </a:cubicBezTo>
                  <a:cubicBezTo>
                    <a:pt x="484" y="494"/>
                    <a:pt x="484" y="494"/>
                    <a:pt x="484" y="494"/>
                  </a:cubicBezTo>
                  <a:cubicBezTo>
                    <a:pt x="484" y="494"/>
                    <a:pt x="484" y="493"/>
                    <a:pt x="484" y="493"/>
                  </a:cubicBezTo>
                  <a:close/>
                  <a:moveTo>
                    <a:pt x="484" y="539"/>
                  </a:moveTo>
                  <a:cubicBezTo>
                    <a:pt x="484" y="559"/>
                    <a:pt x="484" y="559"/>
                    <a:pt x="484" y="559"/>
                  </a:cubicBezTo>
                  <a:cubicBezTo>
                    <a:pt x="484" y="559"/>
                    <a:pt x="484" y="559"/>
                    <a:pt x="484" y="559"/>
                  </a:cubicBezTo>
                  <a:cubicBezTo>
                    <a:pt x="484" y="538"/>
                    <a:pt x="484" y="538"/>
                    <a:pt x="484" y="538"/>
                  </a:cubicBezTo>
                  <a:cubicBezTo>
                    <a:pt x="484" y="539"/>
                    <a:pt x="484" y="539"/>
                    <a:pt x="484" y="539"/>
                  </a:cubicBezTo>
                  <a:close/>
                  <a:moveTo>
                    <a:pt x="484" y="564"/>
                  </a:moveTo>
                  <a:cubicBezTo>
                    <a:pt x="484" y="575"/>
                    <a:pt x="484" y="575"/>
                    <a:pt x="484" y="575"/>
                  </a:cubicBezTo>
                  <a:cubicBezTo>
                    <a:pt x="484" y="576"/>
                    <a:pt x="484" y="576"/>
                    <a:pt x="484" y="576"/>
                  </a:cubicBezTo>
                  <a:cubicBezTo>
                    <a:pt x="484" y="564"/>
                    <a:pt x="484" y="564"/>
                    <a:pt x="484" y="564"/>
                  </a:cubicBezTo>
                  <a:cubicBezTo>
                    <a:pt x="484" y="564"/>
                    <a:pt x="484" y="564"/>
                    <a:pt x="484" y="564"/>
                  </a:cubicBezTo>
                  <a:close/>
                  <a:moveTo>
                    <a:pt x="484" y="593"/>
                  </a:moveTo>
                  <a:cubicBezTo>
                    <a:pt x="484" y="602"/>
                    <a:pt x="484" y="602"/>
                    <a:pt x="484" y="602"/>
                  </a:cubicBezTo>
                  <a:cubicBezTo>
                    <a:pt x="484" y="602"/>
                    <a:pt x="484" y="601"/>
                    <a:pt x="484" y="601"/>
                  </a:cubicBezTo>
                  <a:cubicBezTo>
                    <a:pt x="484" y="594"/>
                    <a:pt x="484" y="594"/>
                    <a:pt x="484" y="594"/>
                  </a:cubicBezTo>
                  <a:cubicBezTo>
                    <a:pt x="484" y="593"/>
                    <a:pt x="484" y="593"/>
                    <a:pt x="484" y="593"/>
                  </a:cubicBezTo>
                  <a:close/>
                  <a:moveTo>
                    <a:pt x="484" y="613"/>
                  </a:moveTo>
                  <a:cubicBezTo>
                    <a:pt x="484" y="623"/>
                    <a:pt x="484" y="623"/>
                    <a:pt x="484" y="623"/>
                  </a:cubicBezTo>
                  <a:cubicBezTo>
                    <a:pt x="484" y="624"/>
                    <a:pt x="484" y="624"/>
                    <a:pt x="484" y="624"/>
                  </a:cubicBezTo>
                  <a:cubicBezTo>
                    <a:pt x="484" y="613"/>
                    <a:pt x="484" y="613"/>
                    <a:pt x="484" y="613"/>
                  </a:cubicBezTo>
                  <a:cubicBezTo>
                    <a:pt x="484" y="613"/>
                    <a:pt x="484" y="613"/>
                    <a:pt x="484" y="613"/>
                  </a:cubicBezTo>
                  <a:close/>
                  <a:moveTo>
                    <a:pt x="484" y="673"/>
                  </a:moveTo>
                  <a:cubicBezTo>
                    <a:pt x="484" y="685"/>
                    <a:pt x="484" y="685"/>
                    <a:pt x="484" y="685"/>
                  </a:cubicBezTo>
                  <a:cubicBezTo>
                    <a:pt x="484" y="685"/>
                    <a:pt x="484" y="685"/>
                    <a:pt x="484" y="685"/>
                  </a:cubicBezTo>
                  <a:cubicBezTo>
                    <a:pt x="484" y="684"/>
                    <a:pt x="484" y="684"/>
                    <a:pt x="484" y="684"/>
                  </a:cubicBezTo>
                  <a:cubicBezTo>
                    <a:pt x="484" y="673"/>
                    <a:pt x="484" y="673"/>
                    <a:pt x="484" y="673"/>
                  </a:cubicBezTo>
                  <a:cubicBezTo>
                    <a:pt x="484" y="673"/>
                    <a:pt x="484" y="673"/>
                    <a:pt x="484" y="673"/>
                  </a:cubicBezTo>
                  <a:close/>
                  <a:moveTo>
                    <a:pt x="484" y="738"/>
                  </a:moveTo>
                  <a:cubicBezTo>
                    <a:pt x="484" y="751"/>
                    <a:pt x="484" y="751"/>
                    <a:pt x="484" y="751"/>
                  </a:cubicBezTo>
                  <a:cubicBezTo>
                    <a:pt x="484" y="751"/>
                    <a:pt x="484" y="751"/>
                    <a:pt x="484" y="751"/>
                  </a:cubicBezTo>
                  <a:cubicBezTo>
                    <a:pt x="484" y="738"/>
                    <a:pt x="484" y="738"/>
                    <a:pt x="484" y="738"/>
                  </a:cubicBezTo>
                  <a:close/>
                  <a:moveTo>
                    <a:pt x="478" y="10"/>
                  </a:moveTo>
                  <a:cubicBezTo>
                    <a:pt x="478" y="10"/>
                    <a:pt x="479" y="10"/>
                    <a:pt x="479" y="10"/>
                  </a:cubicBezTo>
                  <a:cubicBezTo>
                    <a:pt x="481" y="10"/>
                    <a:pt x="482" y="11"/>
                    <a:pt x="484" y="11"/>
                  </a:cubicBezTo>
                  <a:cubicBezTo>
                    <a:pt x="484" y="35"/>
                    <a:pt x="484" y="35"/>
                    <a:pt x="484" y="35"/>
                  </a:cubicBezTo>
                  <a:cubicBezTo>
                    <a:pt x="482" y="30"/>
                    <a:pt x="480" y="25"/>
                    <a:pt x="478" y="22"/>
                  </a:cubicBezTo>
                  <a:cubicBezTo>
                    <a:pt x="478" y="10"/>
                    <a:pt x="478" y="10"/>
                    <a:pt x="478" y="10"/>
                  </a:cubicBezTo>
                  <a:close/>
                  <a:moveTo>
                    <a:pt x="484" y="784"/>
                  </a:moveTo>
                  <a:cubicBezTo>
                    <a:pt x="482" y="784"/>
                    <a:pt x="480" y="785"/>
                    <a:pt x="478" y="785"/>
                  </a:cubicBezTo>
                  <a:cubicBezTo>
                    <a:pt x="478" y="770"/>
                    <a:pt x="478" y="770"/>
                    <a:pt x="478" y="770"/>
                  </a:cubicBezTo>
                  <a:cubicBezTo>
                    <a:pt x="480" y="772"/>
                    <a:pt x="482" y="773"/>
                    <a:pt x="484" y="774"/>
                  </a:cubicBezTo>
                  <a:cubicBezTo>
                    <a:pt x="484" y="784"/>
                    <a:pt x="484" y="784"/>
                    <a:pt x="484" y="784"/>
                  </a:cubicBezTo>
                  <a:close/>
                  <a:moveTo>
                    <a:pt x="484" y="50"/>
                  </a:moveTo>
                  <a:cubicBezTo>
                    <a:pt x="484" y="56"/>
                    <a:pt x="484" y="56"/>
                    <a:pt x="484" y="56"/>
                  </a:cubicBezTo>
                  <a:cubicBezTo>
                    <a:pt x="482" y="56"/>
                    <a:pt x="480" y="56"/>
                    <a:pt x="478" y="56"/>
                  </a:cubicBezTo>
                  <a:cubicBezTo>
                    <a:pt x="478" y="48"/>
                    <a:pt x="478" y="48"/>
                    <a:pt x="478" y="48"/>
                  </a:cubicBezTo>
                  <a:cubicBezTo>
                    <a:pt x="483" y="50"/>
                    <a:pt x="483" y="50"/>
                    <a:pt x="483" y="50"/>
                  </a:cubicBezTo>
                  <a:cubicBezTo>
                    <a:pt x="484" y="50"/>
                    <a:pt x="484" y="50"/>
                    <a:pt x="484" y="50"/>
                  </a:cubicBezTo>
                  <a:close/>
                  <a:moveTo>
                    <a:pt x="484" y="75"/>
                  </a:moveTo>
                  <a:cubicBezTo>
                    <a:pt x="484" y="139"/>
                    <a:pt x="484" y="139"/>
                    <a:pt x="484" y="139"/>
                  </a:cubicBezTo>
                  <a:cubicBezTo>
                    <a:pt x="482" y="138"/>
                    <a:pt x="480" y="137"/>
                    <a:pt x="478" y="136"/>
                  </a:cubicBezTo>
                  <a:cubicBezTo>
                    <a:pt x="478" y="106"/>
                    <a:pt x="478" y="106"/>
                    <a:pt x="478" y="106"/>
                  </a:cubicBezTo>
                  <a:cubicBezTo>
                    <a:pt x="481" y="105"/>
                    <a:pt x="481" y="105"/>
                    <a:pt x="481" y="105"/>
                  </a:cubicBezTo>
                  <a:cubicBezTo>
                    <a:pt x="481" y="104"/>
                    <a:pt x="481" y="103"/>
                    <a:pt x="481" y="102"/>
                  </a:cubicBezTo>
                  <a:cubicBezTo>
                    <a:pt x="480" y="102"/>
                    <a:pt x="479" y="102"/>
                    <a:pt x="478" y="101"/>
                  </a:cubicBezTo>
                  <a:cubicBezTo>
                    <a:pt x="478" y="80"/>
                    <a:pt x="478" y="80"/>
                    <a:pt x="478" y="80"/>
                  </a:cubicBezTo>
                  <a:cubicBezTo>
                    <a:pt x="479" y="80"/>
                    <a:pt x="480" y="80"/>
                    <a:pt x="480" y="80"/>
                  </a:cubicBezTo>
                  <a:cubicBezTo>
                    <a:pt x="482" y="78"/>
                    <a:pt x="482" y="77"/>
                    <a:pt x="484" y="75"/>
                  </a:cubicBezTo>
                  <a:close/>
                  <a:moveTo>
                    <a:pt x="484" y="140"/>
                  </a:moveTo>
                  <a:cubicBezTo>
                    <a:pt x="482" y="139"/>
                    <a:pt x="480" y="139"/>
                    <a:pt x="478" y="138"/>
                  </a:cubicBezTo>
                  <a:cubicBezTo>
                    <a:pt x="478" y="147"/>
                    <a:pt x="478" y="147"/>
                    <a:pt x="478" y="147"/>
                  </a:cubicBezTo>
                  <a:cubicBezTo>
                    <a:pt x="480" y="148"/>
                    <a:pt x="482" y="148"/>
                    <a:pt x="484" y="148"/>
                  </a:cubicBezTo>
                  <a:cubicBezTo>
                    <a:pt x="484" y="140"/>
                    <a:pt x="484" y="140"/>
                    <a:pt x="484" y="140"/>
                  </a:cubicBezTo>
                  <a:close/>
                  <a:moveTo>
                    <a:pt x="484" y="181"/>
                  </a:moveTo>
                  <a:cubicBezTo>
                    <a:pt x="484" y="191"/>
                    <a:pt x="484" y="191"/>
                    <a:pt x="484" y="191"/>
                  </a:cubicBezTo>
                  <a:cubicBezTo>
                    <a:pt x="482" y="189"/>
                    <a:pt x="481" y="186"/>
                    <a:pt x="478" y="185"/>
                  </a:cubicBezTo>
                  <a:cubicBezTo>
                    <a:pt x="478" y="179"/>
                    <a:pt x="478" y="179"/>
                    <a:pt x="478" y="179"/>
                  </a:cubicBezTo>
                  <a:cubicBezTo>
                    <a:pt x="480" y="180"/>
                    <a:pt x="482" y="180"/>
                    <a:pt x="484" y="181"/>
                  </a:cubicBezTo>
                  <a:close/>
                  <a:moveTo>
                    <a:pt x="484" y="206"/>
                  </a:moveTo>
                  <a:cubicBezTo>
                    <a:pt x="484" y="211"/>
                    <a:pt x="484" y="211"/>
                    <a:pt x="484" y="211"/>
                  </a:cubicBezTo>
                  <a:cubicBezTo>
                    <a:pt x="482" y="210"/>
                    <a:pt x="480" y="210"/>
                    <a:pt x="478" y="209"/>
                  </a:cubicBezTo>
                  <a:cubicBezTo>
                    <a:pt x="478" y="209"/>
                    <a:pt x="478" y="209"/>
                    <a:pt x="478" y="209"/>
                  </a:cubicBezTo>
                  <a:cubicBezTo>
                    <a:pt x="478" y="202"/>
                    <a:pt x="478" y="202"/>
                    <a:pt x="478" y="202"/>
                  </a:cubicBezTo>
                  <a:cubicBezTo>
                    <a:pt x="479" y="203"/>
                    <a:pt x="481" y="205"/>
                    <a:pt x="484" y="206"/>
                  </a:cubicBezTo>
                  <a:close/>
                  <a:moveTo>
                    <a:pt x="484" y="235"/>
                  </a:moveTo>
                  <a:cubicBezTo>
                    <a:pt x="484" y="268"/>
                    <a:pt x="484" y="268"/>
                    <a:pt x="484" y="268"/>
                  </a:cubicBezTo>
                  <a:cubicBezTo>
                    <a:pt x="481" y="271"/>
                    <a:pt x="479" y="275"/>
                    <a:pt x="478" y="279"/>
                  </a:cubicBezTo>
                  <a:cubicBezTo>
                    <a:pt x="478" y="251"/>
                    <a:pt x="478" y="251"/>
                    <a:pt x="478" y="251"/>
                  </a:cubicBezTo>
                  <a:cubicBezTo>
                    <a:pt x="479" y="251"/>
                    <a:pt x="479" y="251"/>
                    <a:pt x="479" y="251"/>
                  </a:cubicBezTo>
                  <a:cubicBezTo>
                    <a:pt x="481" y="251"/>
                    <a:pt x="482" y="250"/>
                    <a:pt x="483" y="250"/>
                  </a:cubicBezTo>
                  <a:cubicBezTo>
                    <a:pt x="482" y="246"/>
                    <a:pt x="481" y="244"/>
                    <a:pt x="478" y="243"/>
                  </a:cubicBezTo>
                  <a:cubicBezTo>
                    <a:pt x="478" y="232"/>
                    <a:pt x="478" y="232"/>
                    <a:pt x="478" y="232"/>
                  </a:cubicBezTo>
                  <a:cubicBezTo>
                    <a:pt x="480" y="233"/>
                    <a:pt x="482" y="234"/>
                    <a:pt x="484" y="235"/>
                  </a:cubicBezTo>
                  <a:close/>
                  <a:moveTo>
                    <a:pt x="484" y="297"/>
                  </a:moveTo>
                  <a:cubicBezTo>
                    <a:pt x="484" y="302"/>
                    <a:pt x="484" y="302"/>
                    <a:pt x="484" y="302"/>
                  </a:cubicBezTo>
                  <a:cubicBezTo>
                    <a:pt x="483" y="302"/>
                    <a:pt x="483" y="302"/>
                    <a:pt x="482" y="302"/>
                  </a:cubicBezTo>
                  <a:cubicBezTo>
                    <a:pt x="482" y="304"/>
                    <a:pt x="482" y="305"/>
                    <a:pt x="482" y="306"/>
                  </a:cubicBezTo>
                  <a:cubicBezTo>
                    <a:pt x="484" y="307"/>
                    <a:pt x="484" y="307"/>
                    <a:pt x="484" y="307"/>
                  </a:cubicBezTo>
                  <a:cubicBezTo>
                    <a:pt x="484" y="312"/>
                    <a:pt x="484" y="312"/>
                    <a:pt x="484" y="312"/>
                  </a:cubicBezTo>
                  <a:cubicBezTo>
                    <a:pt x="482" y="311"/>
                    <a:pt x="480" y="310"/>
                    <a:pt x="478" y="309"/>
                  </a:cubicBezTo>
                  <a:cubicBezTo>
                    <a:pt x="478" y="302"/>
                    <a:pt x="478" y="302"/>
                    <a:pt x="478" y="302"/>
                  </a:cubicBezTo>
                  <a:cubicBezTo>
                    <a:pt x="479" y="301"/>
                    <a:pt x="482" y="299"/>
                    <a:pt x="484" y="297"/>
                  </a:cubicBezTo>
                  <a:close/>
                  <a:moveTo>
                    <a:pt x="484" y="322"/>
                  </a:moveTo>
                  <a:cubicBezTo>
                    <a:pt x="484" y="327"/>
                    <a:pt x="484" y="327"/>
                    <a:pt x="484" y="327"/>
                  </a:cubicBezTo>
                  <a:cubicBezTo>
                    <a:pt x="482" y="325"/>
                    <a:pt x="480" y="324"/>
                    <a:pt x="478" y="322"/>
                  </a:cubicBezTo>
                  <a:cubicBezTo>
                    <a:pt x="478" y="318"/>
                    <a:pt x="478" y="318"/>
                    <a:pt x="478" y="318"/>
                  </a:cubicBezTo>
                  <a:cubicBezTo>
                    <a:pt x="480" y="319"/>
                    <a:pt x="482" y="320"/>
                    <a:pt x="484" y="322"/>
                  </a:cubicBezTo>
                  <a:close/>
                  <a:moveTo>
                    <a:pt x="484" y="327"/>
                  </a:moveTo>
                  <a:cubicBezTo>
                    <a:pt x="484" y="332"/>
                    <a:pt x="484" y="332"/>
                    <a:pt x="484" y="332"/>
                  </a:cubicBezTo>
                  <a:cubicBezTo>
                    <a:pt x="483" y="334"/>
                    <a:pt x="482" y="335"/>
                    <a:pt x="482" y="336"/>
                  </a:cubicBezTo>
                  <a:cubicBezTo>
                    <a:pt x="483" y="336"/>
                    <a:pt x="483" y="337"/>
                    <a:pt x="484" y="337"/>
                  </a:cubicBezTo>
                  <a:cubicBezTo>
                    <a:pt x="484" y="344"/>
                    <a:pt x="484" y="344"/>
                    <a:pt x="484" y="344"/>
                  </a:cubicBezTo>
                  <a:cubicBezTo>
                    <a:pt x="483" y="343"/>
                    <a:pt x="482" y="342"/>
                    <a:pt x="481" y="340"/>
                  </a:cubicBezTo>
                  <a:cubicBezTo>
                    <a:pt x="480" y="344"/>
                    <a:pt x="478" y="346"/>
                    <a:pt x="478" y="349"/>
                  </a:cubicBezTo>
                  <a:cubicBezTo>
                    <a:pt x="478" y="331"/>
                    <a:pt x="478" y="331"/>
                    <a:pt x="478" y="331"/>
                  </a:cubicBezTo>
                  <a:cubicBezTo>
                    <a:pt x="478" y="331"/>
                    <a:pt x="478" y="331"/>
                    <a:pt x="478" y="331"/>
                  </a:cubicBezTo>
                  <a:cubicBezTo>
                    <a:pt x="480" y="330"/>
                    <a:pt x="482" y="328"/>
                    <a:pt x="484" y="327"/>
                  </a:cubicBezTo>
                  <a:close/>
                  <a:moveTo>
                    <a:pt x="484" y="351"/>
                  </a:moveTo>
                  <a:cubicBezTo>
                    <a:pt x="484" y="378"/>
                    <a:pt x="484" y="378"/>
                    <a:pt x="484" y="378"/>
                  </a:cubicBezTo>
                  <a:cubicBezTo>
                    <a:pt x="482" y="373"/>
                    <a:pt x="480" y="367"/>
                    <a:pt x="478" y="362"/>
                  </a:cubicBezTo>
                  <a:cubicBezTo>
                    <a:pt x="478" y="354"/>
                    <a:pt x="478" y="354"/>
                    <a:pt x="478" y="354"/>
                  </a:cubicBezTo>
                  <a:cubicBezTo>
                    <a:pt x="478" y="355"/>
                    <a:pt x="479" y="357"/>
                    <a:pt x="479" y="358"/>
                  </a:cubicBezTo>
                  <a:cubicBezTo>
                    <a:pt x="481" y="355"/>
                    <a:pt x="483" y="353"/>
                    <a:pt x="484" y="351"/>
                  </a:cubicBezTo>
                  <a:close/>
                  <a:moveTo>
                    <a:pt x="484" y="425"/>
                  </a:moveTo>
                  <a:cubicBezTo>
                    <a:pt x="484" y="437"/>
                    <a:pt x="484" y="437"/>
                    <a:pt x="484" y="437"/>
                  </a:cubicBezTo>
                  <a:cubicBezTo>
                    <a:pt x="483" y="437"/>
                    <a:pt x="483" y="438"/>
                    <a:pt x="483" y="438"/>
                  </a:cubicBezTo>
                  <a:cubicBezTo>
                    <a:pt x="484" y="438"/>
                    <a:pt x="484" y="438"/>
                    <a:pt x="484" y="438"/>
                  </a:cubicBezTo>
                  <a:cubicBezTo>
                    <a:pt x="484" y="442"/>
                    <a:pt x="484" y="442"/>
                    <a:pt x="484" y="442"/>
                  </a:cubicBezTo>
                  <a:cubicBezTo>
                    <a:pt x="480" y="443"/>
                    <a:pt x="480" y="443"/>
                    <a:pt x="480" y="443"/>
                  </a:cubicBezTo>
                  <a:cubicBezTo>
                    <a:pt x="480" y="445"/>
                    <a:pt x="479" y="447"/>
                    <a:pt x="478" y="449"/>
                  </a:cubicBezTo>
                  <a:cubicBezTo>
                    <a:pt x="480" y="448"/>
                    <a:pt x="482" y="448"/>
                    <a:pt x="484" y="448"/>
                  </a:cubicBezTo>
                  <a:cubicBezTo>
                    <a:pt x="484" y="453"/>
                    <a:pt x="484" y="453"/>
                    <a:pt x="484" y="453"/>
                  </a:cubicBezTo>
                  <a:cubicBezTo>
                    <a:pt x="482" y="453"/>
                    <a:pt x="480" y="452"/>
                    <a:pt x="478" y="453"/>
                  </a:cubicBezTo>
                  <a:cubicBezTo>
                    <a:pt x="478" y="441"/>
                    <a:pt x="478" y="441"/>
                    <a:pt x="478" y="441"/>
                  </a:cubicBezTo>
                  <a:cubicBezTo>
                    <a:pt x="481" y="434"/>
                    <a:pt x="482" y="429"/>
                    <a:pt x="484" y="425"/>
                  </a:cubicBezTo>
                  <a:close/>
                  <a:moveTo>
                    <a:pt x="484" y="458"/>
                  </a:moveTo>
                  <a:cubicBezTo>
                    <a:pt x="484" y="467"/>
                    <a:pt x="484" y="467"/>
                    <a:pt x="484" y="467"/>
                  </a:cubicBezTo>
                  <a:cubicBezTo>
                    <a:pt x="483" y="468"/>
                    <a:pt x="483" y="469"/>
                    <a:pt x="482" y="469"/>
                  </a:cubicBezTo>
                  <a:cubicBezTo>
                    <a:pt x="484" y="471"/>
                    <a:pt x="484" y="471"/>
                    <a:pt x="484" y="471"/>
                  </a:cubicBezTo>
                  <a:cubicBezTo>
                    <a:pt x="484" y="478"/>
                    <a:pt x="484" y="478"/>
                    <a:pt x="484" y="478"/>
                  </a:cubicBezTo>
                  <a:cubicBezTo>
                    <a:pt x="482" y="482"/>
                    <a:pt x="479" y="484"/>
                    <a:pt x="478" y="487"/>
                  </a:cubicBezTo>
                  <a:cubicBezTo>
                    <a:pt x="478" y="481"/>
                    <a:pt x="478" y="481"/>
                    <a:pt x="478" y="481"/>
                  </a:cubicBezTo>
                  <a:cubicBezTo>
                    <a:pt x="479" y="478"/>
                    <a:pt x="480" y="476"/>
                    <a:pt x="479" y="472"/>
                  </a:cubicBezTo>
                  <a:cubicBezTo>
                    <a:pt x="478" y="473"/>
                    <a:pt x="478" y="473"/>
                    <a:pt x="478" y="473"/>
                  </a:cubicBezTo>
                  <a:cubicBezTo>
                    <a:pt x="478" y="467"/>
                    <a:pt x="478" y="467"/>
                    <a:pt x="478" y="467"/>
                  </a:cubicBezTo>
                  <a:cubicBezTo>
                    <a:pt x="479" y="467"/>
                    <a:pt x="480" y="466"/>
                    <a:pt x="482" y="465"/>
                  </a:cubicBezTo>
                  <a:cubicBezTo>
                    <a:pt x="480" y="464"/>
                    <a:pt x="479" y="463"/>
                    <a:pt x="478" y="463"/>
                  </a:cubicBezTo>
                  <a:cubicBezTo>
                    <a:pt x="478" y="459"/>
                    <a:pt x="478" y="459"/>
                    <a:pt x="478" y="459"/>
                  </a:cubicBezTo>
                  <a:cubicBezTo>
                    <a:pt x="480" y="459"/>
                    <a:pt x="482" y="459"/>
                    <a:pt x="484" y="458"/>
                  </a:cubicBezTo>
                  <a:close/>
                  <a:moveTo>
                    <a:pt x="484" y="494"/>
                  </a:moveTo>
                  <a:cubicBezTo>
                    <a:pt x="484" y="506"/>
                    <a:pt x="484" y="506"/>
                    <a:pt x="484" y="506"/>
                  </a:cubicBezTo>
                  <a:cubicBezTo>
                    <a:pt x="478" y="501"/>
                    <a:pt x="478" y="501"/>
                    <a:pt x="478" y="501"/>
                  </a:cubicBezTo>
                  <a:cubicBezTo>
                    <a:pt x="478" y="496"/>
                    <a:pt x="478" y="496"/>
                    <a:pt x="478" y="496"/>
                  </a:cubicBezTo>
                  <a:cubicBezTo>
                    <a:pt x="478" y="497"/>
                    <a:pt x="479" y="497"/>
                    <a:pt x="479" y="498"/>
                  </a:cubicBezTo>
                  <a:cubicBezTo>
                    <a:pt x="480" y="498"/>
                    <a:pt x="481" y="498"/>
                    <a:pt x="482" y="498"/>
                  </a:cubicBezTo>
                  <a:cubicBezTo>
                    <a:pt x="482" y="497"/>
                    <a:pt x="483" y="495"/>
                    <a:pt x="484" y="494"/>
                  </a:cubicBezTo>
                  <a:close/>
                  <a:moveTo>
                    <a:pt x="484" y="538"/>
                  </a:moveTo>
                  <a:cubicBezTo>
                    <a:pt x="484" y="559"/>
                    <a:pt x="484" y="559"/>
                    <a:pt x="484" y="559"/>
                  </a:cubicBezTo>
                  <a:cubicBezTo>
                    <a:pt x="482" y="560"/>
                    <a:pt x="480" y="560"/>
                    <a:pt x="478" y="561"/>
                  </a:cubicBezTo>
                  <a:cubicBezTo>
                    <a:pt x="478" y="551"/>
                    <a:pt x="478" y="551"/>
                    <a:pt x="478" y="551"/>
                  </a:cubicBezTo>
                  <a:cubicBezTo>
                    <a:pt x="478" y="551"/>
                    <a:pt x="479" y="550"/>
                    <a:pt x="480" y="550"/>
                  </a:cubicBezTo>
                  <a:cubicBezTo>
                    <a:pt x="480" y="548"/>
                    <a:pt x="480" y="547"/>
                    <a:pt x="480" y="545"/>
                  </a:cubicBezTo>
                  <a:cubicBezTo>
                    <a:pt x="479" y="545"/>
                    <a:pt x="478" y="545"/>
                    <a:pt x="478" y="545"/>
                  </a:cubicBezTo>
                  <a:cubicBezTo>
                    <a:pt x="478" y="528"/>
                    <a:pt x="478" y="528"/>
                    <a:pt x="478" y="528"/>
                  </a:cubicBezTo>
                  <a:cubicBezTo>
                    <a:pt x="480" y="531"/>
                    <a:pt x="482" y="535"/>
                    <a:pt x="484" y="538"/>
                  </a:cubicBezTo>
                  <a:close/>
                  <a:moveTo>
                    <a:pt x="484" y="564"/>
                  </a:moveTo>
                  <a:cubicBezTo>
                    <a:pt x="484" y="576"/>
                    <a:pt x="484" y="576"/>
                    <a:pt x="484" y="576"/>
                  </a:cubicBezTo>
                  <a:cubicBezTo>
                    <a:pt x="483" y="576"/>
                    <a:pt x="482" y="577"/>
                    <a:pt x="481" y="578"/>
                  </a:cubicBezTo>
                  <a:cubicBezTo>
                    <a:pt x="482" y="581"/>
                    <a:pt x="482" y="584"/>
                    <a:pt x="482" y="586"/>
                  </a:cubicBezTo>
                  <a:cubicBezTo>
                    <a:pt x="478" y="585"/>
                    <a:pt x="478" y="585"/>
                    <a:pt x="478" y="585"/>
                  </a:cubicBezTo>
                  <a:cubicBezTo>
                    <a:pt x="478" y="567"/>
                    <a:pt x="478" y="567"/>
                    <a:pt x="478" y="567"/>
                  </a:cubicBezTo>
                  <a:cubicBezTo>
                    <a:pt x="480" y="566"/>
                    <a:pt x="482" y="565"/>
                    <a:pt x="484" y="564"/>
                  </a:cubicBezTo>
                  <a:close/>
                  <a:moveTo>
                    <a:pt x="484" y="594"/>
                  </a:moveTo>
                  <a:cubicBezTo>
                    <a:pt x="484" y="601"/>
                    <a:pt x="484" y="601"/>
                    <a:pt x="484" y="601"/>
                  </a:cubicBezTo>
                  <a:cubicBezTo>
                    <a:pt x="482" y="601"/>
                    <a:pt x="480" y="601"/>
                    <a:pt x="478" y="601"/>
                  </a:cubicBezTo>
                  <a:cubicBezTo>
                    <a:pt x="478" y="595"/>
                    <a:pt x="478" y="595"/>
                    <a:pt x="478" y="595"/>
                  </a:cubicBezTo>
                  <a:cubicBezTo>
                    <a:pt x="480" y="595"/>
                    <a:pt x="482" y="594"/>
                    <a:pt x="484" y="594"/>
                  </a:cubicBezTo>
                  <a:close/>
                  <a:moveTo>
                    <a:pt x="484" y="613"/>
                  </a:moveTo>
                  <a:cubicBezTo>
                    <a:pt x="484" y="624"/>
                    <a:pt x="484" y="624"/>
                    <a:pt x="484" y="624"/>
                  </a:cubicBezTo>
                  <a:cubicBezTo>
                    <a:pt x="482" y="624"/>
                    <a:pt x="480" y="625"/>
                    <a:pt x="478" y="626"/>
                  </a:cubicBezTo>
                  <a:cubicBezTo>
                    <a:pt x="478" y="620"/>
                    <a:pt x="478" y="620"/>
                    <a:pt x="478" y="620"/>
                  </a:cubicBezTo>
                  <a:cubicBezTo>
                    <a:pt x="479" y="619"/>
                    <a:pt x="479" y="619"/>
                    <a:pt x="479" y="619"/>
                  </a:cubicBezTo>
                  <a:cubicBezTo>
                    <a:pt x="479" y="618"/>
                    <a:pt x="478" y="617"/>
                    <a:pt x="478" y="616"/>
                  </a:cubicBezTo>
                  <a:cubicBezTo>
                    <a:pt x="478" y="609"/>
                    <a:pt x="478" y="609"/>
                    <a:pt x="478" y="609"/>
                  </a:cubicBezTo>
                  <a:cubicBezTo>
                    <a:pt x="480" y="611"/>
                    <a:pt x="481" y="611"/>
                    <a:pt x="484" y="613"/>
                  </a:cubicBezTo>
                  <a:close/>
                  <a:moveTo>
                    <a:pt x="484" y="673"/>
                  </a:moveTo>
                  <a:cubicBezTo>
                    <a:pt x="484" y="684"/>
                    <a:pt x="484" y="684"/>
                    <a:pt x="484" y="684"/>
                  </a:cubicBezTo>
                  <a:cubicBezTo>
                    <a:pt x="482" y="681"/>
                    <a:pt x="482" y="678"/>
                    <a:pt x="480" y="675"/>
                  </a:cubicBezTo>
                  <a:cubicBezTo>
                    <a:pt x="484" y="673"/>
                    <a:pt x="484" y="673"/>
                    <a:pt x="484" y="673"/>
                  </a:cubicBezTo>
                  <a:close/>
                  <a:moveTo>
                    <a:pt x="484" y="738"/>
                  </a:moveTo>
                  <a:cubicBezTo>
                    <a:pt x="484" y="751"/>
                    <a:pt x="484" y="751"/>
                    <a:pt x="484" y="751"/>
                  </a:cubicBezTo>
                  <a:cubicBezTo>
                    <a:pt x="482" y="750"/>
                    <a:pt x="480" y="749"/>
                    <a:pt x="478" y="749"/>
                  </a:cubicBezTo>
                  <a:cubicBezTo>
                    <a:pt x="478" y="740"/>
                    <a:pt x="478" y="740"/>
                    <a:pt x="478" y="740"/>
                  </a:cubicBezTo>
                  <a:cubicBezTo>
                    <a:pt x="480" y="739"/>
                    <a:pt x="482" y="739"/>
                    <a:pt x="484" y="738"/>
                  </a:cubicBezTo>
                  <a:close/>
                  <a:moveTo>
                    <a:pt x="475" y="9"/>
                  </a:moveTo>
                  <a:cubicBezTo>
                    <a:pt x="476" y="9"/>
                    <a:pt x="477" y="9"/>
                    <a:pt x="478" y="10"/>
                  </a:cubicBezTo>
                  <a:cubicBezTo>
                    <a:pt x="478" y="22"/>
                    <a:pt x="478" y="22"/>
                    <a:pt x="478" y="22"/>
                  </a:cubicBezTo>
                  <a:cubicBezTo>
                    <a:pt x="477" y="21"/>
                    <a:pt x="476" y="20"/>
                    <a:pt x="475" y="19"/>
                  </a:cubicBezTo>
                  <a:cubicBezTo>
                    <a:pt x="475" y="9"/>
                    <a:pt x="475" y="9"/>
                    <a:pt x="475" y="9"/>
                  </a:cubicBezTo>
                  <a:close/>
                  <a:moveTo>
                    <a:pt x="478" y="785"/>
                  </a:moveTo>
                  <a:cubicBezTo>
                    <a:pt x="475" y="786"/>
                    <a:pt x="475" y="786"/>
                    <a:pt x="475" y="786"/>
                  </a:cubicBezTo>
                  <a:cubicBezTo>
                    <a:pt x="475" y="768"/>
                    <a:pt x="475" y="768"/>
                    <a:pt x="475" y="768"/>
                  </a:cubicBezTo>
                  <a:cubicBezTo>
                    <a:pt x="476" y="769"/>
                    <a:pt x="477" y="770"/>
                    <a:pt x="478" y="770"/>
                  </a:cubicBezTo>
                  <a:cubicBezTo>
                    <a:pt x="478" y="785"/>
                    <a:pt x="478" y="785"/>
                    <a:pt x="478" y="785"/>
                  </a:cubicBezTo>
                  <a:close/>
                  <a:moveTo>
                    <a:pt x="478" y="48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7" y="56"/>
                    <a:pt x="476" y="55"/>
                    <a:pt x="475" y="55"/>
                  </a:cubicBezTo>
                  <a:cubicBezTo>
                    <a:pt x="475" y="47"/>
                    <a:pt x="475" y="47"/>
                    <a:pt x="475" y="47"/>
                  </a:cubicBezTo>
                  <a:cubicBezTo>
                    <a:pt x="478" y="48"/>
                    <a:pt x="478" y="48"/>
                    <a:pt x="478" y="48"/>
                  </a:cubicBezTo>
                  <a:close/>
                  <a:moveTo>
                    <a:pt x="478" y="80"/>
                  </a:moveTo>
                  <a:cubicBezTo>
                    <a:pt x="478" y="101"/>
                    <a:pt x="478" y="101"/>
                    <a:pt x="478" y="101"/>
                  </a:cubicBezTo>
                  <a:cubicBezTo>
                    <a:pt x="477" y="101"/>
                    <a:pt x="476" y="101"/>
                    <a:pt x="475" y="101"/>
                  </a:cubicBezTo>
                  <a:cubicBezTo>
                    <a:pt x="475" y="79"/>
                    <a:pt x="475" y="79"/>
                    <a:pt x="475" y="79"/>
                  </a:cubicBezTo>
                  <a:cubicBezTo>
                    <a:pt x="476" y="80"/>
                    <a:pt x="477" y="80"/>
                    <a:pt x="478" y="80"/>
                  </a:cubicBezTo>
                  <a:close/>
                  <a:moveTo>
                    <a:pt x="478" y="106"/>
                  </a:moveTo>
                  <a:cubicBezTo>
                    <a:pt x="478" y="136"/>
                    <a:pt x="478" y="136"/>
                    <a:pt x="478" y="136"/>
                  </a:cubicBezTo>
                  <a:cubicBezTo>
                    <a:pt x="475" y="135"/>
                    <a:pt x="475" y="135"/>
                    <a:pt x="475" y="135"/>
                  </a:cubicBezTo>
                  <a:cubicBezTo>
                    <a:pt x="475" y="117"/>
                    <a:pt x="475" y="117"/>
                    <a:pt x="475" y="117"/>
                  </a:cubicBezTo>
                  <a:cubicBezTo>
                    <a:pt x="476" y="117"/>
                    <a:pt x="476" y="117"/>
                    <a:pt x="476" y="117"/>
                  </a:cubicBezTo>
                  <a:cubicBezTo>
                    <a:pt x="476" y="115"/>
                    <a:pt x="476" y="114"/>
                    <a:pt x="475" y="111"/>
                  </a:cubicBezTo>
                  <a:cubicBezTo>
                    <a:pt x="475" y="107"/>
                    <a:pt x="475" y="107"/>
                    <a:pt x="475" y="107"/>
                  </a:cubicBezTo>
                  <a:cubicBezTo>
                    <a:pt x="478" y="106"/>
                    <a:pt x="478" y="106"/>
                    <a:pt x="478" y="106"/>
                  </a:cubicBezTo>
                  <a:close/>
                  <a:moveTo>
                    <a:pt x="478" y="138"/>
                  </a:moveTo>
                  <a:cubicBezTo>
                    <a:pt x="478" y="147"/>
                    <a:pt x="478" y="147"/>
                    <a:pt x="478" y="147"/>
                  </a:cubicBezTo>
                  <a:cubicBezTo>
                    <a:pt x="477" y="147"/>
                    <a:pt x="476" y="147"/>
                    <a:pt x="475" y="147"/>
                  </a:cubicBezTo>
                  <a:cubicBezTo>
                    <a:pt x="475" y="137"/>
                    <a:pt x="475" y="137"/>
                    <a:pt x="475" y="137"/>
                  </a:cubicBezTo>
                  <a:cubicBezTo>
                    <a:pt x="476" y="137"/>
                    <a:pt x="477" y="138"/>
                    <a:pt x="478" y="138"/>
                  </a:cubicBezTo>
                  <a:close/>
                  <a:moveTo>
                    <a:pt x="478" y="179"/>
                  </a:moveTo>
                  <a:cubicBezTo>
                    <a:pt x="478" y="185"/>
                    <a:pt x="478" y="185"/>
                    <a:pt x="478" y="185"/>
                  </a:cubicBezTo>
                  <a:cubicBezTo>
                    <a:pt x="477" y="184"/>
                    <a:pt x="476" y="183"/>
                    <a:pt x="475" y="183"/>
                  </a:cubicBezTo>
                  <a:cubicBezTo>
                    <a:pt x="475" y="178"/>
                    <a:pt x="475" y="178"/>
                    <a:pt x="475" y="178"/>
                  </a:cubicBezTo>
                  <a:cubicBezTo>
                    <a:pt x="476" y="179"/>
                    <a:pt x="477" y="179"/>
                    <a:pt x="478" y="179"/>
                  </a:cubicBezTo>
                  <a:close/>
                  <a:moveTo>
                    <a:pt x="478" y="202"/>
                  </a:moveTo>
                  <a:cubicBezTo>
                    <a:pt x="478" y="209"/>
                    <a:pt x="478" y="209"/>
                    <a:pt x="478" y="209"/>
                  </a:cubicBezTo>
                  <a:cubicBezTo>
                    <a:pt x="477" y="209"/>
                    <a:pt x="476" y="208"/>
                    <a:pt x="475" y="207"/>
                  </a:cubicBezTo>
                  <a:cubicBezTo>
                    <a:pt x="475" y="198"/>
                    <a:pt x="475" y="198"/>
                    <a:pt x="475" y="198"/>
                  </a:cubicBezTo>
                  <a:cubicBezTo>
                    <a:pt x="476" y="199"/>
                    <a:pt x="477" y="200"/>
                    <a:pt x="478" y="202"/>
                  </a:cubicBezTo>
                  <a:close/>
                  <a:moveTo>
                    <a:pt x="478" y="232"/>
                  </a:moveTo>
                  <a:cubicBezTo>
                    <a:pt x="478" y="243"/>
                    <a:pt x="478" y="243"/>
                    <a:pt x="478" y="243"/>
                  </a:cubicBezTo>
                  <a:cubicBezTo>
                    <a:pt x="477" y="243"/>
                    <a:pt x="476" y="243"/>
                    <a:pt x="475" y="243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6" y="231"/>
                    <a:pt x="477" y="232"/>
                    <a:pt x="478" y="232"/>
                  </a:cubicBezTo>
                  <a:close/>
                  <a:moveTo>
                    <a:pt x="478" y="251"/>
                  </a:moveTo>
                  <a:cubicBezTo>
                    <a:pt x="478" y="279"/>
                    <a:pt x="478" y="279"/>
                    <a:pt x="478" y="279"/>
                  </a:cubicBezTo>
                  <a:cubicBezTo>
                    <a:pt x="477" y="281"/>
                    <a:pt x="477" y="284"/>
                    <a:pt x="476" y="286"/>
                  </a:cubicBezTo>
                  <a:cubicBezTo>
                    <a:pt x="475" y="287"/>
                    <a:pt x="475" y="287"/>
                    <a:pt x="475" y="287"/>
                  </a:cubicBezTo>
                  <a:cubicBezTo>
                    <a:pt x="475" y="267"/>
                    <a:pt x="475" y="267"/>
                    <a:pt x="475" y="267"/>
                  </a:cubicBezTo>
                  <a:cubicBezTo>
                    <a:pt x="476" y="266"/>
                    <a:pt x="476" y="266"/>
                    <a:pt x="477" y="266"/>
                  </a:cubicBezTo>
                  <a:cubicBezTo>
                    <a:pt x="477" y="264"/>
                    <a:pt x="477" y="262"/>
                    <a:pt x="477" y="260"/>
                  </a:cubicBezTo>
                  <a:cubicBezTo>
                    <a:pt x="477" y="260"/>
                    <a:pt x="476" y="260"/>
                    <a:pt x="475" y="260"/>
                  </a:cubicBezTo>
                  <a:cubicBezTo>
                    <a:pt x="475" y="250"/>
                    <a:pt x="475" y="250"/>
                    <a:pt x="475" y="250"/>
                  </a:cubicBezTo>
                  <a:cubicBezTo>
                    <a:pt x="478" y="251"/>
                    <a:pt x="478" y="251"/>
                    <a:pt x="478" y="251"/>
                  </a:cubicBezTo>
                  <a:close/>
                  <a:moveTo>
                    <a:pt x="478" y="302"/>
                  </a:moveTo>
                  <a:cubicBezTo>
                    <a:pt x="478" y="309"/>
                    <a:pt x="478" y="309"/>
                    <a:pt x="478" y="309"/>
                  </a:cubicBezTo>
                  <a:cubicBezTo>
                    <a:pt x="478" y="309"/>
                    <a:pt x="477" y="309"/>
                    <a:pt x="477" y="309"/>
                  </a:cubicBezTo>
                  <a:cubicBezTo>
                    <a:pt x="476" y="310"/>
                    <a:pt x="476" y="310"/>
                    <a:pt x="475" y="310"/>
                  </a:cubicBezTo>
                  <a:cubicBezTo>
                    <a:pt x="475" y="307"/>
                    <a:pt x="475" y="307"/>
                    <a:pt x="475" y="307"/>
                  </a:cubicBezTo>
                  <a:cubicBezTo>
                    <a:pt x="476" y="306"/>
                    <a:pt x="476" y="306"/>
                    <a:pt x="476" y="306"/>
                  </a:cubicBezTo>
                  <a:cubicBezTo>
                    <a:pt x="476" y="305"/>
                    <a:pt x="477" y="304"/>
                    <a:pt x="478" y="302"/>
                  </a:cubicBezTo>
                  <a:close/>
                  <a:moveTo>
                    <a:pt x="478" y="318"/>
                  </a:moveTo>
                  <a:cubicBezTo>
                    <a:pt x="478" y="322"/>
                    <a:pt x="478" y="322"/>
                    <a:pt x="478" y="322"/>
                  </a:cubicBezTo>
                  <a:cubicBezTo>
                    <a:pt x="477" y="322"/>
                    <a:pt x="476" y="321"/>
                    <a:pt x="475" y="321"/>
                  </a:cubicBezTo>
                  <a:cubicBezTo>
                    <a:pt x="475" y="316"/>
                    <a:pt x="475" y="316"/>
                    <a:pt x="475" y="316"/>
                  </a:cubicBezTo>
                  <a:cubicBezTo>
                    <a:pt x="478" y="318"/>
                    <a:pt x="478" y="318"/>
                    <a:pt x="478" y="318"/>
                  </a:cubicBezTo>
                  <a:close/>
                  <a:moveTo>
                    <a:pt x="478" y="331"/>
                  </a:moveTo>
                  <a:cubicBezTo>
                    <a:pt x="478" y="349"/>
                    <a:pt x="478" y="349"/>
                    <a:pt x="478" y="349"/>
                  </a:cubicBezTo>
                  <a:cubicBezTo>
                    <a:pt x="478" y="351"/>
                    <a:pt x="478" y="352"/>
                    <a:pt x="478" y="354"/>
                  </a:cubicBezTo>
                  <a:cubicBezTo>
                    <a:pt x="478" y="362"/>
                    <a:pt x="478" y="362"/>
                    <a:pt x="478" y="362"/>
                  </a:cubicBezTo>
                  <a:cubicBezTo>
                    <a:pt x="477" y="360"/>
                    <a:pt x="476" y="358"/>
                    <a:pt x="475" y="357"/>
                  </a:cubicBezTo>
                  <a:cubicBezTo>
                    <a:pt x="475" y="344"/>
                    <a:pt x="475" y="344"/>
                    <a:pt x="475" y="344"/>
                  </a:cubicBezTo>
                  <a:cubicBezTo>
                    <a:pt x="477" y="341"/>
                    <a:pt x="477" y="337"/>
                    <a:pt x="475" y="333"/>
                  </a:cubicBezTo>
                  <a:cubicBezTo>
                    <a:pt x="475" y="328"/>
                    <a:pt x="475" y="328"/>
                    <a:pt x="475" y="328"/>
                  </a:cubicBezTo>
                  <a:cubicBezTo>
                    <a:pt x="478" y="331"/>
                    <a:pt x="478" y="331"/>
                    <a:pt x="478" y="331"/>
                  </a:cubicBezTo>
                  <a:close/>
                  <a:moveTo>
                    <a:pt x="478" y="441"/>
                  </a:moveTo>
                  <a:cubicBezTo>
                    <a:pt x="478" y="453"/>
                    <a:pt x="478" y="453"/>
                    <a:pt x="478" y="453"/>
                  </a:cubicBezTo>
                  <a:cubicBezTo>
                    <a:pt x="477" y="453"/>
                    <a:pt x="476" y="454"/>
                    <a:pt x="475" y="454"/>
                  </a:cubicBezTo>
                  <a:cubicBezTo>
                    <a:pt x="475" y="447"/>
                    <a:pt x="475" y="447"/>
                    <a:pt x="475" y="447"/>
                  </a:cubicBezTo>
                  <a:cubicBezTo>
                    <a:pt x="476" y="445"/>
                    <a:pt x="477" y="443"/>
                    <a:pt x="478" y="441"/>
                  </a:cubicBezTo>
                  <a:close/>
                  <a:moveTo>
                    <a:pt x="478" y="459"/>
                  </a:moveTo>
                  <a:cubicBezTo>
                    <a:pt x="478" y="463"/>
                    <a:pt x="478" y="463"/>
                    <a:pt x="478" y="463"/>
                  </a:cubicBezTo>
                  <a:cubicBezTo>
                    <a:pt x="477" y="463"/>
                    <a:pt x="476" y="463"/>
                    <a:pt x="475" y="463"/>
                  </a:cubicBezTo>
                  <a:cubicBezTo>
                    <a:pt x="475" y="459"/>
                    <a:pt x="475" y="459"/>
                    <a:pt x="475" y="459"/>
                  </a:cubicBezTo>
                  <a:cubicBezTo>
                    <a:pt x="478" y="459"/>
                    <a:pt x="478" y="459"/>
                    <a:pt x="478" y="459"/>
                  </a:cubicBezTo>
                  <a:close/>
                  <a:moveTo>
                    <a:pt x="478" y="467"/>
                  </a:moveTo>
                  <a:cubicBezTo>
                    <a:pt x="478" y="473"/>
                    <a:pt x="478" y="473"/>
                    <a:pt x="478" y="473"/>
                  </a:cubicBezTo>
                  <a:cubicBezTo>
                    <a:pt x="477" y="474"/>
                    <a:pt x="476" y="475"/>
                    <a:pt x="475" y="476"/>
                  </a:cubicBezTo>
                  <a:cubicBezTo>
                    <a:pt x="475" y="469"/>
                    <a:pt x="475" y="469"/>
                    <a:pt x="475" y="469"/>
                  </a:cubicBezTo>
                  <a:cubicBezTo>
                    <a:pt x="476" y="469"/>
                    <a:pt x="477" y="468"/>
                    <a:pt x="478" y="467"/>
                  </a:cubicBezTo>
                  <a:close/>
                  <a:moveTo>
                    <a:pt x="478" y="481"/>
                  </a:moveTo>
                  <a:cubicBezTo>
                    <a:pt x="478" y="487"/>
                    <a:pt x="478" y="487"/>
                    <a:pt x="478" y="487"/>
                  </a:cubicBezTo>
                  <a:cubicBezTo>
                    <a:pt x="476" y="490"/>
                    <a:pt x="476" y="493"/>
                    <a:pt x="478" y="496"/>
                  </a:cubicBezTo>
                  <a:cubicBezTo>
                    <a:pt x="478" y="501"/>
                    <a:pt x="478" y="501"/>
                    <a:pt x="478" y="501"/>
                  </a:cubicBezTo>
                  <a:cubicBezTo>
                    <a:pt x="475" y="498"/>
                    <a:pt x="475" y="498"/>
                    <a:pt x="475" y="498"/>
                  </a:cubicBezTo>
                  <a:cubicBezTo>
                    <a:pt x="475" y="485"/>
                    <a:pt x="475" y="485"/>
                    <a:pt x="475" y="485"/>
                  </a:cubicBezTo>
                  <a:cubicBezTo>
                    <a:pt x="476" y="483"/>
                    <a:pt x="477" y="482"/>
                    <a:pt x="478" y="481"/>
                  </a:cubicBezTo>
                  <a:close/>
                  <a:moveTo>
                    <a:pt x="478" y="528"/>
                  </a:moveTo>
                  <a:cubicBezTo>
                    <a:pt x="478" y="545"/>
                    <a:pt x="478" y="545"/>
                    <a:pt x="478" y="545"/>
                  </a:cubicBezTo>
                  <a:cubicBezTo>
                    <a:pt x="477" y="545"/>
                    <a:pt x="476" y="545"/>
                    <a:pt x="475" y="545"/>
                  </a:cubicBezTo>
                  <a:cubicBezTo>
                    <a:pt x="475" y="526"/>
                    <a:pt x="475" y="526"/>
                    <a:pt x="475" y="526"/>
                  </a:cubicBezTo>
                  <a:cubicBezTo>
                    <a:pt x="476" y="526"/>
                    <a:pt x="477" y="527"/>
                    <a:pt x="477" y="527"/>
                  </a:cubicBezTo>
                  <a:cubicBezTo>
                    <a:pt x="478" y="528"/>
                    <a:pt x="478" y="528"/>
                    <a:pt x="478" y="528"/>
                  </a:cubicBezTo>
                  <a:close/>
                  <a:moveTo>
                    <a:pt x="478" y="551"/>
                  </a:moveTo>
                  <a:cubicBezTo>
                    <a:pt x="478" y="561"/>
                    <a:pt x="478" y="561"/>
                    <a:pt x="478" y="561"/>
                  </a:cubicBezTo>
                  <a:cubicBezTo>
                    <a:pt x="477" y="562"/>
                    <a:pt x="476" y="562"/>
                    <a:pt x="475" y="562"/>
                  </a:cubicBezTo>
                  <a:cubicBezTo>
                    <a:pt x="475" y="552"/>
                    <a:pt x="475" y="552"/>
                    <a:pt x="475" y="552"/>
                  </a:cubicBezTo>
                  <a:cubicBezTo>
                    <a:pt x="476" y="552"/>
                    <a:pt x="477" y="552"/>
                    <a:pt x="478" y="551"/>
                  </a:cubicBezTo>
                  <a:close/>
                  <a:moveTo>
                    <a:pt x="478" y="567"/>
                  </a:moveTo>
                  <a:cubicBezTo>
                    <a:pt x="478" y="585"/>
                    <a:pt x="478" y="585"/>
                    <a:pt x="478" y="585"/>
                  </a:cubicBezTo>
                  <a:cubicBezTo>
                    <a:pt x="475" y="584"/>
                    <a:pt x="475" y="584"/>
                    <a:pt x="475" y="584"/>
                  </a:cubicBezTo>
                  <a:cubicBezTo>
                    <a:pt x="475" y="569"/>
                    <a:pt x="475" y="569"/>
                    <a:pt x="475" y="569"/>
                  </a:cubicBezTo>
                  <a:cubicBezTo>
                    <a:pt x="478" y="567"/>
                    <a:pt x="478" y="567"/>
                    <a:pt x="478" y="567"/>
                  </a:cubicBezTo>
                  <a:close/>
                  <a:moveTo>
                    <a:pt x="478" y="595"/>
                  </a:moveTo>
                  <a:cubicBezTo>
                    <a:pt x="478" y="601"/>
                    <a:pt x="478" y="601"/>
                    <a:pt x="478" y="601"/>
                  </a:cubicBezTo>
                  <a:cubicBezTo>
                    <a:pt x="477" y="601"/>
                    <a:pt x="476" y="601"/>
                    <a:pt x="475" y="602"/>
                  </a:cubicBezTo>
                  <a:cubicBezTo>
                    <a:pt x="475" y="596"/>
                    <a:pt x="475" y="596"/>
                    <a:pt x="475" y="596"/>
                  </a:cubicBezTo>
                  <a:cubicBezTo>
                    <a:pt x="476" y="596"/>
                    <a:pt x="477" y="596"/>
                    <a:pt x="478" y="595"/>
                  </a:cubicBezTo>
                  <a:close/>
                  <a:moveTo>
                    <a:pt x="478" y="609"/>
                  </a:moveTo>
                  <a:cubicBezTo>
                    <a:pt x="478" y="616"/>
                    <a:pt x="478" y="616"/>
                    <a:pt x="478" y="616"/>
                  </a:cubicBezTo>
                  <a:cubicBezTo>
                    <a:pt x="477" y="615"/>
                    <a:pt x="476" y="613"/>
                    <a:pt x="475" y="613"/>
                  </a:cubicBezTo>
                  <a:cubicBezTo>
                    <a:pt x="475" y="607"/>
                    <a:pt x="475" y="607"/>
                    <a:pt x="475" y="607"/>
                  </a:cubicBezTo>
                  <a:cubicBezTo>
                    <a:pt x="476" y="608"/>
                    <a:pt x="477" y="609"/>
                    <a:pt x="478" y="609"/>
                  </a:cubicBezTo>
                  <a:close/>
                  <a:moveTo>
                    <a:pt x="478" y="620"/>
                  </a:moveTo>
                  <a:cubicBezTo>
                    <a:pt x="478" y="626"/>
                    <a:pt x="478" y="626"/>
                    <a:pt x="478" y="626"/>
                  </a:cubicBezTo>
                  <a:cubicBezTo>
                    <a:pt x="477" y="626"/>
                    <a:pt x="476" y="626"/>
                    <a:pt x="475" y="626"/>
                  </a:cubicBezTo>
                  <a:cubicBezTo>
                    <a:pt x="475" y="620"/>
                    <a:pt x="475" y="620"/>
                    <a:pt x="475" y="620"/>
                  </a:cubicBezTo>
                  <a:cubicBezTo>
                    <a:pt x="478" y="620"/>
                    <a:pt x="478" y="620"/>
                    <a:pt x="478" y="620"/>
                  </a:cubicBezTo>
                  <a:close/>
                  <a:moveTo>
                    <a:pt x="478" y="740"/>
                  </a:moveTo>
                  <a:cubicBezTo>
                    <a:pt x="478" y="749"/>
                    <a:pt x="478" y="749"/>
                    <a:pt x="478" y="749"/>
                  </a:cubicBezTo>
                  <a:cubicBezTo>
                    <a:pt x="477" y="749"/>
                    <a:pt x="476" y="749"/>
                    <a:pt x="475" y="749"/>
                  </a:cubicBezTo>
                  <a:cubicBezTo>
                    <a:pt x="475" y="740"/>
                    <a:pt x="475" y="740"/>
                    <a:pt x="475" y="740"/>
                  </a:cubicBezTo>
                  <a:cubicBezTo>
                    <a:pt x="476" y="740"/>
                    <a:pt x="477" y="740"/>
                    <a:pt x="478" y="740"/>
                  </a:cubicBezTo>
                  <a:close/>
                  <a:moveTo>
                    <a:pt x="475" y="522"/>
                  </a:moveTo>
                  <a:cubicBezTo>
                    <a:pt x="475" y="514"/>
                    <a:pt x="475" y="514"/>
                    <a:pt x="475" y="514"/>
                  </a:cubicBezTo>
                  <a:cubicBezTo>
                    <a:pt x="476" y="516"/>
                    <a:pt x="476" y="519"/>
                    <a:pt x="477" y="522"/>
                  </a:cubicBezTo>
                  <a:cubicBezTo>
                    <a:pt x="476" y="522"/>
                    <a:pt x="476" y="522"/>
                    <a:pt x="475" y="522"/>
                  </a:cubicBezTo>
                  <a:close/>
                  <a:moveTo>
                    <a:pt x="471" y="7"/>
                  </a:moveTo>
                  <a:cubicBezTo>
                    <a:pt x="472" y="8"/>
                    <a:pt x="474" y="8"/>
                    <a:pt x="475" y="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8"/>
                    <a:pt x="473" y="17"/>
                    <a:pt x="471" y="16"/>
                  </a:cubicBezTo>
                  <a:cubicBezTo>
                    <a:pt x="471" y="7"/>
                    <a:pt x="471" y="7"/>
                    <a:pt x="471" y="7"/>
                  </a:cubicBezTo>
                  <a:close/>
                  <a:moveTo>
                    <a:pt x="475" y="786"/>
                  </a:moveTo>
                  <a:cubicBezTo>
                    <a:pt x="474" y="786"/>
                    <a:pt x="472" y="786"/>
                    <a:pt x="471" y="787"/>
                  </a:cubicBezTo>
                  <a:cubicBezTo>
                    <a:pt x="471" y="779"/>
                    <a:pt x="471" y="779"/>
                    <a:pt x="471" y="779"/>
                  </a:cubicBezTo>
                  <a:cubicBezTo>
                    <a:pt x="472" y="778"/>
                    <a:pt x="472" y="778"/>
                    <a:pt x="473" y="778"/>
                  </a:cubicBezTo>
                  <a:cubicBezTo>
                    <a:pt x="471" y="776"/>
                    <a:pt x="471" y="776"/>
                    <a:pt x="471" y="776"/>
                  </a:cubicBezTo>
                  <a:cubicBezTo>
                    <a:pt x="471" y="764"/>
                    <a:pt x="471" y="764"/>
                    <a:pt x="471" y="764"/>
                  </a:cubicBezTo>
                  <a:cubicBezTo>
                    <a:pt x="472" y="765"/>
                    <a:pt x="474" y="767"/>
                    <a:pt x="475" y="768"/>
                  </a:cubicBezTo>
                  <a:cubicBezTo>
                    <a:pt x="475" y="786"/>
                    <a:pt x="475" y="786"/>
                    <a:pt x="475" y="786"/>
                  </a:cubicBezTo>
                  <a:close/>
                  <a:moveTo>
                    <a:pt x="475" y="47"/>
                  </a:moveTo>
                  <a:cubicBezTo>
                    <a:pt x="475" y="55"/>
                    <a:pt x="475" y="55"/>
                    <a:pt x="475" y="55"/>
                  </a:cubicBezTo>
                  <a:cubicBezTo>
                    <a:pt x="474" y="55"/>
                    <a:pt x="472" y="54"/>
                    <a:pt x="471" y="54"/>
                  </a:cubicBezTo>
                  <a:cubicBezTo>
                    <a:pt x="471" y="46"/>
                    <a:pt x="471" y="46"/>
                    <a:pt x="471" y="46"/>
                  </a:cubicBezTo>
                  <a:cubicBezTo>
                    <a:pt x="475" y="47"/>
                    <a:pt x="475" y="47"/>
                    <a:pt x="475" y="47"/>
                  </a:cubicBezTo>
                  <a:close/>
                  <a:moveTo>
                    <a:pt x="475" y="79"/>
                  </a:moveTo>
                  <a:cubicBezTo>
                    <a:pt x="475" y="101"/>
                    <a:pt x="475" y="101"/>
                    <a:pt x="475" y="101"/>
                  </a:cubicBezTo>
                  <a:cubicBezTo>
                    <a:pt x="474" y="101"/>
                    <a:pt x="474" y="101"/>
                    <a:pt x="472" y="101"/>
                  </a:cubicBezTo>
                  <a:cubicBezTo>
                    <a:pt x="472" y="103"/>
                    <a:pt x="472" y="104"/>
                    <a:pt x="471" y="105"/>
                  </a:cubicBezTo>
                  <a:cubicBezTo>
                    <a:pt x="471" y="78"/>
                    <a:pt x="471" y="78"/>
                    <a:pt x="471" y="78"/>
                  </a:cubicBezTo>
                  <a:cubicBezTo>
                    <a:pt x="472" y="79"/>
                    <a:pt x="474" y="79"/>
                    <a:pt x="475" y="79"/>
                  </a:cubicBezTo>
                  <a:close/>
                  <a:moveTo>
                    <a:pt x="475" y="107"/>
                  </a:moveTo>
                  <a:cubicBezTo>
                    <a:pt x="475" y="111"/>
                    <a:pt x="475" y="111"/>
                    <a:pt x="475" y="111"/>
                  </a:cubicBezTo>
                  <a:cubicBezTo>
                    <a:pt x="475" y="110"/>
                    <a:pt x="475" y="109"/>
                    <a:pt x="475" y="107"/>
                  </a:cubicBezTo>
                  <a:cubicBezTo>
                    <a:pt x="475" y="107"/>
                    <a:pt x="475" y="107"/>
                    <a:pt x="475" y="107"/>
                  </a:cubicBezTo>
                  <a:close/>
                  <a:moveTo>
                    <a:pt x="475" y="117"/>
                  </a:moveTo>
                  <a:cubicBezTo>
                    <a:pt x="475" y="135"/>
                    <a:pt x="475" y="135"/>
                    <a:pt x="475" y="135"/>
                  </a:cubicBezTo>
                  <a:cubicBezTo>
                    <a:pt x="474" y="134"/>
                    <a:pt x="472" y="133"/>
                    <a:pt x="471" y="133"/>
                  </a:cubicBezTo>
                  <a:cubicBezTo>
                    <a:pt x="471" y="118"/>
                    <a:pt x="471" y="118"/>
                    <a:pt x="471" y="118"/>
                  </a:cubicBezTo>
                  <a:cubicBezTo>
                    <a:pt x="472" y="118"/>
                    <a:pt x="474" y="117"/>
                    <a:pt x="475" y="117"/>
                  </a:cubicBezTo>
                  <a:close/>
                  <a:moveTo>
                    <a:pt x="475" y="137"/>
                  </a:moveTo>
                  <a:cubicBezTo>
                    <a:pt x="475" y="147"/>
                    <a:pt x="475" y="147"/>
                    <a:pt x="475" y="147"/>
                  </a:cubicBezTo>
                  <a:cubicBezTo>
                    <a:pt x="474" y="147"/>
                    <a:pt x="472" y="147"/>
                    <a:pt x="471" y="147"/>
                  </a:cubicBezTo>
                  <a:cubicBezTo>
                    <a:pt x="471" y="136"/>
                    <a:pt x="471" y="136"/>
                    <a:pt x="471" y="136"/>
                  </a:cubicBezTo>
                  <a:cubicBezTo>
                    <a:pt x="472" y="136"/>
                    <a:pt x="474" y="137"/>
                    <a:pt x="475" y="137"/>
                  </a:cubicBezTo>
                  <a:close/>
                  <a:moveTo>
                    <a:pt x="475" y="178"/>
                  </a:moveTo>
                  <a:cubicBezTo>
                    <a:pt x="475" y="183"/>
                    <a:pt x="475" y="183"/>
                    <a:pt x="475" y="183"/>
                  </a:cubicBezTo>
                  <a:cubicBezTo>
                    <a:pt x="474" y="183"/>
                    <a:pt x="473" y="182"/>
                    <a:pt x="472" y="182"/>
                  </a:cubicBezTo>
                  <a:cubicBezTo>
                    <a:pt x="473" y="189"/>
                    <a:pt x="473" y="194"/>
                    <a:pt x="475" y="198"/>
                  </a:cubicBezTo>
                  <a:cubicBezTo>
                    <a:pt x="475" y="207"/>
                    <a:pt x="475" y="207"/>
                    <a:pt x="475" y="207"/>
                  </a:cubicBezTo>
                  <a:cubicBezTo>
                    <a:pt x="474" y="207"/>
                    <a:pt x="472" y="206"/>
                    <a:pt x="471" y="205"/>
                  </a:cubicBezTo>
                  <a:cubicBezTo>
                    <a:pt x="471" y="177"/>
                    <a:pt x="471" y="177"/>
                    <a:pt x="471" y="177"/>
                  </a:cubicBezTo>
                  <a:cubicBezTo>
                    <a:pt x="472" y="177"/>
                    <a:pt x="474" y="178"/>
                    <a:pt x="475" y="178"/>
                  </a:cubicBezTo>
                  <a:close/>
                  <a:moveTo>
                    <a:pt x="475" y="231"/>
                  </a:moveTo>
                  <a:cubicBezTo>
                    <a:pt x="475" y="243"/>
                    <a:pt x="475" y="243"/>
                    <a:pt x="475" y="243"/>
                  </a:cubicBezTo>
                  <a:cubicBezTo>
                    <a:pt x="475" y="243"/>
                    <a:pt x="475" y="243"/>
                    <a:pt x="475" y="243"/>
                  </a:cubicBezTo>
                  <a:cubicBezTo>
                    <a:pt x="475" y="242"/>
                    <a:pt x="475" y="241"/>
                    <a:pt x="475" y="241"/>
                  </a:cubicBezTo>
                  <a:cubicBezTo>
                    <a:pt x="474" y="240"/>
                    <a:pt x="472" y="239"/>
                    <a:pt x="471" y="238"/>
                  </a:cubicBezTo>
                  <a:cubicBezTo>
                    <a:pt x="471" y="229"/>
                    <a:pt x="471" y="229"/>
                    <a:pt x="471" y="229"/>
                  </a:cubicBezTo>
                  <a:cubicBezTo>
                    <a:pt x="471" y="229"/>
                    <a:pt x="472" y="230"/>
                    <a:pt x="472" y="230"/>
                  </a:cubicBezTo>
                  <a:cubicBezTo>
                    <a:pt x="473" y="230"/>
                    <a:pt x="474" y="231"/>
                    <a:pt x="475" y="231"/>
                  </a:cubicBezTo>
                  <a:close/>
                  <a:moveTo>
                    <a:pt x="475" y="250"/>
                  </a:moveTo>
                  <a:cubicBezTo>
                    <a:pt x="475" y="260"/>
                    <a:pt x="475" y="260"/>
                    <a:pt x="475" y="260"/>
                  </a:cubicBezTo>
                  <a:cubicBezTo>
                    <a:pt x="474" y="260"/>
                    <a:pt x="472" y="259"/>
                    <a:pt x="471" y="259"/>
                  </a:cubicBezTo>
                  <a:cubicBezTo>
                    <a:pt x="471" y="249"/>
                    <a:pt x="471" y="249"/>
                    <a:pt x="471" y="249"/>
                  </a:cubicBezTo>
                  <a:cubicBezTo>
                    <a:pt x="475" y="250"/>
                    <a:pt x="475" y="250"/>
                    <a:pt x="475" y="250"/>
                  </a:cubicBezTo>
                  <a:close/>
                  <a:moveTo>
                    <a:pt x="475" y="267"/>
                  </a:moveTo>
                  <a:cubicBezTo>
                    <a:pt x="475" y="287"/>
                    <a:pt x="475" y="287"/>
                    <a:pt x="475" y="287"/>
                  </a:cubicBezTo>
                  <a:cubicBezTo>
                    <a:pt x="474" y="289"/>
                    <a:pt x="472" y="290"/>
                    <a:pt x="471" y="291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67"/>
                    <a:pt x="471" y="267"/>
                    <a:pt x="471" y="267"/>
                  </a:cubicBezTo>
                  <a:cubicBezTo>
                    <a:pt x="472" y="267"/>
                    <a:pt x="472" y="267"/>
                    <a:pt x="472" y="267"/>
                  </a:cubicBezTo>
                  <a:cubicBezTo>
                    <a:pt x="473" y="267"/>
                    <a:pt x="474" y="267"/>
                    <a:pt x="475" y="267"/>
                  </a:cubicBezTo>
                  <a:close/>
                  <a:moveTo>
                    <a:pt x="475" y="307"/>
                  </a:moveTo>
                  <a:cubicBezTo>
                    <a:pt x="475" y="310"/>
                    <a:pt x="475" y="310"/>
                    <a:pt x="475" y="310"/>
                  </a:cubicBezTo>
                  <a:cubicBezTo>
                    <a:pt x="474" y="311"/>
                    <a:pt x="474" y="312"/>
                    <a:pt x="473" y="312"/>
                  </a:cubicBezTo>
                  <a:cubicBezTo>
                    <a:pt x="473" y="313"/>
                    <a:pt x="473" y="314"/>
                    <a:pt x="473" y="315"/>
                  </a:cubicBezTo>
                  <a:cubicBezTo>
                    <a:pt x="475" y="316"/>
                    <a:pt x="475" y="316"/>
                    <a:pt x="475" y="316"/>
                  </a:cubicBezTo>
                  <a:cubicBezTo>
                    <a:pt x="475" y="321"/>
                    <a:pt x="475" y="321"/>
                    <a:pt x="475" y="321"/>
                  </a:cubicBezTo>
                  <a:cubicBezTo>
                    <a:pt x="474" y="320"/>
                    <a:pt x="473" y="319"/>
                    <a:pt x="471" y="319"/>
                  </a:cubicBezTo>
                  <a:cubicBezTo>
                    <a:pt x="471" y="310"/>
                    <a:pt x="471" y="310"/>
                    <a:pt x="471" y="310"/>
                  </a:cubicBezTo>
                  <a:cubicBezTo>
                    <a:pt x="472" y="308"/>
                    <a:pt x="474" y="308"/>
                    <a:pt x="475" y="307"/>
                  </a:cubicBezTo>
                  <a:close/>
                  <a:moveTo>
                    <a:pt x="475" y="328"/>
                  </a:moveTo>
                  <a:cubicBezTo>
                    <a:pt x="475" y="333"/>
                    <a:pt x="475" y="333"/>
                    <a:pt x="475" y="333"/>
                  </a:cubicBezTo>
                  <a:cubicBezTo>
                    <a:pt x="475" y="332"/>
                    <a:pt x="474" y="331"/>
                    <a:pt x="473" y="330"/>
                  </a:cubicBezTo>
                  <a:cubicBezTo>
                    <a:pt x="472" y="332"/>
                    <a:pt x="472" y="335"/>
                    <a:pt x="471" y="337"/>
                  </a:cubicBezTo>
                  <a:cubicBezTo>
                    <a:pt x="471" y="323"/>
                    <a:pt x="471" y="323"/>
                    <a:pt x="471" y="323"/>
                  </a:cubicBezTo>
                  <a:cubicBezTo>
                    <a:pt x="472" y="325"/>
                    <a:pt x="474" y="326"/>
                    <a:pt x="475" y="328"/>
                  </a:cubicBezTo>
                  <a:close/>
                  <a:moveTo>
                    <a:pt x="475" y="344"/>
                  </a:moveTo>
                  <a:cubicBezTo>
                    <a:pt x="475" y="357"/>
                    <a:pt x="475" y="357"/>
                    <a:pt x="475" y="357"/>
                  </a:cubicBezTo>
                  <a:cubicBezTo>
                    <a:pt x="474" y="355"/>
                    <a:pt x="473" y="353"/>
                    <a:pt x="471" y="351"/>
                  </a:cubicBezTo>
                  <a:cubicBezTo>
                    <a:pt x="471" y="344"/>
                    <a:pt x="471" y="344"/>
                    <a:pt x="471" y="344"/>
                  </a:cubicBezTo>
                  <a:cubicBezTo>
                    <a:pt x="471" y="345"/>
                    <a:pt x="472" y="346"/>
                    <a:pt x="472" y="347"/>
                  </a:cubicBezTo>
                  <a:cubicBezTo>
                    <a:pt x="474" y="347"/>
                    <a:pt x="475" y="346"/>
                    <a:pt x="475" y="344"/>
                  </a:cubicBezTo>
                  <a:close/>
                  <a:moveTo>
                    <a:pt x="475" y="447"/>
                  </a:moveTo>
                  <a:cubicBezTo>
                    <a:pt x="475" y="454"/>
                    <a:pt x="475" y="454"/>
                    <a:pt x="475" y="454"/>
                  </a:cubicBezTo>
                  <a:cubicBezTo>
                    <a:pt x="474" y="455"/>
                    <a:pt x="473" y="456"/>
                    <a:pt x="472" y="458"/>
                  </a:cubicBezTo>
                  <a:cubicBezTo>
                    <a:pt x="473" y="459"/>
                    <a:pt x="474" y="459"/>
                    <a:pt x="475" y="459"/>
                  </a:cubicBezTo>
                  <a:cubicBezTo>
                    <a:pt x="475" y="459"/>
                    <a:pt x="475" y="459"/>
                    <a:pt x="475" y="459"/>
                  </a:cubicBezTo>
                  <a:cubicBezTo>
                    <a:pt x="475" y="463"/>
                    <a:pt x="475" y="463"/>
                    <a:pt x="475" y="463"/>
                  </a:cubicBezTo>
                  <a:cubicBezTo>
                    <a:pt x="474" y="463"/>
                    <a:pt x="472" y="463"/>
                    <a:pt x="471" y="463"/>
                  </a:cubicBezTo>
                  <a:cubicBezTo>
                    <a:pt x="471" y="453"/>
                    <a:pt x="471" y="453"/>
                    <a:pt x="471" y="453"/>
                  </a:cubicBezTo>
                  <a:cubicBezTo>
                    <a:pt x="472" y="452"/>
                    <a:pt x="473" y="451"/>
                    <a:pt x="474" y="450"/>
                  </a:cubicBezTo>
                  <a:cubicBezTo>
                    <a:pt x="474" y="449"/>
                    <a:pt x="475" y="448"/>
                    <a:pt x="475" y="447"/>
                  </a:cubicBezTo>
                  <a:close/>
                  <a:moveTo>
                    <a:pt x="475" y="469"/>
                  </a:moveTo>
                  <a:cubicBezTo>
                    <a:pt x="475" y="476"/>
                    <a:pt x="475" y="476"/>
                    <a:pt x="475" y="476"/>
                  </a:cubicBezTo>
                  <a:cubicBezTo>
                    <a:pt x="474" y="477"/>
                    <a:pt x="472" y="478"/>
                    <a:pt x="471" y="480"/>
                  </a:cubicBezTo>
                  <a:cubicBezTo>
                    <a:pt x="471" y="476"/>
                    <a:pt x="471" y="476"/>
                    <a:pt x="471" y="476"/>
                  </a:cubicBezTo>
                  <a:cubicBezTo>
                    <a:pt x="472" y="476"/>
                    <a:pt x="472" y="475"/>
                    <a:pt x="474" y="474"/>
                  </a:cubicBezTo>
                  <a:cubicBezTo>
                    <a:pt x="473" y="474"/>
                    <a:pt x="472" y="474"/>
                    <a:pt x="471" y="474"/>
                  </a:cubicBezTo>
                  <a:cubicBezTo>
                    <a:pt x="471" y="470"/>
                    <a:pt x="471" y="470"/>
                    <a:pt x="471" y="470"/>
                  </a:cubicBezTo>
                  <a:cubicBezTo>
                    <a:pt x="471" y="470"/>
                    <a:pt x="471" y="470"/>
                    <a:pt x="471" y="470"/>
                  </a:cubicBezTo>
                  <a:cubicBezTo>
                    <a:pt x="473" y="469"/>
                    <a:pt x="474" y="469"/>
                    <a:pt x="475" y="469"/>
                  </a:cubicBezTo>
                  <a:close/>
                  <a:moveTo>
                    <a:pt x="475" y="485"/>
                  </a:moveTo>
                  <a:cubicBezTo>
                    <a:pt x="475" y="498"/>
                    <a:pt x="475" y="498"/>
                    <a:pt x="475" y="498"/>
                  </a:cubicBezTo>
                  <a:cubicBezTo>
                    <a:pt x="471" y="494"/>
                    <a:pt x="471" y="494"/>
                    <a:pt x="471" y="494"/>
                  </a:cubicBezTo>
                  <a:cubicBezTo>
                    <a:pt x="471" y="490"/>
                    <a:pt x="471" y="490"/>
                    <a:pt x="471" y="490"/>
                  </a:cubicBezTo>
                  <a:cubicBezTo>
                    <a:pt x="471" y="490"/>
                    <a:pt x="471" y="490"/>
                    <a:pt x="471" y="490"/>
                  </a:cubicBezTo>
                  <a:cubicBezTo>
                    <a:pt x="473" y="488"/>
                    <a:pt x="474" y="486"/>
                    <a:pt x="475" y="485"/>
                  </a:cubicBezTo>
                  <a:close/>
                  <a:moveTo>
                    <a:pt x="475" y="514"/>
                  </a:moveTo>
                  <a:cubicBezTo>
                    <a:pt x="475" y="522"/>
                    <a:pt x="475" y="522"/>
                    <a:pt x="475" y="522"/>
                  </a:cubicBezTo>
                  <a:cubicBezTo>
                    <a:pt x="475" y="522"/>
                    <a:pt x="474" y="522"/>
                    <a:pt x="474" y="523"/>
                  </a:cubicBezTo>
                  <a:cubicBezTo>
                    <a:pt x="472" y="522"/>
                    <a:pt x="472" y="521"/>
                    <a:pt x="471" y="520"/>
                  </a:cubicBezTo>
                  <a:cubicBezTo>
                    <a:pt x="471" y="507"/>
                    <a:pt x="471" y="507"/>
                    <a:pt x="471" y="507"/>
                  </a:cubicBezTo>
                  <a:cubicBezTo>
                    <a:pt x="474" y="507"/>
                    <a:pt x="474" y="507"/>
                    <a:pt x="474" y="507"/>
                  </a:cubicBezTo>
                  <a:cubicBezTo>
                    <a:pt x="474" y="510"/>
                    <a:pt x="475" y="512"/>
                    <a:pt x="475" y="514"/>
                  </a:cubicBezTo>
                  <a:close/>
                  <a:moveTo>
                    <a:pt x="475" y="526"/>
                  </a:moveTo>
                  <a:cubicBezTo>
                    <a:pt x="475" y="545"/>
                    <a:pt x="475" y="545"/>
                    <a:pt x="475" y="545"/>
                  </a:cubicBezTo>
                  <a:cubicBezTo>
                    <a:pt x="474" y="546"/>
                    <a:pt x="473" y="546"/>
                    <a:pt x="471" y="547"/>
                  </a:cubicBezTo>
                  <a:cubicBezTo>
                    <a:pt x="471" y="540"/>
                    <a:pt x="471" y="540"/>
                    <a:pt x="471" y="540"/>
                  </a:cubicBezTo>
                  <a:cubicBezTo>
                    <a:pt x="475" y="538"/>
                    <a:pt x="475" y="538"/>
                    <a:pt x="475" y="538"/>
                  </a:cubicBezTo>
                  <a:cubicBezTo>
                    <a:pt x="474" y="537"/>
                    <a:pt x="474" y="536"/>
                    <a:pt x="474" y="535"/>
                  </a:cubicBezTo>
                  <a:cubicBezTo>
                    <a:pt x="473" y="535"/>
                    <a:pt x="472" y="535"/>
                    <a:pt x="471" y="535"/>
                  </a:cubicBezTo>
                  <a:cubicBezTo>
                    <a:pt x="471" y="526"/>
                    <a:pt x="471" y="526"/>
                    <a:pt x="471" y="526"/>
                  </a:cubicBezTo>
                  <a:cubicBezTo>
                    <a:pt x="472" y="526"/>
                    <a:pt x="474" y="526"/>
                    <a:pt x="475" y="526"/>
                  </a:cubicBezTo>
                  <a:close/>
                  <a:moveTo>
                    <a:pt x="475" y="552"/>
                  </a:moveTo>
                  <a:cubicBezTo>
                    <a:pt x="475" y="562"/>
                    <a:pt x="475" y="562"/>
                    <a:pt x="475" y="562"/>
                  </a:cubicBezTo>
                  <a:cubicBezTo>
                    <a:pt x="474" y="563"/>
                    <a:pt x="472" y="564"/>
                    <a:pt x="471" y="565"/>
                  </a:cubicBezTo>
                  <a:cubicBezTo>
                    <a:pt x="471" y="554"/>
                    <a:pt x="471" y="554"/>
                    <a:pt x="471" y="554"/>
                  </a:cubicBezTo>
                  <a:cubicBezTo>
                    <a:pt x="472" y="554"/>
                    <a:pt x="474" y="553"/>
                    <a:pt x="475" y="552"/>
                  </a:cubicBezTo>
                  <a:close/>
                  <a:moveTo>
                    <a:pt x="475" y="569"/>
                  </a:moveTo>
                  <a:cubicBezTo>
                    <a:pt x="475" y="584"/>
                    <a:pt x="475" y="584"/>
                    <a:pt x="475" y="584"/>
                  </a:cubicBezTo>
                  <a:cubicBezTo>
                    <a:pt x="474" y="584"/>
                    <a:pt x="473" y="584"/>
                    <a:pt x="472" y="583"/>
                  </a:cubicBezTo>
                  <a:cubicBezTo>
                    <a:pt x="471" y="584"/>
                    <a:pt x="471" y="584"/>
                    <a:pt x="471" y="584"/>
                  </a:cubicBezTo>
                  <a:cubicBezTo>
                    <a:pt x="471" y="571"/>
                    <a:pt x="471" y="571"/>
                    <a:pt x="471" y="571"/>
                  </a:cubicBezTo>
                  <a:cubicBezTo>
                    <a:pt x="472" y="570"/>
                    <a:pt x="474" y="570"/>
                    <a:pt x="475" y="569"/>
                  </a:cubicBezTo>
                  <a:close/>
                  <a:moveTo>
                    <a:pt x="475" y="596"/>
                  </a:moveTo>
                  <a:cubicBezTo>
                    <a:pt x="475" y="602"/>
                    <a:pt x="475" y="602"/>
                    <a:pt x="475" y="602"/>
                  </a:cubicBezTo>
                  <a:cubicBezTo>
                    <a:pt x="474" y="602"/>
                    <a:pt x="473" y="603"/>
                    <a:pt x="471" y="603"/>
                  </a:cubicBezTo>
                  <a:cubicBezTo>
                    <a:pt x="473" y="605"/>
                    <a:pt x="474" y="606"/>
                    <a:pt x="475" y="607"/>
                  </a:cubicBezTo>
                  <a:cubicBezTo>
                    <a:pt x="475" y="613"/>
                    <a:pt x="475" y="613"/>
                    <a:pt x="475" y="613"/>
                  </a:cubicBezTo>
                  <a:cubicBezTo>
                    <a:pt x="474" y="611"/>
                    <a:pt x="473" y="610"/>
                    <a:pt x="471" y="609"/>
                  </a:cubicBezTo>
                  <a:cubicBezTo>
                    <a:pt x="471" y="598"/>
                    <a:pt x="471" y="598"/>
                    <a:pt x="471" y="598"/>
                  </a:cubicBezTo>
                  <a:cubicBezTo>
                    <a:pt x="472" y="597"/>
                    <a:pt x="473" y="597"/>
                    <a:pt x="474" y="596"/>
                  </a:cubicBezTo>
                  <a:cubicBezTo>
                    <a:pt x="474" y="596"/>
                    <a:pt x="475" y="596"/>
                    <a:pt x="475" y="596"/>
                  </a:cubicBezTo>
                  <a:close/>
                  <a:moveTo>
                    <a:pt x="475" y="620"/>
                  </a:moveTo>
                  <a:cubicBezTo>
                    <a:pt x="475" y="626"/>
                    <a:pt x="475" y="626"/>
                    <a:pt x="475" y="626"/>
                  </a:cubicBezTo>
                  <a:cubicBezTo>
                    <a:pt x="474" y="627"/>
                    <a:pt x="472" y="627"/>
                    <a:pt x="471" y="628"/>
                  </a:cubicBezTo>
                  <a:cubicBezTo>
                    <a:pt x="471" y="621"/>
                    <a:pt x="471" y="621"/>
                    <a:pt x="471" y="621"/>
                  </a:cubicBezTo>
                  <a:cubicBezTo>
                    <a:pt x="472" y="621"/>
                    <a:pt x="474" y="620"/>
                    <a:pt x="475" y="620"/>
                  </a:cubicBezTo>
                  <a:close/>
                  <a:moveTo>
                    <a:pt x="475" y="740"/>
                  </a:moveTo>
                  <a:cubicBezTo>
                    <a:pt x="475" y="749"/>
                    <a:pt x="475" y="749"/>
                    <a:pt x="475" y="749"/>
                  </a:cubicBezTo>
                  <a:cubicBezTo>
                    <a:pt x="474" y="749"/>
                    <a:pt x="473" y="749"/>
                    <a:pt x="471" y="749"/>
                  </a:cubicBezTo>
                  <a:cubicBezTo>
                    <a:pt x="471" y="741"/>
                    <a:pt x="471" y="741"/>
                    <a:pt x="471" y="741"/>
                  </a:cubicBezTo>
                  <a:cubicBezTo>
                    <a:pt x="472" y="741"/>
                    <a:pt x="474" y="741"/>
                    <a:pt x="475" y="740"/>
                  </a:cubicBezTo>
                  <a:close/>
                  <a:moveTo>
                    <a:pt x="468" y="7"/>
                  </a:moveTo>
                  <a:cubicBezTo>
                    <a:pt x="469" y="7"/>
                    <a:pt x="470" y="7"/>
                    <a:pt x="471" y="7"/>
                  </a:cubicBezTo>
                  <a:cubicBezTo>
                    <a:pt x="471" y="16"/>
                    <a:pt x="471" y="16"/>
                    <a:pt x="471" y="16"/>
                  </a:cubicBezTo>
                  <a:cubicBezTo>
                    <a:pt x="470" y="16"/>
                    <a:pt x="469" y="16"/>
                    <a:pt x="468" y="15"/>
                  </a:cubicBezTo>
                  <a:cubicBezTo>
                    <a:pt x="468" y="7"/>
                    <a:pt x="468" y="7"/>
                    <a:pt x="468" y="7"/>
                  </a:cubicBezTo>
                  <a:close/>
                  <a:moveTo>
                    <a:pt x="471" y="787"/>
                  </a:moveTo>
                  <a:cubicBezTo>
                    <a:pt x="470" y="787"/>
                    <a:pt x="469" y="787"/>
                    <a:pt x="468" y="787"/>
                  </a:cubicBezTo>
                  <a:cubicBezTo>
                    <a:pt x="468" y="780"/>
                    <a:pt x="468" y="780"/>
                    <a:pt x="468" y="780"/>
                  </a:cubicBezTo>
                  <a:cubicBezTo>
                    <a:pt x="469" y="779"/>
                    <a:pt x="470" y="779"/>
                    <a:pt x="471" y="779"/>
                  </a:cubicBezTo>
                  <a:cubicBezTo>
                    <a:pt x="471" y="787"/>
                    <a:pt x="471" y="787"/>
                    <a:pt x="471" y="787"/>
                  </a:cubicBezTo>
                  <a:close/>
                  <a:moveTo>
                    <a:pt x="471" y="46"/>
                  </a:moveTo>
                  <a:cubicBezTo>
                    <a:pt x="471" y="54"/>
                    <a:pt x="471" y="54"/>
                    <a:pt x="471" y="54"/>
                  </a:cubicBezTo>
                  <a:cubicBezTo>
                    <a:pt x="470" y="53"/>
                    <a:pt x="469" y="53"/>
                    <a:pt x="468" y="52"/>
                  </a:cubicBezTo>
                  <a:cubicBezTo>
                    <a:pt x="468" y="43"/>
                    <a:pt x="468" y="43"/>
                    <a:pt x="468" y="43"/>
                  </a:cubicBezTo>
                  <a:cubicBezTo>
                    <a:pt x="469" y="45"/>
                    <a:pt x="469" y="45"/>
                    <a:pt x="469" y="45"/>
                  </a:cubicBezTo>
                  <a:cubicBezTo>
                    <a:pt x="471" y="46"/>
                    <a:pt x="471" y="46"/>
                    <a:pt x="471" y="46"/>
                  </a:cubicBezTo>
                  <a:close/>
                  <a:moveTo>
                    <a:pt x="471" y="78"/>
                  </a:moveTo>
                  <a:cubicBezTo>
                    <a:pt x="471" y="105"/>
                    <a:pt x="471" y="105"/>
                    <a:pt x="471" y="105"/>
                  </a:cubicBezTo>
                  <a:cubicBezTo>
                    <a:pt x="469" y="109"/>
                    <a:pt x="468" y="113"/>
                    <a:pt x="469" y="118"/>
                  </a:cubicBezTo>
                  <a:cubicBezTo>
                    <a:pt x="471" y="118"/>
                    <a:pt x="471" y="118"/>
                    <a:pt x="471" y="118"/>
                  </a:cubicBezTo>
                  <a:cubicBezTo>
                    <a:pt x="471" y="133"/>
                    <a:pt x="471" y="133"/>
                    <a:pt x="471" y="133"/>
                  </a:cubicBezTo>
                  <a:cubicBezTo>
                    <a:pt x="470" y="132"/>
                    <a:pt x="469" y="132"/>
                    <a:pt x="468" y="131"/>
                  </a:cubicBezTo>
                  <a:cubicBezTo>
                    <a:pt x="468" y="77"/>
                    <a:pt x="468" y="77"/>
                    <a:pt x="468" y="77"/>
                  </a:cubicBezTo>
                  <a:cubicBezTo>
                    <a:pt x="469" y="78"/>
                    <a:pt x="470" y="78"/>
                    <a:pt x="471" y="78"/>
                  </a:cubicBezTo>
                  <a:close/>
                  <a:moveTo>
                    <a:pt x="471" y="136"/>
                  </a:moveTo>
                  <a:cubicBezTo>
                    <a:pt x="471" y="147"/>
                    <a:pt x="471" y="147"/>
                    <a:pt x="471" y="147"/>
                  </a:cubicBezTo>
                  <a:cubicBezTo>
                    <a:pt x="470" y="146"/>
                    <a:pt x="469" y="146"/>
                    <a:pt x="468" y="146"/>
                  </a:cubicBezTo>
                  <a:cubicBezTo>
                    <a:pt x="468" y="134"/>
                    <a:pt x="468" y="134"/>
                    <a:pt x="468" y="134"/>
                  </a:cubicBezTo>
                  <a:cubicBezTo>
                    <a:pt x="469" y="135"/>
                    <a:pt x="470" y="135"/>
                    <a:pt x="471" y="136"/>
                  </a:cubicBezTo>
                  <a:close/>
                  <a:moveTo>
                    <a:pt x="471" y="177"/>
                  </a:moveTo>
                  <a:cubicBezTo>
                    <a:pt x="471" y="205"/>
                    <a:pt x="471" y="205"/>
                    <a:pt x="471" y="205"/>
                  </a:cubicBezTo>
                  <a:cubicBezTo>
                    <a:pt x="470" y="205"/>
                    <a:pt x="469" y="204"/>
                    <a:pt x="468" y="204"/>
                  </a:cubicBezTo>
                  <a:cubicBezTo>
                    <a:pt x="468" y="199"/>
                    <a:pt x="468" y="199"/>
                    <a:pt x="468" y="199"/>
                  </a:cubicBezTo>
                  <a:cubicBezTo>
                    <a:pt x="469" y="199"/>
                    <a:pt x="469" y="199"/>
                    <a:pt x="469" y="199"/>
                  </a:cubicBezTo>
                  <a:cubicBezTo>
                    <a:pt x="468" y="198"/>
                    <a:pt x="468" y="196"/>
                    <a:pt x="468" y="195"/>
                  </a:cubicBezTo>
                  <a:cubicBezTo>
                    <a:pt x="468" y="176"/>
                    <a:pt x="468" y="176"/>
                    <a:pt x="468" y="176"/>
                  </a:cubicBezTo>
                  <a:cubicBezTo>
                    <a:pt x="469" y="176"/>
                    <a:pt x="470" y="177"/>
                    <a:pt x="471" y="177"/>
                  </a:cubicBezTo>
                  <a:close/>
                  <a:moveTo>
                    <a:pt x="471" y="229"/>
                  </a:moveTo>
                  <a:cubicBezTo>
                    <a:pt x="471" y="238"/>
                    <a:pt x="471" y="238"/>
                    <a:pt x="471" y="238"/>
                  </a:cubicBezTo>
                  <a:cubicBezTo>
                    <a:pt x="470" y="238"/>
                    <a:pt x="469" y="238"/>
                    <a:pt x="468" y="237"/>
                  </a:cubicBezTo>
                  <a:cubicBezTo>
                    <a:pt x="468" y="218"/>
                    <a:pt x="468" y="218"/>
                    <a:pt x="468" y="218"/>
                  </a:cubicBezTo>
                  <a:cubicBezTo>
                    <a:pt x="469" y="217"/>
                    <a:pt x="469" y="217"/>
                    <a:pt x="470" y="217"/>
                  </a:cubicBezTo>
                  <a:cubicBezTo>
                    <a:pt x="470" y="222"/>
                    <a:pt x="469" y="225"/>
                    <a:pt x="471" y="229"/>
                  </a:cubicBezTo>
                  <a:close/>
                  <a:moveTo>
                    <a:pt x="471" y="249"/>
                  </a:moveTo>
                  <a:cubicBezTo>
                    <a:pt x="471" y="259"/>
                    <a:pt x="471" y="259"/>
                    <a:pt x="471" y="259"/>
                  </a:cubicBezTo>
                  <a:cubicBezTo>
                    <a:pt x="470" y="259"/>
                    <a:pt x="469" y="258"/>
                    <a:pt x="468" y="258"/>
                  </a:cubicBezTo>
                  <a:cubicBezTo>
                    <a:pt x="468" y="248"/>
                    <a:pt x="468" y="248"/>
                    <a:pt x="468" y="248"/>
                  </a:cubicBezTo>
                  <a:cubicBezTo>
                    <a:pt x="469" y="248"/>
                    <a:pt x="469" y="249"/>
                    <a:pt x="470" y="249"/>
                  </a:cubicBezTo>
                  <a:cubicBezTo>
                    <a:pt x="471" y="249"/>
                    <a:pt x="471" y="249"/>
                    <a:pt x="471" y="249"/>
                  </a:cubicBezTo>
                  <a:close/>
                  <a:moveTo>
                    <a:pt x="471" y="267"/>
                  </a:moveTo>
                  <a:cubicBezTo>
                    <a:pt x="471" y="280"/>
                    <a:pt x="471" y="280"/>
                    <a:pt x="471" y="280"/>
                  </a:cubicBezTo>
                  <a:cubicBezTo>
                    <a:pt x="471" y="278"/>
                    <a:pt x="470" y="275"/>
                    <a:pt x="470" y="273"/>
                  </a:cubicBezTo>
                  <a:cubicBezTo>
                    <a:pt x="469" y="273"/>
                    <a:pt x="469" y="273"/>
                    <a:pt x="468" y="273"/>
                  </a:cubicBezTo>
                  <a:cubicBezTo>
                    <a:pt x="468" y="266"/>
                    <a:pt x="468" y="266"/>
                    <a:pt x="468" y="266"/>
                  </a:cubicBezTo>
                  <a:cubicBezTo>
                    <a:pt x="469" y="266"/>
                    <a:pt x="470" y="266"/>
                    <a:pt x="471" y="267"/>
                  </a:cubicBezTo>
                  <a:close/>
                  <a:moveTo>
                    <a:pt x="471" y="280"/>
                  </a:moveTo>
                  <a:cubicBezTo>
                    <a:pt x="471" y="291"/>
                    <a:pt x="471" y="291"/>
                    <a:pt x="471" y="291"/>
                  </a:cubicBezTo>
                  <a:cubicBezTo>
                    <a:pt x="470" y="291"/>
                    <a:pt x="469" y="292"/>
                    <a:pt x="468" y="293"/>
                  </a:cubicBezTo>
                  <a:cubicBezTo>
                    <a:pt x="468" y="283"/>
                    <a:pt x="468" y="283"/>
                    <a:pt x="468" y="283"/>
                  </a:cubicBezTo>
                  <a:cubicBezTo>
                    <a:pt x="468" y="282"/>
                    <a:pt x="469" y="281"/>
                    <a:pt x="469" y="280"/>
                  </a:cubicBezTo>
                  <a:cubicBezTo>
                    <a:pt x="471" y="280"/>
                    <a:pt x="471" y="280"/>
                    <a:pt x="471" y="280"/>
                  </a:cubicBezTo>
                  <a:close/>
                  <a:moveTo>
                    <a:pt x="471" y="310"/>
                  </a:moveTo>
                  <a:cubicBezTo>
                    <a:pt x="471" y="319"/>
                    <a:pt x="471" y="319"/>
                    <a:pt x="471" y="319"/>
                  </a:cubicBezTo>
                  <a:cubicBezTo>
                    <a:pt x="470" y="319"/>
                    <a:pt x="469" y="318"/>
                    <a:pt x="468" y="318"/>
                  </a:cubicBezTo>
                  <a:cubicBezTo>
                    <a:pt x="468" y="313"/>
                    <a:pt x="468" y="313"/>
                    <a:pt x="468" y="313"/>
                  </a:cubicBezTo>
                  <a:cubicBezTo>
                    <a:pt x="469" y="312"/>
                    <a:pt x="470" y="311"/>
                    <a:pt x="471" y="310"/>
                  </a:cubicBezTo>
                  <a:close/>
                  <a:moveTo>
                    <a:pt x="471" y="323"/>
                  </a:moveTo>
                  <a:cubicBezTo>
                    <a:pt x="471" y="337"/>
                    <a:pt x="471" y="337"/>
                    <a:pt x="471" y="337"/>
                  </a:cubicBezTo>
                  <a:cubicBezTo>
                    <a:pt x="471" y="339"/>
                    <a:pt x="470" y="342"/>
                    <a:pt x="471" y="344"/>
                  </a:cubicBezTo>
                  <a:cubicBezTo>
                    <a:pt x="471" y="351"/>
                    <a:pt x="471" y="351"/>
                    <a:pt x="471" y="351"/>
                  </a:cubicBezTo>
                  <a:cubicBezTo>
                    <a:pt x="470" y="350"/>
                    <a:pt x="469" y="349"/>
                    <a:pt x="468" y="347"/>
                  </a:cubicBezTo>
                  <a:cubicBezTo>
                    <a:pt x="468" y="332"/>
                    <a:pt x="468" y="332"/>
                    <a:pt x="468" y="332"/>
                  </a:cubicBezTo>
                  <a:cubicBezTo>
                    <a:pt x="468" y="330"/>
                    <a:pt x="468" y="329"/>
                    <a:pt x="468" y="327"/>
                  </a:cubicBezTo>
                  <a:cubicBezTo>
                    <a:pt x="468" y="319"/>
                    <a:pt x="468" y="319"/>
                    <a:pt x="468" y="319"/>
                  </a:cubicBezTo>
                  <a:cubicBezTo>
                    <a:pt x="468" y="320"/>
                    <a:pt x="469" y="321"/>
                    <a:pt x="471" y="323"/>
                  </a:cubicBezTo>
                  <a:close/>
                  <a:moveTo>
                    <a:pt x="471" y="453"/>
                  </a:moveTo>
                  <a:cubicBezTo>
                    <a:pt x="471" y="463"/>
                    <a:pt x="471" y="463"/>
                    <a:pt x="471" y="463"/>
                  </a:cubicBezTo>
                  <a:cubicBezTo>
                    <a:pt x="470" y="463"/>
                    <a:pt x="469" y="464"/>
                    <a:pt x="468" y="464"/>
                  </a:cubicBezTo>
                  <a:cubicBezTo>
                    <a:pt x="468" y="457"/>
                    <a:pt x="468" y="457"/>
                    <a:pt x="468" y="457"/>
                  </a:cubicBezTo>
                  <a:cubicBezTo>
                    <a:pt x="469" y="456"/>
                    <a:pt x="470" y="454"/>
                    <a:pt x="471" y="453"/>
                  </a:cubicBezTo>
                  <a:close/>
                  <a:moveTo>
                    <a:pt x="471" y="470"/>
                  </a:moveTo>
                  <a:cubicBezTo>
                    <a:pt x="471" y="474"/>
                    <a:pt x="471" y="474"/>
                    <a:pt x="471" y="474"/>
                  </a:cubicBezTo>
                  <a:cubicBezTo>
                    <a:pt x="470" y="473"/>
                    <a:pt x="469" y="473"/>
                    <a:pt x="468" y="473"/>
                  </a:cubicBezTo>
                  <a:cubicBezTo>
                    <a:pt x="468" y="468"/>
                    <a:pt x="468" y="468"/>
                    <a:pt x="468" y="468"/>
                  </a:cubicBezTo>
                  <a:cubicBezTo>
                    <a:pt x="471" y="470"/>
                    <a:pt x="471" y="470"/>
                    <a:pt x="471" y="470"/>
                  </a:cubicBezTo>
                  <a:close/>
                  <a:moveTo>
                    <a:pt x="471" y="476"/>
                  </a:moveTo>
                  <a:cubicBezTo>
                    <a:pt x="471" y="480"/>
                    <a:pt x="471" y="480"/>
                    <a:pt x="471" y="480"/>
                  </a:cubicBezTo>
                  <a:cubicBezTo>
                    <a:pt x="468" y="482"/>
                    <a:pt x="467" y="485"/>
                    <a:pt x="471" y="490"/>
                  </a:cubicBezTo>
                  <a:cubicBezTo>
                    <a:pt x="471" y="494"/>
                    <a:pt x="471" y="494"/>
                    <a:pt x="471" y="494"/>
                  </a:cubicBezTo>
                  <a:cubicBezTo>
                    <a:pt x="468" y="491"/>
                    <a:pt x="468" y="491"/>
                    <a:pt x="468" y="491"/>
                  </a:cubicBezTo>
                  <a:cubicBezTo>
                    <a:pt x="468" y="478"/>
                    <a:pt x="468" y="478"/>
                    <a:pt x="468" y="478"/>
                  </a:cubicBezTo>
                  <a:cubicBezTo>
                    <a:pt x="469" y="477"/>
                    <a:pt x="470" y="477"/>
                    <a:pt x="471" y="476"/>
                  </a:cubicBezTo>
                  <a:close/>
                  <a:moveTo>
                    <a:pt x="471" y="507"/>
                  </a:moveTo>
                  <a:cubicBezTo>
                    <a:pt x="471" y="520"/>
                    <a:pt x="471" y="520"/>
                    <a:pt x="471" y="520"/>
                  </a:cubicBezTo>
                  <a:cubicBezTo>
                    <a:pt x="468" y="517"/>
                    <a:pt x="468" y="512"/>
                    <a:pt x="468" y="507"/>
                  </a:cubicBezTo>
                  <a:cubicBezTo>
                    <a:pt x="471" y="507"/>
                    <a:pt x="471" y="507"/>
                    <a:pt x="471" y="507"/>
                  </a:cubicBezTo>
                  <a:close/>
                  <a:moveTo>
                    <a:pt x="471" y="526"/>
                  </a:moveTo>
                  <a:cubicBezTo>
                    <a:pt x="471" y="535"/>
                    <a:pt x="471" y="535"/>
                    <a:pt x="471" y="535"/>
                  </a:cubicBezTo>
                  <a:cubicBezTo>
                    <a:pt x="470" y="536"/>
                    <a:pt x="469" y="536"/>
                    <a:pt x="468" y="536"/>
                  </a:cubicBezTo>
                  <a:cubicBezTo>
                    <a:pt x="468" y="527"/>
                    <a:pt x="468" y="527"/>
                    <a:pt x="468" y="527"/>
                  </a:cubicBezTo>
                  <a:cubicBezTo>
                    <a:pt x="469" y="527"/>
                    <a:pt x="470" y="526"/>
                    <a:pt x="471" y="526"/>
                  </a:cubicBezTo>
                  <a:close/>
                  <a:moveTo>
                    <a:pt x="471" y="540"/>
                  </a:moveTo>
                  <a:cubicBezTo>
                    <a:pt x="471" y="547"/>
                    <a:pt x="471" y="547"/>
                    <a:pt x="471" y="547"/>
                  </a:cubicBezTo>
                  <a:cubicBezTo>
                    <a:pt x="470" y="548"/>
                    <a:pt x="470" y="548"/>
                    <a:pt x="470" y="548"/>
                  </a:cubicBezTo>
                  <a:cubicBezTo>
                    <a:pt x="470" y="548"/>
                    <a:pt x="470" y="549"/>
                    <a:pt x="470" y="550"/>
                  </a:cubicBezTo>
                  <a:cubicBezTo>
                    <a:pt x="469" y="550"/>
                    <a:pt x="469" y="550"/>
                    <a:pt x="468" y="551"/>
                  </a:cubicBezTo>
                  <a:cubicBezTo>
                    <a:pt x="468" y="542"/>
                    <a:pt x="468" y="542"/>
                    <a:pt x="468" y="542"/>
                  </a:cubicBezTo>
                  <a:cubicBezTo>
                    <a:pt x="471" y="540"/>
                    <a:pt x="471" y="540"/>
                    <a:pt x="471" y="540"/>
                  </a:cubicBezTo>
                  <a:close/>
                  <a:moveTo>
                    <a:pt x="471" y="554"/>
                  </a:moveTo>
                  <a:cubicBezTo>
                    <a:pt x="471" y="565"/>
                    <a:pt x="471" y="565"/>
                    <a:pt x="471" y="565"/>
                  </a:cubicBezTo>
                  <a:cubicBezTo>
                    <a:pt x="470" y="565"/>
                    <a:pt x="469" y="565"/>
                    <a:pt x="468" y="566"/>
                  </a:cubicBezTo>
                  <a:cubicBezTo>
                    <a:pt x="468" y="556"/>
                    <a:pt x="468" y="556"/>
                    <a:pt x="468" y="556"/>
                  </a:cubicBezTo>
                  <a:cubicBezTo>
                    <a:pt x="469" y="555"/>
                    <a:pt x="470" y="555"/>
                    <a:pt x="471" y="554"/>
                  </a:cubicBezTo>
                  <a:close/>
                  <a:moveTo>
                    <a:pt x="471" y="571"/>
                  </a:moveTo>
                  <a:cubicBezTo>
                    <a:pt x="471" y="584"/>
                    <a:pt x="471" y="584"/>
                    <a:pt x="471" y="584"/>
                  </a:cubicBezTo>
                  <a:cubicBezTo>
                    <a:pt x="468" y="585"/>
                    <a:pt x="468" y="585"/>
                    <a:pt x="468" y="585"/>
                  </a:cubicBezTo>
                  <a:cubicBezTo>
                    <a:pt x="468" y="573"/>
                    <a:pt x="468" y="573"/>
                    <a:pt x="468" y="573"/>
                  </a:cubicBezTo>
                  <a:cubicBezTo>
                    <a:pt x="469" y="572"/>
                    <a:pt x="470" y="572"/>
                    <a:pt x="471" y="571"/>
                  </a:cubicBezTo>
                  <a:close/>
                  <a:moveTo>
                    <a:pt x="471" y="598"/>
                  </a:moveTo>
                  <a:cubicBezTo>
                    <a:pt x="471" y="609"/>
                    <a:pt x="471" y="609"/>
                    <a:pt x="471" y="609"/>
                  </a:cubicBezTo>
                  <a:cubicBezTo>
                    <a:pt x="470" y="609"/>
                    <a:pt x="469" y="609"/>
                    <a:pt x="468" y="608"/>
                  </a:cubicBezTo>
                  <a:cubicBezTo>
                    <a:pt x="468" y="599"/>
                    <a:pt x="468" y="599"/>
                    <a:pt x="468" y="599"/>
                  </a:cubicBezTo>
                  <a:cubicBezTo>
                    <a:pt x="469" y="599"/>
                    <a:pt x="470" y="598"/>
                    <a:pt x="471" y="598"/>
                  </a:cubicBezTo>
                  <a:close/>
                  <a:moveTo>
                    <a:pt x="471" y="621"/>
                  </a:moveTo>
                  <a:cubicBezTo>
                    <a:pt x="471" y="628"/>
                    <a:pt x="471" y="628"/>
                    <a:pt x="471" y="628"/>
                  </a:cubicBezTo>
                  <a:cubicBezTo>
                    <a:pt x="470" y="628"/>
                    <a:pt x="469" y="628"/>
                    <a:pt x="468" y="628"/>
                  </a:cubicBezTo>
                  <a:cubicBezTo>
                    <a:pt x="468" y="622"/>
                    <a:pt x="468" y="622"/>
                    <a:pt x="468" y="622"/>
                  </a:cubicBezTo>
                  <a:cubicBezTo>
                    <a:pt x="469" y="621"/>
                    <a:pt x="470" y="621"/>
                    <a:pt x="471" y="621"/>
                  </a:cubicBezTo>
                  <a:close/>
                  <a:moveTo>
                    <a:pt x="471" y="741"/>
                  </a:moveTo>
                  <a:cubicBezTo>
                    <a:pt x="471" y="749"/>
                    <a:pt x="471" y="749"/>
                    <a:pt x="471" y="749"/>
                  </a:cubicBezTo>
                  <a:cubicBezTo>
                    <a:pt x="470" y="749"/>
                    <a:pt x="469" y="749"/>
                    <a:pt x="468" y="750"/>
                  </a:cubicBezTo>
                  <a:cubicBezTo>
                    <a:pt x="468" y="742"/>
                    <a:pt x="468" y="742"/>
                    <a:pt x="468" y="742"/>
                  </a:cubicBezTo>
                  <a:cubicBezTo>
                    <a:pt x="469" y="742"/>
                    <a:pt x="470" y="742"/>
                    <a:pt x="471" y="741"/>
                  </a:cubicBezTo>
                  <a:close/>
                  <a:moveTo>
                    <a:pt x="471" y="764"/>
                  </a:moveTo>
                  <a:cubicBezTo>
                    <a:pt x="471" y="776"/>
                    <a:pt x="471" y="776"/>
                    <a:pt x="471" y="776"/>
                  </a:cubicBezTo>
                  <a:cubicBezTo>
                    <a:pt x="468" y="772"/>
                    <a:pt x="468" y="772"/>
                    <a:pt x="468" y="772"/>
                  </a:cubicBezTo>
                  <a:cubicBezTo>
                    <a:pt x="468" y="760"/>
                    <a:pt x="468" y="760"/>
                    <a:pt x="468" y="760"/>
                  </a:cubicBezTo>
                  <a:cubicBezTo>
                    <a:pt x="469" y="762"/>
                    <a:pt x="470" y="763"/>
                    <a:pt x="471" y="764"/>
                  </a:cubicBezTo>
                  <a:close/>
                  <a:moveTo>
                    <a:pt x="467" y="6"/>
                  </a:moveTo>
                  <a:cubicBezTo>
                    <a:pt x="468" y="7"/>
                    <a:pt x="468" y="7"/>
                    <a:pt x="468" y="7"/>
                  </a:cubicBezTo>
                  <a:cubicBezTo>
                    <a:pt x="468" y="15"/>
                    <a:pt x="468" y="15"/>
                    <a:pt x="468" y="15"/>
                  </a:cubicBezTo>
                  <a:cubicBezTo>
                    <a:pt x="467" y="15"/>
                    <a:pt x="467" y="15"/>
                    <a:pt x="467" y="15"/>
                  </a:cubicBezTo>
                  <a:cubicBezTo>
                    <a:pt x="467" y="6"/>
                    <a:pt x="467" y="6"/>
                    <a:pt x="467" y="6"/>
                  </a:cubicBezTo>
                  <a:close/>
                  <a:moveTo>
                    <a:pt x="468" y="787"/>
                  </a:moveTo>
                  <a:cubicBezTo>
                    <a:pt x="467" y="787"/>
                    <a:pt x="467" y="787"/>
                    <a:pt x="467" y="787"/>
                  </a:cubicBezTo>
                  <a:cubicBezTo>
                    <a:pt x="467" y="780"/>
                    <a:pt x="467" y="780"/>
                    <a:pt x="467" y="780"/>
                  </a:cubicBezTo>
                  <a:cubicBezTo>
                    <a:pt x="468" y="780"/>
                    <a:pt x="468" y="780"/>
                    <a:pt x="468" y="780"/>
                  </a:cubicBezTo>
                  <a:cubicBezTo>
                    <a:pt x="468" y="787"/>
                    <a:pt x="468" y="787"/>
                    <a:pt x="468" y="787"/>
                  </a:cubicBezTo>
                  <a:close/>
                  <a:moveTo>
                    <a:pt x="468" y="43"/>
                  </a:moveTo>
                  <a:cubicBezTo>
                    <a:pt x="468" y="52"/>
                    <a:pt x="468" y="52"/>
                    <a:pt x="468" y="52"/>
                  </a:cubicBezTo>
                  <a:cubicBezTo>
                    <a:pt x="467" y="52"/>
                    <a:pt x="467" y="52"/>
                    <a:pt x="467" y="52"/>
                  </a:cubicBezTo>
                  <a:cubicBezTo>
                    <a:pt x="467" y="41"/>
                    <a:pt x="467" y="41"/>
                    <a:pt x="467" y="41"/>
                  </a:cubicBezTo>
                  <a:cubicBezTo>
                    <a:pt x="468" y="43"/>
                    <a:pt x="468" y="43"/>
                    <a:pt x="468" y="43"/>
                  </a:cubicBezTo>
                  <a:close/>
                  <a:moveTo>
                    <a:pt x="468" y="77"/>
                  </a:moveTo>
                  <a:cubicBezTo>
                    <a:pt x="468" y="131"/>
                    <a:pt x="468" y="131"/>
                    <a:pt x="468" y="131"/>
                  </a:cubicBezTo>
                  <a:cubicBezTo>
                    <a:pt x="467" y="131"/>
                    <a:pt x="467" y="131"/>
                    <a:pt x="467" y="131"/>
                  </a:cubicBezTo>
                  <a:cubicBezTo>
                    <a:pt x="467" y="77"/>
                    <a:pt x="467" y="77"/>
                    <a:pt x="467" y="77"/>
                  </a:cubicBezTo>
                  <a:cubicBezTo>
                    <a:pt x="468" y="77"/>
                    <a:pt x="468" y="77"/>
                    <a:pt x="468" y="77"/>
                  </a:cubicBezTo>
                  <a:close/>
                  <a:moveTo>
                    <a:pt x="468" y="134"/>
                  </a:moveTo>
                  <a:cubicBezTo>
                    <a:pt x="468" y="146"/>
                    <a:pt x="468" y="146"/>
                    <a:pt x="468" y="146"/>
                  </a:cubicBezTo>
                  <a:cubicBezTo>
                    <a:pt x="467" y="146"/>
                    <a:pt x="467" y="145"/>
                    <a:pt x="467" y="145"/>
                  </a:cubicBezTo>
                  <a:cubicBezTo>
                    <a:pt x="467" y="133"/>
                    <a:pt x="467" y="133"/>
                    <a:pt x="467" y="133"/>
                  </a:cubicBezTo>
                  <a:cubicBezTo>
                    <a:pt x="467" y="134"/>
                    <a:pt x="467" y="134"/>
                    <a:pt x="468" y="134"/>
                  </a:cubicBezTo>
                  <a:close/>
                  <a:moveTo>
                    <a:pt x="468" y="176"/>
                  </a:moveTo>
                  <a:cubicBezTo>
                    <a:pt x="468" y="195"/>
                    <a:pt x="468" y="195"/>
                    <a:pt x="468" y="195"/>
                  </a:cubicBezTo>
                  <a:cubicBezTo>
                    <a:pt x="467" y="193"/>
                    <a:pt x="467" y="191"/>
                    <a:pt x="467" y="190"/>
                  </a:cubicBezTo>
                  <a:cubicBezTo>
                    <a:pt x="467" y="176"/>
                    <a:pt x="467" y="176"/>
                    <a:pt x="467" y="176"/>
                  </a:cubicBezTo>
                  <a:cubicBezTo>
                    <a:pt x="468" y="176"/>
                    <a:pt x="468" y="176"/>
                    <a:pt x="468" y="176"/>
                  </a:cubicBezTo>
                  <a:close/>
                  <a:moveTo>
                    <a:pt x="468" y="199"/>
                  </a:moveTo>
                  <a:cubicBezTo>
                    <a:pt x="468" y="204"/>
                    <a:pt x="468" y="204"/>
                    <a:pt x="468" y="204"/>
                  </a:cubicBezTo>
                  <a:cubicBezTo>
                    <a:pt x="467" y="203"/>
                    <a:pt x="467" y="203"/>
                    <a:pt x="467" y="203"/>
                  </a:cubicBezTo>
                  <a:cubicBezTo>
                    <a:pt x="467" y="199"/>
                    <a:pt x="467" y="199"/>
                    <a:pt x="467" y="199"/>
                  </a:cubicBezTo>
                  <a:cubicBezTo>
                    <a:pt x="468" y="199"/>
                    <a:pt x="468" y="199"/>
                    <a:pt x="468" y="199"/>
                  </a:cubicBezTo>
                  <a:close/>
                  <a:moveTo>
                    <a:pt x="468" y="218"/>
                  </a:moveTo>
                  <a:cubicBezTo>
                    <a:pt x="468" y="237"/>
                    <a:pt x="468" y="237"/>
                    <a:pt x="468" y="237"/>
                  </a:cubicBezTo>
                  <a:cubicBezTo>
                    <a:pt x="467" y="237"/>
                    <a:pt x="467" y="237"/>
                    <a:pt x="467" y="237"/>
                  </a:cubicBezTo>
                  <a:cubicBezTo>
                    <a:pt x="467" y="218"/>
                    <a:pt x="467" y="218"/>
                    <a:pt x="467" y="218"/>
                  </a:cubicBezTo>
                  <a:cubicBezTo>
                    <a:pt x="468" y="218"/>
                    <a:pt x="468" y="218"/>
                    <a:pt x="468" y="218"/>
                  </a:cubicBezTo>
                  <a:close/>
                  <a:moveTo>
                    <a:pt x="468" y="248"/>
                  </a:moveTo>
                  <a:cubicBezTo>
                    <a:pt x="468" y="258"/>
                    <a:pt x="468" y="258"/>
                    <a:pt x="468" y="258"/>
                  </a:cubicBezTo>
                  <a:cubicBezTo>
                    <a:pt x="467" y="258"/>
                    <a:pt x="467" y="258"/>
                    <a:pt x="467" y="258"/>
                  </a:cubicBezTo>
                  <a:cubicBezTo>
                    <a:pt x="467" y="247"/>
                    <a:pt x="467" y="247"/>
                    <a:pt x="467" y="247"/>
                  </a:cubicBezTo>
                  <a:cubicBezTo>
                    <a:pt x="467" y="248"/>
                    <a:pt x="467" y="248"/>
                    <a:pt x="468" y="248"/>
                  </a:cubicBezTo>
                  <a:close/>
                  <a:moveTo>
                    <a:pt x="468" y="266"/>
                  </a:moveTo>
                  <a:cubicBezTo>
                    <a:pt x="468" y="273"/>
                    <a:pt x="468" y="273"/>
                    <a:pt x="468" y="273"/>
                  </a:cubicBezTo>
                  <a:cubicBezTo>
                    <a:pt x="467" y="273"/>
                    <a:pt x="467" y="273"/>
                    <a:pt x="467" y="273"/>
                  </a:cubicBezTo>
                  <a:cubicBezTo>
                    <a:pt x="467" y="265"/>
                    <a:pt x="467" y="265"/>
                    <a:pt x="467" y="265"/>
                  </a:cubicBezTo>
                  <a:cubicBezTo>
                    <a:pt x="468" y="266"/>
                    <a:pt x="468" y="266"/>
                    <a:pt x="468" y="266"/>
                  </a:cubicBezTo>
                  <a:close/>
                  <a:moveTo>
                    <a:pt x="468" y="283"/>
                  </a:moveTo>
                  <a:cubicBezTo>
                    <a:pt x="468" y="293"/>
                    <a:pt x="468" y="293"/>
                    <a:pt x="468" y="293"/>
                  </a:cubicBezTo>
                  <a:cubicBezTo>
                    <a:pt x="467" y="293"/>
                    <a:pt x="467" y="293"/>
                    <a:pt x="467" y="293"/>
                  </a:cubicBezTo>
                  <a:cubicBezTo>
                    <a:pt x="467" y="283"/>
                    <a:pt x="467" y="283"/>
                    <a:pt x="467" y="283"/>
                  </a:cubicBezTo>
                  <a:cubicBezTo>
                    <a:pt x="467" y="283"/>
                    <a:pt x="467" y="283"/>
                    <a:pt x="468" y="283"/>
                  </a:cubicBezTo>
                  <a:close/>
                  <a:moveTo>
                    <a:pt x="468" y="313"/>
                  </a:moveTo>
                  <a:cubicBezTo>
                    <a:pt x="468" y="318"/>
                    <a:pt x="468" y="318"/>
                    <a:pt x="468" y="318"/>
                  </a:cubicBezTo>
                  <a:cubicBezTo>
                    <a:pt x="467" y="318"/>
                    <a:pt x="467" y="318"/>
                    <a:pt x="467" y="318"/>
                  </a:cubicBezTo>
                  <a:cubicBezTo>
                    <a:pt x="468" y="318"/>
                    <a:pt x="468" y="319"/>
                    <a:pt x="468" y="319"/>
                  </a:cubicBezTo>
                  <a:cubicBezTo>
                    <a:pt x="468" y="327"/>
                    <a:pt x="468" y="327"/>
                    <a:pt x="468" y="327"/>
                  </a:cubicBezTo>
                  <a:cubicBezTo>
                    <a:pt x="468" y="326"/>
                    <a:pt x="467" y="325"/>
                    <a:pt x="467" y="325"/>
                  </a:cubicBezTo>
                  <a:cubicBezTo>
                    <a:pt x="467" y="314"/>
                    <a:pt x="467" y="314"/>
                    <a:pt x="467" y="314"/>
                  </a:cubicBezTo>
                  <a:cubicBezTo>
                    <a:pt x="467" y="314"/>
                    <a:pt x="467" y="313"/>
                    <a:pt x="468" y="313"/>
                  </a:cubicBezTo>
                  <a:close/>
                  <a:moveTo>
                    <a:pt x="468" y="332"/>
                  </a:moveTo>
                  <a:cubicBezTo>
                    <a:pt x="468" y="347"/>
                    <a:pt x="468" y="347"/>
                    <a:pt x="468" y="347"/>
                  </a:cubicBezTo>
                  <a:cubicBezTo>
                    <a:pt x="467" y="347"/>
                    <a:pt x="467" y="346"/>
                    <a:pt x="467" y="346"/>
                  </a:cubicBezTo>
                  <a:cubicBezTo>
                    <a:pt x="467" y="346"/>
                    <a:pt x="467" y="346"/>
                    <a:pt x="467" y="346"/>
                  </a:cubicBezTo>
                  <a:cubicBezTo>
                    <a:pt x="467" y="335"/>
                    <a:pt x="467" y="335"/>
                    <a:pt x="467" y="335"/>
                  </a:cubicBezTo>
                  <a:cubicBezTo>
                    <a:pt x="467" y="334"/>
                    <a:pt x="468" y="333"/>
                    <a:pt x="468" y="332"/>
                  </a:cubicBezTo>
                  <a:close/>
                  <a:moveTo>
                    <a:pt x="468" y="457"/>
                  </a:moveTo>
                  <a:cubicBezTo>
                    <a:pt x="468" y="464"/>
                    <a:pt x="468" y="464"/>
                    <a:pt x="468" y="464"/>
                  </a:cubicBezTo>
                  <a:cubicBezTo>
                    <a:pt x="467" y="464"/>
                    <a:pt x="467" y="465"/>
                    <a:pt x="467" y="465"/>
                  </a:cubicBezTo>
                  <a:cubicBezTo>
                    <a:pt x="467" y="458"/>
                    <a:pt x="467" y="458"/>
                    <a:pt x="467" y="458"/>
                  </a:cubicBezTo>
                  <a:cubicBezTo>
                    <a:pt x="468" y="457"/>
                    <a:pt x="468" y="457"/>
                    <a:pt x="468" y="457"/>
                  </a:cubicBezTo>
                  <a:close/>
                  <a:moveTo>
                    <a:pt x="468" y="468"/>
                  </a:moveTo>
                  <a:cubicBezTo>
                    <a:pt x="468" y="473"/>
                    <a:pt x="468" y="473"/>
                    <a:pt x="468" y="473"/>
                  </a:cubicBezTo>
                  <a:cubicBezTo>
                    <a:pt x="467" y="473"/>
                    <a:pt x="467" y="473"/>
                    <a:pt x="467" y="473"/>
                  </a:cubicBezTo>
                  <a:cubicBezTo>
                    <a:pt x="467" y="468"/>
                    <a:pt x="467" y="468"/>
                    <a:pt x="467" y="468"/>
                  </a:cubicBezTo>
                  <a:cubicBezTo>
                    <a:pt x="468" y="468"/>
                    <a:pt x="468" y="468"/>
                    <a:pt x="468" y="468"/>
                  </a:cubicBezTo>
                  <a:close/>
                  <a:moveTo>
                    <a:pt x="468" y="478"/>
                  </a:moveTo>
                  <a:cubicBezTo>
                    <a:pt x="468" y="491"/>
                    <a:pt x="468" y="491"/>
                    <a:pt x="468" y="491"/>
                  </a:cubicBezTo>
                  <a:cubicBezTo>
                    <a:pt x="467" y="490"/>
                    <a:pt x="467" y="490"/>
                    <a:pt x="467" y="490"/>
                  </a:cubicBezTo>
                  <a:cubicBezTo>
                    <a:pt x="467" y="478"/>
                    <a:pt x="467" y="478"/>
                    <a:pt x="467" y="478"/>
                  </a:cubicBezTo>
                  <a:cubicBezTo>
                    <a:pt x="468" y="478"/>
                    <a:pt x="468" y="478"/>
                    <a:pt x="468" y="478"/>
                  </a:cubicBezTo>
                  <a:close/>
                  <a:moveTo>
                    <a:pt x="468" y="527"/>
                  </a:moveTo>
                  <a:cubicBezTo>
                    <a:pt x="468" y="536"/>
                    <a:pt x="468" y="536"/>
                    <a:pt x="468" y="536"/>
                  </a:cubicBezTo>
                  <a:cubicBezTo>
                    <a:pt x="467" y="536"/>
                    <a:pt x="467" y="536"/>
                    <a:pt x="467" y="537"/>
                  </a:cubicBezTo>
                  <a:cubicBezTo>
                    <a:pt x="467" y="528"/>
                    <a:pt x="467" y="528"/>
                    <a:pt x="467" y="528"/>
                  </a:cubicBezTo>
                  <a:cubicBezTo>
                    <a:pt x="467" y="528"/>
                    <a:pt x="467" y="527"/>
                    <a:pt x="468" y="527"/>
                  </a:cubicBezTo>
                  <a:close/>
                  <a:moveTo>
                    <a:pt x="468" y="542"/>
                  </a:moveTo>
                  <a:cubicBezTo>
                    <a:pt x="468" y="551"/>
                    <a:pt x="468" y="551"/>
                    <a:pt x="468" y="551"/>
                  </a:cubicBezTo>
                  <a:cubicBezTo>
                    <a:pt x="467" y="551"/>
                    <a:pt x="467" y="551"/>
                    <a:pt x="467" y="551"/>
                  </a:cubicBezTo>
                  <a:cubicBezTo>
                    <a:pt x="467" y="542"/>
                    <a:pt x="467" y="542"/>
                    <a:pt x="467" y="542"/>
                  </a:cubicBezTo>
                  <a:cubicBezTo>
                    <a:pt x="468" y="542"/>
                    <a:pt x="468" y="542"/>
                    <a:pt x="468" y="542"/>
                  </a:cubicBezTo>
                  <a:close/>
                  <a:moveTo>
                    <a:pt x="468" y="556"/>
                  </a:moveTo>
                  <a:cubicBezTo>
                    <a:pt x="468" y="566"/>
                    <a:pt x="468" y="566"/>
                    <a:pt x="468" y="566"/>
                  </a:cubicBezTo>
                  <a:cubicBezTo>
                    <a:pt x="467" y="567"/>
                    <a:pt x="467" y="567"/>
                    <a:pt x="467" y="567"/>
                  </a:cubicBezTo>
                  <a:cubicBezTo>
                    <a:pt x="467" y="556"/>
                    <a:pt x="467" y="556"/>
                    <a:pt x="467" y="556"/>
                  </a:cubicBezTo>
                  <a:cubicBezTo>
                    <a:pt x="468" y="556"/>
                    <a:pt x="468" y="556"/>
                    <a:pt x="468" y="556"/>
                  </a:cubicBezTo>
                  <a:close/>
                  <a:moveTo>
                    <a:pt x="468" y="573"/>
                  </a:moveTo>
                  <a:cubicBezTo>
                    <a:pt x="468" y="585"/>
                    <a:pt x="468" y="585"/>
                    <a:pt x="468" y="585"/>
                  </a:cubicBezTo>
                  <a:cubicBezTo>
                    <a:pt x="467" y="585"/>
                    <a:pt x="467" y="585"/>
                    <a:pt x="467" y="585"/>
                  </a:cubicBezTo>
                  <a:cubicBezTo>
                    <a:pt x="467" y="573"/>
                    <a:pt x="467" y="573"/>
                    <a:pt x="467" y="573"/>
                  </a:cubicBezTo>
                  <a:cubicBezTo>
                    <a:pt x="468" y="573"/>
                    <a:pt x="468" y="573"/>
                    <a:pt x="468" y="573"/>
                  </a:cubicBezTo>
                  <a:close/>
                  <a:moveTo>
                    <a:pt x="468" y="599"/>
                  </a:moveTo>
                  <a:cubicBezTo>
                    <a:pt x="468" y="608"/>
                    <a:pt x="468" y="608"/>
                    <a:pt x="468" y="608"/>
                  </a:cubicBezTo>
                  <a:cubicBezTo>
                    <a:pt x="467" y="608"/>
                    <a:pt x="467" y="608"/>
                    <a:pt x="467" y="608"/>
                  </a:cubicBezTo>
                  <a:cubicBezTo>
                    <a:pt x="467" y="600"/>
                    <a:pt x="467" y="600"/>
                    <a:pt x="467" y="600"/>
                  </a:cubicBezTo>
                  <a:cubicBezTo>
                    <a:pt x="468" y="599"/>
                    <a:pt x="468" y="599"/>
                    <a:pt x="468" y="599"/>
                  </a:cubicBezTo>
                  <a:close/>
                  <a:moveTo>
                    <a:pt x="468" y="622"/>
                  </a:moveTo>
                  <a:cubicBezTo>
                    <a:pt x="468" y="628"/>
                    <a:pt x="468" y="628"/>
                    <a:pt x="468" y="628"/>
                  </a:cubicBezTo>
                  <a:cubicBezTo>
                    <a:pt x="467" y="629"/>
                    <a:pt x="467" y="629"/>
                    <a:pt x="467" y="629"/>
                  </a:cubicBezTo>
                  <a:cubicBezTo>
                    <a:pt x="467" y="621"/>
                    <a:pt x="467" y="621"/>
                    <a:pt x="467" y="621"/>
                  </a:cubicBezTo>
                  <a:cubicBezTo>
                    <a:pt x="467" y="622"/>
                    <a:pt x="467" y="622"/>
                    <a:pt x="467" y="622"/>
                  </a:cubicBezTo>
                  <a:cubicBezTo>
                    <a:pt x="468" y="622"/>
                    <a:pt x="468" y="622"/>
                    <a:pt x="468" y="622"/>
                  </a:cubicBezTo>
                  <a:close/>
                  <a:moveTo>
                    <a:pt x="468" y="742"/>
                  </a:moveTo>
                  <a:cubicBezTo>
                    <a:pt x="468" y="750"/>
                    <a:pt x="468" y="750"/>
                    <a:pt x="468" y="750"/>
                  </a:cubicBezTo>
                  <a:cubicBezTo>
                    <a:pt x="467" y="750"/>
                    <a:pt x="467" y="750"/>
                    <a:pt x="467" y="750"/>
                  </a:cubicBezTo>
                  <a:cubicBezTo>
                    <a:pt x="467" y="742"/>
                    <a:pt x="467" y="742"/>
                    <a:pt x="467" y="742"/>
                  </a:cubicBezTo>
                  <a:cubicBezTo>
                    <a:pt x="468" y="742"/>
                    <a:pt x="468" y="742"/>
                    <a:pt x="468" y="742"/>
                  </a:cubicBezTo>
                  <a:close/>
                  <a:moveTo>
                    <a:pt x="468" y="760"/>
                  </a:moveTo>
                  <a:cubicBezTo>
                    <a:pt x="468" y="772"/>
                    <a:pt x="468" y="772"/>
                    <a:pt x="468" y="772"/>
                  </a:cubicBezTo>
                  <a:cubicBezTo>
                    <a:pt x="467" y="771"/>
                    <a:pt x="467" y="771"/>
                    <a:pt x="467" y="771"/>
                  </a:cubicBezTo>
                  <a:cubicBezTo>
                    <a:pt x="467" y="759"/>
                    <a:pt x="467" y="759"/>
                    <a:pt x="467" y="759"/>
                  </a:cubicBezTo>
                  <a:cubicBezTo>
                    <a:pt x="468" y="760"/>
                    <a:pt x="468" y="760"/>
                    <a:pt x="468" y="760"/>
                  </a:cubicBezTo>
                  <a:close/>
                  <a:moveTo>
                    <a:pt x="467" y="379"/>
                  </a:moveTo>
                  <a:cubicBezTo>
                    <a:pt x="467" y="379"/>
                    <a:pt x="467" y="379"/>
                    <a:pt x="467" y="379"/>
                  </a:cubicBezTo>
                  <a:cubicBezTo>
                    <a:pt x="467" y="379"/>
                    <a:pt x="467" y="379"/>
                    <a:pt x="467" y="379"/>
                  </a:cubicBezTo>
                  <a:close/>
                  <a:moveTo>
                    <a:pt x="458" y="5"/>
                  </a:moveTo>
                  <a:cubicBezTo>
                    <a:pt x="461" y="6"/>
                    <a:pt x="464" y="6"/>
                    <a:pt x="467" y="6"/>
                  </a:cubicBezTo>
                  <a:cubicBezTo>
                    <a:pt x="467" y="15"/>
                    <a:pt x="467" y="15"/>
                    <a:pt x="467" y="15"/>
                  </a:cubicBezTo>
                  <a:cubicBezTo>
                    <a:pt x="464" y="14"/>
                    <a:pt x="461" y="14"/>
                    <a:pt x="458" y="14"/>
                  </a:cubicBezTo>
                  <a:cubicBezTo>
                    <a:pt x="458" y="5"/>
                    <a:pt x="458" y="5"/>
                    <a:pt x="458" y="5"/>
                  </a:cubicBezTo>
                  <a:close/>
                  <a:moveTo>
                    <a:pt x="467" y="787"/>
                  </a:moveTo>
                  <a:cubicBezTo>
                    <a:pt x="464" y="788"/>
                    <a:pt x="461" y="788"/>
                    <a:pt x="458" y="789"/>
                  </a:cubicBezTo>
                  <a:cubicBezTo>
                    <a:pt x="458" y="781"/>
                    <a:pt x="458" y="781"/>
                    <a:pt x="458" y="781"/>
                  </a:cubicBezTo>
                  <a:cubicBezTo>
                    <a:pt x="461" y="781"/>
                    <a:pt x="464" y="781"/>
                    <a:pt x="467" y="780"/>
                  </a:cubicBezTo>
                  <a:cubicBezTo>
                    <a:pt x="467" y="787"/>
                    <a:pt x="467" y="787"/>
                    <a:pt x="467" y="787"/>
                  </a:cubicBezTo>
                  <a:close/>
                  <a:moveTo>
                    <a:pt x="467" y="41"/>
                  </a:moveTo>
                  <a:cubicBezTo>
                    <a:pt x="467" y="52"/>
                    <a:pt x="467" y="52"/>
                    <a:pt x="467" y="52"/>
                  </a:cubicBezTo>
                  <a:cubicBezTo>
                    <a:pt x="466" y="51"/>
                    <a:pt x="465" y="51"/>
                    <a:pt x="464" y="50"/>
                  </a:cubicBezTo>
                  <a:cubicBezTo>
                    <a:pt x="462" y="50"/>
                    <a:pt x="460" y="50"/>
                    <a:pt x="458" y="50"/>
                  </a:cubicBezTo>
                  <a:cubicBezTo>
                    <a:pt x="458" y="20"/>
                    <a:pt x="458" y="20"/>
                    <a:pt x="458" y="20"/>
                  </a:cubicBezTo>
                  <a:cubicBezTo>
                    <a:pt x="461" y="27"/>
                    <a:pt x="464" y="34"/>
                    <a:pt x="467" y="41"/>
                  </a:cubicBezTo>
                  <a:close/>
                  <a:moveTo>
                    <a:pt x="467" y="77"/>
                  </a:moveTo>
                  <a:cubicBezTo>
                    <a:pt x="467" y="131"/>
                    <a:pt x="467" y="131"/>
                    <a:pt x="467" y="131"/>
                  </a:cubicBezTo>
                  <a:cubicBezTo>
                    <a:pt x="466" y="130"/>
                    <a:pt x="465" y="130"/>
                    <a:pt x="464" y="130"/>
                  </a:cubicBezTo>
                  <a:cubicBezTo>
                    <a:pt x="465" y="131"/>
                    <a:pt x="465" y="133"/>
                    <a:pt x="467" y="133"/>
                  </a:cubicBezTo>
                  <a:cubicBezTo>
                    <a:pt x="467" y="145"/>
                    <a:pt x="467" y="145"/>
                    <a:pt x="467" y="145"/>
                  </a:cubicBezTo>
                  <a:cubicBezTo>
                    <a:pt x="465" y="145"/>
                    <a:pt x="463" y="144"/>
                    <a:pt x="461" y="143"/>
                  </a:cubicBezTo>
                  <a:cubicBezTo>
                    <a:pt x="459" y="145"/>
                    <a:pt x="459" y="147"/>
                    <a:pt x="458" y="149"/>
                  </a:cubicBezTo>
                  <a:cubicBezTo>
                    <a:pt x="458" y="113"/>
                    <a:pt x="458" y="113"/>
                    <a:pt x="458" y="113"/>
                  </a:cubicBezTo>
                  <a:cubicBezTo>
                    <a:pt x="459" y="111"/>
                    <a:pt x="459" y="110"/>
                    <a:pt x="461" y="99"/>
                  </a:cubicBezTo>
                  <a:cubicBezTo>
                    <a:pt x="460" y="99"/>
                    <a:pt x="459" y="99"/>
                    <a:pt x="458" y="99"/>
                  </a:cubicBezTo>
                  <a:cubicBezTo>
                    <a:pt x="458" y="70"/>
                    <a:pt x="458" y="70"/>
                    <a:pt x="458" y="70"/>
                  </a:cubicBezTo>
                  <a:cubicBezTo>
                    <a:pt x="459" y="70"/>
                    <a:pt x="460" y="71"/>
                    <a:pt x="461" y="72"/>
                  </a:cubicBezTo>
                  <a:cubicBezTo>
                    <a:pt x="461" y="73"/>
                    <a:pt x="461" y="74"/>
                    <a:pt x="461" y="75"/>
                  </a:cubicBezTo>
                  <a:cubicBezTo>
                    <a:pt x="463" y="75"/>
                    <a:pt x="465" y="76"/>
                    <a:pt x="467" y="77"/>
                  </a:cubicBezTo>
                  <a:close/>
                  <a:moveTo>
                    <a:pt x="467" y="176"/>
                  </a:moveTo>
                  <a:cubicBezTo>
                    <a:pt x="467" y="190"/>
                    <a:pt x="467" y="190"/>
                    <a:pt x="467" y="190"/>
                  </a:cubicBezTo>
                  <a:cubicBezTo>
                    <a:pt x="466" y="184"/>
                    <a:pt x="464" y="180"/>
                    <a:pt x="458" y="178"/>
                  </a:cubicBezTo>
                  <a:cubicBezTo>
                    <a:pt x="458" y="172"/>
                    <a:pt x="458" y="172"/>
                    <a:pt x="458" y="172"/>
                  </a:cubicBezTo>
                  <a:cubicBezTo>
                    <a:pt x="460" y="173"/>
                    <a:pt x="463" y="174"/>
                    <a:pt x="465" y="175"/>
                  </a:cubicBezTo>
                  <a:cubicBezTo>
                    <a:pt x="466" y="175"/>
                    <a:pt x="466" y="175"/>
                    <a:pt x="467" y="176"/>
                  </a:cubicBezTo>
                  <a:close/>
                  <a:moveTo>
                    <a:pt x="467" y="199"/>
                  </a:moveTo>
                  <a:cubicBezTo>
                    <a:pt x="467" y="203"/>
                    <a:pt x="467" y="203"/>
                    <a:pt x="467" y="203"/>
                  </a:cubicBezTo>
                  <a:cubicBezTo>
                    <a:pt x="464" y="202"/>
                    <a:pt x="461" y="201"/>
                    <a:pt x="458" y="200"/>
                  </a:cubicBezTo>
                  <a:cubicBezTo>
                    <a:pt x="458" y="193"/>
                    <a:pt x="458" y="193"/>
                    <a:pt x="458" y="193"/>
                  </a:cubicBezTo>
                  <a:cubicBezTo>
                    <a:pt x="459" y="195"/>
                    <a:pt x="462" y="197"/>
                    <a:pt x="465" y="199"/>
                  </a:cubicBezTo>
                  <a:cubicBezTo>
                    <a:pt x="467" y="199"/>
                    <a:pt x="467" y="199"/>
                    <a:pt x="467" y="199"/>
                  </a:cubicBezTo>
                  <a:close/>
                  <a:moveTo>
                    <a:pt x="467" y="218"/>
                  </a:moveTo>
                  <a:cubicBezTo>
                    <a:pt x="467" y="237"/>
                    <a:pt x="467" y="237"/>
                    <a:pt x="467" y="237"/>
                  </a:cubicBezTo>
                  <a:cubicBezTo>
                    <a:pt x="464" y="236"/>
                    <a:pt x="461" y="235"/>
                    <a:pt x="458" y="234"/>
                  </a:cubicBezTo>
                  <a:cubicBezTo>
                    <a:pt x="458" y="224"/>
                    <a:pt x="458" y="224"/>
                    <a:pt x="458" y="224"/>
                  </a:cubicBezTo>
                  <a:cubicBezTo>
                    <a:pt x="458" y="224"/>
                    <a:pt x="459" y="224"/>
                    <a:pt x="459" y="224"/>
                  </a:cubicBezTo>
                  <a:cubicBezTo>
                    <a:pt x="463" y="221"/>
                    <a:pt x="464" y="220"/>
                    <a:pt x="467" y="218"/>
                  </a:cubicBezTo>
                  <a:close/>
                  <a:moveTo>
                    <a:pt x="467" y="247"/>
                  </a:moveTo>
                  <a:cubicBezTo>
                    <a:pt x="467" y="258"/>
                    <a:pt x="467" y="258"/>
                    <a:pt x="467" y="258"/>
                  </a:cubicBezTo>
                  <a:cubicBezTo>
                    <a:pt x="464" y="257"/>
                    <a:pt x="461" y="256"/>
                    <a:pt x="458" y="255"/>
                  </a:cubicBezTo>
                  <a:cubicBezTo>
                    <a:pt x="458" y="245"/>
                    <a:pt x="458" y="245"/>
                    <a:pt x="458" y="245"/>
                  </a:cubicBezTo>
                  <a:cubicBezTo>
                    <a:pt x="461" y="246"/>
                    <a:pt x="464" y="246"/>
                    <a:pt x="467" y="247"/>
                  </a:cubicBezTo>
                  <a:close/>
                  <a:moveTo>
                    <a:pt x="467" y="265"/>
                  </a:moveTo>
                  <a:cubicBezTo>
                    <a:pt x="467" y="273"/>
                    <a:pt x="467" y="273"/>
                    <a:pt x="467" y="273"/>
                  </a:cubicBezTo>
                  <a:cubicBezTo>
                    <a:pt x="464" y="273"/>
                    <a:pt x="461" y="272"/>
                    <a:pt x="458" y="271"/>
                  </a:cubicBezTo>
                  <a:cubicBezTo>
                    <a:pt x="458" y="263"/>
                    <a:pt x="458" y="263"/>
                    <a:pt x="458" y="263"/>
                  </a:cubicBezTo>
                  <a:cubicBezTo>
                    <a:pt x="461" y="264"/>
                    <a:pt x="464" y="264"/>
                    <a:pt x="467" y="265"/>
                  </a:cubicBezTo>
                  <a:close/>
                  <a:moveTo>
                    <a:pt x="467" y="283"/>
                  </a:moveTo>
                  <a:cubicBezTo>
                    <a:pt x="467" y="293"/>
                    <a:pt x="467" y="293"/>
                    <a:pt x="467" y="293"/>
                  </a:cubicBezTo>
                  <a:cubicBezTo>
                    <a:pt x="466" y="294"/>
                    <a:pt x="464" y="295"/>
                    <a:pt x="462" y="296"/>
                  </a:cubicBezTo>
                  <a:cubicBezTo>
                    <a:pt x="460" y="295"/>
                    <a:pt x="459" y="295"/>
                    <a:pt x="458" y="294"/>
                  </a:cubicBezTo>
                  <a:cubicBezTo>
                    <a:pt x="458" y="285"/>
                    <a:pt x="458" y="285"/>
                    <a:pt x="458" y="285"/>
                  </a:cubicBezTo>
                  <a:cubicBezTo>
                    <a:pt x="461" y="285"/>
                    <a:pt x="465" y="285"/>
                    <a:pt x="467" y="283"/>
                  </a:cubicBezTo>
                  <a:close/>
                  <a:moveTo>
                    <a:pt x="467" y="314"/>
                  </a:moveTo>
                  <a:cubicBezTo>
                    <a:pt x="467" y="325"/>
                    <a:pt x="467" y="325"/>
                    <a:pt x="467" y="325"/>
                  </a:cubicBezTo>
                  <a:cubicBezTo>
                    <a:pt x="466" y="323"/>
                    <a:pt x="465" y="322"/>
                    <a:pt x="463" y="320"/>
                  </a:cubicBezTo>
                  <a:cubicBezTo>
                    <a:pt x="463" y="328"/>
                    <a:pt x="461" y="333"/>
                    <a:pt x="465" y="339"/>
                  </a:cubicBezTo>
                  <a:cubicBezTo>
                    <a:pt x="466" y="338"/>
                    <a:pt x="467" y="336"/>
                    <a:pt x="467" y="335"/>
                  </a:cubicBezTo>
                  <a:cubicBezTo>
                    <a:pt x="467" y="346"/>
                    <a:pt x="467" y="346"/>
                    <a:pt x="467" y="346"/>
                  </a:cubicBezTo>
                  <a:cubicBezTo>
                    <a:pt x="466" y="340"/>
                    <a:pt x="461" y="340"/>
                    <a:pt x="458" y="334"/>
                  </a:cubicBezTo>
                  <a:cubicBezTo>
                    <a:pt x="458" y="334"/>
                    <a:pt x="458" y="334"/>
                    <a:pt x="458" y="334"/>
                  </a:cubicBezTo>
                  <a:cubicBezTo>
                    <a:pt x="458" y="329"/>
                    <a:pt x="458" y="329"/>
                    <a:pt x="458" y="329"/>
                  </a:cubicBezTo>
                  <a:cubicBezTo>
                    <a:pt x="459" y="324"/>
                    <a:pt x="459" y="321"/>
                    <a:pt x="458" y="318"/>
                  </a:cubicBezTo>
                  <a:cubicBezTo>
                    <a:pt x="458" y="312"/>
                    <a:pt x="458" y="312"/>
                    <a:pt x="458" y="312"/>
                  </a:cubicBezTo>
                  <a:cubicBezTo>
                    <a:pt x="460" y="313"/>
                    <a:pt x="461" y="315"/>
                    <a:pt x="463" y="317"/>
                  </a:cubicBezTo>
                  <a:cubicBezTo>
                    <a:pt x="465" y="316"/>
                    <a:pt x="466" y="315"/>
                    <a:pt x="467" y="314"/>
                  </a:cubicBezTo>
                  <a:close/>
                  <a:moveTo>
                    <a:pt x="467" y="379"/>
                  </a:moveTo>
                  <a:cubicBezTo>
                    <a:pt x="467" y="379"/>
                    <a:pt x="467" y="379"/>
                    <a:pt x="467" y="379"/>
                  </a:cubicBezTo>
                  <a:cubicBezTo>
                    <a:pt x="458" y="386"/>
                    <a:pt x="458" y="386"/>
                    <a:pt x="458" y="386"/>
                  </a:cubicBezTo>
                  <a:cubicBezTo>
                    <a:pt x="458" y="378"/>
                    <a:pt x="458" y="378"/>
                    <a:pt x="458" y="378"/>
                  </a:cubicBezTo>
                  <a:cubicBezTo>
                    <a:pt x="467" y="379"/>
                    <a:pt x="467" y="379"/>
                    <a:pt x="467" y="379"/>
                  </a:cubicBezTo>
                  <a:close/>
                  <a:moveTo>
                    <a:pt x="467" y="458"/>
                  </a:moveTo>
                  <a:cubicBezTo>
                    <a:pt x="467" y="465"/>
                    <a:pt x="467" y="465"/>
                    <a:pt x="467" y="465"/>
                  </a:cubicBezTo>
                  <a:cubicBezTo>
                    <a:pt x="466" y="465"/>
                    <a:pt x="465" y="466"/>
                    <a:pt x="464" y="467"/>
                  </a:cubicBezTo>
                  <a:cubicBezTo>
                    <a:pt x="465" y="467"/>
                    <a:pt x="466" y="468"/>
                    <a:pt x="467" y="468"/>
                  </a:cubicBezTo>
                  <a:cubicBezTo>
                    <a:pt x="467" y="473"/>
                    <a:pt x="467" y="473"/>
                    <a:pt x="467" y="473"/>
                  </a:cubicBezTo>
                  <a:cubicBezTo>
                    <a:pt x="464" y="472"/>
                    <a:pt x="461" y="472"/>
                    <a:pt x="458" y="473"/>
                  </a:cubicBezTo>
                  <a:cubicBezTo>
                    <a:pt x="458" y="469"/>
                    <a:pt x="458" y="469"/>
                    <a:pt x="458" y="469"/>
                  </a:cubicBezTo>
                  <a:cubicBezTo>
                    <a:pt x="461" y="465"/>
                    <a:pt x="464" y="462"/>
                    <a:pt x="467" y="458"/>
                  </a:cubicBezTo>
                  <a:close/>
                  <a:moveTo>
                    <a:pt x="467" y="478"/>
                  </a:moveTo>
                  <a:cubicBezTo>
                    <a:pt x="467" y="490"/>
                    <a:pt x="467" y="490"/>
                    <a:pt x="467" y="490"/>
                  </a:cubicBezTo>
                  <a:cubicBezTo>
                    <a:pt x="465" y="488"/>
                    <a:pt x="465" y="488"/>
                    <a:pt x="465" y="488"/>
                  </a:cubicBezTo>
                  <a:cubicBezTo>
                    <a:pt x="464" y="488"/>
                    <a:pt x="464" y="488"/>
                    <a:pt x="463" y="488"/>
                  </a:cubicBezTo>
                  <a:cubicBezTo>
                    <a:pt x="461" y="489"/>
                    <a:pt x="459" y="490"/>
                    <a:pt x="458" y="492"/>
                  </a:cubicBezTo>
                  <a:cubicBezTo>
                    <a:pt x="458" y="486"/>
                    <a:pt x="458" y="486"/>
                    <a:pt x="458" y="486"/>
                  </a:cubicBezTo>
                  <a:cubicBezTo>
                    <a:pt x="459" y="486"/>
                    <a:pt x="461" y="485"/>
                    <a:pt x="463" y="483"/>
                  </a:cubicBezTo>
                  <a:cubicBezTo>
                    <a:pt x="461" y="482"/>
                    <a:pt x="459" y="482"/>
                    <a:pt x="458" y="481"/>
                  </a:cubicBezTo>
                  <a:cubicBezTo>
                    <a:pt x="458" y="476"/>
                    <a:pt x="458" y="476"/>
                    <a:pt x="458" y="476"/>
                  </a:cubicBezTo>
                  <a:cubicBezTo>
                    <a:pt x="460" y="477"/>
                    <a:pt x="463" y="478"/>
                    <a:pt x="465" y="479"/>
                  </a:cubicBezTo>
                  <a:cubicBezTo>
                    <a:pt x="467" y="478"/>
                    <a:pt x="467" y="478"/>
                    <a:pt x="467" y="478"/>
                  </a:cubicBezTo>
                  <a:close/>
                  <a:moveTo>
                    <a:pt x="467" y="528"/>
                  </a:moveTo>
                  <a:cubicBezTo>
                    <a:pt x="467" y="537"/>
                    <a:pt x="467" y="537"/>
                    <a:pt x="467" y="537"/>
                  </a:cubicBezTo>
                  <a:cubicBezTo>
                    <a:pt x="464" y="537"/>
                    <a:pt x="461" y="539"/>
                    <a:pt x="458" y="541"/>
                  </a:cubicBezTo>
                  <a:cubicBezTo>
                    <a:pt x="458" y="533"/>
                    <a:pt x="458" y="533"/>
                    <a:pt x="458" y="533"/>
                  </a:cubicBezTo>
                  <a:cubicBezTo>
                    <a:pt x="461" y="531"/>
                    <a:pt x="464" y="529"/>
                    <a:pt x="467" y="528"/>
                  </a:cubicBezTo>
                  <a:close/>
                  <a:moveTo>
                    <a:pt x="467" y="542"/>
                  </a:moveTo>
                  <a:cubicBezTo>
                    <a:pt x="467" y="551"/>
                    <a:pt x="467" y="551"/>
                    <a:pt x="467" y="551"/>
                  </a:cubicBezTo>
                  <a:cubicBezTo>
                    <a:pt x="464" y="553"/>
                    <a:pt x="461" y="555"/>
                    <a:pt x="458" y="556"/>
                  </a:cubicBezTo>
                  <a:cubicBezTo>
                    <a:pt x="458" y="547"/>
                    <a:pt x="458" y="547"/>
                    <a:pt x="458" y="547"/>
                  </a:cubicBezTo>
                  <a:cubicBezTo>
                    <a:pt x="460" y="546"/>
                    <a:pt x="463" y="544"/>
                    <a:pt x="467" y="542"/>
                  </a:cubicBezTo>
                  <a:close/>
                  <a:moveTo>
                    <a:pt x="467" y="556"/>
                  </a:moveTo>
                  <a:cubicBezTo>
                    <a:pt x="464" y="558"/>
                    <a:pt x="461" y="559"/>
                    <a:pt x="458" y="560"/>
                  </a:cubicBezTo>
                  <a:cubicBezTo>
                    <a:pt x="458" y="571"/>
                    <a:pt x="458" y="571"/>
                    <a:pt x="458" y="571"/>
                  </a:cubicBezTo>
                  <a:cubicBezTo>
                    <a:pt x="461" y="570"/>
                    <a:pt x="464" y="568"/>
                    <a:pt x="467" y="567"/>
                  </a:cubicBezTo>
                  <a:cubicBezTo>
                    <a:pt x="467" y="556"/>
                    <a:pt x="467" y="556"/>
                    <a:pt x="467" y="556"/>
                  </a:cubicBezTo>
                  <a:close/>
                  <a:moveTo>
                    <a:pt x="467" y="573"/>
                  </a:moveTo>
                  <a:cubicBezTo>
                    <a:pt x="467" y="585"/>
                    <a:pt x="467" y="585"/>
                    <a:pt x="467" y="585"/>
                  </a:cubicBezTo>
                  <a:cubicBezTo>
                    <a:pt x="463" y="586"/>
                    <a:pt x="460" y="587"/>
                    <a:pt x="458" y="588"/>
                  </a:cubicBezTo>
                  <a:cubicBezTo>
                    <a:pt x="458" y="577"/>
                    <a:pt x="458" y="577"/>
                    <a:pt x="458" y="577"/>
                  </a:cubicBezTo>
                  <a:cubicBezTo>
                    <a:pt x="461" y="576"/>
                    <a:pt x="464" y="575"/>
                    <a:pt x="467" y="573"/>
                  </a:cubicBezTo>
                  <a:close/>
                  <a:moveTo>
                    <a:pt x="467" y="600"/>
                  </a:moveTo>
                  <a:cubicBezTo>
                    <a:pt x="467" y="608"/>
                    <a:pt x="467" y="608"/>
                    <a:pt x="467" y="608"/>
                  </a:cubicBezTo>
                  <a:cubicBezTo>
                    <a:pt x="464" y="607"/>
                    <a:pt x="461" y="607"/>
                    <a:pt x="458" y="608"/>
                  </a:cubicBezTo>
                  <a:cubicBezTo>
                    <a:pt x="458" y="603"/>
                    <a:pt x="458" y="603"/>
                    <a:pt x="458" y="603"/>
                  </a:cubicBezTo>
                  <a:cubicBezTo>
                    <a:pt x="461" y="602"/>
                    <a:pt x="464" y="601"/>
                    <a:pt x="467" y="600"/>
                  </a:cubicBezTo>
                  <a:close/>
                  <a:moveTo>
                    <a:pt x="467" y="621"/>
                  </a:moveTo>
                  <a:cubicBezTo>
                    <a:pt x="467" y="629"/>
                    <a:pt x="467" y="629"/>
                    <a:pt x="467" y="629"/>
                  </a:cubicBezTo>
                  <a:cubicBezTo>
                    <a:pt x="464" y="630"/>
                    <a:pt x="461" y="630"/>
                    <a:pt x="458" y="631"/>
                  </a:cubicBezTo>
                  <a:cubicBezTo>
                    <a:pt x="458" y="626"/>
                    <a:pt x="458" y="626"/>
                    <a:pt x="458" y="626"/>
                  </a:cubicBezTo>
                  <a:cubicBezTo>
                    <a:pt x="459" y="625"/>
                    <a:pt x="460" y="625"/>
                    <a:pt x="462" y="624"/>
                  </a:cubicBezTo>
                  <a:cubicBezTo>
                    <a:pt x="460" y="623"/>
                    <a:pt x="459" y="622"/>
                    <a:pt x="458" y="621"/>
                  </a:cubicBezTo>
                  <a:cubicBezTo>
                    <a:pt x="458" y="613"/>
                    <a:pt x="458" y="613"/>
                    <a:pt x="458" y="613"/>
                  </a:cubicBezTo>
                  <a:cubicBezTo>
                    <a:pt x="461" y="615"/>
                    <a:pt x="464" y="618"/>
                    <a:pt x="467" y="621"/>
                  </a:cubicBezTo>
                  <a:close/>
                  <a:moveTo>
                    <a:pt x="467" y="742"/>
                  </a:moveTo>
                  <a:cubicBezTo>
                    <a:pt x="467" y="750"/>
                    <a:pt x="467" y="750"/>
                    <a:pt x="467" y="750"/>
                  </a:cubicBezTo>
                  <a:cubicBezTo>
                    <a:pt x="465" y="750"/>
                    <a:pt x="463" y="751"/>
                    <a:pt x="461" y="752"/>
                  </a:cubicBezTo>
                  <a:cubicBezTo>
                    <a:pt x="463" y="754"/>
                    <a:pt x="465" y="757"/>
                    <a:pt x="467" y="759"/>
                  </a:cubicBezTo>
                  <a:cubicBezTo>
                    <a:pt x="467" y="771"/>
                    <a:pt x="467" y="771"/>
                    <a:pt x="467" y="771"/>
                  </a:cubicBezTo>
                  <a:cubicBezTo>
                    <a:pt x="463" y="767"/>
                    <a:pt x="460" y="764"/>
                    <a:pt x="458" y="762"/>
                  </a:cubicBezTo>
                  <a:cubicBezTo>
                    <a:pt x="458" y="745"/>
                    <a:pt x="458" y="745"/>
                    <a:pt x="458" y="745"/>
                  </a:cubicBezTo>
                  <a:cubicBezTo>
                    <a:pt x="461" y="744"/>
                    <a:pt x="464" y="743"/>
                    <a:pt x="467" y="742"/>
                  </a:cubicBezTo>
                  <a:close/>
                  <a:moveTo>
                    <a:pt x="458" y="706"/>
                  </a:moveTo>
                  <a:cubicBezTo>
                    <a:pt x="458" y="666"/>
                    <a:pt x="458" y="666"/>
                    <a:pt x="458" y="666"/>
                  </a:cubicBezTo>
                  <a:cubicBezTo>
                    <a:pt x="459" y="666"/>
                    <a:pt x="459" y="666"/>
                    <a:pt x="459" y="666"/>
                  </a:cubicBezTo>
                  <a:cubicBezTo>
                    <a:pt x="461" y="679"/>
                    <a:pt x="464" y="692"/>
                    <a:pt x="466" y="705"/>
                  </a:cubicBezTo>
                  <a:cubicBezTo>
                    <a:pt x="463" y="705"/>
                    <a:pt x="461" y="706"/>
                    <a:pt x="458" y="706"/>
                  </a:cubicBezTo>
                  <a:close/>
                  <a:moveTo>
                    <a:pt x="458" y="526"/>
                  </a:moveTo>
                  <a:cubicBezTo>
                    <a:pt x="458" y="511"/>
                    <a:pt x="458" y="511"/>
                    <a:pt x="458" y="511"/>
                  </a:cubicBezTo>
                  <a:cubicBezTo>
                    <a:pt x="458" y="510"/>
                    <a:pt x="459" y="510"/>
                    <a:pt x="459" y="509"/>
                  </a:cubicBezTo>
                  <a:cubicBezTo>
                    <a:pt x="460" y="509"/>
                    <a:pt x="461" y="510"/>
                    <a:pt x="462" y="510"/>
                  </a:cubicBezTo>
                  <a:cubicBezTo>
                    <a:pt x="462" y="515"/>
                    <a:pt x="464" y="524"/>
                    <a:pt x="458" y="526"/>
                  </a:cubicBezTo>
                  <a:close/>
                  <a:moveTo>
                    <a:pt x="456" y="5"/>
                  </a:moveTo>
                  <a:cubicBezTo>
                    <a:pt x="458" y="5"/>
                    <a:pt x="458" y="5"/>
                    <a:pt x="458" y="5"/>
                  </a:cubicBezTo>
                  <a:cubicBezTo>
                    <a:pt x="458" y="14"/>
                    <a:pt x="458" y="14"/>
                    <a:pt x="458" y="14"/>
                  </a:cubicBezTo>
                  <a:cubicBezTo>
                    <a:pt x="457" y="14"/>
                    <a:pt x="457" y="14"/>
                    <a:pt x="456" y="14"/>
                  </a:cubicBezTo>
                  <a:cubicBezTo>
                    <a:pt x="456" y="5"/>
                    <a:pt x="456" y="5"/>
                    <a:pt x="456" y="5"/>
                  </a:cubicBezTo>
                  <a:close/>
                  <a:moveTo>
                    <a:pt x="458" y="789"/>
                  </a:moveTo>
                  <a:cubicBezTo>
                    <a:pt x="457" y="789"/>
                    <a:pt x="457" y="789"/>
                    <a:pt x="456" y="789"/>
                  </a:cubicBezTo>
                  <a:cubicBezTo>
                    <a:pt x="456" y="781"/>
                    <a:pt x="456" y="781"/>
                    <a:pt x="456" y="781"/>
                  </a:cubicBezTo>
                  <a:cubicBezTo>
                    <a:pt x="457" y="781"/>
                    <a:pt x="457" y="781"/>
                    <a:pt x="458" y="781"/>
                  </a:cubicBezTo>
                  <a:cubicBezTo>
                    <a:pt x="458" y="789"/>
                    <a:pt x="458" y="789"/>
                    <a:pt x="458" y="789"/>
                  </a:cubicBezTo>
                  <a:close/>
                  <a:moveTo>
                    <a:pt x="458" y="20"/>
                  </a:moveTo>
                  <a:cubicBezTo>
                    <a:pt x="458" y="50"/>
                    <a:pt x="458" y="50"/>
                    <a:pt x="458" y="50"/>
                  </a:cubicBezTo>
                  <a:cubicBezTo>
                    <a:pt x="456" y="50"/>
                    <a:pt x="456" y="50"/>
                    <a:pt x="456" y="50"/>
                  </a:cubicBezTo>
                  <a:cubicBezTo>
                    <a:pt x="456" y="42"/>
                    <a:pt x="456" y="42"/>
                    <a:pt x="456" y="42"/>
                  </a:cubicBezTo>
                  <a:cubicBezTo>
                    <a:pt x="457" y="42"/>
                    <a:pt x="457" y="42"/>
                    <a:pt x="457" y="42"/>
                  </a:cubicBezTo>
                  <a:cubicBezTo>
                    <a:pt x="456" y="41"/>
                    <a:pt x="456" y="40"/>
                    <a:pt x="456" y="39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8" y="20"/>
                    <a:pt x="458" y="20"/>
                    <a:pt x="458" y="20"/>
                  </a:cubicBezTo>
                  <a:close/>
                  <a:moveTo>
                    <a:pt x="458" y="70"/>
                  </a:moveTo>
                  <a:cubicBezTo>
                    <a:pt x="458" y="99"/>
                    <a:pt x="458" y="99"/>
                    <a:pt x="458" y="99"/>
                  </a:cubicBezTo>
                  <a:cubicBezTo>
                    <a:pt x="456" y="98"/>
                    <a:pt x="456" y="98"/>
                    <a:pt x="456" y="98"/>
                  </a:cubicBezTo>
                  <a:cubicBezTo>
                    <a:pt x="456" y="70"/>
                    <a:pt x="456" y="70"/>
                    <a:pt x="456" y="70"/>
                  </a:cubicBezTo>
                  <a:cubicBezTo>
                    <a:pt x="456" y="70"/>
                    <a:pt x="457" y="70"/>
                    <a:pt x="458" y="70"/>
                  </a:cubicBezTo>
                  <a:close/>
                  <a:moveTo>
                    <a:pt x="458" y="113"/>
                  </a:moveTo>
                  <a:cubicBezTo>
                    <a:pt x="458" y="149"/>
                    <a:pt x="458" y="149"/>
                    <a:pt x="458" y="149"/>
                  </a:cubicBezTo>
                  <a:cubicBezTo>
                    <a:pt x="457" y="150"/>
                    <a:pt x="457" y="151"/>
                    <a:pt x="456" y="152"/>
                  </a:cubicBezTo>
                  <a:cubicBezTo>
                    <a:pt x="456" y="128"/>
                    <a:pt x="456" y="128"/>
                    <a:pt x="456" y="128"/>
                  </a:cubicBezTo>
                  <a:cubicBezTo>
                    <a:pt x="456" y="128"/>
                    <a:pt x="456" y="128"/>
                    <a:pt x="456" y="128"/>
                  </a:cubicBezTo>
                  <a:cubicBezTo>
                    <a:pt x="456" y="128"/>
                    <a:pt x="456" y="127"/>
                    <a:pt x="456" y="126"/>
                  </a:cubicBezTo>
                  <a:cubicBezTo>
                    <a:pt x="456" y="126"/>
                    <a:pt x="456" y="126"/>
                    <a:pt x="456" y="126"/>
                  </a:cubicBezTo>
                  <a:cubicBezTo>
                    <a:pt x="456" y="114"/>
                    <a:pt x="456" y="114"/>
                    <a:pt x="456" y="114"/>
                  </a:cubicBezTo>
                  <a:cubicBezTo>
                    <a:pt x="457" y="114"/>
                    <a:pt x="457" y="114"/>
                    <a:pt x="457" y="114"/>
                  </a:cubicBezTo>
                  <a:cubicBezTo>
                    <a:pt x="458" y="113"/>
                    <a:pt x="458" y="113"/>
                    <a:pt x="458" y="113"/>
                  </a:cubicBezTo>
                  <a:close/>
                  <a:moveTo>
                    <a:pt x="458" y="172"/>
                  </a:moveTo>
                  <a:cubicBezTo>
                    <a:pt x="458" y="178"/>
                    <a:pt x="458" y="178"/>
                    <a:pt x="458" y="178"/>
                  </a:cubicBezTo>
                  <a:cubicBezTo>
                    <a:pt x="457" y="178"/>
                    <a:pt x="457" y="177"/>
                    <a:pt x="456" y="177"/>
                  </a:cubicBezTo>
                  <a:cubicBezTo>
                    <a:pt x="456" y="171"/>
                    <a:pt x="456" y="171"/>
                    <a:pt x="456" y="171"/>
                  </a:cubicBezTo>
                  <a:cubicBezTo>
                    <a:pt x="457" y="171"/>
                    <a:pt x="457" y="172"/>
                    <a:pt x="458" y="172"/>
                  </a:cubicBezTo>
                  <a:close/>
                  <a:moveTo>
                    <a:pt x="458" y="193"/>
                  </a:moveTo>
                  <a:cubicBezTo>
                    <a:pt x="458" y="200"/>
                    <a:pt x="458" y="200"/>
                    <a:pt x="458" y="200"/>
                  </a:cubicBezTo>
                  <a:cubicBezTo>
                    <a:pt x="457" y="200"/>
                    <a:pt x="457" y="200"/>
                    <a:pt x="456" y="200"/>
                  </a:cubicBezTo>
                  <a:cubicBezTo>
                    <a:pt x="456" y="190"/>
                    <a:pt x="456" y="190"/>
                    <a:pt x="456" y="190"/>
                  </a:cubicBezTo>
                  <a:cubicBezTo>
                    <a:pt x="456" y="191"/>
                    <a:pt x="457" y="192"/>
                    <a:pt x="458" y="193"/>
                  </a:cubicBezTo>
                  <a:close/>
                  <a:moveTo>
                    <a:pt x="458" y="224"/>
                  </a:moveTo>
                  <a:cubicBezTo>
                    <a:pt x="458" y="234"/>
                    <a:pt x="458" y="234"/>
                    <a:pt x="458" y="234"/>
                  </a:cubicBezTo>
                  <a:cubicBezTo>
                    <a:pt x="457" y="234"/>
                    <a:pt x="456" y="234"/>
                    <a:pt x="456" y="234"/>
                  </a:cubicBezTo>
                  <a:cubicBezTo>
                    <a:pt x="456" y="224"/>
                    <a:pt x="456" y="224"/>
                    <a:pt x="456" y="224"/>
                  </a:cubicBezTo>
                  <a:cubicBezTo>
                    <a:pt x="457" y="224"/>
                    <a:pt x="457" y="224"/>
                    <a:pt x="458" y="224"/>
                  </a:cubicBezTo>
                  <a:close/>
                  <a:moveTo>
                    <a:pt x="458" y="245"/>
                  </a:moveTo>
                  <a:cubicBezTo>
                    <a:pt x="458" y="255"/>
                    <a:pt x="458" y="255"/>
                    <a:pt x="458" y="255"/>
                  </a:cubicBezTo>
                  <a:cubicBezTo>
                    <a:pt x="457" y="255"/>
                    <a:pt x="456" y="255"/>
                    <a:pt x="456" y="255"/>
                  </a:cubicBezTo>
                  <a:cubicBezTo>
                    <a:pt x="456" y="245"/>
                    <a:pt x="456" y="245"/>
                    <a:pt x="456" y="245"/>
                  </a:cubicBezTo>
                  <a:cubicBezTo>
                    <a:pt x="458" y="245"/>
                    <a:pt x="458" y="245"/>
                    <a:pt x="458" y="245"/>
                  </a:cubicBezTo>
                  <a:close/>
                  <a:moveTo>
                    <a:pt x="458" y="263"/>
                  </a:moveTo>
                  <a:cubicBezTo>
                    <a:pt x="458" y="271"/>
                    <a:pt x="458" y="271"/>
                    <a:pt x="458" y="271"/>
                  </a:cubicBezTo>
                  <a:cubicBezTo>
                    <a:pt x="456" y="271"/>
                    <a:pt x="456" y="271"/>
                    <a:pt x="456" y="271"/>
                  </a:cubicBezTo>
                  <a:cubicBezTo>
                    <a:pt x="456" y="262"/>
                    <a:pt x="456" y="262"/>
                    <a:pt x="456" y="262"/>
                  </a:cubicBezTo>
                  <a:cubicBezTo>
                    <a:pt x="458" y="263"/>
                    <a:pt x="458" y="263"/>
                    <a:pt x="458" y="263"/>
                  </a:cubicBezTo>
                  <a:close/>
                  <a:moveTo>
                    <a:pt x="458" y="285"/>
                  </a:moveTo>
                  <a:cubicBezTo>
                    <a:pt x="458" y="294"/>
                    <a:pt x="458" y="294"/>
                    <a:pt x="458" y="294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56" y="285"/>
                    <a:pt x="456" y="285"/>
                    <a:pt x="456" y="285"/>
                  </a:cubicBezTo>
                  <a:cubicBezTo>
                    <a:pt x="456" y="285"/>
                    <a:pt x="456" y="285"/>
                    <a:pt x="456" y="285"/>
                  </a:cubicBezTo>
                  <a:cubicBezTo>
                    <a:pt x="456" y="285"/>
                    <a:pt x="457" y="285"/>
                    <a:pt x="458" y="285"/>
                  </a:cubicBezTo>
                  <a:close/>
                  <a:moveTo>
                    <a:pt x="458" y="312"/>
                  </a:moveTo>
                  <a:cubicBezTo>
                    <a:pt x="458" y="318"/>
                    <a:pt x="458" y="318"/>
                    <a:pt x="458" y="318"/>
                  </a:cubicBezTo>
                  <a:cubicBezTo>
                    <a:pt x="457" y="317"/>
                    <a:pt x="457" y="317"/>
                    <a:pt x="456" y="316"/>
                  </a:cubicBezTo>
                  <a:cubicBezTo>
                    <a:pt x="456" y="310"/>
                    <a:pt x="456" y="310"/>
                    <a:pt x="456" y="310"/>
                  </a:cubicBezTo>
                  <a:cubicBezTo>
                    <a:pt x="457" y="311"/>
                    <a:pt x="457" y="311"/>
                    <a:pt x="458" y="312"/>
                  </a:cubicBezTo>
                  <a:close/>
                  <a:moveTo>
                    <a:pt x="458" y="329"/>
                  </a:moveTo>
                  <a:cubicBezTo>
                    <a:pt x="458" y="334"/>
                    <a:pt x="458" y="334"/>
                    <a:pt x="458" y="334"/>
                  </a:cubicBezTo>
                  <a:cubicBezTo>
                    <a:pt x="457" y="334"/>
                    <a:pt x="456" y="334"/>
                    <a:pt x="456" y="334"/>
                  </a:cubicBezTo>
                  <a:cubicBezTo>
                    <a:pt x="456" y="330"/>
                    <a:pt x="456" y="330"/>
                    <a:pt x="456" y="330"/>
                  </a:cubicBezTo>
                  <a:cubicBezTo>
                    <a:pt x="456" y="330"/>
                    <a:pt x="457" y="330"/>
                    <a:pt x="457" y="331"/>
                  </a:cubicBezTo>
                  <a:cubicBezTo>
                    <a:pt x="457" y="330"/>
                    <a:pt x="457" y="330"/>
                    <a:pt x="458" y="329"/>
                  </a:cubicBezTo>
                  <a:close/>
                  <a:moveTo>
                    <a:pt x="458" y="378"/>
                  </a:moveTo>
                  <a:cubicBezTo>
                    <a:pt x="458" y="386"/>
                    <a:pt x="458" y="386"/>
                    <a:pt x="458" y="386"/>
                  </a:cubicBezTo>
                  <a:cubicBezTo>
                    <a:pt x="456" y="387"/>
                    <a:pt x="456" y="387"/>
                    <a:pt x="456" y="387"/>
                  </a:cubicBezTo>
                  <a:cubicBezTo>
                    <a:pt x="456" y="378"/>
                    <a:pt x="456" y="378"/>
                    <a:pt x="456" y="378"/>
                  </a:cubicBezTo>
                  <a:cubicBezTo>
                    <a:pt x="458" y="378"/>
                    <a:pt x="458" y="378"/>
                    <a:pt x="458" y="378"/>
                  </a:cubicBezTo>
                  <a:close/>
                  <a:moveTo>
                    <a:pt x="458" y="469"/>
                  </a:moveTo>
                  <a:cubicBezTo>
                    <a:pt x="458" y="473"/>
                    <a:pt x="458" y="473"/>
                    <a:pt x="458" y="473"/>
                  </a:cubicBezTo>
                  <a:cubicBezTo>
                    <a:pt x="457" y="473"/>
                    <a:pt x="457" y="473"/>
                    <a:pt x="456" y="474"/>
                  </a:cubicBezTo>
                  <a:cubicBezTo>
                    <a:pt x="456" y="474"/>
                    <a:pt x="456" y="475"/>
                    <a:pt x="456" y="476"/>
                  </a:cubicBezTo>
                  <a:cubicBezTo>
                    <a:pt x="457" y="476"/>
                    <a:pt x="457" y="476"/>
                    <a:pt x="458" y="476"/>
                  </a:cubicBezTo>
                  <a:cubicBezTo>
                    <a:pt x="458" y="481"/>
                    <a:pt x="458" y="481"/>
                    <a:pt x="458" y="481"/>
                  </a:cubicBezTo>
                  <a:cubicBezTo>
                    <a:pt x="457" y="481"/>
                    <a:pt x="456" y="481"/>
                    <a:pt x="456" y="481"/>
                  </a:cubicBezTo>
                  <a:cubicBezTo>
                    <a:pt x="456" y="470"/>
                    <a:pt x="456" y="470"/>
                    <a:pt x="456" y="470"/>
                  </a:cubicBezTo>
                  <a:cubicBezTo>
                    <a:pt x="457" y="469"/>
                    <a:pt x="457" y="469"/>
                    <a:pt x="458" y="469"/>
                  </a:cubicBezTo>
                  <a:close/>
                  <a:moveTo>
                    <a:pt x="458" y="486"/>
                  </a:moveTo>
                  <a:cubicBezTo>
                    <a:pt x="458" y="492"/>
                    <a:pt x="458" y="492"/>
                    <a:pt x="458" y="492"/>
                  </a:cubicBezTo>
                  <a:cubicBezTo>
                    <a:pt x="457" y="492"/>
                    <a:pt x="456" y="492"/>
                    <a:pt x="456" y="493"/>
                  </a:cubicBezTo>
                  <a:cubicBezTo>
                    <a:pt x="456" y="486"/>
                    <a:pt x="456" y="486"/>
                    <a:pt x="456" y="486"/>
                  </a:cubicBezTo>
                  <a:cubicBezTo>
                    <a:pt x="457" y="486"/>
                    <a:pt x="457" y="486"/>
                    <a:pt x="458" y="486"/>
                  </a:cubicBezTo>
                  <a:close/>
                  <a:moveTo>
                    <a:pt x="458" y="511"/>
                  </a:moveTo>
                  <a:cubicBezTo>
                    <a:pt x="458" y="526"/>
                    <a:pt x="458" y="526"/>
                    <a:pt x="458" y="526"/>
                  </a:cubicBezTo>
                  <a:cubicBezTo>
                    <a:pt x="457" y="526"/>
                    <a:pt x="457" y="526"/>
                    <a:pt x="457" y="526"/>
                  </a:cubicBezTo>
                  <a:cubicBezTo>
                    <a:pt x="457" y="525"/>
                    <a:pt x="456" y="525"/>
                    <a:pt x="456" y="525"/>
                  </a:cubicBezTo>
                  <a:cubicBezTo>
                    <a:pt x="456" y="512"/>
                    <a:pt x="456" y="512"/>
                    <a:pt x="456" y="512"/>
                  </a:cubicBezTo>
                  <a:cubicBezTo>
                    <a:pt x="456" y="512"/>
                    <a:pt x="457" y="512"/>
                    <a:pt x="457" y="512"/>
                  </a:cubicBezTo>
                  <a:cubicBezTo>
                    <a:pt x="457" y="511"/>
                    <a:pt x="457" y="511"/>
                    <a:pt x="458" y="511"/>
                  </a:cubicBezTo>
                  <a:close/>
                  <a:moveTo>
                    <a:pt x="458" y="533"/>
                  </a:moveTo>
                  <a:cubicBezTo>
                    <a:pt x="458" y="541"/>
                    <a:pt x="458" y="541"/>
                    <a:pt x="458" y="541"/>
                  </a:cubicBezTo>
                  <a:cubicBezTo>
                    <a:pt x="457" y="541"/>
                    <a:pt x="456" y="541"/>
                    <a:pt x="456" y="542"/>
                  </a:cubicBezTo>
                  <a:cubicBezTo>
                    <a:pt x="456" y="534"/>
                    <a:pt x="456" y="534"/>
                    <a:pt x="456" y="534"/>
                  </a:cubicBezTo>
                  <a:cubicBezTo>
                    <a:pt x="456" y="533"/>
                    <a:pt x="457" y="533"/>
                    <a:pt x="458" y="533"/>
                  </a:cubicBezTo>
                  <a:close/>
                  <a:moveTo>
                    <a:pt x="458" y="547"/>
                  </a:moveTo>
                  <a:cubicBezTo>
                    <a:pt x="458" y="556"/>
                    <a:pt x="458" y="556"/>
                    <a:pt x="458" y="556"/>
                  </a:cubicBezTo>
                  <a:cubicBezTo>
                    <a:pt x="457" y="557"/>
                    <a:pt x="456" y="557"/>
                    <a:pt x="456" y="557"/>
                  </a:cubicBezTo>
                  <a:cubicBezTo>
                    <a:pt x="456" y="548"/>
                    <a:pt x="456" y="548"/>
                    <a:pt x="456" y="548"/>
                  </a:cubicBezTo>
                  <a:cubicBezTo>
                    <a:pt x="458" y="547"/>
                    <a:pt x="458" y="547"/>
                    <a:pt x="458" y="547"/>
                  </a:cubicBezTo>
                  <a:close/>
                  <a:moveTo>
                    <a:pt x="458" y="560"/>
                  </a:moveTo>
                  <a:cubicBezTo>
                    <a:pt x="458" y="571"/>
                    <a:pt x="458" y="571"/>
                    <a:pt x="458" y="571"/>
                  </a:cubicBezTo>
                  <a:cubicBezTo>
                    <a:pt x="457" y="571"/>
                    <a:pt x="457" y="572"/>
                    <a:pt x="456" y="572"/>
                  </a:cubicBezTo>
                  <a:cubicBezTo>
                    <a:pt x="456" y="561"/>
                    <a:pt x="456" y="561"/>
                    <a:pt x="456" y="561"/>
                  </a:cubicBezTo>
                  <a:cubicBezTo>
                    <a:pt x="456" y="561"/>
                    <a:pt x="457" y="561"/>
                    <a:pt x="458" y="560"/>
                  </a:cubicBezTo>
                  <a:close/>
                  <a:moveTo>
                    <a:pt x="458" y="577"/>
                  </a:moveTo>
                  <a:cubicBezTo>
                    <a:pt x="458" y="588"/>
                    <a:pt x="458" y="588"/>
                    <a:pt x="458" y="588"/>
                  </a:cubicBezTo>
                  <a:cubicBezTo>
                    <a:pt x="457" y="588"/>
                    <a:pt x="456" y="588"/>
                    <a:pt x="456" y="588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56" y="578"/>
                    <a:pt x="457" y="578"/>
                    <a:pt x="458" y="577"/>
                  </a:cubicBezTo>
                  <a:close/>
                  <a:moveTo>
                    <a:pt x="458" y="603"/>
                  </a:moveTo>
                  <a:cubicBezTo>
                    <a:pt x="458" y="608"/>
                    <a:pt x="458" y="608"/>
                    <a:pt x="458" y="608"/>
                  </a:cubicBezTo>
                  <a:cubicBezTo>
                    <a:pt x="457" y="608"/>
                    <a:pt x="456" y="608"/>
                    <a:pt x="456" y="609"/>
                  </a:cubicBezTo>
                  <a:cubicBezTo>
                    <a:pt x="456" y="604"/>
                    <a:pt x="456" y="604"/>
                    <a:pt x="456" y="604"/>
                  </a:cubicBezTo>
                  <a:cubicBezTo>
                    <a:pt x="457" y="604"/>
                    <a:pt x="457" y="603"/>
                    <a:pt x="458" y="603"/>
                  </a:cubicBezTo>
                  <a:close/>
                  <a:moveTo>
                    <a:pt x="458" y="613"/>
                  </a:moveTo>
                  <a:cubicBezTo>
                    <a:pt x="458" y="621"/>
                    <a:pt x="458" y="621"/>
                    <a:pt x="458" y="621"/>
                  </a:cubicBezTo>
                  <a:cubicBezTo>
                    <a:pt x="456" y="619"/>
                    <a:pt x="456" y="619"/>
                    <a:pt x="456" y="619"/>
                  </a:cubicBezTo>
                  <a:cubicBezTo>
                    <a:pt x="456" y="611"/>
                    <a:pt x="456" y="611"/>
                    <a:pt x="456" y="611"/>
                  </a:cubicBezTo>
                  <a:cubicBezTo>
                    <a:pt x="458" y="613"/>
                    <a:pt x="458" y="613"/>
                    <a:pt x="458" y="613"/>
                  </a:cubicBezTo>
                  <a:close/>
                  <a:moveTo>
                    <a:pt x="458" y="626"/>
                  </a:moveTo>
                  <a:cubicBezTo>
                    <a:pt x="458" y="631"/>
                    <a:pt x="458" y="631"/>
                    <a:pt x="458" y="631"/>
                  </a:cubicBezTo>
                  <a:cubicBezTo>
                    <a:pt x="456" y="631"/>
                    <a:pt x="456" y="631"/>
                    <a:pt x="456" y="631"/>
                  </a:cubicBezTo>
                  <a:cubicBezTo>
                    <a:pt x="456" y="626"/>
                    <a:pt x="456" y="626"/>
                    <a:pt x="456" y="626"/>
                  </a:cubicBezTo>
                  <a:cubicBezTo>
                    <a:pt x="458" y="626"/>
                    <a:pt x="458" y="626"/>
                    <a:pt x="458" y="626"/>
                  </a:cubicBezTo>
                  <a:close/>
                  <a:moveTo>
                    <a:pt x="458" y="666"/>
                  </a:moveTo>
                  <a:cubicBezTo>
                    <a:pt x="458" y="706"/>
                    <a:pt x="458" y="706"/>
                    <a:pt x="458" y="706"/>
                  </a:cubicBezTo>
                  <a:cubicBezTo>
                    <a:pt x="456" y="706"/>
                    <a:pt x="456" y="706"/>
                    <a:pt x="456" y="706"/>
                  </a:cubicBezTo>
                  <a:cubicBezTo>
                    <a:pt x="456" y="706"/>
                    <a:pt x="456" y="706"/>
                    <a:pt x="456" y="706"/>
                  </a:cubicBezTo>
                  <a:cubicBezTo>
                    <a:pt x="456" y="666"/>
                    <a:pt x="456" y="666"/>
                    <a:pt x="456" y="666"/>
                  </a:cubicBezTo>
                  <a:cubicBezTo>
                    <a:pt x="458" y="666"/>
                    <a:pt x="458" y="666"/>
                    <a:pt x="458" y="666"/>
                  </a:cubicBezTo>
                  <a:close/>
                  <a:moveTo>
                    <a:pt x="458" y="745"/>
                  </a:moveTo>
                  <a:cubicBezTo>
                    <a:pt x="458" y="762"/>
                    <a:pt x="458" y="762"/>
                    <a:pt x="458" y="762"/>
                  </a:cubicBezTo>
                  <a:cubicBezTo>
                    <a:pt x="457" y="761"/>
                    <a:pt x="457" y="761"/>
                    <a:pt x="456" y="760"/>
                  </a:cubicBezTo>
                  <a:cubicBezTo>
                    <a:pt x="456" y="745"/>
                    <a:pt x="456" y="745"/>
                    <a:pt x="456" y="745"/>
                  </a:cubicBezTo>
                  <a:cubicBezTo>
                    <a:pt x="457" y="745"/>
                    <a:pt x="457" y="745"/>
                    <a:pt x="458" y="745"/>
                  </a:cubicBezTo>
                  <a:close/>
                  <a:moveTo>
                    <a:pt x="452" y="5"/>
                  </a:moveTo>
                  <a:cubicBezTo>
                    <a:pt x="453" y="5"/>
                    <a:pt x="455" y="5"/>
                    <a:pt x="456" y="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4"/>
                    <a:pt x="455" y="14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39"/>
                    <a:pt x="456" y="39"/>
                    <a:pt x="456" y="39"/>
                  </a:cubicBezTo>
                  <a:cubicBezTo>
                    <a:pt x="455" y="36"/>
                    <a:pt x="453" y="32"/>
                    <a:pt x="452" y="29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56" y="789"/>
                  </a:moveTo>
                  <a:cubicBezTo>
                    <a:pt x="455" y="789"/>
                    <a:pt x="453" y="789"/>
                    <a:pt x="452" y="789"/>
                  </a:cubicBezTo>
                  <a:cubicBezTo>
                    <a:pt x="452" y="781"/>
                    <a:pt x="452" y="781"/>
                    <a:pt x="452" y="781"/>
                  </a:cubicBezTo>
                  <a:cubicBezTo>
                    <a:pt x="452" y="781"/>
                    <a:pt x="453" y="781"/>
                    <a:pt x="453" y="781"/>
                  </a:cubicBezTo>
                  <a:cubicBezTo>
                    <a:pt x="454" y="781"/>
                    <a:pt x="455" y="781"/>
                    <a:pt x="456" y="781"/>
                  </a:cubicBezTo>
                  <a:cubicBezTo>
                    <a:pt x="456" y="789"/>
                    <a:pt x="456" y="789"/>
                    <a:pt x="456" y="789"/>
                  </a:cubicBezTo>
                  <a:close/>
                  <a:moveTo>
                    <a:pt x="456" y="42"/>
                  </a:moveTo>
                  <a:cubicBezTo>
                    <a:pt x="456" y="50"/>
                    <a:pt x="456" y="50"/>
                    <a:pt x="456" y="50"/>
                  </a:cubicBezTo>
                  <a:cubicBezTo>
                    <a:pt x="455" y="50"/>
                    <a:pt x="453" y="50"/>
                    <a:pt x="452" y="50"/>
                  </a:cubicBezTo>
                  <a:cubicBezTo>
                    <a:pt x="452" y="42"/>
                    <a:pt x="452" y="42"/>
                    <a:pt x="452" y="42"/>
                  </a:cubicBezTo>
                  <a:cubicBezTo>
                    <a:pt x="456" y="42"/>
                    <a:pt x="456" y="42"/>
                    <a:pt x="456" y="42"/>
                  </a:cubicBezTo>
                  <a:close/>
                  <a:moveTo>
                    <a:pt x="456" y="70"/>
                  </a:moveTo>
                  <a:cubicBezTo>
                    <a:pt x="456" y="98"/>
                    <a:pt x="456" y="98"/>
                    <a:pt x="456" y="98"/>
                  </a:cubicBezTo>
                  <a:cubicBezTo>
                    <a:pt x="452" y="98"/>
                    <a:pt x="452" y="98"/>
                    <a:pt x="452" y="98"/>
                  </a:cubicBezTo>
                  <a:cubicBezTo>
                    <a:pt x="454" y="105"/>
                    <a:pt x="457" y="108"/>
                    <a:pt x="452" y="110"/>
                  </a:cubicBezTo>
                  <a:cubicBezTo>
                    <a:pt x="452" y="72"/>
                    <a:pt x="452" y="72"/>
                    <a:pt x="452" y="72"/>
                  </a:cubicBezTo>
                  <a:cubicBezTo>
                    <a:pt x="453" y="71"/>
                    <a:pt x="455" y="70"/>
                    <a:pt x="456" y="70"/>
                  </a:cubicBezTo>
                  <a:close/>
                  <a:moveTo>
                    <a:pt x="456" y="114"/>
                  </a:moveTo>
                  <a:cubicBezTo>
                    <a:pt x="456" y="126"/>
                    <a:pt x="456" y="126"/>
                    <a:pt x="456" y="126"/>
                  </a:cubicBezTo>
                  <a:cubicBezTo>
                    <a:pt x="455" y="126"/>
                    <a:pt x="453" y="126"/>
                    <a:pt x="452" y="125"/>
                  </a:cubicBezTo>
                  <a:cubicBezTo>
                    <a:pt x="452" y="114"/>
                    <a:pt x="452" y="114"/>
                    <a:pt x="452" y="114"/>
                  </a:cubicBezTo>
                  <a:cubicBezTo>
                    <a:pt x="453" y="114"/>
                    <a:pt x="455" y="114"/>
                    <a:pt x="456" y="114"/>
                  </a:cubicBezTo>
                  <a:close/>
                  <a:moveTo>
                    <a:pt x="456" y="128"/>
                  </a:moveTo>
                  <a:cubicBezTo>
                    <a:pt x="456" y="152"/>
                    <a:pt x="456" y="152"/>
                    <a:pt x="456" y="152"/>
                  </a:cubicBezTo>
                  <a:cubicBezTo>
                    <a:pt x="455" y="153"/>
                    <a:pt x="454" y="154"/>
                    <a:pt x="452" y="155"/>
                  </a:cubicBezTo>
                  <a:cubicBezTo>
                    <a:pt x="452" y="128"/>
                    <a:pt x="452" y="128"/>
                    <a:pt x="452" y="128"/>
                  </a:cubicBezTo>
                  <a:cubicBezTo>
                    <a:pt x="453" y="128"/>
                    <a:pt x="455" y="128"/>
                    <a:pt x="456" y="128"/>
                  </a:cubicBezTo>
                  <a:close/>
                  <a:moveTo>
                    <a:pt x="456" y="171"/>
                  </a:moveTo>
                  <a:cubicBezTo>
                    <a:pt x="456" y="177"/>
                    <a:pt x="456" y="177"/>
                    <a:pt x="456" y="177"/>
                  </a:cubicBezTo>
                  <a:cubicBezTo>
                    <a:pt x="455" y="177"/>
                    <a:pt x="454" y="177"/>
                    <a:pt x="452" y="177"/>
                  </a:cubicBezTo>
                  <a:cubicBezTo>
                    <a:pt x="454" y="182"/>
                    <a:pt x="454" y="186"/>
                    <a:pt x="456" y="190"/>
                  </a:cubicBezTo>
                  <a:cubicBezTo>
                    <a:pt x="456" y="200"/>
                    <a:pt x="456" y="200"/>
                    <a:pt x="456" y="200"/>
                  </a:cubicBezTo>
                  <a:cubicBezTo>
                    <a:pt x="455" y="199"/>
                    <a:pt x="453" y="199"/>
                    <a:pt x="452" y="199"/>
                  </a:cubicBezTo>
                  <a:cubicBezTo>
                    <a:pt x="452" y="170"/>
                    <a:pt x="452" y="170"/>
                    <a:pt x="452" y="170"/>
                  </a:cubicBezTo>
                  <a:cubicBezTo>
                    <a:pt x="453" y="170"/>
                    <a:pt x="455" y="171"/>
                    <a:pt x="456" y="171"/>
                  </a:cubicBezTo>
                  <a:close/>
                  <a:moveTo>
                    <a:pt x="456" y="224"/>
                  </a:moveTo>
                  <a:cubicBezTo>
                    <a:pt x="456" y="234"/>
                    <a:pt x="456" y="234"/>
                    <a:pt x="456" y="234"/>
                  </a:cubicBezTo>
                  <a:cubicBezTo>
                    <a:pt x="455" y="234"/>
                    <a:pt x="453" y="234"/>
                    <a:pt x="452" y="234"/>
                  </a:cubicBezTo>
                  <a:cubicBezTo>
                    <a:pt x="452" y="224"/>
                    <a:pt x="452" y="224"/>
                    <a:pt x="452" y="224"/>
                  </a:cubicBezTo>
                  <a:cubicBezTo>
                    <a:pt x="453" y="224"/>
                    <a:pt x="455" y="224"/>
                    <a:pt x="456" y="224"/>
                  </a:cubicBezTo>
                  <a:close/>
                  <a:moveTo>
                    <a:pt x="456" y="245"/>
                  </a:moveTo>
                  <a:cubicBezTo>
                    <a:pt x="456" y="255"/>
                    <a:pt x="456" y="255"/>
                    <a:pt x="456" y="255"/>
                  </a:cubicBezTo>
                  <a:cubicBezTo>
                    <a:pt x="455" y="255"/>
                    <a:pt x="453" y="255"/>
                    <a:pt x="452" y="254"/>
                  </a:cubicBezTo>
                  <a:cubicBezTo>
                    <a:pt x="452" y="244"/>
                    <a:pt x="452" y="244"/>
                    <a:pt x="452" y="244"/>
                  </a:cubicBezTo>
                  <a:cubicBezTo>
                    <a:pt x="453" y="244"/>
                    <a:pt x="455" y="244"/>
                    <a:pt x="456" y="245"/>
                  </a:cubicBezTo>
                  <a:close/>
                  <a:moveTo>
                    <a:pt x="456" y="262"/>
                  </a:moveTo>
                  <a:cubicBezTo>
                    <a:pt x="456" y="271"/>
                    <a:pt x="456" y="271"/>
                    <a:pt x="456" y="271"/>
                  </a:cubicBezTo>
                  <a:cubicBezTo>
                    <a:pt x="455" y="271"/>
                    <a:pt x="453" y="270"/>
                    <a:pt x="452" y="270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3" y="262"/>
                    <a:pt x="455" y="262"/>
                    <a:pt x="456" y="262"/>
                  </a:cubicBezTo>
                  <a:close/>
                  <a:moveTo>
                    <a:pt x="456" y="285"/>
                  </a:moveTo>
                  <a:cubicBezTo>
                    <a:pt x="456" y="294"/>
                    <a:pt x="456" y="294"/>
                    <a:pt x="456" y="294"/>
                  </a:cubicBezTo>
                  <a:cubicBezTo>
                    <a:pt x="454" y="294"/>
                    <a:pt x="453" y="293"/>
                    <a:pt x="452" y="293"/>
                  </a:cubicBezTo>
                  <a:cubicBezTo>
                    <a:pt x="452" y="283"/>
                    <a:pt x="452" y="283"/>
                    <a:pt x="452" y="283"/>
                  </a:cubicBezTo>
                  <a:cubicBezTo>
                    <a:pt x="453" y="284"/>
                    <a:pt x="455" y="285"/>
                    <a:pt x="456" y="285"/>
                  </a:cubicBezTo>
                  <a:close/>
                  <a:moveTo>
                    <a:pt x="456" y="310"/>
                  </a:moveTo>
                  <a:cubicBezTo>
                    <a:pt x="456" y="316"/>
                    <a:pt x="456" y="316"/>
                    <a:pt x="456" y="316"/>
                  </a:cubicBezTo>
                  <a:cubicBezTo>
                    <a:pt x="455" y="315"/>
                    <a:pt x="454" y="314"/>
                    <a:pt x="453" y="314"/>
                  </a:cubicBezTo>
                  <a:cubicBezTo>
                    <a:pt x="453" y="319"/>
                    <a:pt x="453" y="323"/>
                    <a:pt x="453" y="329"/>
                  </a:cubicBezTo>
                  <a:cubicBezTo>
                    <a:pt x="455" y="329"/>
                    <a:pt x="455" y="329"/>
                    <a:pt x="456" y="330"/>
                  </a:cubicBezTo>
                  <a:cubicBezTo>
                    <a:pt x="456" y="334"/>
                    <a:pt x="456" y="334"/>
                    <a:pt x="456" y="334"/>
                  </a:cubicBezTo>
                  <a:cubicBezTo>
                    <a:pt x="454" y="333"/>
                    <a:pt x="453" y="332"/>
                    <a:pt x="452" y="331"/>
                  </a:cubicBezTo>
                  <a:cubicBezTo>
                    <a:pt x="452" y="308"/>
                    <a:pt x="452" y="308"/>
                    <a:pt x="452" y="308"/>
                  </a:cubicBezTo>
                  <a:cubicBezTo>
                    <a:pt x="453" y="308"/>
                    <a:pt x="455" y="309"/>
                    <a:pt x="456" y="310"/>
                  </a:cubicBezTo>
                  <a:close/>
                  <a:moveTo>
                    <a:pt x="456" y="378"/>
                  </a:moveTo>
                  <a:cubicBezTo>
                    <a:pt x="456" y="387"/>
                    <a:pt x="456" y="387"/>
                    <a:pt x="456" y="387"/>
                  </a:cubicBezTo>
                  <a:cubicBezTo>
                    <a:pt x="452" y="390"/>
                    <a:pt x="452" y="390"/>
                    <a:pt x="452" y="390"/>
                  </a:cubicBezTo>
                  <a:cubicBezTo>
                    <a:pt x="452" y="378"/>
                    <a:pt x="452" y="378"/>
                    <a:pt x="452" y="378"/>
                  </a:cubicBezTo>
                  <a:cubicBezTo>
                    <a:pt x="456" y="378"/>
                    <a:pt x="456" y="378"/>
                    <a:pt x="456" y="378"/>
                  </a:cubicBezTo>
                  <a:close/>
                  <a:moveTo>
                    <a:pt x="456" y="470"/>
                  </a:moveTo>
                  <a:cubicBezTo>
                    <a:pt x="456" y="481"/>
                    <a:pt x="456" y="481"/>
                    <a:pt x="456" y="481"/>
                  </a:cubicBezTo>
                  <a:cubicBezTo>
                    <a:pt x="455" y="480"/>
                    <a:pt x="453" y="480"/>
                    <a:pt x="452" y="480"/>
                  </a:cubicBezTo>
                  <a:cubicBezTo>
                    <a:pt x="452" y="474"/>
                    <a:pt x="452" y="474"/>
                    <a:pt x="452" y="474"/>
                  </a:cubicBezTo>
                  <a:cubicBezTo>
                    <a:pt x="452" y="473"/>
                    <a:pt x="453" y="473"/>
                    <a:pt x="453" y="472"/>
                  </a:cubicBezTo>
                  <a:cubicBezTo>
                    <a:pt x="454" y="471"/>
                    <a:pt x="455" y="471"/>
                    <a:pt x="456" y="470"/>
                  </a:cubicBezTo>
                  <a:close/>
                  <a:moveTo>
                    <a:pt x="456" y="486"/>
                  </a:moveTo>
                  <a:cubicBezTo>
                    <a:pt x="456" y="493"/>
                    <a:pt x="456" y="493"/>
                    <a:pt x="456" y="493"/>
                  </a:cubicBezTo>
                  <a:cubicBezTo>
                    <a:pt x="455" y="493"/>
                    <a:pt x="453" y="494"/>
                    <a:pt x="452" y="495"/>
                  </a:cubicBezTo>
                  <a:cubicBezTo>
                    <a:pt x="452" y="491"/>
                    <a:pt x="452" y="491"/>
                    <a:pt x="452" y="491"/>
                  </a:cubicBezTo>
                  <a:cubicBezTo>
                    <a:pt x="452" y="491"/>
                    <a:pt x="453" y="491"/>
                    <a:pt x="453" y="490"/>
                  </a:cubicBezTo>
                  <a:cubicBezTo>
                    <a:pt x="453" y="490"/>
                    <a:pt x="452" y="490"/>
                    <a:pt x="452" y="490"/>
                  </a:cubicBezTo>
                  <a:cubicBezTo>
                    <a:pt x="452" y="486"/>
                    <a:pt x="452" y="486"/>
                    <a:pt x="452" y="486"/>
                  </a:cubicBezTo>
                  <a:cubicBezTo>
                    <a:pt x="452" y="486"/>
                    <a:pt x="452" y="486"/>
                    <a:pt x="452" y="486"/>
                  </a:cubicBezTo>
                  <a:cubicBezTo>
                    <a:pt x="454" y="486"/>
                    <a:pt x="455" y="486"/>
                    <a:pt x="456" y="486"/>
                  </a:cubicBezTo>
                  <a:close/>
                  <a:moveTo>
                    <a:pt x="456" y="512"/>
                  </a:moveTo>
                  <a:cubicBezTo>
                    <a:pt x="456" y="525"/>
                    <a:pt x="456" y="525"/>
                    <a:pt x="456" y="525"/>
                  </a:cubicBezTo>
                  <a:cubicBezTo>
                    <a:pt x="455" y="524"/>
                    <a:pt x="453" y="523"/>
                    <a:pt x="452" y="523"/>
                  </a:cubicBezTo>
                  <a:cubicBezTo>
                    <a:pt x="452" y="511"/>
                    <a:pt x="452" y="511"/>
                    <a:pt x="452" y="511"/>
                  </a:cubicBezTo>
                  <a:cubicBezTo>
                    <a:pt x="453" y="511"/>
                    <a:pt x="455" y="512"/>
                    <a:pt x="456" y="512"/>
                  </a:cubicBezTo>
                  <a:close/>
                  <a:moveTo>
                    <a:pt x="456" y="534"/>
                  </a:moveTo>
                  <a:cubicBezTo>
                    <a:pt x="456" y="542"/>
                    <a:pt x="456" y="542"/>
                    <a:pt x="456" y="542"/>
                  </a:cubicBezTo>
                  <a:cubicBezTo>
                    <a:pt x="455" y="542"/>
                    <a:pt x="453" y="543"/>
                    <a:pt x="452" y="544"/>
                  </a:cubicBezTo>
                  <a:cubicBezTo>
                    <a:pt x="452" y="535"/>
                    <a:pt x="452" y="535"/>
                    <a:pt x="452" y="535"/>
                  </a:cubicBezTo>
                  <a:cubicBezTo>
                    <a:pt x="453" y="535"/>
                    <a:pt x="455" y="534"/>
                    <a:pt x="456" y="534"/>
                  </a:cubicBezTo>
                  <a:close/>
                  <a:moveTo>
                    <a:pt x="456" y="548"/>
                  </a:moveTo>
                  <a:cubicBezTo>
                    <a:pt x="456" y="557"/>
                    <a:pt x="456" y="557"/>
                    <a:pt x="456" y="557"/>
                  </a:cubicBezTo>
                  <a:cubicBezTo>
                    <a:pt x="455" y="558"/>
                    <a:pt x="453" y="558"/>
                    <a:pt x="452" y="559"/>
                  </a:cubicBezTo>
                  <a:cubicBezTo>
                    <a:pt x="452" y="550"/>
                    <a:pt x="452" y="550"/>
                    <a:pt x="452" y="550"/>
                  </a:cubicBezTo>
                  <a:cubicBezTo>
                    <a:pt x="453" y="550"/>
                    <a:pt x="454" y="549"/>
                    <a:pt x="456" y="548"/>
                  </a:cubicBezTo>
                  <a:close/>
                  <a:moveTo>
                    <a:pt x="456" y="561"/>
                  </a:moveTo>
                  <a:cubicBezTo>
                    <a:pt x="456" y="572"/>
                    <a:pt x="456" y="572"/>
                    <a:pt x="456" y="572"/>
                  </a:cubicBezTo>
                  <a:cubicBezTo>
                    <a:pt x="455" y="572"/>
                    <a:pt x="453" y="573"/>
                    <a:pt x="452" y="573"/>
                  </a:cubicBezTo>
                  <a:cubicBezTo>
                    <a:pt x="452" y="563"/>
                    <a:pt x="452" y="563"/>
                    <a:pt x="452" y="563"/>
                  </a:cubicBezTo>
                  <a:cubicBezTo>
                    <a:pt x="453" y="563"/>
                    <a:pt x="455" y="562"/>
                    <a:pt x="456" y="561"/>
                  </a:cubicBezTo>
                  <a:close/>
                  <a:moveTo>
                    <a:pt x="456" y="578"/>
                  </a:moveTo>
                  <a:cubicBezTo>
                    <a:pt x="456" y="588"/>
                    <a:pt x="456" y="588"/>
                    <a:pt x="456" y="588"/>
                  </a:cubicBezTo>
                  <a:cubicBezTo>
                    <a:pt x="455" y="588"/>
                    <a:pt x="453" y="589"/>
                    <a:pt x="452" y="589"/>
                  </a:cubicBezTo>
                  <a:cubicBezTo>
                    <a:pt x="452" y="579"/>
                    <a:pt x="452" y="579"/>
                    <a:pt x="452" y="579"/>
                  </a:cubicBezTo>
                  <a:cubicBezTo>
                    <a:pt x="453" y="579"/>
                    <a:pt x="455" y="578"/>
                    <a:pt x="456" y="578"/>
                  </a:cubicBezTo>
                  <a:close/>
                  <a:moveTo>
                    <a:pt x="456" y="604"/>
                  </a:moveTo>
                  <a:cubicBezTo>
                    <a:pt x="456" y="609"/>
                    <a:pt x="456" y="609"/>
                    <a:pt x="456" y="609"/>
                  </a:cubicBezTo>
                  <a:cubicBezTo>
                    <a:pt x="455" y="609"/>
                    <a:pt x="454" y="609"/>
                    <a:pt x="453" y="609"/>
                  </a:cubicBezTo>
                  <a:cubicBezTo>
                    <a:pt x="454" y="610"/>
                    <a:pt x="455" y="611"/>
                    <a:pt x="456" y="611"/>
                  </a:cubicBezTo>
                  <a:cubicBezTo>
                    <a:pt x="456" y="619"/>
                    <a:pt x="456" y="619"/>
                    <a:pt x="456" y="619"/>
                  </a:cubicBezTo>
                  <a:cubicBezTo>
                    <a:pt x="455" y="618"/>
                    <a:pt x="453" y="617"/>
                    <a:pt x="452" y="616"/>
                  </a:cubicBezTo>
                  <a:cubicBezTo>
                    <a:pt x="452" y="605"/>
                    <a:pt x="452" y="605"/>
                    <a:pt x="452" y="605"/>
                  </a:cubicBezTo>
                  <a:cubicBezTo>
                    <a:pt x="453" y="605"/>
                    <a:pt x="455" y="604"/>
                    <a:pt x="456" y="604"/>
                  </a:cubicBezTo>
                  <a:close/>
                  <a:moveTo>
                    <a:pt x="456" y="626"/>
                  </a:moveTo>
                  <a:cubicBezTo>
                    <a:pt x="456" y="631"/>
                    <a:pt x="456" y="631"/>
                    <a:pt x="456" y="631"/>
                  </a:cubicBezTo>
                  <a:cubicBezTo>
                    <a:pt x="455" y="632"/>
                    <a:pt x="453" y="632"/>
                    <a:pt x="452" y="632"/>
                  </a:cubicBezTo>
                  <a:cubicBezTo>
                    <a:pt x="452" y="627"/>
                    <a:pt x="452" y="627"/>
                    <a:pt x="452" y="627"/>
                  </a:cubicBezTo>
                  <a:cubicBezTo>
                    <a:pt x="453" y="627"/>
                    <a:pt x="455" y="626"/>
                    <a:pt x="456" y="626"/>
                  </a:cubicBezTo>
                  <a:close/>
                  <a:moveTo>
                    <a:pt x="456" y="666"/>
                  </a:moveTo>
                  <a:cubicBezTo>
                    <a:pt x="456" y="706"/>
                    <a:pt x="456" y="706"/>
                    <a:pt x="456" y="706"/>
                  </a:cubicBezTo>
                  <a:cubicBezTo>
                    <a:pt x="454" y="698"/>
                    <a:pt x="453" y="692"/>
                    <a:pt x="452" y="688"/>
                  </a:cubicBezTo>
                  <a:cubicBezTo>
                    <a:pt x="452" y="666"/>
                    <a:pt x="452" y="666"/>
                    <a:pt x="452" y="666"/>
                  </a:cubicBezTo>
                  <a:cubicBezTo>
                    <a:pt x="453" y="666"/>
                    <a:pt x="455" y="666"/>
                    <a:pt x="456" y="666"/>
                  </a:cubicBezTo>
                  <a:close/>
                  <a:moveTo>
                    <a:pt x="456" y="745"/>
                  </a:moveTo>
                  <a:cubicBezTo>
                    <a:pt x="456" y="760"/>
                    <a:pt x="456" y="760"/>
                    <a:pt x="456" y="760"/>
                  </a:cubicBezTo>
                  <a:cubicBezTo>
                    <a:pt x="455" y="759"/>
                    <a:pt x="453" y="758"/>
                    <a:pt x="452" y="757"/>
                  </a:cubicBezTo>
                  <a:cubicBezTo>
                    <a:pt x="452" y="745"/>
                    <a:pt x="452" y="745"/>
                    <a:pt x="452" y="745"/>
                  </a:cubicBezTo>
                  <a:cubicBezTo>
                    <a:pt x="455" y="745"/>
                    <a:pt x="455" y="745"/>
                    <a:pt x="455" y="745"/>
                  </a:cubicBezTo>
                  <a:lnTo>
                    <a:pt x="456" y="745"/>
                  </a:lnTo>
                  <a:close/>
                  <a:moveTo>
                    <a:pt x="445" y="4"/>
                  </a:moveTo>
                  <a:cubicBezTo>
                    <a:pt x="447" y="4"/>
                    <a:pt x="450" y="4"/>
                    <a:pt x="452" y="5"/>
                  </a:cubicBezTo>
                  <a:cubicBezTo>
                    <a:pt x="452" y="29"/>
                    <a:pt x="452" y="29"/>
                    <a:pt x="452" y="29"/>
                  </a:cubicBezTo>
                  <a:cubicBezTo>
                    <a:pt x="450" y="24"/>
                    <a:pt x="448" y="20"/>
                    <a:pt x="445" y="16"/>
                  </a:cubicBezTo>
                  <a:cubicBezTo>
                    <a:pt x="445" y="4"/>
                    <a:pt x="445" y="4"/>
                    <a:pt x="445" y="4"/>
                  </a:cubicBezTo>
                  <a:close/>
                  <a:moveTo>
                    <a:pt x="452" y="789"/>
                  </a:moveTo>
                  <a:cubicBezTo>
                    <a:pt x="451" y="789"/>
                    <a:pt x="450" y="789"/>
                    <a:pt x="449" y="789"/>
                  </a:cubicBezTo>
                  <a:cubicBezTo>
                    <a:pt x="448" y="789"/>
                    <a:pt x="446" y="790"/>
                    <a:pt x="445" y="790"/>
                  </a:cubicBezTo>
                  <a:cubicBezTo>
                    <a:pt x="445" y="776"/>
                    <a:pt x="445" y="776"/>
                    <a:pt x="445" y="776"/>
                  </a:cubicBezTo>
                  <a:cubicBezTo>
                    <a:pt x="447" y="777"/>
                    <a:pt x="450" y="779"/>
                    <a:pt x="452" y="781"/>
                  </a:cubicBezTo>
                  <a:cubicBezTo>
                    <a:pt x="452" y="789"/>
                    <a:pt x="452" y="789"/>
                    <a:pt x="452" y="789"/>
                  </a:cubicBezTo>
                  <a:close/>
                  <a:moveTo>
                    <a:pt x="452" y="42"/>
                  </a:moveTo>
                  <a:cubicBezTo>
                    <a:pt x="452" y="50"/>
                    <a:pt x="452" y="50"/>
                    <a:pt x="452" y="50"/>
                  </a:cubicBezTo>
                  <a:cubicBezTo>
                    <a:pt x="450" y="50"/>
                    <a:pt x="447" y="50"/>
                    <a:pt x="445" y="50"/>
                  </a:cubicBezTo>
                  <a:cubicBezTo>
                    <a:pt x="445" y="43"/>
                    <a:pt x="445" y="43"/>
                    <a:pt x="445" y="43"/>
                  </a:cubicBezTo>
                  <a:cubicBezTo>
                    <a:pt x="448" y="42"/>
                    <a:pt x="450" y="42"/>
                    <a:pt x="452" y="42"/>
                  </a:cubicBezTo>
                  <a:close/>
                  <a:moveTo>
                    <a:pt x="452" y="72"/>
                  </a:moveTo>
                  <a:cubicBezTo>
                    <a:pt x="452" y="110"/>
                    <a:pt x="452" y="110"/>
                    <a:pt x="452" y="110"/>
                  </a:cubicBezTo>
                  <a:cubicBezTo>
                    <a:pt x="451" y="111"/>
                    <a:pt x="449" y="112"/>
                    <a:pt x="447" y="113"/>
                  </a:cubicBezTo>
                  <a:cubicBezTo>
                    <a:pt x="447" y="114"/>
                    <a:pt x="447" y="114"/>
                    <a:pt x="448" y="114"/>
                  </a:cubicBezTo>
                  <a:cubicBezTo>
                    <a:pt x="449" y="114"/>
                    <a:pt x="450" y="114"/>
                    <a:pt x="452" y="114"/>
                  </a:cubicBezTo>
                  <a:cubicBezTo>
                    <a:pt x="452" y="125"/>
                    <a:pt x="452" y="125"/>
                    <a:pt x="452" y="125"/>
                  </a:cubicBezTo>
                  <a:cubicBezTo>
                    <a:pt x="450" y="125"/>
                    <a:pt x="448" y="125"/>
                    <a:pt x="445" y="124"/>
                  </a:cubicBezTo>
                  <a:cubicBezTo>
                    <a:pt x="445" y="73"/>
                    <a:pt x="445" y="73"/>
                    <a:pt x="445" y="73"/>
                  </a:cubicBezTo>
                  <a:cubicBezTo>
                    <a:pt x="447" y="73"/>
                    <a:pt x="449" y="73"/>
                    <a:pt x="451" y="73"/>
                  </a:cubicBezTo>
                  <a:cubicBezTo>
                    <a:pt x="451" y="72"/>
                    <a:pt x="452" y="72"/>
                    <a:pt x="452" y="72"/>
                  </a:cubicBezTo>
                  <a:close/>
                  <a:moveTo>
                    <a:pt x="452" y="128"/>
                  </a:moveTo>
                  <a:cubicBezTo>
                    <a:pt x="452" y="155"/>
                    <a:pt x="452" y="155"/>
                    <a:pt x="452" y="155"/>
                  </a:cubicBezTo>
                  <a:cubicBezTo>
                    <a:pt x="452" y="156"/>
                    <a:pt x="451" y="156"/>
                    <a:pt x="451" y="156"/>
                  </a:cubicBezTo>
                  <a:cubicBezTo>
                    <a:pt x="450" y="155"/>
                    <a:pt x="450" y="155"/>
                    <a:pt x="449" y="154"/>
                  </a:cubicBezTo>
                  <a:cubicBezTo>
                    <a:pt x="449" y="150"/>
                    <a:pt x="449" y="145"/>
                    <a:pt x="449" y="140"/>
                  </a:cubicBezTo>
                  <a:cubicBezTo>
                    <a:pt x="448" y="139"/>
                    <a:pt x="446" y="139"/>
                    <a:pt x="445" y="139"/>
                  </a:cubicBezTo>
                  <a:cubicBezTo>
                    <a:pt x="445" y="127"/>
                    <a:pt x="445" y="127"/>
                    <a:pt x="445" y="127"/>
                  </a:cubicBezTo>
                  <a:cubicBezTo>
                    <a:pt x="448" y="127"/>
                    <a:pt x="450" y="128"/>
                    <a:pt x="452" y="128"/>
                  </a:cubicBezTo>
                  <a:close/>
                  <a:moveTo>
                    <a:pt x="452" y="170"/>
                  </a:moveTo>
                  <a:cubicBezTo>
                    <a:pt x="452" y="199"/>
                    <a:pt x="452" y="199"/>
                    <a:pt x="452" y="199"/>
                  </a:cubicBezTo>
                  <a:cubicBezTo>
                    <a:pt x="450" y="198"/>
                    <a:pt x="448" y="198"/>
                    <a:pt x="445" y="197"/>
                  </a:cubicBezTo>
                  <a:cubicBezTo>
                    <a:pt x="445" y="193"/>
                    <a:pt x="445" y="193"/>
                    <a:pt x="445" y="193"/>
                  </a:cubicBezTo>
                  <a:cubicBezTo>
                    <a:pt x="450" y="193"/>
                    <a:pt x="450" y="193"/>
                    <a:pt x="450" y="193"/>
                  </a:cubicBezTo>
                  <a:cubicBezTo>
                    <a:pt x="448" y="186"/>
                    <a:pt x="448" y="181"/>
                    <a:pt x="445" y="178"/>
                  </a:cubicBezTo>
                  <a:cubicBezTo>
                    <a:pt x="445" y="168"/>
                    <a:pt x="445" y="168"/>
                    <a:pt x="445" y="168"/>
                  </a:cubicBezTo>
                  <a:cubicBezTo>
                    <a:pt x="448" y="169"/>
                    <a:pt x="450" y="169"/>
                    <a:pt x="452" y="170"/>
                  </a:cubicBezTo>
                  <a:close/>
                  <a:moveTo>
                    <a:pt x="452" y="224"/>
                  </a:moveTo>
                  <a:cubicBezTo>
                    <a:pt x="452" y="234"/>
                    <a:pt x="452" y="234"/>
                    <a:pt x="452" y="234"/>
                  </a:cubicBezTo>
                  <a:cubicBezTo>
                    <a:pt x="450" y="234"/>
                    <a:pt x="447" y="234"/>
                    <a:pt x="445" y="235"/>
                  </a:cubicBezTo>
                  <a:cubicBezTo>
                    <a:pt x="445" y="224"/>
                    <a:pt x="445" y="224"/>
                    <a:pt x="445" y="224"/>
                  </a:cubicBezTo>
                  <a:cubicBezTo>
                    <a:pt x="447" y="224"/>
                    <a:pt x="450" y="224"/>
                    <a:pt x="452" y="224"/>
                  </a:cubicBezTo>
                  <a:close/>
                  <a:moveTo>
                    <a:pt x="452" y="244"/>
                  </a:moveTo>
                  <a:cubicBezTo>
                    <a:pt x="452" y="254"/>
                    <a:pt x="452" y="254"/>
                    <a:pt x="452" y="254"/>
                  </a:cubicBezTo>
                  <a:cubicBezTo>
                    <a:pt x="450" y="254"/>
                    <a:pt x="448" y="253"/>
                    <a:pt x="445" y="253"/>
                  </a:cubicBezTo>
                  <a:cubicBezTo>
                    <a:pt x="445" y="241"/>
                    <a:pt x="445" y="241"/>
                    <a:pt x="445" y="241"/>
                  </a:cubicBezTo>
                  <a:cubicBezTo>
                    <a:pt x="447" y="243"/>
                    <a:pt x="449" y="243"/>
                    <a:pt x="452" y="244"/>
                  </a:cubicBezTo>
                  <a:close/>
                  <a:moveTo>
                    <a:pt x="452" y="262"/>
                  </a:moveTo>
                  <a:cubicBezTo>
                    <a:pt x="452" y="270"/>
                    <a:pt x="452" y="270"/>
                    <a:pt x="452" y="270"/>
                  </a:cubicBezTo>
                  <a:cubicBezTo>
                    <a:pt x="450" y="270"/>
                    <a:pt x="448" y="269"/>
                    <a:pt x="445" y="269"/>
                  </a:cubicBezTo>
                  <a:cubicBezTo>
                    <a:pt x="445" y="259"/>
                    <a:pt x="445" y="259"/>
                    <a:pt x="445" y="259"/>
                  </a:cubicBezTo>
                  <a:cubicBezTo>
                    <a:pt x="447" y="260"/>
                    <a:pt x="450" y="261"/>
                    <a:pt x="452" y="262"/>
                  </a:cubicBezTo>
                  <a:close/>
                  <a:moveTo>
                    <a:pt x="452" y="283"/>
                  </a:moveTo>
                  <a:cubicBezTo>
                    <a:pt x="452" y="293"/>
                    <a:pt x="452" y="293"/>
                    <a:pt x="452" y="293"/>
                  </a:cubicBezTo>
                  <a:cubicBezTo>
                    <a:pt x="449" y="292"/>
                    <a:pt x="447" y="291"/>
                    <a:pt x="445" y="291"/>
                  </a:cubicBezTo>
                  <a:cubicBezTo>
                    <a:pt x="445" y="281"/>
                    <a:pt x="445" y="281"/>
                    <a:pt x="445" y="281"/>
                  </a:cubicBezTo>
                  <a:cubicBezTo>
                    <a:pt x="447" y="282"/>
                    <a:pt x="450" y="283"/>
                    <a:pt x="452" y="283"/>
                  </a:cubicBezTo>
                  <a:close/>
                  <a:moveTo>
                    <a:pt x="452" y="308"/>
                  </a:moveTo>
                  <a:cubicBezTo>
                    <a:pt x="452" y="331"/>
                    <a:pt x="452" y="331"/>
                    <a:pt x="452" y="331"/>
                  </a:cubicBezTo>
                  <a:cubicBezTo>
                    <a:pt x="451" y="330"/>
                    <a:pt x="450" y="329"/>
                    <a:pt x="450" y="327"/>
                  </a:cubicBezTo>
                  <a:cubicBezTo>
                    <a:pt x="445" y="326"/>
                    <a:pt x="445" y="326"/>
                    <a:pt x="445" y="326"/>
                  </a:cubicBezTo>
                  <a:cubicBezTo>
                    <a:pt x="445" y="323"/>
                    <a:pt x="445" y="323"/>
                    <a:pt x="445" y="323"/>
                  </a:cubicBezTo>
                  <a:cubicBezTo>
                    <a:pt x="446" y="322"/>
                    <a:pt x="447" y="322"/>
                    <a:pt x="448" y="322"/>
                  </a:cubicBezTo>
                  <a:cubicBezTo>
                    <a:pt x="448" y="318"/>
                    <a:pt x="448" y="314"/>
                    <a:pt x="448" y="310"/>
                  </a:cubicBezTo>
                  <a:cubicBezTo>
                    <a:pt x="447" y="309"/>
                    <a:pt x="446" y="309"/>
                    <a:pt x="445" y="309"/>
                  </a:cubicBezTo>
                  <a:cubicBezTo>
                    <a:pt x="445" y="304"/>
                    <a:pt x="445" y="304"/>
                    <a:pt x="445" y="304"/>
                  </a:cubicBezTo>
                  <a:cubicBezTo>
                    <a:pt x="448" y="305"/>
                    <a:pt x="450" y="306"/>
                    <a:pt x="452" y="308"/>
                  </a:cubicBezTo>
                  <a:close/>
                  <a:moveTo>
                    <a:pt x="452" y="378"/>
                  </a:moveTo>
                  <a:cubicBezTo>
                    <a:pt x="452" y="390"/>
                    <a:pt x="452" y="390"/>
                    <a:pt x="452" y="390"/>
                  </a:cubicBezTo>
                  <a:cubicBezTo>
                    <a:pt x="445" y="395"/>
                    <a:pt x="445" y="395"/>
                    <a:pt x="445" y="395"/>
                  </a:cubicBezTo>
                  <a:cubicBezTo>
                    <a:pt x="445" y="378"/>
                    <a:pt x="445" y="378"/>
                    <a:pt x="445" y="378"/>
                  </a:cubicBezTo>
                  <a:cubicBezTo>
                    <a:pt x="452" y="378"/>
                    <a:pt x="452" y="378"/>
                    <a:pt x="452" y="378"/>
                  </a:cubicBezTo>
                  <a:close/>
                  <a:moveTo>
                    <a:pt x="452" y="474"/>
                  </a:moveTo>
                  <a:cubicBezTo>
                    <a:pt x="452" y="480"/>
                    <a:pt x="452" y="480"/>
                    <a:pt x="452" y="480"/>
                  </a:cubicBezTo>
                  <a:cubicBezTo>
                    <a:pt x="450" y="480"/>
                    <a:pt x="449" y="480"/>
                    <a:pt x="446" y="480"/>
                  </a:cubicBezTo>
                  <a:cubicBezTo>
                    <a:pt x="446" y="481"/>
                    <a:pt x="446" y="482"/>
                    <a:pt x="446" y="483"/>
                  </a:cubicBezTo>
                  <a:cubicBezTo>
                    <a:pt x="448" y="484"/>
                    <a:pt x="450" y="485"/>
                    <a:pt x="452" y="486"/>
                  </a:cubicBezTo>
                  <a:cubicBezTo>
                    <a:pt x="452" y="490"/>
                    <a:pt x="452" y="490"/>
                    <a:pt x="452" y="490"/>
                  </a:cubicBezTo>
                  <a:cubicBezTo>
                    <a:pt x="449" y="488"/>
                    <a:pt x="447" y="487"/>
                    <a:pt x="445" y="487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448" y="478"/>
                    <a:pt x="450" y="476"/>
                    <a:pt x="452" y="474"/>
                  </a:cubicBezTo>
                  <a:close/>
                  <a:moveTo>
                    <a:pt x="452" y="491"/>
                  </a:moveTo>
                  <a:cubicBezTo>
                    <a:pt x="452" y="495"/>
                    <a:pt x="452" y="495"/>
                    <a:pt x="452" y="495"/>
                  </a:cubicBezTo>
                  <a:cubicBezTo>
                    <a:pt x="450" y="496"/>
                    <a:pt x="448" y="497"/>
                    <a:pt x="445" y="499"/>
                  </a:cubicBezTo>
                  <a:cubicBezTo>
                    <a:pt x="445" y="493"/>
                    <a:pt x="445" y="493"/>
                    <a:pt x="445" y="493"/>
                  </a:cubicBezTo>
                  <a:cubicBezTo>
                    <a:pt x="448" y="493"/>
                    <a:pt x="450" y="493"/>
                    <a:pt x="452" y="491"/>
                  </a:cubicBezTo>
                  <a:close/>
                  <a:moveTo>
                    <a:pt x="452" y="511"/>
                  </a:moveTo>
                  <a:cubicBezTo>
                    <a:pt x="452" y="523"/>
                    <a:pt x="452" y="523"/>
                    <a:pt x="452" y="523"/>
                  </a:cubicBezTo>
                  <a:cubicBezTo>
                    <a:pt x="450" y="522"/>
                    <a:pt x="447" y="521"/>
                    <a:pt x="445" y="521"/>
                  </a:cubicBezTo>
                  <a:cubicBezTo>
                    <a:pt x="445" y="511"/>
                    <a:pt x="445" y="511"/>
                    <a:pt x="445" y="511"/>
                  </a:cubicBezTo>
                  <a:cubicBezTo>
                    <a:pt x="448" y="511"/>
                    <a:pt x="450" y="511"/>
                    <a:pt x="452" y="511"/>
                  </a:cubicBezTo>
                  <a:close/>
                  <a:moveTo>
                    <a:pt x="452" y="535"/>
                  </a:moveTo>
                  <a:cubicBezTo>
                    <a:pt x="452" y="544"/>
                    <a:pt x="452" y="544"/>
                    <a:pt x="452" y="544"/>
                  </a:cubicBezTo>
                  <a:cubicBezTo>
                    <a:pt x="450" y="546"/>
                    <a:pt x="447" y="547"/>
                    <a:pt x="445" y="548"/>
                  </a:cubicBezTo>
                  <a:cubicBezTo>
                    <a:pt x="445" y="539"/>
                    <a:pt x="445" y="539"/>
                    <a:pt x="445" y="539"/>
                  </a:cubicBezTo>
                  <a:cubicBezTo>
                    <a:pt x="446" y="539"/>
                    <a:pt x="446" y="538"/>
                    <a:pt x="446" y="537"/>
                  </a:cubicBezTo>
                  <a:cubicBezTo>
                    <a:pt x="448" y="537"/>
                    <a:pt x="450" y="536"/>
                    <a:pt x="452" y="535"/>
                  </a:cubicBezTo>
                  <a:close/>
                  <a:moveTo>
                    <a:pt x="452" y="550"/>
                  </a:moveTo>
                  <a:cubicBezTo>
                    <a:pt x="452" y="559"/>
                    <a:pt x="452" y="559"/>
                    <a:pt x="452" y="559"/>
                  </a:cubicBezTo>
                  <a:cubicBezTo>
                    <a:pt x="450" y="560"/>
                    <a:pt x="448" y="560"/>
                    <a:pt x="446" y="560"/>
                  </a:cubicBezTo>
                  <a:cubicBezTo>
                    <a:pt x="446" y="563"/>
                    <a:pt x="446" y="565"/>
                    <a:pt x="445" y="567"/>
                  </a:cubicBezTo>
                  <a:cubicBezTo>
                    <a:pt x="445" y="553"/>
                    <a:pt x="445" y="553"/>
                    <a:pt x="445" y="553"/>
                  </a:cubicBezTo>
                  <a:cubicBezTo>
                    <a:pt x="447" y="552"/>
                    <a:pt x="449" y="552"/>
                    <a:pt x="452" y="550"/>
                  </a:cubicBezTo>
                  <a:close/>
                  <a:moveTo>
                    <a:pt x="452" y="563"/>
                  </a:moveTo>
                  <a:cubicBezTo>
                    <a:pt x="450" y="565"/>
                    <a:pt x="447" y="566"/>
                    <a:pt x="445" y="567"/>
                  </a:cubicBezTo>
                  <a:cubicBezTo>
                    <a:pt x="445" y="588"/>
                    <a:pt x="445" y="588"/>
                    <a:pt x="445" y="588"/>
                  </a:cubicBezTo>
                  <a:cubicBezTo>
                    <a:pt x="446" y="589"/>
                    <a:pt x="447" y="590"/>
                    <a:pt x="448" y="590"/>
                  </a:cubicBezTo>
                  <a:cubicBezTo>
                    <a:pt x="449" y="590"/>
                    <a:pt x="451" y="589"/>
                    <a:pt x="452" y="589"/>
                  </a:cubicBezTo>
                  <a:cubicBezTo>
                    <a:pt x="452" y="579"/>
                    <a:pt x="452" y="579"/>
                    <a:pt x="452" y="579"/>
                  </a:cubicBezTo>
                  <a:cubicBezTo>
                    <a:pt x="451" y="579"/>
                    <a:pt x="450" y="579"/>
                    <a:pt x="450" y="579"/>
                  </a:cubicBezTo>
                  <a:cubicBezTo>
                    <a:pt x="450" y="577"/>
                    <a:pt x="450" y="576"/>
                    <a:pt x="450" y="574"/>
                  </a:cubicBezTo>
                  <a:cubicBezTo>
                    <a:pt x="450" y="574"/>
                    <a:pt x="451" y="574"/>
                    <a:pt x="452" y="573"/>
                  </a:cubicBezTo>
                  <a:cubicBezTo>
                    <a:pt x="452" y="563"/>
                    <a:pt x="452" y="563"/>
                    <a:pt x="452" y="563"/>
                  </a:cubicBezTo>
                  <a:close/>
                  <a:moveTo>
                    <a:pt x="452" y="605"/>
                  </a:moveTo>
                  <a:cubicBezTo>
                    <a:pt x="452" y="616"/>
                    <a:pt x="452" y="616"/>
                    <a:pt x="452" y="616"/>
                  </a:cubicBezTo>
                  <a:cubicBezTo>
                    <a:pt x="450" y="614"/>
                    <a:pt x="448" y="613"/>
                    <a:pt x="445" y="613"/>
                  </a:cubicBezTo>
                  <a:cubicBezTo>
                    <a:pt x="445" y="606"/>
                    <a:pt x="445" y="606"/>
                    <a:pt x="445" y="606"/>
                  </a:cubicBezTo>
                  <a:cubicBezTo>
                    <a:pt x="447" y="606"/>
                    <a:pt x="450" y="605"/>
                    <a:pt x="452" y="605"/>
                  </a:cubicBezTo>
                  <a:close/>
                  <a:moveTo>
                    <a:pt x="452" y="627"/>
                  </a:moveTo>
                  <a:cubicBezTo>
                    <a:pt x="452" y="632"/>
                    <a:pt x="452" y="632"/>
                    <a:pt x="452" y="632"/>
                  </a:cubicBezTo>
                  <a:cubicBezTo>
                    <a:pt x="450" y="632"/>
                    <a:pt x="449" y="632"/>
                    <a:pt x="448" y="633"/>
                  </a:cubicBezTo>
                  <a:cubicBezTo>
                    <a:pt x="447" y="633"/>
                    <a:pt x="446" y="633"/>
                    <a:pt x="445" y="634"/>
                  </a:cubicBezTo>
                  <a:cubicBezTo>
                    <a:pt x="445" y="624"/>
                    <a:pt x="445" y="624"/>
                    <a:pt x="445" y="624"/>
                  </a:cubicBezTo>
                  <a:cubicBezTo>
                    <a:pt x="447" y="626"/>
                    <a:pt x="448" y="627"/>
                    <a:pt x="450" y="628"/>
                  </a:cubicBezTo>
                  <a:cubicBezTo>
                    <a:pt x="452" y="627"/>
                    <a:pt x="452" y="627"/>
                    <a:pt x="452" y="627"/>
                  </a:cubicBezTo>
                  <a:close/>
                  <a:moveTo>
                    <a:pt x="452" y="666"/>
                  </a:moveTo>
                  <a:cubicBezTo>
                    <a:pt x="452" y="688"/>
                    <a:pt x="452" y="688"/>
                    <a:pt x="452" y="688"/>
                  </a:cubicBezTo>
                  <a:cubicBezTo>
                    <a:pt x="450" y="680"/>
                    <a:pt x="450" y="680"/>
                    <a:pt x="449" y="679"/>
                  </a:cubicBezTo>
                  <a:cubicBezTo>
                    <a:pt x="448" y="681"/>
                    <a:pt x="446" y="683"/>
                    <a:pt x="445" y="684"/>
                  </a:cubicBezTo>
                  <a:cubicBezTo>
                    <a:pt x="445" y="672"/>
                    <a:pt x="445" y="672"/>
                    <a:pt x="445" y="672"/>
                  </a:cubicBezTo>
                  <a:cubicBezTo>
                    <a:pt x="448" y="668"/>
                    <a:pt x="448" y="668"/>
                    <a:pt x="449" y="666"/>
                  </a:cubicBezTo>
                  <a:cubicBezTo>
                    <a:pt x="450" y="666"/>
                    <a:pt x="451" y="666"/>
                    <a:pt x="452" y="666"/>
                  </a:cubicBezTo>
                  <a:close/>
                  <a:moveTo>
                    <a:pt x="452" y="745"/>
                  </a:moveTo>
                  <a:cubicBezTo>
                    <a:pt x="452" y="757"/>
                    <a:pt x="452" y="757"/>
                    <a:pt x="452" y="757"/>
                  </a:cubicBezTo>
                  <a:cubicBezTo>
                    <a:pt x="449" y="754"/>
                    <a:pt x="449" y="754"/>
                    <a:pt x="449" y="754"/>
                  </a:cubicBezTo>
                  <a:cubicBezTo>
                    <a:pt x="445" y="754"/>
                    <a:pt x="445" y="754"/>
                    <a:pt x="445" y="754"/>
                  </a:cubicBezTo>
                  <a:cubicBezTo>
                    <a:pt x="445" y="745"/>
                    <a:pt x="445" y="745"/>
                    <a:pt x="445" y="745"/>
                  </a:cubicBezTo>
                  <a:cubicBezTo>
                    <a:pt x="452" y="745"/>
                    <a:pt x="452" y="745"/>
                    <a:pt x="452" y="745"/>
                  </a:cubicBezTo>
                  <a:close/>
                  <a:moveTo>
                    <a:pt x="445" y="535"/>
                  </a:moveTo>
                  <a:cubicBezTo>
                    <a:pt x="445" y="526"/>
                    <a:pt x="445" y="526"/>
                    <a:pt x="445" y="526"/>
                  </a:cubicBezTo>
                  <a:cubicBezTo>
                    <a:pt x="446" y="526"/>
                    <a:pt x="446" y="526"/>
                    <a:pt x="446" y="526"/>
                  </a:cubicBezTo>
                  <a:cubicBezTo>
                    <a:pt x="449" y="529"/>
                    <a:pt x="449" y="529"/>
                    <a:pt x="449" y="533"/>
                  </a:cubicBezTo>
                  <a:cubicBezTo>
                    <a:pt x="448" y="535"/>
                    <a:pt x="448" y="535"/>
                    <a:pt x="445" y="535"/>
                  </a:cubicBezTo>
                  <a:close/>
                  <a:moveTo>
                    <a:pt x="439" y="3"/>
                  </a:moveTo>
                  <a:cubicBezTo>
                    <a:pt x="441" y="3"/>
                    <a:pt x="443" y="3"/>
                    <a:pt x="445" y="4"/>
                  </a:cubicBezTo>
                  <a:cubicBezTo>
                    <a:pt x="445" y="16"/>
                    <a:pt x="445" y="16"/>
                    <a:pt x="445" y="16"/>
                  </a:cubicBezTo>
                  <a:cubicBezTo>
                    <a:pt x="444" y="14"/>
                    <a:pt x="442" y="13"/>
                    <a:pt x="439" y="12"/>
                  </a:cubicBezTo>
                  <a:cubicBezTo>
                    <a:pt x="439" y="3"/>
                    <a:pt x="439" y="3"/>
                    <a:pt x="439" y="3"/>
                  </a:cubicBezTo>
                  <a:close/>
                  <a:moveTo>
                    <a:pt x="445" y="790"/>
                  </a:moveTo>
                  <a:cubicBezTo>
                    <a:pt x="443" y="790"/>
                    <a:pt x="441" y="791"/>
                    <a:pt x="439" y="791"/>
                  </a:cubicBezTo>
                  <a:cubicBezTo>
                    <a:pt x="439" y="783"/>
                    <a:pt x="439" y="783"/>
                    <a:pt x="439" y="783"/>
                  </a:cubicBezTo>
                  <a:cubicBezTo>
                    <a:pt x="439" y="769"/>
                    <a:pt x="439" y="769"/>
                    <a:pt x="439" y="769"/>
                  </a:cubicBezTo>
                  <a:cubicBezTo>
                    <a:pt x="441" y="772"/>
                    <a:pt x="443" y="774"/>
                    <a:pt x="445" y="776"/>
                  </a:cubicBezTo>
                  <a:cubicBezTo>
                    <a:pt x="445" y="790"/>
                    <a:pt x="445" y="790"/>
                    <a:pt x="445" y="790"/>
                  </a:cubicBezTo>
                  <a:close/>
                  <a:moveTo>
                    <a:pt x="445" y="43"/>
                  </a:moveTo>
                  <a:cubicBezTo>
                    <a:pt x="445" y="50"/>
                    <a:pt x="445" y="50"/>
                    <a:pt x="445" y="50"/>
                  </a:cubicBezTo>
                  <a:cubicBezTo>
                    <a:pt x="443" y="50"/>
                    <a:pt x="441" y="49"/>
                    <a:pt x="439" y="48"/>
                  </a:cubicBezTo>
                  <a:cubicBezTo>
                    <a:pt x="439" y="39"/>
                    <a:pt x="439" y="39"/>
                    <a:pt x="439" y="39"/>
                  </a:cubicBezTo>
                  <a:cubicBezTo>
                    <a:pt x="441" y="40"/>
                    <a:pt x="443" y="42"/>
                    <a:pt x="445" y="43"/>
                  </a:cubicBezTo>
                  <a:cubicBezTo>
                    <a:pt x="445" y="43"/>
                    <a:pt x="445" y="43"/>
                    <a:pt x="445" y="43"/>
                  </a:cubicBezTo>
                  <a:close/>
                  <a:moveTo>
                    <a:pt x="445" y="73"/>
                  </a:moveTo>
                  <a:cubicBezTo>
                    <a:pt x="445" y="124"/>
                    <a:pt x="445" y="124"/>
                    <a:pt x="445" y="124"/>
                  </a:cubicBezTo>
                  <a:cubicBezTo>
                    <a:pt x="443" y="124"/>
                    <a:pt x="441" y="124"/>
                    <a:pt x="439" y="124"/>
                  </a:cubicBezTo>
                  <a:cubicBezTo>
                    <a:pt x="439" y="99"/>
                    <a:pt x="439" y="99"/>
                    <a:pt x="439" y="99"/>
                  </a:cubicBezTo>
                  <a:cubicBezTo>
                    <a:pt x="440" y="98"/>
                    <a:pt x="441" y="98"/>
                    <a:pt x="442" y="98"/>
                  </a:cubicBezTo>
                  <a:cubicBezTo>
                    <a:pt x="442" y="97"/>
                    <a:pt x="442" y="97"/>
                    <a:pt x="443" y="96"/>
                  </a:cubicBezTo>
                  <a:cubicBezTo>
                    <a:pt x="439" y="96"/>
                    <a:pt x="439" y="96"/>
                    <a:pt x="439" y="96"/>
                  </a:cubicBezTo>
                  <a:cubicBezTo>
                    <a:pt x="439" y="87"/>
                    <a:pt x="439" y="87"/>
                    <a:pt x="439" y="87"/>
                  </a:cubicBezTo>
                  <a:cubicBezTo>
                    <a:pt x="440" y="86"/>
                    <a:pt x="441" y="86"/>
                    <a:pt x="442" y="86"/>
                  </a:cubicBezTo>
                  <a:cubicBezTo>
                    <a:pt x="439" y="85"/>
                    <a:pt x="439" y="85"/>
                    <a:pt x="439" y="85"/>
                  </a:cubicBezTo>
                  <a:cubicBezTo>
                    <a:pt x="439" y="73"/>
                    <a:pt x="439" y="73"/>
                    <a:pt x="439" y="73"/>
                  </a:cubicBezTo>
                  <a:cubicBezTo>
                    <a:pt x="441" y="73"/>
                    <a:pt x="443" y="73"/>
                    <a:pt x="445" y="73"/>
                  </a:cubicBezTo>
                  <a:close/>
                  <a:moveTo>
                    <a:pt x="445" y="127"/>
                  </a:moveTo>
                  <a:cubicBezTo>
                    <a:pt x="445" y="139"/>
                    <a:pt x="445" y="139"/>
                    <a:pt x="445" y="139"/>
                  </a:cubicBezTo>
                  <a:cubicBezTo>
                    <a:pt x="443" y="139"/>
                    <a:pt x="441" y="138"/>
                    <a:pt x="439" y="138"/>
                  </a:cubicBezTo>
                  <a:cubicBezTo>
                    <a:pt x="439" y="126"/>
                    <a:pt x="439" y="126"/>
                    <a:pt x="439" y="126"/>
                  </a:cubicBezTo>
                  <a:cubicBezTo>
                    <a:pt x="441" y="126"/>
                    <a:pt x="443" y="127"/>
                    <a:pt x="445" y="127"/>
                  </a:cubicBezTo>
                  <a:close/>
                  <a:moveTo>
                    <a:pt x="445" y="168"/>
                  </a:moveTo>
                  <a:cubicBezTo>
                    <a:pt x="445" y="178"/>
                    <a:pt x="445" y="178"/>
                    <a:pt x="445" y="178"/>
                  </a:cubicBezTo>
                  <a:cubicBezTo>
                    <a:pt x="444" y="177"/>
                    <a:pt x="442" y="175"/>
                    <a:pt x="439" y="174"/>
                  </a:cubicBezTo>
                  <a:cubicBezTo>
                    <a:pt x="439" y="167"/>
                    <a:pt x="439" y="167"/>
                    <a:pt x="439" y="167"/>
                  </a:cubicBezTo>
                  <a:cubicBezTo>
                    <a:pt x="441" y="167"/>
                    <a:pt x="443" y="168"/>
                    <a:pt x="445" y="168"/>
                  </a:cubicBezTo>
                  <a:close/>
                  <a:moveTo>
                    <a:pt x="445" y="193"/>
                  </a:moveTo>
                  <a:cubicBezTo>
                    <a:pt x="445" y="197"/>
                    <a:pt x="445" y="197"/>
                    <a:pt x="445" y="197"/>
                  </a:cubicBezTo>
                  <a:cubicBezTo>
                    <a:pt x="443" y="197"/>
                    <a:pt x="441" y="196"/>
                    <a:pt x="439" y="196"/>
                  </a:cubicBezTo>
                  <a:cubicBezTo>
                    <a:pt x="439" y="189"/>
                    <a:pt x="439" y="189"/>
                    <a:pt x="439" y="189"/>
                  </a:cubicBezTo>
                  <a:cubicBezTo>
                    <a:pt x="440" y="191"/>
                    <a:pt x="442" y="192"/>
                    <a:pt x="444" y="193"/>
                  </a:cubicBezTo>
                  <a:cubicBezTo>
                    <a:pt x="445" y="193"/>
                    <a:pt x="445" y="193"/>
                    <a:pt x="445" y="193"/>
                  </a:cubicBezTo>
                  <a:close/>
                  <a:moveTo>
                    <a:pt x="445" y="224"/>
                  </a:moveTo>
                  <a:cubicBezTo>
                    <a:pt x="445" y="235"/>
                    <a:pt x="445" y="235"/>
                    <a:pt x="445" y="235"/>
                  </a:cubicBezTo>
                  <a:cubicBezTo>
                    <a:pt x="444" y="235"/>
                    <a:pt x="443" y="236"/>
                    <a:pt x="441" y="236"/>
                  </a:cubicBezTo>
                  <a:cubicBezTo>
                    <a:pt x="441" y="239"/>
                    <a:pt x="443" y="240"/>
                    <a:pt x="445" y="241"/>
                  </a:cubicBezTo>
                  <a:cubicBezTo>
                    <a:pt x="445" y="253"/>
                    <a:pt x="445" y="253"/>
                    <a:pt x="445" y="253"/>
                  </a:cubicBezTo>
                  <a:cubicBezTo>
                    <a:pt x="443" y="253"/>
                    <a:pt x="441" y="253"/>
                    <a:pt x="439" y="253"/>
                  </a:cubicBezTo>
                  <a:cubicBezTo>
                    <a:pt x="439" y="224"/>
                    <a:pt x="439" y="224"/>
                    <a:pt x="439" y="224"/>
                  </a:cubicBezTo>
                  <a:cubicBezTo>
                    <a:pt x="441" y="224"/>
                    <a:pt x="443" y="224"/>
                    <a:pt x="445" y="224"/>
                  </a:cubicBezTo>
                  <a:close/>
                  <a:moveTo>
                    <a:pt x="445" y="259"/>
                  </a:moveTo>
                  <a:cubicBezTo>
                    <a:pt x="445" y="269"/>
                    <a:pt x="445" y="269"/>
                    <a:pt x="445" y="269"/>
                  </a:cubicBezTo>
                  <a:cubicBezTo>
                    <a:pt x="443" y="268"/>
                    <a:pt x="441" y="268"/>
                    <a:pt x="439" y="268"/>
                  </a:cubicBezTo>
                  <a:cubicBezTo>
                    <a:pt x="439" y="257"/>
                    <a:pt x="439" y="257"/>
                    <a:pt x="439" y="257"/>
                  </a:cubicBezTo>
                  <a:cubicBezTo>
                    <a:pt x="441" y="258"/>
                    <a:pt x="443" y="259"/>
                    <a:pt x="445" y="259"/>
                  </a:cubicBezTo>
                  <a:close/>
                  <a:moveTo>
                    <a:pt x="445" y="281"/>
                  </a:moveTo>
                  <a:cubicBezTo>
                    <a:pt x="445" y="291"/>
                    <a:pt x="445" y="291"/>
                    <a:pt x="445" y="291"/>
                  </a:cubicBezTo>
                  <a:cubicBezTo>
                    <a:pt x="443" y="290"/>
                    <a:pt x="441" y="289"/>
                    <a:pt x="439" y="289"/>
                  </a:cubicBezTo>
                  <a:cubicBezTo>
                    <a:pt x="439" y="277"/>
                    <a:pt x="439" y="277"/>
                    <a:pt x="439" y="277"/>
                  </a:cubicBezTo>
                  <a:cubicBezTo>
                    <a:pt x="441" y="279"/>
                    <a:pt x="443" y="280"/>
                    <a:pt x="445" y="281"/>
                  </a:cubicBezTo>
                  <a:close/>
                  <a:moveTo>
                    <a:pt x="445" y="304"/>
                  </a:moveTo>
                  <a:cubicBezTo>
                    <a:pt x="445" y="309"/>
                    <a:pt x="445" y="309"/>
                    <a:pt x="445" y="309"/>
                  </a:cubicBezTo>
                  <a:cubicBezTo>
                    <a:pt x="444" y="308"/>
                    <a:pt x="443" y="308"/>
                    <a:pt x="442" y="307"/>
                  </a:cubicBezTo>
                  <a:cubicBezTo>
                    <a:pt x="442" y="314"/>
                    <a:pt x="442" y="317"/>
                    <a:pt x="445" y="323"/>
                  </a:cubicBezTo>
                  <a:cubicBezTo>
                    <a:pt x="445" y="323"/>
                    <a:pt x="445" y="323"/>
                    <a:pt x="445" y="323"/>
                  </a:cubicBezTo>
                  <a:cubicBezTo>
                    <a:pt x="445" y="326"/>
                    <a:pt x="445" y="326"/>
                    <a:pt x="445" y="326"/>
                  </a:cubicBezTo>
                  <a:cubicBezTo>
                    <a:pt x="440" y="324"/>
                    <a:pt x="440" y="324"/>
                    <a:pt x="440" y="324"/>
                  </a:cubicBezTo>
                  <a:cubicBezTo>
                    <a:pt x="440" y="323"/>
                    <a:pt x="440" y="322"/>
                    <a:pt x="440" y="321"/>
                  </a:cubicBezTo>
                  <a:cubicBezTo>
                    <a:pt x="440" y="321"/>
                    <a:pt x="440" y="321"/>
                    <a:pt x="439" y="321"/>
                  </a:cubicBezTo>
                  <a:cubicBezTo>
                    <a:pt x="439" y="302"/>
                    <a:pt x="439" y="302"/>
                    <a:pt x="439" y="302"/>
                  </a:cubicBezTo>
                  <a:cubicBezTo>
                    <a:pt x="441" y="302"/>
                    <a:pt x="443" y="303"/>
                    <a:pt x="445" y="304"/>
                  </a:cubicBezTo>
                  <a:close/>
                  <a:moveTo>
                    <a:pt x="445" y="378"/>
                  </a:moveTo>
                  <a:cubicBezTo>
                    <a:pt x="445" y="395"/>
                    <a:pt x="445" y="395"/>
                    <a:pt x="445" y="395"/>
                  </a:cubicBezTo>
                  <a:cubicBezTo>
                    <a:pt x="439" y="400"/>
                    <a:pt x="439" y="400"/>
                    <a:pt x="439" y="400"/>
                  </a:cubicBezTo>
                  <a:cubicBezTo>
                    <a:pt x="439" y="378"/>
                    <a:pt x="439" y="378"/>
                    <a:pt x="439" y="378"/>
                  </a:cubicBezTo>
                  <a:cubicBezTo>
                    <a:pt x="445" y="378"/>
                    <a:pt x="445" y="378"/>
                    <a:pt x="445" y="378"/>
                  </a:cubicBezTo>
                  <a:close/>
                  <a:moveTo>
                    <a:pt x="445" y="479"/>
                  </a:moveTo>
                  <a:cubicBezTo>
                    <a:pt x="445" y="487"/>
                    <a:pt x="445" y="487"/>
                    <a:pt x="445" y="487"/>
                  </a:cubicBezTo>
                  <a:cubicBezTo>
                    <a:pt x="443" y="486"/>
                    <a:pt x="442" y="486"/>
                    <a:pt x="439" y="486"/>
                  </a:cubicBezTo>
                  <a:cubicBezTo>
                    <a:pt x="439" y="482"/>
                    <a:pt x="439" y="482"/>
                    <a:pt x="439" y="482"/>
                  </a:cubicBezTo>
                  <a:cubicBezTo>
                    <a:pt x="441" y="482"/>
                    <a:pt x="443" y="480"/>
                    <a:pt x="445" y="479"/>
                  </a:cubicBezTo>
                  <a:close/>
                  <a:moveTo>
                    <a:pt x="445" y="493"/>
                  </a:moveTo>
                  <a:cubicBezTo>
                    <a:pt x="445" y="499"/>
                    <a:pt x="445" y="499"/>
                    <a:pt x="445" y="499"/>
                  </a:cubicBezTo>
                  <a:cubicBezTo>
                    <a:pt x="443" y="499"/>
                    <a:pt x="441" y="501"/>
                    <a:pt x="439" y="501"/>
                  </a:cubicBezTo>
                  <a:cubicBezTo>
                    <a:pt x="439" y="498"/>
                    <a:pt x="439" y="498"/>
                    <a:pt x="439" y="498"/>
                  </a:cubicBezTo>
                  <a:cubicBezTo>
                    <a:pt x="440" y="498"/>
                    <a:pt x="440" y="498"/>
                    <a:pt x="440" y="498"/>
                  </a:cubicBezTo>
                  <a:cubicBezTo>
                    <a:pt x="440" y="497"/>
                    <a:pt x="440" y="496"/>
                    <a:pt x="439" y="495"/>
                  </a:cubicBezTo>
                  <a:cubicBezTo>
                    <a:pt x="439" y="490"/>
                    <a:pt x="439" y="490"/>
                    <a:pt x="439" y="490"/>
                  </a:cubicBezTo>
                  <a:cubicBezTo>
                    <a:pt x="440" y="491"/>
                    <a:pt x="441" y="492"/>
                    <a:pt x="443" y="493"/>
                  </a:cubicBezTo>
                  <a:cubicBezTo>
                    <a:pt x="444" y="493"/>
                    <a:pt x="444" y="493"/>
                    <a:pt x="445" y="493"/>
                  </a:cubicBezTo>
                  <a:close/>
                  <a:moveTo>
                    <a:pt x="445" y="511"/>
                  </a:moveTo>
                  <a:cubicBezTo>
                    <a:pt x="445" y="521"/>
                    <a:pt x="445" y="521"/>
                    <a:pt x="445" y="521"/>
                  </a:cubicBezTo>
                  <a:cubicBezTo>
                    <a:pt x="443" y="521"/>
                    <a:pt x="441" y="521"/>
                    <a:pt x="439" y="522"/>
                  </a:cubicBezTo>
                  <a:cubicBezTo>
                    <a:pt x="439" y="511"/>
                    <a:pt x="439" y="511"/>
                    <a:pt x="439" y="511"/>
                  </a:cubicBezTo>
                  <a:cubicBezTo>
                    <a:pt x="441" y="511"/>
                    <a:pt x="443" y="511"/>
                    <a:pt x="445" y="511"/>
                  </a:cubicBezTo>
                  <a:close/>
                  <a:moveTo>
                    <a:pt x="445" y="526"/>
                  </a:moveTo>
                  <a:cubicBezTo>
                    <a:pt x="445" y="535"/>
                    <a:pt x="445" y="535"/>
                    <a:pt x="445" y="535"/>
                  </a:cubicBezTo>
                  <a:cubicBezTo>
                    <a:pt x="445" y="535"/>
                    <a:pt x="444" y="536"/>
                    <a:pt x="443" y="536"/>
                  </a:cubicBezTo>
                  <a:cubicBezTo>
                    <a:pt x="441" y="533"/>
                    <a:pt x="441" y="531"/>
                    <a:pt x="441" y="528"/>
                  </a:cubicBezTo>
                  <a:cubicBezTo>
                    <a:pt x="442" y="526"/>
                    <a:pt x="442" y="526"/>
                    <a:pt x="445" y="526"/>
                  </a:cubicBezTo>
                  <a:close/>
                  <a:moveTo>
                    <a:pt x="445" y="539"/>
                  </a:moveTo>
                  <a:cubicBezTo>
                    <a:pt x="445" y="548"/>
                    <a:pt x="445" y="548"/>
                    <a:pt x="445" y="548"/>
                  </a:cubicBezTo>
                  <a:cubicBezTo>
                    <a:pt x="444" y="549"/>
                    <a:pt x="443" y="549"/>
                    <a:pt x="442" y="550"/>
                  </a:cubicBezTo>
                  <a:cubicBezTo>
                    <a:pt x="442" y="551"/>
                    <a:pt x="442" y="553"/>
                    <a:pt x="442" y="554"/>
                  </a:cubicBezTo>
                  <a:cubicBezTo>
                    <a:pt x="443" y="554"/>
                    <a:pt x="444" y="554"/>
                    <a:pt x="445" y="553"/>
                  </a:cubicBezTo>
                  <a:cubicBezTo>
                    <a:pt x="445" y="567"/>
                    <a:pt x="445" y="567"/>
                    <a:pt x="445" y="567"/>
                  </a:cubicBezTo>
                  <a:cubicBezTo>
                    <a:pt x="445" y="567"/>
                    <a:pt x="445" y="567"/>
                    <a:pt x="445" y="567"/>
                  </a:cubicBezTo>
                  <a:cubicBezTo>
                    <a:pt x="445" y="567"/>
                    <a:pt x="445" y="567"/>
                    <a:pt x="445" y="567"/>
                  </a:cubicBezTo>
                  <a:cubicBezTo>
                    <a:pt x="445" y="588"/>
                    <a:pt x="445" y="588"/>
                    <a:pt x="445" y="588"/>
                  </a:cubicBezTo>
                  <a:cubicBezTo>
                    <a:pt x="443" y="586"/>
                    <a:pt x="441" y="582"/>
                    <a:pt x="439" y="577"/>
                  </a:cubicBezTo>
                  <a:cubicBezTo>
                    <a:pt x="439" y="546"/>
                    <a:pt x="439" y="546"/>
                    <a:pt x="439" y="546"/>
                  </a:cubicBezTo>
                  <a:cubicBezTo>
                    <a:pt x="441" y="544"/>
                    <a:pt x="444" y="541"/>
                    <a:pt x="445" y="539"/>
                  </a:cubicBezTo>
                  <a:close/>
                  <a:moveTo>
                    <a:pt x="445" y="606"/>
                  </a:moveTo>
                  <a:cubicBezTo>
                    <a:pt x="445" y="613"/>
                    <a:pt x="445" y="613"/>
                    <a:pt x="445" y="613"/>
                  </a:cubicBezTo>
                  <a:cubicBezTo>
                    <a:pt x="444" y="613"/>
                    <a:pt x="442" y="613"/>
                    <a:pt x="439" y="613"/>
                  </a:cubicBezTo>
                  <a:cubicBezTo>
                    <a:pt x="439" y="607"/>
                    <a:pt x="439" y="607"/>
                    <a:pt x="439" y="607"/>
                  </a:cubicBezTo>
                  <a:cubicBezTo>
                    <a:pt x="441" y="607"/>
                    <a:pt x="443" y="606"/>
                    <a:pt x="445" y="606"/>
                  </a:cubicBezTo>
                  <a:close/>
                  <a:moveTo>
                    <a:pt x="445" y="624"/>
                  </a:moveTo>
                  <a:cubicBezTo>
                    <a:pt x="445" y="634"/>
                    <a:pt x="445" y="634"/>
                    <a:pt x="445" y="634"/>
                  </a:cubicBezTo>
                  <a:cubicBezTo>
                    <a:pt x="443" y="634"/>
                    <a:pt x="441" y="635"/>
                    <a:pt x="439" y="635"/>
                  </a:cubicBezTo>
                  <a:cubicBezTo>
                    <a:pt x="439" y="630"/>
                    <a:pt x="439" y="630"/>
                    <a:pt x="439" y="630"/>
                  </a:cubicBezTo>
                  <a:cubicBezTo>
                    <a:pt x="440" y="630"/>
                    <a:pt x="440" y="629"/>
                    <a:pt x="441" y="629"/>
                  </a:cubicBezTo>
                  <a:cubicBezTo>
                    <a:pt x="441" y="628"/>
                    <a:pt x="440" y="627"/>
                    <a:pt x="439" y="626"/>
                  </a:cubicBezTo>
                  <a:cubicBezTo>
                    <a:pt x="439" y="617"/>
                    <a:pt x="439" y="617"/>
                    <a:pt x="439" y="617"/>
                  </a:cubicBezTo>
                  <a:cubicBezTo>
                    <a:pt x="441" y="620"/>
                    <a:pt x="443" y="622"/>
                    <a:pt x="445" y="624"/>
                  </a:cubicBezTo>
                  <a:close/>
                  <a:moveTo>
                    <a:pt x="445" y="672"/>
                  </a:moveTo>
                  <a:cubicBezTo>
                    <a:pt x="445" y="684"/>
                    <a:pt x="445" y="684"/>
                    <a:pt x="445" y="684"/>
                  </a:cubicBezTo>
                  <a:cubicBezTo>
                    <a:pt x="445" y="685"/>
                    <a:pt x="445" y="685"/>
                    <a:pt x="445" y="685"/>
                  </a:cubicBezTo>
                  <a:cubicBezTo>
                    <a:pt x="443" y="683"/>
                    <a:pt x="441" y="681"/>
                    <a:pt x="439" y="679"/>
                  </a:cubicBezTo>
                  <a:cubicBezTo>
                    <a:pt x="439" y="678"/>
                    <a:pt x="439" y="678"/>
                    <a:pt x="439" y="678"/>
                  </a:cubicBezTo>
                  <a:cubicBezTo>
                    <a:pt x="442" y="675"/>
                    <a:pt x="444" y="673"/>
                    <a:pt x="445" y="672"/>
                  </a:cubicBezTo>
                  <a:close/>
                  <a:moveTo>
                    <a:pt x="445" y="745"/>
                  </a:moveTo>
                  <a:cubicBezTo>
                    <a:pt x="445" y="754"/>
                    <a:pt x="445" y="754"/>
                    <a:pt x="445" y="754"/>
                  </a:cubicBezTo>
                  <a:cubicBezTo>
                    <a:pt x="442" y="754"/>
                    <a:pt x="440" y="754"/>
                    <a:pt x="439" y="754"/>
                  </a:cubicBezTo>
                  <a:cubicBezTo>
                    <a:pt x="439" y="745"/>
                    <a:pt x="439" y="745"/>
                    <a:pt x="439" y="745"/>
                  </a:cubicBezTo>
                  <a:cubicBezTo>
                    <a:pt x="445" y="745"/>
                    <a:pt x="445" y="745"/>
                    <a:pt x="445" y="745"/>
                  </a:cubicBezTo>
                  <a:close/>
                  <a:moveTo>
                    <a:pt x="439" y="462"/>
                  </a:moveTo>
                  <a:cubicBezTo>
                    <a:pt x="439" y="459"/>
                    <a:pt x="439" y="459"/>
                    <a:pt x="439" y="459"/>
                  </a:cubicBezTo>
                  <a:cubicBezTo>
                    <a:pt x="440" y="461"/>
                    <a:pt x="440" y="462"/>
                    <a:pt x="440" y="463"/>
                  </a:cubicBezTo>
                  <a:lnTo>
                    <a:pt x="439" y="462"/>
                  </a:lnTo>
                  <a:close/>
                  <a:moveTo>
                    <a:pt x="435" y="2"/>
                  </a:moveTo>
                  <a:cubicBezTo>
                    <a:pt x="436" y="2"/>
                    <a:pt x="436" y="2"/>
                    <a:pt x="437" y="2"/>
                  </a:cubicBezTo>
                  <a:cubicBezTo>
                    <a:pt x="438" y="2"/>
                    <a:pt x="438" y="2"/>
                    <a:pt x="439" y="3"/>
                  </a:cubicBezTo>
                  <a:cubicBezTo>
                    <a:pt x="439" y="12"/>
                    <a:pt x="439" y="12"/>
                    <a:pt x="439" y="12"/>
                  </a:cubicBezTo>
                  <a:cubicBezTo>
                    <a:pt x="438" y="11"/>
                    <a:pt x="436" y="11"/>
                    <a:pt x="435" y="10"/>
                  </a:cubicBezTo>
                  <a:cubicBezTo>
                    <a:pt x="435" y="2"/>
                    <a:pt x="435" y="2"/>
                    <a:pt x="435" y="2"/>
                  </a:cubicBezTo>
                  <a:close/>
                  <a:moveTo>
                    <a:pt x="439" y="791"/>
                  </a:moveTo>
                  <a:cubicBezTo>
                    <a:pt x="438" y="791"/>
                    <a:pt x="436" y="791"/>
                    <a:pt x="435" y="791"/>
                  </a:cubicBezTo>
                  <a:cubicBezTo>
                    <a:pt x="435" y="785"/>
                    <a:pt x="435" y="785"/>
                    <a:pt x="435" y="785"/>
                  </a:cubicBezTo>
                  <a:cubicBezTo>
                    <a:pt x="437" y="784"/>
                    <a:pt x="438" y="784"/>
                    <a:pt x="439" y="783"/>
                  </a:cubicBezTo>
                  <a:cubicBezTo>
                    <a:pt x="439" y="791"/>
                    <a:pt x="439" y="791"/>
                    <a:pt x="439" y="791"/>
                  </a:cubicBezTo>
                  <a:close/>
                  <a:moveTo>
                    <a:pt x="439" y="39"/>
                  </a:moveTo>
                  <a:cubicBezTo>
                    <a:pt x="439" y="48"/>
                    <a:pt x="439" y="48"/>
                    <a:pt x="439" y="48"/>
                  </a:cubicBezTo>
                  <a:cubicBezTo>
                    <a:pt x="438" y="48"/>
                    <a:pt x="436" y="47"/>
                    <a:pt x="435" y="47"/>
                  </a:cubicBezTo>
                  <a:cubicBezTo>
                    <a:pt x="435" y="35"/>
                    <a:pt x="435" y="35"/>
                    <a:pt x="435" y="35"/>
                  </a:cubicBezTo>
                  <a:cubicBezTo>
                    <a:pt x="436" y="36"/>
                    <a:pt x="438" y="37"/>
                    <a:pt x="439" y="39"/>
                  </a:cubicBezTo>
                  <a:close/>
                  <a:moveTo>
                    <a:pt x="439" y="73"/>
                  </a:moveTo>
                  <a:cubicBezTo>
                    <a:pt x="439" y="85"/>
                    <a:pt x="439" y="85"/>
                    <a:pt x="439" y="85"/>
                  </a:cubicBezTo>
                  <a:cubicBezTo>
                    <a:pt x="438" y="85"/>
                    <a:pt x="436" y="84"/>
                    <a:pt x="435" y="84"/>
                  </a:cubicBezTo>
                  <a:cubicBezTo>
                    <a:pt x="435" y="75"/>
                    <a:pt x="435" y="75"/>
                    <a:pt x="435" y="75"/>
                  </a:cubicBezTo>
                  <a:cubicBezTo>
                    <a:pt x="436" y="74"/>
                    <a:pt x="438" y="73"/>
                    <a:pt x="439" y="73"/>
                  </a:cubicBezTo>
                  <a:close/>
                  <a:moveTo>
                    <a:pt x="439" y="87"/>
                  </a:moveTo>
                  <a:cubicBezTo>
                    <a:pt x="439" y="96"/>
                    <a:pt x="439" y="96"/>
                    <a:pt x="439" y="96"/>
                  </a:cubicBezTo>
                  <a:cubicBezTo>
                    <a:pt x="438" y="96"/>
                    <a:pt x="438" y="96"/>
                    <a:pt x="438" y="96"/>
                  </a:cubicBezTo>
                  <a:cubicBezTo>
                    <a:pt x="438" y="93"/>
                    <a:pt x="438" y="90"/>
                    <a:pt x="438" y="87"/>
                  </a:cubicBezTo>
                  <a:cubicBezTo>
                    <a:pt x="439" y="87"/>
                    <a:pt x="439" y="87"/>
                    <a:pt x="439" y="87"/>
                  </a:cubicBezTo>
                  <a:close/>
                  <a:moveTo>
                    <a:pt x="439" y="99"/>
                  </a:moveTo>
                  <a:cubicBezTo>
                    <a:pt x="439" y="124"/>
                    <a:pt x="439" y="124"/>
                    <a:pt x="439" y="124"/>
                  </a:cubicBezTo>
                  <a:cubicBezTo>
                    <a:pt x="438" y="124"/>
                    <a:pt x="436" y="124"/>
                    <a:pt x="435" y="124"/>
                  </a:cubicBezTo>
                  <a:cubicBezTo>
                    <a:pt x="435" y="99"/>
                    <a:pt x="435" y="99"/>
                    <a:pt x="435" y="99"/>
                  </a:cubicBezTo>
                  <a:cubicBezTo>
                    <a:pt x="436" y="99"/>
                    <a:pt x="438" y="99"/>
                    <a:pt x="439" y="99"/>
                  </a:cubicBezTo>
                  <a:close/>
                  <a:moveTo>
                    <a:pt x="439" y="126"/>
                  </a:moveTo>
                  <a:cubicBezTo>
                    <a:pt x="439" y="138"/>
                    <a:pt x="439" y="138"/>
                    <a:pt x="439" y="138"/>
                  </a:cubicBezTo>
                  <a:cubicBezTo>
                    <a:pt x="438" y="138"/>
                    <a:pt x="436" y="138"/>
                    <a:pt x="435" y="137"/>
                  </a:cubicBezTo>
                  <a:cubicBezTo>
                    <a:pt x="435" y="126"/>
                    <a:pt x="435" y="126"/>
                    <a:pt x="435" y="126"/>
                  </a:cubicBezTo>
                  <a:cubicBezTo>
                    <a:pt x="436" y="126"/>
                    <a:pt x="438" y="126"/>
                    <a:pt x="439" y="126"/>
                  </a:cubicBezTo>
                  <a:close/>
                  <a:moveTo>
                    <a:pt x="439" y="167"/>
                  </a:moveTo>
                  <a:cubicBezTo>
                    <a:pt x="439" y="174"/>
                    <a:pt x="439" y="174"/>
                    <a:pt x="439" y="174"/>
                  </a:cubicBezTo>
                  <a:cubicBezTo>
                    <a:pt x="438" y="173"/>
                    <a:pt x="436" y="173"/>
                    <a:pt x="435" y="173"/>
                  </a:cubicBezTo>
                  <a:cubicBezTo>
                    <a:pt x="435" y="166"/>
                    <a:pt x="435" y="166"/>
                    <a:pt x="435" y="166"/>
                  </a:cubicBezTo>
                  <a:cubicBezTo>
                    <a:pt x="436" y="167"/>
                    <a:pt x="438" y="167"/>
                    <a:pt x="439" y="167"/>
                  </a:cubicBezTo>
                  <a:close/>
                  <a:moveTo>
                    <a:pt x="439" y="189"/>
                  </a:moveTo>
                  <a:cubicBezTo>
                    <a:pt x="439" y="196"/>
                    <a:pt x="439" y="196"/>
                    <a:pt x="439" y="196"/>
                  </a:cubicBezTo>
                  <a:cubicBezTo>
                    <a:pt x="438" y="196"/>
                    <a:pt x="436" y="195"/>
                    <a:pt x="435" y="195"/>
                  </a:cubicBezTo>
                  <a:cubicBezTo>
                    <a:pt x="435" y="180"/>
                    <a:pt x="435" y="180"/>
                    <a:pt x="435" y="180"/>
                  </a:cubicBezTo>
                  <a:cubicBezTo>
                    <a:pt x="436" y="183"/>
                    <a:pt x="437" y="187"/>
                    <a:pt x="439" y="189"/>
                  </a:cubicBezTo>
                  <a:close/>
                  <a:moveTo>
                    <a:pt x="439" y="224"/>
                  </a:moveTo>
                  <a:cubicBezTo>
                    <a:pt x="439" y="253"/>
                    <a:pt x="439" y="253"/>
                    <a:pt x="439" y="253"/>
                  </a:cubicBezTo>
                  <a:cubicBezTo>
                    <a:pt x="439" y="253"/>
                    <a:pt x="438" y="253"/>
                    <a:pt x="438" y="253"/>
                  </a:cubicBezTo>
                  <a:cubicBezTo>
                    <a:pt x="438" y="254"/>
                    <a:pt x="438" y="255"/>
                    <a:pt x="438" y="256"/>
                  </a:cubicBezTo>
                  <a:cubicBezTo>
                    <a:pt x="438" y="256"/>
                    <a:pt x="439" y="256"/>
                    <a:pt x="439" y="257"/>
                  </a:cubicBezTo>
                  <a:cubicBezTo>
                    <a:pt x="439" y="268"/>
                    <a:pt x="439" y="268"/>
                    <a:pt x="439" y="268"/>
                  </a:cubicBezTo>
                  <a:cubicBezTo>
                    <a:pt x="438" y="268"/>
                    <a:pt x="437" y="268"/>
                    <a:pt x="436" y="268"/>
                  </a:cubicBezTo>
                  <a:cubicBezTo>
                    <a:pt x="435" y="272"/>
                    <a:pt x="437" y="275"/>
                    <a:pt x="439" y="277"/>
                  </a:cubicBezTo>
                  <a:cubicBezTo>
                    <a:pt x="439" y="289"/>
                    <a:pt x="439" y="289"/>
                    <a:pt x="439" y="289"/>
                  </a:cubicBezTo>
                  <a:cubicBezTo>
                    <a:pt x="438" y="289"/>
                    <a:pt x="436" y="288"/>
                    <a:pt x="435" y="288"/>
                  </a:cubicBezTo>
                  <a:cubicBezTo>
                    <a:pt x="435" y="226"/>
                    <a:pt x="435" y="226"/>
                    <a:pt x="435" y="226"/>
                  </a:cubicBezTo>
                  <a:cubicBezTo>
                    <a:pt x="436" y="225"/>
                    <a:pt x="438" y="225"/>
                    <a:pt x="439" y="224"/>
                  </a:cubicBezTo>
                  <a:close/>
                  <a:moveTo>
                    <a:pt x="439" y="302"/>
                  </a:moveTo>
                  <a:cubicBezTo>
                    <a:pt x="439" y="321"/>
                    <a:pt x="439" y="321"/>
                    <a:pt x="439" y="321"/>
                  </a:cubicBezTo>
                  <a:cubicBezTo>
                    <a:pt x="438" y="321"/>
                    <a:pt x="436" y="320"/>
                    <a:pt x="435" y="320"/>
                  </a:cubicBezTo>
                  <a:cubicBezTo>
                    <a:pt x="435" y="317"/>
                    <a:pt x="435" y="317"/>
                    <a:pt x="435" y="317"/>
                  </a:cubicBezTo>
                  <a:cubicBezTo>
                    <a:pt x="436" y="317"/>
                    <a:pt x="436" y="318"/>
                    <a:pt x="437" y="318"/>
                  </a:cubicBezTo>
                  <a:cubicBezTo>
                    <a:pt x="438" y="313"/>
                    <a:pt x="438" y="308"/>
                    <a:pt x="435" y="305"/>
                  </a:cubicBezTo>
                  <a:cubicBezTo>
                    <a:pt x="435" y="300"/>
                    <a:pt x="435" y="300"/>
                    <a:pt x="435" y="300"/>
                  </a:cubicBezTo>
                  <a:cubicBezTo>
                    <a:pt x="436" y="301"/>
                    <a:pt x="438" y="301"/>
                    <a:pt x="439" y="302"/>
                  </a:cubicBezTo>
                  <a:close/>
                  <a:moveTo>
                    <a:pt x="439" y="378"/>
                  </a:moveTo>
                  <a:cubicBezTo>
                    <a:pt x="439" y="400"/>
                    <a:pt x="439" y="400"/>
                    <a:pt x="439" y="400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35" y="378"/>
                    <a:pt x="435" y="378"/>
                    <a:pt x="435" y="378"/>
                  </a:cubicBezTo>
                  <a:cubicBezTo>
                    <a:pt x="439" y="378"/>
                    <a:pt x="439" y="378"/>
                    <a:pt x="439" y="378"/>
                  </a:cubicBezTo>
                  <a:close/>
                  <a:moveTo>
                    <a:pt x="439" y="459"/>
                  </a:moveTo>
                  <a:cubicBezTo>
                    <a:pt x="439" y="462"/>
                    <a:pt x="439" y="462"/>
                    <a:pt x="439" y="462"/>
                  </a:cubicBezTo>
                  <a:cubicBezTo>
                    <a:pt x="435" y="459"/>
                    <a:pt x="435" y="459"/>
                    <a:pt x="435" y="459"/>
                  </a:cubicBezTo>
                  <a:cubicBezTo>
                    <a:pt x="435" y="445"/>
                    <a:pt x="435" y="445"/>
                    <a:pt x="435" y="445"/>
                  </a:cubicBezTo>
                  <a:cubicBezTo>
                    <a:pt x="437" y="450"/>
                    <a:pt x="438" y="455"/>
                    <a:pt x="439" y="459"/>
                  </a:cubicBezTo>
                  <a:close/>
                  <a:moveTo>
                    <a:pt x="439" y="482"/>
                  </a:moveTo>
                  <a:cubicBezTo>
                    <a:pt x="439" y="486"/>
                    <a:pt x="439" y="486"/>
                    <a:pt x="439" y="486"/>
                  </a:cubicBezTo>
                  <a:cubicBezTo>
                    <a:pt x="438" y="486"/>
                    <a:pt x="437" y="486"/>
                    <a:pt x="436" y="486"/>
                  </a:cubicBezTo>
                  <a:cubicBezTo>
                    <a:pt x="436" y="487"/>
                    <a:pt x="436" y="488"/>
                    <a:pt x="436" y="489"/>
                  </a:cubicBezTo>
                  <a:cubicBezTo>
                    <a:pt x="437" y="489"/>
                    <a:pt x="438" y="489"/>
                    <a:pt x="439" y="490"/>
                  </a:cubicBezTo>
                  <a:cubicBezTo>
                    <a:pt x="439" y="495"/>
                    <a:pt x="439" y="495"/>
                    <a:pt x="439" y="495"/>
                  </a:cubicBezTo>
                  <a:cubicBezTo>
                    <a:pt x="438" y="494"/>
                    <a:pt x="436" y="493"/>
                    <a:pt x="435" y="492"/>
                  </a:cubicBezTo>
                  <a:cubicBezTo>
                    <a:pt x="435" y="484"/>
                    <a:pt x="435" y="484"/>
                    <a:pt x="435" y="484"/>
                  </a:cubicBezTo>
                  <a:cubicBezTo>
                    <a:pt x="436" y="484"/>
                    <a:pt x="438" y="483"/>
                    <a:pt x="439" y="482"/>
                  </a:cubicBezTo>
                  <a:close/>
                  <a:moveTo>
                    <a:pt x="439" y="498"/>
                  </a:moveTo>
                  <a:cubicBezTo>
                    <a:pt x="439" y="501"/>
                    <a:pt x="439" y="501"/>
                    <a:pt x="439" y="501"/>
                  </a:cubicBezTo>
                  <a:cubicBezTo>
                    <a:pt x="438" y="502"/>
                    <a:pt x="436" y="503"/>
                    <a:pt x="435" y="503"/>
                  </a:cubicBezTo>
                  <a:cubicBezTo>
                    <a:pt x="435" y="499"/>
                    <a:pt x="435" y="499"/>
                    <a:pt x="435" y="499"/>
                  </a:cubicBezTo>
                  <a:cubicBezTo>
                    <a:pt x="436" y="499"/>
                    <a:pt x="438" y="499"/>
                    <a:pt x="439" y="498"/>
                  </a:cubicBezTo>
                  <a:close/>
                  <a:moveTo>
                    <a:pt x="439" y="511"/>
                  </a:moveTo>
                  <a:cubicBezTo>
                    <a:pt x="439" y="522"/>
                    <a:pt x="439" y="522"/>
                    <a:pt x="439" y="522"/>
                  </a:cubicBezTo>
                  <a:cubicBezTo>
                    <a:pt x="438" y="523"/>
                    <a:pt x="436" y="523"/>
                    <a:pt x="435" y="524"/>
                  </a:cubicBezTo>
                  <a:cubicBezTo>
                    <a:pt x="435" y="512"/>
                    <a:pt x="435" y="512"/>
                    <a:pt x="435" y="512"/>
                  </a:cubicBezTo>
                  <a:cubicBezTo>
                    <a:pt x="436" y="511"/>
                    <a:pt x="438" y="511"/>
                    <a:pt x="439" y="511"/>
                  </a:cubicBezTo>
                  <a:close/>
                  <a:moveTo>
                    <a:pt x="439" y="546"/>
                  </a:moveTo>
                  <a:cubicBezTo>
                    <a:pt x="439" y="577"/>
                    <a:pt x="439" y="577"/>
                    <a:pt x="439" y="577"/>
                  </a:cubicBezTo>
                  <a:cubicBezTo>
                    <a:pt x="437" y="571"/>
                    <a:pt x="436" y="565"/>
                    <a:pt x="435" y="559"/>
                  </a:cubicBezTo>
                  <a:cubicBezTo>
                    <a:pt x="435" y="549"/>
                    <a:pt x="435" y="549"/>
                    <a:pt x="435" y="549"/>
                  </a:cubicBezTo>
                  <a:cubicBezTo>
                    <a:pt x="436" y="548"/>
                    <a:pt x="438" y="547"/>
                    <a:pt x="439" y="546"/>
                  </a:cubicBezTo>
                  <a:close/>
                  <a:moveTo>
                    <a:pt x="439" y="607"/>
                  </a:moveTo>
                  <a:cubicBezTo>
                    <a:pt x="439" y="613"/>
                    <a:pt x="439" y="613"/>
                    <a:pt x="439" y="613"/>
                  </a:cubicBezTo>
                  <a:cubicBezTo>
                    <a:pt x="438" y="613"/>
                    <a:pt x="438" y="613"/>
                    <a:pt x="437" y="613"/>
                  </a:cubicBezTo>
                  <a:cubicBezTo>
                    <a:pt x="438" y="615"/>
                    <a:pt x="438" y="616"/>
                    <a:pt x="439" y="617"/>
                  </a:cubicBezTo>
                  <a:cubicBezTo>
                    <a:pt x="439" y="626"/>
                    <a:pt x="439" y="626"/>
                    <a:pt x="439" y="626"/>
                  </a:cubicBezTo>
                  <a:cubicBezTo>
                    <a:pt x="438" y="625"/>
                    <a:pt x="436" y="623"/>
                    <a:pt x="435" y="622"/>
                  </a:cubicBezTo>
                  <a:cubicBezTo>
                    <a:pt x="435" y="608"/>
                    <a:pt x="435" y="608"/>
                    <a:pt x="435" y="608"/>
                  </a:cubicBezTo>
                  <a:cubicBezTo>
                    <a:pt x="436" y="608"/>
                    <a:pt x="437" y="607"/>
                    <a:pt x="438" y="607"/>
                  </a:cubicBezTo>
                  <a:cubicBezTo>
                    <a:pt x="439" y="607"/>
                    <a:pt x="439" y="607"/>
                    <a:pt x="439" y="607"/>
                  </a:cubicBezTo>
                  <a:close/>
                  <a:moveTo>
                    <a:pt x="439" y="630"/>
                  </a:moveTo>
                  <a:cubicBezTo>
                    <a:pt x="439" y="635"/>
                    <a:pt x="439" y="635"/>
                    <a:pt x="439" y="635"/>
                  </a:cubicBezTo>
                  <a:cubicBezTo>
                    <a:pt x="438" y="635"/>
                    <a:pt x="436" y="636"/>
                    <a:pt x="435" y="636"/>
                  </a:cubicBezTo>
                  <a:cubicBezTo>
                    <a:pt x="435" y="631"/>
                    <a:pt x="435" y="631"/>
                    <a:pt x="435" y="631"/>
                  </a:cubicBezTo>
                  <a:cubicBezTo>
                    <a:pt x="437" y="630"/>
                    <a:pt x="438" y="630"/>
                    <a:pt x="439" y="630"/>
                  </a:cubicBezTo>
                  <a:close/>
                  <a:moveTo>
                    <a:pt x="439" y="678"/>
                  </a:moveTo>
                  <a:cubicBezTo>
                    <a:pt x="439" y="679"/>
                    <a:pt x="439" y="679"/>
                    <a:pt x="439" y="679"/>
                  </a:cubicBezTo>
                  <a:cubicBezTo>
                    <a:pt x="439" y="679"/>
                    <a:pt x="439" y="679"/>
                    <a:pt x="439" y="679"/>
                  </a:cubicBezTo>
                  <a:cubicBezTo>
                    <a:pt x="439" y="678"/>
                    <a:pt x="439" y="678"/>
                    <a:pt x="439" y="678"/>
                  </a:cubicBezTo>
                  <a:close/>
                  <a:moveTo>
                    <a:pt x="439" y="745"/>
                  </a:moveTo>
                  <a:cubicBezTo>
                    <a:pt x="439" y="754"/>
                    <a:pt x="439" y="754"/>
                    <a:pt x="439" y="754"/>
                  </a:cubicBezTo>
                  <a:cubicBezTo>
                    <a:pt x="437" y="754"/>
                    <a:pt x="436" y="754"/>
                    <a:pt x="435" y="754"/>
                  </a:cubicBezTo>
                  <a:cubicBezTo>
                    <a:pt x="435" y="746"/>
                    <a:pt x="435" y="746"/>
                    <a:pt x="435" y="746"/>
                  </a:cubicBezTo>
                  <a:cubicBezTo>
                    <a:pt x="436" y="746"/>
                    <a:pt x="436" y="746"/>
                    <a:pt x="437" y="745"/>
                  </a:cubicBezTo>
                  <a:cubicBezTo>
                    <a:pt x="439" y="745"/>
                    <a:pt x="439" y="745"/>
                    <a:pt x="439" y="745"/>
                  </a:cubicBezTo>
                  <a:close/>
                  <a:moveTo>
                    <a:pt x="439" y="769"/>
                  </a:moveTo>
                  <a:cubicBezTo>
                    <a:pt x="438" y="768"/>
                    <a:pt x="436" y="766"/>
                    <a:pt x="435" y="764"/>
                  </a:cubicBezTo>
                  <a:cubicBezTo>
                    <a:pt x="435" y="777"/>
                    <a:pt x="435" y="777"/>
                    <a:pt x="435" y="777"/>
                  </a:cubicBezTo>
                  <a:cubicBezTo>
                    <a:pt x="436" y="779"/>
                    <a:pt x="438" y="781"/>
                    <a:pt x="439" y="783"/>
                  </a:cubicBezTo>
                  <a:lnTo>
                    <a:pt x="439" y="769"/>
                  </a:lnTo>
                  <a:close/>
                  <a:moveTo>
                    <a:pt x="427" y="2"/>
                  </a:moveTo>
                  <a:cubicBezTo>
                    <a:pt x="430" y="2"/>
                    <a:pt x="432" y="2"/>
                    <a:pt x="435" y="2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3" y="10"/>
                    <a:pt x="430" y="10"/>
                    <a:pt x="427" y="10"/>
                  </a:cubicBezTo>
                  <a:cubicBezTo>
                    <a:pt x="427" y="2"/>
                    <a:pt x="427" y="2"/>
                    <a:pt x="427" y="2"/>
                  </a:cubicBezTo>
                  <a:close/>
                  <a:moveTo>
                    <a:pt x="435" y="791"/>
                  </a:moveTo>
                  <a:cubicBezTo>
                    <a:pt x="432" y="792"/>
                    <a:pt x="430" y="792"/>
                    <a:pt x="427" y="792"/>
                  </a:cubicBezTo>
                  <a:cubicBezTo>
                    <a:pt x="427" y="786"/>
                    <a:pt x="427" y="786"/>
                    <a:pt x="427" y="786"/>
                  </a:cubicBezTo>
                  <a:cubicBezTo>
                    <a:pt x="431" y="785"/>
                    <a:pt x="433" y="785"/>
                    <a:pt x="435" y="785"/>
                  </a:cubicBezTo>
                  <a:cubicBezTo>
                    <a:pt x="435" y="791"/>
                    <a:pt x="435" y="791"/>
                    <a:pt x="435" y="791"/>
                  </a:cubicBezTo>
                  <a:close/>
                  <a:moveTo>
                    <a:pt x="435" y="35"/>
                  </a:moveTo>
                  <a:cubicBezTo>
                    <a:pt x="435" y="47"/>
                    <a:pt x="435" y="47"/>
                    <a:pt x="435" y="47"/>
                  </a:cubicBezTo>
                  <a:cubicBezTo>
                    <a:pt x="434" y="46"/>
                    <a:pt x="433" y="46"/>
                    <a:pt x="433" y="46"/>
                  </a:cubicBezTo>
                  <a:cubicBezTo>
                    <a:pt x="431" y="46"/>
                    <a:pt x="429" y="46"/>
                    <a:pt x="427" y="46"/>
                  </a:cubicBezTo>
                  <a:cubicBezTo>
                    <a:pt x="427" y="22"/>
                    <a:pt x="427" y="22"/>
                    <a:pt x="427" y="22"/>
                  </a:cubicBezTo>
                  <a:cubicBezTo>
                    <a:pt x="429" y="27"/>
                    <a:pt x="431" y="31"/>
                    <a:pt x="435" y="35"/>
                  </a:cubicBezTo>
                  <a:close/>
                  <a:moveTo>
                    <a:pt x="435" y="75"/>
                  </a:moveTo>
                  <a:cubicBezTo>
                    <a:pt x="435" y="84"/>
                    <a:pt x="435" y="84"/>
                    <a:pt x="435" y="84"/>
                  </a:cubicBezTo>
                  <a:cubicBezTo>
                    <a:pt x="434" y="84"/>
                    <a:pt x="434" y="84"/>
                    <a:pt x="434" y="84"/>
                  </a:cubicBezTo>
                  <a:cubicBezTo>
                    <a:pt x="434" y="81"/>
                    <a:pt x="434" y="78"/>
                    <a:pt x="434" y="75"/>
                  </a:cubicBezTo>
                  <a:cubicBezTo>
                    <a:pt x="434" y="75"/>
                    <a:pt x="435" y="75"/>
                    <a:pt x="435" y="75"/>
                  </a:cubicBezTo>
                  <a:close/>
                  <a:moveTo>
                    <a:pt x="435" y="99"/>
                  </a:moveTo>
                  <a:cubicBezTo>
                    <a:pt x="435" y="124"/>
                    <a:pt x="435" y="124"/>
                    <a:pt x="435" y="124"/>
                  </a:cubicBezTo>
                  <a:cubicBezTo>
                    <a:pt x="432" y="124"/>
                    <a:pt x="430" y="123"/>
                    <a:pt x="427" y="123"/>
                  </a:cubicBezTo>
                  <a:cubicBezTo>
                    <a:pt x="427" y="110"/>
                    <a:pt x="427" y="110"/>
                    <a:pt x="427" y="110"/>
                  </a:cubicBezTo>
                  <a:cubicBezTo>
                    <a:pt x="428" y="110"/>
                    <a:pt x="430" y="110"/>
                    <a:pt x="431" y="110"/>
                  </a:cubicBezTo>
                  <a:cubicBezTo>
                    <a:pt x="427" y="106"/>
                    <a:pt x="426" y="105"/>
                    <a:pt x="429" y="99"/>
                  </a:cubicBezTo>
                  <a:cubicBezTo>
                    <a:pt x="431" y="99"/>
                    <a:pt x="433" y="99"/>
                    <a:pt x="435" y="99"/>
                  </a:cubicBezTo>
                  <a:close/>
                  <a:moveTo>
                    <a:pt x="435" y="126"/>
                  </a:moveTo>
                  <a:cubicBezTo>
                    <a:pt x="435" y="137"/>
                    <a:pt x="435" y="137"/>
                    <a:pt x="435" y="137"/>
                  </a:cubicBezTo>
                  <a:cubicBezTo>
                    <a:pt x="432" y="137"/>
                    <a:pt x="429" y="137"/>
                    <a:pt x="427" y="136"/>
                  </a:cubicBezTo>
                  <a:cubicBezTo>
                    <a:pt x="427" y="126"/>
                    <a:pt x="427" y="126"/>
                    <a:pt x="427" y="126"/>
                  </a:cubicBezTo>
                  <a:cubicBezTo>
                    <a:pt x="429" y="125"/>
                    <a:pt x="432" y="125"/>
                    <a:pt x="435" y="126"/>
                  </a:cubicBezTo>
                  <a:close/>
                  <a:moveTo>
                    <a:pt x="435" y="166"/>
                  </a:moveTo>
                  <a:cubicBezTo>
                    <a:pt x="435" y="173"/>
                    <a:pt x="435" y="173"/>
                    <a:pt x="435" y="173"/>
                  </a:cubicBezTo>
                  <a:cubicBezTo>
                    <a:pt x="434" y="173"/>
                    <a:pt x="433" y="172"/>
                    <a:pt x="432" y="172"/>
                  </a:cubicBezTo>
                  <a:cubicBezTo>
                    <a:pt x="433" y="175"/>
                    <a:pt x="434" y="177"/>
                    <a:pt x="435" y="180"/>
                  </a:cubicBezTo>
                  <a:cubicBezTo>
                    <a:pt x="435" y="195"/>
                    <a:pt x="435" y="195"/>
                    <a:pt x="435" y="195"/>
                  </a:cubicBezTo>
                  <a:cubicBezTo>
                    <a:pt x="432" y="195"/>
                    <a:pt x="429" y="194"/>
                    <a:pt x="427" y="194"/>
                  </a:cubicBezTo>
                  <a:cubicBezTo>
                    <a:pt x="427" y="190"/>
                    <a:pt x="427" y="190"/>
                    <a:pt x="427" y="190"/>
                  </a:cubicBezTo>
                  <a:cubicBezTo>
                    <a:pt x="429" y="189"/>
                    <a:pt x="430" y="189"/>
                    <a:pt x="432" y="189"/>
                  </a:cubicBezTo>
                  <a:cubicBezTo>
                    <a:pt x="430" y="184"/>
                    <a:pt x="429" y="180"/>
                    <a:pt x="427" y="177"/>
                  </a:cubicBezTo>
                  <a:cubicBezTo>
                    <a:pt x="427" y="166"/>
                    <a:pt x="427" y="166"/>
                    <a:pt x="427" y="166"/>
                  </a:cubicBezTo>
                  <a:cubicBezTo>
                    <a:pt x="430" y="166"/>
                    <a:pt x="432" y="166"/>
                    <a:pt x="435" y="166"/>
                  </a:cubicBezTo>
                  <a:close/>
                  <a:moveTo>
                    <a:pt x="435" y="226"/>
                  </a:moveTo>
                  <a:cubicBezTo>
                    <a:pt x="435" y="288"/>
                    <a:pt x="435" y="288"/>
                    <a:pt x="435" y="288"/>
                  </a:cubicBezTo>
                  <a:cubicBezTo>
                    <a:pt x="433" y="288"/>
                    <a:pt x="433" y="288"/>
                    <a:pt x="433" y="288"/>
                  </a:cubicBezTo>
                  <a:cubicBezTo>
                    <a:pt x="429" y="283"/>
                    <a:pt x="428" y="282"/>
                    <a:pt x="427" y="279"/>
                  </a:cubicBezTo>
                  <a:cubicBezTo>
                    <a:pt x="427" y="263"/>
                    <a:pt x="427" y="263"/>
                    <a:pt x="427" y="263"/>
                  </a:cubicBezTo>
                  <a:cubicBezTo>
                    <a:pt x="428" y="257"/>
                    <a:pt x="429" y="247"/>
                    <a:pt x="432" y="230"/>
                  </a:cubicBezTo>
                  <a:cubicBezTo>
                    <a:pt x="433" y="228"/>
                    <a:pt x="433" y="227"/>
                    <a:pt x="435" y="226"/>
                  </a:cubicBezTo>
                  <a:close/>
                  <a:moveTo>
                    <a:pt x="435" y="300"/>
                  </a:moveTo>
                  <a:cubicBezTo>
                    <a:pt x="435" y="305"/>
                    <a:pt x="435" y="305"/>
                    <a:pt x="435" y="305"/>
                  </a:cubicBezTo>
                  <a:cubicBezTo>
                    <a:pt x="433" y="304"/>
                    <a:pt x="432" y="303"/>
                    <a:pt x="429" y="304"/>
                  </a:cubicBezTo>
                  <a:cubicBezTo>
                    <a:pt x="430" y="308"/>
                    <a:pt x="431" y="312"/>
                    <a:pt x="432" y="316"/>
                  </a:cubicBezTo>
                  <a:cubicBezTo>
                    <a:pt x="433" y="316"/>
                    <a:pt x="434" y="317"/>
                    <a:pt x="435" y="317"/>
                  </a:cubicBezTo>
                  <a:cubicBezTo>
                    <a:pt x="435" y="320"/>
                    <a:pt x="435" y="320"/>
                    <a:pt x="435" y="320"/>
                  </a:cubicBezTo>
                  <a:cubicBezTo>
                    <a:pt x="432" y="319"/>
                    <a:pt x="430" y="318"/>
                    <a:pt x="427" y="317"/>
                  </a:cubicBezTo>
                  <a:cubicBezTo>
                    <a:pt x="427" y="298"/>
                    <a:pt x="427" y="298"/>
                    <a:pt x="427" y="298"/>
                  </a:cubicBezTo>
                  <a:cubicBezTo>
                    <a:pt x="430" y="298"/>
                    <a:pt x="432" y="299"/>
                    <a:pt x="435" y="300"/>
                  </a:cubicBezTo>
                  <a:close/>
                  <a:moveTo>
                    <a:pt x="435" y="378"/>
                  </a:moveTo>
                  <a:cubicBezTo>
                    <a:pt x="435" y="403"/>
                    <a:pt x="435" y="403"/>
                    <a:pt x="435" y="403"/>
                  </a:cubicBezTo>
                  <a:cubicBezTo>
                    <a:pt x="427" y="409"/>
                    <a:pt x="427" y="409"/>
                    <a:pt x="427" y="409"/>
                  </a:cubicBezTo>
                  <a:cubicBezTo>
                    <a:pt x="427" y="378"/>
                    <a:pt x="427" y="378"/>
                    <a:pt x="427" y="378"/>
                  </a:cubicBezTo>
                  <a:cubicBezTo>
                    <a:pt x="435" y="378"/>
                    <a:pt x="435" y="378"/>
                    <a:pt x="435" y="378"/>
                  </a:cubicBezTo>
                  <a:close/>
                  <a:moveTo>
                    <a:pt x="435" y="445"/>
                  </a:moveTo>
                  <a:cubicBezTo>
                    <a:pt x="435" y="459"/>
                    <a:pt x="435" y="459"/>
                    <a:pt x="435" y="459"/>
                  </a:cubicBezTo>
                  <a:cubicBezTo>
                    <a:pt x="427" y="454"/>
                    <a:pt x="427" y="454"/>
                    <a:pt x="427" y="454"/>
                  </a:cubicBezTo>
                  <a:cubicBezTo>
                    <a:pt x="427" y="420"/>
                    <a:pt x="427" y="420"/>
                    <a:pt x="427" y="420"/>
                  </a:cubicBezTo>
                  <a:cubicBezTo>
                    <a:pt x="429" y="427"/>
                    <a:pt x="432" y="436"/>
                    <a:pt x="435" y="445"/>
                  </a:cubicBezTo>
                  <a:close/>
                  <a:moveTo>
                    <a:pt x="435" y="484"/>
                  </a:moveTo>
                  <a:cubicBezTo>
                    <a:pt x="435" y="492"/>
                    <a:pt x="435" y="492"/>
                    <a:pt x="435" y="492"/>
                  </a:cubicBezTo>
                  <a:cubicBezTo>
                    <a:pt x="433" y="491"/>
                    <a:pt x="430" y="490"/>
                    <a:pt x="427" y="491"/>
                  </a:cubicBezTo>
                  <a:cubicBezTo>
                    <a:pt x="427" y="487"/>
                    <a:pt x="427" y="487"/>
                    <a:pt x="427" y="487"/>
                  </a:cubicBezTo>
                  <a:cubicBezTo>
                    <a:pt x="430" y="486"/>
                    <a:pt x="432" y="485"/>
                    <a:pt x="435" y="484"/>
                  </a:cubicBezTo>
                  <a:close/>
                  <a:moveTo>
                    <a:pt x="435" y="499"/>
                  </a:moveTo>
                  <a:cubicBezTo>
                    <a:pt x="435" y="503"/>
                    <a:pt x="435" y="503"/>
                    <a:pt x="435" y="503"/>
                  </a:cubicBezTo>
                  <a:cubicBezTo>
                    <a:pt x="432" y="504"/>
                    <a:pt x="430" y="505"/>
                    <a:pt x="427" y="506"/>
                  </a:cubicBezTo>
                  <a:cubicBezTo>
                    <a:pt x="427" y="503"/>
                    <a:pt x="427" y="503"/>
                    <a:pt x="427" y="503"/>
                  </a:cubicBezTo>
                  <a:cubicBezTo>
                    <a:pt x="429" y="503"/>
                    <a:pt x="429" y="503"/>
                    <a:pt x="429" y="503"/>
                  </a:cubicBezTo>
                  <a:cubicBezTo>
                    <a:pt x="428" y="502"/>
                    <a:pt x="428" y="501"/>
                    <a:pt x="427" y="500"/>
                  </a:cubicBezTo>
                  <a:cubicBezTo>
                    <a:pt x="427" y="495"/>
                    <a:pt x="427" y="495"/>
                    <a:pt x="427" y="495"/>
                  </a:cubicBezTo>
                  <a:cubicBezTo>
                    <a:pt x="429" y="496"/>
                    <a:pt x="431" y="498"/>
                    <a:pt x="432" y="499"/>
                  </a:cubicBezTo>
                  <a:cubicBezTo>
                    <a:pt x="435" y="499"/>
                    <a:pt x="435" y="499"/>
                    <a:pt x="435" y="499"/>
                  </a:cubicBezTo>
                  <a:close/>
                  <a:moveTo>
                    <a:pt x="435" y="512"/>
                  </a:moveTo>
                  <a:cubicBezTo>
                    <a:pt x="435" y="524"/>
                    <a:pt x="435" y="524"/>
                    <a:pt x="435" y="524"/>
                  </a:cubicBezTo>
                  <a:cubicBezTo>
                    <a:pt x="432" y="526"/>
                    <a:pt x="430" y="528"/>
                    <a:pt x="427" y="530"/>
                  </a:cubicBezTo>
                  <a:cubicBezTo>
                    <a:pt x="427" y="518"/>
                    <a:pt x="427" y="518"/>
                    <a:pt x="427" y="518"/>
                  </a:cubicBezTo>
                  <a:cubicBezTo>
                    <a:pt x="427" y="518"/>
                    <a:pt x="427" y="518"/>
                    <a:pt x="427" y="518"/>
                  </a:cubicBezTo>
                  <a:cubicBezTo>
                    <a:pt x="429" y="515"/>
                    <a:pt x="431" y="513"/>
                    <a:pt x="435" y="512"/>
                  </a:cubicBezTo>
                  <a:close/>
                  <a:moveTo>
                    <a:pt x="435" y="549"/>
                  </a:moveTo>
                  <a:cubicBezTo>
                    <a:pt x="435" y="559"/>
                    <a:pt x="435" y="559"/>
                    <a:pt x="435" y="559"/>
                  </a:cubicBezTo>
                  <a:cubicBezTo>
                    <a:pt x="434" y="555"/>
                    <a:pt x="434" y="552"/>
                    <a:pt x="434" y="550"/>
                  </a:cubicBezTo>
                  <a:cubicBezTo>
                    <a:pt x="435" y="549"/>
                    <a:pt x="435" y="549"/>
                    <a:pt x="435" y="549"/>
                  </a:cubicBezTo>
                  <a:close/>
                  <a:moveTo>
                    <a:pt x="435" y="608"/>
                  </a:moveTo>
                  <a:cubicBezTo>
                    <a:pt x="435" y="622"/>
                    <a:pt x="435" y="622"/>
                    <a:pt x="435" y="622"/>
                  </a:cubicBezTo>
                  <a:cubicBezTo>
                    <a:pt x="433" y="619"/>
                    <a:pt x="430" y="617"/>
                    <a:pt x="427" y="616"/>
                  </a:cubicBezTo>
                  <a:cubicBezTo>
                    <a:pt x="427" y="610"/>
                    <a:pt x="427" y="610"/>
                    <a:pt x="427" y="610"/>
                  </a:cubicBezTo>
                  <a:cubicBezTo>
                    <a:pt x="430" y="609"/>
                    <a:pt x="432" y="609"/>
                    <a:pt x="435" y="608"/>
                  </a:cubicBezTo>
                  <a:close/>
                  <a:moveTo>
                    <a:pt x="435" y="631"/>
                  </a:moveTo>
                  <a:cubicBezTo>
                    <a:pt x="435" y="636"/>
                    <a:pt x="435" y="636"/>
                    <a:pt x="435" y="636"/>
                  </a:cubicBezTo>
                  <a:cubicBezTo>
                    <a:pt x="432" y="637"/>
                    <a:pt x="430" y="637"/>
                    <a:pt x="427" y="637"/>
                  </a:cubicBezTo>
                  <a:cubicBezTo>
                    <a:pt x="427" y="629"/>
                    <a:pt x="427" y="629"/>
                    <a:pt x="427" y="629"/>
                  </a:cubicBezTo>
                  <a:cubicBezTo>
                    <a:pt x="428" y="630"/>
                    <a:pt x="429" y="630"/>
                    <a:pt x="430" y="631"/>
                  </a:cubicBezTo>
                  <a:cubicBezTo>
                    <a:pt x="432" y="631"/>
                    <a:pt x="434" y="631"/>
                    <a:pt x="435" y="631"/>
                  </a:cubicBezTo>
                  <a:close/>
                  <a:moveTo>
                    <a:pt x="435" y="746"/>
                  </a:moveTo>
                  <a:cubicBezTo>
                    <a:pt x="435" y="754"/>
                    <a:pt x="435" y="754"/>
                    <a:pt x="435" y="754"/>
                  </a:cubicBezTo>
                  <a:cubicBezTo>
                    <a:pt x="433" y="754"/>
                    <a:pt x="433" y="755"/>
                    <a:pt x="431" y="755"/>
                  </a:cubicBezTo>
                  <a:cubicBezTo>
                    <a:pt x="432" y="758"/>
                    <a:pt x="433" y="761"/>
                    <a:pt x="435" y="764"/>
                  </a:cubicBezTo>
                  <a:cubicBezTo>
                    <a:pt x="435" y="777"/>
                    <a:pt x="435" y="777"/>
                    <a:pt x="435" y="777"/>
                  </a:cubicBezTo>
                  <a:cubicBezTo>
                    <a:pt x="432" y="773"/>
                    <a:pt x="430" y="770"/>
                    <a:pt x="427" y="766"/>
                  </a:cubicBezTo>
                  <a:cubicBezTo>
                    <a:pt x="427" y="747"/>
                    <a:pt x="427" y="747"/>
                    <a:pt x="427" y="747"/>
                  </a:cubicBezTo>
                  <a:cubicBezTo>
                    <a:pt x="430" y="747"/>
                    <a:pt x="432" y="747"/>
                    <a:pt x="435" y="746"/>
                  </a:cubicBezTo>
                  <a:close/>
                  <a:moveTo>
                    <a:pt x="427" y="711"/>
                  </a:moveTo>
                  <a:cubicBezTo>
                    <a:pt x="427" y="704"/>
                    <a:pt x="427" y="704"/>
                    <a:pt x="427" y="704"/>
                  </a:cubicBezTo>
                  <a:cubicBezTo>
                    <a:pt x="427" y="711"/>
                    <a:pt x="427" y="711"/>
                    <a:pt x="427" y="711"/>
                  </a:cubicBezTo>
                  <a:cubicBezTo>
                    <a:pt x="427" y="711"/>
                    <a:pt x="427" y="711"/>
                    <a:pt x="427" y="711"/>
                  </a:cubicBezTo>
                  <a:close/>
                  <a:moveTo>
                    <a:pt x="427" y="548"/>
                  </a:moveTo>
                  <a:cubicBezTo>
                    <a:pt x="427" y="535"/>
                    <a:pt x="427" y="535"/>
                    <a:pt x="427" y="535"/>
                  </a:cubicBezTo>
                  <a:cubicBezTo>
                    <a:pt x="429" y="533"/>
                    <a:pt x="431" y="533"/>
                    <a:pt x="434" y="533"/>
                  </a:cubicBezTo>
                  <a:cubicBezTo>
                    <a:pt x="434" y="539"/>
                    <a:pt x="431" y="545"/>
                    <a:pt x="427" y="548"/>
                  </a:cubicBezTo>
                  <a:close/>
                  <a:moveTo>
                    <a:pt x="424" y="3"/>
                  </a:moveTo>
                  <a:cubicBezTo>
                    <a:pt x="425" y="3"/>
                    <a:pt x="426" y="3"/>
                    <a:pt x="427" y="2"/>
                  </a:cubicBezTo>
                  <a:cubicBezTo>
                    <a:pt x="427" y="10"/>
                    <a:pt x="427" y="10"/>
                    <a:pt x="427" y="10"/>
                  </a:cubicBezTo>
                  <a:cubicBezTo>
                    <a:pt x="426" y="10"/>
                    <a:pt x="425" y="10"/>
                    <a:pt x="424" y="10"/>
                  </a:cubicBezTo>
                  <a:cubicBezTo>
                    <a:pt x="424" y="3"/>
                    <a:pt x="424" y="3"/>
                    <a:pt x="424" y="3"/>
                  </a:cubicBezTo>
                  <a:close/>
                  <a:moveTo>
                    <a:pt x="427" y="792"/>
                  </a:moveTo>
                  <a:cubicBezTo>
                    <a:pt x="426" y="792"/>
                    <a:pt x="425" y="792"/>
                    <a:pt x="424" y="792"/>
                  </a:cubicBezTo>
                  <a:cubicBezTo>
                    <a:pt x="424" y="785"/>
                    <a:pt x="424" y="785"/>
                    <a:pt x="424" y="785"/>
                  </a:cubicBezTo>
                  <a:cubicBezTo>
                    <a:pt x="426" y="786"/>
                    <a:pt x="426" y="786"/>
                    <a:pt x="426" y="786"/>
                  </a:cubicBezTo>
                  <a:cubicBezTo>
                    <a:pt x="427" y="786"/>
                    <a:pt x="427" y="786"/>
                    <a:pt x="427" y="786"/>
                  </a:cubicBezTo>
                  <a:cubicBezTo>
                    <a:pt x="427" y="792"/>
                    <a:pt x="427" y="792"/>
                    <a:pt x="427" y="792"/>
                  </a:cubicBezTo>
                  <a:close/>
                  <a:moveTo>
                    <a:pt x="427" y="22"/>
                  </a:moveTo>
                  <a:cubicBezTo>
                    <a:pt x="427" y="46"/>
                    <a:pt x="427" y="46"/>
                    <a:pt x="427" y="46"/>
                  </a:cubicBezTo>
                  <a:cubicBezTo>
                    <a:pt x="426" y="46"/>
                    <a:pt x="425" y="46"/>
                    <a:pt x="424" y="46"/>
                  </a:cubicBezTo>
                  <a:cubicBezTo>
                    <a:pt x="424" y="38"/>
                    <a:pt x="424" y="38"/>
                    <a:pt x="424" y="38"/>
                  </a:cubicBezTo>
                  <a:cubicBezTo>
                    <a:pt x="426" y="38"/>
                    <a:pt x="426" y="38"/>
                    <a:pt x="426" y="38"/>
                  </a:cubicBezTo>
                  <a:cubicBezTo>
                    <a:pt x="425" y="37"/>
                    <a:pt x="425" y="35"/>
                    <a:pt x="424" y="34"/>
                  </a:cubicBezTo>
                  <a:cubicBezTo>
                    <a:pt x="424" y="14"/>
                    <a:pt x="424" y="14"/>
                    <a:pt x="424" y="14"/>
                  </a:cubicBezTo>
                  <a:cubicBezTo>
                    <a:pt x="425" y="17"/>
                    <a:pt x="426" y="20"/>
                    <a:pt x="427" y="22"/>
                  </a:cubicBezTo>
                  <a:close/>
                  <a:moveTo>
                    <a:pt x="427" y="110"/>
                  </a:moveTo>
                  <a:cubicBezTo>
                    <a:pt x="427" y="123"/>
                    <a:pt x="427" y="123"/>
                    <a:pt x="427" y="123"/>
                  </a:cubicBezTo>
                  <a:cubicBezTo>
                    <a:pt x="426" y="123"/>
                    <a:pt x="425" y="123"/>
                    <a:pt x="424" y="122"/>
                  </a:cubicBezTo>
                  <a:cubicBezTo>
                    <a:pt x="424" y="109"/>
                    <a:pt x="424" y="109"/>
                    <a:pt x="424" y="109"/>
                  </a:cubicBezTo>
                  <a:cubicBezTo>
                    <a:pt x="425" y="109"/>
                    <a:pt x="426" y="109"/>
                    <a:pt x="427" y="110"/>
                  </a:cubicBezTo>
                  <a:close/>
                  <a:moveTo>
                    <a:pt x="427" y="126"/>
                  </a:moveTo>
                  <a:cubicBezTo>
                    <a:pt x="427" y="136"/>
                    <a:pt x="427" y="136"/>
                    <a:pt x="427" y="136"/>
                  </a:cubicBezTo>
                  <a:cubicBezTo>
                    <a:pt x="426" y="136"/>
                    <a:pt x="425" y="135"/>
                    <a:pt x="424" y="135"/>
                  </a:cubicBezTo>
                  <a:cubicBezTo>
                    <a:pt x="424" y="126"/>
                    <a:pt x="424" y="126"/>
                    <a:pt x="424" y="126"/>
                  </a:cubicBezTo>
                  <a:cubicBezTo>
                    <a:pt x="425" y="126"/>
                    <a:pt x="426" y="126"/>
                    <a:pt x="427" y="126"/>
                  </a:cubicBezTo>
                  <a:close/>
                  <a:moveTo>
                    <a:pt x="427" y="166"/>
                  </a:moveTo>
                  <a:cubicBezTo>
                    <a:pt x="427" y="177"/>
                    <a:pt x="427" y="177"/>
                    <a:pt x="427" y="177"/>
                  </a:cubicBezTo>
                  <a:cubicBezTo>
                    <a:pt x="426" y="176"/>
                    <a:pt x="425" y="174"/>
                    <a:pt x="424" y="173"/>
                  </a:cubicBezTo>
                  <a:cubicBezTo>
                    <a:pt x="424" y="165"/>
                    <a:pt x="424" y="165"/>
                    <a:pt x="424" y="165"/>
                  </a:cubicBezTo>
                  <a:cubicBezTo>
                    <a:pt x="425" y="165"/>
                    <a:pt x="426" y="166"/>
                    <a:pt x="427" y="166"/>
                  </a:cubicBezTo>
                  <a:close/>
                  <a:moveTo>
                    <a:pt x="427" y="190"/>
                  </a:moveTo>
                  <a:cubicBezTo>
                    <a:pt x="427" y="194"/>
                    <a:pt x="427" y="194"/>
                    <a:pt x="427" y="194"/>
                  </a:cubicBezTo>
                  <a:cubicBezTo>
                    <a:pt x="426" y="194"/>
                    <a:pt x="425" y="194"/>
                    <a:pt x="424" y="194"/>
                  </a:cubicBezTo>
                  <a:cubicBezTo>
                    <a:pt x="424" y="189"/>
                    <a:pt x="424" y="189"/>
                    <a:pt x="424" y="189"/>
                  </a:cubicBezTo>
                  <a:cubicBezTo>
                    <a:pt x="424" y="189"/>
                    <a:pt x="425" y="190"/>
                    <a:pt x="425" y="190"/>
                  </a:cubicBezTo>
                  <a:cubicBezTo>
                    <a:pt x="427" y="190"/>
                    <a:pt x="427" y="190"/>
                    <a:pt x="427" y="190"/>
                  </a:cubicBezTo>
                  <a:close/>
                  <a:moveTo>
                    <a:pt x="427" y="263"/>
                  </a:moveTo>
                  <a:cubicBezTo>
                    <a:pt x="427" y="279"/>
                    <a:pt x="427" y="279"/>
                    <a:pt x="427" y="279"/>
                  </a:cubicBezTo>
                  <a:cubicBezTo>
                    <a:pt x="427" y="279"/>
                    <a:pt x="426" y="278"/>
                    <a:pt x="426" y="277"/>
                  </a:cubicBezTo>
                  <a:cubicBezTo>
                    <a:pt x="426" y="272"/>
                    <a:pt x="426" y="270"/>
                    <a:pt x="427" y="263"/>
                  </a:cubicBezTo>
                  <a:close/>
                  <a:moveTo>
                    <a:pt x="427" y="298"/>
                  </a:moveTo>
                  <a:cubicBezTo>
                    <a:pt x="427" y="317"/>
                    <a:pt x="427" y="317"/>
                    <a:pt x="427" y="317"/>
                  </a:cubicBezTo>
                  <a:cubicBezTo>
                    <a:pt x="426" y="317"/>
                    <a:pt x="425" y="317"/>
                    <a:pt x="424" y="317"/>
                  </a:cubicBezTo>
                  <a:cubicBezTo>
                    <a:pt x="424" y="313"/>
                    <a:pt x="424" y="313"/>
                    <a:pt x="424" y="313"/>
                  </a:cubicBezTo>
                  <a:cubicBezTo>
                    <a:pt x="424" y="313"/>
                    <a:pt x="424" y="313"/>
                    <a:pt x="424" y="313"/>
                  </a:cubicBezTo>
                  <a:cubicBezTo>
                    <a:pt x="425" y="313"/>
                    <a:pt x="425" y="313"/>
                    <a:pt x="426" y="313"/>
                  </a:cubicBezTo>
                  <a:cubicBezTo>
                    <a:pt x="426" y="309"/>
                    <a:pt x="426" y="305"/>
                    <a:pt x="424" y="303"/>
                  </a:cubicBezTo>
                  <a:cubicBezTo>
                    <a:pt x="424" y="297"/>
                    <a:pt x="424" y="297"/>
                    <a:pt x="424" y="297"/>
                  </a:cubicBezTo>
                  <a:cubicBezTo>
                    <a:pt x="425" y="297"/>
                    <a:pt x="426" y="298"/>
                    <a:pt x="427" y="298"/>
                  </a:cubicBezTo>
                  <a:close/>
                  <a:moveTo>
                    <a:pt x="427" y="378"/>
                  </a:moveTo>
                  <a:cubicBezTo>
                    <a:pt x="427" y="409"/>
                    <a:pt x="427" y="409"/>
                    <a:pt x="427" y="409"/>
                  </a:cubicBezTo>
                  <a:cubicBezTo>
                    <a:pt x="425" y="411"/>
                    <a:pt x="425" y="411"/>
                    <a:pt x="425" y="411"/>
                  </a:cubicBezTo>
                  <a:cubicBezTo>
                    <a:pt x="425" y="411"/>
                    <a:pt x="426" y="415"/>
                    <a:pt x="427" y="420"/>
                  </a:cubicBezTo>
                  <a:cubicBezTo>
                    <a:pt x="427" y="454"/>
                    <a:pt x="427" y="454"/>
                    <a:pt x="427" y="454"/>
                  </a:cubicBezTo>
                  <a:cubicBezTo>
                    <a:pt x="424" y="451"/>
                    <a:pt x="424" y="451"/>
                    <a:pt x="424" y="451"/>
                  </a:cubicBezTo>
                  <a:cubicBezTo>
                    <a:pt x="424" y="378"/>
                    <a:pt x="424" y="378"/>
                    <a:pt x="424" y="378"/>
                  </a:cubicBezTo>
                  <a:cubicBezTo>
                    <a:pt x="427" y="378"/>
                    <a:pt x="427" y="378"/>
                    <a:pt x="427" y="378"/>
                  </a:cubicBezTo>
                  <a:close/>
                  <a:moveTo>
                    <a:pt x="427" y="487"/>
                  </a:moveTo>
                  <a:cubicBezTo>
                    <a:pt x="427" y="491"/>
                    <a:pt x="427" y="491"/>
                    <a:pt x="427" y="491"/>
                  </a:cubicBezTo>
                  <a:cubicBezTo>
                    <a:pt x="426" y="491"/>
                    <a:pt x="425" y="491"/>
                    <a:pt x="424" y="492"/>
                  </a:cubicBezTo>
                  <a:cubicBezTo>
                    <a:pt x="425" y="493"/>
                    <a:pt x="426" y="494"/>
                    <a:pt x="427" y="495"/>
                  </a:cubicBezTo>
                  <a:cubicBezTo>
                    <a:pt x="427" y="500"/>
                    <a:pt x="427" y="500"/>
                    <a:pt x="427" y="500"/>
                  </a:cubicBezTo>
                  <a:cubicBezTo>
                    <a:pt x="426" y="499"/>
                    <a:pt x="425" y="497"/>
                    <a:pt x="424" y="497"/>
                  </a:cubicBezTo>
                  <a:cubicBezTo>
                    <a:pt x="424" y="488"/>
                    <a:pt x="424" y="488"/>
                    <a:pt x="424" y="488"/>
                  </a:cubicBezTo>
                  <a:cubicBezTo>
                    <a:pt x="425" y="488"/>
                    <a:pt x="426" y="487"/>
                    <a:pt x="427" y="487"/>
                  </a:cubicBezTo>
                  <a:close/>
                  <a:moveTo>
                    <a:pt x="427" y="503"/>
                  </a:moveTo>
                  <a:cubicBezTo>
                    <a:pt x="427" y="506"/>
                    <a:pt x="427" y="506"/>
                    <a:pt x="427" y="506"/>
                  </a:cubicBezTo>
                  <a:cubicBezTo>
                    <a:pt x="426" y="506"/>
                    <a:pt x="425" y="507"/>
                    <a:pt x="424" y="507"/>
                  </a:cubicBezTo>
                  <a:cubicBezTo>
                    <a:pt x="424" y="503"/>
                    <a:pt x="424" y="503"/>
                    <a:pt x="424" y="503"/>
                  </a:cubicBezTo>
                  <a:cubicBezTo>
                    <a:pt x="427" y="503"/>
                    <a:pt x="427" y="503"/>
                    <a:pt x="427" y="503"/>
                  </a:cubicBezTo>
                  <a:close/>
                  <a:moveTo>
                    <a:pt x="427" y="518"/>
                  </a:moveTo>
                  <a:cubicBezTo>
                    <a:pt x="427" y="530"/>
                    <a:pt x="427" y="530"/>
                    <a:pt x="427" y="530"/>
                  </a:cubicBezTo>
                  <a:cubicBezTo>
                    <a:pt x="426" y="531"/>
                    <a:pt x="426" y="531"/>
                    <a:pt x="426" y="531"/>
                  </a:cubicBezTo>
                  <a:cubicBezTo>
                    <a:pt x="425" y="531"/>
                    <a:pt x="425" y="531"/>
                    <a:pt x="424" y="531"/>
                  </a:cubicBezTo>
                  <a:cubicBezTo>
                    <a:pt x="424" y="520"/>
                    <a:pt x="424" y="520"/>
                    <a:pt x="424" y="520"/>
                  </a:cubicBezTo>
                  <a:cubicBezTo>
                    <a:pt x="425" y="519"/>
                    <a:pt x="426" y="519"/>
                    <a:pt x="427" y="518"/>
                  </a:cubicBezTo>
                  <a:close/>
                  <a:moveTo>
                    <a:pt x="427" y="535"/>
                  </a:moveTo>
                  <a:cubicBezTo>
                    <a:pt x="427" y="548"/>
                    <a:pt x="427" y="548"/>
                    <a:pt x="427" y="548"/>
                  </a:cubicBezTo>
                  <a:cubicBezTo>
                    <a:pt x="426" y="549"/>
                    <a:pt x="425" y="550"/>
                    <a:pt x="424" y="550"/>
                  </a:cubicBezTo>
                  <a:cubicBezTo>
                    <a:pt x="424" y="538"/>
                    <a:pt x="424" y="538"/>
                    <a:pt x="424" y="538"/>
                  </a:cubicBezTo>
                  <a:cubicBezTo>
                    <a:pt x="425" y="537"/>
                    <a:pt x="426" y="535"/>
                    <a:pt x="427" y="535"/>
                  </a:cubicBezTo>
                  <a:close/>
                  <a:moveTo>
                    <a:pt x="427" y="610"/>
                  </a:moveTo>
                  <a:cubicBezTo>
                    <a:pt x="427" y="616"/>
                    <a:pt x="427" y="616"/>
                    <a:pt x="427" y="616"/>
                  </a:cubicBezTo>
                  <a:cubicBezTo>
                    <a:pt x="426" y="615"/>
                    <a:pt x="425" y="615"/>
                    <a:pt x="424" y="615"/>
                  </a:cubicBezTo>
                  <a:cubicBezTo>
                    <a:pt x="424" y="610"/>
                    <a:pt x="424" y="610"/>
                    <a:pt x="424" y="610"/>
                  </a:cubicBezTo>
                  <a:cubicBezTo>
                    <a:pt x="425" y="610"/>
                    <a:pt x="426" y="610"/>
                    <a:pt x="427" y="610"/>
                  </a:cubicBezTo>
                  <a:close/>
                  <a:moveTo>
                    <a:pt x="427" y="629"/>
                  </a:moveTo>
                  <a:cubicBezTo>
                    <a:pt x="427" y="637"/>
                    <a:pt x="427" y="637"/>
                    <a:pt x="427" y="637"/>
                  </a:cubicBezTo>
                  <a:cubicBezTo>
                    <a:pt x="426" y="637"/>
                    <a:pt x="425" y="638"/>
                    <a:pt x="424" y="638"/>
                  </a:cubicBezTo>
                  <a:cubicBezTo>
                    <a:pt x="424" y="626"/>
                    <a:pt x="424" y="626"/>
                    <a:pt x="424" y="626"/>
                  </a:cubicBezTo>
                  <a:cubicBezTo>
                    <a:pt x="425" y="627"/>
                    <a:pt x="426" y="628"/>
                    <a:pt x="427" y="629"/>
                  </a:cubicBezTo>
                  <a:close/>
                  <a:moveTo>
                    <a:pt x="427" y="704"/>
                  </a:moveTo>
                  <a:cubicBezTo>
                    <a:pt x="427" y="711"/>
                    <a:pt x="427" y="711"/>
                    <a:pt x="427" y="711"/>
                  </a:cubicBezTo>
                  <a:cubicBezTo>
                    <a:pt x="426" y="711"/>
                    <a:pt x="425" y="711"/>
                    <a:pt x="424" y="711"/>
                  </a:cubicBezTo>
                  <a:cubicBezTo>
                    <a:pt x="424" y="670"/>
                    <a:pt x="424" y="670"/>
                    <a:pt x="424" y="670"/>
                  </a:cubicBezTo>
                  <a:cubicBezTo>
                    <a:pt x="424" y="670"/>
                    <a:pt x="425" y="670"/>
                    <a:pt x="425" y="670"/>
                  </a:cubicBezTo>
                  <a:cubicBezTo>
                    <a:pt x="426" y="681"/>
                    <a:pt x="427" y="693"/>
                    <a:pt x="427" y="704"/>
                  </a:cubicBezTo>
                  <a:close/>
                  <a:moveTo>
                    <a:pt x="427" y="747"/>
                  </a:moveTo>
                  <a:cubicBezTo>
                    <a:pt x="427" y="766"/>
                    <a:pt x="427" y="766"/>
                    <a:pt x="427" y="766"/>
                  </a:cubicBezTo>
                  <a:cubicBezTo>
                    <a:pt x="426" y="765"/>
                    <a:pt x="425" y="764"/>
                    <a:pt x="424" y="763"/>
                  </a:cubicBezTo>
                  <a:cubicBezTo>
                    <a:pt x="424" y="748"/>
                    <a:pt x="424" y="748"/>
                    <a:pt x="424" y="748"/>
                  </a:cubicBezTo>
                  <a:cubicBezTo>
                    <a:pt x="425" y="748"/>
                    <a:pt x="426" y="748"/>
                    <a:pt x="427" y="747"/>
                  </a:cubicBezTo>
                  <a:close/>
                  <a:moveTo>
                    <a:pt x="419" y="3"/>
                  </a:moveTo>
                  <a:cubicBezTo>
                    <a:pt x="421" y="3"/>
                    <a:pt x="422" y="3"/>
                    <a:pt x="424" y="3"/>
                  </a:cubicBezTo>
                  <a:cubicBezTo>
                    <a:pt x="424" y="10"/>
                    <a:pt x="424" y="10"/>
                    <a:pt x="424" y="10"/>
                  </a:cubicBezTo>
                  <a:cubicBezTo>
                    <a:pt x="423" y="10"/>
                    <a:pt x="423" y="10"/>
                    <a:pt x="422" y="10"/>
                  </a:cubicBezTo>
                  <a:cubicBezTo>
                    <a:pt x="423" y="12"/>
                    <a:pt x="423" y="13"/>
                    <a:pt x="424" y="1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2" y="30"/>
                    <a:pt x="420" y="27"/>
                    <a:pt x="419" y="24"/>
                  </a:cubicBezTo>
                  <a:cubicBezTo>
                    <a:pt x="419" y="3"/>
                    <a:pt x="419" y="3"/>
                    <a:pt x="419" y="3"/>
                  </a:cubicBezTo>
                  <a:close/>
                  <a:moveTo>
                    <a:pt x="424" y="792"/>
                  </a:moveTo>
                  <a:cubicBezTo>
                    <a:pt x="422" y="793"/>
                    <a:pt x="421" y="793"/>
                    <a:pt x="419" y="793"/>
                  </a:cubicBezTo>
                  <a:cubicBezTo>
                    <a:pt x="419" y="783"/>
                    <a:pt x="419" y="783"/>
                    <a:pt x="419" y="783"/>
                  </a:cubicBezTo>
                  <a:cubicBezTo>
                    <a:pt x="421" y="784"/>
                    <a:pt x="422" y="785"/>
                    <a:pt x="424" y="785"/>
                  </a:cubicBezTo>
                  <a:cubicBezTo>
                    <a:pt x="424" y="792"/>
                    <a:pt x="424" y="792"/>
                    <a:pt x="424" y="792"/>
                  </a:cubicBezTo>
                  <a:close/>
                  <a:moveTo>
                    <a:pt x="424" y="38"/>
                  </a:moveTo>
                  <a:cubicBezTo>
                    <a:pt x="424" y="46"/>
                    <a:pt x="424" y="46"/>
                    <a:pt x="424" y="46"/>
                  </a:cubicBezTo>
                  <a:cubicBezTo>
                    <a:pt x="422" y="47"/>
                    <a:pt x="421" y="46"/>
                    <a:pt x="419" y="46"/>
                  </a:cubicBezTo>
                  <a:cubicBezTo>
                    <a:pt x="419" y="39"/>
                    <a:pt x="419" y="39"/>
                    <a:pt x="419" y="39"/>
                  </a:cubicBezTo>
                  <a:cubicBezTo>
                    <a:pt x="421" y="39"/>
                    <a:pt x="422" y="38"/>
                    <a:pt x="424" y="38"/>
                  </a:cubicBezTo>
                  <a:close/>
                  <a:moveTo>
                    <a:pt x="424" y="109"/>
                  </a:moveTo>
                  <a:cubicBezTo>
                    <a:pt x="424" y="122"/>
                    <a:pt x="424" y="122"/>
                    <a:pt x="424" y="122"/>
                  </a:cubicBezTo>
                  <a:cubicBezTo>
                    <a:pt x="422" y="122"/>
                    <a:pt x="420" y="122"/>
                    <a:pt x="419" y="121"/>
                  </a:cubicBezTo>
                  <a:cubicBezTo>
                    <a:pt x="419" y="109"/>
                    <a:pt x="419" y="109"/>
                    <a:pt x="419" y="109"/>
                  </a:cubicBezTo>
                  <a:cubicBezTo>
                    <a:pt x="420" y="109"/>
                    <a:pt x="422" y="109"/>
                    <a:pt x="424" y="109"/>
                  </a:cubicBezTo>
                  <a:close/>
                  <a:moveTo>
                    <a:pt x="424" y="126"/>
                  </a:moveTo>
                  <a:cubicBezTo>
                    <a:pt x="424" y="135"/>
                    <a:pt x="424" y="135"/>
                    <a:pt x="424" y="135"/>
                  </a:cubicBezTo>
                  <a:cubicBezTo>
                    <a:pt x="423" y="134"/>
                    <a:pt x="421" y="133"/>
                    <a:pt x="420" y="133"/>
                  </a:cubicBezTo>
                  <a:cubicBezTo>
                    <a:pt x="420" y="131"/>
                    <a:pt x="420" y="130"/>
                    <a:pt x="420" y="128"/>
                  </a:cubicBezTo>
                  <a:cubicBezTo>
                    <a:pt x="421" y="128"/>
                    <a:pt x="422" y="127"/>
                    <a:pt x="424" y="126"/>
                  </a:cubicBezTo>
                  <a:close/>
                  <a:moveTo>
                    <a:pt x="424" y="165"/>
                  </a:moveTo>
                  <a:cubicBezTo>
                    <a:pt x="424" y="173"/>
                    <a:pt x="424" y="173"/>
                    <a:pt x="424" y="173"/>
                  </a:cubicBezTo>
                  <a:cubicBezTo>
                    <a:pt x="423" y="172"/>
                    <a:pt x="421" y="171"/>
                    <a:pt x="419" y="171"/>
                  </a:cubicBezTo>
                  <a:cubicBezTo>
                    <a:pt x="419" y="165"/>
                    <a:pt x="419" y="165"/>
                    <a:pt x="419" y="165"/>
                  </a:cubicBezTo>
                  <a:cubicBezTo>
                    <a:pt x="421" y="165"/>
                    <a:pt x="422" y="165"/>
                    <a:pt x="424" y="165"/>
                  </a:cubicBezTo>
                  <a:close/>
                  <a:moveTo>
                    <a:pt x="424" y="189"/>
                  </a:moveTo>
                  <a:cubicBezTo>
                    <a:pt x="424" y="194"/>
                    <a:pt x="424" y="194"/>
                    <a:pt x="424" y="194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1" y="193"/>
                    <a:pt x="420" y="193"/>
                    <a:pt x="419" y="193"/>
                  </a:cubicBezTo>
                  <a:cubicBezTo>
                    <a:pt x="419" y="183"/>
                    <a:pt x="419" y="183"/>
                    <a:pt x="419" y="183"/>
                  </a:cubicBezTo>
                  <a:cubicBezTo>
                    <a:pt x="420" y="186"/>
                    <a:pt x="422" y="188"/>
                    <a:pt x="424" y="189"/>
                  </a:cubicBezTo>
                  <a:close/>
                  <a:moveTo>
                    <a:pt x="424" y="297"/>
                  </a:moveTo>
                  <a:cubicBezTo>
                    <a:pt x="424" y="303"/>
                    <a:pt x="424" y="303"/>
                    <a:pt x="424" y="303"/>
                  </a:cubicBezTo>
                  <a:cubicBezTo>
                    <a:pt x="423" y="301"/>
                    <a:pt x="421" y="300"/>
                    <a:pt x="419" y="300"/>
                  </a:cubicBezTo>
                  <a:cubicBezTo>
                    <a:pt x="419" y="296"/>
                    <a:pt x="419" y="296"/>
                    <a:pt x="419" y="296"/>
                  </a:cubicBezTo>
                  <a:cubicBezTo>
                    <a:pt x="420" y="296"/>
                    <a:pt x="422" y="297"/>
                    <a:pt x="424" y="297"/>
                  </a:cubicBezTo>
                  <a:close/>
                  <a:moveTo>
                    <a:pt x="424" y="313"/>
                  </a:moveTo>
                  <a:cubicBezTo>
                    <a:pt x="424" y="317"/>
                    <a:pt x="424" y="317"/>
                    <a:pt x="424" y="317"/>
                  </a:cubicBezTo>
                  <a:cubicBezTo>
                    <a:pt x="423" y="317"/>
                    <a:pt x="423" y="316"/>
                    <a:pt x="423" y="316"/>
                  </a:cubicBezTo>
                  <a:cubicBezTo>
                    <a:pt x="422" y="315"/>
                    <a:pt x="420" y="315"/>
                    <a:pt x="419" y="314"/>
                  </a:cubicBezTo>
                  <a:cubicBezTo>
                    <a:pt x="419" y="305"/>
                    <a:pt x="419" y="305"/>
                    <a:pt x="419" y="305"/>
                  </a:cubicBezTo>
                  <a:cubicBezTo>
                    <a:pt x="422" y="311"/>
                    <a:pt x="422" y="312"/>
                    <a:pt x="424" y="313"/>
                  </a:cubicBezTo>
                  <a:close/>
                  <a:moveTo>
                    <a:pt x="424" y="378"/>
                  </a:moveTo>
                  <a:cubicBezTo>
                    <a:pt x="424" y="451"/>
                    <a:pt x="424" y="451"/>
                    <a:pt x="424" y="451"/>
                  </a:cubicBezTo>
                  <a:cubicBezTo>
                    <a:pt x="419" y="448"/>
                    <a:pt x="419" y="448"/>
                    <a:pt x="419" y="448"/>
                  </a:cubicBezTo>
                  <a:cubicBezTo>
                    <a:pt x="419" y="378"/>
                    <a:pt x="419" y="378"/>
                    <a:pt x="419" y="378"/>
                  </a:cubicBezTo>
                  <a:cubicBezTo>
                    <a:pt x="424" y="378"/>
                    <a:pt x="424" y="378"/>
                    <a:pt x="424" y="378"/>
                  </a:cubicBezTo>
                  <a:close/>
                  <a:moveTo>
                    <a:pt x="424" y="488"/>
                  </a:moveTo>
                  <a:cubicBezTo>
                    <a:pt x="424" y="497"/>
                    <a:pt x="424" y="497"/>
                    <a:pt x="424" y="497"/>
                  </a:cubicBezTo>
                  <a:cubicBezTo>
                    <a:pt x="423" y="495"/>
                    <a:pt x="421" y="495"/>
                    <a:pt x="419" y="495"/>
                  </a:cubicBezTo>
                  <a:cubicBezTo>
                    <a:pt x="419" y="489"/>
                    <a:pt x="419" y="489"/>
                    <a:pt x="419" y="489"/>
                  </a:cubicBezTo>
                  <a:cubicBezTo>
                    <a:pt x="420" y="489"/>
                    <a:pt x="422" y="488"/>
                    <a:pt x="424" y="488"/>
                  </a:cubicBezTo>
                  <a:close/>
                  <a:moveTo>
                    <a:pt x="424" y="503"/>
                  </a:moveTo>
                  <a:cubicBezTo>
                    <a:pt x="424" y="507"/>
                    <a:pt x="424" y="507"/>
                    <a:pt x="424" y="507"/>
                  </a:cubicBezTo>
                  <a:cubicBezTo>
                    <a:pt x="422" y="507"/>
                    <a:pt x="421" y="508"/>
                    <a:pt x="419" y="508"/>
                  </a:cubicBezTo>
                  <a:cubicBezTo>
                    <a:pt x="419" y="502"/>
                    <a:pt x="419" y="502"/>
                    <a:pt x="419" y="502"/>
                  </a:cubicBezTo>
                  <a:cubicBezTo>
                    <a:pt x="419" y="503"/>
                    <a:pt x="419" y="503"/>
                    <a:pt x="419" y="503"/>
                  </a:cubicBezTo>
                  <a:cubicBezTo>
                    <a:pt x="424" y="503"/>
                    <a:pt x="424" y="503"/>
                    <a:pt x="424" y="503"/>
                  </a:cubicBezTo>
                  <a:close/>
                  <a:moveTo>
                    <a:pt x="424" y="520"/>
                  </a:moveTo>
                  <a:cubicBezTo>
                    <a:pt x="424" y="531"/>
                    <a:pt x="424" y="531"/>
                    <a:pt x="424" y="531"/>
                  </a:cubicBezTo>
                  <a:cubicBezTo>
                    <a:pt x="423" y="531"/>
                    <a:pt x="423" y="531"/>
                    <a:pt x="422" y="531"/>
                  </a:cubicBezTo>
                  <a:cubicBezTo>
                    <a:pt x="421" y="527"/>
                    <a:pt x="421" y="523"/>
                    <a:pt x="424" y="520"/>
                  </a:cubicBezTo>
                  <a:close/>
                  <a:moveTo>
                    <a:pt x="424" y="538"/>
                  </a:moveTo>
                  <a:cubicBezTo>
                    <a:pt x="424" y="550"/>
                    <a:pt x="424" y="550"/>
                    <a:pt x="424" y="550"/>
                  </a:cubicBezTo>
                  <a:cubicBezTo>
                    <a:pt x="423" y="550"/>
                    <a:pt x="422" y="551"/>
                    <a:pt x="421" y="551"/>
                  </a:cubicBezTo>
                  <a:cubicBezTo>
                    <a:pt x="420" y="547"/>
                    <a:pt x="421" y="541"/>
                    <a:pt x="424" y="538"/>
                  </a:cubicBezTo>
                  <a:close/>
                  <a:moveTo>
                    <a:pt x="424" y="610"/>
                  </a:moveTo>
                  <a:cubicBezTo>
                    <a:pt x="424" y="615"/>
                    <a:pt x="424" y="615"/>
                    <a:pt x="424" y="615"/>
                  </a:cubicBezTo>
                  <a:cubicBezTo>
                    <a:pt x="422" y="615"/>
                    <a:pt x="421" y="615"/>
                    <a:pt x="419" y="616"/>
                  </a:cubicBezTo>
                  <a:cubicBezTo>
                    <a:pt x="419" y="611"/>
                    <a:pt x="419" y="611"/>
                    <a:pt x="419" y="611"/>
                  </a:cubicBezTo>
                  <a:cubicBezTo>
                    <a:pt x="421" y="611"/>
                    <a:pt x="422" y="610"/>
                    <a:pt x="424" y="610"/>
                  </a:cubicBezTo>
                  <a:close/>
                  <a:moveTo>
                    <a:pt x="424" y="626"/>
                  </a:moveTo>
                  <a:cubicBezTo>
                    <a:pt x="424" y="638"/>
                    <a:pt x="424" y="638"/>
                    <a:pt x="424" y="638"/>
                  </a:cubicBezTo>
                  <a:cubicBezTo>
                    <a:pt x="422" y="638"/>
                    <a:pt x="421" y="638"/>
                    <a:pt x="419" y="638"/>
                  </a:cubicBezTo>
                  <a:cubicBezTo>
                    <a:pt x="419" y="633"/>
                    <a:pt x="419" y="633"/>
                    <a:pt x="419" y="633"/>
                  </a:cubicBezTo>
                  <a:cubicBezTo>
                    <a:pt x="419" y="632"/>
                    <a:pt x="420" y="632"/>
                    <a:pt x="421" y="632"/>
                  </a:cubicBezTo>
                  <a:cubicBezTo>
                    <a:pt x="420" y="631"/>
                    <a:pt x="419" y="629"/>
                    <a:pt x="419" y="628"/>
                  </a:cubicBezTo>
                  <a:cubicBezTo>
                    <a:pt x="419" y="619"/>
                    <a:pt x="419" y="619"/>
                    <a:pt x="419" y="619"/>
                  </a:cubicBezTo>
                  <a:cubicBezTo>
                    <a:pt x="421" y="622"/>
                    <a:pt x="422" y="624"/>
                    <a:pt x="424" y="626"/>
                  </a:cubicBezTo>
                  <a:close/>
                  <a:moveTo>
                    <a:pt x="424" y="670"/>
                  </a:moveTo>
                  <a:cubicBezTo>
                    <a:pt x="424" y="711"/>
                    <a:pt x="424" y="711"/>
                    <a:pt x="424" y="711"/>
                  </a:cubicBezTo>
                  <a:cubicBezTo>
                    <a:pt x="422" y="712"/>
                    <a:pt x="421" y="712"/>
                    <a:pt x="419" y="712"/>
                  </a:cubicBezTo>
                  <a:cubicBezTo>
                    <a:pt x="419" y="671"/>
                    <a:pt x="419" y="671"/>
                    <a:pt x="419" y="671"/>
                  </a:cubicBezTo>
                  <a:cubicBezTo>
                    <a:pt x="420" y="671"/>
                    <a:pt x="422" y="670"/>
                    <a:pt x="424" y="670"/>
                  </a:cubicBezTo>
                  <a:close/>
                  <a:moveTo>
                    <a:pt x="424" y="748"/>
                  </a:moveTo>
                  <a:cubicBezTo>
                    <a:pt x="424" y="763"/>
                    <a:pt x="424" y="763"/>
                    <a:pt x="424" y="763"/>
                  </a:cubicBezTo>
                  <a:cubicBezTo>
                    <a:pt x="422" y="761"/>
                    <a:pt x="421" y="760"/>
                    <a:pt x="419" y="759"/>
                  </a:cubicBezTo>
                  <a:cubicBezTo>
                    <a:pt x="419" y="748"/>
                    <a:pt x="419" y="748"/>
                    <a:pt x="419" y="748"/>
                  </a:cubicBezTo>
                  <a:cubicBezTo>
                    <a:pt x="421" y="748"/>
                    <a:pt x="422" y="748"/>
                    <a:pt x="424" y="748"/>
                  </a:cubicBezTo>
                  <a:close/>
                  <a:moveTo>
                    <a:pt x="415" y="2"/>
                  </a:moveTo>
                  <a:cubicBezTo>
                    <a:pt x="416" y="2"/>
                    <a:pt x="417" y="3"/>
                    <a:pt x="419" y="3"/>
                  </a:cubicBezTo>
                  <a:cubicBezTo>
                    <a:pt x="419" y="24"/>
                    <a:pt x="419" y="24"/>
                    <a:pt x="419" y="24"/>
                  </a:cubicBezTo>
                  <a:cubicBezTo>
                    <a:pt x="417" y="21"/>
                    <a:pt x="416" y="19"/>
                    <a:pt x="415" y="17"/>
                  </a:cubicBezTo>
                  <a:cubicBezTo>
                    <a:pt x="415" y="2"/>
                    <a:pt x="415" y="2"/>
                    <a:pt x="415" y="2"/>
                  </a:cubicBezTo>
                  <a:close/>
                  <a:moveTo>
                    <a:pt x="419" y="793"/>
                  </a:moveTo>
                  <a:cubicBezTo>
                    <a:pt x="417" y="793"/>
                    <a:pt x="416" y="793"/>
                    <a:pt x="415" y="793"/>
                  </a:cubicBezTo>
                  <a:cubicBezTo>
                    <a:pt x="415" y="782"/>
                    <a:pt x="415" y="782"/>
                    <a:pt x="415" y="782"/>
                  </a:cubicBezTo>
                  <a:cubicBezTo>
                    <a:pt x="419" y="783"/>
                    <a:pt x="419" y="783"/>
                    <a:pt x="419" y="783"/>
                  </a:cubicBezTo>
                  <a:cubicBezTo>
                    <a:pt x="419" y="793"/>
                    <a:pt x="419" y="793"/>
                    <a:pt x="419" y="793"/>
                  </a:cubicBezTo>
                  <a:close/>
                  <a:moveTo>
                    <a:pt x="419" y="39"/>
                  </a:moveTo>
                  <a:cubicBezTo>
                    <a:pt x="419" y="46"/>
                    <a:pt x="419" y="46"/>
                    <a:pt x="419" y="46"/>
                  </a:cubicBezTo>
                  <a:cubicBezTo>
                    <a:pt x="417" y="46"/>
                    <a:pt x="416" y="46"/>
                    <a:pt x="415" y="46"/>
                  </a:cubicBezTo>
                  <a:cubicBezTo>
                    <a:pt x="415" y="39"/>
                    <a:pt x="415" y="39"/>
                    <a:pt x="415" y="39"/>
                  </a:cubicBezTo>
                  <a:cubicBezTo>
                    <a:pt x="419" y="39"/>
                    <a:pt x="419" y="39"/>
                    <a:pt x="419" y="39"/>
                  </a:cubicBezTo>
                  <a:close/>
                  <a:moveTo>
                    <a:pt x="419" y="109"/>
                  </a:moveTo>
                  <a:cubicBezTo>
                    <a:pt x="419" y="121"/>
                    <a:pt x="419" y="121"/>
                    <a:pt x="419" y="121"/>
                  </a:cubicBezTo>
                  <a:cubicBezTo>
                    <a:pt x="417" y="120"/>
                    <a:pt x="416" y="120"/>
                    <a:pt x="415" y="119"/>
                  </a:cubicBezTo>
                  <a:cubicBezTo>
                    <a:pt x="415" y="110"/>
                    <a:pt x="415" y="110"/>
                    <a:pt x="415" y="110"/>
                  </a:cubicBezTo>
                  <a:cubicBezTo>
                    <a:pt x="416" y="109"/>
                    <a:pt x="417" y="109"/>
                    <a:pt x="419" y="109"/>
                  </a:cubicBezTo>
                  <a:close/>
                  <a:moveTo>
                    <a:pt x="419" y="165"/>
                  </a:moveTo>
                  <a:cubicBezTo>
                    <a:pt x="419" y="171"/>
                    <a:pt x="419" y="171"/>
                    <a:pt x="419" y="171"/>
                  </a:cubicBezTo>
                  <a:cubicBezTo>
                    <a:pt x="418" y="171"/>
                    <a:pt x="416" y="171"/>
                    <a:pt x="415" y="171"/>
                  </a:cubicBezTo>
                  <a:cubicBezTo>
                    <a:pt x="415" y="165"/>
                    <a:pt x="415" y="165"/>
                    <a:pt x="415" y="165"/>
                  </a:cubicBezTo>
                  <a:cubicBezTo>
                    <a:pt x="416" y="165"/>
                    <a:pt x="417" y="165"/>
                    <a:pt x="419" y="165"/>
                  </a:cubicBezTo>
                  <a:close/>
                  <a:moveTo>
                    <a:pt x="419" y="183"/>
                  </a:moveTo>
                  <a:cubicBezTo>
                    <a:pt x="419" y="193"/>
                    <a:pt x="419" y="193"/>
                    <a:pt x="419" y="193"/>
                  </a:cubicBezTo>
                  <a:cubicBezTo>
                    <a:pt x="418" y="193"/>
                    <a:pt x="416" y="193"/>
                    <a:pt x="415" y="193"/>
                  </a:cubicBezTo>
                  <a:cubicBezTo>
                    <a:pt x="415" y="177"/>
                    <a:pt x="415" y="177"/>
                    <a:pt x="415" y="177"/>
                  </a:cubicBezTo>
                  <a:cubicBezTo>
                    <a:pt x="416" y="179"/>
                    <a:pt x="417" y="181"/>
                    <a:pt x="419" y="183"/>
                  </a:cubicBezTo>
                  <a:close/>
                  <a:moveTo>
                    <a:pt x="419" y="296"/>
                  </a:moveTo>
                  <a:cubicBezTo>
                    <a:pt x="419" y="300"/>
                    <a:pt x="419" y="300"/>
                    <a:pt x="419" y="300"/>
                  </a:cubicBezTo>
                  <a:cubicBezTo>
                    <a:pt x="418" y="300"/>
                    <a:pt x="417" y="300"/>
                    <a:pt x="416" y="300"/>
                  </a:cubicBezTo>
                  <a:cubicBezTo>
                    <a:pt x="417" y="302"/>
                    <a:pt x="418" y="304"/>
                    <a:pt x="419" y="305"/>
                  </a:cubicBezTo>
                  <a:cubicBezTo>
                    <a:pt x="419" y="314"/>
                    <a:pt x="419" y="314"/>
                    <a:pt x="419" y="314"/>
                  </a:cubicBezTo>
                  <a:cubicBezTo>
                    <a:pt x="417" y="314"/>
                    <a:pt x="416" y="313"/>
                    <a:pt x="415" y="313"/>
                  </a:cubicBezTo>
                  <a:cubicBezTo>
                    <a:pt x="415" y="309"/>
                    <a:pt x="415" y="309"/>
                    <a:pt x="415" y="309"/>
                  </a:cubicBezTo>
                  <a:cubicBezTo>
                    <a:pt x="415" y="309"/>
                    <a:pt x="415" y="309"/>
                    <a:pt x="415" y="309"/>
                  </a:cubicBezTo>
                  <a:cubicBezTo>
                    <a:pt x="415" y="307"/>
                    <a:pt x="415" y="307"/>
                    <a:pt x="415" y="307"/>
                  </a:cubicBezTo>
                  <a:cubicBezTo>
                    <a:pt x="415" y="295"/>
                    <a:pt x="415" y="295"/>
                    <a:pt x="415" y="295"/>
                  </a:cubicBezTo>
                  <a:cubicBezTo>
                    <a:pt x="416" y="296"/>
                    <a:pt x="417" y="296"/>
                    <a:pt x="419" y="296"/>
                  </a:cubicBezTo>
                  <a:close/>
                  <a:moveTo>
                    <a:pt x="419" y="378"/>
                  </a:moveTo>
                  <a:cubicBezTo>
                    <a:pt x="419" y="448"/>
                    <a:pt x="419" y="448"/>
                    <a:pt x="419" y="448"/>
                  </a:cubicBezTo>
                  <a:cubicBezTo>
                    <a:pt x="415" y="445"/>
                    <a:pt x="415" y="445"/>
                    <a:pt x="415" y="445"/>
                  </a:cubicBezTo>
                  <a:cubicBezTo>
                    <a:pt x="415" y="378"/>
                    <a:pt x="415" y="378"/>
                    <a:pt x="415" y="378"/>
                  </a:cubicBezTo>
                  <a:cubicBezTo>
                    <a:pt x="419" y="378"/>
                    <a:pt x="419" y="378"/>
                    <a:pt x="419" y="378"/>
                  </a:cubicBezTo>
                  <a:close/>
                  <a:moveTo>
                    <a:pt x="419" y="489"/>
                  </a:moveTo>
                  <a:cubicBezTo>
                    <a:pt x="419" y="495"/>
                    <a:pt x="419" y="495"/>
                    <a:pt x="419" y="495"/>
                  </a:cubicBezTo>
                  <a:cubicBezTo>
                    <a:pt x="418" y="494"/>
                    <a:pt x="416" y="494"/>
                    <a:pt x="415" y="494"/>
                  </a:cubicBezTo>
                  <a:cubicBezTo>
                    <a:pt x="415" y="490"/>
                    <a:pt x="415" y="490"/>
                    <a:pt x="415" y="490"/>
                  </a:cubicBezTo>
                  <a:cubicBezTo>
                    <a:pt x="416" y="490"/>
                    <a:pt x="417" y="490"/>
                    <a:pt x="419" y="489"/>
                  </a:cubicBezTo>
                  <a:close/>
                  <a:moveTo>
                    <a:pt x="419" y="502"/>
                  </a:moveTo>
                  <a:cubicBezTo>
                    <a:pt x="419" y="508"/>
                    <a:pt x="419" y="508"/>
                    <a:pt x="419" y="508"/>
                  </a:cubicBezTo>
                  <a:cubicBezTo>
                    <a:pt x="417" y="509"/>
                    <a:pt x="416" y="509"/>
                    <a:pt x="415" y="510"/>
                  </a:cubicBezTo>
                  <a:cubicBezTo>
                    <a:pt x="415" y="505"/>
                    <a:pt x="415" y="505"/>
                    <a:pt x="415" y="505"/>
                  </a:cubicBezTo>
                  <a:cubicBezTo>
                    <a:pt x="415" y="504"/>
                    <a:pt x="415" y="504"/>
                    <a:pt x="415" y="504"/>
                  </a:cubicBezTo>
                  <a:cubicBezTo>
                    <a:pt x="415" y="503"/>
                    <a:pt x="415" y="503"/>
                    <a:pt x="415" y="503"/>
                  </a:cubicBezTo>
                  <a:cubicBezTo>
                    <a:pt x="415" y="495"/>
                    <a:pt x="415" y="495"/>
                    <a:pt x="415" y="495"/>
                  </a:cubicBezTo>
                  <a:cubicBezTo>
                    <a:pt x="416" y="497"/>
                    <a:pt x="417" y="499"/>
                    <a:pt x="419" y="502"/>
                  </a:cubicBezTo>
                  <a:close/>
                  <a:moveTo>
                    <a:pt x="419" y="611"/>
                  </a:moveTo>
                  <a:cubicBezTo>
                    <a:pt x="419" y="616"/>
                    <a:pt x="419" y="616"/>
                    <a:pt x="419" y="616"/>
                  </a:cubicBezTo>
                  <a:cubicBezTo>
                    <a:pt x="418" y="616"/>
                    <a:pt x="418" y="616"/>
                    <a:pt x="417" y="617"/>
                  </a:cubicBezTo>
                  <a:cubicBezTo>
                    <a:pt x="418" y="617"/>
                    <a:pt x="418" y="618"/>
                    <a:pt x="419" y="619"/>
                  </a:cubicBezTo>
                  <a:cubicBezTo>
                    <a:pt x="419" y="628"/>
                    <a:pt x="419" y="628"/>
                    <a:pt x="419" y="628"/>
                  </a:cubicBezTo>
                  <a:cubicBezTo>
                    <a:pt x="418" y="626"/>
                    <a:pt x="416" y="624"/>
                    <a:pt x="415" y="622"/>
                  </a:cubicBezTo>
                  <a:cubicBezTo>
                    <a:pt x="415" y="611"/>
                    <a:pt x="415" y="611"/>
                    <a:pt x="415" y="611"/>
                  </a:cubicBezTo>
                  <a:cubicBezTo>
                    <a:pt x="416" y="611"/>
                    <a:pt x="417" y="611"/>
                    <a:pt x="419" y="611"/>
                  </a:cubicBezTo>
                  <a:close/>
                  <a:moveTo>
                    <a:pt x="419" y="633"/>
                  </a:moveTo>
                  <a:cubicBezTo>
                    <a:pt x="419" y="638"/>
                    <a:pt x="419" y="638"/>
                    <a:pt x="419" y="638"/>
                  </a:cubicBezTo>
                  <a:cubicBezTo>
                    <a:pt x="417" y="638"/>
                    <a:pt x="416" y="638"/>
                    <a:pt x="415" y="639"/>
                  </a:cubicBezTo>
                  <a:cubicBezTo>
                    <a:pt x="415" y="633"/>
                    <a:pt x="415" y="633"/>
                    <a:pt x="415" y="633"/>
                  </a:cubicBezTo>
                  <a:cubicBezTo>
                    <a:pt x="416" y="633"/>
                    <a:pt x="417" y="633"/>
                    <a:pt x="419" y="633"/>
                  </a:cubicBezTo>
                  <a:close/>
                  <a:moveTo>
                    <a:pt x="419" y="671"/>
                  </a:moveTo>
                  <a:cubicBezTo>
                    <a:pt x="419" y="712"/>
                    <a:pt x="419" y="712"/>
                    <a:pt x="419" y="712"/>
                  </a:cubicBezTo>
                  <a:cubicBezTo>
                    <a:pt x="417" y="712"/>
                    <a:pt x="417" y="712"/>
                    <a:pt x="417" y="712"/>
                  </a:cubicBezTo>
                  <a:cubicBezTo>
                    <a:pt x="416" y="704"/>
                    <a:pt x="416" y="696"/>
                    <a:pt x="415" y="687"/>
                  </a:cubicBezTo>
                  <a:cubicBezTo>
                    <a:pt x="415" y="673"/>
                    <a:pt x="415" y="673"/>
                    <a:pt x="415" y="673"/>
                  </a:cubicBezTo>
                  <a:cubicBezTo>
                    <a:pt x="416" y="672"/>
                    <a:pt x="417" y="672"/>
                    <a:pt x="419" y="671"/>
                  </a:cubicBezTo>
                  <a:close/>
                  <a:moveTo>
                    <a:pt x="419" y="748"/>
                  </a:moveTo>
                  <a:cubicBezTo>
                    <a:pt x="419" y="759"/>
                    <a:pt x="419" y="759"/>
                    <a:pt x="419" y="759"/>
                  </a:cubicBezTo>
                  <a:cubicBezTo>
                    <a:pt x="417" y="758"/>
                    <a:pt x="416" y="757"/>
                    <a:pt x="415" y="757"/>
                  </a:cubicBezTo>
                  <a:cubicBezTo>
                    <a:pt x="415" y="749"/>
                    <a:pt x="415" y="749"/>
                    <a:pt x="415" y="749"/>
                  </a:cubicBezTo>
                  <a:cubicBezTo>
                    <a:pt x="416" y="748"/>
                    <a:pt x="417" y="748"/>
                    <a:pt x="419" y="748"/>
                  </a:cubicBezTo>
                  <a:close/>
                  <a:moveTo>
                    <a:pt x="412" y="2"/>
                  </a:moveTo>
                  <a:cubicBezTo>
                    <a:pt x="413" y="2"/>
                    <a:pt x="414" y="2"/>
                    <a:pt x="415" y="2"/>
                  </a:cubicBezTo>
                  <a:cubicBezTo>
                    <a:pt x="415" y="17"/>
                    <a:pt x="415" y="17"/>
                    <a:pt x="415" y="17"/>
                  </a:cubicBezTo>
                  <a:cubicBezTo>
                    <a:pt x="414" y="16"/>
                    <a:pt x="413" y="15"/>
                    <a:pt x="412" y="14"/>
                  </a:cubicBezTo>
                  <a:cubicBezTo>
                    <a:pt x="412" y="2"/>
                    <a:pt x="412" y="2"/>
                    <a:pt x="412" y="2"/>
                  </a:cubicBezTo>
                  <a:close/>
                  <a:moveTo>
                    <a:pt x="415" y="793"/>
                  </a:moveTo>
                  <a:cubicBezTo>
                    <a:pt x="414" y="793"/>
                    <a:pt x="413" y="793"/>
                    <a:pt x="412" y="793"/>
                  </a:cubicBezTo>
                  <a:cubicBezTo>
                    <a:pt x="412" y="779"/>
                    <a:pt x="412" y="779"/>
                    <a:pt x="412" y="779"/>
                  </a:cubicBezTo>
                  <a:cubicBezTo>
                    <a:pt x="413" y="780"/>
                    <a:pt x="414" y="781"/>
                    <a:pt x="414" y="782"/>
                  </a:cubicBezTo>
                  <a:cubicBezTo>
                    <a:pt x="415" y="782"/>
                    <a:pt x="415" y="782"/>
                    <a:pt x="415" y="782"/>
                  </a:cubicBezTo>
                  <a:cubicBezTo>
                    <a:pt x="415" y="793"/>
                    <a:pt x="415" y="793"/>
                    <a:pt x="415" y="793"/>
                  </a:cubicBezTo>
                  <a:close/>
                  <a:moveTo>
                    <a:pt x="415" y="39"/>
                  </a:moveTo>
                  <a:cubicBezTo>
                    <a:pt x="415" y="46"/>
                    <a:pt x="415" y="46"/>
                    <a:pt x="415" y="46"/>
                  </a:cubicBezTo>
                  <a:cubicBezTo>
                    <a:pt x="412" y="46"/>
                    <a:pt x="412" y="46"/>
                    <a:pt x="412" y="46"/>
                  </a:cubicBezTo>
                  <a:cubicBezTo>
                    <a:pt x="412" y="39"/>
                    <a:pt x="412" y="39"/>
                    <a:pt x="412" y="39"/>
                  </a:cubicBezTo>
                  <a:cubicBezTo>
                    <a:pt x="415" y="39"/>
                    <a:pt x="415" y="39"/>
                    <a:pt x="415" y="39"/>
                  </a:cubicBezTo>
                  <a:close/>
                  <a:moveTo>
                    <a:pt x="415" y="110"/>
                  </a:moveTo>
                  <a:cubicBezTo>
                    <a:pt x="415" y="119"/>
                    <a:pt x="415" y="119"/>
                    <a:pt x="415" y="119"/>
                  </a:cubicBezTo>
                  <a:cubicBezTo>
                    <a:pt x="414" y="118"/>
                    <a:pt x="413" y="118"/>
                    <a:pt x="412" y="117"/>
                  </a:cubicBezTo>
                  <a:cubicBezTo>
                    <a:pt x="412" y="113"/>
                    <a:pt x="412" y="113"/>
                    <a:pt x="412" y="113"/>
                  </a:cubicBezTo>
                  <a:cubicBezTo>
                    <a:pt x="413" y="112"/>
                    <a:pt x="414" y="111"/>
                    <a:pt x="415" y="110"/>
                  </a:cubicBezTo>
                  <a:close/>
                  <a:moveTo>
                    <a:pt x="415" y="165"/>
                  </a:moveTo>
                  <a:cubicBezTo>
                    <a:pt x="415" y="171"/>
                    <a:pt x="415" y="171"/>
                    <a:pt x="415" y="171"/>
                  </a:cubicBezTo>
                  <a:cubicBezTo>
                    <a:pt x="414" y="171"/>
                    <a:pt x="413" y="171"/>
                    <a:pt x="412" y="171"/>
                  </a:cubicBezTo>
                  <a:cubicBezTo>
                    <a:pt x="412" y="165"/>
                    <a:pt x="412" y="165"/>
                    <a:pt x="412" y="165"/>
                  </a:cubicBezTo>
                  <a:cubicBezTo>
                    <a:pt x="413" y="165"/>
                    <a:pt x="414" y="165"/>
                    <a:pt x="415" y="165"/>
                  </a:cubicBezTo>
                  <a:close/>
                  <a:moveTo>
                    <a:pt x="415" y="177"/>
                  </a:moveTo>
                  <a:cubicBezTo>
                    <a:pt x="415" y="193"/>
                    <a:pt x="415" y="193"/>
                    <a:pt x="415" y="193"/>
                  </a:cubicBezTo>
                  <a:cubicBezTo>
                    <a:pt x="414" y="193"/>
                    <a:pt x="413" y="193"/>
                    <a:pt x="412" y="193"/>
                  </a:cubicBezTo>
                  <a:cubicBezTo>
                    <a:pt x="412" y="187"/>
                    <a:pt x="412" y="187"/>
                    <a:pt x="412" y="187"/>
                  </a:cubicBezTo>
                  <a:cubicBezTo>
                    <a:pt x="413" y="187"/>
                    <a:pt x="413" y="187"/>
                    <a:pt x="413" y="187"/>
                  </a:cubicBezTo>
                  <a:cubicBezTo>
                    <a:pt x="412" y="185"/>
                    <a:pt x="412" y="185"/>
                    <a:pt x="412" y="185"/>
                  </a:cubicBezTo>
                  <a:cubicBezTo>
                    <a:pt x="412" y="173"/>
                    <a:pt x="412" y="173"/>
                    <a:pt x="412" y="173"/>
                  </a:cubicBezTo>
                  <a:cubicBezTo>
                    <a:pt x="413" y="174"/>
                    <a:pt x="414" y="175"/>
                    <a:pt x="415" y="177"/>
                  </a:cubicBezTo>
                  <a:close/>
                  <a:moveTo>
                    <a:pt x="415" y="295"/>
                  </a:moveTo>
                  <a:cubicBezTo>
                    <a:pt x="415" y="307"/>
                    <a:pt x="415" y="307"/>
                    <a:pt x="415" y="307"/>
                  </a:cubicBezTo>
                  <a:cubicBezTo>
                    <a:pt x="414" y="305"/>
                    <a:pt x="413" y="302"/>
                    <a:pt x="412" y="300"/>
                  </a:cubicBezTo>
                  <a:cubicBezTo>
                    <a:pt x="412" y="295"/>
                    <a:pt x="412" y="295"/>
                    <a:pt x="412" y="295"/>
                  </a:cubicBezTo>
                  <a:cubicBezTo>
                    <a:pt x="413" y="295"/>
                    <a:pt x="414" y="295"/>
                    <a:pt x="415" y="295"/>
                  </a:cubicBezTo>
                  <a:close/>
                  <a:moveTo>
                    <a:pt x="415" y="309"/>
                  </a:moveTo>
                  <a:cubicBezTo>
                    <a:pt x="415" y="313"/>
                    <a:pt x="415" y="313"/>
                    <a:pt x="415" y="313"/>
                  </a:cubicBezTo>
                  <a:cubicBezTo>
                    <a:pt x="414" y="313"/>
                    <a:pt x="413" y="313"/>
                    <a:pt x="412" y="312"/>
                  </a:cubicBezTo>
                  <a:cubicBezTo>
                    <a:pt x="412" y="309"/>
                    <a:pt x="412" y="309"/>
                    <a:pt x="412" y="309"/>
                  </a:cubicBezTo>
                  <a:cubicBezTo>
                    <a:pt x="413" y="309"/>
                    <a:pt x="414" y="309"/>
                    <a:pt x="415" y="309"/>
                  </a:cubicBezTo>
                  <a:close/>
                  <a:moveTo>
                    <a:pt x="415" y="378"/>
                  </a:moveTo>
                  <a:cubicBezTo>
                    <a:pt x="415" y="445"/>
                    <a:pt x="415" y="445"/>
                    <a:pt x="415" y="445"/>
                  </a:cubicBezTo>
                  <a:cubicBezTo>
                    <a:pt x="412" y="443"/>
                    <a:pt x="412" y="443"/>
                    <a:pt x="412" y="443"/>
                  </a:cubicBezTo>
                  <a:cubicBezTo>
                    <a:pt x="412" y="375"/>
                    <a:pt x="412" y="375"/>
                    <a:pt x="412" y="375"/>
                  </a:cubicBezTo>
                  <a:cubicBezTo>
                    <a:pt x="413" y="378"/>
                    <a:pt x="413" y="378"/>
                    <a:pt x="413" y="378"/>
                  </a:cubicBezTo>
                  <a:cubicBezTo>
                    <a:pt x="415" y="378"/>
                    <a:pt x="415" y="378"/>
                    <a:pt x="415" y="378"/>
                  </a:cubicBezTo>
                  <a:close/>
                  <a:moveTo>
                    <a:pt x="415" y="490"/>
                  </a:moveTo>
                  <a:cubicBezTo>
                    <a:pt x="415" y="494"/>
                    <a:pt x="415" y="494"/>
                    <a:pt x="415" y="494"/>
                  </a:cubicBezTo>
                  <a:cubicBezTo>
                    <a:pt x="414" y="494"/>
                    <a:pt x="414" y="494"/>
                    <a:pt x="414" y="494"/>
                  </a:cubicBezTo>
                  <a:cubicBezTo>
                    <a:pt x="415" y="495"/>
                    <a:pt x="415" y="495"/>
                    <a:pt x="415" y="495"/>
                  </a:cubicBezTo>
                  <a:cubicBezTo>
                    <a:pt x="415" y="503"/>
                    <a:pt x="415" y="503"/>
                    <a:pt x="415" y="503"/>
                  </a:cubicBezTo>
                  <a:cubicBezTo>
                    <a:pt x="414" y="503"/>
                    <a:pt x="413" y="502"/>
                    <a:pt x="412" y="501"/>
                  </a:cubicBezTo>
                  <a:cubicBezTo>
                    <a:pt x="412" y="491"/>
                    <a:pt x="412" y="491"/>
                    <a:pt x="412" y="491"/>
                  </a:cubicBezTo>
                  <a:cubicBezTo>
                    <a:pt x="413" y="491"/>
                    <a:pt x="414" y="491"/>
                    <a:pt x="415" y="490"/>
                  </a:cubicBezTo>
                  <a:close/>
                  <a:moveTo>
                    <a:pt x="415" y="505"/>
                  </a:moveTo>
                  <a:cubicBezTo>
                    <a:pt x="415" y="510"/>
                    <a:pt x="415" y="510"/>
                    <a:pt x="415" y="510"/>
                  </a:cubicBezTo>
                  <a:cubicBezTo>
                    <a:pt x="414" y="510"/>
                    <a:pt x="413" y="510"/>
                    <a:pt x="412" y="510"/>
                  </a:cubicBezTo>
                  <a:cubicBezTo>
                    <a:pt x="412" y="506"/>
                    <a:pt x="412" y="506"/>
                    <a:pt x="412" y="506"/>
                  </a:cubicBezTo>
                  <a:cubicBezTo>
                    <a:pt x="413" y="506"/>
                    <a:pt x="414" y="505"/>
                    <a:pt x="415" y="505"/>
                  </a:cubicBezTo>
                  <a:close/>
                  <a:moveTo>
                    <a:pt x="415" y="611"/>
                  </a:moveTo>
                  <a:cubicBezTo>
                    <a:pt x="415" y="622"/>
                    <a:pt x="415" y="622"/>
                    <a:pt x="415" y="622"/>
                  </a:cubicBezTo>
                  <a:cubicBezTo>
                    <a:pt x="414" y="621"/>
                    <a:pt x="413" y="620"/>
                    <a:pt x="412" y="620"/>
                  </a:cubicBezTo>
                  <a:cubicBezTo>
                    <a:pt x="412" y="612"/>
                    <a:pt x="412" y="612"/>
                    <a:pt x="412" y="612"/>
                  </a:cubicBezTo>
                  <a:cubicBezTo>
                    <a:pt x="413" y="611"/>
                    <a:pt x="414" y="611"/>
                    <a:pt x="415" y="611"/>
                  </a:cubicBezTo>
                  <a:close/>
                  <a:moveTo>
                    <a:pt x="415" y="633"/>
                  </a:moveTo>
                  <a:cubicBezTo>
                    <a:pt x="415" y="639"/>
                    <a:pt x="415" y="639"/>
                    <a:pt x="415" y="639"/>
                  </a:cubicBezTo>
                  <a:cubicBezTo>
                    <a:pt x="414" y="639"/>
                    <a:pt x="413" y="639"/>
                    <a:pt x="412" y="639"/>
                  </a:cubicBezTo>
                  <a:cubicBezTo>
                    <a:pt x="412" y="633"/>
                    <a:pt x="412" y="633"/>
                    <a:pt x="412" y="633"/>
                  </a:cubicBezTo>
                  <a:cubicBezTo>
                    <a:pt x="415" y="633"/>
                    <a:pt x="415" y="633"/>
                    <a:pt x="415" y="633"/>
                  </a:cubicBezTo>
                  <a:close/>
                  <a:moveTo>
                    <a:pt x="415" y="673"/>
                  </a:moveTo>
                  <a:cubicBezTo>
                    <a:pt x="415" y="687"/>
                    <a:pt x="415" y="687"/>
                    <a:pt x="415" y="687"/>
                  </a:cubicBezTo>
                  <a:cubicBezTo>
                    <a:pt x="414" y="684"/>
                    <a:pt x="414" y="684"/>
                    <a:pt x="414" y="684"/>
                  </a:cubicBezTo>
                  <a:cubicBezTo>
                    <a:pt x="414" y="685"/>
                    <a:pt x="413" y="685"/>
                    <a:pt x="412" y="685"/>
                  </a:cubicBezTo>
                  <a:cubicBezTo>
                    <a:pt x="412" y="674"/>
                    <a:pt x="412" y="674"/>
                    <a:pt x="412" y="674"/>
                  </a:cubicBezTo>
                  <a:cubicBezTo>
                    <a:pt x="413" y="673"/>
                    <a:pt x="414" y="673"/>
                    <a:pt x="415" y="673"/>
                  </a:cubicBezTo>
                  <a:close/>
                  <a:moveTo>
                    <a:pt x="415" y="749"/>
                  </a:moveTo>
                  <a:cubicBezTo>
                    <a:pt x="415" y="757"/>
                    <a:pt x="415" y="757"/>
                    <a:pt x="415" y="757"/>
                  </a:cubicBezTo>
                  <a:cubicBezTo>
                    <a:pt x="414" y="757"/>
                    <a:pt x="413" y="756"/>
                    <a:pt x="412" y="756"/>
                  </a:cubicBezTo>
                  <a:cubicBezTo>
                    <a:pt x="412" y="749"/>
                    <a:pt x="412" y="749"/>
                    <a:pt x="412" y="749"/>
                  </a:cubicBezTo>
                  <a:lnTo>
                    <a:pt x="415" y="749"/>
                  </a:lnTo>
                  <a:close/>
                  <a:moveTo>
                    <a:pt x="403" y="0"/>
                  </a:moveTo>
                  <a:cubicBezTo>
                    <a:pt x="408" y="0"/>
                    <a:pt x="408" y="0"/>
                    <a:pt x="408" y="0"/>
                  </a:cubicBezTo>
                  <a:cubicBezTo>
                    <a:pt x="409" y="1"/>
                    <a:pt x="411" y="1"/>
                    <a:pt x="412" y="2"/>
                  </a:cubicBezTo>
                  <a:cubicBezTo>
                    <a:pt x="412" y="14"/>
                    <a:pt x="412" y="14"/>
                    <a:pt x="412" y="14"/>
                  </a:cubicBezTo>
                  <a:cubicBezTo>
                    <a:pt x="410" y="12"/>
                    <a:pt x="407" y="10"/>
                    <a:pt x="403" y="9"/>
                  </a:cubicBezTo>
                  <a:cubicBezTo>
                    <a:pt x="403" y="0"/>
                    <a:pt x="403" y="0"/>
                    <a:pt x="403" y="0"/>
                  </a:cubicBezTo>
                  <a:close/>
                  <a:moveTo>
                    <a:pt x="412" y="793"/>
                  </a:moveTo>
                  <a:cubicBezTo>
                    <a:pt x="411" y="793"/>
                    <a:pt x="409" y="793"/>
                    <a:pt x="408" y="794"/>
                  </a:cubicBezTo>
                  <a:cubicBezTo>
                    <a:pt x="406" y="794"/>
                    <a:pt x="405" y="794"/>
                    <a:pt x="403" y="794"/>
                  </a:cubicBezTo>
                  <a:cubicBezTo>
                    <a:pt x="403" y="786"/>
                    <a:pt x="403" y="786"/>
                    <a:pt x="403" y="786"/>
                  </a:cubicBezTo>
                  <a:cubicBezTo>
                    <a:pt x="406" y="785"/>
                    <a:pt x="406" y="785"/>
                    <a:pt x="406" y="785"/>
                  </a:cubicBezTo>
                  <a:cubicBezTo>
                    <a:pt x="405" y="784"/>
                    <a:pt x="404" y="782"/>
                    <a:pt x="403" y="781"/>
                  </a:cubicBezTo>
                  <a:cubicBezTo>
                    <a:pt x="403" y="766"/>
                    <a:pt x="403" y="766"/>
                    <a:pt x="403" y="766"/>
                  </a:cubicBezTo>
                  <a:cubicBezTo>
                    <a:pt x="408" y="774"/>
                    <a:pt x="410" y="776"/>
                    <a:pt x="412" y="779"/>
                  </a:cubicBezTo>
                  <a:cubicBezTo>
                    <a:pt x="412" y="793"/>
                    <a:pt x="412" y="793"/>
                    <a:pt x="412" y="793"/>
                  </a:cubicBezTo>
                  <a:close/>
                  <a:moveTo>
                    <a:pt x="412" y="39"/>
                  </a:moveTo>
                  <a:cubicBezTo>
                    <a:pt x="412" y="46"/>
                    <a:pt x="412" y="46"/>
                    <a:pt x="412" y="46"/>
                  </a:cubicBezTo>
                  <a:cubicBezTo>
                    <a:pt x="409" y="46"/>
                    <a:pt x="406" y="46"/>
                    <a:pt x="403" y="46"/>
                  </a:cubicBezTo>
                  <a:cubicBezTo>
                    <a:pt x="403" y="34"/>
                    <a:pt x="403" y="34"/>
                    <a:pt x="403" y="34"/>
                  </a:cubicBezTo>
                  <a:cubicBezTo>
                    <a:pt x="404" y="35"/>
                    <a:pt x="404" y="35"/>
                    <a:pt x="404" y="35"/>
                  </a:cubicBezTo>
                  <a:cubicBezTo>
                    <a:pt x="406" y="36"/>
                    <a:pt x="408" y="38"/>
                    <a:pt x="411" y="39"/>
                  </a:cubicBezTo>
                  <a:cubicBezTo>
                    <a:pt x="412" y="39"/>
                    <a:pt x="412" y="39"/>
                    <a:pt x="412" y="39"/>
                  </a:cubicBezTo>
                  <a:close/>
                  <a:moveTo>
                    <a:pt x="412" y="113"/>
                  </a:moveTo>
                  <a:cubicBezTo>
                    <a:pt x="412" y="117"/>
                    <a:pt x="412" y="117"/>
                    <a:pt x="412" y="117"/>
                  </a:cubicBezTo>
                  <a:cubicBezTo>
                    <a:pt x="412" y="116"/>
                    <a:pt x="412" y="116"/>
                    <a:pt x="412" y="116"/>
                  </a:cubicBezTo>
                  <a:cubicBezTo>
                    <a:pt x="412" y="115"/>
                    <a:pt x="412" y="114"/>
                    <a:pt x="412" y="113"/>
                  </a:cubicBezTo>
                  <a:close/>
                  <a:moveTo>
                    <a:pt x="412" y="165"/>
                  </a:moveTo>
                  <a:cubicBezTo>
                    <a:pt x="412" y="171"/>
                    <a:pt x="412" y="171"/>
                    <a:pt x="412" y="171"/>
                  </a:cubicBezTo>
                  <a:cubicBezTo>
                    <a:pt x="412" y="171"/>
                    <a:pt x="412" y="171"/>
                    <a:pt x="411" y="171"/>
                  </a:cubicBezTo>
                  <a:cubicBezTo>
                    <a:pt x="412" y="171"/>
                    <a:pt x="412" y="172"/>
                    <a:pt x="412" y="173"/>
                  </a:cubicBezTo>
                  <a:cubicBezTo>
                    <a:pt x="412" y="185"/>
                    <a:pt x="412" y="185"/>
                    <a:pt x="412" y="185"/>
                  </a:cubicBezTo>
                  <a:cubicBezTo>
                    <a:pt x="410" y="178"/>
                    <a:pt x="407" y="173"/>
                    <a:pt x="403" y="171"/>
                  </a:cubicBezTo>
                  <a:cubicBezTo>
                    <a:pt x="403" y="165"/>
                    <a:pt x="403" y="165"/>
                    <a:pt x="403" y="165"/>
                  </a:cubicBezTo>
                  <a:cubicBezTo>
                    <a:pt x="406" y="165"/>
                    <a:pt x="410" y="165"/>
                    <a:pt x="412" y="165"/>
                  </a:cubicBezTo>
                  <a:close/>
                  <a:moveTo>
                    <a:pt x="412" y="187"/>
                  </a:moveTo>
                  <a:cubicBezTo>
                    <a:pt x="412" y="193"/>
                    <a:pt x="412" y="193"/>
                    <a:pt x="412" y="193"/>
                  </a:cubicBezTo>
                  <a:cubicBezTo>
                    <a:pt x="409" y="193"/>
                    <a:pt x="409" y="193"/>
                    <a:pt x="409" y="193"/>
                  </a:cubicBezTo>
                  <a:cubicBezTo>
                    <a:pt x="409" y="227"/>
                    <a:pt x="409" y="261"/>
                    <a:pt x="409" y="295"/>
                  </a:cubicBezTo>
                  <a:cubicBezTo>
                    <a:pt x="410" y="295"/>
                    <a:pt x="411" y="295"/>
                    <a:pt x="412" y="295"/>
                  </a:cubicBezTo>
                  <a:cubicBezTo>
                    <a:pt x="412" y="300"/>
                    <a:pt x="412" y="300"/>
                    <a:pt x="412" y="300"/>
                  </a:cubicBezTo>
                  <a:cubicBezTo>
                    <a:pt x="412" y="299"/>
                    <a:pt x="412" y="299"/>
                    <a:pt x="412" y="299"/>
                  </a:cubicBezTo>
                  <a:cubicBezTo>
                    <a:pt x="406" y="298"/>
                    <a:pt x="406" y="298"/>
                    <a:pt x="403" y="298"/>
                  </a:cubicBezTo>
                  <a:cubicBezTo>
                    <a:pt x="403" y="293"/>
                    <a:pt x="403" y="293"/>
                    <a:pt x="403" y="293"/>
                  </a:cubicBezTo>
                  <a:cubicBezTo>
                    <a:pt x="405" y="293"/>
                    <a:pt x="405" y="293"/>
                    <a:pt x="405" y="293"/>
                  </a:cubicBezTo>
                  <a:cubicBezTo>
                    <a:pt x="405" y="291"/>
                    <a:pt x="404" y="289"/>
                    <a:pt x="404" y="287"/>
                  </a:cubicBezTo>
                  <a:cubicBezTo>
                    <a:pt x="404" y="287"/>
                    <a:pt x="404" y="287"/>
                    <a:pt x="403" y="287"/>
                  </a:cubicBezTo>
                  <a:cubicBezTo>
                    <a:pt x="403" y="282"/>
                    <a:pt x="403" y="282"/>
                    <a:pt x="403" y="282"/>
                  </a:cubicBezTo>
                  <a:cubicBezTo>
                    <a:pt x="404" y="282"/>
                    <a:pt x="404" y="282"/>
                    <a:pt x="404" y="282"/>
                  </a:cubicBezTo>
                  <a:cubicBezTo>
                    <a:pt x="404" y="279"/>
                    <a:pt x="405" y="277"/>
                    <a:pt x="405" y="274"/>
                  </a:cubicBezTo>
                  <a:cubicBezTo>
                    <a:pt x="404" y="274"/>
                    <a:pt x="404" y="275"/>
                    <a:pt x="403" y="275"/>
                  </a:cubicBezTo>
                  <a:cubicBezTo>
                    <a:pt x="403" y="269"/>
                    <a:pt x="403" y="269"/>
                    <a:pt x="403" y="269"/>
                  </a:cubicBezTo>
                  <a:cubicBezTo>
                    <a:pt x="404" y="267"/>
                    <a:pt x="405" y="265"/>
                    <a:pt x="405" y="262"/>
                  </a:cubicBezTo>
                  <a:cubicBezTo>
                    <a:pt x="405" y="262"/>
                    <a:pt x="404" y="262"/>
                    <a:pt x="403" y="262"/>
                  </a:cubicBezTo>
                  <a:cubicBezTo>
                    <a:pt x="403" y="257"/>
                    <a:pt x="403" y="257"/>
                    <a:pt x="403" y="257"/>
                  </a:cubicBezTo>
                  <a:cubicBezTo>
                    <a:pt x="404" y="257"/>
                    <a:pt x="404" y="257"/>
                    <a:pt x="404" y="257"/>
                  </a:cubicBezTo>
                  <a:cubicBezTo>
                    <a:pt x="404" y="254"/>
                    <a:pt x="404" y="251"/>
                    <a:pt x="404" y="249"/>
                  </a:cubicBezTo>
                  <a:cubicBezTo>
                    <a:pt x="404" y="249"/>
                    <a:pt x="404" y="249"/>
                    <a:pt x="403" y="249"/>
                  </a:cubicBezTo>
                  <a:cubicBezTo>
                    <a:pt x="403" y="244"/>
                    <a:pt x="403" y="244"/>
                    <a:pt x="403" y="244"/>
                  </a:cubicBezTo>
                  <a:cubicBezTo>
                    <a:pt x="404" y="243"/>
                    <a:pt x="405" y="240"/>
                    <a:pt x="405" y="237"/>
                  </a:cubicBezTo>
                  <a:cubicBezTo>
                    <a:pt x="403" y="237"/>
                    <a:pt x="403" y="237"/>
                    <a:pt x="403" y="237"/>
                  </a:cubicBezTo>
                  <a:cubicBezTo>
                    <a:pt x="403" y="233"/>
                    <a:pt x="403" y="233"/>
                    <a:pt x="403" y="233"/>
                  </a:cubicBezTo>
                  <a:cubicBezTo>
                    <a:pt x="404" y="232"/>
                    <a:pt x="404" y="232"/>
                    <a:pt x="404" y="232"/>
                  </a:cubicBezTo>
                  <a:cubicBezTo>
                    <a:pt x="404" y="230"/>
                    <a:pt x="404" y="227"/>
                    <a:pt x="404" y="224"/>
                  </a:cubicBezTo>
                  <a:cubicBezTo>
                    <a:pt x="403" y="224"/>
                    <a:pt x="403" y="224"/>
                    <a:pt x="403" y="224"/>
                  </a:cubicBezTo>
                  <a:cubicBezTo>
                    <a:pt x="403" y="220"/>
                    <a:pt x="403" y="220"/>
                    <a:pt x="403" y="220"/>
                  </a:cubicBezTo>
                  <a:cubicBezTo>
                    <a:pt x="404" y="220"/>
                    <a:pt x="404" y="220"/>
                    <a:pt x="404" y="219"/>
                  </a:cubicBezTo>
                  <a:cubicBezTo>
                    <a:pt x="404" y="217"/>
                    <a:pt x="405" y="215"/>
                    <a:pt x="405" y="212"/>
                  </a:cubicBezTo>
                  <a:cubicBezTo>
                    <a:pt x="403" y="213"/>
                    <a:pt x="403" y="213"/>
                    <a:pt x="403" y="213"/>
                  </a:cubicBezTo>
                  <a:cubicBezTo>
                    <a:pt x="403" y="208"/>
                    <a:pt x="403" y="208"/>
                    <a:pt x="403" y="208"/>
                  </a:cubicBezTo>
                  <a:cubicBezTo>
                    <a:pt x="405" y="207"/>
                    <a:pt x="405" y="207"/>
                    <a:pt x="405" y="207"/>
                  </a:cubicBezTo>
                  <a:cubicBezTo>
                    <a:pt x="405" y="205"/>
                    <a:pt x="404" y="202"/>
                    <a:pt x="404" y="200"/>
                  </a:cubicBezTo>
                  <a:cubicBezTo>
                    <a:pt x="403" y="200"/>
                    <a:pt x="403" y="200"/>
                    <a:pt x="403" y="200"/>
                  </a:cubicBezTo>
                  <a:cubicBezTo>
                    <a:pt x="403" y="195"/>
                    <a:pt x="403" y="195"/>
                    <a:pt x="403" y="195"/>
                  </a:cubicBezTo>
                  <a:cubicBezTo>
                    <a:pt x="404" y="194"/>
                    <a:pt x="405" y="193"/>
                    <a:pt x="405" y="192"/>
                  </a:cubicBezTo>
                  <a:cubicBezTo>
                    <a:pt x="404" y="192"/>
                    <a:pt x="404" y="192"/>
                    <a:pt x="403" y="192"/>
                  </a:cubicBezTo>
                  <a:cubicBezTo>
                    <a:pt x="403" y="187"/>
                    <a:pt x="403" y="187"/>
                    <a:pt x="403" y="187"/>
                  </a:cubicBezTo>
                  <a:cubicBezTo>
                    <a:pt x="404" y="188"/>
                    <a:pt x="404" y="188"/>
                    <a:pt x="404" y="188"/>
                  </a:cubicBezTo>
                  <a:cubicBezTo>
                    <a:pt x="407" y="187"/>
                    <a:pt x="410" y="187"/>
                    <a:pt x="412" y="187"/>
                  </a:cubicBezTo>
                  <a:close/>
                  <a:moveTo>
                    <a:pt x="412" y="309"/>
                  </a:moveTo>
                  <a:cubicBezTo>
                    <a:pt x="412" y="309"/>
                    <a:pt x="411" y="310"/>
                    <a:pt x="410" y="310"/>
                  </a:cubicBezTo>
                  <a:cubicBezTo>
                    <a:pt x="408" y="306"/>
                    <a:pt x="406" y="302"/>
                    <a:pt x="403" y="298"/>
                  </a:cubicBezTo>
                  <a:cubicBezTo>
                    <a:pt x="403" y="307"/>
                    <a:pt x="403" y="307"/>
                    <a:pt x="403" y="307"/>
                  </a:cubicBezTo>
                  <a:cubicBezTo>
                    <a:pt x="404" y="308"/>
                    <a:pt x="404" y="308"/>
                    <a:pt x="404" y="308"/>
                  </a:cubicBezTo>
                  <a:cubicBezTo>
                    <a:pt x="403" y="308"/>
                    <a:pt x="403" y="308"/>
                    <a:pt x="403" y="308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07" y="311"/>
                    <a:pt x="410" y="312"/>
                    <a:pt x="412" y="312"/>
                  </a:cubicBezTo>
                  <a:cubicBezTo>
                    <a:pt x="412" y="309"/>
                    <a:pt x="412" y="309"/>
                    <a:pt x="412" y="309"/>
                  </a:cubicBezTo>
                  <a:close/>
                  <a:moveTo>
                    <a:pt x="412" y="375"/>
                  </a:moveTo>
                  <a:cubicBezTo>
                    <a:pt x="412" y="443"/>
                    <a:pt x="412" y="443"/>
                    <a:pt x="412" y="443"/>
                  </a:cubicBezTo>
                  <a:cubicBezTo>
                    <a:pt x="403" y="437"/>
                    <a:pt x="403" y="437"/>
                    <a:pt x="403" y="437"/>
                  </a:cubicBezTo>
                  <a:cubicBezTo>
                    <a:pt x="403" y="347"/>
                    <a:pt x="403" y="347"/>
                    <a:pt x="403" y="347"/>
                  </a:cubicBezTo>
                  <a:cubicBezTo>
                    <a:pt x="406" y="353"/>
                    <a:pt x="408" y="362"/>
                    <a:pt x="412" y="375"/>
                  </a:cubicBezTo>
                  <a:close/>
                  <a:moveTo>
                    <a:pt x="412" y="491"/>
                  </a:moveTo>
                  <a:cubicBezTo>
                    <a:pt x="412" y="501"/>
                    <a:pt x="412" y="501"/>
                    <a:pt x="412" y="501"/>
                  </a:cubicBezTo>
                  <a:cubicBezTo>
                    <a:pt x="410" y="498"/>
                    <a:pt x="408" y="497"/>
                    <a:pt x="403" y="496"/>
                  </a:cubicBezTo>
                  <a:cubicBezTo>
                    <a:pt x="403" y="492"/>
                    <a:pt x="403" y="492"/>
                    <a:pt x="403" y="492"/>
                  </a:cubicBezTo>
                  <a:cubicBezTo>
                    <a:pt x="405" y="492"/>
                    <a:pt x="407" y="492"/>
                    <a:pt x="410" y="492"/>
                  </a:cubicBezTo>
                  <a:cubicBezTo>
                    <a:pt x="411" y="491"/>
                    <a:pt x="412" y="491"/>
                    <a:pt x="412" y="491"/>
                  </a:cubicBezTo>
                  <a:close/>
                  <a:moveTo>
                    <a:pt x="412" y="506"/>
                  </a:moveTo>
                  <a:cubicBezTo>
                    <a:pt x="412" y="506"/>
                    <a:pt x="411" y="506"/>
                    <a:pt x="410" y="506"/>
                  </a:cubicBezTo>
                  <a:cubicBezTo>
                    <a:pt x="408" y="504"/>
                    <a:pt x="405" y="502"/>
                    <a:pt x="403" y="500"/>
                  </a:cubicBezTo>
                  <a:cubicBezTo>
                    <a:pt x="403" y="510"/>
                    <a:pt x="403" y="510"/>
                    <a:pt x="403" y="510"/>
                  </a:cubicBezTo>
                  <a:cubicBezTo>
                    <a:pt x="404" y="510"/>
                    <a:pt x="404" y="510"/>
                    <a:pt x="404" y="510"/>
                  </a:cubicBezTo>
                  <a:cubicBezTo>
                    <a:pt x="404" y="511"/>
                    <a:pt x="404" y="512"/>
                    <a:pt x="403" y="513"/>
                  </a:cubicBezTo>
                  <a:cubicBezTo>
                    <a:pt x="403" y="518"/>
                    <a:pt x="403" y="518"/>
                    <a:pt x="403" y="518"/>
                  </a:cubicBezTo>
                  <a:cubicBezTo>
                    <a:pt x="404" y="517"/>
                    <a:pt x="404" y="517"/>
                    <a:pt x="404" y="517"/>
                  </a:cubicBezTo>
                  <a:cubicBezTo>
                    <a:pt x="404" y="520"/>
                    <a:pt x="404" y="523"/>
                    <a:pt x="404" y="525"/>
                  </a:cubicBezTo>
                  <a:cubicBezTo>
                    <a:pt x="403" y="526"/>
                    <a:pt x="403" y="526"/>
                    <a:pt x="403" y="526"/>
                  </a:cubicBezTo>
                  <a:cubicBezTo>
                    <a:pt x="403" y="530"/>
                    <a:pt x="403" y="530"/>
                    <a:pt x="403" y="530"/>
                  </a:cubicBezTo>
                  <a:cubicBezTo>
                    <a:pt x="405" y="530"/>
                    <a:pt x="405" y="530"/>
                    <a:pt x="405" y="530"/>
                  </a:cubicBezTo>
                  <a:cubicBezTo>
                    <a:pt x="405" y="533"/>
                    <a:pt x="404" y="535"/>
                    <a:pt x="403" y="537"/>
                  </a:cubicBezTo>
                  <a:cubicBezTo>
                    <a:pt x="403" y="543"/>
                    <a:pt x="403" y="543"/>
                    <a:pt x="403" y="543"/>
                  </a:cubicBezTo>
                  <a:cubicBezTo>
                    <a:pt x="405" y="543"/>
                    <a:pt x="405" y="543"/>
                    <a:pt x="405" y="543"/>
                  </a:cubicBezTo>
                  <a:cubicBezTo>
                    <a:pt x="405" y="545"/>
                    <a:pt x="404" y="548"/>
                    <a:pt x="404" y="550"/>
                  </a:cubicBezTo>
                  <a:cubicBezTo>
                    <a:pt x="403" y="550"/>
                    <a:pt x="403" y="550"/>
                    <a:pt x="403" y="550"/>
                  </a:cubicBezTo>
                  <a:cubicBezTo>
                    <a:pt x="403" y="555"/>
                    <a:pt x="403" y="555"/>
                    <a:pt x="403" y="555"/>
                  </a:cubicBezTo>
                  <a:cubicBezTo>
                    <a:pt x="404" y="555"/>
                    <a:pt x="405" y="555"/>
                    <a:pt x="405" y="554"/>
                  </a:cubicBezTo>
                  <a:cubicBezTo>
                    <a:pt x="405" y="557"/>
                    <a:pt x="405" y="560"/>
                    <a:pt x="405" y="563"/>
                  </a:cubicBezTo>
                  <a:cubicBezTo>
                    <a:pt x="403" y="563"/>
                    <a:pt x="403" y="563"/>
                    <a:pt x="403" y="563"/>
                  </a:cubicBezTo>
                  <a:cubicBezTo>
                    <a:pt x="403" y="568"/>
                    <a:pt x="403" y="568"/>
                    <a:pt x="403" y="568"/>
                  </a:cubicBezTo>
                  <a:cubicBezTo>
                    <a:pt x="404" y="568"/>
                    <a:pt x="404" y="568"/>
                    <a:pt x="405" y="567"/>
                  </a:cubicBezTo>
                  <a:cubicBezTo>
                    <a:pt x="405" y="570"/>
                    <a:pt x="404" y="572"/>
                    <a:pt x="404" y="575"/>
                  </a:cubicBezTo>
                  <a:cubicBezTo>
                    <a:pt x="404" y="575"/>
                    <a:pt x="404" y="575"/>
                    <a:pt x="403" y="575"/>
                  </a:cubicBezTo>
                  <a:cubicBezTo>
                    <a:pt x="403" y="580"/>
                    <a:pt x="403" y="580"/>
                    <a:pt x="403" y="580"/>
                  </a:cubicBezTo>
                  <a:cubicBezTo>
                    <a:pt x="404" y="579"/>
                    <a:pt x="404" y="579"/>
                    <a:pt x="404" y="579"/>
                  </a:cubicBezTo>
                  <a:cubicBezTo>
                    <a:pt x="404" y="582"/>
                    <a:pt x="404" y="585"/>
                    <a:pt x="404" y="588"/>
                  </a:cubicBezTo>
                  <a:cubicBezTo>
                    <a:pt x="403" y="588"/>
                    <a:pt x="403" y="588"/>
                    <a:pt x="403" y="588"/>
                  </a:cubicBezTo>
                  <a:cubicBezTo>
                    <a:pt x="403" y="593"/>
                    <a:pt x="403" y="593"/>
                    <a:pt x="403" y="593"/>
                  </a:cubicBezTo>
                  <a:cubicBezTo>
                    <a:pt x="405" y="592"/>
                    <a:pt x="405" y="592"/>
                    <a:pt x="405" y="592"/>
                  </a:cubicBezTo>
                  <a:cubicBezTo>
                    <a:pt x="405" y="596"/>
                    <a:pt x="404" y="598"/>
                    <a:pt x="403" y="599"/>
                  </a:cubicBezTo>
                  <a:cubicBezTo>
                    <a:pt x="403" y="605"/>
                    <a:pt x="403" y="605"/>
                    <a:pt x="403" y="605"/>
                  </a:cubicBezTo>
                  <a:cubicBezTo>
                    <a:pt x="404" y="605"/>
                    <a:pt x="404" y="604"/>
                    <a:pt x="404" y="604"/>
                  </a:cubicBezTo>
                  <a:cubicBezTo>
                    <a:pt x="404" y="607"/>
                    <a:pt x="405" y="609"/>
                    <a:pt x="405" y="611"/>
                  </a:cubicBezTo>
                  <a:cubicBezTo>
                    <a:pt x="403" y="611"/>
                    <a:pt x="403" y="611"/>
                    <a:pt x="403" y="611"/>
                  </a:cubicBezTo>
                  <a:cubicBezTo>
                    <a:pt x="403" y="617"/>
                    <a:pt x="403" y="617"/>
                    <a:pt x="403" y="617"/>
                  </a:cubicBezTo>
                  <a:cubicBezTo>
                    <a:pt x="407" y="617"/>
                    <a:pt x="410" y="618"/>
                    <a:pt x="412" y="620"/>
                  </a:cubicBezTo>
                  <a:cubicBezTo>
                    <a:pt x="412" y="612"/>
                    <a:pt x="412" y="612"/>
                    <a:pt x="412" y="612"/>
                  </a:cubicBezTo>
                  <a:cubicBezTo>
                    <a:pt x="412" y="612"/>
                    <a:pt x="411" y="612"/>
                    <a:pt x="410" y="612"/>
                  </a:cubicBezTo>
                  <a:cubicBezTo>
                    <a:pt x="410" y="578"/>
                    <a:pt x="410" y="544"/>
                    <a:pt x="410" y="511"/>
                  </a:cubicBezTo>
                  <a:cubicBezTo>
                    <a:pt x="410" y="510"/>
                    <a:pt x="412" y="510"/>
                    <a:pt x="412" y="510"/>
                  </a:cubicBezTo>
                  <a:cubicBezTo>
                    <a:pt x="412" y="506"/>
                    <a:pt x="412" y="506"/>
                    <a:pt x="412" y="506"/>
                  </a:cubicBezTo>
                  <a:close/>
                  <a:moveTo>
                    <a:pt x="412" y="633"/>
                  </a:moveTo>
                  <a:cubicBezTo>
                    <a:pt x="412" y="639"/>
                    <a:pt x="412" y="639"/>
                    <a:pt x="412" y="639"/>
                  </a:cubicBezTo>
                  <a:cubicBezTo>
                    <a:pt x="410" y="639"/>
                    <a:pt x="406" y="639"/>
                    <a:pt x="403" y="639"/>
                  </a:cubicBezTo>
                  <a:cubicBezTo>
                    <a:pt x="403" y="626"/>
                    <a:pt x="403" y="626"/>
                    <a:pt x="403" y="626"/>
                  </a:cubicBezTo>
                  <a:cubicBezTo>
                    <a:pt x="405" y="629"/>
                    <a:pt x="407" y="631"/>
                    <a:pt x="410" y="633"/>
                  </a:cubicBezTo>
                  <a:cubicBezTo>
                    <a:pt x="412" y="633"/>
                    <a:pt x="412" y="633"/>
                    <a:pt x="412" y="633"/>
                  </a:cubicBezTo>
                  <a:close/>
                  <a:moveTo>
                    <a:pt x="412" y="674"/>
                  </a:moveTo>
                  <a:cubicBezTo>
                    <a:pt x="412" y="685"/>
                    <a:pt x="412" y="685"/>
                    <a:pt x="412" y="685"/>
                  </a:cubicBezTo>
                  <a:cubicBezTo>
                    <a:pt x="411" y="686"/>
                    <a:pt x="410" y="687"/>
                    <a:pt x="408" y="688"/>
                  </a:cubicBezTo>
                  <a:cubicBezTo>
                    <a:pt x="406" y="686"/>
                    <a:pt x="403" y="684"/>
                    <a:pt x="403" y="681"/>
                  </a:cubicBezTo>
                  <a:cubicBezTo>
                    <a:pt x="407" y="678"/>
                    <a:pt x="410" y="675"/>
                    <a:pt x="412" y="674"/>
                  </a:cubicBezTo>
                  <a:close/>
                  <a:moveTo>
                    <a:pt x="412" y="749"/>
                  </a:moveTo>
                  <a:cubicBezTo>
                    <a:pt x="412" y="756"/>
                    <a:pt x="412" y="756"/>
                    <a:pt x="412" y="756"/>
                  </a:cubicBezTo>
                  <a:cubicBezTo>
                    <a:pt x="410" y="756"/>
                    <a:pt x="407" y="756"/>
                    <a:pt x="403" y="756"/>
                  </a:cubicBezTo>
                  <a:cubicBezTo>
                    <a:pt x="403" y="749"/>
                    <a:pt x="403" y="749"/>
                    <a:pt x="403" y="749"/>
                  </a:cubicBezTo>
                  <a:cubicBezTo>
                    <a:pt x="406" y="749"/>
                    <a:pt x="410" y="749"/>
                    <a:pt x="412" y="749"/>
                  </a:cubicBezTo>
                  <a:close/>
                  <a:moveTo>
                    <a:pt x="402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403" y="9"/>
                    <a:pt x="403" y="9"/>
                    <a:pt x="403" y="9"/>
                  </a:cubicBezTo>
                  <a:cubicBezTo>
                    <a:pt x="403" y="9"/>
                    <a:pt x="403" y="9"/>
                    <a:pt x="402" y="9"/>
                  </a:cubicBezTo>
                  <a:cubicBezTo>
                    <a:pt x="402" y="0"/>
                    <a:pt x="402" y="0"/>
                    <a:pt x="402" y="0"/>
                  </a:cubicBezTo>
                  <a:close/>
                  <a:moveTo>
                    <a:pt x="403" y="794"/>
                  </a:moveTo>
                  <a:cubicBezTo>
                    <a:pt x="402" y="794"/>
                    <a:pt x="402" y="794"/>
                    <a:pt x="402" y="794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3" y="786"/>
                    <a:pt x="403" y="786"/>
                    <a:pt x="403" y="786"/>
                  </a:cubicBezTo>
                  <a:cubicBezTo>
                    <a:pt x="403" y="794"/>
                    <a:pt x="403" y="794"/>
                    <a:pt x="403" y="794"/>
                  </a:cubicBezTo>
                  <a:close/>
                  <a:moveTo>
                    <a:pt x="403" y="34"/>
                  </a:moveTo>
                  <a:cubicBezTo>
                    <a:pt x="403" y="46"/>
                    <a:pt x="403" y="46"/>
                    <a:pt x="403" y="46"/>
                  </a:cubicBezTo>
                  <a:cubicBezTo>
                    <a:pt x="402" y="46"/>
                    <a:pt x="402" y="46"/>
                    <a:pt x="402" y="46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403" y="34"/>
                    <a:pt x="403" y="34"/>
                    <a:pt x="403" y="34"/>
                  </a:cubicBezTo>
                  <a:close/>
                  <a:moveTo>
                    <a:pt x="403" y="165"/>
                  </a:moveTo>
                  <a:cubicBezTo>
                    <a:pt x="403" y="171"/>
                    <a:pt x="403" y="171"/>
                    <a:pt x="403" y="171"/>
                  </a:cubicBezTo>
                  <a:cubicBezTo>
                    <a:pt x="403" y="171"/>
                    <a:pt x="403" y="171"/>
                    <a:pt x="402" y="171"/>
                  </a:cubicBezTo>
                  <a:cubicBezTo>
                    <a:pt x="402" y="165"/>
                    <a:pt x="402" y="165"/>
                    <a:pt x="402" y="165"/>
                  </a:cubicBezTo>
                  <a:cubicBezTo>
                    <a:pt x="403" y="165"/>
                    <a:pt x="403" y="165"/>
                    <a:pt x="403" y="165"/>
                  </a:cubicBezTo>
                  <a:close/>
                  <a:moveTo>
                    <a:pt x="403" y="187"/>
                  </a:moveTo>
                  <a:cubicBezTo>
                    <a:pt x="403" y="192"/>
                    <a:pt x="403" y="192"/>
                    <a:pt x="403" y="192"/>
                  </a:cubicBezTo>
                  <a:cubicBezTo>
                    <a:pt x="403" y="192"/>
                    <a:pt x="403" y="192"/>
                    <a:pt x="402" y="192"/>
                  </a:cubicBezTo>
                  <a:cubicBezTo>
                    <a:pt x="402" y="185"/>
                    <a:pt x="402" y="185"/>
                    <a:pt x="402" y="185"/>
                  </a:cubicBezTo>
                  <a:cubicBezTo>
                    <a:pt x="403" y="186"/>
                    <a:pt x="403" y="186"/>
                    <a:pt x="403" y="187"/>
                  </a:cubicBezTo>
                  <a:close/>
                  <a:moveTo>
                    <a:pt x="403" y="195"/>
                  </a:moveTo>
                  <a:cubicBezTo>
                    <a:pt x="403" y="200"/>
                    <a:pt x="403" y="200"/>
                    <a:pt x="403" y="200"/>
                  </a:cubicBezTo>
                  <a:cubicBezTo>
                    <a:pt x="402" y="200"/>
                    <a:pt x="402" y="200"/>
                    <a:pt x="402" y="200"/>
                  </a:cubicBezTo>
                  <a:cubicBezTo>
                    <a:pt x="402" y="196"/>
                    <a:pt x="402" y="196"/>
                    <a:pt x="402" y="196"/>
                  </a:cubicBezTo>
                  <a:cubicBezTo>
                    <a:pt x="403" y="195"/>
                    <a:pt x="403" y="195"/>
                    <a:pt x="403" y="195"/>
                  </a:cubicBezTo>
                  <a:close/>
                  <a:moveTo>
                    <a:pt x="403" y="208"/>
                  </a:moveTo>
                  <a:cubicBezTo>
                    <a:pt x="403" y="213"/>
                    <a:pt x="403" y="213"/>
                    <a:pt x="403" y="213"/>
                  </a:cubicBezTo>
                  <a:cubicBezTo>
                    <a:pt x="402" y="213"/>
                    <a:pt x="402" y="213"/>
                    <a:pt x="402" y="213"/>
                  </a:cubicBezTo>
                  <a:cubicBezTo>
                    <a:pt x="402" y="208"/>
                    <a:pt x="402" y="208"/>
                    <a:pt x="402" y="208"/>
                  </a:cubicBezTo>
                  <a:cubicBezTo>
                    <a:pt x="403" y="208"/>
                    <a:pt x="403" y="208"/>
                    <a:pt x="403" y="208"/>
                  </a:cubicBezTo>
                  <a:close/>
                  <a:moveTo>
                    <a:pt x="403" y="220"/>
                  </a:moveTo>
                  <a:cubicBezTo>
                    <a:pt x="403" y="224"/>
                    <a:pt x="403" y="224"/>
                    <a:pt x="403" y="224"/>
                  </a:cubicBezTo>
                  <a:cubicBezTo>
                    <a:pt x="402" y="225"/>
                    <a:pt x="402" y="225"/>
                    <a:pt x="402" y="225"/>
                  </a:cubicBezTo>
                  <a:cubicBezTo>
                    <a:pt x="402" y="221"/>
                    <a:pt x="402" y="221"/>
                    <a:pt x="402" y="221"/>
                  </a:cubicBezTo>
                  <a:cubicBezTo>
                    <a:pt x="403" y="220"/>
                    <a:pt x="403" y="220"/>
                    <a:pt x="403" y="220"/>
                  </a:cubicBezTo>
                  <a:close/>
                  <a:moveTo>
                    <a:pt x="403" y="233"/>
                  </a:moveTo>
                  <a:cubicBezTo>
                    <a:pt x="403" y="237"/>
                    <a:pt x="403" y="237"/>
                    <a:pt x="403" y="237"/>
                  </a:cubicBezTo>
                  <a:cubicBezTo>
                    <a:pt x="402" y="237"/>
                    <a:pt x="402" y="237"/>
                    <a:pt x="402" y="237"/>
                  </a:cubicBezTo>
                  <a:cubicBezTo>
                    <a:pt x="402" y="233"/>
                    <a:pt x="402" y="233"/>
                    <a:pt x="402" y="233"/>
                  </a:cubicBezTo>
                  <a:cubicBezTo>
                    <a:pt x="403" y="233"/>
                    <a:pt x="403" y="233"/>
                    <a:pt x="403" y="233"/>
                  </a:cubicBezTo>
                  <a:close/>
                  <a:moveTo>
                    <a:pt x="403" y="244"/>
                  </a:moveTo>
                  <a:cubicBezTo>
                    <a:pt x="403" y="249"/>
                    <a:pt x="403" y="249"/>
                    <a:pt x="403" y="249"/>
                  </a:cubicBezTo>
                  <a:cubicBezTo>
                    <a:pt x="403" y="249"/>
                    <a:pt x="403" y="249"/>
                    <a:pt x="402" y="250"/>
                  </a:cubicBezTo>
                  <a:cubicBezTo>
                    <a:pt x="402" y="245"/>
                    <a:pt x="402" y="245"/>
                    <a:pt x="402" y="245"/>
                  </a:cubicBezTo>
                  <a:cubicBezTo>
                    <a:pt x="403" y="245"/>
                    <a:pt x="403" y="244"/>
                    <a:pt x="403" y="244"/>
                  </a:cubicBezTo>
                  <a:close/>
                  <a:moveTo>
                    <a:pt x="403" y="257"/>
                  </a:moveTo>
                  <a:cubicBezTo>
                    <a:pt x="403" y="262"/>
                    <a:pt x="403" y="262"/>
                    <a:pt x="403" y="262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2" y="258"/>
                    <a:pt x="402" y="258"/>
                    <a:pt x="402" y="258"/>
                  </a:cubicBezTo>
                  <a:cubicBezTo>
                    <a:pt x="403" y="257"/>
                    <a:pt x="403" y="257"/>
                    <a:pt x="403" y="257"/>
                  </a:cubicBezTo>
                  <a:close/>
                  <a:moveTo>
                    <a:pt x="403" y="269"/>
                  </a:moveTo>
                  <a:cubicBezTo>
                    <a:pt x="403" y="275"/>
                    <a:pt x="403" y="275"/>
                    <a:pt x="403" y="275"/>
                  </a:cubicBezTo>
                  <a:cubicBezTo>
                    <a:pt x="402" y="275"/>
                    <a:pt x="402" y="275"/>
                    <a:pt x="402" y="275"/>
                  </a:cubicBezTo>
                  <a:cubicBezTo>
                    <a:pt x="402" y="270"/>
                    <a:pt x="402" y="270"/>
                    <a:pt x="402" y="270"/>
                  </a:cubicBezTo>
                  <a:cubicBezTo>
                    <a:pt x="403" y="270"/>
                    <a:pt x="403" y="269"/>
                    <a:pt x="403" y="269"/>
                  </a:cubicBezTo>
                  <a:close/>
                  <a:moveTo>
                    <a:pt x="403" y="282"/>
                  </a:moveTo>
                  <a:cubicBezTo>
                    <a:pt x="403" y="287"/>
                    <a:pt x="403" y="287"/>
                    <a:pt x="403" y="287"/>
                  </a:cubicBezTo>
                  <a:cubicBezTo>
                    <a:pt x="403" y="287"/>
                    <a:pt x="403" y="287"/>
                    <a:pt x="402" y="287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3" y="283"/>
                    <a:pt x="403" y="283"/>
                    <a:pt x="403" y="282"/>
                  </a:cubicBezTo>
                  <a:close/>
                  <a:moveTo>
                    <a:pt x="403" y="293"/>
                  </a:moveTo>
                  <a:cubicBezTo>
                    <a:pt x="403" y="298"/>
                    <a:pt x="403" y="298"/>
                    <a:pt x="403" y="298"/>
                  </a:cubicBezTo>
                  <a:cubicBezTo>
                    <a:pt x="403" y="298"/>
                    <a:pt x="403" y="298"/>
                    <a:pt x="403" y="298"/>
                  </a:cubicBezTo>
                  <a:cubicBezTo>
                    <a:pt x="403" y="298"/>
                    <a:pt x="403" y="298"/>
                    <a:pt x="403" y="298"/>
                  </a:cubicBezTo>
                  <a:cubicBezTo>
                    <a:pt x="403" y="307"/>
                    <a:pt x="403" y="307"/>
                    <a:pt x="403" y="307"/>
                  </a:cubicBezTo>
                  <a:cubicBezTo>
                    <a:pt x="403" y="306"/>
                    <a:pt x="403" y="306"/>
                    <a:pt x="402" y="305"/>
                  </a:cubicBezTo>
                  <a:cubicBezTo>
                    <a:pt x="402" y="293"/>
                    <a:pt x="402" y="293"/>
                    <a:pt x="402" y="293"/>
                  </a:cubicBezTo>
                  <a:cubicBezTo>
                    <a:pt x="403" y="293"/>
                    <a:pt x="403" y="293"/>
                    <a:pt x="403" y="293"/>
                  </a:cubicBezTo>
                  <a:close/>
                  <a:moveTo>
                    <a:pt x="403" y="308"/>
                  </a:moveTo>
                  <a:cubicBezTo>
                    <a:pt x="403" y="311"/>
                    <a:pt x="403" y="311"/>
                    <a:pt x="403" y="311"/>
                  </a:cubicBezTo>
                  <a:cubicBezTo>
                    <a:pt x="402" y="311"/>
                    <a:pt x="402" y="311"/>
                    <a:pt x="402" y="311"/>
                  </a:cubicBezTo>
                  <a:cubicBezTo>
                    <a:pt x="402" y="308"/>
                    <a:pt x="402" y="308"/>
                    <a:pt x="402" y="308"/>
                  </a:cubicBezTo>
                  <a:cubicBezTo>
                    <a:pt x="403" y="308"/>
                    <a:pt x="403" y="308"/>
                    <a:pt x="403" y="308"/>
                  </a:cubicBezTo>
                  <a:close/>
                  <a:moveTo>
                    <a:pt x="403" y="347"/>
                  </a:moveTo>
                  <a:cubicBezTo>
                    <a:pt x="403" y="437"/>
                    <a:pt x="403" y="437"/>
                    <a:pt x="403" y="437"/>
                  </a:cubicBezTo>
                  <a:cubicBezTo>
                    <a:pt x="402" y="436"/>
                    <a:pt x="402" y="436"/>
                    <a:pt x="402" y="436"/>
                  </a:cubicBezTo>
                  <a:cubicBezTo>
                    <a:pt x="402" y="343"/>
                    <a:pt x="402" y="343"/>
                    <a:pt x="402" y="343"/>
                  </a:cubicBezTo>
                  <a:cubicBezTo>
                    <a:pt x="403" y="347"/>
                    <a:pt x="403" y="347"/>
                    <a:pt x="403" y="347"/>
                  </a:cubicBezTo>
                  <a:close/>
                  <a:moveTo>
                    <a:pt x="403" y="492"/>
                  </a:moveTo>
                  <a:cubicBezTo>
                    <a:pt x="403" y="496"/>
                    <a:pt x="403" y="496"/>
                    <a:pt x="403" y="496"/>
                  </a:cubicBezTo>
                  <a:cubicBezTo>
                    <a:pt x="403" y="496"/>
                    <a:pt x="403" y="496"/>
                    <a:pt x="402" y="496"/>
                  </a:cubicBezTo>
                  <a:cubicBezTo>
                    <a:pt x="402" y="492"/>
                    <a:pt x="402" y="492"/>
                    <a:pt x="402" y="492"/>
                  </a:cubicBezTo>
                  <a:cubicBezTo>
                    <a:pt x="403" y="492"/>
                    <a:pt x="403" y="492"/>
                    <a:pt x="403" y="492"/>
                  </a:cubicBezTo>
                  <a:close/>
                  <a:moveTo>
                    <a:pt x="403" y="500"/>
                  </a:moveTo>
                  <a:cubicBezTo>
                    <a:pt x="403" y="510"/>
                    <a:pt x="403" y="510"/>
                    <a:pt x="403" y="510"/>
                  </a:cubicBezTo>
                  <a:cubicBezTo>
                    <a:pt x="402" y="510"/>
                    <a:pt x="402" y="510"/>
                    <a:pt x="402" y="510"/>
                  </a:cubicBezTo>
                  <a:cubicBezTo>
                    <a:pt x="402" y="497"/>
                    <a:pt x="402" y="497"/>
                    <a:pt x="402" y="497"/>
                  </a:cubicBezTo>
                  <a:cubicBezTo>
                    <a:pt x="402" y="498"/>
                    <a:pt x="403" y="499"/>
                    <a:pt x="403" y="500"/>
                  </a:cubicBezTo>
                  <a:close/>
                  <a:moveTo>
                    <a:pt x="403" y="513"/>
                  </a:moveTo>
                  <a:cubicBezTo>
                    <a:pt x="403" y="518"/>
                    <a:pt x="403" y="518"/>
                    <a:pt x="403" y="518"/>
                  </a:cubicBezTo>
                  <a:cubicBezTo>
                    <a:pt x="403" y="518"/>
                    <a:pt x="403" y="518"/>
                    <a:pt x="402" y="518"/>
                  </a:cubicBezTo>
                  <a:cubicBezTo>
                    <a:pt x="402" y="514"/>
                    <a:pt x="402" y="514"/>
                    <a:pt x="402" y="514"/>
                  </a:cubicBezTo>
                  <a:cubicBezTo>
                    <a:pt x="403" y="514"/>
                    <a:pt x="403" y="513"/>
                    <a:pt x="403" y="513"/>
                  </a:cubicBezTo>
                  <a:close/>
                  <a:moveTo>
                    <a:pt x="403" y="526"/>
                  </a:moveTo>
                  <a:cubicBezTo>
                    <a:pt x="403" y="530"/>
                    <a:pt x="403" y="530"/>
                    <a:pt x="403" y="530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26"/>
                    <a:pt x="402" y="526"/>
                    <a:pt x="402" y="526"/>
                  </a:cubicBezTo>
                  <a:cubicBezTo>
                    <a:pt x="403" y="526"/>
                    <a:pt x="403" y="526"/>
                    <a:pt x="403" y="526"/>
                  </a:cubicBezTo>
                  <a:close/>
                  <a:moveTo>
                    <a:pt x="403" y="537"/>
                  </a:moveTo>
                  <a:cubicBezTo>
                    <a:pt x="403" y="543"/>
                    <a:pt x="403" y="543"/>
                    <a:pt x="403" y="543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02" y="538"/>
                    <a:pt x="402" y="538"/>
                    <a:pt x="402" y="538"/>
                  </a:cubicBezTo>
                  <a:cubicBezTo>
                    <a:pt x="403" y="538"/>
                    <a:pt x="403" y="537"/>
                    <a:pt x="403" y="537"/>
                  </a:cubicBezTo>
                  <a:close/>
                  <a:moveTo>
                    <a:pt x="403" y="550"/>
                  </a:moveTo>
                  <a:cubicBezTo>
                    <a:pt x="403" y="555"/>
                    <a:pt x="403" y="555"/>
                    <a:pt x="403" y="555"/>
                  </a:cubicBezTo>
                  <a:cubicBezTo>
                    <a:pt x="403" y="555"/>
                    <a:pt x="403" y="555"/>
                    <a:pt x="402" y="555"/>
                  </a:cubicBezTo>
                  <a:cubicBezTo>
                    <a:pt x="402" y="551"/>
                    <a:pt x="402" y="551"/>
                    <a:pt x="402" y="551"/>
                  </a:cubicBezTo>
                  <a:cubicBezTo>
                    <a:pt x="403" y="550"/>
                    <a:pt x="403" y="550"/>
                    <a:pt x="403" y="550"/>
                  </a:cubicBezTo>
                  <a:close/>
                  <a:moveTo>
                    <a:pt x="403" y="563"/>
                  </a:moveTo>
                  <a:cubicBezTo>
                    <a:pt x="403" y="568"/>
                    <a:pt x="403" y="568"/>
                    <a:pt x="403" y="568"/>
                  </a:cubicBezTo>
                  <a:cubicBezTo>
                    <a:pt x="402" y="568"/>
                    <a:pt x="402" y="568"/>
                    <a:pt x="402" y="568"/>
                  </a:cubicBezTo>
                  <a:cubicBezTo>
                    <a:pt x="402" y="563"/>
                    <a:pt x="402" y="563"/>
                    <a:pt x="402" y="563"/>
                  </a:cubicBezTo>
                  <a:cubicBezTo>
                    <a:pt x="403" y="563"/>
                    <a:pt x="403" y="563"/>
                    <a:pt x="403" y="563"/>
                  </a:cubicBezTo>
                  <a:close/>
                  <a:moveTo>
                    <a:pt x="403" y="575"/>
                  </a:moveTo>
                  <a:cubicBezTo>
                    <a:pt x="403" y="580"/>
                    <a:pt x="403" y="580"/>
                    <a:pt x="403" y="580"/>
                  </a:cubicBezTo>
                  <a:cubicBezTo>
                    <a:pt x="402" y="580"/>
                    <a:pt x="402" y="580"/>
                    <a:pt x="402" y="580"/>
                  </a:cubicBezTo>
                  <a:cubicBezTo>
                    <a:pt x="402" y="576"/>
                    <a:pt x="402" y="576"/>
                    <a:pt x="402" y="576"/>
                  </a:cubicBezTo>
                  <a:cubicBezTo>
                    <a:pt x="403" y="576"/>
                    <a:pt x="403" y="575"/>
                    <a:pt x="403" y="575"/>
                  </a:cubicBezTo>
                  <a:close/>
                  <a:moveTo>
                    <a:pt x="403" y="588"/>
                  </a:moveTo>
                  <a:cubicBezTo>
                    <a:pt x="403" y="593"/>
                    <a:pt x="403" y="593"/>
                    <a:pt x="403" y="593"/>
                  </a:cubicBezTo>
                  <a:cubicBezTo>
                    <a:pt x="402" y="593"/>
                    <a:pt x="402" y="593"/>
                    <a:pt x="402" y="593"/>
                  </a:cubicBezTo>
                  <a:cubicBezTo>
                    <a:pt x="402" y="588"/>
                    <a:pt x="402" y="588"/>
                    <a:pt x="402" y="588"/>
                  </a:cubicBezTo>
                  <a:cubicBezTo>
                    <a:pt x="403" y="588"/>
                    <a:pt x="403" y="588"/>
                    <a:pt x="403" y="588"/>
                  </a:cubicBezTo>
                  <a:close/>
                  <a:moveTo>
                    <a:pt x="403" y="599"/>
                  </a:moveTo>
                  <a:cubicBezTo>
                    <a:pt x="403" y="605"/>
                    <a:pt x="403" y="605"/>
                    <a:pt x="403" y="605"/>
                  </a:cubicBezTo>
                  <a:cubicBezTo>
                    <a:pt x="403" y="605"/>
                    <a:pt x="403" y="605"/>
                    <a:pt x="402" y="605"/>
                  </a:cubicBezTo>
                  <a:cubicBezTo>
                    <a:pt x="402" y="601"/>
                    <a:pt x="402" y="601"/>
                    <a:pt x="402" y="601"/>
                  </a:cubicBezTo>
                  <a:cubicBezTo>
                    <a:pt x="403" y="600"/>
                    <a:pt x="403" y="600"/>
                    <a:pt x="403" y="599"/>
                  </a:cubicBezTo>
                  <a:close/>
                  <a:moveTo>
                    <a:pt x="403" y="611"/>
                  </a:moveTo>
                  <a:cubicBezTo>
                    <a:pt x="403" y="617"/>
                    <a:pt x="403" y="617"/>
                    <a:pt x="403" y="617"/>
                  </a:cubicBezTo>
                  <a:cubicBezTo>
                    <a:pt x="403" y="617"/>
                    <a:pt x="403" y="617"/>
                    <a:pt x="402" y="617"/>
                  </a:cubicBezTo>
                  <a:cubicBezTo>
                    <a:pt x="402" y="611"/>
                    <a:pt x="402" y="611"/>
                    <a:pt x="402" y="611"/>
                  </a:cubicBezTo>
                  <a:cubicBezTo>
                    <a:pt x="403" y="611"/>
                    <a:pt x="403" y="611"/>
                    <a:pt x="403" y="611"/>
                  </a:cubicBezTo>
                  <a:close/>
                  <a:moveTo>
                    <a:pt x="403" y="626"/>
                  </a:moveTo>
                  <a:cubicBezTo>
                    <a:pt x="403" y="639"/>
                    <a:pt x="403" y="639"/>
                    <a:pt x="403" y="639"/>
                  </a:cubicBezTo>
                  <a:cubicBezTo>
                    <a:pt x="402" y="639"/>
                    <a:pt x="402" y="639"/>
                    <a:pt x="402" y="639"/>
                  </a:cubicBezTo>
                  <a:cubicBezTo>
                    <a:pt x="402" y="624"/>
                    <a:pt x="402" y="624"/>
                    <a:pt x="402" y="624"/>
                  </a:cubicBezTo>
                  <a:cubicBezTo>
                    <a:pt x="403" y="625"/>
                    <a:pt x="403" y="625"/>
                    <a:pt x="403" y="626"/>
                  </a:cubicBezTo>
                  <a:close/>
                  <a:moveTo>
                    <a:pt x="403" y="749"/>
                  </a:moveTo>
                  <a:cubicBezTo>
                    <a:pt x="403" y="756"/>
                    <a:pt x="403" y="756"/>
                    <a:pt x="403" y="756"/>
                  </a:cubicBezTo>
                  <a:cubicBezTo>
                    <a:pt x="403" y="756"/>
                    <a:pt x="403" y="756"/>
                    <a:pt x="402" y="757"/>
                  </a:cubicBezTo>
                  <a:cubicBezTo>
                    <a:pt x="402" y="749"/>
                    <a:pt x="402" y="749"/>
                    <a:pt x="402" y="749"/>
                  </a:cubicBezTo>
                  <a:cubicBezTo>
                    <a:pt x="403" y="749"/>
                    <a:pt x="403" y="749"/>
                    <a:pt x="403" y="749"/>
                  </a:cubicBezTo>
                  <a:close/>
                  <a:moveTo>
                    <a:pt x="403" y="766"/>
                  </a:moveTo>
                  <a:cubicBezTo>
                    <a:pt x="403" y="781"/>
                    <a:pt x="403" y="781"/>
                    <a:pt x="403" y="781"/>
                  </a:cubicBezTo>
                  <a:cubicBezTo>
                    <a:pt x="402" y="779"/>
                    <a:pt x="402" y="779"/>
                    <a:pt x="402" y="779"/>
                  </a:cubicBezTo>
                  <a:cubicBezTo>
                    <a:pt x="402" y="764"/>
                    <a:pt x="402" y="764"/>
                    <a:pt x="402" y="764"/>
                  </a:cubicBezTo>
                  <a:lnTo>
                    <a:pt x="403" y="766"/>
                  </a:lnTo>
                  <a:close/>
                  <a:moveTo>
                    <a:pt x="402" y="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2" y="0"/>
                    <a:pt x="402" y="0"/>
                    <a:pt x="402" y="0"/>
                  </a:cubicBezTo>
                  <a:close/>
                  <a:moveTo>
                    <a:pt x="402" y="794"/>
                  </a:moveTo>
                  <a:cubicBezTo>
                    <a:pt x="402" y="794"/>
                    <a:pt x="402" y="794"/>
                    <a:pt x="402" y="794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2" y="794"/>
                    <a:pt x="402" y="794"/>
                    <a:pt x="402" y="794"/>
                  </a:cubicBezTo>
                  <a:close/>
                  <a:moveTo>
                    <a:pt x="402" y="32"/>
                  </a:moveTo>
                  <a:cubicBezTo>
                    <a:pt x="402" y="46"/>
                    <a:pt x="402" y="46"/>
                    <a:pt x="402" y="46"/>
                  </a:cubicBezTo>
                  <a:cubicBezTo>
                    <a:pt x="402" y="46"/>
                    <a:pt x="402" y="46"/>
                    <a:pt x="402" y="46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402" y="32"/>
                    <a:pt x="402" y="32"/>
                    <a:pt x="402" y="32"/>
                  </a:cubicBezTo>
                  <a:close/>
                  <a:moveTo>
                    <a:pt x="402" y="165"/>
                  </a:moveTo>
                  <a:cubicBezTo>
                    <a:pt x="402" y="171"/>
                    <a:pt x="402" y="171"/>
                    <a:pt x="402" y="171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402" y="165"/>
                    <a:pt x="402" y="165"/>
                    <a:pt x="402" y="165"/>
                  </a:cubicBezTo>
                  <a:cubicBezTo>
                    <a:pt x="402" y="165"/>
                    <a:pt x="402" y="165"/>
                    <a:pt x="402" y="165"/>
                  </a:cubicBezTo>
                  <a:close/>
                  <a:moveTo>
                    <a:pt x="402" y="185"/>
                  </a:moveTo>
                  <a:cubicBezTo>
                    <a:pt x="402" y="192"/>
                    <a:pt x="402" y="192"/>
                    <a:pt x="402" y="192"/>
                  </a:cubicBezTo>
                  <a:cubicBezTo>
                    <a:pt x="402" y="192"/>
                    <a:pt x="402" y="192"/>
                    <a:pt x="402" y="192"/>
                  </a:cubicBezTo>
                  <a:cubicBezTo>
                    <a:pt x="402" y="185"/>
                    <a:pt x="402" y="185"/>
                    <a:pt x="402" y="185"/>
                  </a:cubicBezTo>
                  <a:cubicBezTo>
                    <a:pt x="402" y="185"/>
                    <a:pt x="402" y="185"/>
                    <a:pt x="402" y="185"/>
                  </a:cubicBezTo>
                  <a:close/>
                  <a:moveTo>
                    <a:pt x="402" y="196"/>
                  </a:moveTo>
                  <a:cubicBezTo>
                    <a:pt x="402" y="200"/>
                    <a:pt x="402" y="200"/>
                    <a:pt x="402" y="200"/>
                  </a:cubicBezTo>
                  <a:cubicBezTo>
                    <a:pt x="402" y="200"/>
                    <a:pt x="402" y="200"/>
                    <a:pt x="402" y="200"/>
                  </a:cubicBezTo>
                  <a:cubicBezTo>
                    <a:pt x="402" y="196"/>
                    <a:pt x="402" y="196"/>
                    <a:pt x="402" y="196"/>
                  </a:cubicBezTo>
                  <a:cubicBezTo>
                    <a:pt x="402" y="196"/>
                    <a:pt x="402" y="196"/>
                    <a:pt x="402" y="196"/>
                  </a:cubicBezTo>
                  <a:close/>
                  <a:moveTo>
                    <a:pt x="402" y="208"/>
                  </a:moveTo>
                  <a:cubicBezTo>
                    <a:pt x="402" y="213"/>
                    <a:pt x="402" y="213"/>
                    <a:pt x="402" y="213"/>
                  </a:cubicBezTo>
                  <a:cubicBezTo>
                    <a:pt x="402" y="213"/>
                    <a:pt x="402" y="213"/>
                    <a:pt x="402" y="213"/>
                  </a:cubicBezTo>
                  <a:cubicBezTo>
                    <a:pt x="402" y="208"/>
                    <a:pt x="402" y="208"/>
                    <a:pt x="402" y="208"/>
                  </a:cubicBezTo>
                  <a:cubicBezTo>
                    <a:pt x="402" y="208"/>
                    <a:pt x="402" y="208"/>
                    <a:pt x="402" y="208"/>
                  </a:cubicBezTo>
                  <a:close/>
                  <a:moveTo>
                    <a:pt x="402" y="221"/>
                  </a:moveTo>
                  <a:cubicBezTo>
                    <a:pt x="402" y="225"/>
                    <a:pt x="402" y="225"/>
                    <a:pt x="402" y="225"/>
                  </a:cubicBezTo>
                  <a:cubicBezTo>
                    <a:pt x="402" y="225"/>
                    <a:pt x="402" y="225"/>
                    <a:pt x="402" y="225"/>
                  </a:cubicBezTo>
                  <a:cubicBezTo>
                    <a:pt x="402" y="221"/>
                    <a:pt x="402" y="221"/>
                    <a:pt x="402" y="221"/>
                  </a:cubicBezTo>
                  <a:cubicBezTo>
                    <a:pt x="402" y="221"/>
                    <a:pt x="402" y="221"/>
                    <a:pt x="402" y="221"/>
                  </a:cubicBezTo>
                  <a:close/>
                  <a:moveTo>
                    <a:pt x="402" y="233"/>
                  </a:moveTo>
                  <a:cubicBezTo>
                    <a:pt x="402" y="237"/>
                    <a:pt x="402" y="237"/>
                    <a:pt x="402" y="237"/>
                  </a:cubicBezTo>
                  <a:cubicBezTo>
                    <a:pt x="402" y="238"/>
                    <a:pt x="402" y="238"/>
                    <a:pt x="402" y="238"/>
                  </a:cubicBezTo>
                  <a:cubicBezTo>
                    <a:pt x="402" y="233"/>
                    <a:pt x="402" y="233"/>
                    <a:pt x="402" y="233"/>
                  </a:cubicBezTo>
                  <a:cubicBezTo>
                    <a:pt x="402" y="233"/>
                    <a:pt x="402" y="233"/>
                    <a:pt x="402" y="233"/>
                  </a:cubicBezTo>
                  <a:close/>
                  <a:moveTo>
                    <a:pt x="402" y="245"/>
                  </a:moveTo>
                  <a:cubicBezTo>
                    <a:pt x="402" y="250"/>
                    <a:pt x="402" y="250"/>
                    <a:pt x="402" y="250"/>
                  </a:cubicBezTo>
                  <a:cubicBezTo>
                    <a:pt x="402" y="250"/>
                    <a:pt x="402" y="250"/>
                    <a:pt x="402" y="250"/>
                  </a:cubicBezTo>
                  <a:cubicBezTo>
                    <a:pt x="402" y="245"/>
                    <a:pt x="402" y="245"/>
                    <a:pt x="402" y="245"/>
                  </a:cubicBezTo>
                  <a:cubicBezTo>
                    <a:pt x="402" y="245"/>
                    <a:pt x="402" y="245"/>
                    <a:pt x="402" y="245"/>
                  </a:cubicBezTo>
                  <a:close/>
                  <a:moveTo>
                    <a:pt x="402" y="258"/>
                  </a:moveTo>
                  <a:cubicBezTo>
                    <a:pt x="402" y="262"/>
                    <a:pt x="402" y="262"/>
                    <a:pt x="402" y="262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2" y="258"/>
                    <a:pt x="402" y="258"/>
                    <a:pt x="402" y="258"/>
                  </a:cubicBezTo>
                  <a:cubicBezTo>
                    <a:pt x="402" y="258"/>
                    <a:pt x="402" y="258"/>
                    <a:pt x="402" y="258"/>
                  </a:cubicBezTo>
                  <a:close/>
                  <a:moveTo>
                    <a:pt x="402" y="270"/>
                  </a:moveTo>
                  <a:cubicBezTo>
                    <a:pt x="402" y="275"/>
                    <a:pt x="402" y="275"/>
                    <a:pt x="402" y="275"/>
                  </a:cubicBezTo>
                  <a:cubicBezTo>
                    <a:pt x="402" y="275"/>
                    <a:pt x="402" y="275"/>
                    <a:pt x="402" y="275"/>
                  </a:cubicBezTo>
                  <a:cubicBezTo>
                    <a:pt x="402" y="270"/>
                    <a:pt x="402" y="270"/>
                    <a:pt x="402" y="270"/>
                  </a:cubicBezTo>
                  <a:cubicBezTo>
                    <a:pt x="402" y="270"/>
                    <a:pt x="402" y="270"/>
                    <a:pt x="402" y="270"/>
                  </a:cubicBezTo>
                  <a:close/>
                  <a:moveTo>
                    <a:pt x="402" y="283"/>
                  </a:moveTo>
                  <a:cubicBezTo>
                    <a:pt x="402" y="287"/>
                    <a:pt x="402" y="287"/>
                    <a:pt x="402" y="287"/>
                  </a:cubicBezTo>
                  <a:cubicBezTo>
                    <a:pt x="402" y="287"/>
                    <a:pt x="402" y="287"/>
                    <a:pt x="402" y="287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02" y="283"/>
                    <a:pt x="402" y="283"/>
                    <a:pt x="402" y="283"/>
                  </a:cubicBezTo>
                  <a:close/>
                  <a:moveTo>
                    <a:pt x="402" y="293"/>
                  </a:moveTo>
                  <a:cubicBezTo>
                    <a:pt x="402" y="305"/>
                    <a:pt x="402" y="305"/>
                    <a:pt x="402" y="305"/>
                  </a:cubicBezTo>
                  <a:cubicBezTo>
                    <a:pt x="402" y="304"/>
                    <a:pt x="402" y="304"/>
                    <a:pt x="402" y="304"/>
                  </a:cubicBezTo>
                  <a:cubicBezTo>
                    <a:pt x="402" y="293"/>
                    <a:pt x="402" y="293"/>
                    <a:pt x="402" y="293"/>
                  </a:cubicBezTo>
                  <a:cubicBezTo>
                    <a:pt x="402" y="293"/>
                    <a:pt x="402" y="293"/>
                    <a:pt x="402" y="293"/>
                  </a:cubicBezTo>
                  <a:close/>
                  <a:moveTo>
                    <a:pt x="402" y="308"/>
                  </a:moveTo>
                  <a:cubicBezTo>
                    <a:pt x="402" y="311"/>
                    <a:pt x="402" y="311"/>
                    <a:pt x="402" y="311"/>
                  </a:cubicBezTo>
                  <a:cubicBezTo>
                    <a:pt x="402" y="311"/>
                    <a:pt x="402" y="311"/>
                    <a:pt x="402" y="311"/>
                  </a:cubicBezTo>
                  <a:cubicBezTo>
                    <a:pt x="402" y="308"/>
                    <a:pt x="402" y="308"/>
                    <a:pt x="402" y="308"/>
                  </a:cubicBezTo>
                  <a:cubicBezTo>
                    <a:pt x="402" y="308"/>
                    <a:pt x="402" y="308"/>
                    <a:pt x="402" y="308"/>
                  </a:cubicBezTo>
                  <a:close/>
                  <a:moveTo>
                    <a:pt x="402" y="343"/>
                  </a:moveTo>
                  <a:cubicBezTo>
                    <a:pt x="402" y="436"/>
                    <a:pt x="402" y="436"/>
                    <a:pt x="402" y="436"/>
                  </a:cubicBezTo>
                  <a:cubicBezTo>
                    <a:pt x="402" y="435"/>
                    <a:pt x="402" y="435"/>
                    <a:pt x="402" y="435"/>
                  </a:cubicBezTo>
                  <a:cubicBezTo>
                    <a:pt x="402" y="342"/>
                    <a:pt x="402" y="342"/>
                    <a:pt x="402" y="342"/>
                  </a:cubicBezTo>
                  <a:cubicBezTo>
                    <a:pt x="402" y="343"/>
                    <a:pt x="402" y="343"/>
                    <a:pt x="402" y="343"/>
                  </a:cubicBezTo>
                  <a:close/>
                  <a:moveTo>
                    <a:pt x="402" y="492"/>
                  </a:moveTo>
                  <a:cubicBezTo>
                    <a:pt x="402" y="496"/>
                    <a:pt x="402" y="496"/>
                    <a:pt x="402" y="49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492"/>
                    <a:pt x="402" y="492"/>
                    <a:pt x="402" y="492"/>
                  </a:cubicBezTo>
                  <a:cubicBezTo>
                    <a:pt x="402" y="492"/>
                    <a:pt x="402" y="492"/>
                    <a:pt x="402" y="492"/>
                  </a:cubicBezTo>
                  <a:close/>
                  <a:moveTo>
                    <a:pt x="402" y="497"/>
                  </a:moveTo>
                  <a:cubicBezTo>
                    <a:pt x="402" y="510"/>
                    <a:pt x="402" y="510"/>
                    <a:pt x="402" y="510"/>
                  </a:cubicBezTo>
                  <a:cubicBezTo>
                    <a:pt x="402" y="510"/>
                    <a:pt x="402" y="510"/>
                    <a:pt x="402" y="510"/>
                  </a:cubicBezTo>
                  <a:cubicBezTo>
                    <a:pt x="402" y="507"/>
                    <a:pt x="402" y="507"/>
                    <a:pt x="402" y="507"/>
                  </a:cubicBezTo>
                  <a:cubicBezTo>
                    <a:pt x="402" y="507"/>
                    <a:pt x="402" y="507"/>
                    <a:pt x="402" y="507"/>
                  </a:cubicBezTo>
                  <a:cubicBezTo>
                    <a:pt x="402" y="506"/>
                    <a:pt x="402" y="506"/>
                    <a:pt x="402" y="50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497"/>
                    <a:pt x="402" y="497"/>
                    <a:pt x="402" y="497"/>
                  </a:cubicBezTo>
                  <a:close/>
                  <a:moveTo>
                    <a:pt x="402" y="514"/>
                  </a:moveTo>
                  <a:cubicBezTo>
                    <a:pt x="402" y="518"/>
                    <a:pt x="402" y="518"/>
                    <a:pt x="402" y="518"/>
                  </a:cubicBezTo>
                  <a:cubicBezTo>
                    <a:pt x="402" y="518"/>
                    <a:pt x="402" y="518"/>
                    <a:pt x="402" y="518"/>
                  </a:cubicBezTo>
                  <a:cubicBezTo>
                    <a:pt x="402" y="514"/>
                    <a:pt x="402" y="514"/>
                    <a:pt x="402" y="514"/>
                  </a:cubicBezTo>
                  <a:cubicBezTo>
                    <a:pt x="402" y="514"/>
                    <a:pt x="402" y="514"/>
                    <a:pt x="402" y="514"/>
                  </a:cubicBezTo>
                  <a:close/>
                  <a:moveTo>
                    <a:pt x="402" y="526"/>
                  </a:moveTo>
                  <a:cubicBezTo>
                    <a:pt x="402" y="531"/>
                    <a:pt x="402" y="531"/>
                    <a:pt x="402" y="531"/>
                  </a:cubicBezTo>
                  <a:cubicBezTo>
                    <a:pt x="402" y="531"/>
                    <a:pt x="402" y="531"/>
                    <a:pt x="402" y="531"/>
                  </a:cubicBezTo>
                  <a:cubicBezTo>
                    <a:pt x="402" y="526"/>
                    <a:pt x="402" y="526"/>
                    <a:pt x="402" y="526"/>
                  </a:cubicBezTo>
                  <a:cubicBezTo>
                    <a:pt x="402" y="526"/>
                    <a:pt x="402" y="526"/>
                    <a:pt x="402" y="526"/>
                  </a:cubicBezTo>
                  <a:close/>
                  <a:moveTo>
                    <a:pt x="402" y="538"/>
                  </a:moveTo>
                  <a:cubicBezTo>
                    <a:pt x="402" y="543"/>
                    <a:pt x="402" y="543"/>
                    <a:pt x="402" y="543"/>
                  </a:cubicBezTo>
                  <a:cubicBezTo>
                    <a:pt x="402" y="543"/>
                    <a:pt x="402" y="543"/>
                    <a:pt x="402" y="543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538"/>
                    <a:pt x="402" y="538"/>
                    <a:pt x="402" y="538"/>
                  </a:cubicBezTo>
                  <a:close/>
                  <a:moveTo>
                    <a:pt x="402" y="551"/>
                  </a:moveTo>
                  <a:cubicBezTo>
                    <a:pt x="402" y="555"/>
                    <a:pt x="402" y="555"/>
                    <a:pt x="402" y="555"/>
                  </a:cubicBezTo>
                  <a:cubicBezTo>
                    <a:pt x="402" y="555"/>
                    <a:pt x="402" y="555"/>
                    <a:pt x="402" y="555"/>
                  </a:cubicBezTo>
                  <a:cubicBezTo>
                    <a:pt x="402" y="551"/>
                    <a:pt x="402" y="551"/>
                    <a:pt x="402" y="551"/>
                  </a:cubicBezTo>
                  <a:cubicBezTo>
                    <a:pt x="402" y="551"/>
                    <a:pt x="402" y="551"/>
                    <a:pt x="402" y="551"/>
                  </a:cubicBezTo>
                  <a:close/>
                  <a:moveTo>
                    <a:pt x="402" y="563"/>
                  </a:moveTo>
                  <a:cubicBezTo>
                    <a:pt x="402" y="568"/>
                    <a:pt x="402" y="568"/>
                    <a:pt x="402" y="568"/>
                  </a:cubicBezTo>
                  <a:cubicBezTo>
                    <a:pt x="402" y="568"/>
                    <a:pt x="402" y="568"/>
                    <a:pt x="402" y="568"/>
                  </a:cubicBezTo>
                  <a:cubicBezTo>
                    <a:pt x="402" y="563"/>
                    <a:pt x="402" y="563"/>
                    <a:pt x="402" y="563"/>
                  </a:cubicBezTo>
                  <a:cubicBezTo>
                    <a:pt x="402" y="563"/>
                    <a:pt x="402" y="563"/>
                    <a:pt x="402" y="563"/>
                  </a:cubicBezTo>
                  <a:close/>
                  <a:moveTo>
                    <a:pt x="402" y="576"/>
                  </a:moveTo>
                  <a:cubicBezTo>
                    <a:pt x="402" y="580"/>
                    <a:pt x="402" y="580"/>
                    <a:pt x="402" y="580"/>
                  </a:cubicBezTo>
                  <a:cubicBezTo>
                    <a:pt x="402" y="580"/>
                    <a:pt x="402" y="580"/>
                    <a:pt x="402" y="580"/>
                  </a:cubicBezTo>
                  <a:cubicBezTo>
                    <a:pt x="402" y="576"/>
                    <a:pt x="402" y="576"/>
                    <a:pt x="402" y="576"/>
                  </a:cubicBezTo>
                  <a:cubicBezTo>
                    <a:pt x="402" y="576"/>
                    <a:pt x="402" y="576"/>
                    <a:pt x="402" y="576"/>
                  </a:cubicBezTo>
                  <a:close/>
                  <a:moveTo>
                    <a:pt x="402" y="588"/>
                  </a:moveTo>
                  <a:cubicBezTo>
                    <a:pt x="402" y="593"/>
                    <a:pt x="402" y="593"/>
                    <a:pt x="402" y="593"/>
                  </a:cubicBezTo>
                  <a:cubicBezTo>
                    <a:pt x="402" y="593"/>
                    <a:pt x="402" y="593"/>
                    <a:pt x="402" y="593"/>
                  </a:cubicBezTo>
                  <a:cubicBezTo>
                    <a:pt x="402" y="588"/>
                    <a:pt x="402" y="588"/>
                    <a:pt x="402" y="588"/>
                  </a:cubicBezTo>
                  <a:cubicBezTo>
                    <a:pt x="402" y="588"/>
                    <a:pt x="402" y="588"/>
                    <a:pt x="402" y="588"/>
                  </a:cubicBezTo>
                  <a:close/>
                  <a:moveTo>
                    <a:pt x="402" y="601"/>
                  </a:moveTo>
                  <a:cubicBezTo>
                    <a:pt x="402" y="605"/>
                    <a:pt x="402" y="605"/>
                    <a:pt x="402" y="605"/>
                  </a:cubicBezTo>
                  <a:cubicBezTo>
                    <a:pt x="402" y="605"/>
                    <a:pt x="402" y="605"/>
                    <a:pt x="402" y="605"/>
                  </a:cubicBezTo>
                  <a:cubicBezTo>
                    <a:pt x="402" y="601"/>
                    <a:pt x="402" y="601"/>
                    <a:pt x="402" y="601"/>
                  </a:cubicBezTo>
                  <a:cubicBezTo>
                    <a:pt x="402" y="601"/>
                    <a:pt x="402" y="601"/>
                    <a:pt x="402" y="601"/>
                  </a:cubicBezTo>
                  <a:close/>
                  <a:moveTo>
                    <a:pt x="402" y="611"/>
                  </a:moveTo>
                  <a:cubicBezTo>
                    <a:pt x="402" y="617"/>
                    <a:pt x="402" y="617"/>
                    <a:pt x="402" y="617"/>
                  </a:cubicBezTo>
                  <a:cubicBezTo>
                    <a:pt x="402" y="617"/>
                    <a:pt x="402" y="617"/>
                    <a:pt x="402" y="617"/>
                  </a:cubicBezTo>
                  <a:cubicBezTo>
                    <a:pt x="402" y="611"/>
                    <a:pt x="402" y="611"/>
                    <a:pt x="402" y="611"/>
                  </a:cubicBezTo>
                  <a:cubicBezTo>
                    <a:pt x="402" y="611"/>
                    <a:pt x="402" y="611"/>
                    <a:pt x="402" y="611"/>
                  </a:cubicBezTo>
                  <a:close/>
                  <a:moveTo>
                    <a:pt x="402" y="624"/>
                  </a:moveTo>
                  <a:cubicBezTo>
                    <a:pt x="402" y="639"/>
                    <a:pt x="402" y="639"/>
                    <a:pt x="402" y="639"/>
                  </a:cubicBezTo>
                  <a:cubicBezTo>
                    <a:pt x="402" y="639"/>
                    <a:pt x="402" y="639"/>
                    <a:pt x="402" y="639"/>
                  </a:cubicBezTo>
                  <a:cubicBezTo>
                    <a:pt x="402" y="624"/>
                    <a:pt x="402" y="624"/>
                    <a:pt x="402" y="624"/>
                  </a:cubicBezTo>
                  <a:cubicBezTo>
                    <a:pt x="402" y="624"/>
                    <a:pt x="402" y="624"/>
                    <a:pt x="402" y="624"/>
                  </a:cubicBezTo>
                  <a:close/>
                  <a:moveTo>
                    <a:pt x="402" y="749"/>
                  </a:moveTo>
                  <a:cubicBezTo>
                    <a:pt x="402" y="757"/>
                    <a:pt x="402" y="757"/>
                    <a:pt x="402" y="757"/>
                  </a:cubicBezTo>
                  <a:cubicBezTo>
                    <a:pt x="402" y="757"/>
                    <a:pt x="402" y="757"/>
                    <a:pt x="402" y="757"/>
                  </a:cubicBezTo>
                  <a:cubicBezTo>
                    <a:pt x="402" y="749"/>
                    <a:pt x="402" y="749"/>
                    <a:pt x="402" y="749"/>
                  </a:cubicBezTo>
                  <a:cubicBezTo>
                    <a:pt x="402" y="749"/>
                    <a:pt x="402" y="749"/>
                    <a:pt x="402" y="749"/>
                  </a:cubicBezTo>
                  <a:close/>
                  <a:moveTo>
                    <a:pt x="402" y="764"/>
                  </a:moveTo>
                  <a:cubicBezTo>
                    <a:pt x="402" y="779"/>
                    <a:pt x="402" y="779"/>
                    <a:pt x="402" y="779"/>
                  </a:cubicBezTo>
                  <a:cubicBezTo>
                    <a:pt x="402" y="778"/>
                    <a:pt x="402" y="778"/>
                    <a:pt x="402" y="778"/>
                  </a:cubicBezTo>
                  <a:cubicBezTo>
                    <a:pt x="402" y="763"/>
                    <a:pt x="402" y="763"/>
                    <a:pt x="402" y="763"/>
                  </a:cubicBezTo>
                  <a:lnTo>
                    <a:pt x="402" y="764"/>
                  </a:lnTo>
                  <a:close/>
                  <a:moveTo>
                    <a:pt x="400" y="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402" y="9"/>
                    <a:pt x="402" y="9"/>
                    <a:pt x="402" y="9"/>
                  </a:cubicBezTo>
                  <a:cubicBezTo>
                    <a:pt x="401" y="9"/>
                    <a:pt x="401" y="9"/>
                    <a:pt x="400" y="9"/>
                  </a:cubicBezTo>
                  <a:cubicBezTo>
                    <a:pt x="400" y="0"/>
                    <a:pt x="400" y="0"/>
                    <a:pt x="400" y="0"/>
                  </a:cubicBezTo>
                  <a:close/>
                  <a:moveTo>
                    <a:pt x="402" y="794"/>
                  </a:moveTo>
                  <a:cubicBezTo>
                    <a:pt x="400" y="794"/>
                    <a:pt x="400" y="794"/>
                    <a:pt x="400" y="794"/>
                  </a:cubicBezTo>
                  <a:cubicBezTo>
                    <a:pt x="400" y="786"/>
                    <a:pt x="400" y="786"/>
                    <a:pt x="400" y="786"/>
                  </a:cubicBezTo>
                  <a:cubicBezTo>
                    <a:pt x="402" y="786"/>
                    <a:pt x="402" y="786"/>
                    <a:pt x="402" y="786"/>
                  </a:cubicBezTo>
                  <a:cubicBezTo>
                    <a:pt x="402" y="794"/>
                    <a:pt x="402" y="794"/>
                    <a:pt x="402" y="794"/>
                  </a:cubicBezTo>
                  <a:close/>
                  <a:moveTo>
                    <a:pt x="402" y="32"/>
                  </a:moveTo>
                  <a:cubicBezTo>
                    <a:pt x="402" y="46"/>
                    <a:pt x="402" y="46"/>
                    <a:pt x="402" y="46"/>
                  </a:cubicBezTo>
                  <a:cubicBezTo>
                    <a:pt x="401" y="46"/>
                    <a:pt x="401" y="46"/>
                    <a:pt x="400" y="46"/>
                  </a:cubicBezTo>
                  <a:cubicBezTo>
                    <a:pt x="400" y="29"/>
                    <a:pt x="400" y="29"/>
                    <a:pt x="400" y="29"/>
                  </a:cubicBezTo>
                  <a:cubicBezTo>
                    <a:pt x="400" y="30"/>
                    <a:pt x="401" y="31"/>
                    <a:pt x="402" y="32"/>
                  </a:cubicBezTo>
                  <a:close/>
                  <a:moveTo>
                    <a:pt x="402" y="165"/>
                  </a:moveTo>
                  <a:cubicBezTo>
                    <a:pt x="402" y="171"/>
                    <a:pt x="402" y="171"/>
                    <a:pt x="402" y="171"/>
                  </a:cubicBezTo>
                  <a:cubicBezTo>
                    <a:pt x="401" y="171"/>
                    <a:pt x="401" y="170"/>
                    <a:pt x="400" y="170"/>
                  </a:cubicBezTo>
                  <a:cubicBezTo>
                    <a:pt x="400" y="165"/>
                    <a:pt x="400" y="165"/>
                    <a:pt x="400" y="165"/>
                  </a:cubicBezTo>
                  <a:cubicBezTo>
                    <a:pt x="402" y="165"/>
                    <a:pt x="402" y="165"/>
                    <a:pt x="402" y="165"/>
                  </a:cubicBezTo>
                  <a:close/>
                  <a:moveTo>
                    <a:pt x="402" y="185"/>
                  </a:moveTo>
                  <a:cubicBezTo>
                    <a:pt x="402" y="192"/>
                    <a:pt x="402" y="192"/>
                    <a:pt x="402" y="192"/>
                  </a:cubicBezTo>
                  <a:cubicBezTo>
                    <a:pt x="401" y="192"/>
                    <a:pt x="401" y="192"/>
                    <a:pt x="400" y="192"/>
                  </a:cubicBezTo>
                  <a:cubicBezTo>
                    <a:pt x="400" y="182"/>
                    <a:pt x="400" y="182"/>
                    <a:pt x="400" y="182"/>
                  </a:cubicBezTo>
                  <a:cubicBezTo>
                    <a:pt x="400" y="183"/>
                    <a:pt x="401" y="184"/>
                    <a:pt x="402" y="185"/>
                  </a:cubicBezTo>
                  <a:close/>
                  <a:moveTo>
                    <a:pt x="402" y="196"/>
                  </a:moveTo>
                  <a:cubicBezTo>
                    <a:pt x="402" y="200"/>
                    <a:pt x="402" y="200"/>
                    <a:pt x="402" y="200"/>
                  </a:cubicBezTo>
                  <a:cubicBezTo>
                    <a:pt x="401" y="200"/>
                    <a:pt x="400" y="200"/>
                    <a:pt x="400" y="200"/>
                  </a:cubicBezTo>
                  <a:cubicBezTo>
                    <a:pt x="400" y="197"/>
                    <a:pt x="400" y="197"/>
                    <a:pt x="400" y="197"/>
                  </a:cubicBezTo>
                  <a:cubicBezTo>
                    <a:pt x="401" y="196"/>
                    <a:pt x="401" y="196"/>
                    <a:pt x="402" y="196"/>
                  </a:cubicBezTo>
                  <a:close/>
                  <a:moveTo>
                    <a:pt x="402" y="208"/>
                  </a:moveTo>
                  <a:cubicBezTo>
                    <a:pt x="402" y="213"/>
                    <a:pt x="402" y="213"/>
                    <a:pt x="402" y="213"/>
                  </a:cubicBezTo>
                  <a:cubicBezTo>
                    <a:pt x="400" y="213"/>
                    <a:pt x="400" y="213"/>
                    <a:pt x="400" y="213"/>
                  </a:cubicBezTo>
                  <a:cubicBezTo>
                    <a:pt x="400" y="209"/>
                    <a:pt x="400" y="209"/>
                    <a:pt x="400" y="209"/>
                  </a:cubicBezTo>
                  <a:cubicBezTo>
                    <a:pt x="402" y="208"/>
                    <a:pt x="402" y="208"/>
                    <a:pt x="402" y="208"/>
                  </a:cubicBezTo>
                  <a:close/>
                  <a:moveTo>
                    <a:pt x="402" y="221"/>
                  </a:moveTo>
                  <a:cubicBezTo>
                    <a:pt x="402" y="225"/>
                    <a:pt x="402" y="225"/>
                    <a:pt x="402" y="225"/>
                  </a:cubicBezTo>
                  <a:cubicBezTo>
                    <a:pt x="401" y="225"/>
                    <a:pt x="400" y="225"/>
                    <a:pt x="400" y="225"/>
                  </a:cubicBezTo>
                  <a:cubicBezTo>
                    <a:pt x="400" y="221"/>
                    <a:pt x="400" y="221"/>
                    <a:pt x="400" y="221"/>
                  </a:cubicBezTo>
                  <a:cubicBezTo>
                    <a:pt x="401" y="221"/>
                    <a:pt x="401" y="221"/>
                    <a:pt x="402" y="221"/>
                  </a:cubicBezTo>
                  <a:close/>
                  <a:moveTo>
                    <a:pt x="402" y="233"/>
                  </a:moveTo>
                  <a:cubicBezTo>
                    <a:pt x="402" y="238"/>
                    <a:pt x="402" y="238"/>
                    <a:pt x="402" y="238"/>
                  </a:cubicBezTo>
                  <a:cubicBezTo>
                    <a:pt x="400" y="238"/>
                    <a:pt x="400" y="238"/>
                    <a:pt x="400" y="238"/>
                  </a:cubicBezTo>
                  <a:cubicBezTo>
                    <a:pt x="400" y="234"/>
                    <a:pt x="400" y="234"/>
                    <a:pt x="400" y="234"/>
                  </a:cubicBezTo>
                  <a:cubicBezTo>
                    <a:pt x="402" y="233"/>
                    <a:pt x="402" y="233"/>
                    <a:pt x="402" y="233"/>
                  </a:cubicBezTo>
                  <a:close/>
                  <a:moveTo>
                    <a:pt x="402" y="245"/>
                  </a:moveTo>
                  <a:cubicBezTo>
                    <a:pt x="402" y="250"/>
                    <a:pt x="402" y="250"/>
                    <a:pt x="402" y="250"/>
                  </a:cubicBezTo>
                  <a:cubicBezTo>
                    <a:pt x="401" y="250"/>
                    <a:pt x="400" y="250"/>
                    <a:pt x="400" y="250"/>
                  </a:cubicBezTo>
                  <a:cubicBezTo>
                    <a:pt x="400" y="246"/>
                    <a:pt x="400" y="246"/>
                    <a:pt x="400" y="246"/>
                  </a:cubicBezTo>
                  <a:cubicBezTo>
                    <a:pt x="401" y="246"/>
                    <a:pt x="401" y="246"/>
                    <a:pt x="402" y="245"/>
                  </a:cubicBezTo>
                  <a:close/>
                  <a:moveTo>
                    <a:pt x="402" y="258"/>
                  </a:moveTo>
                  <a:cubicBezTo>
                    <a:pt x="402" y="262"/>
                    <a:pt x="402" y="262"/>
                    <a:pt x="402" y="262"/>
                  </a:cubicBezTo>
                  <a:cubicBezTo>
                    <a:pt x="401" y="262"/>
                    <a:pt x="400" y="262"/>
                    <a:pt x="400" y="262"/>
                  </a:cubicBezTo>
                  <a:cubicBezTo>
                    <a:pt x="400" y="258"/>
                    <a:pt x="400" y="258"/>
                    <a:pt x="400" y="258"/>
                  </a:cubicBezTo>
                  <a:cubicBezTo>
                    <a:pt x="402" y="258"/>
                    <a:pt x="402" y="258"/>
                    <a:pt x="402" y="258"/>
                  </a:cubicBezTo>
                  <a:close/>
                  <a:moveTo>
                    <a:pt x="402" y="270"/>
                  </a:moveTo>
                  <a:cubicBezTo>
                    <a:pt x="402" y="275"/>
                    <a:pt x="402" y="275"/>
                    <a:pt x="402" y="275"/>
                  </a:cubicBezTo>
                  <a:cubicBezTo>
                    <a:pt x="400" y="275"/>
                    <a:pt x="400" y="275"/>
                    <a:pt x="400" y="275"/>
                  </a:cubicBezTo>
                  <a:cubicBezTo>
                    <a:pt x="400" y="271"/>
                    <a:pt x="400" y="271"/>
                    <a:pt x="400" y="271"/>
                  </a:cubicBezTo>
                  <a:cubicBezTo>
                    <a:pt x="401" y="271"/>
                    <a:pt x="401" y="270"/>
                    <a:pt x="402" y="270"/>
                  </a:cubicBezTo>
                  <a:close/>
                  <a:moveTo>
                    <a:pt x="402" y="283"/>
                  </a:moveTo>
                  <a:cubicBezTo>
                    <a:pt x="402" y="287"/>
                    <a:pt x="402" y="287"/>
                    <a:pt x="402" y="287"/>
                  </a:cubicBezTo>
                  <a:cubicBezTo>
                    <a:pt x="401" y="287"/>
                    <a:pt x="401" y="287"/>
                    <a:pt x="400" y="287"/>
                  </a:cubicBezTo>
                  <a:cubicBezTo>
                    <a:pt x="400" y="284"/>
                    <a:pt x="400" y="284"/>
                    <a:pt x="400" y="284"/>
                  </a:cubicBezTo>
                  <a:cubicBezTo>
                    <a:pt x="401" y="283"/>
                    <a:pt x="401" y="283"/>
                    <a:pt x="402" y="283"/>
                  </a:cubicBezTo>
                  <a:close/>
                  <a:moveTo>
                    <a:pt x="402" y="293"/>
                  </a:moveTo>
                  <a:cubicBezTo>
                    <a:pt x="402" y="304"/>
                    <a:pt x="402" y="304"/>
                    <a:pt x="402" y="304"/>
                  </a:cubicBezTo>
                  <a:cubicBezTo>
                    <a:pt x="401" y="303"/>
                    <a:pt x="401" y="302"/>
                    <a:pt x="400" y="301"/>
                  </a:cubicBezTo>
                  <a:cubicBezTo>
                    <a:pt x="400" y="293"/>
                    <a:pt x="400" y="293"/>
                    <a:pt x="400" y="293"/>
                  </a:cubicBezTo>
                  <a:cubicBezTo>
                    <a:pt x="402" y="293"/>
                    <a:pt x="402" y="293"/>
                    <a:pt x="402" y="293"/>
                  </a:cubicBezTo>
                  <a:close/>
                  <a:moveTo>
                    <a:pt x="402" y="308"/>
                  </a:moveTo>
                  <a:cubicBezTo>
                    <a:pt x="402" y="311"/>
                    <a:pt x="402" y="311"/>
                    <a:pt x="402" y="311"/>
                  </a:cubicBezTo>
                  <a:cubicBezTo>
                    <a:pt x="401" y="311"/>
                    <a:pt x="401" y="311"/>
                    <a:pt x="400" y="311"/>
                  </a:cubicBezTo>
                  <a:cubicBezTo>
                    <a:pt x="400" y="308"/>
                    <a:pt x="400" y="308"/>
                    <a:pt x="400" y="308"/>
                  </a:cubicBezTo>
                  <a:cubicBezTo>
                    <a:pt x="401" y="308"/>
                    <a:pt x="401" y="308"/>
                    <a:pt x="402" y="308"/>
                  </a:cubicBezTo>
                  <a:close/>
                  <a:moveTo>
                    <a:pt x="402" y="342"/>
                  </a:moveTo>
                  <a:cubicBezTo>
                    <a:pt x="402" y="435"/>
                    <a:pt x="402" y="435"/>
                    <a:pt x="402" y="435"/>
                  </a:cubicBezTo>
                  <a:cubicBezTo>
                    <a:pt x="400" y="434"/>
                    <a:pt x="400" y="434"/>
                    <a:pt x="400" y="434"/>
                  </a:cubicBezTo>
                  <a:cubicBezTo>
                    <a:pt x="400" y="336"/>
                    <a:pt x="400" y="336"/>
                    <a:pt x="400" y="336"/>
                  </a:cubicBezTo>
                  <a:cubicBezTo>
                    <a:pt x="400" y="338"/>
                    <a:pt x="401" y="340"/>
                    <a:pt x="402" y="342"/>
                  </a:cubicBezTo>
                  <a:close/>
                  <a:moveTo>
                    <a:pt x="402" y="492"/>
                  </a:moveTo>
                  <a:cubicBezTo>
                    <a:pt x="402" y="496"/>
                    <a:pt x="402" y="496"/>
                    <a:pt x="402" y="49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496"/>
                    <a:pt x="402" y="496"/>
                    <a:pt x="402" y="496"/>
                  </a:cubicBezTo>
                  <a:cubicBezTo>
                    <a:pt x="402" y="506"/>
                    <a:pt x="402" y="506"/>
                    <a:pt x="402" y="506"/>
                  </a:cubicBezTo>
                  <a:cubicBezTo>
                    <a:pt x="401" y="504"/>
                    <a:pt x="401" y="503"/>
                    <a:pt x="400" y="501"/>
                  </a:cubicBezTo>
                  <a:cubicBezTo>
                    <a:pt x="400" y="493"/>
                    <a:pt x="400" y="493"/>
                    <a:pt x="400" y="493"/>
                  </a:cubicBezTo>
                  <a:cubicBezTo>
                    <a:pt x="401" y="492"/>
                    <a:pt x="401" y="492"/>
                    <a:pt x="402" y="492"/>
                  </a:cubicBezTo>
                  <a:close/>
                  <a:moveTo>
                    <a:pt x="402" y="507"/>
                  </a:moveTo>
                  <a:cubicBezTo>
                    <a:pt x="402" y="510"/>
                    <a:pt x="402" y="510"/>
                    <a:pt x="402" y="510"/>
                  </a:cubicBezTo>
                  <a:cubicBezTo>
                    <a:pt x="400" y="510"/>
                    <a:pt x="400" y="510"/>
                    <a:pt x="400" y="510"/>
                  </a:cubicBezTo>
                  <a:cubicBezTo>
                    <a:pt x="400" y="507"/>
                    <a:pt x="400" y="507"/>
                    <a:pt x="400" y="507"/>
                  </a:cubicBezTo>
                  <a:cubicBezTo>
                    <a:pt x="401" y="507"/>
                    <a:pt x="401" y="507"/>
                    <a:pt x="402" y="507"/>
                  </a:cubicBezTo>
                  <a:close/>
                  <a:moveTo>
                    <a:pt x="402" y="514"/>
                  </a:moveTo>
                  <a:cubicBezTo>
                    <a:pt x="402" y="518"/>
                    <a:pt x="402" y="518"/>
                    <a:pt x="402" y="518"/>
                  </a:cubicBezTo>
                  <a:cubicBezTo>
                    <a:pt x="401" y="518"/>
                    <a:pt x="400" y="518"/>
                    <a:pt x="400" y="518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1" y="515"/>
                    <a:pt x="401" y="514"/>
                    <a:pt x="402" y="514"/>
                  </a:cubicBezTo>
                  <a:close/>
                  <a:moveTo>
                    <a:pt x="402" y="526"/>
                  </a:moveTo>
                  <a:cubicBezTo>
                    <a:pt x="402" y="531"/>
                    <a:pt x="402" y="531"/>
                    <a:pt x="402" y="531"/>
                  </a:cubicBezTo>
                  <a:cubicBezTo>
                    <a:pt x="400" y="531"/>
                    <a:pt x="400" y="531"/>
                    <a:pt x="400" y="531"/>
                  </a:cubicBezTo>
                  <a:cubicBezTo>
                    <a:pt x="400" y="526"/>
                    <a:pt x="400" y="526"/>
                    <a:pt x="400" y="526"/>
                  </a:cubicBezTo>
                  <a:cubicBezTo>
                    <a:pt x="402" y="526"/>
                    <a:pt x="402" y="526"/>
                    <a:pt x="402" y="526"/>
                  </a:cubicBezTo>
                  <a:close/>
                  <a:moveTo>
                    <a:pt x="402" y="539"/>
                  </a:moveTo>
                  <a:cubicBezTo>
                    <a:pt x="402" y="543"/>
                    <a:pt x="402" y="543"/>
                    <a:pt x="402" y="543"/>
                  </a:cubicBezTo>
                  <a:cubicBezTo>
                    <a:pt x="400" y="544"/>
                    <a:pt x="400" y="544"/>
                    <a:pt x="400" y="544"/>
                  </a:cubicBezTo>
                  <a:cubicBezTo>
                    <a:pt x="400" y="539"/>
                    <a:pt x="400" y="539"/>
                    <a:pt x="400" y="539"/>
                  </a:cubicBezTo>
                  <a:cubicBezTo>
                    <a:pt x="401" y="539"/>
                    <a:pt x="401" y="539"/>
                    <a:pt x="402" y="539"/>
                  </a:cubicBezTo>
                  <a:close/>
                  <a:moveTo>
                    <a:pt x="402" y="551"/>
                  </a:moveTo>
                  <a:cubicBezTo>
                    <a:pt x="402" y="555"/>
                    <a:pt x="402" y="555"/>
                    <a:pt x="402" y="555"/>
                  </a:cubicBezTo>
                  <a:cubicBezTo>
                    <a:pt x="401" y="555"/>
                    <a:pt x="400" y="555"/>
                    <a:pt x="400" y="556"/>
                  </a:cubicBezTo>
                  <a:cubicBezTo>
                    <a:pt x="400" y="551"/>
                    <a:pt x="400" y="551"/>
                    <a:pt x="400" y="551"/>
                  </a:cubicBezTo>
                  <a:cubicBezTo>
                    <a:pt x="402" y="551"/>
                    <a:pt x="402" y="551"/>
                    <a:pt x="402" y="551"/>
                  </a:cubicBezTo>
                  <a:close/>
                  <a:moveTo>
                    <a:pt x="402" y="563"/>
                  </a:moveTo>
                  <a:cubicBezTo>
                    <a:pt x="402" y="568"/>
                    <a:pt x="402" y="568"/>
                    <a:pt x="402" y="568"/>
                  </a:cubicBezTo>
                  <a:cubicBezTo>
                    <a:pt x="400" y="568"/>
                    <a:pt x="400" y="568"/>
                    <a:pt x="400" y="568"/>
                  </a:cubicBezTo>
                  <a:cubicBezTo>
                    <a:pt x="400" y="564"/>
                    <a:pt x="400" y="564"/>
                    <a:pt x="400" y="564"/>
                  </a:cubicBezTo>
                  <a:cubicBezTo>
                    <a:pt x="402" y="563"/>
                    <a:pt x="402" y="563"/>
                    <a:pt x="402" y="563"/>
                  </a:cubicBezTo>
                  <a:close/>
                  <a:moveTo>
                    <a:pt x="402" y="576"/>
                  </a:moveTo>
                  <a:cubicBezTo>
                    <a:pt x="402" y="580"/>
                    <a:pt x="402" y="580"/>
                    <a:pt x="402" y="580"/>
                  </a:cubicBezTo>
                  <a:cubicBezTo>
                    <a:pt x="401" y="580"/>
                    <a:pt x="400" y="580"/>
                    <a:pt x="400" y="580"/>
                  </a:cubicBezTo>
                  <a:cubicBezTo>
                    <a:pt x="400" y="577"/>
                    <a:pt x="400" y="577"/>
                    <a:pt x="400" y="577"/>
                  </a:cubicBezTo>
                  <a:cubicBezTo>
                    <a:pt x="401" y="576"/>
                    <a:pt x="401" y="576"/>
                    <a:pt x="402" y="576"/>
                  </a:cubicBezTo>
                  <a:close/>
                  <a:moveTo>
                    <a:pt x="402" y="588"/>
                  </a:moveTo>
                  <a:cubicBezTo>
                    <a:pt x="402" y="593"/>
                    <a:pt x="402" y="593"/>
                    <a:pt x="402" y="593"/>
                  </a:cubicBezTo>
                  <a:cubicBezTo>
                    <a:pt x="400" y="593"/>
                    <a:pt x="400" y="593"/>
                    <a:pt x="400" y="593"/>
                  </a:cubicBezTo>
                  <a:cubicBezTo>
                    <a:pt x="400" y="589"/>
                    <a:pt x="400" y="589"/>
                    <a:pt x="400" y="589"/>
                  </a:cubicBezTo>
                  <a:cubicBezTo>
                    <a:pt x="402" y="588"/>
                    <a:pt x="402" y="588"/>
                    <a:pt x="402" y="588"/>
                  </a:cubicBezTo>
                  <a:close/>
                  <a:moveTo>
                    <a:pt x="402" y="601"/>
                  </a:moveTo>
                  <a:cubicBezTo>
                    <a:pt x="402" y="605"/>
                    <a:pt x="402" y="605"/>
                    <a:pt x="402" y="605"/>
                  </a:cubicBezTo>
                  <a:cubicBezTo>
                    <a:pt x="401" y="605"/>
                    <a:pt x="401" y="605"/>
                    <a:pt x="400" y="605"/>
                  </a:cubicBezTo>
                  <a:cubicBezTo>
                    <a:pt x="400" y="602"/>
                    <a:pt x="400" y="602"/>
                    <a:pt x="400" y="602"/>
                  </a:cubicBezTo>
                  <a:cubicBezTo>
                    <a:pt x="401" y="601"/>
                    <a:pt x="401" y="601"/>
                    <a:pt x="402" y="601"/>
                  </a:cubicBezTo>
                  <a:close/>
                  <a:moveTo>
                    <a:pt x="402" y="611"/>
                  </a:moveTo>
                  <a:cubicBezTo>
                    <a:pt x="402" y="617"/>
                    <a:pt x="402" y="617"/>
                    <a:pt x="402" y="617"/>
                  </a:cubicBezTo>
                  <a:cubicBezTo>
                    <a:pt x="401" y="617"/>
                    <a:pt x="401" y="617"/>
                    <a:pt x="400" y="617"/>
                  </a:cubicBezTo>
                  <a:cubicBezTo>
                    <a:pt x="400" y="611"/>
                    <a:pt x="400" y="611"/>
                    <a:pt x="400" y="611"/>
                  </a:cubicBezTo>
                  <a:cubicBezTo>
                    <a:pt x="402" y="611"/>
                    <a:pt x="402" y="611"/>
                    <a:pt x="402" y="611"/>
                  </a:cubicBezTo>
                  <a:close/>
                  <a:moveTo>
                    <a:pt x="402" y="624"/>
                  </a:moveTo>
                  <a:cubicBezTo>
                    <a:pt x="402" y="639"/>
                    <a:pt x="402" y="639"/>
                    <a:pt x="402" y="639"/>
                  </a:cubicBezTo>
                  <a:cubicBezTo>
                    <a:pt x="400" y="639"/>
                    <a:pt x="400" y="639"/>
                    <a:pt x="400" y="639"/>
                  </a:cubicBezTo>
                  <a:cubicBezTo>
                    <a:pt x="400" y="634"/>
                    <a:pt x="400" y="634"/>
                    <a:pt x="400" y="634"/>
                  </a:cubicBezTo>
                  <a:cubicBezTo>
                    <a:pt x="400" y="634"/>
                    <a:pt x="401" y="634"/>
                    <a:pt x="401" y="634"/>
                  </a:cubicBezTo>
                  <a:cubicBezTo>
                    <a:pt x="401" y="633"/>
                    <a:pt x="400" y="632"/>
                    <a:pt x="400" y="631"/>
                  </a:cubicBezTo>
                  <a:cubicBezTo>
                    <a:pt x="400" y="620"/>
                    <a:pt x="400" y="620"/>
                    <a:pt x="400" y="620"/>
                  </a:cubicBezTo>
                  <a:cubicBezTo>
                    <a:pt x="401" y="622"/>
                    <a:pt x="401" y="622"/>
                    <a:pt x="402" y="624"/>
                  </a:cubicBezTo>
                  <a:close/>
                  <a:moveTo>
                    <a:pt x="402" y="749"/>
                  </a:moveTo>
                  <a:cubicBezTo>
                    <a:pt x="402" y="757"/>
                    <a:pt x="402" y="757"/>
                    <a:pt x="402" y="757"/>
                  </a:cubicBezTo>
                  <a:cubicBezTo>
                    <a:pt x="401" y="757"/>
                    <a:pt x="401" y="757"/>
                    <a:pt x="400" y="757"/>
                  </a:cubicBezTo>
                  <a:cubicBezTo>
                    <a:pt x="400" y="749"/>
                    <a:pt x="400" y="749"/>
                    <a:pt x="400" y="749"/>
                  </a:cubicBezTo>
                  <a:cubicBezTo>
                    <a:pt x="401" y="749"/>
                    <a:pt x="401" y="749"/>
                    <a:pt x="402" y="749"/>
                  </a:cubicBezTo>
                  <a:close/>
                  <a:moveTo>
                    <a:pt x="402" y="763"/>
                  </a:moveTo>
                  <a:cubicBezTo>
                    <a:pt x="402" y="778"/>
                    <a:pt x="402" y="778"/>
                    <a:pt x="402" y="778"/>
                  </a:cubicBezTo>
                  <a:cubicBezTo>
                    <a:pt x="401" y="777"/>
                    <a:pt x="400" y="776"/>
                    <a:pt x="400" y="775"/>
                  </a:cubicBezTo>
                  <a:cubicBezTo>
                    <a:pt x="400" y="760"/>
                    <a:pt x="400" y="760"/>
                    <a:pt x="400" y="760"/>
                  </a:cubicBezTo>
                  <a:lnTo>
                    <a:pt x="402" y="763"/>
                  </a:lnTo>
                  <a:close/>
                  <a:moveTo>
                    <a:pt x="393" y="0"/>
                  </a:moveTo>
                  <a:cubicBezTo>
                    <a:pt x="400" y="0"/>
                    <a:pt x="400" y="0"/>
                    <a:pt x="400" y="0"/>
                  </a:cubicBezTo>
                  <a:cubicBezTo>
                    <a:pt x="400" y="9"/>
                    <a:pt x="400" y="9"/>
                    <a:pt x="400" y="9"/>
                  </a:cubicBezTo>
                  <a:cubicBezTo>
                    <a:pt x="398" y="9"/>
                    <a:pt x="395" y="8"/>
                    <a:pt x="393" y="8"/>
                  </a:cubicBezTo>
                  <a:cubicBezTo>
                    <a:pt x="393" y="0"/>
                    <a:pt x="393" y="0"/>
                    <a:pt x="393" y="0"/>
                  </a:cubicBezTo>
                  <a:close/>
                  <a:moveTo>
                    <a:pt x="400" y="794"/>
                  </a:moveTo>
                  <a:cubicBezTo>
                    <a:pt x="397" y="794"/>
                    <a:pt x="395" y="793"/>
                    <a:pt x="393" y="793"/>
                  </a:cubicBezTo>
                  <a:cubicBezTo>
                    <a:pt x="393" y="787"/>
                    <a:pt x="393" y="787"/>
                    <a:pt x="393" y="787"/>
                  </a:cubicBezTo>
                  <a:cubicBezTo>
                    <a:pt x="393" y="787"/>
                    <a:pt x="393" y="787"/>
                    <a:pt x="393" y="787"/>
                  </a:cubicBezTo>
                  <a:cubicBezTo>
                    <a:pt x="395" y="787"/>
                    <a:pt x="398" y="787"/>
                    <a:pt x="400" y="786"/>
                  </a:cubicBezTo>
                  <a:cubicBezTo>
                    <a:pt x="400" y="794"/>
                    <a:pt x="400" y="794"/>
                    <a:pt x="400" y="794"/>
                  </a:cubicBezTo>
                  <a:close/>
                  <a:moveTo>
                    <a:pt x="400" y="29"/>
                  </a:moveTo>
                  <a:cubicBezTo>
                    <a:pt x="400" y="46"/>
                    <a:pt x="400" y="46"/>
                    <a:pt x="400" y="46"/>
                  </a:cubicBezTo>
                  <a:cubicBezTo>
                    <a:pt x="397" y="46"/>
                    <a:pt x="395" y="46"/>
                    <a:pt x="393" y="46"/>
                  </a:cubicBezTo>
                  <a:cubicBezTo>
                    <a:pt x="393" y="37"/>
                    <a:pt x="393" y="37"/>
                    <a:pt x="393" y="37"/>
                  </a:cubicBezTo>
                  <a:cubicBezTo>
                    <a:pt x="393" y="37"/>
                    <a:pt x="394" y="37"/>
                    <a:pt x="394" y="37"/>
                  </a:cubicBezTo>
                  <a:cubicBezTo>
                    <a:pt x="394" y="36"/>
                    <a:pt x="393" y="36"/>
                    <a:pt x="393" y="35"/>
                  </a:cubicBezTo>
                  <a:cubicBezTo>
                    <a:pt x="393" y="18"/>
                    <a:pt x="393" y="18"/>
                    <a:pt x="393" y="18"/>
                  </a:cubicBezTo>
                  <a:cubicBezTo>
                    <a:pt x="395" y="20"/>
                    <a:pt x="397" y="24"/>
                    <a:pt x="400" y="29"/>
                  </a:cubicBezTo>
                  <a:close/>
                  <a:moveTo>
                    <a:pt x="400" y="165"/>
                  </a:moveTo>
                  <a:cubicBezTo>
                    <a:pt x="400" y="170"/>
                    <a:pt x="400" y="170"/>
                    <a:pt x="400" y="170"/>
                  </a:cubicBezTo>
                  <a:cubicBezTo>
                    <a:pt x="398" y="170"/>
                    <a:pt x="396" y="170"/>
                    <a:pt x="393" y="170"/>
                  </a:cubicBezTo>
                  <a:cubicBezTo>
                    <a:pt x="393" y="165"/>
                    <a:pt x="393" y="165"/>
                    <a:pt x="393" y="165"/>
                  </a:cubicBezTo>
                  <a:cubicBezTo>
                    <a:pt x="395" y="165"/>
                    <a:pt x="397" y="165"/>
                    <a:pt x="400" y="165"/>
                  </a:cubicBezTo>
                  <a:close/>
                  <a:moveTo>
                    <a:pt x="400" y="182"/>
                  </a:moveTo>
                  <a:cubicBezTo>
                    <a:pt x="400" y="192"/>
                    <a:pt x="400" y="192"/>
                    <a:pt x="400" y="192"/>
                  </a:cubicBezTo>
                  <a:cubicBezTo>
                    <a:pt x="398" y="192"/>
                    <a:pt x="396" y="192"/>
                    <a:pt x="393" y="192"/>
                  </a:cubicBezTo>
                  <a:cubicBezTo>
                    <a:pt x="393" y="188"/>
                    <a:pt x="393" y="188"/>
                    <a:pt x="393" y="188"/>
                  </a:cubicBezTo>
                  <a:cubicBezTo>
                    <a:pt x="395" y="188"/>
                    <a:pt x="395" y="188"/>
                    <a:pt x="395" y="188"/>
                  </a:cubicBezTo>
                  <a:cubicBezTo>
                    <a:pt x="394" y="186"/>
                    <a:pt x="393" y="186"/>
                    <a:pt x="393" y="184"/>
                  </a:cubicBezTo>
                  <a:cubicBezTo>
                    <a:pt x="393" y="173"/>
                    <a:pt x="393" y="173"/>
                    <a:pt x="393" y="173"/>
                  </a:cubicBezTo>
                  <a:cubicBezTo>
                    <a:pt x="395" y="175"/>
                    <a:pt x="397" y="179"/>
                    <a:pt x="400" y="182"/>
                  </a:cubicBezTo>
                  <a:close/>
                  <a:moveTo>
                    <a:pt x="400" y="197"/>
                  </a:moveTo>
                  <a:cubicBezTo>
                    <a:pt x="400" y="200"/>
                    <a:pt x="400" y="200"/>
                    <a:pt x="400" y="200"/>
                  </a:cubicBezTo>
                  <a:cubicBezTo>
                    <a:pt x="397" y="201"/>
                    <a:pt x="395" y="201"/>
                    <a:pt x="393" y="202"/>
                  </a:cubicBezTo>
                  <a:cubicBezTo>
                    <a:pt x="393" y="198"/>
                    <a:pt x="393" y="198"/>
                    <a:pt x="393" y="198"/>
                  </a:cubicBezTo>
                  <a:cubicBezTo>
                    <a:pt x="395" y="198"/>
                    <a:pt x="398" y="198"/>
                    <a:pt x="400" y="197"/>
                  </a:cubicBezTo>
                  <a:close/>
                  <a:moveTo>
                    <a:pt x="400" y="209"/>
                  </a:moveTo>
                  <a:cubicBezTo>
                    <a:pt x="400" y="213"/>
                    <a:pt x="400" y="213"/>
                    <a:pt x="400" y="213"/>
                  </a:cubicBezTo>
                  <a:cubicBezTo>
                    <a:pt x="393" y="215"/>
                    <a:pt x="393" y="215"/>
                    <a:pt x="393" y="215"/>
                  </a:cubicBezTo>
                  <a:cubicBezTo>
                    <a:pt x="393" y="211"/>
                    <a:pt x="393" y="211"/>
                    <a:pt x="393" y="211"/>
                  </a:cubicBezTo>
                  <a:cubicBezTo>
                    <a:pt x="395" y="210"/>
                    <a:pt x="397" y="209"/>
                    <a:pt x="400" y="209"/>
                  </a:cubicBezTo>
                  <a:close/>
                  <a:moveTo>
                    <a:pt x="400" y="221"/>
                  </a:moveTo>
                  <a:cubicBezTo>
                    <a:pt x="400" y="225"/>
                    <a:pt x="400" y="225"/>
                    <a:pt x="400" y="225"/>
                  </a:cubicBezTo>
                  <a:cubicBezTo>
                    <a:pt x="397" y="226"/>
                    <a:pt x="395" y="226"/>
                    <a:pt x="393" y="227"/>
                  </a:cubicBezTo>
                  <a:cubicBezTo>
                    <a:pt x="393" y="223"/>
                    <a:pt x="393" y="223"/>
                    <a:pt x="393" y="223"/>
                  </a:cubicBezTo>
                  <a:cubicBezTo>
                    <a:pt x="396" y="222"/>
                    <a:pt x="398" y="222"/>
                    <a:pt x="400" y="221"/>
                  </a:cubicBezTo>
                  <a:close/>
                  <a:moveTo>
                    <a:pt x="400" y="234"/>
                  </a:moveTo>
                  <a:cubicBezTo>
                    <a:pt x="400" y="238"/>
                    <a:pt x="400" y="238"/>
                    <a:pt x="400" y="238"/>
                  </a:cubicBezTo>
                  <a:cubicBezTo>
                    <a:pt x="393" y="239"/>
                    <a:pt x="393" y="239"/>
                    <a:pt x="393" y="239"/>
                  </a:cubicBezTo>
                  <a:cubicBezTo>
                    <a:pt x="393" y="235"/>
                    <a:pt x="393" y="235"/>
                    <a:pt x="393" y="235"/>
                  </a:cubicBezTo>
                  <a:cubicBezTo>
                    <a:pt x="395" y="235"/>
                    <a:pt x="397" y="234"/>
                    <a:pt x="400" y="234"/>
                  </a:cubicBezTo>
                  <a:close/>
                  <a:moveTo>
                    <a:pt x="400" y="246"/>
                  </a:moveTo>
                  <a:cubicBezTo>
                    <a:pt x="400" y="250"/>
                    <a:pt x="400" y="250"/>
                    <a:pt x="400" y="250"/>
                  </a:cubicBezTo>
                  <a:cubicBezTo>
                    <a:pt x="397" y="251"/>
                    <a:pt x="395" y="251"/>
                    <a:pt x="393" y="252"/>
                  </a:cubicBezTo>
                  <a:cubicBezTo>
                    <a:pt x="393" y="248"/>
                    <a:pt x="393" y="248"/>
                    <a:pt x="393" y="248"/>
                  </a:cubicBezTo>
                  <a:cubicBezTo>
                    <a:pt x="396" y="247"/>
                    <a:pt x="398" y="247"/>
                    <a:pt x="400" y="246"/>
                  </a:cubicBezTo>
                  <a:close/>
                  <a:moveTo>
                    <a:pt x="400" y="258"/>
                  </a:moveTo>
                  <a:cubicBezTo>
                    <a:pt x="400" y="262"/>
                    <a:pt x="400" y="262"/>
                    <a:pt x="400" y="262"/>
                  </a:cubicBezTo>
                  <a:cubicBezTo>
                    <a:pt x="397" y="263"/>
                    <a:pt x="395" y="263"/>
                    <a:pt x="393" y="264"/>
                  </a:cubicBezTo>
                  <a:cubicBezTo>
                    <a:pt x="393" y="260"/>
                    <a:pt x="393" y="260"/>
                    <a:pt x="393" y="260"/>
                  </a:cubicBezTo>
                  <a:cubicBezTo>
                    <a:pt x="395" y="260"/>
                    <a:pt x="397" y="259"/>
                    <a:pt x="400" y="258"/>
                  </a:cubicBezTo>
                  <a:close/>
                  <a:moveTo>
                    <a:pt x="400" y="271"/>
                  </a:moveTo>
                  <a:cubicBezTo>
                    <a:pt x="400" y="275"/>
                    <a:pt x="400" y="275"/>
                    <a:pt x="400" y="275"/>
                  </a:cubicBezTo>
                  <a:cubicBezTo>
                    <a:pt x="397" y="275"/>
                    <a:pt x="395" y="276"/>
                    <a:pt x="393" y="277"/>
                  </a:cubicBezTo>
                  <a:cubicBezTo>
                    <a:pt x="393" y="272"/>
                    <a:pt x="393" y="272"/>
                    <a:pt x="393" y="272"/>
                  </a:cubicBezTo>
                  <a:cubicBezTo>
                    <a:pt x="396" y="272"/>
                    <a:pt x="398" y="272"/>
                    <a:pt x="400" y="271"/>
                  </a:cubicBezTo>
                  <a:close/>
                  <a:moveTo>
                    <a:pt x="400" y="284"/>
                  </a:moveTo>
                  <a:cubicBezTo>
                    <a:pt x="400" y="287"/>
                    <a:pt x="400" y="287"/>
                    <a:pt x="400" y="287"/>
                  </a:cubicBezTo>
                  <a:cubicBezTo>
                    <a:pt x="397" y="288"/>
                    <a:pt x="395" y="288"/>
                    <a:pt x="393" y="289"/>
                  </a:cubicBezTo>
                  <a:cubicBezTo>
                    <a:pt x="393" y="285"/>
                    <a:pt x="393" y="285"/>
                    <a:pt x="393" y="285"/>
                  </a:cubicBezTo>
                  <a:cubicBezTo>
                    <a:pt x="396" y="285"/>
                    <a:pt x="398" y="284"/>
                    <a:pt x="400" y="284"/>
                  </a:cubicBezTo>
                  <a:close/>
                  <a:moveTo>
                    <a:pt x="400" y="293"/>
                  </a:moveTo>
                  <a:cubicBezTo>
                    <a:pt x="400" y="301"/>
                    <a:pt x="400" y="301"/>
                    <a:pt x="400" y="301"/>
                  </a:cubicBezTo>
                  <a:cubicBezTo>
                    <a:pt x="398" y="299"/>
                    <a:pt x="397" y="298"/>
                    <a:pt x="393" y="298"/>
                  </a:cubicBezTo>
                  <a:cubicBezTo>
                    <a:pt x="393" y="293"/>
                    <a:pt x="393" y="293"/>
                    <a:pt x="393" y="293"/>
                  </a:cubicBezTo>
                  <a:cubicBezTo>
                    <a:pt x="400" y="293"/>
                    <a:pt x="400" y="293"/>
                    <a:pt x="400" y="293"/>
                  </a:cubicBezTo>
                  <a:close/>
                  <a:moveTo>
                    <a:pt x="400" y="308"/>
                  </a:moveTo>
                  <a:cubicBezTo>
                    <a:pt x="400" y="311"/>
                    <a:pt x="400" y="311"/>
                    <a:pt x="400" y="311"/>
                  </a:cubicBezTo>
                  <a:cubicBezTo>
                    <a:pt x="397" y="311"/>
                    <a:pt x="395" y="311"/>
                    <a:pt x="393" y="311"/>
                  </a:cubicBezTo>
                  <a:cubicBezTo>
                    <a:pt x="393" y="303"/>
                    <a:pt x="393" y="303"/>
                    <a:pt x="393" y="303"/>
                  </a:cubicBezTo>
                  <a:cubicBezTo>
                    <a:pt x="394" y="305"/>
                    <a:pt x="396" y="308"/>
                    <a:pt x="398" y="308"/>
                  </a:cubicBezTo>
                  <a:cubicBezTo>
                    <a:pt x="400" y="308"/>
                    <a:pt x="400" y="308"/>
                    <a:pt x="400" y="308"/>
                  </a:cubicBezTo>
                  <a:close/>
                  <a:moveTo>
                    <a:pt x="400" y="336"/>
                  </a:moveTo>
                  <a:cubicBezTo>
                    <a:pt x="400" y="434"/>
                    <a:pt x="400" y="434"/>
                    <a:pt x="400" y="434"/>
                  </a:cubicBezTo>
                  <a:cubicBezTo>
                    <a:pt x="396" y="432"/>
                    <a:pt x="396" y="432"/>
                    <a:pt x="396" y="432"/>
                  </a:cubicBezTo>
                  <a:cubicBezTo>
                    <a:pt x="393" y="434"/>
                    <a:pt x="393" y="434"/>
                    <a:pt x="393" y="434"/>
                  </a:cubicBezTo>
                  <a:cubicBezTo>
                    <a:pt x="393" y="338"/>
                    <a:pt x="393" y="338"/>
                    <a:pt x="393" y="338"/>
                  </a:cubicBezTo>
                  <a:cubicBezTo>
                    <a:pt x="396" y="327"/>
                    <a:pt x="396" y="327"/>
                    <a:pt x="396" y="327"/>
                  </a:cubicBezTo>
                  <a:cubicBezTo>
                    <a:pt x="397" y="330"/>
                    <a:pt x="398" y="331"/>
                    <a:pt x="400" y="336"/>
                  </a:cubicBezTo>
                  <a:close/>
                  <a:moveTo>
                    <a:pt x="400" y="493"/>
                  </a:moveTo>
                  <a:cubicBezTo>
                    <a:pt x="400" y="501"/>
                    <a:pt x="400" y="501"/>
                    <a:pt x="400" y="501"/>
                  </a:cubicBezTo>
                  <a:cubicBezTo>
                    <a:pt x="398" y="499"/>
                    <a:pt x="396" y="497"/>
                    <a:pt x="393" y="496"/>
                  </a:cubicBezTo>
                  <a:cubicBezTo>
                    <a:pt x="393" y="493"/>
                    <a:pt x="393" y="493"/>
                    <a:pt x="393" y="493"/>
                  </a:cubicBezTo>
                  <a:cubicBezTo>
                    <a:pt x="397" y="493"/>
                    <a:pt x="397" y="493"/>
                    <a:pt x="397" y="493"/>
                  </a:cubicBezTo>
                  <a:cubicBezTo>
                    <a:pt x="398" y="493"/>
                    <a:pt x="399" y="493"/>
                    <a:pt x="400" y="493"/>
                  </a:cubicBezTo>
                  <a:close/>
                  <a:moveTo>
                    <a:pt x="400" y="507"/>
                  </a:moveTo>
                  <a:cubicBezTo>
                    <a:pt x="400" y="510"/>
                    <a:pt x="400" y="510"/>
                    <a:pt x="400" y="510"/>
                  </a:cubicBezTo>
                  <a:cubicBezTo>
                    <a:pt x="397" y="510"/>
                    <a:pt x="395" y="511"/>
                    <a:pt x="393" y="511"/>
                  </a:cubicBezTo>
                  <a:cubicBezTo>
                    <a:pt x="393" y="503"/>
                    <a:pt x="393" y="503"/>
                    <a:pt x="393" y="503"/>
                  </a:cubicBezTo>
                  <a:cubicBezTo>
                    <a:pt x="394" y="505"/>
                    <a:pt x="395" y="506"/>
                    <a:pt x="398" y="507"/>
                  </a:cubicBezTo>
                  <a:cubicBezTo>
                    <a:pt x="399" y="507"/>
                    <a:pt x="399" y="507"/>
                    <a:pt x="400" y="507"/>
                  </a:cubicBezTo>
                  <a:close/>
                  <a:moveTo>
                    <a:pt x="400" y="515"/>
                  </a:moveTo>
                  <a:cubicBezTo>
                    <a:pt x="400" y="518"/>
                    <a:pt x="400" y="518"/>
                    <a:pt x="400" y="518"/>
                  </a:cubicBezTo>
                  <a:cubicBezTo>
                    <a:pt x="397" y="519"/>
                    <a:pt x="395" y="520"/>
                    <a:pt x="393" y="520"/>
                  </a:cubicBezTo>
                  <a:cubicBezTo>
                    <a:pt x="393" y="516"/>
                    <a:pt x="393" y="516"/>
                    <a:pt x="393" y="516"/>
                  </a:cubicBezTo>
                  <a:cubicBezTo>
                    <a:pt x="395" y="516"/>
                    <a:pt x="398" y="516"/>
                    <a:pt x="400" y="515"/>
                  </a:cubicBezTo>
                  <a:close/>
                  <a:moveTo>
                    <a:pt x="400" y="526"/>
                  </a:moveTo>
                  <a:cubicBezTo>
                    <a:pt x="400" y="531"/>
                    <a:pt x="400" y="531"/>
                    <a:pt x="400" y="531"/>
                  </a:cubicBezTo>
                  <a:cubicBezTo>
                    <a:pt x="393" y="533"/>
                    <a:pt x="393" y="533"/>
                    <a:pt x="393" y="533"/>
                  </a:cubicBezTo>
                  <a:cubicBezTo>
                    <a:pt x="393" y="528"/>
                    <a:pt x="393" y="528"/>
                    <a:pt x="393" y="528"/>
                  </a:cubicBezTo>
                  <a:cubicBezTo>
                    <a:pt x="395" y="528"/>
                    <a:pt x="397" y="527"/>
                    <a:pt x="400" y="526"/>
                  </a:cubicBezTo>
                  <a:close/>
                  <a:moveTo>
                    <a:pt x="400" y="539"/>
                  </a:moveTo>
                  <a:cubicBezTo>
                    <a:pt x="400" y="544"/>
                    <a:pt x="400" y="544"/>
                    <a:pt x="400" y="544"/>
                  </a:cubicBezTo>
                  <a:cubicBezTo>
                    <a:pt x="397" y="544"/>
                    <a:pt x="395" y="545"/>
                    <a:pt x="393" y="545"/>
                  </a:cubicBezTo>
                  <a:cubicBezTo>
                    <a:pt x="393" y="541"/>
                    <a:pt x="393" y="541"/>
                    <a:pt x="393" y="541"/>
                  </a:cubicBezTo>
                  <a:cubicBezTo>
                    <a:pt x="396" y="540"/>
                    <a:pt x="398" y="540"/>
                    <a:pt x="400" y="539"/>
                  </a:cubicBezTo>
                  <a:close/>
                  <a:moveTo>
                    <a:pt x="400" y="551"/>
                  </a:moveTo>
                  <a:cubicBezTo>
                    <a:pt x="400" y="556"/>
                    <a:pt x="400" y="556"/>
                    <a:pt x="400" y="556"/>
                  </a:cubicBezTo>
                  <a:cubicBezTo>
                    <a:pt x="397" y="556"/>
                    <a:pt x="395" y="556"/>
                    <a:pt x="393" y="557"/>
                  </a:cubicBezTo>
                  <a:cubicBezTo>
                    <a:pt x="393" y="553"/>
                    <a:pt x="393" y="553"/>
                    <a:pt x="393" y="553"/>
                  </a:cubicBezTo>
                  <a:cubicBezTo>
                    <a:pt x="395" y="552"/>
                    <a:pt x="397" y="552"/>
                    <a:pt x="400" y="551"/>
                  </a:cubicBezTo>
                  <a:close/>
                  <a:moveTo>
                    <a:pt x="400" y="564"/>
                  </a:moveTo>
                  <a:cubicBezTo>
                    <a:pt x="400" y="568"/>
                    <a:pt x="400" y="568"/>
                    <a:pt x="400" y="568"/>
                  </a:cubicBezTo>
                  <a:cubicBezTo>
                    <a:pt x="397" y="569"/>
                    <a:pt x="395" y="569"/>
                    <a:pt x="393" y="569"/>
                  </a:cubicBezTo>
                  <a:cubicBezTo>
                    <a:pt x="393" y="565"/>
                    <a:pt x="393" y="565"/>
                    <a:pt x="393" y="565"/>
                  </a:cubicBezTo>
                  <a:cubicBezTo>
                    <a:pt x="400" y="564"/>
                    <a:pt x="400" y="564"/>
                    <a:pt x="400" y="564"/>
                  </a:cubicBezTo>
                  <a:close/>
                  <a:moveTo>
                    <a:pt x="400" y="577"/>
                  </a:moveTo>
                  <a:cubicBezTo>
                    <a:pt x="400" y="580"/>
                    <a:pt x="400" y="580"/>
                    <a:pt x="400" y="580"/>
                  </a:cubicBezTo>
                  <a:cubicBezTo>
                    <a:pt x="397" y="581"/>
                    <a:pt x="395" y="581"/>
                    <a:pt x="393" y="582"/>
                  </a:cubicBezTo>
                  <a:cubicBezTo>
                    <a:pt x="393" y="578"/>
                    <a:pt x="393" y="578"/>
                    <a:pt x="393" y="578"/>
                  </a:cubicBezTo>
                  <a:cubicBezTo>
                    <a:pt x="396" y="577"/>
                    <a:pt x="398" y="577"/>
                    <a:pt x="400" y="577"/>
                  </a:cubicBezTo>
                  <a:close/>
                  <a:moveTo>
                    <a:pt x="400" y="589"/>
                  </a:moveTo>
                  <a:cubicBezTo>
                    <a:pt x="400" y="593"/>
                    <a:pt x="400" y="593"/>
                    <a:pt x="400" y="593"/>
                  </a:cubicBezTo>
                  <a:cubicBezTo>
                    <a:pt x="397" y="594"/>
                    <a:pt x="395" y="594"/>
                    <a:pt x="393" y="595"/>
                  </a:cubicBezTo>
                  <a:cubicBezTo>
                    <a:pt x="393" y="591"/>
                    <a:pt x="393" y="591"/>
                    <a:pt x="393" y="591"/>
                  </a:cubicBezTo>
                  <a:cubicBezTo>
                    <a:pt x="395" y="590"/>
                    <a:pt x="397" y="590"/>
                    <a:pt x="400" y="589"/>
                  </a:cubicBezTo>
                  <a:close/>
                  <a:moveTo>
                    <a:pt x="400" y="602"/>
                  </a:moveTo>
                  <a:cubicBezTo>
                    <a:pt x="400" y="605"/>
                    <a:pt x="400" y="605"/>
                    <a:pt x="400" y="605"/>
                  </a:cubicBezTo>
                  <a:cubicBezTo>
                    <a:pt x="397" y="606"/>
                    <a:pt x="395" y="607"/>
                    <a:pt x="393" y="607"/>
                  </a:cubicBezTo>
                  <a:cubicBezTo>
                    <a:pt x="393" y="603"/>
                    <a:pt x="393" y="603"/>
                    <a:pt x="393" y="603"/>
                  </a:cubicBezTo>
                  <a:cubicBezTo>
                    <a:pt x="396" y="603"/>
                    <a:pt x="398" y="602"/>
                    <a:pt x="400" y="602"/>
                  </a:cubicBezTo>
                  <a:close/>
                  <a:moveTo>
                    <a:pt x="400" y="611"/>
                  </a:moveTo>
                  <a:cubicBezTo>
                    <a:pt x="400" y="617"/>
                    <a:pt x="400" y="617"/>
                    <a:pt x="400" y="617"/>
                  </a:cubicBezTo>
                  <a:cubicBezTo>
                    <a:pt x="400" y="618"/>
                    <a:pt x="399" y="618"/>
                    <a:pt x="398" y="618"/>
                  </a:cubicBezTo>
                  <a:cubicBezTo>
                    <a:pt x="399" y="619"/>
                    <a:pt x="400" y="620"/>
                    <a:pt x="400" y="620"/>
                  </a:cubicBezTo>
                  <a:cubicBezTo>
                    <a:pt x="400" y="631"/>
                    <a:pt x="400" y="631"/>
                    <a:pt x="400" y="631"/>
                  </a:cubicBezTo>
                  <a:cubicBezTo>
                    <a:pt x="397" y="626"/>
                    <a:pt x="395" y="623"/>
                    <a:pt x="393" y="620"/>
                  </a:cubicBezTo>
                  <a:cubicBezTo>
                    <a:pt x="393" y="612"/>
                    <a:pt x="393" y="612"/>
                    <a:pt x="393" y="612"/>
                  </a:cubicBezTo>
                  <a:cubicBezTo>
                    <a:pt x="395" y="612"/>
                    <a:pt x="397" y="612"/>
                    <a:pt x="400" y="611"/>
                  </a:cubicBezTo>
                  <a:close/>
                  <a:moveTo>
                    <a:pt x="400" y="634"/>
                  </a:moveTo>
                  <a:cubicBezTo>
                    <a:pt x="400" y="639"/>
                    <a:pt x="400" y="639"/>
                    <a:pt x="400" y="639"/>
                  </a:cubicBezTo>
                  <a:cubicBezTo>
                    <a:pt x="397" y="639"/>
                    <a:pt x="395" y="639"/>
                    <a:pt x="393" y="639"/>
                  </a:cubicBezTo>
                  <a:cubicBezTo>
                    <a:pt x="393" y="634"/>
                    <a:pt x="393" y="634"/>
                    <a:pt x="393" y="634"/>
                  </a:cubicBezTo>
                  <a:cubicBezTo>
                    <a:pt x="395" y="634"/>
                    <a:pt x="397" y="634"/>
                    <a:pt x="400" y="634"/>
                  </a:cubicBezTo>
                  <a:close/>
                  <a:moveTo>
                    <a:pt x="400" y="749"/>
                  </a:moveTo>
                  <a:cubicBezTo>
                    <a:pt x="400" y="757"/>
                    <a:pt x="400" y="757"/>
                    <a:pt x="400" y="757"/>
                  </a:cubicBezTo>
                  <a:cubicBezTo>
                    <a:pt x="400" y="757"/>
                    <a:pt x="399" y="757"/>
                    <a:pt x="398" y="757"/>
                  </a:cubicBezTo>
                  <a:cubicBezTo>
                    <a:pt x="400" y="760"/>
                    <a:pt x="400" y="760"/>
                    <a:pt x="400" y="760"/>
                  </a:cubicBezTo>
                  <a:cubicBezTo>
                    <a:pt x="400" y="775"/>
                    <a:pt x="400" y="775"/>
                    <a:pt x="400" y="775"/>
                  </a:cubicBezTo>
                  <a:cubicBezTo>
                    <a:pt x="397" y="771"/>
                    <a:pt x="395" y="768"/>
                    <a:pt x="393" y="765"/>
                  </a:cubicBezTo>
                  <a:cubicBezTo>
                    <a:pt x="393" y="750"/>
                    <a:pt x="393" y="750"/>
                    <a:pt x="393" y="750"/>
                  </a:cubicBezTo>
                  <a:cubicBezTo>
                    <a:pt x="395" y="750"/>
                    <a:pt x="397" y="749"/>
                    <a:pt x="400" y="749"/>
                  </a:cubicBezTo>
                  <a:close/>
                  <a:moveTo>
                    <a:pt x="391" y="0"/>
                  </a:moveTo>
                  <a:cubicBezTo>
                    <a:pt x="393" y="0"/>
                    <a:pt x="393" y="0"/>
                    <a:pt x="393" y="0"/>
                  </a:cubicBezTo>
                  <a:cubicBezTo>
                    <a:pt x="393" y="8"/>
                    <a:pt x="393" y="8"/>
                    <a:pt x="393" y="8"/>
                  </a:cubicBezTo>
                  <a:cubicBezTo>
                    <a:pt x="392" y="8"/>
                    <a:pt x="392" y="8"/>
                    <a:pt x="391" y="8"/>
                  </a:cubicBezTo>
                  <a:cubicBezTo>
                    <a:pt x="391" y="0"/>
                    <a:pt x="391" y="0"/>
                    <a:pt x="391" y="0"/>
                  </a:cubicBezTo>
                  <a:close/>
                  <a:moveTo>
                    <a:pt x="393" y="793"/>
                  </a:moveTo>
                  <a:cubicBezTo>
                    <a:pt x="391" y="793"/>
                    <a:pt x="391" y="793"/>
                    <a:pt x="391" y="793"/>
                  </a:cubicBezTo>
                  <a:cubicBezTo>
                    <a:pt x="391" y="786"/>
                    <a:pt x="391" y="786"/>
                    <a:pt x="391" y="786"/>
                  </a:cubicBezTo>
                  <a:cubicBezTo>
                    <a:pt x="392" y="787"/>
                    <a:pt x="392" y="787"/>
                    <a:pt x="393" y="787"/>
                  </a:cubicBezTo>
                  <a:cubicBezTo>
                    <a:pt x="393" y="793"/>
                    <a:pt x="393" y="793"/>
                    <a:pt x="393" y="793"/>
                  </a:cubicBezTo>
                  <a:close/>
                  <a:moveTo>
                    <a:pt x="393" y="18"/>
                  </a:moveTo>
                  <a:cubicBezTo>
                    <a:pt x="393" y="35"/>
                    <a:pt x="393" y="35"/>
                    <a:pt x="393" y="35"/>
                  </a:cubicBezTo>
                  <a:cubicBezTo>
                    <a:pt x="392" y="34"/>
                    <a:pt x="392" y="33"/>
                    <a:pt x="391" y="32"/>
                  </a:cubicBezTo>
                  <a:cubicBezTo>
                    <a:pt x="391" y="15"/>
                    <a:pt x="391" y="15"/>
                    <a:pt x="391" y="15"/>
                  </a:cubicBezTo>
                  <a:cubicBezTo>
                    <a:pt x="393" y="18"/>
                    <a:pt x="393" y="18"/>
                    <a:pt x="393" y="18"/>
                  </a:cubicBezTo>
                  <a:close/>
                  <a:moveTo>
                    <a:pt x="393" y="37"/>
                  </a:moveTo>
                  <a:cubicBezTo>
                    <a:pt x="393" y="46"/>
                    <a:pt x="393" y="46"/>
                    <a:pt x="393" y="46"/>
                  </a:cubicBezTo>
                  <a:cubicBezTo>
                    <a:pt x="392" y="46"/>
                    <a:pt x="392" y="46"/>
                    <a:pt x="391" y="46"/>
                  </a:cubicBezTo>
                  <a:cubicBezTo>
                    <a:pt x="391" y="38"/>
                    <a:pt x="391" y="38"/>
                    <a:pt x="391" y="38"/>
                  </a:cubicBezTo>
                  <a:cubicBezTo>
                    <a:pt x="392" y="38"/>
                    <a:pt x="392" y="38"/>
                    <a:pt x="393" y="37"/>
                  </a:cubicBezTo>
                  <a:close/>
                  <a:moveTo>
                    <a:pt x="393" y="165"/>
                  </a:moveTo>
                  <a:cubicBezTo>
                    <a:pt x="393" y="170"/>
                    <a:pt x="393" y="170"/>
                    <a:pt x="393" y="170"/>
                  </a:cubicBezTo>
                  <a:cubicBezTo>
                    <a:pt x="392" y="171"/>
                    <a:pt x="392" y="171"/>
                    <a:pt x="391" y="171"/>
                  </a:cubicBezTo>
                  <a:cubicBezTo>
                    <a:pt x="392" y="171"/>
                    <a:pt x="392" y="172"/>
                    <a:pt x="393" y="173"/>
                  </a:cubicBezTo>
                  <a:cubicBezTo>
                    <a:pt x="393" y="184"/>
                    <a:pt x="393" y="184"/>
                    <a:pt x="393" y="184"/>
                  </a:cubicBezTo>
                  <a:cubicBezTo>
                    <a:pt x="392" y="183"/>
                    <a:pt x="392" y="182"/>
                    <a:pt x="391" y="181"/>
                  </a:cubicBezTo>
                  <a:cubicBezTo>
                    <a:pt x="391" y="165"/>
                    <a:pt x="391" y="165"/>
                    <a:pt x="391" y="165"/>
                  </a:cubicBezTo>
                  <a:cubicBezTo>
                    <a:pt x="393" y="165"/>
                    <a:pt x="393" y="165"/>
                    <a:pt x="393" y="165"/>
                  </a:cubicBezTo>
                  <a:close/>
                  <a:moveTo>
                    <a:pt x="393" y="188"/>
                  </a:moveTo>
                  <a:cubicBezTo>
                    <a:pt x="393" y="192"/>
                    <a:pt x="393" y="192"/>
                    <a:pt x="393" y="192"/>
                  </a:cubicBezTo>
                  <a:cubicBezTo>
                    <a:pt x="391" y="193"/>
                    <a:pt x="391" y="193"/>
                    <a:pt x="391" y="193"/>
                  </a:cubicBezTo>
                  <a:cubicBezTo>
                    <a:pt x="391" y="188"/>
                    <a:pt x="391" y="188"/>
                    <a:pt x="391" y="188"/>
                  </a:cubicBezTo>
                  <a:cubicBezTo>
                    <a:pt x="393" y="188"/>
                    <a:pt x="393" y="188"/>
                    <a:pt x="393" y="188"/>
                  </a:cubicBezTo>
                  <a:close/>
                  <a:moveTo>
                    <a:pt x="393" y="198"/>
                  </a:moveTo>
                  <a:cubicBezTo>
                    <a:pt x="393" y="202"/>
                    <a:pt x="393" y="202"/>
                    <a:pt x="393" y="202"/>
                  </a:cubicBezTo>
                  <a:cubicBezTo>
                    <a:pt x="392" y="202"/>
                    <a:pt x="392" y="202"/>
                    <a:pt x="391" y="203"/>
                  </a:cubicBezTo>
                  <a:cubicBezTo>
                    <a:pt x="391" y="199"/>
                    <a:pt x="391" y="199"/>
                    <a:pt x="391" y="199"/>
                  </a:cubicBezTo>
                  <a:cubicBezTo>
                    <a:pt x="393" y="198"/>
                    <a:pt x="393" y="198"/>
                    <a:pt x="393" y="198"/>
                  </a:cubicBezTo>
                  <a:close/>
                  <a:moveTo>
                    <a:pt x="393" y="211"/>
                  </a:moveTo>
                  <a:cubicBezTo>
                    <a:pt x="393" y="215"/>
                    <a:pt x="393" y="215"/>
                    <a:pt x="393" y="215"/>
                  </a:cubicBezTo>
                  <a:cubicBezTo>
                    <a:pt x="391" y="215"/>
                    <a:pt x="391" y="215"/>
                    <a:pt x="391" y="215"/>
                  </a:cubicBezTo>
                  <a:cubicBezTo>
                    <a:pt x="391" y="211"/>
                    <a:pt x="391" y="211"/>
                    <a:pt x="391" y="211"/>
                  </a:cubicBezTo>
                  <a:cubicBezTo>
                    <a:pt x="393" y="211"/>
                    <a:pt x="393" y="211"/>
                    <a:pt x="393" y="211"/>
                  </a:cubicBezTo>
                  <a:close/>
                  <a:moveTo>
                    <a:pt x="393" y="223"/>
                  </a:moveTo>
                  <a:cubicBezTo>
                    <a:pt x="393" y="227"/>
                    <a:pt x="393" y="227"/>
                    <a:pt x="393" y="227"/>
                  </a:cubicBezTo>
                  <a:cubicBezTo>
                    <a:pt x="392" y="227"/>
                    <a:pt x="391" y="227"/>
                    <a:pt x="391" y="228"/>
                  </a:cubicBezTo>
                  <a:cubicBezTo>
                    <a:pt x="391" y="223"/>
                    <a:pt x="391" y="223"/>
                    <a:pt x="391" y="223"/>
                  </a:cubicBezTo>
                  <a:cubicBezTo>
                    <a:pt x="393" y="223"/>
                    <a:pt x="393" y="223"/>
                    <a:pt x="393" y="223"/>
                  </a:cubicBezTo>
                  <a:close/>
                  <a:moveTo>
                    <a:pt x="393" y="235"/>
                  </a:moveTo>
                  <a:cubicBezTo>
                    <a:pt x="393" y="239"/>
                    <a:pt x="393" y="239"/>
                    <a:pt x="393" y="239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91" y="236"/>
                    <a:pt x="391" y="236"/>
                    <a:pt x="391" y="236"/>
                  </a:cubicBezTo>
                  <a:cubicBezTo>
                    <a:pt x="393" y="235"/>
                    <a:pt x="393" y="235"/>
                    <a:pt x="393" y="235"/>
                  </a:cubicBezTo>
                  <a:close/>
                  <a:moveTo>
                    <a:pt x="393" y="248"/>
                  </a:moveTo>
                  <a:cubicBezTo>
                    <a:pt x="393" y="252"/>
                    <a:pt x="393" y="252"/>
                    <a:pt x="393" y="252"/>
                  </a:cubicBezTo>
                  <a:cubicBezTo>
                    <a:pt x="392" y="252"/>
                    <a:pt x="392" y="253"/>
                    <a:pt x="391" y="253"/>
                  </a:cubicBezTo>
                  <a:cubicBezTo>
                    <a:pt x="391" y="248"/>
                    <a:pt x="391" y="248"/>
                    <a:pt x="391" y="248"/>
                  </a:cubicBezTo>
                  <a:cubicBezTo>
                    <a:pt x="392" y="248"/>
                    <a:pt x="392" y="248"/>
                    <a:pt x="393" y="248"/>
                  </a:cubicBezTo>
                  <a:close/>
                  <a:moveTo>
                    <a:pt x="393" y="260"/>
                  </a:moveTo>
                  <a:cubicBezTo>
                    <a:pt x="393" y="264"/>
                    <a:pt x="393" y="264"/>
                    <a:pt x="393" y="264"/>
                  </a:cubicBezTo>
                  <a:cubicBezTo>
                    <a:pt x="392" y="264"/>
                    <a:pt x="392" y="265"/>
                    <a:pt x="391" y="265"/>
                  </a:cubicBezTo>
                  <a:cubicBezTo>
                    <a:pt x="391" y="261"/>
                    <a:pt x="391" y="261"/>
                    <a:pt x="391" y="261"/>
                  </a:cubicBezTo>
                  <a:cubicBezTo>
                    <a:pt x="393" y="260"/>
                    <a:pt x="393" y="260"/>
                    <a:pt x="393" y="260"/>
                  </a:cubicBezTo>
                  <a:close/>
                  <a:moveTo>
                    <a:pt x="393" y="272"/>
                  </a:moveTo>
                  <a:cubicBezTo>
                    <a:pt x="393" y="277"/>
                    <a:pt x="393" y="277"/>
                    <a:pt x="393" y="277"/>
                  </a:cubicBezTo>
                  <a:cubicBezTo>
                    <a:pt x="392" y="277"/>
                    <a:pt x="392" y="277"/>
                    <a:pt x="391" y="277"/>
                  </a:cubicBezTo>
                  <a:cubicBezTo>
                    <a:pt x="391" y="273"/>
                    <a:pt x="391" y="273"/>
                    <a:pt x="391" y="273"/>
                  </a:cubicBezTo>
                  <a:cubicBezTo>
                    <a:pt x="392" y="272"/>
                    <a:pt x="392" y="272"/>
                    <a:pt x="393" y="272"/>
                  </a:cubicBezTo>
                  <a:close/>
                  <a:moveTo>
                    <a:pt x="393" y="285"/>
                  </a:moveTo>
                  <a:cubicBezTo>
                    <a:pt x="393" y="289"/>
                    <a:pt x="393" y="289"/>
                    <a:pt x="393" y="289"/>
                  </a:cubicBezTo>
                  <a:cubicBezTo>
                    <a:pt x="392" y="289"/>
                    <a:pt x="392" y="290"/>
                    <a:pt x="391" y="290"/>
                  </a:cubicBezTo>
                  <a:cubicBezTo>
                    <a:pt x="391" y="285"/>
                    <a:pt x="391" y="285"/>
                    <a:pt x="391" y="285"/>
                  </a:cubicBezTo>
                  <a:cubicBezTo>
                    <a:pt x="393" y="285"/>
                    <a:pt x="393" y="285"/>
                    <a:pt x="393" y="285"/>
                  </a:cubicBezTo>
                  <a:close/>
                  <a:moveTo>
                    <a:pt x="393" y="293"/>
                  </a:moveTo>
                  <a:cubicBezTo>
                    <a:pt x="393" y="298"/>
                    <a:pt x="393" y="298"/>
                    <a:pt x="393" y="298"/>
                  </a:cubicBezTo>
                  <a:cubicBezTo>
                    <a:pt x="392" y="298"/>
                    <a:pt x="392" y="298"/>
                    <a:pt x="391" y="298"/>
                  </a:cubicBezTo>
                  <a:cubicBezTo>
                    <a:pt x="391" y="293"/>
                    <a:pt x="391" y="293"/>
                    <a:pt x="391" y="293"/>
                  </a:cubicBezTo>
                  <a:cubicBezTo>
                    <a:pt x="393" y="293"/>
                    <a:pt x="393" y="293"/>
                    <a:pt x="393" y="293"/>
                  </a:cubicBezTo>
                  <a:close/>
                  <a:moveTo>
                    <a:pt x="393" y="303"/>
                  </a:moveTo>
                  <a:cubicBezTo>
                    <a:pt x="393" y="311"/>
                    <a:pt x="393" y="311"/>
                    <a:pt x="393" y="311"/>
                  </a:cubicBezTo>
                  <a:cubicBezTo>
                    <a:pt x="392" y="312"/>
                    <a:pt x="392" y="312"/>
                    <a:pt x="391" y="312"/>
                  </a:cubicBezTo>
                  <a:cubicBezTo>
                    <a:pt x="391" y="308"/>
                    <a:pt x="391" y="308"/>
                    <a:pt x="391" y="308"/>
                  </a:cubicBezTo>
                  <a:cubicBezTo>
                    <a:pt x="392" y="308"/>
                    <a:pt x="392" y="308"/>
                    <a:pt x="392" y="308"/>
                  </a:cubicBezTo>
                  <a:cubicBezTo>
                    <a:pt x="391" y="306"/>
                    <a:pt x="391" y="306"/>
                    <a:pt x="391" y="306"/>
                  </a:cubicBezTo>
                  <a:cubicBezTo>
                    <a:pt x="391" y="299"/>
                    <a:pt x="391" y="299"/>
                    <a:pt x="391" y="299"/>
                  </a:cubicBezTo>
                  <a:cubicBezTo>
                    <a:pt x="392" y="300"/>
                    <a:pt x="392" y="302"/>
                    <a:pt x="393" y="303"/>
                  </a:cubicBezTo>
                  <a:close/>
                  <a:moveTo>
                    <a:pt x="393" y="338"/>
                  </a:moveTo>
                  <a:cubicBezTo>
                    <a:pt x="393" y="434"/>
                    <a:pt x="393" y="434"/>
                    <a:pt x="393" y="434"/>
                  </a:cubicBezTo>
                  <a:cubicBezTo>
                    <a:pt x="391" y="435"/>
                    <a:pt x="391" y="435"/>
                    <a:pt x="391" y="435"/>
                  </a:cubicBezTo>
                  <a:cubicBezTo>
                    <a:pt x="391" y="343"/>
                    <a:pt x="391" y="343"/>
                    <a:pt x="391" y="343"/>
                  </a:cubicBezTo>
                  <a:cubicBezTo>
                    <a:pt x="393" y="338"/>
                    <a:pt x="393" y="338"/>
                    <a:pt x="393" y="338"/>
                  </a:cubicBezTo>
                  <a:close/>
                  <a:moveTo>
                    <a:pt x="393" y="493"/>
                  </a:moveTo>
                  <a:cubicBezTo>
                    <a:pt x="393" y="496"/>
                    <a:pt x="393" y="496"/>
                    <a:pt x="393" y="496"/>
                  </a:cubicBezTo>
                  <a:cubicBezTo>
                    <a:pt x="392" y="496"/>
                    <a:pt x="392" y="496"/>
                    <a:pt x="391" y="496"/>
                  </a:cubicBezTo>
                  <a:cubicBezTo>
                    <a:pt x="391" y="492"/>
                    <a:pt x="391" y="492"/>
                    <a:pt x="391" y="492"/>
                  </a:cubicBezTo>
                  <a:cubicBezTo>
                    <a:pt x="393" y="493"/>
                    <a:pt x="393" y="493"/>
                    <a:pt x="393" y="493"/>
                  </a:cubicBezTo>
                  <a:close/>
                  <a:moveTo>
                    <a:pt x="393" y="503"/>
                  </a:moveTo>
                  <a:cubicBezTo>
                    <a:pt x="393" y="511"/>
                    <a:pt x="393" y="511"/>
                    <a:pt x="393" y="511"/>
                  </a:cubicBezTo>
                  <a:cubicBezTo>
                    <a:pt x="391" y="511"/>
                    <a:pt x="391" y="511"/>
                    <a:pt x="391" y="511"/>
                  </a:cubicBezTo>
                  <a:cubicBezTo>
                    <a:pt x="391" y="498"/>
                    <a:pt x="391" y="498"/>
                    <a:pt x="391" y="498"/>
                  </a:cubicBezTo>
                  <a:cubicBezTo>
                    <a:pt x="392" y="500"/>
                    <a:pt x="392" y="501"/>
                    <a:pt x="393" y="503"/>
                  </a:cubicBezTo>
                  <a:close/>
                  <a:moveTo>
                    <a:pt x="393" y="516"/>
                  </a:moveTo>
                  <a:cubicBezTo>
                    <a:pt x="393" y="520"/>
                    <a:pt x="393" y="520"/>
                    <a:pt x="393" y="520"/>
                  </a:cubicBezTo>
                  <a:cubicBezTo>
                    <a:pt x="392" y="520"/>
                    <a:pt x="392" y="521"/>
                    <a:pt x="391" y="521"/>
                  </a:cubicBezTo>
                  <a:cubicBezTo>
                    <a:pt x="391" y="516"/>
                    <a:pt x="391" y="516"/>
                    <a:pt x="391" y="516"/>
                  </a:cubicBezTo>
                  <a:cubicBezTo>
                    <a:pt x="392" y="516"/>
                    <a:pt x="392" y="516"/>
                    <a:pt x="393" y="516"/>
                  </a:cubicBezTo>
                  <a:close/>
                  <a:moveTo>
                    <a:pt x="393" y="528"/>
                  </a:moveTo>
                  <a:cubicBezTo>
                    <a:pt x="393" y="533"/>
                    <a:pt x="393" y="533"/>
                    <a:pt x="393" y="533"/>
                  </a:cubicBezTo>
                  <a:cubicBezTo>
                    <a:pt x="391" y="533"/>
                    <a:pt x="391" y="533"/>
                    <a:pt x="391" y="533"/>
                  </a:cubicBezTo>
                  <a:cubicBezTo>
                    <a:pt x="391" y="529"/>
                    <a:pt x="391" y="529"/>
                    <a:pt x="391" y="529"/>
                  </a:cubicBezTo>
                  <a:cubicBezTo>
                    <a:pt x="393" y="528"/>
                    <a:pt x="393" y="528"/>
                    <a:pt x="393" y="528"/>
                  </a:cubicBezTo>
                  <a:close/>
                  <a:moveTo>
                    <a:pt x="393" y="541"/>
                  </a:moveTo>
                  <a:cubicBezTo>
                    <a:pt x="393" y="545"/>
                    <a:pt x="393" y="545"/>
                    <a:pt x="393" y="545"/>
                  </a:cubicBezTo>
                  <a:cubicBezTo>
                    <a:pt x="391" y="546"/>
                    <a:pt x="391" y="546"/>
                    <a:pt x="391" y="546"/>
                  </a:cubicBezTo>
                  <a:cubicBezTo>
                    <a:pt x="391" y="541"/>
                    <a:pt x="391" y="541"/>
                    <a:pt x="391" y="541"/>
                  </a:cubicBezTo>
                  <a:cubicBezTo>
                    <a:pt x="392" y="541"/>
                    <a:pt x="392" y="541"/>
                    <a:pt x="393" y="541"/>
                  </a:cubicBezTo>
                  <a:close/>
                  <a:moveTo>
                    <a:pt x="393" y="553"/>
                  </a:moveTo>
                  <a:cubicBezTo>
                    <a:pt x="393" y="557"/>
                    <a:pt x="393" y="557"/>
                    <a:pt x="393" y="557"/>
                  </a:cubicBezTo>
                  <a:cubicBezTo>
                    <a:pt x="392" y="557"/>
                    <a:pt x="392" y="558"/>
                    <a:pt x="391" y="558"/>
                  </a:cubicBezTo>
                  <a:cubicBezTo>
                    <a:pt x="391" y="554"/>
                    <a:pt x="391" y="554"/>
                    <a:pt x="391" y="554"/>
                  </a:cubicBezTo>
                  <a:cubicBezTo>
                    <a:pt x="393" y="553"/>
                    <a:pt x="393" y="553"/>
                    <a:pt x="393" y="553"/>
                  </a:cubicBezTo>
                  <a:close/>
                  <a:moveTo>
                    <a:pt x="393" y="565"/>
                  </a:moveTo>
                  <a:cubicBezTo>
                    <a:pt x="393" y="569"/>
                    <a:pt x="393" y="569"/>
                    <a:pt x="393" y="569"/>
                  </a:cubicBezTo>
                  <a:cubicBezTo>
                    <a:pt x="392" y="570"/>
                    <a:pt x="392" y="570"/>
                    <a:pt x="391" y="571"/>
                  </a:cubicBezTo>
                  <a:cubicBezTo>
                    <a:pt x="391" y="566"/>
                    <a:pt x="391" y="566"/>
                    <a:pt x="391" y="566"/>
                  </a:cubicBezTo>
                  <a:cubicBezTo>
                    <a:pt x="393" y="565"/>
                    <a:pt x="393" y="565"/>
                    <a:pt x="393" y="565"/>
                  </a:cubicBezTo>
                  <a:close/>
                  <a:moveTo>
                    <a:pt x="393" y="578"/>
                  </a:moveTo>
                  <a:cubicBezTo>
                    <a:pt x="393" y="582"/>
                    <a:pt x="393" y="582"/>
                    <a:pt x="393" y="582"/>
                  </a:cubicBezTo>
                  <a:cubicBezTo>
                    <a:pt x="392" y="582"/>
                    <a:pt x="391" y="583"/>
                    <a:pt x="391" y="583"/>
                  </a:cubicBezTo>
                  <a:cubicBezTo>
                    <a:pt x="391" y="579"/>
                    <a:pt x="391" y="579"/>
                    <a:pt x="391" y="579"/>
                  </a:cubicBezTo>
                  <a:cubicBezTo>
                    <a:pt x="393" y="578"/>
                    <a:pt x="393" y="578"/>
                    <a:pt x="393" y="578"/>
                  </a:cubicBezTo>
                  <a:close/>
                  <a:moveTo>
                    <a:pt x="393" y="591"/>
                  </a:moveTo>
                  <a:cubicBezTo>
                    <a:pt x="393" y="595"/>
                    <a:pt x="393" y="595"/>
                    <a:pt x="393" y="595"/>
                  </a:cubicBezTo>
                  <a:cubicBezTo>
                    <a:pt x="391" y="595"/>
                    <a:pt x="391" y="595"/>
                    <a:pt x="391" y="595"/>
                  </a:cubicBezTo>
                  <a:cubicBezTo>
                    <a:pt x="391" y="591"/>
                    <a:pt x="391" y="591"/>
                    <a:pt x="391" y="591"/>
                  </a:cubicBezTo>
                  <a:cubicBezTo>
                    <a:pt x="393" y="591"/>
                    <a:pt x="393" y="591"/>
                    <a:pt x="393" y="591"/>
                  </a:cubicBezTo>
                  <a:close/>
                  <a:moveTo>
                    <a:pt x="393" y="603"/>
                  </a:moveTo>
                  <a:cubicBezTo>
                    <a:pt x="393" y="607"/>
                    <a:pt x="393" y="607"/>
                    <a:pt x="393" y="607"/>
                  </a:cubicBezTo>
                  <a:cubicBezTo>
                    <a:pt x="392" y="607"/>
                    <a:pt x="392" y="607"/>
                    <a:pt x="391" y="608"/>
                  </a:cubicBezTo>
                  <a:cubicBezTo>
                    <a:pt x="391" y="603"/>
                    <a:pt x="391" y="603"/>
                    <a:pt x="391" y="603"/>
                  </a:cubicBezTo>
                  <a:cubicBezTo>
                    <a:pt x="392" y="603"/>
                    <a:pt x="392" y="603"/>
                    <a:pt x="393" y="603"/>
                  </a:cubicBezTo>
                  <a:close/>
                  <a:moveTo>
                    <a:pt x="393" y="612"/>
                  </a:moveTo>
                  <a:cubicBezTo>
                    <a:pt x="393" y="620"/>
                    <a:pt x="393" y="620"/>
                    <a:pt x="393" y="620"/>
                  </a:cubicBezTo>
                  <a:cubicBezTo>
                    <a:pt x="392" y="620"/>
                    <a:pt x="392" y="619"/>
                    <a:pt x="391" y="619"/>
                  </a:cubicBezTo>
                  <a:cubicBezTo>
                    <a:pt x="391" y="612"/>
                    <a:pt x="391" y="612"/>
                    <a:pt x="391" y="612"/>
                  </a:cubicBezTo>
                  <a:cubicBezTo>
                    <a:pt x="393" y="612"/>
                    <a:pt x="393" y="612"/>
                    <a:pt x="393" y="612"/>
                  </a:cubicBezTo>
                  <a:close/>
                  <a:moveTo>
                    <a:pt x="393" y="634"/>
                  </a:moveTo>
                  <a:cubicBezTo>
                    <a:pt x="393" y="639"/>
                    <a:pt x="393" y="639"/>
                    <a:pt x="393" y="639"/>
                  </a:cubicBezTo>
                  <a:cubicBezTo>
                    <a:pt x="391" y="639"/>
                    <a:pt x="391" y="639"/>
                    <a:pt x="391" y="639"/>
                  </a:cubicBezTo>
                  <a:cubicBezTo>
                    <a:pt x="391" y="634"/>
                    <a:pt x="391" y="634"/>
                    <a:pt x="391" y="634"/>
                  </a:cubicBezTo>
                  <a:cubicBezTo>
                    <a:pt x="391" y="634"/>
                    <a:pt x="392" y="634"/>
                    <a:pt x="392" y="634"/>
                  </a:cubicBezTo>
                  <a:cubicBezTo>
                    <a:pt x="393" y="634"/>
                    <a:pt x="393" y="634"/>
                    <a:pt x="393" y="634"/>
                  </a:cubicBezTo>
                  <a:close/>
                  <a:moveTo>
                    <a:pt x="393" y="750"/>
                  </a:moveTo>
                  <a:cubicBezTo>
                    <a:pt x="393" y="765"/>
                    <a:pt x="393" y="765"/>
                    <a:pt x="393" y="765"/>
                  </a:cubicBezTo>
                  <a:cubicBezTo>
                    <a:pt x="392" y="764"/>
                    <a:pt x="392" y="763"/>
                    <a:pt x="391" y="763"/>
                  </a:cubicBezTo>
                  <a:cubicBezTo>
                    <a:pt x="391" y="751"/>
                    <a:pt x="391" y="751"/>
                    <a:pt x="391" y="751"/>
                  </a:cubicBezTo>
                  <a:cubicBezTo>
                    <a:pt x="392" y="751"/>
                    <a:pt x="392" y="750"/>
                    <a:pt x="393" y="750"/>
                  </a:cubicBezTo>
                  <a:close/>
                  <a:moveTo>
                    <a:pt x="391" y="694"/>
                  </a:moveTo>
                  <a:cubicBezTo>
                    <a:pt x="391" y="685"/>
                    <a:pt x="391" y="685"/>
                    <a:pt x="391" y="685"/>
                  </a:cubicBezTo>
                  <a:cubicBezTo>
                    <a:pt x="391" y="688"/>
                    <a:pt x="391" y="691"/>
                    <a:pt x="391" y="694"/>
                  </a:cubicBezTo>
                  <a:close/>
                  <a:moveTo>
                    <a:pt x="387" y="0"/>
                  </a:moveTo>
                  <a:cubicBezTo>
                    <a:pt x="391" y="0"/>
                    <a:pt x="391" y="0"/>
                    <a:pt x="391" y="0"/>
                  </a:cubicBezTo>
                  <a:cubicBezTo>
                    <a:pt x="391" y="8"/>
                    <a:pt x="391" y="8"/>
                    <a:pt x="391" y="8"/>
                  </a:cubicBezTo>
                  <a:cubicBezTo>
                    <a:pt x="390" y="8"/>
                    <a:pt x="389" y="9"/>
                    <a:pt x="387" y="9"/>
                  </a:cubicBezTo>
                  <a:cubicBezTo>
                    <a:pt x="388" y="10"/>
                    <a:pt x="389" y="11"/>
                    <a:pt x="391" y="15"/>
                  </a:cubicBezTo>
                  <a:cubicBezTo>
                    <a:pt x="391" y="32"/>
                    <a:pt x="391" y="32"/>
                    <a:pt x="391" y="32"/>
                  </a:cubicBezTo>
                  <a:cubicBezTo>
                    <a:pt x="390" y="29"/>
                    <a:pt x="388" y="27"/>
                    <a:pt x="387" y="25"/>
                  </a:cubicBezTo>
                  <a:cubicBezTo>
                    <a:pt x="387" y="0"/>
                    <a:pt x="387" y="0"/>
                    <a:pt x="387" y="0"/>
                  </a:cubicBezTo>
                  <a:close/>
                  <a:moveTo>
                    <a:pt x="391" y="793"/>
                  </a:moveTo>
                  <a:cubicBezTo>
                    <a:pt x="390" y="793"/>
                    <a:pt x="388" y="793"/>
                    <a:pt x="387" y="793"/>
                  </a:cubicBezTo>
                  <a:cubicBezTo>
                    <a:pt x="387" y="784"/>
                    <a:pt x="387" y="784"/>
                    <a:pt x="387" y="784"/>
                  </a:cubicBezTo>
                  <a:cubicBezTo>
                    <a:pt x="388" y="785"/>
                    <a:pt x="389" y="786"/>
                    <a:pt x="391" y="786"/>
                  </a:cubicBezTo>
                  <a:cubicBezTo>
                    <a:pt x="391" y="793"/>
                    <a:pt x="391" y="793"/>
                    <a:pt x="391" y="793"/>
                  </a:cubicBezTo>
                  <a:close/>
                  <a:moveTo>
                    <a:pt x="391" y="38"/>
                  </a:moveTo>
                  <a:cubicBezTo>
                    <a:pt x="391" y="46"/>
                    <a:pt x="391" y="46"/>
                    <a:pt x="391" y="46"/>
                  </a:cubicBezTo>
                  <a:cubicBezTo>
                    <a:pt x="390" y="46"/>
                    <a:pt x="389" y="47"/>
                    <a:pt x="389" y="47"/>
                  </a:cubicBezTo>
                  <a:cubicBezTo>
                    <a:pt x="387" y="47"/>
                    <a:pt x="387" y="47"/>
                    <a:pt x="387" y="47"/>
                  </a:cubicBezTo>
                  <a:cubicBezTo>
                    <a:pt x="387" y="39"/>
                    <a:pt x="387" y="39"/>
                    <a:pt x="387" y="39"/>
                  </a:cubicBezTo>
                  <a:cubicBezTo>
                    <a:pt x="388" y="39"/>
                    <a:pt x="390" y="39"/>
                    <a:pt x="391" y="38"/>
                  </a:cubicBezTo>
                  <a:close/>
                  <a:moveTo>
                    <a:pt x="391" y="165"/>
                  </a:moveTo>
                  <a:cubicBezTo>
                    <a:pt x="391" y="181"/>
                    <a:pt x="391" y="181"/>
                    <a:pt x="391" y="181"/>
                  </a:cubicBezTo>
                  <a:cubicBezTo>
                    <a:pt x="390" y="178"/>
                    <a:pt x="388" y="176"/>
                    <a:pt x="387" y="174"/>
                  </a:cubicBezTo>
                  <a:cubicBezTo>
                    <a:pt x="387" y="165"/>
                    <a:pt x="387" y="165"/>
                    <a:pt x="387" y="165"/>
                  </a:cubicBezTo>
                  <a:cubicBezTo>
                    <a:pt x="388" y="165"/>
                    <a:pt x="390" y="165"/>
                    <a:pt x="391" y="165"/>
                  </a:cubicBezTo>
                  <a:close/>
                  <a:moveTo>
                    <a:pt x="391" y="188"/>
                  </a:moveTo>
                  <a:cubicBezTo>
                    <a:pt x="391" y="193"/>
                    <a:pt x="391" y="193"/>
                    <a:pt x="391" y="193"/>
                  </a:cubicBezTo>
                  <a:cubicBezTo>
                    <a:pt x="388" y="193"/>
                    <a:pt x="388" y="193"/>
                    <a:pt x="388" y="193"/>
                  </a:cubicBezTo>
                  <a:cubicBezTo>
                    <a:pt x="388" y="195"/>
                    <a:pt x="388" y="197"/>
                    <a:pt x="387" y="199"/>
                  </a:cubicBezTo>
                  <a:cubicBezTo>
                    <a:pt x="389" y="199"/>
                    <a:pt x="390" y="199"/>
                    <a:pt x="391" y="199"/>
                  </a:cubicBezTo>
                  <a:cubicBezTo>
                    <a:pt x="391" y="203"/>
                    <a:pt x="391" y="203"/>
                    <a:pt x="391" y="203"/>
                  </a:cubicBezTo>
                  <a:cubicBezTo>
                    <a:pt x="389" y="205"/>
                    <a:pt x="388" y="207"/>
                    <a:pt x="387" y="212"/>
                  </a:cubicBezTo>
                  <a:cubicBezTo>
                    <a:pt x="389" y="212"/>
                    <a:pt x="390" y="211"/>
                    <a:pt x="391" y="211"/>
                  </a:cubicBezTo>
                  <a:cubicBezTo>
                    <a:pt x="391" y="215"/>
                    <a:pt x="391" y="215"/>
                    <a:pt x="391" y="215"/>
                  </a:cubicBezTo>
                  <a:cubicBezTo>
                    <a:pt x="389" y="216"/>
                    <a:pt x="389" y="216"/>
                    <a:pt x="389" y="216"/>
                  </a:cubicBezTo>
                  <a:cubicBezTo>
                    <a:pt x="388" y="218"/>
                    <a:pt x="388" y="221"/>
                    <a:pt x="387" y="224"/>
                  </a:cubicBezTo>
                  <a:cubicBezTo>
                    <a:pt x="391" y="223"/>
                    <a:pt x="391" y="223"/>
                    <a:pt x="391" y="223"/>
                  </a:cubicBezTo>
                  <a:cubicBezTo>
                    <a:pt x="391" y="228"/>
                    <a:pt x="391" y="228"/>
                    <a:pt x="391" y="228"/>
                  </a:cubicBezTo>
                  <a:cubicBezTo>
                    <a:pt x="389" y="229"/>
                    <a:pt x="388" y="232"/>
                    <a:pt x="387" y="237"/>
                  </a:cubicBezTo>
                  <a:cubicBezTo>
                    <a:pt x="389" y="236"/>
                    <a:pt x="390" y="236"/>
                    <a:pt x="391" y="236"/>
                  </a:cubicBezTo>
                  <a:cubicBezTo>
                    <a:pt x="391" y="240"/>
                    <a:pt x="391" y="240"/>
                    <a:pt x="391" y="240"/>
                  </a:cubicBezTo>
                  <a:cubicBezTo>
                    <a:pt x="389" y="241"/>
                    <a:pt x="389" y="241"/>
                    <a:pt x="389" y="241"/>
                  </a:cubicBezTo>
                  <a:cubicBezTo>
                    <a:pt x="388" y="243"/>
                    <a:pt x="388" y="246"/>
                    <a:pt x="387" y="249"/>
                  </a:cubicBezTo>
                  <a:cubicBezTo>
                    <a:pt x="389" y="248"/>
                    <a:pt x="390" y="248"/>
                    <a:pt x="391" y="248"/>
                  </a:cubicBezTo>
                  <a:cubicBezTo>
                    <a:pt x="391" y="253"/>
                    <a:pt x="391" y="253"/>
                    <a:pt x="391" y="253"/>
                  </a:cubicBezTo>
                  <a:cubicBezTo>
                    <a:pt x="389" y="254"/>
                    <a:pt x="388" y="257"/>
                    <a:pt x="387" y="262"/>
                  </a:cubicBezTo>
                  <a:cubicBezTo>
                    <a:pt x="391" y="261"/>
                    <a:pt x="391" y="261"/>
                    <a:pt x="391" y="261"/>
                  </a:cubicBezTo>
                  <a:cubicBezTo>
                    <a:pt x="391" y="265"/>
                    <a:pt x="391" y="265"/>
                    <a:pt x="391" y="265"/>
                  </a:cubicBezTo>
                  <a:cubicBezTo>
                    <a:pt x="389" y="266"/>
                    <a:pt x="388" y="269"/>
                    <a:pt x="387" y="273"/>
                  </a:cubicBezTo>
                  <a:cubicBezTo>
                    <a:pt x="389" y="273"/>
                    <a:pt x="390" y="273"/>
                    <a:pt x="391" y="273"/>
                  </a:cubicBezTo>
                  <a:cubicBezTo>
                    <a:pt x="391" y="277"/>
                    <a:pt x="391" y="277"/>
                    <a:pt x="391" y="277"/>
                  </a:cubicBezTo>
                  <a:cubicBezTo>
                    <a:pt x="389" y="279"/>
                    <a:pt x="388" y="281"/>
                    <a:pt x="387" y="286"/>
                  </a:cubicBezTo>
                  <a:cubicBezTo>
                    <a:pt x="391" y="285"/>
                    <a:pt x="391" y="285"/>
                    <a:pt x="391" y="285"/>
                  </a:cubicBezTo>
                  <a:cubicBezTo>
                    <a:pt x="391" y="290"/>
                    <a:pt x="391" y="290"/>
                    <a:pt x="391" y="290"/>
                  </a:cubicBezTo>
                  <a:cubicBezTo>
                    <a:pt x="390" y="291"/>
                    <a:pt x="389" y="292"/>
                    <a:pt x="389" y="293"/>
                  </a:cubicBezTo>
                  <a:cubicBezTo>
                    <a:pt x="391" y="293"/>
                    <a:pt x="391" y="293"/>
                    <a:pt x="391" y="293"/>
                  </a:cubicBezTo>
                  <a:cubicBezTo>
                    <a:pt x="391" y="298"/>
                    <a:pt x="391" y="298"/>
                    <a:pt x="391" y="298"/>
                  </a:cubicBezTo>
                  <a:cubicBezTo>
                    <a:pt x="391" y="298"/>
                    <a:pt x="391" y="298"/>
                    <a:pt x="390" y="298"/>
                  </a:cubicBezTo>
                  <a:cubicBezTo>
                    <a:pt x="391" y="298"/>
                    <a:pt x="391" y="299"/>
                    <a:pt x="391" y="299"/>
                  </a:cubicBezTo>
                  <a:cubicBezTo>
                    <a:pt x="391" y="306"/>
                    <a:pt x="391" y="306"/>
                    <a:pt x="391" y="306"/>
                  </a:cubicBezTo>
                  <a:cubicBezTo>
                    <a:pt x="389" y="304"/>
                    <a:pt x="388" y="302"/>
                    <a:pt x="387" y="301"/>
                  </a:cubicBezTo>
                  <a:cubicBezTo>
                    <a:pt x="387" y="188"/>
                    <a:pt x="387" y="188"/>
                    <a:pt x="387" y="188"/>
                  </a:cubicBezTo>
                  <a:cubicBezTo>
                    <a:pt x="391" y="188"/>
                    <a:pt x="391" y="188"/>
                    <a:pt x="391" y="188"/>
                  </a:cubicBezTo>
                  <a:close/>
                  <a:moveTo>
                    <a:pt x="391" y="308"/>
                  </a:moveTo>
                  <a:cubicBezTo>
                    <a:pt x="391" y="312"/>
                    <a:pt x="391" y="312"/>
                    <a:pt x="391" y="312"/>
                  </a:cubicBezTo>
                  <a:cubicBezTo>
                    <a:pt x="390" y="312"/>
                    <a:pt x="388" y="312"/>
                    <a:pt x="387" y="312"/>
                  </a:cubicBezTo>
                  <a:cubicBezTo>
                    <a:pt x="387" y="308"/>
                    <a:pt x="387" y="308"/>
                    <a:pt x="387" y="308"/>
                  </a:cubicBezTo>
                  <a:cubicBezTo>
                    <a:pt x="388" y="308"/>
                    <a:pt x="390" y="308"/>
                    <a:pt x="391" y="308"/>
                  </a:cubicBezTo>
                  <a:close/>
                  <a:moveTo>
                    <a:pt x="391" y="343"/>
                  </a:moveTo>
                  <a:cubicBezTo>
                    <a:pt x="391" y="435"/>
                    <a:pt x="391" y="435"/>
                    <a:pt x="391" y="435"/>
                  </a:cubicBezTo>
                  <a:cubicBezTo>
                    <a:pt x="387" y="438"/>
                    <a:pt x="387" y="438"/>
                    <a:pt x="387" y="438"/>
                  </a:cubicBezTo>
                  <a:cubicBezTo>
                    <a:pt x="387" y="356"/>
                    <a:pt x="387" y="356"/>
                    <a:pt x="387" y="356"/>
                  </a:cubicBezTo>
                  <a:cubicBezTo>
                    <a:pt x="391" y="343"/>
                    <a:pt x="391" y="343"/>
                    <a:pt x="391" y="343"/>
                  </a:cubicBezTo>
                  <a:close/>
                  <a:moveTo>
                    <a:pt x="391" y="492"/>
                  </a:moveTo>
                  <a:cubicBezTo>
                    <a:pt x="391" y="496"/>
                    <a:pt x="391" y="496"/>
                    <a:pt x="391" y="496"/>
                  </a:cubicBezTo>
                  <a:cubicBezTo>
                    <a:pt x="391" y="496"/>
                    <a:pt x="390" y="496"/>
                    <a:pt x="390" y="496"/>
                  </a:cubicBezTo>
                  <a:cubicBezTo>
                    <a:pt x="390" y="497"/>
                    <a:pt x="391" y="498"/>
                    <a:pt x="391" y="498"/>
                  </a:cubicBezTo>
                  <a:cubicBezTo>
                    <a:pt x="391" y="511"/>
                    <a:pt x="391" y="511"/>
                    <a:pt x="391" y="511"/>
                  </a:cubicBezTo>
                  <a:cubicBezTo>
                    <a:pt x="387" y="511"/>
                    <a:pt x="387" y="511"/>
                    <a:pt x="387" y="511"/>
                  </a:cubicBezTo>
                  <a:cubicBezTo>
                    <a:pt x="387" y="513"/>
                    <a:pt x="387" y="515"/>
                    <a:pt x="387" y="517"/>
                  </a:cubicBezTo>
                  <a:cubicBezTo>
                    <a:pt x="388" y="517"/>
                    <a:pt x="390" y="517"/>
                    <a:pt x="391" y="516"/>
                  </a:cubicBezTo>
                  <a:cubicBezTo>
                    <a:pt x="391" y="521"/>
                    <a:pt x="391" y="521"/>
                    <a:pt x="391" y="521"/>
                  </a:cubicBezTo>
                  <a:cubicBezTo>
                    <a:pt x="389" y="522"/>
                    <a:pt x="388" y="525"/>
                    <a:pt x="387" y="530"/>
                  </a:cubicBezTo>
                  <a:cubicBezTo>
                    <a:pt x="389" y="529"/>
                    <a:pt x="390" y="529"/>
                    <a:pt x="391" y="529"/>
                  </a:cubicBezTo>
                  <a:cubicBezTo>
                    <a:pt x="391" y="533"/>
                    <a:pt x="391" y="533"/>
                    <a:pt x="391" y="533"/>
                  </a:cubicBezTo>
                  <a:cubicBezTo>
                    <a:pt x="389" y="533"/>
                    <a:pt x="389" y="533"/>
                    <a:pt x="389" y="533"/>
                  </a:cubicBezTo>
                  <a:cubicBezTo>
                    <a:pt x="388" y="536"/>
                    <a:pt x="388" y="539"/>
                    <a:pt x="387" y="541"/>
                  </a:cubicBezTo>
                  <a:cubicBezTo>
                    <a:pt x="389" y="541"/>
                    <a:pt x="390" y="541"/>
                    <a:pt x="391" y="541"/>
                  </a:cubicBezTo>
                  <a:cubicBezTo>
                    <a:pt x="391" y="546"/>
                    <a:pt x="391" y="546"/>
                    <a:pt x="391" y="546"/>
                  </a:cubicBezTo>
                  <a:cubicBezTo>
                    <a:pt x="390" y="546"/>
                    <a:pt x="390" y="546"/>
                    <a:pt x="390" y="546"/>
                  </a:cubicBezTo>
                  <a:cubicBezTo>
                    <a:pt x="388" y="549"/>
                    <a:pt x="388" y="549"/>
                    <a:pt x="387" y="554"/>
                  </a:cubicBezTo>
                  <a:cubicBezTo>
                    <a:pt x="389" y="554"/>
                    <a:pt x="390" y="554"/>
                    <a:pt x="391" y="554"/>
                  </a:cubicBezTo>
                  <a:cubicBezTo>
                    <a:pt x="391" y="558"/>
                    <a:pt x="391" y="558"/>
                    <a:pt x="391" y="558"/>
                  </a:cubicBezTo>
                  <a:cubicBezTo>
                    <a:pt x="389" y="560"/>
                    <a:pt x="388" y="562"/>
                    <a:pt x="387" y="566"/>
                  </a:cubicBezTo>
                  <a:cubicBezTo>
                    <a:pt x="391" y="566"/>
                    <a:pt x="391" y="566"/>
                    <a:pt x="391" y="566"/>
                  </a:cubicBezTo>
                  <a:cubicBezTo>
                    <a:pt x="391" y="571"/>
                    <a:pt x="391" y="571"/>
                    <a:pt x="391" y="571"/>
                  </a:cubicBezTo>
                  <a:cubicBezTo>
                    <a:pt x="389" y="572"/>
                    <a:pt x="388" y="575"/>
                    <a:pt x="387" y="579"/>
                  </a:cubicBezTo>
                  <a:cubicBezTo>
                    <a:pt x="391" y="579"/>
                    <a:pt x="391" y="579"/>
                    <a:pt x="391" y="579"/>
                  </a:cubicBezTo>
                  <a:cubicBezTo>
                    <a:pt x="391" y="583"/>
                    <a:pt x="391" y="583"/>
                    <a:pt x="391" y="583"/>
                  </a:cubicBezTo>
                  <a:cubicBezTo>
                    <a:pt x="389" y="585"/>
                    <a:pt x="388" y="587"/>
                    <a:pt x="387" y="592"/>
                  </a:cubicBezTo>
                  <a:cubicBezTo>
                    <a:pt x="391" y="591"/>
                    <a:pt x="391" y="591"/>
                    <a:pt x="391" y="591"/>
                  </a:cubicBezTo>
                  <a:cubicBezTo>
                    <a:pt x="391" y="595"/>
                    <a:pt x="391" y="595"/>
                    <a:pt x="391" y="595"/>
                  </a:cubicBezTo>
                  <a:cubicBezTo>
                    <a:pt x="389" y="596"/>
                    <a:pt x="389" y="596"/>
                    <a:pt x="389" y="596"/>
                  </a:cubicBezTo>
                  <a:cubicBezTo>
                    <a:pt x="388" y="598"/>
                    <a:pt x="388" y="601"/>
                    <a:pt x="387" y="604"/>
                  </a:cubicBezTo>
                  <a:cubicBezTo>
                    <a:pt x="389" y="604"/>
                    <a:pt x="390" y="603"/>
                    <a:pt x="391" y="603"/>
                  </a:cubicBezTo>
                  <a:cubicBezTo>
                    <a:pt x="391" y="608"/>
                    <a:pt x="391" y="608"/>
                    <a:pt x="391" y="608"/>
                  </a:cubicBezTo>
                  <a:cubicBezTo>
                    <a:pt x="391" y="608"/>
                    <a:pt x="390" y="608"/>
                    <a:pt x="390" y="608"/>
                  </a:cubicBezTo>
                  <a:cubicBezTo>
                    <a:pt x="390" y="610"/>
                    <a:pt x="390" y="611"/>
                    <a:pt x="390" y="612"/>
                  </a:cubicBezTo>
                  <a:cubicBezTo>
                    <a:pt x="391" y="612"/>
                    <a:pt x="391" y="612"/>
                    <a:pt x="391" y="612"/>
                  </a:cubicBezTo>
                  <a:cubicBezTo>
                    <a:pt x="391" y="619"/>
                    <a:pt x="391" y="619"/>
                    <a:pt x="391" y="619"/>
                  </a:cubicBezTo>
                  <a:cubicBezTo>
                    <a:pt x="390" y="618"/>
                    <a:pt x="389" y="617"/>
                    <a:pt x="387" y="617"/>
                  </a:cubicBezTo>
                  <a:cubicBezTo>
                    <a:pt x="387" y="506"/>
                    <a:pt x="387" y="506"/>
                    <a:pt x="387" y="506"/>
                  </a:cubicBezTo>
                  <a:cubicBezTo>
                    <a:pt x="388" y="506"/>
                    <a:pt x="389" y="505"/>
                    <a:pt x="390" y="505"/>
                  </a:cubicBezTo>
                  <a:cubicBezTo>
                    <a:pt x="389" y="504"/>
                    <a:pt x="388" y="502"/>
                    <a:pt x="387" y="500"/>
                  </a:cubicBezTo>
                  <a:cubicBezTo>
                    <a:pt x="387" y="491"/>
                    <a:pt x="387" y="491"/>
                    <a:pt x="387" y="491"/>
                  </a:cubicBezTo>
                  <a:cubicBezTo>
                    <a:pt x="391" y="492"/>
                    <a:pt x="391" y="492"/>
                    <a:pt x="391" y="492"/>
                  </a:cubicBezTo>
                  <a:close/>
                  <a:moveTo>
                    <a:pt x="391" y="634"/>
                  </a:moveTo>
                  <a:cubicBezTo>
                    <a:pt x="391" y="639"/>
                    <a:pt x="391" y="639"/>
                    <a:pt x="391" y="639"/>
                  </a:cubicBezTo>
                  <a:cubicBezTo>
                    <a:pt x="387" y="639"/>
                    <a:pt x="387" y="639"/>
                    <a:pt x="387" y="639"/>
                  </a:cubicBezTo>
                  <a:cubicBezTo>
                    <a:pt x="387" y="630"/>
                    <a:pt x="387" y="630"/>
                    <a:pt x="387" y="630"/>
                  </a:cubicBezTo>
                  <a:cubicBezTo>
                    <a:pt x="388" y="631"/>
                    <a:pt x="389" y="632"/>
                    <a:pt x="391" y="634"/>
                  </a:cubicBezTo>
                  <a:close/>
                  <a:moveTo>
                    <a:pt x="391" y="685"/>
                  </a:moveTo>
                  <a:cubicBezTo>
                    <a:pt x="391" y="694"/>
                    <a:pt x="391" y="694"/>
                    <a:pt x="391" y="694"/>
                  </a:cubicBezTo>
                  <a:cubicBezTo>
                    <a:pt x="390" y="698"/>
                    <a:pt x="389" y="701"/>
                    <a:pt x="387" y="704"/>
                  </a:cubicBezTo>
                  <a:cubicBezTo>
                    <a:pt x="387" y="675"/>
                    <a:pt x="387" y="675"/>
                    <a:pt x="387" y="675"/>
                  </a:cubicBezTo>
                  <a:cubicBezTo>
                    <a:pt x="389" y="678"/>
                    <a:pt x="390" y="681"/>
                    <a:pt x="391" y="685"/>
                  </a:cubicBezTo>
                  <a:close/>
                  <a:moveTo>
                    <a:pt x="391" y="751"/>
                  </a:moveTo>
                  <a:cubicBezTo>
                    <a:pt x="391" y="763"/>
                    <a:pt x="391" y="763"/>
                    <a:pt x="391" y="763"/>
                  </a:cubicBezTo>
                  <a:cubicBezTo>
                    <a:pt x="390" y="761"/>
                    <a:pt x="388" y="760"/>
                    <a:pt x="387" y="759"/>
                  </a:cubicBezTo>
                  <a:cubicBezTo>
                    <a:pt x="387" y="749"/>
                    <a:pt x="387" y="749"/>
                    <a:pt x="387" y="749"/>
                  </a:cubicBezTo>
                  <a:cubicBezTo>
                    <a:pt x="388" y="749"/>
                    <a:pt x="389" y="750"/>
                    <a:pt x="390" y="751"/>
                  </a:cubicBezTo>
                  <a:lnTo>
                    <a:pt x="391" y="751"/>
                  </a:lnTo>
                  <a:close/>
                  <a:moveTo>
                    <a:pt x="380" y="2"/>
                  </a:moveTo>
                  <a:cubicBezTo>
                    <a:pt x="382" y="1"/>
                    <a:pt x="384" y="1"/>
                    <a:pt x="386" y="0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387" y="25"/>
                    <a:pt x="387" y="25"/>
                    <a:pt x="387" y="25"/>
                  </a:cubicBezTo>
                  <a:cubicBezTo>
                    <a:pt x="385" y="22"/>
                    <a:pt x="383" y="19"/>
                    <a:pt x="380" y="16"/>
                  </a:cubicBezTo>
                  <a:cubicBezTo>
                    <a:pt x="380" y="2"/>
                    <a:pt x="380" y="2"/>
                    <a:pt x="380" y="2"/>
                  </a:cubicBezTo>
                  <a:close/>
                  <a:moveTo>
                    <a:pt x="387" y="793"/>
                  </a:moveTo>
                  <a:cubicBezTo>
                    <a:pt x="385" y="793"/>
                    <a:pt x="383" y="793"/>
                    <a:pt x="380" y="793"/>
                  </a:cubicBezTo>
                  <a:cubicBezTo>
                    <a:pt x="380" y="780"/>
                    <a:pt x="380" y="780"/>
                    <a:pt x="380" y="780"/>
                  </a:cubicBezTo>
                  <a:cubicBezTo>
                    <a:pt x="382" y="781"/>
                    <a:pt x="384" y="783"/>
                    <a:pt x="387" y="784"/>
                  </a:cubicBezTo>
                  <a:cubicBezTo>
                    <a:pt x="387" y="793"/>
                    <a:pt x="387" y="793"/>
                    <a:pt x="387" y="793"/>
                  </a:cubicBezTo>
                  <a:close/>
                  <a:moveTo>
                    <a:pt x="387" y="39"/>
                  </a:moveTo>
                  <a:cubicBezTo>
                    <a:pt x="387" y="47"/>
                    <a:pt x="387" y="47"/>
                    <a:pt x="387" y="47"/>
                  </a:cubicBezTo>
                  <a:cubicBezTo>
                    <a:pt x="380" y="46"/>
                    <a:pt x="380" y="46"/>
                    <a:pt x="380" y="46"/>
                  </a:cubicBezTo>
                  <a:cubicBezTo>
                    <a:pt x="380" y="39"/>
                    <a:pt x="380" y="39"/>
                    <a:pt x="380" y="39"/>
                  </a:cubicBezTo>
                  <a:cubicBezTo>
                    <a:pt x="383" y="39"/>
                    <a:pt x="385" y="39"/>
                    <a:pt x="387" y="39"/>
                  </a:cubicBezTo>
                  <a:close/>
                  <a:moveTo>
                    <a:pt x="387" y="165"/>
                  </a:moveTo>
                  <a:cubicBezTo>
                    <a:pt x="387" y="174"/>
                    <a:pt x="387" y="174"/>
                    <a:pt x="387" y="174"/>
                  </a:cubicBezTo>
                  <a:cubicBezTo>
                    <a:pt x="385" y="172"/>
                    <a:pt x="383" y="171"/>
                    <a:pt x="380" y="170"/>
                  </a:cubicBezTo>
                  <a:cubicBezTo>
                    <a:pt x="380" y="165"/>
                    <a:pt x="380" y="165"/>
                    <a:pt x="380" y="165"/>
                  </a:cubicBezTo>
                  <a:cubicBezTo>
                    <a:pt x="383" y="165"/>
                    <a:pt x="385" y="165"/>
                    <a:pt x="387" y="165"/>
                  </a:cubicBezTo>
                  <a:close/>
                  <a:moveTo>
                    <a:pt x="387" y="188"/>
                  </a:moveTo>
                  <a:cubicBezTo>
                    <a:pt x="387" y="301"/>
                    <a:pt x="387" y="301"/>
                    <a:pt x="387" y="301"/>
                  </a:cubicBezTo>
                  <a:cubicBezTo>
                    <a:pt x="385" y="300"/>
                    <a:pt x="383" y="299"/>
                    <a:pt x="380" y="299"/>
                  </a:cubicBezTo>
                  <a:cubicBezTo>
                    <a:pt x="380" y="295"/>
                    <a:pt x="380" y="295"/>
                    <a:pt x="380" y="295"/>
                  </a:cubicBezTo>
                  <a:cubicBezTo>
                    <a:pt x="381" y="295"/>
                    <a:pt x="383" y="295"/>
                    <a:pt x="384" y="295"/>
                  </a:cubicBezTo>
                  <a:cubicBezTo>
                    <a:pt x="384" y="260"/>
                    <a:pt x="384" y="226"/>
                    <a:pt x="384" y="192"/>
                  </a:cubicBezTo>
                  <a:cubicBezTo>
                    <a:pt x="383" y="192"/>
                    <a:pt x="382" y="192"/>
                    <a:pt x="380" y="192"/>
                  </a:cubicBezTo>
                  <a:cubicBezTo>
                    <a:pt x="380" y="182"/>
                    <a:pt x="380" y="182"/>
                    <a:pt x="380" y="182"/>
                  </a:cubicBezTo>
                  <a:cubicBezTo>
                    <a:pt x="385" y="188"/>
                    <a:pt x="385" y="188"/>
                    <a:pt x="385" y="188"/>
                  </a:cubicBezTo>
                  <a:cubicBezTo>
                    <a:pt x="387" y="188"/>
                    <a:pt x="387" y="188"/>
                    <a:pt x="387" y="188"/>
                  </a:cubicBezTo>
                  <a:close/>
                  <a:moveTo>
                    <a:pt x="387" y="308"/>
                  </a:moveTo>
                  <a:cubicBezTo>
                    <a:pt x="387" y="312"/>
                    <a:pt x="387" y="312"/>
                    <a:pt x="387" y="312"/>
                  </a:cubicBezTo>
                  <a:cubicBezTo>
                    <a:pt x="385" y="312"/>
                    <a:pt x="383" y="313"/>
                    <a:pt x="380" y="313"/>
                  </a:cubicBezTo>
                  <a:cubicBezTo>
                    <a:pt x="380" y="303"/>
                    <a:pt x="380" y="303"/>
                    <a:pt x="380" y="303"/>
                  </a:cubicBezTo>
                  <a:cubicBezTo>
                    <a:pt x="381" y="304"/>
                    <a:pt x="383" y="306"/>
                    <a:pt x="385" y="308"/>
                  </a:cubicBezTo>
                  <a:cubicBezTo>
                    <a:pt x="387" y="308"/>
                    <a:pt x="387" y="308"/>
                    <a:pt x="387" y="308"/>
                  </a:cubicBezTo>
                  <a:close/>
                  <a:moveTo>
                    <a:pt x="387" y="356"/>
                  </a:moveTo>
                  <a:cubicBezTo>
                    <a:pt x="387" y="438"/>
                    <a:pt x="387" y="438"/>
                    <a:pt x="387" y="438"/>
                  </a:cubicBezTo>
                  <a:cubicBezTo>
                    <a:pt x="380" y="443"/>
                    <a:pt x="380" y="443"/>
                    <a:pt x="380" y="443"/>
                  </a:cubicBezTo>
                  <a:cubicBezTo>
                    <a:pt x="380" y="375"/>
                    <a:pt x="380" y="375"/>
                    <a:pt x="380" y="375"/>
                  </a:cubicBezTo>
                  <a:cubicBezTo>
                    <a:pt x="387" y="356"/>
                    <a:pt x="387" y="356"/>
                    <a:pt x="387" y="356"/>
                  </a:cubicBezTo>
                  <a:close/>
                  <a:moveTo>
                    <a:pt x="387" y="491"/>
                  </a:moveTo>
                  <a:cubicBezTo>
                    <a:pt x="387" y="500"/>
                    <a:pt x="387" y="500"/>
                    <a:pt x="387" y="500"/>
                  </a:cubicBezTo>
                  <a:cubicBezTo>
                    <a:pt x="384" y="495"/>
                    <a:pt x="384" y="495"/>
                    <a:pt x="384" y="495"/>
                  </a:cubicBezTo>
                  <a:cubicBezTo>
                    <a:pt x="383" y="495"/>
                    <a:pt x="382" y="495"/>
                    <a:pt x="380" y="495"/>
                  </a:cubicBezTo>
                  <a:cubicBezTo>
                    <a:pt x="380" y="490"/>
                    <a:pt x="380" y="490"/>
                    <a:pt x="380" y="490"/>
                  </a:cubicBezTo>
                  <a:cubicBezTo>
                    <a:pt x="387" y="491"/>
                    <a:pt x="387" y="491"/>
                    <a:pt x="387" y="491"/>
                  </a:cubicBezTo>
                  <a:close/>
                  <a:moveTo>
                    <a:pt x="387" y="506"/>
                  </a:moveTo>
                  <a:cubicBezTo>
                    <a:pt x="387" y="617"/>
                    <a:pt x="387" y="617"/>
                    <a:pt x="387" y="617"/>
                  </a:cubicBezTo>
                  <a:cubicBezTo>
                    <a:pt x="385" y="616"/>
                    <a:pt x="383" y="616"/>
                    <a:pt x="380" y="616"/>
                  </a:cubicBezTo>
                  <a:cubicBezTo>
                    <a:pt x="380" y="611"/>
                    <a:pt x="380" y="611"/>
                    <a:pt x="380" y="611"/>
                  </a:cubicBezTo>
                  <a:cubicBezTo>
                    <a:pt x="382" y="611"/>
                    <a:pt x="383" y="611"/>
                    <a:pt x="384" y="611"/>
                  </a:cubicBezTo>
                  <a:cubicBezTo>
                    <a:pt x="384" y="577"/>
                    <a:pt x="384" y="543"/>
                    <a:pt x="384" y="510"/>
                  </a:cubicBezTo>
                  <a:cubicBezTo>
                    <a:pt x="380" y="509"/>
                    <a:pt x="380" y="509"/>
                    <a:pt x="380" y="509"/>
                  </a:cubicBezTo>
                  <a:cubicBezTo>
                    <a:pt x="380" y="501"/>
                    <a:pt x="380" y="501"/>
                    <a:pt x="380" y="501"/>
                  </a:cubicBezTo>
                  <a:cubicBezTo>
                    <a:pt x="381" y="503"/>
                    <a:pt x="382" y="505"/>
                    <a:pt x="384" y="506"/>
                  </a:cubicBezTo>
                  <a:cubicBezTo>
                    <a:pt x="385" y="506"/>
                    <a:pt x="386" y="506"/>
                    <a:pt x="387" y="506"/>
                  </a:cubicBezTo>
                  <a:close/>
                  <a:moveTo>
                    <a:pt x="387" y="630"/>
                  </a:moveTo>
                  <a:cubicBezTo>
                    <a:pt x="387" y="639"/>
                    <a:pt x="387" y="639"/>
                    <a:pt x="387" y="639"/>
                  </a:cubicBezTo>
                  <a:cubicBezTo>
                    <a:pt x="380" y="639"/>
                    <a:pt x="380" y="639"/>
                    <a:pt x="380" y="639"/>
                  </a:cubicBezTo>
                  <a:cubicBezTo>
                    <a:pt x="380" y="632"/>
                    <a:pt x="380" y="632"/>
                    <a:pt x="380" y="632"/>
                  </a:cubicBezTo>
                  <a:cubicBezTo>
                    <a:pt x="381" y="632"/>
                    <a:pt x="381" y="632"/>
                    <a:pt x="381" y="632"/>
                  </a:cubicBezTo>
                  <a:cubicBezTo>
                    <a:pt x="381" y="632"/>
                    <a:pt x="380" y="631"/>
                    <a:pt x="380" y="631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383" y="623"/>
                    <a:pt x="384" y="626"/>
                    <a:pt x="387" y="630"/>
                  </a:cubicBezTo>
                  <a:close/>
                  <a:moveTo>
                    <a:pt x="387" y="675"/>
                  </a:moveTo>
                  <a:cubicBezTo>
                    <a:pt x="387" y="704"/>
                    <a:pt x="387" y="704"/>
                    <a:pt x="387" y="704"/>
                  </a:cubicBezTo>
                  <a:cubicBezTo>
                    <a:pt x="385" y="707"/>
                    <a:pt x="383" y="709"/>
                    <a:pt x="380" y="711"/>
                  </a:cubicBezTo>
                  <a:cubicBezTo>
                    <a:pt x="380" y="672"/>
                    <a:pt x="380" y="672"/>
                    <a:pt x="380" y="672"/>
                  </a:cubicBezTo>
                  <a:cubicBezTo>
                    <a:pt x="382" y="673"/>
                    <a:pt x="384" y="673"/>
                    <a:pt x="387" y="674"/>
                  </a:cubicBezTo>
                  <a:cubicBezTo>
                    <a:pt x="387" y="675"/>
                    <a:pt x="387" y="675"/>
                    <a:pt x="387" y="675"/>
                  </a:cubicBezTo>
                  <a:close/>
                  <a:moveTo>
                    <a:pt x="387" y="749"/>
                  </a:moveTo>
                  <a:cubicBezTo>
                    <a:pt x="387" y="759"/>
                    <a:pt x="387" y="759"/>
                    <a:pt x="387" y="759"/>
                  </a:cubicBezTo>
                  <a:cubicBezTo>
                    <a:pt x="385" y="758"/>
                    <a:pt x="383" y="757"/>
                    <a:pt x="380" y="757"/>
                  </a:cubicBezTo>
                  <a:cubicBezTo>
                    <a:pt x="380" y="747"/>
                    <a:pt x="380" y="747"/>
                    <a:pt x="380" y="747"/>
                  </a:cubicBezTo>
                  <a:cubicBezTo>
                    <a:pt x="383" y="748"/>
                    <a:pt x="385" y="748"/>
                    <a:pt x="387" y="749"/>
                  </a:cubicBezTo>
                  <a:close/>
                  <a:moveTo>
                    <a:pt x="379" y="2"/>
                  </a:moveTo>
                  <a:cubicBezTo>
                    <a:pt x="379" y="2"/>
                    <a:pt x="380" y="2"/>
                    <a:pt x="380" y="2"/>
                  </a:cubicBezTo>
                  <a:cubicBezTo>
                    <a:pt x="380" y="16"/>
                    <a:pt x="380" y="16"/>
                    <a:pt x="380" y="16"/>
                  </a:cubicBezTo>
                  <a:cubicBezTo>
                    <a:pt x="380" y="16"/>
                    <a:pt x="379" y="15"/>
                    <a:pt x="379" y="15"/>
                  </a:cubicBezTo>
                  <a:cubicBezTo>
                    <a:pt x="379" y="2"/>
                    <a:pt x="379" y="2"/>
                    <a:pt x="379" y="2"/>
                  </a:cubicBezTo>
                  <a:close/>
                  <a:moveTo>
                    <a:pt x="380" y="793"/>
                  </a:moveTo>
                  <a:cubicBezTo>
                    <a:pt x="379" y="793"/>
                    <a:pt x="379" y="793"/>
                    <a:pt x="379" y="793"/>
                  </a:cubicBezTo>
                  <a:cubicBezTo>
                    <a:pt x="379" y="778"/>
                    <a:pt x="379" y="778"/>
                    <a:pt x="379" y="778"/>
                  </a:cubicBezTo>
                  <a:cubicBezTo>
                    <a:pt x="379" y="779"/>
                    <a:pt x="380" y="779"/>
                    <a:pt x="380" y="780"/>
                  </a:cubicBezTo>
                  <a:cubicBezTo>
                    <a:pt x="380" y="793"/>
                    <a:pt x="380" y="793"/>
                    <a:pt x="380" y="793"/>
                  </a:cubicBezTo>
                  <a:close/>
                  <a:moveTo>
                    <a:pt x="380" y="39"/>
                  </a:moveTo>
                  <a:cubicBezTo>
                    <a:pt x="380" y="46"/>
                    <a:pt x="380" y="46"/>
                    <a:pt x="380" y="46"/>
                  </a:cubicBezTo>
                  <a:cubicBezTo>
                    <a:pt x="379" y="46"/>
                    <a:pt x="379" y="46"/>
                    <a:pt x="379" y="46"/>
                  </a:cubicBezTo>
                  <a:cubicBezTo>
                    <a:pt x="379" y="39"/>
                    <a:pt x="379" y="39"/>
                    <a:pt x="379" y="39"/>
                  </a:cubicBezTo>
                  <a:cubicBezTo>
                    <a:pt x="379" y="39"/>
                    <a:pt x="379" y="39"/>
                    <a:pt x="379" y="39"/>
                  </a:cubicBezTo>
                  <a:cubicBezTo>
                    <a:pt x="380" y="39"/>
                    <a:pt x="380" y="39"/>
                    <a:pt x="380" y="39"/>
                  </a:cubicBezTo>
                  <a:close/>
                  <a:moveTo>
                    <a:pt x="380" y="165"/>
                  </a:moveTo>
                  <a:cubicBezTo>
                    <a:pt x="380" y="170"/>
                    <a:pt x="380" y="170"/>
                    <a:pt x="380" y="170"/>
                  </a:cubicBezTo>
                  <a:cubicBezTo>
                    <a:pt x="380" y="170"/>
                    <a:pt x="379" y="170"/>
                    <a:pt x="379" y="170"/>
                  </a:cubicBezTo>
                  <a:cubicBezTo>
                    <a:pt x="379" y="165"/>
                    <a:pt x="379" y="165"/>
                    <a:pt x="379" y="165"/>
                  </a:cubicBezTo>
                  <a:cubicBezTo>
                    <a:pt x="380" y="165"/>
                    <a:pt x="380" y="165"/>
                    <a:pt x="380" y="165"/>
                  </a:cubicBezTo>
                  <a:close/>
                  <a:moveTo>
                    <a:pt x="380" y="182"/>
                  </a:moveTo>
                  <a:cubicBezTo>
                    <a:pt x="380" y="192"/>
                    <a:pt x="380" y="192"/>
                    <a:pt x="380" y="192"/>
                  </a:cubicBezTo>
                  <a:cubicBezTo>
                    <a:pt x="380" y="192"/>
                    <a:pt x="379" y="192"/>
                    <a:pt x="379" y="192"/>
                  </a:cubicBezTo>
                  <a:cubicBezTo>
                    <a:pt x="379" y="181"/>
                    <a:pt x="379" y="181"/>
                    <a:pt x="379" y="181"/>
                  </a:cubicBezTo>
                  <a:cubicBezTo>
                    <a:pt x="380" y="182"/>
                    <a:pt x="380" y="182"/>
                    <a:pt x="380" y="182"/>
                  </a:cubicBezTo>
                  <a:close/>
                  <a:moveTo>
                    <a:pt x="380" y="295"/>
                  </a:moveTo>
                  <a:cubicBezTo>
                    <a:pt x="380" y="299"/>
                    <a:pt x="380" y="299"/>
                    <a:pt x="380" y="299"/>
                  </a:cubicBezTo>
                  <a:cubicBezTo>
                    <a:pt x="380" y="299"/>
                    <a:pt x="379" y="299"/>
                    <a:pt x="379" y="299"/>
                  </a:cubicBezTo>
                  <a:cubicBezTo>
                    <a:pt x="379" y="296"/>
                    <a:pt x="379" y="296"/>
                    <a:pt x="379" y="296"/>
                  </a:cubicBezTo>
                  <a:cubicBezTo>
                    <a:pt x="380" y="295"/>
                    <a:pt x="380" y="295"/>
                    <a:pt x="380" y="295"/>
                  </a:cubicBezTo>
                  <a:close/>
                  <a:moveTo>
                    <a:pt x="380" y="303"/>
                  </a:moveTo>
                  <a:cubicBezTo>
                    <a:pt x="380" y="313"/>
                    <a:pt x="380" y="313"/>
                    <a:pt x="380" y="313"/>
                  </a:cubicBezTo>
                  <a:cubicBezTo>
                    <a:pt x="379" y="313"/>
                    <a:pt x="379" y="313"/>
                    <a:pt x="379" y="313"/>
                  </a:cubicBezTo>
                  <a:cubicBezTo>
                    <a:pt x="379" y="310"/>
                    <a:pt x="379" y="310"/>
                    <a:pt x="379" y="310"/>
                  </a:cubicBezTo>
                  <a:cubicBezTo>
                    <a:pt x="379" y="310"/>
                    <a:pt x="380" y="309"/>
                    <a:pt x="380" y="309"/>
                  </a:cubicBezTo>
                  <a:cubicBezTo>
                    <a:pt x="379" y="307"/>
                    <a:pt x="379" y="307"/>
                    <a:pt x="379" y="307"/>
                  </a:cubicBezTo>
                  <a:cubicBezTo>
                    <a:pt x="379" y="302"/>
                    <a:pt x="379" y="302"/>
                    <a:pt x="379" y="302"/>
                  </a:cubicBezTo>
                  <a:cubicBezTo>
                    <a:pt x="379" y="302"/>
                    <a:pt x="380" y="302"/>
                    <a:pt x="380" y="303"/>
                  </a:cubicBezTo>
                  <a:close/>
                  <a:moveTo>
                    <a:pt x="380" y="375"/>
                  </a:moveTo>
                  <a:cubicBezTo>
                    <a:pt x="380" y="443"/>
                    <a:pt x="380" y="443"/>
                    <a:pt x="380" y="443"/>
                  </a:cubicBezTo>
                  <a:cubicBezTo>
                    <a:pt x="379" y="444"/>
                    <a:pt x="379" y="444"/>
                    <a:pt x="379" y="444"/>
                  </a:cubicBezTo>
                  <a:cubicBezTo>
                    <a:pt x="379" y="377"/>
                    <a:pt x="379" y="377"/>
                    <a:pt x="379" y="377"/>
                  </a:cubicBezTo>
                  <a:cubicBezTo>
                    <a:pt x="380" y="377"/>
                    <a:pt x="380" y="377"/>
                    <a:pt x="380" y="377"/>
                  </a:cubicBezTo>
                  <a:cubicBezTo>
                    <a:pt x="380" y="375"/>
                    <a:pt x="380" y="375"/>
                    <a:pt x="380" y="375"/>
                  </a:cubicBezTo>
                  <a:close/>
                  <a:moveTo>
                    <a:pt x="380" y="490"/>
                  </a:moveTo>
                  <a:cubicBezTo>
                    <a:pt x="380" y="495"/>
                    <a:pt x="380" y="495"/>
                    <a:pt x="380" y="495"/>
                  </a:cubicBezTo>
                  <a:cubicBezTo>
                    <a:pt x="379" y="495"/>
                    <a:pt x="379" y="495"/>
                    <a:pt x="379" y="495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80" y="490"/>
                    <a:pt x="380" y="490"/>
                    <a:pt x="380" y="490"/>
                  </a:cubicBezTo>
                  <a:close/>
                  <a:moveTo>
                    <a:pt x="380" y="501"/>
                  </a:moveTo>
                  <a:cubicBezTo>
                    <a:pt x="380" y="509"/>
                    <a:pt x="380" y="509"/>
                    <a:pt x="380" y="509"/>
                  </a:cubicBezTo>
                  <a:cubicBezTo>
                    <a:pt x="379" y="509"/>
                    <a:pt x="379" y="509"/>
                    <a:pt x="379" y="509"/>
                  </a:cubicBezTo>
                  <a:cubicBezTo>
                    <a:pt x="379" y="497"/>
                    <a:pt x="379" y="497"/>
                    <a:pt x="379" y="497"/>
                  </a:cubicBezTo>
                  <a:cubicBezTo>
                    <a:pt x="379" y="499"/>
                    <a:pt x="380" y="500"/>
                    <a:pt x="380" y="501"/>
                  </a:cubicBezTo>
                  <a:close/>
                  <a:moveTo>
                    <a:pt x="380" y="611"/>
                  </a:moveTo>
                  <a:cubicBezTo>
                    <a:pt x="380" y="616"/>
                    <a:pt x="380" y="616"/>
                    <a:pt x="380" y="616"/>
                  </a:cubicBezTo>
                  <a:cubicBezTo>
                    <a:pt x="380" y="616"/>
                    <a:pt x="380" y="616"/>
                    <a:pt x="379" y="616"/>
                  </a:cubicBezTo>
                  <a:cubicBezTo>
                    <a:pt x="380" y="616"/>
                    <a:pt x="380" y="617"/>
                    <a:pt x="380" y="618"/>
                  </a:cubicBezTo>
                  <a:cubicBezTo>
                    <a:pt x="380" y="631"/>
                    <a:pt x="380" y="631"/>
                    <a:pt x="380" y="631"/>
                  </a:cubicBezTo>
                  <a:cubicBezTo>
                    <a:pt x="380" y="630"/>
                    <a:pt x="379" y="629"/>
                    <a:pt x="379" y="628"/>
                  </a:cubicBezTo>
                  <a:cubicBezTo>
                    <a:pt x="379" y="612"/>
                    <a:pt x="379" y="612"/>
                    <a:pt x="379" y="612"/>
                  </a:cubicBezTo>
                  <a:cubicBezTo>
                    <a:pt x="380" y="611"/>
                    <a:pt x="380" y="611"/>
                    <a:pt x="380" y="611"/>
                  </a:cubicBezTo>
                  <a:close/>
                  <a:moveTo>
                    <a:pt x="380" y="632"/>
                  </a:moveTo>
                  <a:cubicBezTo>
                    <a:pt x="380" y="639"/>
                    <a:pt x="380" y="639"/>
                    <a:pt x="380" y="639"/>
                  </a:cubicBezTo>
                  <a:cubicBezTo>
                    <a:pt x="379" y="639"/>
                    <a:pt x="379" y="639"/>
                    <a:pt x="379" y="639"/>
                  </a:cubicBezTo>
                  <a:cubicBezTo>
                    <a:pt x="379" y="633"/>
                    <a:pt x="379" y="633"/>
                    <a:pt x="379" y="633"/>
                  </a:cubicBezTo>
                  <a:cubicBezTo>
                    <a:pt x="380" y="632"/>
                    <a:pt x="380" y="632"/>
                    <a:pt x="380" y="632"/>
                  </a:cubicBezTo>
                  <a:close/>
                  <a:moveTo>
                    <a:pt x="380" y="672"/>
                  </a:moveTo>
                  <a:cubicBezTo>
                    <a:pt x="380" y="711"/>
                    <a:pt x="380" y="711"/>
                    <a:pt x="380" y="711"/>
                  </a:cubicBezTo>
                  <a:cubicBezTo>
                    <a:pt x="380" y="711"/>
                    <a:pt x="380" y="711"/>
                    <a:pt x="379" y="712"/>
                  </a:cubicBezTo>
                  <a:cubicBezTo>
                    <a:pt x="379" y="712"/>
                    <a:pt x="379" y="712"/>
                    <a:pt x="379" y="712"/>
                  </a:cubicBezTo>
                  <a:cubicBezTo>
                    <a:pt x="379" y="699"/>
                    <a:pt x="379" y="699"/>
                    <a:pt x="379" y="699"/>
                  </a:cubicBezTo>
                  <a:cubicBezTo>
                    <a:pt x="379" y="699"/>
                    <a:pt x="380" y="698"/>
                    <a:pt x="380" y="698"/>
                  </a:cubicBezTo>
                  <a:cubicBezTo>
                    <a:pt x="380" y="697"/>
                    <a:pt x="380" y="697"/>
                    <a:pt x="380" y="696"/>
                  </a:cubicBezTo>
                  <a:cubicBezTo>
                    <a:pt x="379" y="696"/>
                    <a:pt x="379" y="696"/>
                    <a:pt x="379" y="696"/>
                  </a:cubicBezTo>
                  <a:cubicBezTo>
                    <a:pt x="379" y="688"/>
                    <a:pt x="379" y="688"/>
                    <a:pt x="379" y="688"/>
                  </a:cubicBezTo>
                  <a:cubicBezTo>
                    <a:pt x="379" y="688"/>
                    <a:pt x="380" y="688"/>
                    <a:pt x="380" y="687"/>
                  </a:cubicBezTo>
                  <a:cubicBezTo>
                    <a:pt x="380" y="685"/>
                    <a:pt x="380" y="682"/>
                    <a:pt x="379" y="680"/>
                  </a:cubicBezTo>
                  <a:cubicBezTo>
                    <a:pt x="379" y="672"/>
                    <a:pt x="379" y="672"/>
                    <a:pt x="379" y="672"/>
                  </a:cubicBezTo>
                  <a:cubicBezTo>
                    <a:pt x="379" y="672"/>
                    <a:pt x="380" y="672"/>
                    <a:pt x="380" y="672"/>
                  </a:cubicBezTo>
                  <a:close/>
                  <a:moveTo>
                    <a:pt x="380" y="747"/>
                  </a:moveTo>
                  <a:cubicBezTo>
                    <a:pt x="380" y="757"/>
                    <a:pt x="380" y="757"/>
                    <a:pt x="380" y="757"/>
                  </a:cubicBezTo>
                  <a:cubicBezTo>
                    <a:pt x="380" y="757"/>
                    <a:pt x="379" y="757"/>
                    <a:pt x="379" y="757"/>
                  </a:cubicBezTo>
                  <a:cubicBezTo>
                    <a:pt x="379" y="747"/>
                    <a:pt x="379" y="747"/>
                    <a:pt x="379" y="747"/>
                  </a:cubicBezTo>
                  <a:cubicBezTo>
                    <a:pt x="379" y="747"/>
                    <a:pt x="380" y="747"/>
                    <a:pt x="380" y="747"/>
                  </a:cubicBezTo>
                  <a:close/>
                  <a:moveTo>
                    <a:pt x="376" y="2"/>
                  </a:moveTo>
                  <a:cubicBezTo>
                    <a:pt x="377" y="2"/>
                    <a:pt x="378" y="2"/>
                    <a:pt x="379" y="2"/>
                  </a:cubicBezTo>
                  <a:cubicBezTo>
                    <a:pt x="379" y="15"/>
                    <a:pt x="379" y="15"/>
                    <a:pt x="379" y="15"/>
                  </a:cubicBezTo>
                  <a:cubicBezTo>
                    <a:pt x="378" y="14"/>
                    <a:pt x="377" y="13"/>
                    <a:pt x="376" y="13"/>
                  </a:cubicBezTo>
                  <a:cubicBezTo>
                    <a:pt x="376" y="2"/>
                    <a:pt x="376" y="2"/>
                    <a:pt x="376" y="2"/>
                  </a:cubicBezTo>
                  <a:close/>
                  <a:moveTo>
                    <a:pt x="379" y="793"/>
                  </a:moveTo>
                  <a:cubicBezTo>
                    <a:pt x="376" y="793"/>
                    <a:pt x="376" y="793"/>
                    <a:pt x="376" y="793"/>
                  </a:cubicBezTo>
                  <a:cubicBezTo>
                    <a:pt x="376" y="775"/>
                    <a:pt x="376" y="775"/>
                    <a:pt x="376" y="775"/>
                  </a:cubicBezTo>
                  <a:cubicBezTo>
                    <a:pt x="377" y="776"/>
                    <a:pt x="378" y="777"/>
                    <a:pt x="379" y="778"/>
                  </a:cubicBezTo>
                  <a:cubicBezTo>
                    <a:pt x="379" y="793"/>
                    <a:pt x="379" y="793"/>
                    <a:pt x="379" y="793"/>
                  </a:cubicBezTo>
                  <a:close/>
                  <a:moveTo>
                    <a:pt x="379" y="39"/>
                  </a:moveTo>
                  <a:cubicBezTo>
                    <a:pt x="379" y="46"/>
                    <a:pt x="379" y="46"/>
                    <a:pt x="379" y="46"/>
                  </a:cubicBezTo>
                  <a:cubicBezTo>
                    <a:pt x="376" y="46"/>
                    <a:pt x="376" y="46"/>
                    <a:pt x="376" y="46"/>
                  </a:cubicBezTo>
                  <a:cubicBezTo>
                    <a:pt x="376" y="37"/>
                    <a:pt x="376" y="37"/>
                    <a:pt x="376" y="37"/>
                  </a:cubicBezTo>
                  <a:cubicBezTo>
                    <a:pt x="377" y="38"/>
                    <a:pt x="378" y="38"/>
                    <a:pt x="379" y="39"/>
                  </a:cubicBezTo>
                  <a:close/>
                  <a:moveTo>
                    <a:pt x="379" y="165"/>
                  </a:moveTo>
                  <a:cubicBezTo>
                    <a:pt x="379" y="170"/>
                    <a:pt x="379" y="170"/>
                    <a:pt x="379" y="170"/>
                  </a:cubicBezTo>
                  <a:cubicBezTo>
                    <a:pt x="378" y="170"/>
                    <a:pt x="377" y="170"/>
                    <a:pt x="376" y="170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379" y="165"/>
                    <a:pt x="379" y="165"/>
                    <a:pt x="379" y="165"/>
                  </a:cubicBezTo>
                  <a:close/>
                  <a:moveTo>
                    <a:pt x="379" y="181"/>
                  </a:moveTo>
                  <a:cubicBezTo>
                    <a:pt x="379" y="192"/>
                    <a:pt x="379" y="192"/>
                    <a:pt x="379" y="192"/>
                  </a:cubicBezTo>
                  <a:cubicBezTo>
                    <a:pt x="378" y="192"/>
                    <a:pt x="377" y="192"/>
                    <a:pt x="376" y="193"/>
                  </a:cubicBezTo>
                  <a:cubicBezTo>
                    <a:pt x="376" y="177"/>
                    <a:pt x="376" y="177"/>
                    <a:pt x="376" y="177"/>
                  </a:cubicBezTo>
                  <a:cubicBezTo>
                    <a:pt x="379" y="181"/>
                    <a:pt x="379" y="181"/>
                    <a:pt x="379" y="181"/>
                  </a:cubicBezTo>
                  <a:close/>
                  <a:moveTo>
                    <a:pt x="379" y="296"/>
                  </a:moveTo>
                  <a:cubicBezTo>
                    <a:pt x="379" y="299"/>
                    <a:pt x="379" y="299"/>
                    <a:pt x="379" y="299"/>
                  </a:cubicBezTo>
                  <a:cubicBezTo>
                    <a:pt x="378" y="299"/>
                    <a:pt x="378" y="299"/>
                    <a:pt x="378" y="299"/>
                  </a:cubicBezTo>
                  <a:cubicBezTo>
                    <a:pt x="378" y="300"/>
                    <a:pt x="378" y="301"/>
                    <a:pt x="379" y="302"/>
                  </a:cubicBezTo>
                  <a:cubicBezTo>
                    <a:pt x="379" y="307"/>
                    <a:pt x="379" y="307"/>
                    <a:pt x="379" y="307"/>
                  </a:cubicBezTo>
                  <a:cubicBezTo>
                    <a:pt x="378" y="306"/>
                    <a:pt x="377" y="305"/>
                    <a:pt x="376" y="304"/>
                  </a:cubicBezTo>
                  <a:cubicBezTo>
                    <a:pt x="376" y="296"/>
                    <a:pt x="376" y="296"/>
                    <a:pt x="376" y="296"/>
                  </a:cubicBezTo>
                  <a:cubicBezTo>
                    <a:pt x="377" y="296"/>
                    <a:pt x="378" y="296"/>
                    <a:pt x="379" y="296"/>
                  </a:cubicBezTo>
                  <a:close/>
                  <a:moveTo>
                    <a:pt x="379" y="310"/>
                  </a:moveTo>
                  <a:cubicBezTo>
                    <a:pt x="379" y="313"/>
                    <a:pt x="379" y="313"/>
                    <a:pt x="379" y="313"/>
                  </a:cubicBezTo>
                  <a:cubicBezTo>
                    <a:pt x="378" y="313"/>
                    <a:pt x="377" y="314"/>
                    <a:pt x="376" y="314"/>
                  </a:cubicBezTo>
                  <a:cubicBezTo>
                    <a:pt x="376" y="310"/>
                    <a:pt x="376" y="310"/>
                    <a:pt x="376" y="310"/>
                  </a:cubicBezTo>
                  <a:cubicBezTo>
                    <a:pt x="378" y="310"/>
                    <a:pt x="378" y="310"/>
                    <a:pt x="379" y="310"/>
                  </a:cubicBezTo>
                  <a:close/>
                  <a:moveTo>
                    <a:pt x="379" y="377"/>
                  </a:moveTo>
                  <a:cubicBezTo>
                    <a:pt x="379" y="444"/>
                    <a:pt x="379" y="444"/>
                    <a:pt x="379" y="444"/>
                  </a:cubicBezTo>
                  <a:cubicBezTo>
                    <a:pt x="376" y="446"/>
                    <a:pt x="376" y="446"/>
                    <a:pt x="376" y="446"/>
                  </a:cubicBezTo>
                  <a:cubicBezTo>
                    <a:pt x="376" y="377"/>
                    <a:pt x="376" y="377"/>
                    <a:pt x="376" y="377"/>
                  </a:cubicBezTo>
                  <a:cubicBezTo>
                    <a:pt x="379" y="377"/>
                    <a:pt x="379" y="377"/>
                    <a:pt x="379" y="377"/>
                  </a:cubicBezTo>
                  <a:close/>
                  <a:moveTo>
                    <a:pt x="379" y="490"/>
                  </a:moveTo>
                  <a:cubicBezTo>
                    <a:pt x="379" y="495"/>
                    <a:pt x="379" y="495"/>
                    <a:pt x="379" y="495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78" y="496"/>
                    <a:pt x="379" y="497"/>
                    <a:pt x="379" y="497"/>
                  </a:cubicBezTo>
                  <a:cubicBezTo>
                    <a:pt x="379" y="509"/>
                    <a:pt x="379" y="509"/>
                    <a:pt x="379" y="509"/>
                  </a:cubicBezTo>
                  <a:cubicBezTo>
                    <a:pt x="376" y="508"/>
                    <a:pt x="376" y="508"/>
                    <a:pt x="376" y="508"/>
                  </a:cubicBezTo>
                  <a:cubicBezTo>
                    <a:pt x="376" y="505"/>
                    <a:pt x="376" y="505"/>
                    <a:pt x="376" y="505"/>
                  </a:cubicBezTo>
                  <a:cubicBezTo>
                    <a:pt x="377" y="505"/>
                    <a:pt x="377" y="505"/>
                    <a:pt x="377" y="505"/>
                  </a:cubicBezTo>
                  <a:cubicBezTo>
                    <a:pt x="376" y="504"/>
                    <a:pt x="376" y="504"/>
                    <a:pt x="376" y="504"/>
                  </a:cubicBezTo>
                  <a:cubicBezTo>
                    <a:pt x="376" y="489"/>
                    <a:pt x="376" y="489"/>
                    <a:pt x="376" y="489"/>
                  </a:cubicBezTo>
                  <a:cubicBezTo>
                    <a:pt x="379" y="490"/>
                    <a:pt x="379" y="490"/>
                    <a:pt x="379" y="490"/>
                  </a:cubicBezTo>
                  <a:close/>
                  <a:moveTo>
                    <a:pt x="379" y="612"/>
                  </a:moveTo>
                  <a:cubicBezTo>
                    <a:pt x="379" y="628"/>
                    <a:pt x="379" y="628"/>
                    <a:pt x="379" y="628"/>
                  </a:cubicBezTo>
                  <a:cubicBezTo>
                    <a:pt x="378" y="626"/>
                    <a:pt x="377" y="624"/>
                    <a:pt x="376" y="623"/>
                  </a:cubicBezTo>
                  <a:cubicBezTo>
                    <a:pt x="376" y="612"/>
                    <a:pt x="376" y="612"/>
                    <a:pt x="376" y="612"/>
                  </a:cubicBezTo>
                  <a:cubicBezTo>
                    <a:pt x="379" y="612"/>
                    <a:pt x="379" y="612"/>
                    <a:pt x="379" y="612"/>
                  </a:cubicBezTo>
                  <a:close/>
                  <a:moveTo>
                    <a:pt x="379" y="633"/>
                  </a:moveTo>
                  <a:cubicBezTo>
                    <a:pt x="379" y="639"/>
                    <a:pt x="379" y="639"/>
                    <a:pt x="379" y="639"/>
                  </a:cubicBezTo>
                  <a:cubicBezTo>
                    <a:pt x="376" y="639"/>
                    <a:pt x="376" y="639"/>
                    <a:pt x="376" y="639"/>
                  </a:cubicBezTo>
                  <a:cubicBezTo>
                    <a:pt x="376" y="633"/>
                    <a:pt x="376" y="633"/>
                    <a:pt x="376" y="633"/>
                  </a:cubicBezTo>
                  <a:cubicBezTo>
                    <a:pt x="377" y="633"/>
                    <a:pt x="378" y="633"/>
                    <a:pt x="379" y="633"/>
                  </a:cubicBezTo>
                  <a:close/>
                  <a:moveTo>
                    <a:pt x="379" y="672"/>
                  </a:moveTo>
                  <a:cubicBezTo>
                    <a:pt x="379" y="680"/>
                    <a:pt x="379" y="680"/>
                    <a:pt x="379" y="680"/>
                  </a:cubicBezTo>
                  <a:cubicBezTo>
                    <a:pt x="379" y="679"/>
                    <a:pt x="378" y="679"/>
                    <a:pt x="378" y="679"/>
                  </a:cubicBezTo>
                  <a:cubicBezTo>
                    <a:pt x="377" y="679"/>
                    <a:pt x="377" y="679"/>
                    <a:pt x="376" y="679"/>
                  </a:cubicBezTo>
                  <a:cubicBezTo>
                    <a:pt x="376" y="672"/>
                    <a:pt x="376" y="672"/>
                    <a:pt x="376" y="672"/>
                  </a:cubicBezTo>
                  <a:cubicBezTo>
                    <a:pt x="377" y="672"/>
                    <a:pt x="378" y="672"/>
                    <a:pt x="379" y="672"/>
                  </a:cubicBezTo>
                  <a:close/>
                  <a:moveTo>
                    <a:pt x="379" y="688"/>
                  </a:moveTo>
                  <a:cubicBezTo>
                    <a:pt x="379" y="696"/>
                    <a:pt x="379" y="696"/>
                    <a:pt x="379" y="696"/>
                  </a:cubicBezTo>
                  <a:cubicBezTo>
                    <a:pt x="378" y="697"/>
                    <a:pt x="377" y="697"/>
                    <a:pt x="376" y="697"/>
                  </a:cubicBezTo>
                  <a:cubicBezTo>
                    <a:pt x="376" y="690"/>
                    <a:pt x="376" y="690"/>
                    <a:pt x="376" y="690"/>
                  </a:cubicBezTo>
                  <a:cubicBezTo>
                    <a:pt x="378" y="689"/>
                    <a:pt x="378" y="689"/>
                    <a:pt x="379" y="688"/>
                  </a:cubicBezTo>
                  <a:close/>
                  <a:moveTo>
                    <a:pt x="379" y="699"/>
                  </a:moveTo>
                  <a:cubicBezTo>
                    <a:pt x="379" y="712"/>
                    <a:pt x="379" y="712"/>
                    <a:pt x="379" y="712"/>
                  </a:cubicBezTo>
                  <a:cubicBezTo>
                    <a:pt x="376" y="712"/>
                    <a:pt x="376" y="712"/>
                    <a:pt x="376" y="712"/>
                  </a:cubicBezTo>
                  <a:cubicBezTo>
                    <a:pt x="376" y="702"/>
                    <a:pt x="376" y="702"/>
                    <a:pt x="376" y="702"/>
                  </a:cubicBezTo>
                  <a:cubicBezTo>
                    <a:pt x="377" y="702"/>
                    <a:pt x="378" y="700"/>
                    <a:pt x="379" y="699"/>
                  </a:cubicBezTo>
                  <a:close/>
                  <a:moveTo>
                    <a:pt x="379" y="747"/>
                  </a:moveTo>
                  <a:cubicBezTo>
                    <a:pt x="379" y="757"/>
                    <a:pt x="379" y="757"/>
                    <a:pt x="379" y="757"/>
                  </a:cubicBezTo>
                  <a:cubicBezTo>
                    <a:pt x="378" y="756"/>
                    <a:pt x="377" y="756"/>
                    <a:pt x="376" y="756"/>
                  </a:cubicBezTo>
                  <a:cubicBezTo>
                    <a:pt x="376" y="747"/>
                    <a:pt x="376" y="747"/>
                    <a:pt x="376" y="747"/>
                  </a:cubicBezTo>
                  <a:cubicBezTo>
                    <a:pt x="377" y="747"/>
                    <a:pt x="378" y="747"/>
                    <a:pt x="379" y="747"/>
                  </a:cubicBezTo>
                  <a:close/>
                  <a:moveTo>
                    <a:pt x="373" y="2"/>
                  </a:moveTo>
                  <a:cubicBezTo>
                    <a:pt x="374" y="2"/>
                    <a:pt x="375" y="2"/>
                    <a:pt x="376" y="2"/>
                  </a:cubicBezTo>
                  <a:cubicBezTo>
                    <a:pt x="376" y="13"/>
                    <a:pt x="376" y="13"/>
                    <a:pt x="376" y="13"/>
                  </a:cubicBezTo>
                  <a:cubicBezTo>
                    <a:pt x="375" y="12"/>
                    <a:pt x="374" y="11"/>
                    <a:pt x="373" y="10"/>
                  </a:cubicBezTo>
                  <a:cubicBezTo>
                    <a:pt x="373" y="2"/>
                    <a:pt x="373" y="2"/>
                    <a:pt x="373" y="2"/>
                  </a:cubicBezTo>
                  <a:close/>
                  <a:moveTo>
                    <a:pt x="376" y="793"/>
                  </a:moveTo>
                  <a:cubicBezTo>
                    <a:pt x="375" y="793"/>
                    <a:pt x="374" y="793"/>
                    <a:pt x="373" y="793"/>
                  </a:cubicBezTo>
                  <a:cubicBezTo>
                    <a:pt x="373" y="768"/>
                    <a:pt x="373" y="768"/>
                    <a:pt x="373" y="768"/>
                  </a:cubicBezTo>
                  <a:cubicBezTo>
                    <a:pt x="374" y="771"/>
                    <a:pt x="375" y="773"/>
                    <a:pt x="376" y="775"/>
                  </a:cubicBezTo>
                  <a:cubicBezTo>
                    <a:pt x="376" y="793"/>
                    <a:pt x="376" y="793"/>
                    <a:pt x="376" y="793"/>
                  </a:cubicBezTo>
                  <a:close/>
                  <a:moveTo>
                    <a:pt x="376" y="37"/>
                  </a:moveTo>
                  <a:cubicBezTo>
                    <a:pt x="376" y="46"/>
                    <a:pt x="376" y="46"/>
                    <a:pt x="376" y="46"/>
                  </a:cubicBezTo>
                  <a:cubicBezTo>
                    <a:pt x="373" y="46"/>
                    <a:pt x="373" y="46"/>
                    <a:pt x="373" y="46"/>
                  </a:cubicBezTo>
                  <a:cubicBezTo>
                    <a:pt x="373" y="35"/>
                    <a:pt x="373" y="35"/>
                    <a:pt x="373" y="35"/>
                  </a:cubicBezTo>
                  <a:cubicBezTo>
                    <a:pt x="374" y="36"/>
                    <a:pt x="375" y="37"/>
                    <a:pt x="376" y="37"/>
                  </a:cubicBezTo>
                  <a:close/>
                  <a:moveTo>
                    <a:pt x="376" y="166"/>
                  </a:moveTo>
                  <a:cubicBezTo>
                    <a:pt x="376" y="170"/>
                    <a:pt x="376" y="170"/>
                    <a:pt x="376" y="170"/>
                  </a:cubicBezTo>
                  <a:cubicBezTo>
                    <a:pt x="375" y="170"/>
                    <a:pt x="374" y="171"/>
                    <a:pt x="373" y="171"/>
                  </a:cubicBezTo>
                  <a:cubicBezTo>
                    <a:pt x="373" y="166"/>
                    <a:pt x="373" y="166"/>
                    <a:pt x="373" y="166"/>
                  </a:cubicBezTo>
                  <a:cubicBezTo>
                    <a:pt x="376" y="166"/>
                    <a:pt x="376" y="166"/>
                    <a:pt x="376" y="166"/>
                  </a:cubicBezTo>
                  <a:close/>
                  <a:moveTo>
                    <a:pt x="376" y="177"/>
                  </a:moveTo>
                  <a:cubicBezTo>
                    <a:pt x="376" y="193"/>
                    <a:pt x="376" y="193"/>
                    <a:pt x="376" y="193"/>
                  </a:cubicBezTo>
                  <a:cubicBezTo>
                    <a:pt x="375" y="193"/>
                    <a:pt x="374" y="193"/>
                    <a:pt x="373" y="194"/>
                  </a:cubicBezTo>
                  <a:cubicBezTo>
                    <a:pt x="373" y="188"/>
                    <a:pt x="373" y="188"/>
                    <a:pt x="373" y="188"/>
                  </a:cubicBezTo>
                  <a:cubicBezTo>
                    <a:pt x="375" y="188"/>
                    <a:pt x="375" y="188"/>
                    <a:pt x="375" y="188"/>
                  </a:cubicBezTo>
                  <a:cubicBezTo>
                    <a:pt x="375" y="187"/>
                    <a:pt x="375" y="187"/>
                    <a:pt x="373" y="183"/>
                  </a:cubicBezTo>
                  <a:cubicBezTo>
                    <a:pt x="373" y="174"/>
                    <a:pt x="373" y="174"/>
                    <a:pt x="373" y="174"/>
                  </a:cubicBezTo>
                  <a:cubicBezTo>
                    <a:pt x="376" y="177"/>
                    <a:pt x="376" y="177"/>
                    <a:pt x="376" y="177"/>
                  </a:cubicBezTo>
                  <a:close/>
                  <a:moveTo>
                    <a:pt x="376" y="296"/>
                  </a:moveTo>
                  <a:cubicBezTo>
                    <a:pt x="376" y="304"/>
                    <a:pt x="376" y="304"/>
                    <a:pt x="376" y="304"/>
                  </a:cubicBezTo>
                  <a:cubicBezTo>
                    <a:pt x="375" y="303"/>
                    <a:pt x="374" y="302"/>
                    <a:pt x="373" y="302"/>
                  </a:cubicBezTo>
                  <a:cubicBezTo>
                    <a:pt x="373" y="297"/>
                    <a:pt x="373" y="297"/>
                    <a:pt x="373" y="297"/>
                  </a:cubicBezTo>
                  <a:cubicBezTo>
                    <a:pt x="374" y="297"/>
                    <a:pt x="375" y="296"/>
                    <a:pt x="376" y="296"/>
                  </a:cubicBezTo>
                  <a:close/>
                  <a:moveTo>
                    <a:pt x="376" y="310"/>
                  </a:moveTo>
                  <a:cubicBezTo>
                    <a:pt x="376" y="314"/>
                    <a:pt x="376" y="314"/>
                    <a:pt x="376" y="314"/>
                  </a:cubicBezTo>
                  <a:cubicBezTo>
                    <a:pt x="375" y="314"/>
                    <a:pt x="374" y="315"/>
                    <a:pt x="373" y="315"/>
                  </a:cubicBezTo>
                  <a:cubicBezTo>
                    <a:pt x="373" y="311"/>
                    <a:pt x="373" y="311"/>
                    <a:pt x="373" y="311"/>
                  </a:cubicBezTo>
                  <a:cubicBezTo>
                    <a:pt x="373" y="311"/>
                    <a:pt x="373" y="311"/>
                    <a:pt x="373" y="311"/>
                  </a:cubicBezTo>
                  <a:cubicBezTo>
                    <a:pt x="375" y="311"/>
                    <a:pt x="376" y="311"/>
                    <a:pt x="376" y="310"/>
                  </a:cubicBezTo>
                  <a:close/>
                  <a:moveTo>
                    <a:pt x="376" y="377"/>
                  </a:moveTo>
                  <a:cubicBezTo>
                    <a:pt x="376" y="446"/>
                    <a:pt x="376" y="446"/>
                    <a:pt x="376" y="446"/>
                  </a:cubicBezTo>
                  <a:cubicBezTo>
                    <a:pt x="373" y="448"/>
                    <a:pt x="373" y="448"/>
                    <a:pt x="373" y="448"/>
                  </a:cubicBezTo>
                  <a:cubicBezTo>
                    <a:pt x="373" y="377"/>
                    <a:pt x="373" y="377"/>
                    <a:pt x="373" y="377"/>
                  </a:cubicBezTo>
                  <a:cubicBezTo>
                    <a:pt x="376" y="377"/>
                    <a:pt x="376" y="377"/>
                    <a:pt x="376" y="377"/>
                  </a:cubicBezTo>
                  <a:close/>
                  <a:moveTo>
                    <a:pt x="376" y="489"/>
                  </a:moveTo>
                  <a:cubicBezTo>
                    <a:pt x="376" y="504"/>
                    <a:pt x="376" y="504"/>
                    <a:pt x="376" y="504"/>
                  </a:cubicBezTo>
                  <a:cubicBezTo>
                    <a:pt x="375" y="501"/>
                    <a:pt x="374" y="498"/>
                    <a:pt x="373" y="495"/>
                  </a:cubicBezTo>
                  <a:cubicBezTo>
                    <a:pt x="373" y="489"/>
                    <a:pt x="373" y="489"/>
                    <a:pt x="373" y="489"/>
                  </a:cubicBezTo>
                  <a:cubicBezTo>
                    <a:pt x="376" y="489"/>
                    <a:pt x="376" y="489"/>
                    <a:pt x="376" y="489"/>
                  </a:cubicBezTo>
                  <a:close/>
                  <a:moveTo>
                    <a:pt x="376" y="505"/>
                  </a:moveTo>
                  <a:cubicBezTo>
                    <a:pt x="376" y="508"/>
                    <a:pt x="376" y="508"/>
                    <a:pt x="376" y="508"/>
                  </a:cubicBezTo>
                  <a:cubicBezTo>
                    <a:pt x="375" y="508"/>
                    <a:pt x="374" y="507"/>
                    <a:pt x="373" y="507"/>
                  </a:cubicBezTo>
                  <a:cubicBezTo>
                    <a:pt x="373" y="505"/>
                    <a:pt x="373" y="505"/>
                    <a:pt x="373" y="505"/>
                  </a:cubicBezTo>
                  <a:cubicBezTo>
                    <a:pt x="373" y="505"/>
                    <a:pt x="373" y="505"/>
                    <a:pt x="373" y="505"/>
                  </a:cubicBezTo>
                  <a:cubicBezTo>
                    <a:pt x="376" y="505"/>
                    <a:pt x="376" y="505"/>
                    <a:pt x="376" y="505"/>
                  </a:cubicBezTo>
                  <a:close/>
                  <a:moveTo>
                    <a:pt x="376" y="612"/>
                  </a:moveTo>
                  <a:cubicBezTo>
                    <a:pt x="376" y="623"/>
                    <a:pt x="376" y="623"/>
                    <a:pt x="376" y="623"/>
                  </a:cubicBezTo>
                  <a:cubicBezTo>
                    <a:pt x="375" y="621"/>
                    <a:pt x="374" y="620"/>
                    <a:pt x="373" y="618"/>
                  </a:cubicBezTo>
                  <a:cubicBezTo>
                    <a:pt x="373" y="611"/>
                    <a:pt x="373" y="611"/>
                    <a:pt x="373" y="611"/>
                  </a:cubicBezTo>
                  <a:cubicBezTo>
                    <a:pt x="374" y="612"/>
                    <a:pt x="374" y="612"/>
                    <a:pt x="374" y="612"/>
                  </a:cubicBezTo>
                  <a:cubicBezTo>
                    <a:pt x="376" y="612"/>
                    <a:pt x="376" y="612"/>
                    <a:pt x="376" y="612"/>
                  </a:cubicBezTo>
                  <a:close/>
                  <a:moveTo>
                    <a:pt x="376" y="633"/>
                  </a:moveTo>
                  <a:cubicBezTo>
                    <a:pt x="376" y="639"/>
                    <a:pt x="376" y="639"/>
                    <a:pt x="376" y="639"/>
                  </a:cubicBezTo>
                  <a:cubicBezTo>
                    <a:pt x="374" y="639"/>
                    <a:pt x="374" y="639"/>
                    <a:pt x="374" y="639"/>
                  </a:cubicBezTo>
                  <a:cubicBezTo>
                    <a:pt x="374" y="639"/>
                    <a:pt x="374" y="639"/>
                    <a:pt x="373" y="639"/>
                  </a:cubicBezTo>
                  <a:cubicBezTo>
                    <a:pt x="373" y="633"/>
                    <a:pt x="373" y="633"/>
                    <a:pt x="373" y="633"/>
                  </a:cubicBezTo>
                  <a:cubicBezTo>
                    <a:pt x="374" y="633"/>
                    <a:pt x="375" y="633"/>
                    <a:pt x="376" y="633"/>
                  </a:cubicBezTo>
                  <a:close/>
                  <a:moveTo>
                    <a:pt x="376" y="672"/>
                  </a:moveTo>
                  <a:cubicBezTo>
                    <a:pt x="376" y="679"/>
                    <a:pt x="376" y="679"/>
                    <a:pt x="376" y="679"/>
                  </a:cubicBezTo>
                  <a:cubicBezTo>
                    <a:pt x="376" y="679"/>
                    <a:pt x="375" y="679"/>
                    <a:pt x="373" y="680"/>
                  </a:cubicBezTo>
                  <a:cubicBezTo>
                    <a:pt x="373" y="672"/>
                    <a:pt x="373" y="672"/>
                    <a:pt x="373" y="672"/>
                  </a:cubicBezTo>
                  <a:cubicBezTo>
                    <a:pt x="374" y="672"/>
                    <a:pt x="375" y="672"/>
                    <a:pt x="376" y="672"/>
                  </a:cubicBezTo>
                  <a:close/>
                  <a:moveTo>
                    <a:pt x="376" y="690"/>
                  </a:moveTo>
                  <a:cubicBezTo>
                    <a:pt x="376" y="697"/>
                    <a:pt x="376" y="697"/>
                    <a:pt x="376" y="697"/>
                  </a:cubicBezTo>
                  <a:cubicBezTo>
                    <a:pt x="375" y="697"/>
                    <a:pt x="374" y="697"/>
                    <a:pt x="373" y="697"/>
                  </a:cubicBezTo>
                  <a:cubicBezTo>
                    <a:pt x="373" y="687"/>
                    <a:pt x="373" y="687"/>
                    <a:pt x="373" y="687"/>
                  </a:cubicBezTo>
                  <a:cubicBezTo>
                    <a:pt x="373" y="688"/>
                    <a:pt x="374" y="689"/>
                    <a:pt x="374" y="690"/>
                  </a:cubicBezTo>
                  <a:cubicBezTo>
                    <a:pt x="375" y="690"/>
                    <a:pt x="376" y="690"/>
                    <a:pt x="376" y="690"/>
                  </a:cubicBezTo>
                  <a:close/>
                  <a:moveTo>
                    <a:pt x="376" y="702"/>
                  </a:moveTo>
                  <a:cubicBezTo>
                    <a:pt x="376" y="712"/>
                    <a:pt x="376" y="712"/>
                    <a:pt x="376" y="712"/>
                  </a:cubicBezTo>
                  <a:cubicBezTo>
                    <a:pt x="373" y="712"/>
                    <a:pt x="373" y="712"/>
                    <a:pt x="373" y="712"/>
                  </a:cubicBezTo>
                  <a:cubicBezTo>
                    <a:pt x="373" y="703"/>
                    <a:pt x="373" y="703"/>
                    <a:pt x="373" y="703"/>
                  </a:cubicBezTo>
                  <a:cubicBezTo>
                    <a:pt x="374" y="703"/>
                    <a:pt x="375" y="703"/>
                    <a:pt x="376" y="703"/>
                  </a:cubicBezTo>
                  <a:cubicBezTo>
                    <a:pt x="376" y="702"/>
                    <a:pt x="376" y="702"/>
                    <a:pt x="376" y="702"/>
                  </a:cubicBezTo>
                  <a:close/>
                  <a:moveTo>
                    <a:pt x="376" y="747"/>
                  </a:moveTo>
                  <a:cubicBezTo>
                    <a:pt x="376" y="756"/>
                    <a:pt x="376" y="756"/>
                    <a:pt x="376" y="756"/>
                  </a:cubicBezTo>
                  <a:cubicBezTo>
                    <a:pt x="375" y="756"/>
                    <a:pt x="374" y="756"/>
                    <a:pt x="373" y="756"/>
                  </a:cubicBezTo>
                  <a:cubicBezTo>
                    <a:pt x="373" y="747"/>
                    <a:pt x="373" y="747"/>
                    <a:pt x="373" y="747"/>
                  </a:cubicBezTo>
                  <a:cubicBezTo>
                    <a:pt x="374" y="747"/>
                    <a:pt x="375" y="747"/>
                    <a:pt x="376" y="747"/>
                  </a:cubicBezTo>
                  <a:close/>
                  <a:moveTo>
                    <a:pt x="373" y="551"/>
                  </a:moveTo>
                  <a:cubicBezTo>
                    <a:pt x="373" y="544"/>
                    <a:pt x="373" y="544"/>
                    <a:pt x="373" y="544"/>
                  </a:cubicBezTo>
                  <a:cubicBezTo>
                    <a:pt x="374" y="545"/>
                    <a:pt x="376" y="546"/>
                    <a:pt x="376" y="548"/>
                  </a:cubicBezTo>
                  <a:cubicBezTo>
                    <a:pt x="375" y="549"/>
                    <a:pt x="374" y="550"/>
                    <a:pt x="373" y="551"/>
                  </a:cubicBezTo>
                  <a:close/>
                  <a:moveTo>
                    <a:pt x="373" y="264"/>
                  </a:moveTo>
                  <a:cubicBezTo>
                    <a:pt x="373" y="258"/>
                    <a:pt x="373" y="258"/>
                    <a:pt x="373" y="258"/>
                  </a:cubicBezTo>
                  <a:cubicBezTo>
                    <a:pt x="375" y="258"/>
                    <a:pt x="375" y="258"/>
                    <a:pt x="375" y="258"/>
                  </a:cubicBezTo>
                  <a:cubicBezTo>
                    <a:pt x="375" y="260"/>
                    <a:pt x="375" y="261"/>
                    <a:pt x="375" y="263"/>
                  </a:cubicBezTo>
                  <a:cubicBezTo>
                    <a:pt x="374" y="264"/>
                    <a:pt x="374" y="264"/>
                    <a:pt x="373" y="264"/>
                  </a:cubicBezTo>
                  <a:close/>
                  <a:moveTo>
                    <a:pt x="370" y="2"/>
                  </a:moveTo>
                  <a:cubicBezTo>
                    <a:pt x="371" y="2"/>
                    <a:pt x="372" y="2"/>
                    <a:pt x="373" y="2"/>
                  </a:cubicBezTo>
                  <a:cubicBezTo>
                    <a:pt x="373" y="10"/>
                    <a:pt x="373" y="10"/>
                    <a:pt x="373" y="10"/>
                  </a:cubicBezTo>
                  <a:cubicBezTo>
                    <a:pt x="372" y="10"/>
                    <a:pt x="371" y="9"/>
                    <a:pt x="370" y="9"/>
                  </a:cubicBezTo>
                  <a:cubicBezTo>
                    <a:pt x="370" y="2"/>
                    <a:pt x="370" y="2"/>
                    <a:pt x="370" y="2"/>
                  </a:cubicBezTo>
                  <a:close/>
                  <a:moveTo>
                    <a:pt x="373" y="793"/>
                  </a:moveTo>
                  <a:cubicBezTo>
                    <a:pt x="372" y="793"/>
                    <a:pt x="371" y="793"/>
                    <a:pt x="370" y="793"/>
                  </a:cubicBezTo>
                  <a:cubicBezTo>
                    <a:pt x="370" y="785"/>
                    <a:pt x="370" y="785"/>
                    <a:pt x="370" y="785"/>
                  </a:cubicBezTo>
                  <a:cubicBezTo>
                    <a:pt x="370" y="785"/>
                    <a:pt x="371" y="785"/>
                    <a:pt x="372" y="784"/>
                  </a:cubicBezTo>
                  <a:cubicBezTo>
                    <a:pt x="371" y="783"/>
                    <a:pt x="370" y="781"/>
                    <a:pt x="370" y="780"/>
                  </a:cubicBezTo>
                  <a:cubicBezTo>
                    <a:pt x="370" y="760"/>
                    <a:pt x="370" y="760"/>
                    <a:pt x="370" y="760"/>
                  </a:cubicBezTo>
                  <a:cubicBezTo>
                    <a:pt x="371" y="763"/>
                    <a:pt x="372" y="766"/>
                    <a:pt x="373" y="768"/>
                  </a:cubicBezTo>
                  <a:cubicBezTo>
                    <a:pt x="373" y="793"/>
                    <a:pt x="373" y="793"/>
                    <a:pt x="373" y="793"/>
                  </a:cubicBezTo>
                  <a:close/>
                  <a:moveTo>
                    <a:pt x="373" y="35"/>
                  </a:moveTo>
                  <a:cubicBezTo>
                    <a:pt x="373" y="46"/>
                    <a:pt x="373" y="46"/>
                    <a:pt x="373" y="46"/>
                  </a:cubicBezTo>
                  <a:cubicBezTo>
                    <a:pt x="370" y="46"/>
                    <a:pt x="370" y="46"/>
                    <a:pt x="370" y="46"/>
                  </a:cubicBezTo>
                  <a:cubicBezTo>
                    <a:pt x="370" y="32"/>
                    <a:pt x="370" y="32"/>
                    <a:pt x="370" y="32"/>
                  </a:cubicBezTo>
                  <a:cubicBezTo>
                    <a:pt x="371" y="33"/>
                    <a:pt x="372" y="34"/>
                    <a:pt x="373" y="35"/>
                  </a:cubicBezTo>
                  <a:close/>
                  <a:moveTo>
                    <a:pt x="373" y="166"/>
                  </a:moveTo>
                  <a:cubicBezTo>
                    <a:pt x="373" y="171"/>
                    <a:pt x="373" y="171"/>
                    <a:pt x="373" y="171"/>
                  </a:cubicBezTo>
                  <a:cubicBezTo>
                    <a:pt x="372" y="171"/>
                    <a:pt x="372" y="171"/>
                    <a:pt x="371" y="172"/>
                  </a:cubicBezTo>
                  <a:cubicBezTo>
                    <a:pt x="373" y="174"/>
                    <a:pt x="373" y="174"/>
                    <a:pt x="373" y="174"/>
                  </a:cubicBezTo>
                  <a:cubicBezTo>
                    <a:pt x="373" y="183"/>
                    <a:pt x="373" y="183"/>
                    <a:pt x="373" y="183"/>
                  </a:cubicBezTo>
                  <a:cubicBezTo>
                    <a:pt x="372" y="182"/>
                    <a:pt x="371" y="180"/>
                    <a:pt x="370" y="177"/>
                  </a:cubicBezTo>
                  <a:cubicBezTo>
                    <a:pt x="370" y="166"/>
                    <a:pt x="370" y="166"/>
                    <a:pt x="370" y="166"/>
                  </a:cubicBezTo>
                  <a:cubicBezTo>
                    <a:pt x="371" y="166"/>
                    <a:pt x="371" y="166"/>
                    <a:pt x="371" y="166"/>
                  </a:cubicBezTo>
                  <a:cubicBezTo>
                    <a:pt x="373" y="166"/>
                    <a:pt x="373" y="166"/>
                    <a:pt x="373" y="166"/>
                  </a:cubicBezTo>
                  <a:close/>
                  <a:moveTo>
                    <a:pt x="373" y="188"/>
                  </a:moveTo>
                  <a:cubicBezTo>
                    <a:pt x="373" y="194"/>
                    <a:pt x="373" y="194"/>
                    <a:pt x="373" y="194"/>
                  </a:cubicBezTo>
                  <a:cubicBezTo>
                    <a:pt x="372" y="194"/>
                    <a:pt x="372" y="194"/>
                    <a:pt x="372" y="194"/>
                  </a:cubicBezTo>
                  <a:cubicBezTo>
                    <a:pt x="371" y="194"/>
                    <a:pt x="370" y="194"/>
                    <a:pt x="370" y="194"/>
                  </a:cubicBezTo>
                  <a:cubicBezTo>
                    <a:pt x="370" y="188"/>
                    <a:pt x="370" y="188"/>
                    <a:pt x="370" y="188"/>
                  </a:cubicBezTo>
                  <a:cubicBezTo>
                    <a:pt x="371" y="188"/>
                    <a:pt x="372" y="188"/>
                    <a:pt x="373" y="188"/>
                  </a:cubicBezTo>
                  <a:close/>
                  <a:moveTo>
                    <a:pt x="373" y="258"/>
                  </a:moveTo>
                  <a:cubicBezTo>
                    <a:pt x="373" y="264"/>
                    <a:pt x="373" y="264"/>
                    <a:pt x="373" y="264"/>
                  </a:cubicBezTo>
                  <a:cubicBezTo>
                    <a:pt x="372" y="265"/>
                    <a:pt x="371" y="266"/>
                    <a:pt x="370" y="266"/>
                  </a:cubicBezTo>
                  <a:cubicBezTo>
                    <a:pt x="370" y="257"/>
                    <a:pt x="370" y="257"/>
                    <a:pt x="370" y="257"/>
                  </a:cubicBezTo>
                  <a:cubicBezTo>
                    <a:pt x="371" y="258"/>
                    <a:pt x="372" y="258"/>
                    <a:pt x="373" y="258"/>
                  </a:cubicBezTo>
                  <a:close/>
                  <a:moveTo>
                    <a:pt x="373" y="297"/>
                  </a:moveTo>
                  <a:cubicBezTo>
                    <a:pt x="373" y="302"/>
                    <a:pt x="373" y="302"/>
                    <a:pt x="373" y="302"/>
                  </a:cubicBezTo>
                  <a:cubicBezTo>
                    <a:pt x="372" y="302"/>
                    <a:pt x="371" y="302"/>
                    <a:pt x="370" y="302"/>
                  </a:cubicBezTo>
                  <a:cubicBezTo>
                    <a:pt x="370" y="298"/>
                    <a:pt x="370" y="298"/>
                    <a:pt x="370" y="298"/>
                  </a:cubicBezTo>
                  <a:cubicBezTo>
                    <a:pt x="371" y="298"/>
                    <a:pt x="372" y="297"/>
                    <a:pt x="373" y="297"/>
                  </a:cubicBezTo>
                  <a:close/>
                  <a:moveTo>
                    <a:pt x="373" y="311"/>
                  </a:moveTo>
                  <a:cubicBezTo>
                    <a:pt x="373" y="315"/>
                    <a:pt x="373" y="315"/>
                    <a:pt x="373" y="315"/>
                  </a:cubicBezTo>
                  <a:cubicBezTo>
                    <a:pt x="372" y="315"/>
                    <a:pt x="371" y="315"/>
                    <a:pt x="370" y="316"/>
                  </a:cubicBezTo>
                  <a:cubicBezTo>
                    <a:pt x="370" y="308"/>
                    <a:pt x="370" y="308"/>
                    <a:pt x="370" y="308"/>
                  </a:cubicBezTo>
                  <a:cubicBezTo>
                    <a:pt x="373" y="311"/>
                    <a:pt x="373" y="311"/>
                    <a:pt x="373" y="311"/>
                  </a:cubicBezTo>
                  <a:close/>
                  <a:moveTo>
                    <a:pt x="373" y="377"/>
                  </a:moveTo>
                  <a:cubicBezTo>
                    <a:pt x="373" y="448"/>
                    <a:pt x="373" y="448"/>
                    <a:pt x="373" y="448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370" y="377"/>
                    <a:pt x="370" y="377"/>
                    <a:pt x="370" y="377"/>
                  </a:cubicBezTo>
                  <a:cubicBezTo>
                    <a:pt x="373" y="377"/>
                    <a:pt x="373" y="377"/>
                    <a:pt x="373" y="377"/>
                  </a:cubicBezTo>
                  <a:close/>
                  <a:moveTo>
                    <a:pt x="373" y="489"/>
                  </a:moveTo>
                  <a:cubicBezTo>
                    <a:pt x="373" y="495"/>
                    <a:pt x="373" y="495"/>
                    <a:pt x="373" y="495"/>
                  </a:cubicBezTo>
                  <a:cubicBezTo>
                    <a:pt x="372" y="493"/>
                    <a:pt x="372" y="493"/>
                    <a:pt x="372" y="493"/>
                  </a:cubicBezTo>
                  <a:cubicBezTo>
                    <a:pt x="370" y="492"/>
                    <a:pt x="370" y="492"/>
                    <a:pt x="370" y="492"/>
                  </a:cubicBezTo>
                  <a:cubicBezTo>
                    <a:pt x="370" y="488"/>
                    <a:pt x="370" y="488"/>
                    <a:pt x="370" y="488"/>
                  </a:cubicBezTo>
                  <a:cubicBezTo>
                    <a:pt x="373" y="489"/>
                    <a:pt x="373" y="489"/>
                    <a:pt x="373" y="489"/>
                  </a:cubicBezTo>
                  <a:close/>
                  <a:moveTo>
                    <a:pt x="373" y="505"/>
                  </a:moveTo>
                  <a:cubicBezTo>
                    <a:pt x="373" y="507"/>
                    <a:pt x="373" y="507"/>
                    <a:pt x="373" y="507"/>
                  </a:cubicBezTo>
                  <a:cubicBezTo>
                    <a:pt x="372" y="507"/>
                    <a:pt x="371" y="507"/>
                    <a:pt x="370" y="506"/>
                  </a:cubicBezTo>
                  <a:cubicBezTo>
                    <a:pt x="370" y="501"/>
                    <a:pt x="370" y="501"/>
                    <a:pt x="370" y="501"/>
                  </a:cubicBezTo>
                  <a:cubicBezTo>
                    <a:pt x="370" y="502"/>
                    <a:pt x="372" y="503"/>
                    <a:pt x="373" y="505"/>
                  </a:cubicBezTo>
                  <a:close/>
                  <a:moveTo>
                    <a:pt x="373" y="544"/>
                  </a:moveTo>
                  <a:cubicBezTo>
                    <a:pt x="373" y="551"/>
                    <a:pt x="373" y="551"/>
                    <a:pt x="373" y="551"/>
                  </a:cubicBezTo>
                  <a:cubicBezTo>
                    <a:pt x="372" y="551"/>
                    <a:pt x="371" y="552"/>
                    <a:pt x="370" y="552"/>
                  </a:cubicBezTo>
                  <a:cubicBezTo>
                    <a:pt x="370" y="543"/>
                    <a:pt x="370" y="543"/>
                    <a:pt x="370" y="543"/>
                  </a:cubicBezTo>
                  <a:cubicBezTo>
                    <a:pt x="371" y="543"/>
                    <a:pt x="372" y="543"/>
                    <a:pt x="373" y="544"/>
                  </a:cubicBezTo>
                  <a:close/>
                  <a:moveTo>
                    <a:pt x="373" y="611"/>
                  </a:moveTo>
                  <a:cubicBezTo>
                    <a:pt x="373" y="618"/>
                    <a:pt x="373" y="618"/>
                    <a:pt x="373" y="618"/>
                  </a:cubicBezTo>
                  <a:cubicBezTo>
                    <a:pt x="372" y="618"/>
                    <a:pt x="371" y="617"/>
                    <a:pt x="370" y="616"/>
                  </a:cubicBezTo>
                  <a:cubicBezTo>
                    <a:pt x="370" y="610"/>
                    <a:pt x="370" y="610"/>
                    <a:pt x="370" y="610"/>
                  </a:cubicBezTo>
                  <a:cubicBezTo>
                    <a:pt x="371" y="611"/>
                    <a:pt x="372" y="611"/>
                    <a:pt x="373" y="611"/>
                  </a:cubicBezTo>
                  <a:close/>
                  <a:moveTo>
                    <a:pt x="373" y="633"/>
                  </a:moveTo>
                  <a:cubicBezTo>
                    <a:pt x="373" y="639"/>
                    <a:pt x="373" y="639"/>
                    <a:pt x="373" y="639"/>
                  </a:cubicBezTo>
                  <a:cubicBezTo>
                    <a:pt x="372" y="639"/>
                    <a:pt x="371" y="638"/>
                    <a:pt x="370" y="638"/>
                  </a:cubicBezTo>
                  <a:cubicBezTo>
                    <a:pt x="370" y="632"/>
                    <a:pt x="370" y="632"/>
                    <a:pt x="370" y="632"/>
                  </a:cubicBezTo>
                  <a:cubicBezTo>
                    <a:pt x="370" y="632"/>
                    <a:pt x="371" y="633"/>
                    <a:pt x="372" y="633"/>
                  </a:cubicBezTo>
                  <a:cubicBezTo>
                    <a:pt x="373" y="633"/>
                    <a:pt x="373" y="633"/>
                    <a:pt x="373" y="633"/>
                  </a:cubicBezTo>
                  <a:close/>
                  <a:moveTo>
                    <a:pt x="373" y="672"/>
                  </a:moveTo>
                  <a:cubicBezTo>
                    <a:pt x="373" y="680"/>
                    <a:pt x="373" y="680"/>
                    <a:pt x="373" y="680"/>
                  </a:cubicBezTo>
                  <a:cubicBezTo>
                    <a:pt x="373" y="680"/>
                    <a:pt x="373" y="680"/>
                    <a:pt x="373" y="680"/>
                  </a:cubicBezTo>
                  <a:cubicBezTo>
                    <a:pt x="373" y="683"/>
                    <a:pt x="372" y="685"/>
                    <a:pt x="373" y="687"/>
                  </a:cubicBezTo>
                  <a:cubicBezTo>
                    <a:pt x="373" y="697"/>
                    <a:pt x="373" y="697"/>
                    <a:pt x="373" y="697"/>
                  </a:cubicBezTo>
                  <a:cubicBezTo>
                    <a:pt x="372" y="697"/>
                    <a:pt x="371" y="697"/>
                    <a:pt x="370" y="696"/>
                  </a:cubicBezTo>
                  <a:cubicBezTo>
                    <a:pt x="370" y="672"/>
                    <a:pt x="370" y="672"/>
                    <a:pt x="370" y="672"/>
                  </a:cubicBezTo>
                  <a:cubicBezTo>
                    <a:pt x="371" y="672"/>
                    <a:pt x="372" y="672"/>
                    <a:pt x="373" y="672"/>
                  </a:cubicBezTo>
                  <a:close/>
                  <a:moveTo>
                    <a:pt x="373" y="703"/>
                  </a:moveTo>
                  <a:cubicBezTo>
                    <a:pt x="373" y="712"/>
                    <a:pt x="373" y="712"/>
                    <a:pt x="373" y="712"/>
                  </a:cubicBezTo>
                  <a:cubicBezTo>
                    <a:pt x="372" y="712"/>
                    <a:pt x="371" y="712"/>
                    <a:pt x="370" y="712"/>
                  </a:cubicBezTo>
                  <a:cubicBezTo>
                    <a:pt x="370" y="703"/>
                    <a:pt x="370" y="703"/>
                    <a:pt x="370" y="703"/>
                  </a:cubicBezTo>
                  <a:cubicBezTo>
                    <a:pt x="371" y="703"/>
                    <a:pt x="372" y="703"/>
                    <a:pt x="373" y="703"/>
                  </a:cubicBezTo>
                  <a:close/>
                  <a:moveTo>
                    <a:pt x="373" y="747"/>
                  </a:moveTo>
                  <a:cubicBezTo>
                    <a:pt x="373" y="756"/>
                    <a:pt x="373" y="756"/>
                    <a:pt x="373" y="756"/>
                  </a:cubicBezTo>
                  <a:cubicBezTo>
                    <a:pt x="372" y="756"/>
                    <a:pt x="371" y="756"/>
                    <a:pt x="370" y="755"/>
                  </a:cubicBezTo>
                  <a:cubicBezTo>
                    <a:pt x="370" y="747"/>
                    <a:pt x="370" y="747"/>
                    <a:pt x="370" y="747"/>
                  </a:cubicBezTo>
                  <a:cubicBezTo>
                    <a:pt x="371" y="747"/>
                    <a:pt x="372" y="747"/>
                    <a:pt x="373" y="747"/>
                  </a:cubicBezTo>
                  <a:close/>
                  <a:moveTo>
                    <a:pt x="370" y="529"/>
                  </a:moveTo>
                  <a:cubicBezTo>
                    <a:pt x="370" y="522"/>
                    <a:pt x="370" y="522"/>
                    <a:pt x="370" y="522"/>
                  </a:cubicBezTo>
                  <a:cubicBezTo>
                    <a:pt x="371" y="524"/>
                    <a:pt x="371" y="526"/>
                    <a:pt x="370" y="529"/>
                  </a:cubicBezTo>
                  <a:close/>
                  <a:moveTo>
                    <a:pt x="370" y="129"/>
                  </a:moveTo>
                  <a:cubicBezTo>
                    <a:pt x="370" y="121"/>
                    <a:pt x="370" y="121"/>
                    <a:pt x="370" y="121"/>
                  </a:cubicBezTo>
                  <a:cubicBezTo>
                    <a:pt x="370" y="122"/>
                    <a:pt x="371" y="122"/>
                    <a:pt x="372" y="122"/>
                  </a:cubicBezTo>
                  <a:cubicBezTo>
                    <a:pt x="372" y="124"/>
                    <a:pt x="371" y="127"/>
                    <a:pt x="370" y="129"/>
                  </a:cubicBezTo>
                  <a:close/>
                  <a:moveTo>
                    <a:pt x="366" y="2"/>
                  </a:moveTo>
                  <a:cubicBezTo>
                    <a:pt x="368" y="2"/>
                    <a:pt x="369" y="2"/>
                    <a:pt x="370" y="2"/>
                  </a:cubicBezTo>
                  <a:cubicBezTo>
                    <a:pt x="370" y="9"/>
                    <a:pt x="370" y="9"/>
                    <a:pt x="370" y="9"/>
                  </a:cubicBezTo>
                  <a:cubicBezTo>
                    <a:pt x="369" y="9"/>
                    <a:pt x="368" y="8"/>
                    <a:pt x="366" y="8"/>
                  </a:cubicBezTo>
                  <a:cubicBezTo>
                    <a:pt x="366" y="2"/>
                    <a:pt x="366" y="2"/>
                    <a:pt x="366" y="2"/>
                  </a:cubicBezTo>
                  <a:close/>
                  <a:moveTo>
                    <a:pt x="370" y="793"/>
                  </a:moveTo>
                  <a:cubicBezTo>
                    <a:pt x="369" y="792"/>
                    <a:pt x="368" y="792"/>
                    <a:pt x="366" y="792"/>
                  </a:cubicBezTo>
                  <a:cubicBezTo>
                    <a:pt x="366" y="786"/>
                    <a:pt x="366" y="786"/>
                    <a:pt x="366" y="786"/>
                  </a:cubicBezTo>
                  <a:cubicBezTo>
                    <a:pt x="368" y="785"/>
                    <a:pt x="369" y="785"/>
                    <a:pt x="370" y="785"/>
                  </a:cubicBezTo>
                  <a:cubicBezTo>
                    <a:pt x="370" y="793"/>
                    <a:pt x="370" y="793"/>
                    <a:pt x="370" y="793"/>
                  </a:cubicBezTo>
                  <a:close/>
                  <a:moveTo>
                    <a:pt x="370" y="32"/>
                  </a:moveTo>
                  <a:cubicBezTo>
                    <a:pt x="370" y="46"/>
                    <a:pt x="370" y="46"/>
                    <a:pt x="370" y="46"/>
                  </a:cubicBezTo>
                  <a:cubicBezTo>
                    <a:pt x="369" y="46"/>
                    <a:pt x="369" y="46"/>
                    <a:pt x="369" y="46"/>
                  </a:cubicBezTo>
                  <a:cubicBezTo>
                    <a:pt x="368" y="46"/>
                    <a:pt x="367" y="46"/>
                    <a:pt x="366" y="46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8" y="30"/>
                    <a:pt x="368" y="31"/>
                    <a:pt x="370" y="32"/>
                  </a:cubicBezTo>
                  <a:close/>
                  <a:moveTo>
                    <a:pt x="370" y="121"/>
                  </a:moveTo>
                  <a:cubicBezTo>
                    <a:pt x="370" y="129"/>
                    <a:pt x="370" y="129"/>
                    <a:pt x="370" y="129"/>
                  </a:cubicBezTo>
                  <a:cubicBezTo>
                    <a:pt x="369" y="131"/>
                    <a:pt x="368" y="133"/>
                    <a:pt x="366" y="134"/>
                  </a:cubicBezTo>
                  <a:cubicBezTo>
                    <a:pt x="366" y="121"/>
                    <a:pt x="366" y="121"/>
                    <a:pt x="366" y="121"/>
                  </a:cubicBezTo>
                  <a:cubicBezTo>
                    <a:pt x="368" y="121"/>
                    <a:pt x="369" y="121"/>
                    <a:pt x="370" y="121"/>
                  </a:cubicBezTo>
                  <a:close/>
                  <a:moveTo>
                    <a:pt x="370" y="166"/>
                  </a:moveTo>
                  <a:cubicBezTo>
                    <a:pt x="370" y="177"/>
                    <a:pt x="370" y="177"/>
                    <a:pt x="370" y="177"/>
                  </a:cubicBezTo>
                  <a:cubicBezTo>
                    <a:pt x="369" y="176"/>
                    <a:pt x="369" y="176"/>
                    <a:pt x="369" y="176"/>
                  </a:cubicBezTo>
                  <a:cubicBezTo>
                    <a:pt x="368" y="175"/>
                    <a:pt x="367" y="175"/>
                    <a:pt x="366" y="175"/>
                  </a:cubicBezTo>
                  <a:cubicBezTo>
                    <a:pt x="366" y="166"/>
                    <a:pt x="366" y="166"/>
                    <a:pt x="366" y="166"/>
                  </a:cubicBezTo>
                  <a:cubicBezTo>
                    <a:pt x="368" y="166"/>
                    <a:pt x="368" y="166"/>
                    <a:pt x="370" y="166"/>
                  </a:cubicBezTo>
                  <a:close/>
                  <a:moveTo>
                    <a:pt x="370" y="188"/>
                  </a:moveTo>
                  <a:cubicBezTo>
                    <a:pt x="370" y="194"/>
                    <a:pt x="370" y="194"/>
                    <a:pt x="370" y="194"/>
                  </a:cubicBezTo>
                  <a:cubicBezTo>
                    <a:pt x="369" y="194"/>
                    <a:pt x="368" y="194"/>
                    <a:pt x="366" y="194"/>
                  </a:cubicBezTo>
                  <a:cubicBezTo>
                    <a:pt x="366" y="188"/>
                    <a:pt x="366" y="188"/>
                    <a:pt x="366" y="188"/>
                  </a:cubicBezTo>
                  <a:cubicBezTo>
                    <a:pt x="368" y="188"/>
                    <a:pt x="369" y="188"/>
                    <a:pt x="370" y="188"/>
                  </a:cubicBezTo>
                  <a:close/>
                  <a:moveTo>
                    <a:pt x="370" y="257"/>
                  </a:moveTo>
                  <a:cubicBezTo>
                    <a:pt x="370" y="266"/>
                    <a:pt x="370" y="266"/>
                    <a:pt x="370" y="266"/>
                  </a:cubicBezTo>
                  <a:cubicBezTo>
                    <a:pt x="369" y="266"/>
                    <a:pt x="368" y="267"/>
                    <a:pt x="366" y="268"/>
                  </a:cubicBezTo>
                  <a:cubicBezTo>
                    <a:pt x="366" y="257"/>
                    <a:pt x="366" y="257"/>
                    <a:pt x="366" y="257"/>
                  </a:cubicBezTo>
                  <a:cubicBezTo>
                    <a:pt x="370" y="257"/>
                    <a:pt x="370" y="257"/>
                    <a:pt x="370" y="257"/>
                  </a:cubicBezTo>
                  <a:close/>
                  <a:moveTo>
                    <a:pt x="370" y="298"/>
                  </a:moveTo>
                  <a:cubicBezTo>
                    <a:pt x="370" y="302"/>
                    <a:pt x="370" y="302"/>
                    <a:pt x="370" y="302"/>
                  </a:cubicBezTo>
                  <a:cubicBezTo>
                    <a:pt x="369" y="302"/>
                    <a:pt x="368" y="302"/>
                    <a:pt x="366" y="302"/>
                  </a:cubicBezTo>
                  <a:cubicBezTo>
                    <a:pt x="366" y="299"/>
                    <a:pt x="366" y="299"/>
                    <a:pt x="366" y="299"/>
                  </a:cubicBezTo>
                  <a:cubicBezTo>
                    <a:pt x="368" y="298"/>
                    <a:pt x="369" y="298"/>
                    <a:pt x="370" y="298"/>
                  </a:cubicBezTo>
                  <a:close/>
                  <a:moveTo>
                    <a:pt x="370" y="308"/>
                  </a:moveTo>
                  <a:cubicBezTo>
                    <a:pt x="370" y="316"/>
                    <a:pt x="370" y="316"/>
                    <a:pt x="370" y="316"/>
                  </a:cubicBezTo>
                  <a:cubicBezTo>
                    <a:pt x="369" y="316"/>
                    <a:pt x="368" y="316"/>
                    <a:pt x="366" y="317"/>
                  </a:cubicBezTo>
                  <a:cubicBezTo>
                    <a:pt x="366" y="314"/>
                    <a:pt x="366" y="314"/>
                    <a:pt x="366" y="314"/>
                  </a:cubicBezTo>
                  <a:cubicBezTo>
                    <a:pt x="367" y="314"/>
                    <a:pt x="368" y="313"/>
                    <a:pt x="369" y="313"/>
                  </a:cubicBezTo>
                  <a:cubicBezTo>
                    <a:pt x="368" y="312"/>
                    <a:pt x="367" y="310"/>
                    <a:pt x="366" y="309"/>
                  </a:cubicBezTo>
                  <a:cubicBezTo>
                    <a:pt x="366" y="304"/>
                    <a:pt x="366" y="304"/>
                    <a:pt x="366" y="304"/>
                  </a:cubicBezTo>
                  <a:cubicBezTo>
                    <a:pt x="370" y="308"/>
                    <a:pt x="370" y="308"/>
                    <a:pt x="370" y="308"/>
                  </a:cubicBezTo>
                  <a:close/>
                  <a:moveTo>
                    <a:pt x="370" y="377"/>
                  </a:moveTo>
                  <a:cubicBezTo>
                    <a:pt x="370" y="450"/>
                    <a:pt x="370" y="450"/>
                    <a:pt x="370" y="450"/>
                  </a:cubicBezTo>
                  <a:cubicBezTo>
                    <a:pt x="366" y="453"/>
                    <a:pt x="366" y="453"/>
                    <a:pt x="366" y="453"/>
                  </a:cubicBezTo>
                  <a:cubicBezTo>
                    <a:pt x="366" y="417"/>
                    <a:pt x="366" y="417"/>
                    <a:pt x="366" y="417"/>
                  </a:cubicBezTo>
                  <a:cubicBezTo>
                    <a:pt x="368" y="411"/>
                    <a:pt x="368" y="411"/>
                    <a:pt x="368" y="411"/>
                  </a:cubicBezTo>
                  <a:cubicBezTo>
                    <a:pt x="366" y="410"/>
                    <a:pt x="366" y="410"/>
                    <a:pt x="366" y="410"/>
                  </a:cubicBezTo>
                  <a:cubicBezTo>
                    <a:pt x="366" y="378"/>
                    <a:pt x="366" y="378"/>
                    <a:pt x="366" y="378"/>
                  </a:cubicBezTo>
                  <a:cubicBezTo>
                    <a:pt x="370" y="377"/>
                    <a:pt x="370" y="377"/>
                    <a:pt x="370" y="377"/>
                  </a:cubicBezTo>
                  <a:close/>
                  <a:moveTo>
                    <a:pt x="370" y="488"/>
                  </a:moveTo>
                  <a:cubicBezTo>
                    <a:pt x="370" y="492"/>
                    <a:pt x="370" y="492"/>
                    <a:pt x="370" y="492"/>
                  </a:cubicBezTo>
                  <a:cubicBezTo>
                    <a:pt x="366" y="491"/>
                    <a:pt x="366" y="491"/>
                    <a:pt x="366" y="491"/>
                  </a:cubicBezTo>
                  <a:cubicBezTo>
                    <a:pt x="366" y="487"/>
                    <a:pt x="366" y="487"/>
                    <a:pt x="366" y="487"/>
                  </a:cubicBezTo>
                  <a:cubicBezTo>
                    <a:pt x="370" y="488"/>
                    <a:pt x="370" y="488"/>
                    <a:pt x="370" y="488"/>
                  </a:cubicBezTo>
                  <a:close/>
                  <a:moveTo>
                    <a:pt x="370" y="501"/>
                  </a:moveTo>
                  <a:cubicBezTo>
                    <a:pt x="368" y="499"/>
                    <a:pt x="367" y="496"/>
                    <a:pt x="366" y="491"/>
                  </a:cubicBezTo>
                  <a:cubicBezTo>
                    <a:pt x="366" y="505"/>
                    <a:pt x="366" y="505"/>
                    <a:pt x="366" y="505"/>
                  </a:cubicBezTo>
                  <a:cubicBezTo>
                    <a:pt x="368" y="506"/>
                    <a:pt x="369" y="506"/>
                    <a:pt x="370" y="506"/>
                  </a:cubicBezTo>
                  <a:cubicBezTo>
                    <a:pt x="370" y="501"/>
                    <a:pt x="370" y="501"/>
                    <a:pt x="370" y="501"/>
                  </a:cubicBezTo>
                  <a:close/>
                  <a:moveTo>
                    <a:pt x="370" y="522"/>
                  </a:moveTo>
                  <a:cubicBezTo>
                    <a:pt x="370" y="529"/>
                    <a:pt x="370" y="529"/>
                    <a:pt x="370" y="529"/>
                  </a:cubicBezTo>
                  <a:cubicBezTo>
                    <a:pt x="369" y="530"/>
                    <a:pt x="368" y="532"/>
                    <a:pt x="366" y="533"/>
                  </a:cubicBezTo>
                  <a:cubicBezTo>
                    <a:pt x="366" y="521"/>
                    <a:pt x="366" y="521"/>
                    <a:pt x="366" y="521"/>
                  </a:cubicBezTo>
                  <a:cubicBezTo>
                    <a:pt x="369" y="521"/>
                    <a:pt x="369" y="521"/>
                    <a:pt x="369" y="521"/>
                  </a:cubicBezTo>
                  <a:cubicBezTo>
                    <a:pt x="369" y="521"/>
                    <a:pt x="370" y="522"/>
                    <a:pt x="370" y="522"/>
                  </a:cubicBezTo>
                  <a:close/>
                  <a:moveTo>
                    <a:pt x="370" y="543"/>
                  </a:moveTo>
                  <a:cubicBezTo>
                    <a:pt x="370" y="552"/>
                    <a:pt x="370" y="552"/>
                    <a:pt x="370" y="552"/>
                  </a:cubicBezTo>
                  <a:cubicBezTo>
                    <a:pt x="369" y="553"/>
                    <a:pt x="368" y="553"/>
                    <a:pt x="366" y="553"/>
                  </a:cubicBezTo>
                  <a:cubicBezTo>
                    <a:pt x="366" y="542"/>
                    <a:pt x="366" y="542"/>
                    <a:pt x="366" y="542"/>
                  </a:cubicBezTo>
                  <a:cubicBezTo>
                    <a:pt x="368" y="542"/>
                    <a:pt x="369" y="543"/>
                    <a:pt x="370" y="543"/>
                  </a:cubicBezTo>
                  <a:close/>
                  <a:moveTo>
                    <a:pt x="370" y="610"/>
                  </a:moveTo>
                  <a:cubicBezTo>
                    <a:pt x="370" y="616"/>
                    <a:pt x="370" y="616"/>
                    <a:pt x="370" y="616"/>
                  </a:cubicBezTo>
                  <a:cubicBezTo>
                    <a:pt x="369" y="616"/>
                    <a:pt x="368" y="615"/>
                    <a:pt x="366" y="615"/>
                  </a:cubicBezTo>
                  <a:cubicBezTo>
                    <a:pt x="366" y="609"/>
                    <a:pt x="366" y="609"/>
                    <a:pt x="366" y="609"/>
                  </a:cubicBezTo>
                  <a:cubicBezTo>
                    <a:pt x="368" y="610"/>
                    <a:pt x="369" y="610"/>
                    <a:pt x="370" y="610"/>
                  </a:cubicBezTo>
                  <a:close/>
                  <a:moveTo>
                    <a:pt x="370" y="632"/>
                  </a:moveTo>
                  <a:cubicBezTo>
                    <a:pt x="370" y="638"/>
                    <a:pt x="370" y="638"/>
                    <a:pt x="370" y="638"/>
                  </a:cubicBezTo>
                  <a:cubicBezTo>
                    <a:pt x="369" y="638"/>
                    <a:pt x="368" y="638"/>
                    <a:pt x="366" y="637"/>
                  </a:cubicBezTo>
                  <a:cubicBezTo>
                    <a:pt x="366" y="628"/>
                    <a:pt x="366" y="628"/>
                    <a:pt x="366" y="628"/>
                  </a:cubicBezTo>
                  <a:cubicBezTo>
                    <a:pt x="367" y="630"/>
                    <a:pt x="368" y="631"/>
                    <a:pt x="370" y="632"/>
                  </a:cubicBezTo>
                  <a:close/>
                  <a:moveTo>
                    <a:pt x="370" y="672"/>
                  </a:moveTo>
                  <a:cubicBezTo>
                    <a:pt x="370" y="696"/>
                    <a:pt x="370" y="696"/>
                    <a:pt x="370" y="696"/>
                  </a:cubicBezTo>
                  <a:cubicBezTo>
                    <a:pt x="368" y="696"/>
                    <a:pt x="367" y="695"/>
                    <a:pt x="366" y="694"/>
                  </a:cubicBezTo>
                  <a:cubicBezTo>
                    <a:pt x="366" y="674"/>
                    <a:pt x="366" y="674"/>
                    <a:pt x="366" y="674"/>
                  </a:cubicBezTo>
                  <a:cubicBezTo>
                    <a:pt x="367" y="673"/>
                    <a:pt x="368" y="673"/>
                    <a:pt x="370" y="672"/>
                  </a:cubicBezTo>
                  <a:close/>
                  <a:moveTo>
                    <a:pt x="370" y="703"/>
                  </a:moveTo>
                  <a:cubicBezTo>
                    <a:pt x="370" y="712"/>
                    <a:pt x="370" y="712"/>
                    <a:pt x="370" y="712"/>
                  </a:cubicBezTo>
                  <a:cubicBezTo>
                    <a:pt x="369" y="712"/>
                    <a:pt x="368" y="712"/>
                    <a:pt x="366" y="712"/>
                  </a:cubicBezTo>
                  <a:cubicBezTo>
                    <a:pt x="366" y="702"/>
                    <a:pt x="366" y="702"/>
                    <a:pt x="366" y="702"/>
                  </a:cubicBezTo>
                  <a:cubicBezTo>
                    <a:pt x="368" y="703"/>
                    <a:pt x="369" y="703"/>
                    <a:pt x="370" y="703"/>
                  </a:cubicBezTo>
                  <a:close/>
                  <a:moveTo>
                    <a:pt x="370" y="747"/>
                  </a:moveTo>
                  <a:cubicBezTo>
                    <a:pt x="370" y="755"/>
                    <a:pt x="370" y="755"/>
                    <a:pt x="370" y="755"/>
                  </a:cubicBezTo>
                  <a:cubicBezTo>
                    <a:pt x="369" y="755"/>
                    <a:pt x="368" y="755"/>
                    <a:pt x="368" y="755"/>
                  </a:cubicBezTo>
                  <a:cubicBezTo>
                    <a:pt x="368" y="757"/>
                    <a:pt x="369" y="759"/>
                    <a:pt x="370" y="760"/>
                  </a:cubicBezTo>
                  <a:cubicBezTo>
                    <a:pt x="370" y="780"/>
                    <a:pt x="370" y="780"/>
                    <a:pt x="370" y="780"/>
                  </a:cubicBezTo>
                  <a:cubicBezTo>
                    <a:pt x="368" y="777"/>
                    <a:pt x="367" y="775"/>
                    <a:pt x="366" y="773"/>
                  </a:cubicBezTo>
                  <a:cubicBezTo>
                    <a:pt x="366" y="747"/>
                    <a:pt x="366" y="747"/>
                    <a:pt x="366" y="747"/>
                  </a:cubicBezTo>
                  <a:cubicBezTo>
                    <a:pt x="368" y="747"/>
                    <a:pt x="369" y="747"/>
                    <a:pt x="370" y="747"/>
                  </a:cubicBezTo>
                  <a:close/>
                  <a:moveTo>
                    <a:pt x="366" y="579"/>
                  </a:moveTo>
                  <a:cubicBezTo>
                    <a:pt x="366" y="572"/>
                    <a:pt x="366" y="572"/>
                    <a:pt x="366" y="572"/>
                  </a:cubicBezTo>
                  <a:cubicBezTo>
                    <a:pt x="369" y="574"/>
                    <a:pt x="368" y="576"/>
                    <a:pt x="366" y="579"/>
                  </a:cubicBezTo>
                  <a:close/>
                  <a:moveTo>
                    <a:pt x="360" y="2"/>
                  </a:moveTo>
                  <a:cubicBezTo>
                    <a:pt x="362" y="2"/>
                    <a:pt x="364" y="2"/>
                    <a:pt x="366" y="2"/>
                  </a:cubicBezTo>
                  <a:cubicBezTo>
                    <a:pt x="366" y="8"/>
                    <a:pt x="366" y="8"/>
                    <a:pt x="366" y="8"/>
                  </a:cubicBezTo>
                  <a:cubicBezTo>
                    <a:pt x="364" y="8"/>
                    <a:pt x="362" y="8"/>
                    <a:pt x="360" y="9"/>
                  </a:cubicBezTo>
                  <a:cubicBezTo>
                    <a:pt x="360" y="2"/>
                    <a:pt x="360" y="2"/>
                    <a:pt x="360" y="2"/>
                  </a:cubicBezTo>
                  <a:close/>
                  <a:moveTo>
                    <a:pt x="366" y="792"/>
                  </a:moveTo>
                  <a:cubicBezTo>
                    <a:pt x="364" y="792"/>
                    <a:pt x="362" y="792"/>
                    <a:pt x="360" y="792"/>
                  </a:cubicBezTo>
                  <a:cubicBezTo>
                    <a:pt x="360" y="785"/>
                    <a:pt x="360" y="785"/>
                    <a:pt x="360" y="785"/>
                  </a:cubicBezTo>
                  <a:cubicBezTo>
                    <a:pt x="361" y="785"/>
                    <a:pt x="363" y="786"/>
                    <a:pt x="364" y="786"/>
                  </a:cubicBezTo>
                  <a:cubicBezTo>
                    <a:pt x="365" y="786"/>
                    <a:pt x="366" y="786"/>
                    <a:pt x="366" y="786"/>
                  </a:cubicBezTo>
                  <a:cubicBezTo>
                    <a:pt x="366" y="792"/>
                    <a:pt x="366" y="792"/>
                    <a:pt x="366" y="792"/>
                  </a:cubicBezTo>
                  <a:close/>
                  <a:moveTo>
                    <a:pt x="366" y="29"/>
                  </a:moveTo>
                  <a:cubicBezTo>
                    <a:pt x="366" y="46"/>
                    <a:pt x="366" y="46"/>
                    <a:pt x="366" y="46"/>
                  </a:cubicBezTo>
                  <a:cubicBezTo>
                    <a:pt x="364" y="47"/>
                    <a:pt x="362" y="47"/>
                    <a:pt x="360" y="48"/>
                  </a:cubicBezTo>
                  <a:cubicBezTo>
                    <a:pt x="360" y="40"/>
                    <a:pt x="360" y="40"/>
                    <a:pt x="360" y="40"/>
                  </a:cubicBezTo>
                  <a:cubicBezTo>
                    <a:pt x="362" y="39"/>
                    <a:pt x="362" y="39"/>
                    <a:pt x="362" y="39"/>
                  </a:cubicBezTo>
                  <a:cubicBezTo>
                    <a:pt x="361" y="38"/>
                    <a:pt x="361" y="37"/>
                    <a:pt x="360" y="35"/>
                  </a:cubicBezTo>
                  <a:cubicBezTo>
                    <a:pt x="360" y="21"/>
                    <a:pt x="360" y="21"/>
                    <a:pt x="360" y="21"/>
                  </a:cubicBezTo>
                  <a:cubicBezTo>
                    <a:pt x="362" y="23"/>
                    <a:pt x="364" y="26"/>
                    <a:pt x="366" y="29"/>
                  </a:cubicBezTo>
                  <a:close/>
                  <a:moveTo>
                    <a:pt x="366" y="121"/>
                  </a:moveTo>
                  <a:cubicBezTo>
                    <a:pt x="366" y="134"/>
                    <a:pt x="366" y="134"/>
                    <a:pt x="366" y="134"/>
                  </a:cubicBezTo>
                  <a:cubicBezTo>
                    <a:pt x="365" y="136"/>
                    <a:pt x="363" y="137"/>
                    <a:pt x="360" y="138"/>
                  </a:cubicBezTo>
                  <a:cubicBezTo>
                    <a:pt x="360" y="120"/>
                    <a:pt x="360" y="120"/>
                    <a:pt x="360" y="120"/>
                  </a:cubicBezTo>
                  <a:cubicBezTo>
                    <a:pt x="362" y="121"/>
                    <a:pt x="364" y="121"/>
                    <a:pt x="366" y="121"/>
                  </a:cubicBezTo>
                  <a:close/>
                  <a:moveTo>
                    <a:pt x="366" y="166"/>
                  </a:moveTo>
                  <a:cubicBezTo>
                    <a:pt x="366" y="175"/>
                    <a:pt x="366" y="175"/>
                    <a:pt x="366" y="175"/>
                  </a:cubicBezTo>
                  <a:cubicBezTo>
                    <a:pt x="364" y="174"/>
                    <a:pt x="362" y="173"/>
                    <a:pt x="360" y="173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2" y="167"/>
                    <a:pt x="364" y="167"/>
                    <a:pt x="366" y="166"/>
                  </a:cubicBezTo>
                  <a:close/>
                  <a:moveTo>
                    <a:pt x="366" y="188"/>
                  </a:moveTo>
                  <a:cubicBezTo>
                    <a:pt x="366" y="194"/>
                    <a:pt x="366" y="194"/>
                    <a:pt x="366" y="194"/>
                  </a:cubicBezTo>
                  <a:cubicBezTo>
                    <a:pt x="364" y="194"/>
                    <a:pt x="362" y="194"/>
                    <a:pt x="360" y="195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364" y="189"/>
                    <a:pt x="364" y="189"/>
                    <a:pt x="364" y="189"/>
                  </a:cubicBezTo>
                  <a:cubicBezTo>
                    <a:pt x="366" y="188"/>
                    <a:pt x="366" y="188"/>
                    <a:pt x="366" y="188"/>
                  </a:cubicBezTo>
                  <a:close/>
                  <a:moveTo>
                    <a:pt x="366" y="257"/>
                  </a:moveTo>
                  <a:cubicBezTo>
                    <a:pt x="366" y="268"/>
                    <a:pt x="366" y="268"/>
                    <a:pt x="366" y="268"/>
                  </a:cubicBezTo>
                  <a:cubicBezTo>
                    <a:pt x="365" y="268"/>
                    <a:pt x="364" y="269"/>
                    <a:pt x="362" y="270"/>
                  </a:cubicBezTo>
                  <a:cubicBezTo>
                    <a:pt x="362" y="274"/>
                    <a:pt x="361" y="278"/>
                    <a:pt x="360" y="283"/>
                  </a:cubicBezTo>
                  <a:cubicBezTo>
                    <a:pt x="360" y="246"/>
                    <a:pt x="360" y="246"/>
                    <a:pt x="360" y="246"/>
                  </a:cubicBezTo>
                  <a:cubicBezTo>
                    <a:pt x="361" y="246"/>
                    <a:pt x="361" y="246"/>
                    <a:pt x="361" y="246"/>
                  </a:cubicBezTo>
                  <a:cubicBezTo>
                    <a:pt x="361" y="250"/>
                    <a:pt x="361" y="253"/>
                    <a:pt x="361" y="257"/>
                  </a:cubicBezTo>
                  <a:cubicBezTo>
                    <a:pt x="363" y="257"/>
                    <a:pt x="365" y="257"/>
                    <a:pt x="366" y="257"/>
                  </a:cubicBezTo>
                  <a:close/>
                  <a:moveTo>
                    <a:pt x="366" y="299"/>
                  </a:moveTo>
                  <a:cubicBezTo>
                    <a:pt x="366" y="302"/>
                    <a:pt x="366" y="302"/>
                    <a:pt x="366" y="302"/>
                  </a:cubicBezTo>
                  <a:cubicBezTo>
                    <a:pt x="366" y="302"/>
                    <a:pt x="365" y="302"/>
                    <a:pt x="364" y="302"/>
                  </a:cubicBezTo>
                  <a:cubicBezTo>
                    <a:pt x="365" y="303"/>
                    <a:pt x="366" y="304"/>
                    <a:pt x="366" y="304"/>
                  </a:cubicBezTo>
                  <a:cubicBezTo>
                    <a:pt x="366" y="309"/>
                    <a:pt x="366" y="309"/>
                    <a:pt x="366" y="309"/>
                  </a:cubicBezTo>
                  <a:cubicBezTo>
                    <a:pt x="365" y="308"/>
                    <a:pt x="363" y="306"/>
                    <a:pt x="360" y="306"/>
                  </a:cubicBezTo>
                  <a:cubicBezTo>
                    <a:pt x="360" y="301"/>
                    <a:pt x="360" y="301"/>
                    <a:pt x="360" y="301"/>
                  </a:cubicBezTo>
                  <a:cubicBezTo>
                    <a:pt x="362" y="300"/>
                    <a:pt x="364" y="299"/>
                    <a:pt x="366" y="299"/>
                  </a:cubicBezTo>
                  <a:close/>
                  <a:moveTo>
                    <a:pt x="366" y="314"/>
                  </a:moveTo>
                  <a:cubicBezTo>
                    <a:pt x="366" y="317"/>
                    <a:pt x="366" y="317"/>
                    <a:pt x="366" y="317"/>
                  </a:cubicBezTo>
                  <a:cubicBezTo>
                    <a:pt x="364" y="317"/>
                    <a:pt x="362" y="318"/>
                    <a:pt x="360" y="319"/>
                  </a:cubicBezTo>
                  <a:cubicBezTo>
                    <a:pt x="360" y="313"/>
                    <a:pt x="360" y="313"/>
                    <a:pt x="360" y="313"/>
                  </a:cubicBezTo>
                  <a:cubicBezTo>
                    <a:pt x="363" y="315"/>
                    <a:pt x="363" y="315"/>
                    <a:pt x="363" y="315"/>
                  </a:cubicBezTo>
                  <a:cubicBezTo>
                    <a:pt x="364" y="314"/>
                    <a:pt x="365" y="314"/>
                    <a:pt x="366" y="314"/>
                  </a:cubicBezTo>
                  <a:close/>
                  <a:moveTo>
                    <a:pt x="366" y="378"/>
                  </a:moveTo>
                  <a:cubicBezTo>
                    <a:pt x="366" y="410"/>
                    <a:pt x="366" y="410"/>
                    <a:pt x="366" y="410"/>
                  </a:cubicBezTo>
                  <a:cubicBezTo>
                    <a:pt x="360" y="405"/>
                    <a:pt x="360" y="405"/>
                    <a:pt x="360" y="405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6" y="378"/>
                    <a:pt x="366" y="378"/>
                    <a:pt x="366" y="378"/>
                  </a:cubicBezTo>
                  <a:close/>
                  <a:moveTo>
                    <a:pt x="366" y="417"/>
                  </a:moveTo>
                  <a:cubicBezTo>
                    <a:pt x="366" y="453"/>
                    <a:pt x="366" y="453"/>
                    <a:pt x="366" y="453"/>
                  </a:cubicBezTo>
                  <a:cubicBezTo>
                    <a:pt x="360" y="457"/>
                    <a:pt x="360" y="457"/>
                    <a:pt x="360" y="457"/>
                  </a:cubicBezTo>
                  <a:cubicBezTo>
                    <a:pt x="360" y="436"/>
                    <a:pt x="360" y="436"/>
                    <a:pt x="360" y="436"/>
                  </a:cubicBezTo>
                  <a:cubicBezTo>
                    <a:pt x="362" y="430"/>
                    <a:pt x="364" y="423"/>
                    <a:pt x="366" y="417"/>
                  </a:cubicBezTo>
                  <a:close/>
                  <a:moveTo>
                    <a:pt x="366" y="487"/>
                  </a:moveTo>
                  <a:cubicBezTo>
                    <a:pt x="366" y="491"/>
                    <a:pt x="366" y="491"/>
                    <a:pt x="366" y="491"/>
                  </a:cubicBezTo>
                  <a:cubicBezTo>
                    <a:pt x="366" y="505"/>
                    <a:pt x="366" y="505"/>
                    <a:pt x="366" y="505"/>
                  </a:cubicBezTo>
                  <a:cubicBezTo>
                    <a:pt x="364" y="505"/>
                    <a:pt x="362" y="504"/>
                    <a:pt x="360" y="504"/>
                  </a:cubicBezTo>
                  <a:cubicBezTo>
                    <a:pt x="360" y="501"/>
                    <a:pt x="360" y="501"/>
                    <a:pt x="360" y="501"/>
                  </a:cubicBezTo>
                  <a:cubicBezTo>
                    <a:pt x="361" y="501"/>
                    <a:pt x="361" y="501"/>
                    <a:pt x="361" y="502"/>
                  </a:cubicBezTo>
                  <a:cubicBezTo>
                    <a:pt x="362" y="502"/>
                    <a:pt x="363" y="502"/>
                    <a:pt x="364" y="502"/>
                  </a:cubicBezTo>
                  <a:cubicBezTo>
                    <a:pt x="364" y="497"/>
                    <a:pt x="363" y="493"/>
                    <a:pt x="360" y="490"/>
                  </a:cubicBezTo>
                  <a:cubicBezTo>
                    <a:pt x="360" y="485"/>
                    <a:pt x="360" y="485"/>
                    <a:pt x="360" y="485"/>
                  </a:cubicBezTo>
                  <a:cubicBezTo>
                    <a:pt x="361" y="486"/>
                    <a:pt x="363" y="486"/>
                    <a:pt x="364" y="487"/>
                  </a:cubicBezTo>
                  <a:cubicBezTo>
                    <a:pt x="366" y="487"/>
                    <a:pt x="366" y="487"/>
                    <a:pt x="366" y="487"/>
                  </a:cubicBezTo>
                  <a:close/>
                  <a:moveTo>
                    <a:pt x="366" y="521"/>
                  </a:moveTo>
                  <a:cubicBezTo>
                    <a:pt x="366" y="533"/>
                    <a:pt x="366" y="533"/>
                    <a:pt x="366" y="533"/>
                  </a:cubicBezTo>
                  <a:cubicBezTo>
                    <a:pt x="364" y="536"/>
                    <a:pt x="362" y="539"/>
                    <a:pt x="362" y="542"/>
                  </a:cubicBezTo>
                  <a:cubicBezTo>
                    <a:pt x="364" y="542"/>
                    <a:pt x="365" y="542"/>
                    <a:pt x="366" y="542"/>
                  </a:cubicBezTo>
                  <a:cubicBezTo>
                    <a:pt x="366" y="553"/>
                    <a:pt x="366" y="553"/>
                    <a:pt x="366" y="553"/>
                  </a:cubicBezTo>
                  <a:cubicBezTo>
                    <a:pt x="365" y="554"/>
                    <a:pt x="363" y="554"/>
                    <a:pt x="360" y="554"/>
                  </a:cubicBezTo>
                  <a:cubicBezTo>
                    <a:pt x="360" y="525"/>
                    <a:pt x="360" y="525"/>
                    <a:pt x="360" y="525"/>
                  </a:cubicBezTo>
                  <a:cubicBezTo>
                    <a:pt x="361" y="524"/>
                    <a:pt x="362" y="522"/>
                    <a:pt x="362" y="521"/>
                  </a:cubicBezTo>
                  <a:cubicBezTo>
                    <a:pt x="366" y="521"/>
                    <a:pt x="366" y="521"/>
                    <a:pt x="366" y="521"/>
                  </a:cubicBezTo>
                  <a:close/>
                  <a:moveTo>
                    <a:pt x="366" y="572"/>
                  </a:moveTo>
                  <a:cubicBezTo>
                    <a:pt x="366" y="579"/>
                    <a:pt x="366" y="579"/>
                    <a:pt x="366" y="579"/>
                  </a:cubicBezTo>
                  <a:cubicBezTo>
                    <a:pt x="365" y="583"/>
                    <a:pt x="362" y="587"/>
                    <a:pt x="361" y="592"/>
                  </a:cubicBezTo>
                  <a:cubicBezTo>
                    <a:pt x="360" y="592"/>
                    <a:pt x="360" y="592"/>
                    <a:pt x="360" y="592"/>
                  </a:cubicBezTo>
                  <a:cubicBezTo>
                    <a:pt x="360" y="569"/>
                    <a:pt x="360" y="569"/>
                    <a:pt x="360" y="569"/>
                  </a:cubicBezTo>
                  <a:cubicBezTo>
                    <a:pt x="363" y="570"/>
                    <a:pt x="365" y="571"/>
                    <a:pt x="366" y="572"/>
                  </a:cubicBezTo>
                  <a:close/>
                  <a:moveTo>
                    <a:pt x="366" y="609"/>
                  </a:moveTo>
                  <a:cubicBezTo>
                    <a:pt x="366" y="615"/>
                    <a:pt x="366" y="615"/>
                    <a:pt x="366" y="615"/>
                  </a:cubicBezTo>
                  <a:cubicBezTo>
                    <a:pt x="365" y="615"/>
                    <a:pt x="363" y="614"/>
                    <a:pt x="361" y="614"/>
                  </a:cubicBezTo>
                  <a:cubicBezTo>
                    <a:pt x="363" y="619"/>
                    <a:pt x="364" y="624"/>
                    <a:pt x="366" y="628"/>
                  </a:cubicBezTo>
                  <a:cubicBezTo>
                    <a:pt x="366" y="637"/>
                    <a:pt x="366" y="637"/>
                    <a:pt x="366" y="637"/>
                  </a:cubicBezTo>
                  <a:cubicBezTo>
                    <a:pt x="364" y="637"/>
                    <a:pt x="362" y="637"/>
                    <a:pt x="360" y="637"/>
                  </a:cubicBezTo>
                  <a:cubicBezTo>
                    <a:pt x="360" y="631"/>
                    <a:pt x="360" y="631"/>
                    <a:pt x="360" y="631"/>
                  </a:cubicBezTo>
                  <a:cubicBezTo>
                    <a:pt x="360" y="631"/>
                    <a:pt x="360" y="631"/>
                    <a:pt x="360" y="631"/>
                  </a:cubicBezTo>
                  <a:cubicBezTo>
                    <a:pt x="360" y="631"/>
                    <a:pt x="360" y="631"/>
                    <a:pt x="360" y="631"/>
                  </a:cubicBezTo>
                  <a:cubicBezTo>
                    <a:pt x="360" y="608"/>
                    <a:pt x="360" y="608"/>
                    <a:pt x="360" y="608"/>
                  </a:cubicBezTo>
                  <a:cubicBezTo>
                    <a:pt x="362" y="608"/>
                    <a:pt x="364" y="609"/>
                    <a:pt x="366" y="609"/>
                  </a:cubicBezTo>
                  <a:close/>
                  <a:moveTo>
                    <a:pt x="366" y="674"/>
                  </a:moveTo>
                  <a:cubicBezTo>
                    <a:pt x="366" y="694"/>
                    <a:pt x="366" y="694"/>
                    <a:pt x="366" y="694"/>
                  </a:cubicBezTo>
                  <a:cubicBezTo>
                    <a:pt x="360" y="690"/>
                    <a:pt x="359" y="679"/>
                    <a:pt x="366" y="674"/>
                  </a:cubicBezTo>
                  <a:close/>
                  <a:moveTo>
                    <a:pt x="366" y="702"/>
                  </a:moveTo>
                  <a:cubicBezTo>
                    <a:pt x="366" y="712"/>
                    <a:pt x="366" y="712"/>
                    <a:pt x="366" y="712"/>
                  </a:cubicBezTo>
                  <a:cubicBezTo>
                    <a:pt x="364" y="711"/>
                    <a:pt x="362" y="711"/>
                    <a:pt x="360" y="710"/>
                  </a:cubicBezTo>
                  <a:cubicBezTo>
                    <a:pt x="362" y="702"/>
                    <a:pt x="362" y="702"/>
                    <a:pt x="364" y="700"/>
                  </a:cubicBezTo>
                  <a:cubicBezTo>
                    <a:pt x="364" y="701"/>
                    <a:pt x="366" y="702"/>
                    <a:pt x="366" y="702"/>
                  </a:cubicBezTo>
                  <a:close/>
                  <a:moveTo>
                    <a:pt x="366" y="747"/>
                  </a:moveTo>
                  <a:cubicBezTo>
                    <a:pt x="366" y="773"/>
                    <a:pt x="366" y="773"/>
                    <a:pt x="366" y="773"/>
                  </a:cubicBezTo>
                  <a:cubicBezTo>
                    <a:pt x="364" y="769"/>
                    <a:pt x="362" y="765"/>
                    <a:pt x="360" y="762"/>
                  </a:cubicBezTo>
                  <a:cubicBezTo>
                    <a:pt x="360" y="748"/>
                    <a:pt x="360" y="748"/>
                    <a:pt x="360" y="748"/>
                  </a:cubicBezTo>
                  <a:cubicBezTo>
                    <a:pt x="362" y="748"/>
                    <a:pt x="364" y="748"/>
                    <a:pt x="366" y="747"/>
                  </a:cubicBezTo>
                  <a:close/>
                  <a:moveTo>
                    <a:pt x="354" y="3"/>
                  </a:moveTo>
                  <a:cubicBezTo>
                    <a:pt x="355" y="3"/>
                    <a:pt x="356" y="2"/>
                    <a:pt x="357" y="2"/>
                  </a:cubicBezTo>
                  <a:cubicBezTo>
                    <a:pt x="358" y="2"/>
                    <a:pt x="359" y="2"/>
                    <a:pt x="360" y="2"/>
                  </a:cubicBezTo>
                  <a:cubicBezTo>
                    <a:pt x="360" y="9"/>
                    <a:pt x="360" y="9"/>
                    <a:pt x="360" y="9"/>
                  </a:cubicBezTo>
                  <a:cubicBezTo>
                    <a:pt x="358" y="9"/>
                    <a:pt x="356" y="10"/>
                    <a:pt x="354" y="12"/>
                  </a:cubicBezTo>
                  <a:cubicBezTo>
                    <a:pt x="354" y="3"/>
                    <a:pt x="354" y="3"/>
                    <a:pt x="354" y="3"/>
                  </a:cubicBezTo>
                  <a:close/>
                  <a:moveTo>
                    <a:pt x="360" y="792"/>
                  </a:moveTo>
                  <a:cubicBezTo>
                    <a:pt x="358" y="791"/>
                    <a:pt x="356" y="791"/>
                    <a:pt x="354" y="791"/>
                  </a:cubicBezTo>
                  <a:cubicBezTo>
                    <a:pt x="354" y="782"/>
                    <a:pt x="354" y="782"/>
                    <a:pt x="354" y="782"/>
                  </a:cubicBezTo>
                  <a:cubicBezTo>
                    <a:pt x="356" y="783"/>
                    <a:pt x="358" y="784"/>
                    <a:pt x="360" y="785"/>
                  </a:cubicBezTo>
                  <a:cubicBezTo>
                    <a:pt x="360" y="792"/>
                    <a:pt x="360" y="792"/>
                    <a:pt x="360" y="792"/>
                  </a:cubicBezTo>
                  <a:close/>
                  <a:moveTo>
                    <a:pt x="360" y="21"/>
                  </a:moveTo>
                  <a:cubicBezTo>
                    <a:pt x="360" y="35"/>
                    <a:pt x="360" y="35"/>
                    <a:pt x="360" y="35"/>
                  </a:cubicBezTo>
                  <a:cubicBezTo>
                    <a:pt x="359" y="31"/>
                    <a:pt x="356" y="27"/>
                    <a:pt x="354" y="24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6" y="15"/>
                    <a:pt x="358" y="18"/>
                    <a:pt x="360" y="21"/>
                  </a:cubicBezTo>
                  <a:close/>
                  <a:moveTo>
                    <a:pt x="360" y="40"/>
                  </a:moveTo>
                  <a:cubicBezTo>
                    <a:pt x="360" y="48"/>
                    <a:pt x="360" y="48"/>
                    <a:pt x="360" y="48"/>
                  </a:cubicBezTo>
                  <a:cubicBezTo>
                    <a:pt x="358" y="48"/>
                    <a:pt x="356" y="48"/>
                    <a:pt x="354" y="49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7" y="41"/>
                    <a:pt x="358" y="41"/>
                    <a:pt x="360" y="40"/>
                  </a:cubicBezTo>
                  <a:close/>
                  <a:moveTo>
                    <a:pt x="360" y="120"/>
                  </a:moveTo>
                  <a:cubicBezTo>
                    <a:pt x="360" y="138"/>
                    <a:pt x="360" y="138"/>
                    <a:pt x="360" y="138"/>
                  </a:cubicBezTo>
                  <a:cubicBezTo>
                    <a:pt x="358" y="139"/>
                    <a:pt x="356" y="139"/>
                    <a:pt x="354" y="139"/>
                  </a:cubicBezTo>
                  <a:cubicBezTo>
                    <a:pt x="354" y="120"/>
                    <a:pt x="354" y="120"/>
                    <a:pt x="354" y="120"/>
                  </a:cubicBezTo>
                  <a:cubicBezTo>
                    <a:pt x="356" y="120"/>
                    <a:pt x="358" y="120"/>
                    <a:pt x="360" y="120"/>
                  </a:cubicBezTo>
                  <a:close/>
                  <a:moveTo>
                    <a:pt x="360" y="167"/>
                  </a:moveTo>
                  <a:cubicBezTo>
                    <a:pt x="360" y="173"/>
                    <a:pt x="360" y="173"/>
                    <a:pt x="360" y="173"/>
                  </a:cubicBezTo>
                  <a:cubicBezTo>
                    <a:pt x="358" y="173"/>
                    <a:pt x="356" y="173"/>
                    <a:pt x="354" y="173"/>
                  </a:cubicBezTo>
                  <a:cubicBezTo>
                    <a:pt x="354" y="169"/>
                    <a:pt x="354" y="169"/>
                    <a:pt x="354" y="169"/>
                  </a:cubicBezTo>
                  <a:cubicBezTo>
                    <a:pt x="356" y="168"/>
                    <a:pt x="358" y="168"/>
                    <a:pt x="360" y="167"/>
                  </a:cubicBezTo>
                  <a:close/>
                  <a:moveTo>
                    <a:pt x="360" y="184"/>
                  </a:moveTo>
                  <a:cubicBezTo>
                    <a:pt x="360" y="195"/>
                    <a:pt x="360" y="195"/>
                    <a:pt x="360" y="195"/>
                  </a:cubicBezTo>
                  <a:cubicBezTo>
                    <a:pt x="358" y="195"/>
                    <a:pt x="356" y="195"/>
                    <a:pt x="354" y="196"/>
                  </a:cubicBezTo>
                  <a:cubicBezTo>
                    <a:pt x="354" y="191"/>
                    <a:pt x="354" y="191"/>
                    <a:pt x="354" y="191"/>
                  </a:cubicBezTo>
                  <a:cubicBezTo>
                    <a:pt x="355" y="191"/>
                    <a:pt x="356" y="191"/>
                    <a:pt x="357" y="191"/>
                  </a:cubicBezTo>
                  <a:cubicBezTo>
                    <a:pt x="356" y="188"/>
                    <a:pt x="355" y="186"/>
                    <a:pt x="354" y="185"/>
                  </a:cubicBezTo>
                  <a:cubicBezTo>
                    <a:pt x="354" y="177"/>
                    <a:pt x="354" y="177"/>
                    <a:pt x="354" y="177"/>
                  </a:cubicBezTo>
                  <a:cubicBezTo>
                    <a:pt x="360" y="184"/>
                    <a:pt x="360" y="184"/>
                    <a:pt x="360" y="184"/>
                  </a:cubicBezTo>
                  <a:close/>
                  <a:moveTo>
                    <a:pt x="360" y="246"/>
                  </a:moveTo>
                  <a:cubicBezTo>
                    <a:pt x="360" y="283"/>
                    <a:pt x="360" y="283"/>
                    <a:pt x="360" y="283"/>
                  </a:cubicBezTo>
                  <a:cubicBezTo>
                    <a:pt x="359" y="287"/>
                    <a:pt x="357" y="291"/>
                    <a:pt x="354" y="293"/>
                  </a:cubicBezTo>
                  <a:cubicBezTo>
                    <a:pt x="354" y="220"/>
                    <a:pt x="354" y="220"/>
                    <a:pt x="354" y="220"/>
                  </a:cubicBezTo>
                  <a:cubicBezTo>
                    <a:pt x="355" y="220"/>
                    <a:pt x="355" y="220"/>
                    <a:pt x="355" y="220"/>
                  </a:cubicBezTo>
                  <a:cubicBezTo>
                    <a:pt x="356" y="220"/>
                    <a:pt x="357" y="221"/>
                    <a:pt x="357" y="221"/>
                  </a:cubicBezTo>
                  <a:cubicBezTo>
                    <a:pt x="357" y="230"/>
                    <a:pt x="358" y="238"/>
                    <a:pt x="358" y="246"/>
                  </a:cubicBezTo>
                  <a:cubicBezTo>
                    <a:pt x="360" y="246"/>
                    <a:pt x="360" y="246"/>
                    <a:pt x="360" y="246"/>
                  </a:cubicBezTo>
                  <a:close/>
                  <a:moveTo>
                    <a:pt x="360" y="301"/>
                  </a:moveTo>
                  <a:cubicBezTo>
                    <a:pt x="360" y="306"/>
                    <a:pt x="360" y="306"/>
                    <a:pt x="360" y="306"/>
                  </a:cubicBezTo>
                  <a:cubicBezTo>
                    <a:pt x="358" y="305"/>
                    <a:pt x="356" y="306"/>
                    <a:pt x="354" y="306"/>
                  </a:cubicBezTo>
                  <a:cubicBezTo>
                    <a:pt x="354" y="303"/>
                    <a:pt x="354" y="303"/>
                    <a:pt x="354" y="303"/>
                  </a:cubicBezTo>
                  <a:cubicBezTo>
                    <a:pt x="356" y="302"/>
                    <a:pt x="358" y="301"/>
                    <a:pt x="360" y="301"/>
                  </a:cubicBezTo>
                  <a:close/>
                  <a:moveTo>
                    <a:pt x="360" y="313"/>
                  </a:moveTo>
                  <a:cubicBezTo>
                    <a:pt x="360" y="319"/>
                    <a:pt x="360" y="319"/>
                    <a:pt x="360" y="319"/>
                  </a:cubicBezTo>
                  <a:cubicBezTo>
                    <a:pt x="358" y="320"/>
                    <a:pt x="356" y="321"/>
                    <a:pt x="354" y="322"/>
                  </a:cubicBezTo>
                  <a:cubicBezTo>
                    <a:pt x="354" y="318"/>
                    <a:pt x="354" y="318"/>
                    <a:pt x="354" y="318"/>
                  </a:cubicBezTo>
                  <a:cubicBezTo>
                    <a:pt x="355" y="318"/>
                    <a:pt x="356" y="317"/>
                    <a:pt x="358" y="316"/>
                  </a:cubicBezTo>
                  <a:cubicBezTo>
                    <a:pt x="357" y="315"/>
                    <a:pt x="355" y="315"/>
                    <a:pt x="354" y="314"/>
                  </a:cubicBezTo>
                  <a:cubicBezTo>
                    <a:pt x="354" y="308"/>
                    <a:pt x="354" y="308"/>
                    <a:pt x="354" y="308"/>
                  </a:cubicBezTo>
                  <a:cubicBezTo>
                    <a:pt x="356" y="310"/>
                    <a:pt x="357" y="311"/>
                    <a:pt x="360" y="313"/>
                  </a:cubicBezTo>
                  <a:close/>
                  <a:moveTo>
                    <a:pt x="360" y="378"/>
                  </a:moveTo>
                  <a:cubicBezTo>
                    <a:pt x="360" y="405"/>
                    <a:pt x="360" y="405"/>
                    <a:pt x="360" y="405"/>
                  </a:cubicBezTo>
                  <a:cubicBezTo>
                    <a:pt x="354" y="400"/>
                    <a:pt x="354" y="400"/>
                    <a:pt x="354" y="400"/>
                  </a:cubicBezTo>
                  <a:cubicBezTo>
                    <a:pt x="354" y="378"/>
                    <a:pt x="354" y="378"/>
                    <a:pt x="354" y="378"/>
                  </a:cubicBezTo>
                  <a:cubicBezTo>
                    <a:pt x="360" y="378"/>
                    <a:pt x="360" y="378"/>
                    <a:pt x="360" y="378"/>
                  </a:cubicBezTo>
                  <a:close/>
                  <a:moveTo>
                    <a:pt x="360" y="436"/>
                  </a:moveTo>
                  <a:cubicBezTo>
                    <a:pt x="360" y="457"/>
                    <a:pt x="360" y="457"/>
                    <a:pt x="360" y="457"/>
                  </a:cubicBezTo>
                  <a:cubicBezTo>
                    <a:pt x="354" y="462"/>
                    <a:pt x="354" y="462"/>
                    <a:pt x="354" y="462"/>
                  </a:cubicBezTo>
                  <a:cubicBezTo>
                    <a:pt x="354" y="457"/>
                    <a:pt x="354" y="457"/>
                    <a:pt x="354" y="457"/>
                  </a:cubicBezTo>
                  <a:cubicBezTo>
                    <a:pt x="356" y="450"/>
                    <a:pt x="358" y="443"/>
                    <a:pt x="360" y="436"/>
                  </a:cubicBezTo>
                  <a:close/>
                  <a:moveTo>
                    <a:pt x="360" y="485"/>
                  </a:moveTo>
                  <a:cubicBezTo>
                    <a:pt x="360" y="490"/>
                    <a:pt x="360" y="490"/>
                    <a:pt x="360" y="490"/>
                  </a:cubicBezTo>
                  <a:cubicBezTo>
                    <a:pt x="359" y="489"/>
                    <a:pt x="358" y="488"/>
                    <a:pt x="357" y="486"/>
                  </a:cubicBezTo>
                  <a:cubicBezTo>
                    <a:pt x="357" y="490"/>
                    <a:pt x="357" y="494"/>
                    <a:pt x="357" y="497"/>
                  </a:cubicBezTo>
                  <a:cubicBezTo>
                    <a:pt x="358" y="498"/>
                    <a:pt x="359" y="499"/>
                    <a:pt x="360" y="501"/>
                  </a:cubicBezTo>
                  <a:cubicBezTo>
                    <a:pt x="360" y="504"/>
                    <a:pt x="360" y="504"/>
                    <a:pt x="360" y="504"/>
                  </a:cubicBezTo>
                  <a:cubicBezTo>
                    <a:pt x="358" y="503"/>
                    <a:pt x="356" y="502"/>
                    <a:pt x="354" y="501"/>
                  </a:cubicBezTo>
                  <a:cubicBezTo>
                    <a:pt x="354" y="482"/>
                    <a:pt x="354" y="482"/>
                    <a:pt x="354" y="482"/>
                  </a:cubicBezTo>
                  <a:cubicBezTo>
                    <a:pt x="356" y="483"/>
                    <a:pt x="358" y="484"/>
                    <a:pt x="360" y="485"/>
                  </a:cubicBezTo>
                  <a:close/>
                  <a:moveTo>
                    <a:pt x="360" y="525"/>
                  </a:moveTo>
                  <a:cubicBezTo>
                    <a:pt x="360" y="554"/>
                    <a:pt x="360" y="554"/>
                    <a:pt x="360" y="554"/>
                  </a:cubicBezTo>
                  <a:cubicBezTo>
                    <a:pt x="359" y="554"/>
                    <a:pt x="359" y="554"/>
                    <a:pt x="359" y="554"/>
                  </a:cubicBezTo>
                  <a:cubicBezTo>
                    <a:pt x="356" y="559"/>
                    <a:pt x="357" y="561"/>
                    <a:pt x="357" y="568"/>
                  </a:cubicBezTo>
                  <a:cubicBezTo>
                    <a:pt x="358" y="568"/>
                    <a:pt x="359" y="569"/>
                    <a:pt x="360" y="569"/>
                  </a:cubicBezTo>
                  <a:cubicBezTo>
                    <a:pt x="360" y="592"/>
                    <a:pt x="360" y="592"/>
                    <a:pt x="360" y="592"/>
                  </a:cubicBezTo>
                  <a:cubicBezTo>
                    <a:pt x="358" y="593"/>
                    <a:pt x="358" y="593"/>
                    <a:pt x="355" y="591"/>
                  </a:cubicBezTo>
                  <a:cubicBezTo>
                    <a:pt x="355" y="588"/>
                    <a:pt x="354" y="584"/>
                    <a:pt x="354" y="581"/>
                  </a:cubicBezTo>
                  <a:cubicBezTo>
                    <a:pt x="354" y="540"/>
                    <a:pt x="354" y="540"/>
                    <a:pt x="354" y="540"/>
                  </a:cubicBezTo>
                  <a:cubicBezTo>
                    <a:pt x="356" y="535"/>
                    <a:pt x="358" y="530"/>
                    <a:pt x="360" y="525"/>
                  </a:cubicBezTo>
                  <a:close/>
                  <a:moveTo>
                    <a:pt x="360" y="608"/>
                  </a:moveTo>
                  <a:cubicBezTo>
                    <a:pt x="360" y="631"/>
                    <a:pt x="360" y="631"/>
                    <a:pt x="360" y="631"/>
                  </a:cubicBezTo>
                  <a:cubicBezTo>
                    <a:pt x="358" y="624"/>
                    <a:pt x="357" y="619"/>
                    <a:pt x="354" y="616"/>
                  </a:cubicBezTo>
                  <a:cubicBezTo>
                    <a:pt x="354" y="607"/>
                    <a:pt x="354" y="607"/>
                    <a:pt x="354" y="607"/>
                  </a:cubicBezTo>
                  <a:cubicBezTo>
                    <a:pt x="356" y="607"/>
                    <a:pt x="358" y="607"/>
                    <a:pt x="360" y="608"/>
                  </a:cubicBezTo>
                  <a:close/>
                  <a:moveTo>
                    <a:pt x="360" y="631"/>
                  </a:moveTo>
                  <a:cubicBezTo>
                    <a:pt x="360" y="637"/>
                    <a:pt x="360" y="637"/>
                    <a:pt x="360" y="637"/>
                  </a:cubicBezTo>
                  <a:cubicBezTo>
                    <a:pt x="358" y="636"/>
                    <a:pt x="356" y="636"/>
                    <a:pt x="354" y="636"/>
                  </a:cubicBezTo>
                  <a:cubicBezTo>
                    <a:pt x="354" y="631"/>
                    <a:pt x="354" y="631"/>
                    <a:pt x="354" y="631"/>
                  </a:cubicBezTo>
                  <a:cubicBezTo>
                    <a:pt x="355" y="631"/>
                    <a:pt x="355" y="631"/>
                    <a:pt x="355" y="631"/>
                  </a:cubicBezTo>
                  <a:cubicBezTo>
                    <a:pt x="360" y="631"/>
                    <a:pt x="360" y="631"/>
                    <a:pt x="360" y="631"/>
                  </a:cubicBezTo>
                  <a:close/>
                  <a:moveTo>
                    <a:pt x="360" y="748"/>
                  </a:moveTo>
                  <a:cubicBezTo>
                    <a:pt x="360" y="762"/>
                    <a:pt x="360" y="762"/>
                    <a:pt x="360" y="762"/>
                  </a:cubicBezTo>
                  <a:cubicBezTo>
                    <a:pt x="359" y="759"/>
                    <a:pt x="357" y="757"/>
                    <a:pt x="354" y="756"/>
                  </a:cubicBezTo>
                  <a:cubicBezTo>
                    <a:pt x="354" y="747"/>
                    <a:pt x="354" y="747"/>
                    <a:pt x="354" y="747"/>
                  </a:cubicBezTo>
                  <a:cubicBezTo>
                    <a:pt x="355" y="747"/>
                    <a:pt x="357" y="747"/>
                    <a:pt x="358" y="748"/>
                  </a:cubicBezTo>
                  <a:cubicBezTo>
                    <a:pt x="359" y="748"/>
                    <a:pt x="359" y="748"/>
                    <a:pt x="360" y="748"/>
                  </a:cubicBezTo>
                  <a:close/>
                  <a:moveTo>
                    <a:pt x="354" y="217"/>
                  </a:moveTo>
                  <a:cubicBezTo>
                    <a:pt x="354" y="209"/>
                    <a:pt x="354" y="209"/>
                    <a:pt x="354" y="209"/>
                  </a:cubicBezTo>
                  <a:cubicBezTo>
                    <a:pt x="355" y="209"/>
                    <a:pt x="355" y="209"/>
                    <a:pt x="355" y="209"/>
                  </a:cubicBezTo>
                  <a:cubicBezTo>
                    <a:pt x="356" y="211"/>
                    <a:pt x="356" y="211"/>
                    <a:pt x="356" y="215"/>
                  </a:cubicBezTo>
                  <a:cubicBezTo>
                    <a:pt x="356" y="215"/>
                    <a:pt x="355" y="216"/>
                    <a:pt x="354" y="217"/>
                  </a:cubicBezTo>
                  <a:close/>
                  <a:moveTo>
                    <a:pt x="349" y="4"/>
                  </a:moveTo>
                  <a:cubicBezTo>
                    <a:pt x="350" y="3"/>
                    <a:pt x="352" y="3"/>
                    <a:pt x="354" y="3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4" y="12"/>
                    <a:pt x="354" y="12"/>
                    <a:pt x="354" y="12"/>
                  </a:cubicBezTo>
                  <a:cubicBezTo>
                    <a:pt x="354" y="24"/>
                    <a:pt x="354" y="24"/>
                    <a:pt x="354" y="24"/>
                  </a:cubicBezTo>
                  <a:cubicBezTo>
                    <a:pt x="352" y="22"/>
                    <a:pt x="351" y="20"/>
                    <a:pt x="349" y="19"/>
                  </a:cubicBezTo>
                  <a:cubicBezTo>
                    <a:pt x="349" y="4"/>
                    <a:pt x="349" y="4"/>
                    <a:pt x="349" y="4"/>
                  </a:cubicBezTo>
                  <a:close/>
                  <a:moveTo>
                    <a:pt x="354" y="791"/>
                  </a:moveTo>
                  <a:cubicBezTo>
                    <a:pt x="352" y="791"/>
                    <a:pt x="350" y="791"/>
                    <a:pt x="349" y="791"/>
                  </a:cubicBezTo>
                  <a:cubicBezTo>
                    <a:pt x="349" y="778"/>
                    <a:pt x="349" y="778"/>
                    <a:pt x="349" y="778"/>
                  </a:cubicBezTo>
                  <a:cubicBezTo>
                    <a:pt x="350" y="780"/>
                    <a:pt x="352" y="781"/>
                    <a:pt x="354" y="782"/>
                  </a:cubicBezTo>
                  <a:cubicBezTo>
                    <a:pt x="354" y="791"/>
                    <a:pt x="354" y="791"/>
                    <a:pt x="354" y="791"/>
                  </a:cubicBezTo>
                  <a:close/>
                  <a:moveTo>
                    <a:pt x="354" y="41"/>
                  </a:moveTo>
                  <a:cubicBezTo>
                    <a:pt x="354" y="49"/>
                    <a:pt x="354" y="49"/>
                    <a:pt x="354" y="49"/>
                  </a:cubicBezTo>
                  <a:cubicBezTo>
                    <a:pt x="352" y="49"/>
                    <a:pt x="350" y="49"/>
                    <a:pt x="349" y="49"/>
                  </a:cubicBezTo>
                  <a:cubicBezTo>
                    <a:pt x="349" y="42"/>
                    <a:pt x="349" y="42"/>
                    <a:pt x="349" y="42"/>
                  </a:cubicBezTo>
                  <a:cubicBezTo>
                    <a:pt x="351" y="41"/>
                    <a:pt x="353" y="41"/>
                    <a:pt x="354" y="41"/>
                  </a:cubicBezTo>
                  <a:close/>
                  <a:moveTo>
                    <a:pt x="354" y="120"/>
                  </a:moveTo>
                  <a:cubicBezTo>
                    <a:pt x="354" y="139"/>
                    <a:pt x="354" y="139"/>
                    <a:pt x="354" y="139"/>
                  </a:cubicBezTo>
                  <a:cubicBezTo>
                    <a:pt x="352" y="140"/>
                    <a:pt x="351" y="140"/>
                    <a:pt x="349" y="140"/>
                  </a:cubicBezTo>
                  <a:cubicBezTo>
                    <a:pt x="349" y="119"/>
                    <a:pt x="349" y="119"/>
                    <a:pt x="349" y="119"/>
                  </a:cubicBezTo>
                  <a:cubicBezTo>
                    <a:pt x="350" y="119"/>
                    <a:pt x="352" y="119"/>
                    <a:pt x="354" y="120"/>
                  </a:cubicBezTo>
                  <a:close/>
                  <a:moveTo>
                    <a:pt x="354" y="169"/>
                  </a:moveTo>
                  <a:cubicBezTo>
                    <a:pt x="354" y="173"/>
                    <a:pt x="354" y="173"/>
                    <a:pt x="354" y="173"/>
                  </a:cubicBezTo>
                  <a:cubicBezTo>
                    <a:pt x="353" y="174"/>
                    <a:pt x="352" y="174"/>
                    <a:pt x="351" y="174"/>
                  </a:cubicBezTo>
                  <a:cubicBezTo>
                    <a:pt x="354" y="177"/>
                    <a:pt x="354" y="177"/>
                    <a:pt x="354" y="177"/>
                  </a:cubicBezTo>
                  <a:cubicBezTo>
                    <a:pt x="354" y="185"/>
                    <a:pt x="354" y="185"/>
                    <a:pt x="354" y="185"/>
                  </a:cubicBezTo>
                  <a:cubicBezTo>
                    <a:pt x="352" y="183"/>
                    <a:pt x="351" y="181"/>
                    <a:pt x="349" y="180"/>
                  </a:cubicBezTo>
                  <a:cubicBezTo>
                    <a:pt x="349" y="169"/>
                    <a:pt x="349" y="169"/>
                    <a:pt x="349" y="169"/>
                  </a:cubicBezTo>
                  <a:cubicBezTo>
                    <a:pt x="350" y="169"/>
                    <a:pt x="352" y="169"/>
                    <a:pt x="354" y="169"/>
                  </a:cubicBezTo>
                  <a:close/>
                  <a:moveTo>
                    <a:pt x="354" y="191"/>
                  </a:moveTo>
                  <a:cubicBezTo>
                    <a:pt x="354" y="196"/>
                    <a:pt x="354" y="196"/>
                    <a:pt x="354" y="196"/>
                  </a:cubicBezTo>
                  <a:cubicBezTo>
                    <a:pt x="352" y="196"/>
                    <a:pt x="350" y="196"/>
                    <a:pt x="349" y="197"/>
                  </a:cubicBezTo>
                  <a:cubicBezTo>
                    <a:pt x="349" y="192"/>
                    <a:pt x="349" y="192"/>
                    <a:pt x="349" y="192"/>
                  </a:cubicBezTo>
                  <a:cubicBezTo>
                    <a:pt x="350" y="192"/>
                    <a:pt x="352" y="192"/>
                    <a:pt x="354" y="191"/>
                  </a:cubicBezTo>
                  <a:close/>
                  <a:moveTo>
                    <a:pt x="354" y="209"/>
                  </a:moveTo>
                  <a:cubicBezTo>
                    <a:pt x="354" y="217"/>
                    <a:pt x="354" y="217"/>
                    <a:pt x="354" y="217"/>
                  </a:cubicBezTo>
                  <a:cubicBezTo>
                    <a:pt x="352" y="218"/>
                    <a:pt x="351" y="219"/>
                    <a:pt x="349" y="220"/>
                  </a:cubicBezTo>
                  <a:cubicBezTo>
                    <a:pt x="349" y="210"/>
                    <a:pt x="349" y="210"/>
                    <a:pt x="349" y="210"/>
                  </a:cubicBezTo>
                  <a:cubicBezTo>
                    <a:pt x="351" y="209"/>
                    <a:pt x="352" y="209"/>
                    <a:pt x="354" y="209"/>
                  </a:cubicBezTo>
                  <a:close/>
                  <a:moveTo>
                    <a:pt x="354" y="220"/>
                  </a:moveTo>
                  <a:cubicBezTo>
                    <a:pt x="354" y="293"/>
                    <a:pt x="354" y="293"/>
                    <a:pt x="354" y="293"/>
                  </a:cubicBezTo>
                  <a:cubicBezTo>
                    <a:pt x="353" y="294"/>
                    <a:pt x="351" y="295"/>
                    <a:pt x="349" y="295"/>
                  </a:cubicBezTo>
                  <a:cubicBezTo>
                    <a:pt x="349" y="283"/>
                    <a:pt x="349" y="283"/>
                    <a:pt x="349" y="283"/>
                  </a:cubicBezTo>
                  <a:cubicBezTo>
                    <a:pt x="351" y="281"/>
                    <a:pt x="353" y="278"/>
                    <a:pt x="353" y="273"/>
                  </a:cubicBezTo>
                  <a:cubicBezTo>
                    <a:pt x="352" y="274"/>
                    <a:pt x="350" y="274"/>
                    <a:pt x="349" y="275"/>
                  </a:cubicBezTo>
                  <a:cubicBezTo>
                    <a:pt x="349" y="242"/>
                    <a:pt x="349" y="242"/>
                    <a:pt x="349" y="242"/>
                  </a:cubicBezTo>
                  <a:cubicBezTo>
                    <a:pt x="350" y="241"/>
                    <a:pt x="350" y="241"/>
                    <a:pt x="350" y="241"/>
                  </a:cubicBezTo>
                  <a:cubicBezTo>
                    <a:pt x="349" y="241"/>
                    <a:pt x="349" y="241"/>
                    <a:pt x="349" y="241"/>
                  </a:cubicBezTo>
                  <a:cubicBezTo>
                    <a:pt x="349" y="222"/>
                    <a:pt x="349" y="222"/>
                    <a:pt x="349" y="222"/>
                  </a:cubicBezTo>
                  <a:cubicBezTo>
                    <a:pt x="350" y="222"/>
                    <a:pt x="352" y="221"/>
                    <a:pt x="354" y="220"/>
                  </a:cubicBezTo>
                  <a:close/>
                  <a:moveTo>
                    <a:pt x="354" y="303"/>
                  </a:moveTo>
                  <a:cubicBezTo>
                    <a:pt x="354" y="306"/>
                    <a:pt x="354" y="306"/>
                    <a:pt x="354" y="306"/>
                  </a:cubicBezTo>
                  <a:cubicBezTo>
                    <a:pt x="353" y="306"/>
                    <a:pt x="353" y="306"/>
                    <a:pt x="352" y="307"/>
                  </a:cubicBezTo>
                  <a:cubicBezTo>
                    <a:pt x="353" y="308"/>
                    <a:pt x="353" y="308"/>
                    <a:pt x="354" y="308"/>
                  </a:cubicBezTo>
                  <a:cubicBezTo>
                    <a:pt x="354" y="314"/>
                    <a:pt x="354" y="314"/>
                    <a:pt x="354" y="314"/>
                  </a:cubicBezTo>
                  <a:cubicBezTo>
                    <a:pt x="352" y="313"/>
                    <a:pt x="350" y="312"/>
                    <a:pt x="349" y="311"/>
                  </a:cubicBezTo>
                  <a:cubicBezTo>
                    <a:pt x="349" y="305"/>
                    <a:pt x="349" y="305"/>
                    <a:pt x="349" y="305"/>
                  </a:cubicBezTo>
                  <a:cubicBezTo>
                    <a:pt x="350" y="304"/>
                    <a:pt x="352" y="304"/>
                    <a:pt x="354" y="303"/>
                  </a:cubicBezTo>
                  <a:close/>
                  <a:moveTo>
                    <a:pt x="354" y="318"/>
                  </a:moveTo>
                  <a:cubicBezTo>
                    <a:pt x="354" y="322"/>
                    <a:pt x="354" y="322"/>
                    <a:pt x="354" y="322"/>
                  </a:cubicBezTo>
                  <a:cubicBezTo>
                    <a:pt x="352" y="323"/>
                    <a:pt x="350" y="325"/>
                    <a:pt x="349" y="326"/>
                  </a:cubicBezTo>
                  <a:cubicBezTo>
                    <a:pt x="349" y="319"/>
                    <a:pt x="349" y="319"/>
                    <a:pt x="349" y="319"/>
                  </a:cubicBezTo>
                  <a:cubicBezTo>
                    <a:pt x="350" y="319"/>
                    <a:pt x="350" y="319"/>
                    <a:pt x="350" y="319"/>
                  </a:cubicBezTo>
                  <a:cubicBezTo>
                    <a:pt x="352" y="319"/>
                    <a:pt x="353" y="319"/>
                    <a:pt x="354" y="318"/>
                  </a:cubicBezTo>
                  <a:close/>
                  <a:moveTo>
                    <a:pt x="354" y="378"/>
                  </a:moveTo>
                  <a:cubicBezTo>
                    <a:pt x="354" y="400"/>
                    <a:pt x="354" y="400"/>
                    <a:pt x="354" y="400"/>
                  </a:cubicBezTo>
                  <a:cubicBezTo>
                    <a:pt x="349" y="396"/>
                    <a:pt x="349" y="396"/>
                    <a:pt x="349" y="396"/>
                  </a:cubicBezTo>
                  <a:cubicBezTo>
                    <a:pt x="349" y="378"/>
                    <a:pt x="349" y="378"/>
                    <a:pt x="349" y="378"/>
                  </a:cubicBezTo>
                  <a:cubicBezTo>
                    <a:pt x="354" y="378"/>
                    <a:pt x="354" y="378"/>
                    <a:pt x="354" y="378"/>
                  </a:cubicBezTo>
                  <a:close/>
                  <a:moveTo>
                    <a:pt x="354" y="457"/>
                  </a:moveTo>
                  <a:cubicBezTo>
                    <a:pt x="354" y="462"/>
                    <a:pt x="354" y="462"/>
                    <a:pt x="354" y="462"/>
                  </a:cubicBezTo>
                  <a:cubicBezTo>
                    <a:pt x="352" y="463"/>
                    <a:pt x="352" y="463"/>
                    <a:pt x="352" y="463"/>
                  </a:cubicBezTo>
                  <a:cubicBezTo>
                    <a:pt x="354" y="457"/>
                    <a:pt x="354" y="457"/>
                    <a:pt x="354" y="457"/>
                  </a:cubicBezTo>
                  <a:close/>
                  <a:moveTo>
                    <a:pt x="354" y="482"/>
                  </a:moveTo>
                  <a:cubicBezTo>
                    <a:pt x="354" y="501"/>
                    <a:pt x="354" y="501"/>
                    <a:pt x="354" y="501"/>
                  </a:cubicBezTo>
                  <a:cubicBezTo>
                    <a:pt x="352" y="501"/>
                    <a:pt x="350" y="500"/>
                    <a:pt x="349" y="499"/>
                  </a:cubicBezTo>
                  <a:cubicBezTo>
                    <a:pt x="349" y="496"/>
                    <a:pt x="349" y="496"/>
                    <a:pt x="349" y="496"/>
                  </a:cubicBezTo>
                  <a:cubicBezTo>
                    <a:pt x="349" y="496"/>
                    <a:pt x="349" y="497"/>
                    <a:pt x="350" y="497"/>
                  </a:cubicBezTo>
                  <a:cubicBezTo>
                    <a:pt x="351" y="497"/>
                    <a:pt x="351" y="497"/>
                    <a:pt x="352" y="497"/>
                  </a:cubicBezTo>
                  <a:cubicBezTo>
                    <a:pt x="351" y="491"/>
                    <a:pt x="352" y="487"/>
                    <a:pt x="349" y="483"/>
                  </a:cubicBezTo>
                  <a:cubicBezTo>
                    <a:pt x="349" y="479"/>
                    <a:pt x="349" y="479"/>
                    <a:pt x="349" y="479"/>
                  </a:cubicBezTo>
                  <a:cubicBezTo>
                    <a:pt x="350" y="480"/>
                    <a:pt x="352" y="481"/>
                    <a:pt x="354" y="482"/>
                  </a:cubicBezTo>
                  <a:close/>
                  <a:moveTo>
                    <a:pt x="354" y="540"/>
                  </a:moveTo>
                  <a:cubicBezTo>
                    <a:pt x="354" y="581"/>
                    <a:pt x="354" y="581"/>
                    <a:pt x="354" y="581"/>
                  </a:cubicBezTo>
                  <a:cubicBezTo>
                    <a:pt x="354" y="579"/>
                    <a:pt x="354" y="579"/>
                    <a:pt x="354" y="579"/>
                  </a:cubicBezTo>
                  <a:cubicBezTo>
                    <a:pt x="352" y="579"/>
                    <a:pt x="350" y="578"/>
                    <a:pt x="349" y="578"/>
                  </a:cubicBezTo>
                  <a:cubicBezTo>
                    <a:pt x="349" y="556"/>
                    <a:pt x="349" y="556"/>
                    <a:pt x="349" y="556"/>
                  </a:cubicBezTo>
                  <a:cubicBezTo>
                    <a:pt x="351" y="551"/>
                    <a:pt x="352" y="546"/>
                    <a:pt x="354" y="540"/>
                  </a:cubicBezTo>
                  <a:close/>
                  <a:moveTo>
                    <a:pt x="354" y="607"/>
                  </a:moveTo>
                  <a:cubicBezTo>
                    <a:pt x="354" y="616"/>
                    <a:pt x="354" y="616"/>
                    <a:pt x="354" y="616"/>
                  </a:cubicBezTo>
                  <a:cubicBezTo>
                    <a:pt x="353" y="614"/>
                    <a:pt x="351" y="613"/>
                    <a:pt x="349" y="612"/>
                  </a:cubicBezTo>
                  <a:cubicBezTo>
                    <a:pt x="349" y="606"/>
                    <a:pt x="349" y="606"/>
                    <a:pt x="349" y="606"/>
                  </a:cubicBezTo>
                  <a:cubicBezTo>
                    <a:pt x="350" y="606"/>
                    <a:pt x="352" y="606"/>
                    <a:pt x="354" y="607"/>
                  </a:cubicBezTo>
                  <a:close/>
                  <a:moveTo>
                    <a:pt x="354" y="631"/>
                  </a:moveTo>
                  <a:cubicBezTo>
                    <a:pt x="354" y="636"/>
                    <a:pt x="354" y="636"/>
                    <a:pt x="354" y="636"/>
                  </a:cubicBezTo>
                  <a:cubicBezTo>
                    <a:pt x="352" y="636"/>
                    <a:pt x="350" y="635"/>
                    <a:pt x="349" y="635"/>
                  </a:cubicBezTo>
                  <a:cubicBezTo>
                    <a:pt x="349" y="628"/>
                    <a:pt x="349" y="628"/>
                    <a:pt x="349" y="628"/>
                  </a:cubicBezTo>
                  <a:cubicBezTo>
                    <a:pt x="350" y="629"/>
                    <a:pt x="352" y="630"/>
                    <a:pt x="354" y="631"/>
                  </a:cubicBezTo>
                  <a:close/>
                  <a:moveTo>
                    <a:pt x="354" y="747"/>
                  </a:moveTo>
                  <a:cubicBezTo>
                    <a:pt x="354" y="756"/>
                    <a:pt x="354" y="756"/>
                    <a:pt x="354" y="756"/>
                  </a:cubicBezTo>
                  <a:cubicBezTo>
                    <a:pt x="352" y="755"/>
                    <a:pt x="351" y="755"/>
                    <a:pt x="349" y="754"/>
                  </a:cubicBezTo>
                  <a:cubicBezTo>
                    <a:pt x="349" y="745"/>
                    <a:pt x="349" y="745"/>
                    <a:pt x="349" y="745"/>
                  </a:cubicBezTo>
                  <a:cubicBezTo>
                    <a:pt x="350" y="746"/>
                    <a:pt x="352" y="746"/>
                    <a:pt x="354" y="747"/>
                  </a:cubicBezTo>
                  <a:close/>
                  <a:moveTo>
                    <a:pt x="344" y="5"/>
                  </a:moveTo>
                  <a:cubicBezTo>
                    <a:pt x="345" y="4"/>
                    <a:pt x="347" y="4"/>
                    <a:pt x="349" y="4"/>
                  </a:cubicBezTo>
                  <a:cubicBezTo>
                    <a:pt x="349" y="19"/>
                    <a:pt x="349" y="19"/>
                    <a:pt x="349" y="19"/>
                  </a:cubicBezTo>
                  <a:cubicBezTo>
                    <a:pt x="347" y="18"/>
                    <a:pt x="346" y="17"/>
                    <a:pt x="344" y="16"/>
                  </a:cubicBezTo>
                  <a:cubicBezTo>
                    <a:pt x="344" y="5"/>
                    <a:pt x="344" y="5"/>
                    <a:pt x="344" y="5"/>
                  </a:cubicBezTo>
                  <a:close/>
                  <a:moveTo>
                    <a:pt x="349" y="791"/>
                  </a:moveTo>
                  <a:cubicBezTo>
                    <a:pt x="347" y="791"/>
                    <a:pt x="345" y="790"/>
                    <a:pt x="344" y="790"/>
                  </a:cubicBezTo>
                  <a:cubicBezTo>
                    <a:pt x="344" y="772"/>
                    <a:pt x="344" y="772"/>
                    <a:pt x="344" y="772"/>
                  </a:cubicBezTo>
                  <a:cubicBezTo>
                    <a:pt x="345" y="774"/>
                    <a:pt x="347" y="776"/>
                    <a:pt x="349" y="778"/>
                  </a:cubicBezTo>
                  <a:cubicBezTo>
                    <a:pt x="349" y="791"/>
                    <a:pt x="349" y="791"/>
                    <a:pt x="349" y="791"/>
                  </a:cubicBezTo>
                  <a:close/>
                  <a:moveTo>
                    <a:pt x="349" y="42"/>
                  </a:moveTo>
                  <a:cubicBezTo>
                    <a:pt x="349" y="49"/>
                    <a:pt x="349" y="49"/>
                    <a:pt x="349" y="49"/>
                  </a:cubicBezTo>
                  <a:cubicBezTo>
                    <a:pt x="344" y="50"/>
                    <a:pt x="344" y="50"/>
                    <a:pt x="344" y="50"/>
                  </a:cubicBezTo>
                  <a:cubicBezTo>
                    <a:pt x="344" y="41"/>
                    <a:pt x="344" y="41"/>
                    <a:pt x="344" y="41"/>
                  </a:cubicBezTo>
                  <a:cubicBezTo>
                    <a:pt x="344" y="41"/>
                    <a:pt x="345" y="41"/>
                    <a:pt x="345" y="42"/>
                  </a:cubicBezTo>
                  <a:cubicBezTo>
                    <a:pt x="349" y="42"/>
                    <a:pt x="349" y="42"/>
                    <a:pt x="349" y="42"/>
                  </a:cubicBezTo>
                  <a:close/>
                  <a:moveTo>
                    <a:pt x="349" y="119"/>
                  </a:moveTo>
                  <a:cubicBezTo>
                    <a:pt x="349" y="140"/>
                    <a:pt x="349" y="140"/>
                    <a:pt x="349" y="140"/>
                  </a:cubicBezTo>
                  <a:cubicBezTo>
                    <a:pt x="347" y="140"/>
                    <a:pt x="346" y="140"/>
                    <a:pt x="344" y="140"/>
                  </a:cubicBezTo>
                  <a:cubicBezTo>
                    <a:pt x="344" y="118"/>
                    <a:pt x="344" y="118"/>
                    <a:pt x="344" y="118"/>
                  </a:cubicBezTo>
                  <a:cubicBezTo>
                    <a:pt x="345" y="118"/>
                    <a:pt x="347" y="118"/>
                    <a:pt x="349" y="119"/>
                  </a:cubicBezTo>
                  <a:close/>
                  <a:moveTo>
                    <a:pt x="349" y="169"/>
                  </a:moveTo>
                  <a:cubicBezTo>
                    <a:pt x="349" y="180"/>
                    <a:pt x="349" y="180"/>
                    <a:pt x="349" y="180"/>
                  </a:cubicBezTo>
                  <a:cubicBezTo>
                    <a:pt x="347" y="179"/>
                    <a:pt x="346" y="179"/>
                    <a:pt x="344" y="179"/>
                  </a:cubicBezTo>
                  <a:cubicBezTo>
                    <a:pt x="344" y="171"/>
                    <a:pt x="344" y="171"/>
                    <a:pt x="344" y="171"/>
                  </a:cubicBezTo>
                  <a:cubicBezTo>
                    <a:pt x="345" y="170"/>
                    <a:pt x="347" y="170"/>
                    <a:pt x="349" y="169"/>
                  </a:cubicBezTo>
                  <a:close/>
                  <a:moveTo>
                    <a:pt x="349" y="192"/>
                  </a:moveTo>
                  <a:cubicBezTo>
                    <a:pt x="349" y="197"/>
                    <a:pt x="349" y="197"/>
                    <a:pt x="349" y="197"/>
                  </a:cubicBezTo>
                  <a:cubicBezTo>
                    <a:pt x="347" y="197"/>
                    <a:pt x="345" y="198"/>
                    <a:pt x="344" y="198"/>
                  </a:cubicBezTo>
                  <a:cubicBezTo>
                    <a:pt x="344" y="190"/>
                    <a:pt x="344" y="190"/>
                    <a:pt x="344" y="190"/>
                  </a:cubicBezTo>
                  <a:cubicBezTo>
                    <a:pt x="345" y="191"/>
                    <a:pt x="346" y="192"/>
                    <a:pt x="346" y="192"/>
                  </a:cubicBezTo>
                  <a:cubicBezTo>
                    <a:pt x="349" y="192"/>
                    <a:pt x="349" y="192"/>
                    <a:pt x="349" y="192"/>
                  </a:cubicBezTo>
                  <a:close/>
                  <a:moveTo>
                    <a:pt x="349" y="210"/>
                  </a:moveTo>
                  <a:cubicBezTo>
                    <a:pt x="349" y="220"/>
                    <a:pt x="349" y="220"/>
                    <a:pt x="349" y="220"/>
                  </a:cubicBezTo>
                  <a:cubicBezTo>
                    <a:pt x="347" y="220"/>
                    <a:pt x="346" y="221"/>
                    <a:pt x="344" y="222"/>
                  </a:cubicBezTo>
                  <a:cubicBezTo>
                    <a:pt x="344" y="211"/>
                    <a:pt x="344" y="211"/>
                    <a:pt x="344" y="211"/>
                  </a:cubicBezTo>
                  <a:cubicBezTo>
                    <a:pt x="346" y="210"/>
                    <a:pt x="347" y="210"/>
                    <a:pt x="349" y="210"/>
                  </a:cubicBezTo>
                  <a:close/>
                  <a:moveTo>
                    <a:pt x="349" y="222"/>
                  </a:moveTo>
                  <a:cubicBezTo>
                    <a:pt x="349" y="241"/>
                    <a:pt x="349" y="241"/>
                    <a:pt x="349" y="241"/>
                  </a:cubicBezTo>
                  <a:cubicBezTo>
                    <a:pt x="347" y="241"/>
                    <a:pt x="346" y="241"/>
                    <a:pt x="344" y="241"/>
                  </a:cubicBezTo>
                  <a:cubicBezTo>
                    <a:pt x="344" y="234"/>
                    <a:pt x="344" y="234"/>
                    <a:pt x="344" y="234"/>
                  </a:cubicBezTo>
                  <a:cubicBezTo>
                    <a:pt x="345" y="234"/>
                    <a:pt x="346" y="233"/>
                    <a:pt x="348" y="233"/>
                  </a:cubicBezTo>
                  <a:cubicBezTo>
                    <a:pt x="348" y="232"/>
                    <a:pt x="348" y="232"/>
                    <a:pt x="348" y="231"/>
                  </a:cubicBezTo>
                  <a:cubicBezTo>
                    <a:pt x="346" y="231"/>
                    <a:pt x="345" y="232"/>
                    <a:pt x="344" y="232"/>
                  </a:cubicBezTo>
                  <a:cubicBezTo>
                    <a:pt x="344" y="224"/>
                    <a:pt x="344" y="224"/>
                    <a:pt x="344" y="224"/>
                  </a:cubicBezTo>
                  <a:cubicBezTo>
                    <a:pt x="349" y="222"/>
                    <a:pt x="349" y="222"/>
                    <a:pt x="349" y="222"/>
                  </a:cubicBezTo>
                  <a:close/>
                  <a:moveTo>
                    <a:pt x="349" y="242"/>
                  </a:moveTo>
                  <a:cubicBezTo>
                    <a:pt x="349" y="275"/>
                    <a:pt x="349" y="275"/>
                    <a:pt x="349" y="275"/>
                  </a:cubicBezTo>
                  <a:cubicBezTo>
                    <a:pt x="347" y="275"/>
                    <a:pt x="345" y="276"/>
                    <a:pt x="344" y="277"/>
                  </a:cubicBezTo>
                  <a:cubicBezTo>
                    <a:pt x="344" y="267"/>
                    <a:pt x="344" y="267"/>
                    <a:pt x="344" y="267"/>
                  </a:cubicBezTo>
                  <a:cubicBezTo>
                    <a:pt x="344" y="267"/>
                    <a:pt x="344" y="267"/>
                    <a:pt x="344" y="267"/>
                  </a:cubicBezTo>
                  <a:cubicBezTo>
                    <a:pt x="344" y="267"/>
                    <a:pt x="344" y="267"/>
                    <a:pt x="344" y="267"/>
                  </a:cubicBezTo>
                  <a:cubicBezTo>
                    <a:pt x="344" y="245"/>
                    <a:pt x="344" y="245"/>
                    <a:pt x="344" y="245"/>
                  </a:cubicBezTo>
                  <a:cubicBezTo>
                    <a:pt x="345" y="244"/>
                    <a:pt x="347" y="243"/>
                    <a:pt x="349" y="242"/>
                  </a:cubicBezTo>
                  <a:close/>
                  <a:moveTo>
                    <a:pt x="349" y="283"/>
                  </a:moveTo>
                  <a:cubicBezTo>
                    <a:pt x="349" y="295"/>
                    <a:pt x="349" y="295"/>
                    <a:pt x="349" y="295"/>
                  </a:cubicBezTo>
                  <a:cubicBezTo>
                    <a:pt x="348" y="295"/>
                    <a:pt x="347" y="295"/>
                    <a:pt x="346" y="295"/>
                  </a:cubicBezTo>
                  <a:cubicBezTo>
                    <a:pt x="345" y="295"/>
                    <a:pt x="345" y="294"/>
                    <a:pt x="344" y="294"/>
                  </a:cubicBezTo>
                  <a:cubicBezTo>
                    <a:pt x="344" y="285"/>
                    <a:pt x="344" y="285"/>
                    <a:pt x="344" y="285"/>
                  </a:cubicBezTo>
                  <a:cubicBezTo>
                    <a:pt x="346" y="284"/>
                    <a:pt x="347" y="283"/>
                    <a:pt x="349" y="283"/>
                  </a:cubicBezTo>
                  <a:close/>
                  <a:moveTo>
                    <a:pt x="349" y="305"/>
                  </a:moveTo>
                  <a:cubicBezTo>
                    <a:pt x="349" y="311"/>
                    <a:pt x="349" y="311"/>
                    <a:pt x="349" y="311"/>
                  </a:cubicBezTo>
                  <a:cubicBezTo>
                    <a:pt x="347" y="311"/>
                    <a:pt x="345" y="311"/>
                    <a:pt x="344" y="312"/>
                  </a:cubicBezTo>
                  <a:cubicBezTo>
                    <a:pt x="344" y="307"/>
                    <a:pt x="344" y="307"/>
                    <a:pt x="344" y="307"/>
                  </a:cubicBezTo>
                  <a:cubicBezTo>
                    <a:pt x="346" y="306"/>
                    <a:pt x="347" y="306"/>
                    <a:pt x="349" y="305"/>
                  </a:cubicBezTo>
                  <a:close/>
                  <a:moveTo>
                    <a:pt x="349" y="319"/>
                  </a:moveTo>
                  <a:cubicBezTo>
                    <a:pt x="349" y="326"/>
                    <a:pt x="349" y="326"/>
                    <a:pt x="349" y="326"/>
                  </a:cubicBezTo>
                  <a:cubicBezTo>
                    <a:pt x="348" y="326"/>
                    <a:pt x="348" y="327"/>
                    <a:pt x="348" y="327"/>
                  </a:cubicBezTo>
                  <a:cubicBezTo>
                    <a:pt x="346" y="327"/>
                    <a:pt x="345" y="328"/>
                    <a:pt x="344" y="329"/>
                  </a:cubicBezTo>
                  <a:cubicBezTo>
                    <a:pt x="344" y="324"/>
                    <a:pt x="344" y="324"/>
                    <a:pt x="344" y="324"/>
                  </a:cubicBezTo>
                  <a:cubicBezTo>
                    <a:pt x="345" y="324"/>
                    <a:pt x="346" y="323"/>
                    <a:pt x="348" y="322"/>
                  </a:cubicBezTo>
                  <a:cubicBezTo>
                    <a:pt x="346" y="321"/>
                    <a:pt x="345" y="321"/>
                    <a:pt x="344" y="320"/>
                  </a:cubicBezTo>
                  <a:cubicBezTo>
                    <a:pt x="344" y="316"/>
                    <a:pt x="344" y="316"/>
                    <a:pt x="344" y="316"/>
                  </a:cubicBezTo>
                  <a:cubicBezTo>
                    <a:pt x="345" y="317"/>
                    <a:pt x="347" y="318"/>
                    <a:pt x="349" y="319"/>
                  </a:cubicBezTo>
                  <a:close/>
                  <a:moveTo>
                    <a:pt x="349" y="378"/>
                  </a:moveTo>
                  <a:cubicBezTo>
                    <a:pt x="349" y="396"/>
                    <a:pt x="349" y="396"/>
                    <a:pt x="349" y="396"/>
                  </a:cubicBezTo>
                  <a:cubicBezTo>
                    <a:pt x="344" y="393"/>
                    <a:pt x="344" y="393"/>
                    <a:pt x="344" y="393"/>
                  </a:cubicBezTo>
                  <a:cubicBezTo>
                    <a:pt x="344" y="378"/>
                    <a:pt x="344" y="378"/>
                    <a:pt x="344" y="378"/>
                  </a:cubicBezTo>
                  <a:cubicBezTo>
                    <a:pt x="349" y="378"/>
                    <a:pt x="349" y="378"/>
                    <a:pt x="349" y="378"/>
                  </a:cubicBezTo>
                  <a:close/>
                  <a:moveTo>
                    <a:pt x="349" y="479"/>
                  </a:moveTo>
                  <a:cubicBezTo>
                    <a:pt x="349" y="483"/>
                    <a:pt x="349" y="483"/>
                    <a:pt x="349" y="483"/>
                  </a:cubicBezTo>
                  <a:cubicBezTo>
                    <a:pt x="348" y="482"/>
                    <a:pt x="347" y="481"/>
                    <a:pt x="346" y="481"/>
                  </a:cubicBezTo>
                  <a:cubicBezTo>
                    <a:pt x="345" y="488"/>
                    <a:pt x="344" y="491"/>
                    <a:pt x="349" y="496"/>
                  </a:cubicBezTo>
                  <a:cubicBezTo>
                    <a:pt x="349" y="499"/>
                    <a:pt x="349" y="499"/>
                    <a:pt x="349" y="499"/>
                  </a:cubicBezTo>
                  <a:cubicBezTo>
                    <a:pt x="347" y="498"/>
                    <a:pt x="345" y="498"/>
                    <a:pt x="344" y="497"/>
                  </a:cubicBezTo>
                  <a:cubicBezTo>
                    <a:pt x="344" y="476"/>
                    <a:pt x="344" y="476"/>
                    <a:pt x="344" y="476"/>
                  </a:cubicBezTo>
                  <a:cubicBezTo>
                    <a:pt x="345" y="477"/>
                    <a:pt x="347" y="478"/>
                    <a:pt x="349" y="479"/>
                  </a:cubicBezTo>
                  <a:close/>
                  <a:moveTo>
                    <a:pt x="349" y="556"/>
                  </a:moveTo>
                  <a:cubicBezTo>
                    <a:pt x="349" y="578"/>
                    <a:pt x="349" y="578"/>
                    <a:pt x="349" y="578"/>
                  </a:cubicBezTo>
                  <a:cubicBezTo>
                    <a:pt x="348" y="578"/>
                    <a:pt x="348" y="578"/>
                    <a:pt x="348" y="578"/>
                  </a:cubicBezTo>
                  <a:cubicBezTo>
                    <a:pt x="346" y="582"/>
                    <a:pt x="345" y="585"/>
                    <a:pt x="344" y="588"/>
                  </a:cubicBezTo>
                  <a:cubicBezTo>
                    <a:pt x="344" y="564"/>
                    <a:pt x="344" y="564"/>
                    <a:pt x="344" y="564"/>
                  </a:cubicBezTo>
                  <a:cubicBezTo>
                    <a:pt x="345" y="563"/>
                    <a:pt x="346" y="562"/>
                    <a:pt x="347" y="560"/>
                  </a:cubicBezTo>
                  <a:cubicBezTo>
                    <a:pt x="347" y="559"/>
                    <a:pt x="348" y="558"/>
                    <a:pt x="349" y="556"/>
                  </a:cubicBezTo>
                  <a:close/>
                  <a:moveTo>
                    <a:pt x="349" y="606"/>
                  </a:moveTo>
                  <a:cubicBezTo>
                    <a:pt x="349" y="612"/>
                    <a:pt x="349" y="612"/>
                    <a:pt x="349" y="612"/>
                  </a:cubicBezTo>
                  <a:cubicBezTo>
                    <a:pt x="347" y="611"/>
                    <a:pt x="346" y="611"/>
                    <a:pt x="344" y="610"/>
                  </a:cubicBezTo>
                  <a:cubicBezTo>
                    <a:pt x="344" y="605"/>
                    <a:pt x="344" y="605"/>
                    <a:pt x="344" y="605"/>
                  </a:cubicBezTo>
                  <a:cubicBezTo>
                    <a:pt x="345" y="605"/>
                    <a:pt x="347" y="606"/>
                    <a:pt x="349" y="606"/>
                  </a:cubicBezTo>
                  <a:close/>
                  <a:moveTo>
                    <a:pt x="349" y="628"/>
                  </a:moveTo>
                  <a:cubicBezTo>
                    <a:pt x="349" y="635"/>
                    <a:pt x="349" y="635"/>
                    <a:pt x="349" y="635"/>
                  </a:cubicBezTo>
                  <a:cubicBezTo>
                    <a:pt x="347" y="635"/>
                    <a:pt x="345" y="634"/>
                    <a:pt x="344" y="634"/>
                  </a:cubicBezTo>
                  <a:cubicBezTo>
                    <a:pt x="344" y="614"/>
                    <a:pt x="344" y="614"/>
                    <a:pt x="344" y="614"/>
                  </a:cubicBezTo>
                  <a:cubicBezTo>
                    <a:pt x="345" y="619"/>
                    <a:pt x="346" y="623"/>
                    <a:pt x="348" y="628"/>
                  </a:cubicBezTo>
                  <a:cubicBezTo>
                    <a:pt x="349" y="628"/>
                    <a:pt x="349" y="628"/>
                    <a:pt x="349" y="628"/>
                  </a:cubicBezTo>
                  <a:close/>
                  <a:moveTo>
                    <a:pt x="349" y="745"/>
                  </a:moveTo>
                  <a:cubicBezTo>
                    <a:pt x="349" y="754"/>
                    <a:pt x="349" y="754"/>
                    <a:pt x="349" y="754"/>
                  </a:cubicBezTo>
                  <a:cubicBezTo>
                    <a:pt x="347" y="753"/>
                    <a:pt x="346" y="753"/>
                    <a:pt x="344" y="753"/>
                  </a:cubicBezTo>
                  <a:cubicBezTo>
                    <a:pt x="344" y="745"/>
                    <a:pt x="344" y="745"/>
                    <a:pt x="344" y="745"/>
                  </a:cubicBezTo>
                  <a:cubicBezTo>
                    <a:pt x="345" y="745"/>
                    <a:pt x="347" y="745"/>
                    <a:pt x="349" y="745"/>
                  </a:cubicBezTo>
                  <a:close/>
                  <a:moveTo>
                    <a:pt x="344" y="685"/>
                  </a:moveTo>
                  <a:cubicBezTo>
                    <a:pt x="344" y="667"/>
                    <a:pt x="344" y="667"/>
                    <a:pt x="344" y="667"/>
                  </a:cubicBezTo>
                  <a:cubicBezTo>
                    <a:pt x="344" y="667"/>
                    <a:pt x="345" y="667"/>
                    <a:pt x="345" y="667"/>
                  </a:cubicBezTo>
                  <a:cubicBezTo>
                    <a:pt x="346" y="671"/>
                    <a:pt x="345" y="678"/>
                    <a:pt x="344" y="685"/>
                  </a:cubicBezTo>
                  <a:close/>
                  <a:moveTo>
                    <a:pt x="344" y="540"/>
                  </a:moveTo>
                  <a:cubicBezTo>
                    <a:pt x="344" y="534"/>
                    <a:pt x="344" y="534"/>
                    <a:pt x="344" y="534"/>
                  </a:cubicBezTo>
                  <a:cubicBezTo>
                    <a:pt x="345" y="534"/>
                    <a:pt x="346" y="534"/>
                    <a:pt x="348" y="535"/>
                  </a:cubicBezTo>
                  <a:cubicBezTo>
                    <a:pt x="347" y="537"/>
                    <a:pt x="346" y="538"/>
                    <a:pt x="344" y="540"/>
                  </a:cubicBezTo>
                  <a:close/>
                  <a:moveTo>
                    <a:pt x="337" y="6"/>
                  </a:moveTo>
                  <a:cubicBezTo>
                    <a:pt x="339" y="5"/>
                    <a:pt x="342" y="5"/>
                    <a:pt x="344" y="5"/>
                  </a:cubicBezTo>
                  <a:cubicBezTo>
                    <a:pt x="344" y="16"/>
                    <a:pt x="344" y="16"/>
                    <a:pt x="344" y="16"/>
                  </a:cubicBezTo>
                  <a:cubicBezTo>
                    <a:pt x="342" y="16"/>
                    <a:pt x="339" y="15"/>
                    <a:pt x="337" y="14"/>
                  </a:cubicBezTo>
                  <a:cubicBezTo>
                    <a:pt x="337" y="6"/>
                    <a:pt x="337" y="6"/>
                    <a:pt x="337" y="6"/>
                  </a:cubicBezTo>
                  <a:close/>
                  <a:moveTo>
                    <a:pt x="344" y="790"/>
                  </a:moveTo>
                  <a:cubicBezTo>
                    <a:pt x="342" y="790"/>
                    <a:pt x="339" y="789"/>
                    <a:pt x="337" y="789"/>
                  </a:cubicBezTo>
                  <a:cubicBezTo>
                    <a:pt x="337" y="781"/>
                    <a:pt x="337" y="781"/>
                    <a:pt x="337" y="781"/>
                  </a:cubicBezTo>
                  <a:cubicBezTo>
                    <a:pt x="338" y="781"/>
                    <a:pt x="338" y="781"/>
                    <a:pt x="338" y="781"/>
                  </a:cubicBezTo>
                  <a:cubicBezTo>
                    <a:pt x="338" y="780"/>
                    <a:pt x="337" y="779"/>
                    <a:pt x="337" y="778"/>
                  </a:cubicBezTo>
                  <a:cubicBezTo>
                    <a:pt x="337" y="755"/>
                    <a:pt x="337" y="755"/>
                    <a:pt x="337" y="755"/>
                  </a:cubicBezTo>
                  <a:cubicBezTo>
                    <a:pt x="340" y="762"/>
                    <a:pt x="342" y="768"/>
                    <a:pt x="344" y="772"/>
                  </a:cubicBezTo>
                  <a:cubicBezTo>
                    <a:pt x="344" y="790"/>
                    <a:pt x="344" y="790"/>
                    <a:pt x="344" y="790"/>
                  </a:cubicBezTo>
                  <a:close/>
                  <a:moveTo>
                    <a:pt x="344" y="41"/>
                  </a:moveTo>
                  <a:cubicBezTo>
                    <a:pt x="344" y="50"/>
                    <a:pt x="344" y="50"/>
                    <a:pt x="344" y="50"/>
                  </a:cubicBezTo>
                  <a:cubicBezTo>
                    <a:pt x="342" y="50"/>
                    <a:pt x="339" y="51"/>
                    <a:pt x="337" y="51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9" y="37"/>
                    <a:pt x="342" y="39"/>
                    <a:pt x="344" y="41"/>
                  </a:cubicBezTo>
                  <a:close/>
                  <a:moveTo>
                    <a:pt x="344" y="118"/>
                  </a:moveTo>
                  <a:cubicBezTo>
                    <a:pt x="344" y="140"/>
                    <a:pt x="344" y="140"/>
                    <a:pt x="344" y="140"/>
                  </a:cubicBezTo>
                  <a:cubicBezTo>
                    <a:pt x="343" y="140"/>
                    <a:pt x="343" y="140"/>
                    <a:pt x="343" y="140"/>
                  </a:cubicBezTo>
                  <a:cubicBezTo>
                    <a:pt x="341" y="139"/>
                    <a:pt x="339" y="137"/>
                    <a:pt x="337" y="136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39" y="117"/>
                    <a:pt x="342" y="117"/>
                    <a:pt x="344" y="118"/>
                  </a:cubicBezTo>
                  <a:close/>
                  <a:moveTo>
                    <a:pt x="344" y="171"/>
                  </a:moveTo>
                  <a:cubicBezTo>
                    <a:pt x="344" y="179"/>
                    <a:pt x="344" y="179"/>
                    <a:pt x="344" y="179"/>
                  </a:cubicBezTo>
                  <a:cubicBezTo>
                    <a:pt x="342" y="178"/>
                    <a:pt x="339" y="178"/>
                    <a:pt x="337" y="178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7" y="171"/>
                    <a:pt x="337" y="171"/>
                    <a:pt x="337" y="171"/>
                  </a:cubicBezTo>
                  <a:cubicBezTo>
                    <a:pt x="339" y="171"/>
                    <a:pt x="342" y="171"/>
                    <a:pt x="344" y="171"/>
                  </a:cubicBezTo>
                  <a:close/>
                  <a:moveTo>
                    <a:pt x="344" y="190"/>
                  </a:moveTo>
                  <a:cubicBezTo>
                    <a:pt x="344" y="198"/>
                    <a:pt x="344" y="198"/>
                    <a:pt x="344" y="198"/>
                  </a:cubicBezTo>
                  <a:cubicBezTo>
                    <a:pt x="342" y="199"/>
                    <a:pt x="339" y="200"/>
                    <a:pt x="337" y="201"/>
                  </a:cubicBezTo>
                  <a:cubicBezTo>
                    <a:pt x="337" y="201"/>
                    <a:pt x="337" y="201"/>
                    <a:pt x="337" y="201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8" y="195"/>
                    <a:pt x="338" y="194"/>
                    <a:pt x="339" y="194"/>
                  </a:cubicBezTo>
                  <a:cubicBezTo>
                    <a:pt x="338" y="193"/>
                    <a:pt x="338" y="193"/>
                    <a:pt x="337" y="192"/>
                  </a:cubicBezTo>
                  <a:cubicBezTo>
                    <a:pt x="337" y="185"/>
                    <a:pt x="337" y="185"/>
                    <a:pt x="337" y="185"/>
                  </a:cubicBezTo>
                  <a:cubicBezTo>
                    <a:pt x="339" y="187"/>
                    <a:pt x="342" y="189"/>
                    <a:pt x="344" y="190"/>
                  </a:cubicBezTo>
                  <a:close/>
                  <a:moveTo>
                    <a:pt x="344" y="211"/>
                  </a:moveTo>
                  <a:cubicBezTo>
                    <a:pt x="344" y="222"/>
                    <a:pt x="344" y="222"/>
                    <a:pt x="344" y="222"/>
                  </a:cubicBezTo>
                  <a:cubicBezTo>
                    <a:pt x="342" y="222"/>
                    <a:pt x="339" y="223"/>
                    <a:pt x="337" y="224"/>
                  </a:cubicBezTo>
                  <a:cubicBezTo>
                    <a:pt x="337" y="213"/>
                    <a:pt x="337" y="213"/>
                    <a:pt x="337" y="213"/>
                  </a:cubicBezTo>
                  <a:cubicBezTo>
                    <a:pt x="339" y="212"/>
                    <a:pt x="342" y="211"/>
                    <a:pt x="344" y="211"/>
                  </a:cubicBezTo>
                  <a:close/>
                  <a:moveTo>
                    <a:pt x="344" y="224"/>
                  </a:moveTo>
                  <a:cubicBezTo>
                    <a:pt x="337" y="226"/>
                    <a:pt x="337" y="226"/>
                    <a:pt x="337" y="226"/>
                  </a:cubicBezTo>
                  <a:cubicBezTo>
                    <a:pt x="337" y="234"/>
                    <a:pt x="337" y="234"/>
                    <a:pt x="337" y="234"/>
                  </a:cubicBezTo>
                  <a:cubicBezTo>
                    <a:pt x="339" y="233"/>
                    <a:pt x="342" y="232"/>
                    <a:pt x="344" y="232"/>
                  </a:cubicBezTo>
                  <a:cubicBezTo>
                    <a:pt x="344" y="224"/>
                    <a:pt x="344" y="224"/>
                    <a:pt x="344" y="224"/>
                  </a:cubicBezTo>
                  <a:close/>
                  <a:moveTo>
                    <a:pt x="344" y="234"/>
                  </a:moveTo>
                  <a:cubicBezTo>
                    <a:pt x="344" y="241"/>
                    <a:pt x="344" y="241"/>
                    <a:pt x="344" y="241"/>
                  </a:cubicBezTo>
                  <a:cubicBezTo>
                    <a:pt x="342" y="242"/>
                    <a:pt x="339" y="243"/>
                    <a:pt x="337" y="244"/>
                  </a:cubicBezTo>
                  <a:cubicBezTo>
                    <a:pt x="337" y="237"/>
                    <a:pt x="337" y="237"/>
                    <a:pt x="337" y="237"/>
                  </a:cubicBezTo>
                  <a:cubicBezTo>
                    <a:pt x="339" y="236"/>
                    <a:pt x="342" y="235"/>
                    <a:pt x="344" y="234"/>
                  </a:cubicBezTo>
                  <a:close/>
                  <a:moveTo>
                    <a:pt x="344" y="245"/>
                  </a:moveTo>
                  <a:cubicBezTo>
                    <a:pt x="344" y="267"/>
                    <a:pt x="344" y="267"/>
                    <a:pt x="344" y="267"/>
                  </a:cubicBezTo>
                  <a:cubicBezTo>
                    <a:pt x="343" y="266"/>
                    <a:pt x="343" y="266"/>
                    <a:pt x="337" y="264"/>
                  </a:cubicBezTo>
                  <a:cubicBezTo>
                    <a:pt x="337" y="248"/>
                    <a:pt x="337" y="248"/>
                    <a:pt x="337" y="248"/>
                  </a:cubicBezTo>
                  <a:cubicBezTo>
                    <a:pt x="339" y="247"/>
                    <a:pt x="342" y="246"/>
                    <a:pt x="344" y="245"/>
                  </a:cubicBezTo>
                  <a:close/>
                  <a:moveTo>
                    <a:pt x="344" y="267"/>
                  </a:moveTo>
                  <a:cubicBezTo>
                    <a:pt x="344" y="277"/>
                    <a:pt x="344" y="277"/>
                    <a:pt x="344" y="277"/>
                  </a:cubicBezTo>
                  <a:cubicBezTo>
                    <a:pt x="342" y="278"/>
                    <a:pt x="340" y="279"/>
                    <a:pt x="337" y="278"/>
                  </a:cubicBezTo>
                  <a:cubicBezTo>
                    <a:pt x="337" y="272"/>
                    <a:pt x="337" y="272"/>
                    <a:pt x="337" y="272"/>
                  </a:cubicBezTo>
                  <a:cubicBezTo>
                    <a:pt x="339" y="269"/>
                    <a:pt x="340" y="269"/>
                    <a:pt x="344" y="267"/>
                  </a:cubicBezTo>
                  <a:close/>
                  <a:moveTo>
                    <a:pt x="344" y="285"/>
                  </a:moveTo>
                  <a:cubicBezTo>
                    <a:pt x="344" y="294"/>
                    <a:pt x="344" y="294"/>
                    <a:pt x="344" y="294"/>
                  </a:cubicBezTo>
                  <a:cubicBezTo>
                    <a:pt x="342" y="292"/>
                    <a:pt x="341" y="290"/>
                    <a:pt x="342" y="286"/>
                  </a:cubicBezTo>
                  <a:cubicBezTo>
                    <a:pt x="342" y="286"/>
                    <a:pt x="343" y="285"/>
                    <a:pt x="344" y="285"/>
                  </a:cubicBezTo>
                  <a:close/>
                  <a:moveTo>
                    <a:pt x="344" y="307"/>
                  </a:moveTo>
                  <a:cubicBezTo>
                    <a:pt x="344" y="312"/>
                    <a:pt x="344" y="312"/>
                    <a:pt x="344" y="312"/>
                  </a:cubicBezTo>
                  <a:cubicBezTo>
                    <a:pt x="343" y="312"/>
                    <a:pt x="342" y="313"/>
                    <a:pt x="340" y="314"/>
                  </a:cubicBezTo>
                  <a:cubicBezTo>
                    <a:pt x="342" y="315"/>
                    <a:pt x="343" y="315"/>
                    <a:pt x="344" y="316"/>
                  </a:cubicBezTo>
                  <a:cubicBezTo>
                    <a:pt x="344" y="320"/>
                    <a:pt x="344" y="320"/>
                    <a:pt x="344" y="320"/>
                  </a:cubicBezTo>
                  <a:cubicBezTo>
                    <a:pt x="341" y="319"/>
                    <a:pt x="339" y="318"/>
                    <a:pt x="337" y="318"/>
                  </a:cubicBezTo>
                  <a:cubicBezTo>
                    <a:pt x="337" y="312"/>
                    <a:pt x="337" y="312"/>
                    <a:pt x="337" y="312"/>
                  </a:cubicBezTo>
                  <a:cubicBezTo>
                    <a:pt x="338" y="311"/>
                    <a:pt x="339" y="310"/>
                    <a:pt x="342" y="308"/>
                  </a:cubicBezTo>
                  <a:cubicBezTo>
                    <a:pt x="342" y="308"/>
                    <a:pt x="343" y="307"/>
                    <a:pt x="344" y="307"/>
                  </a:cubicBezTo>
                  <a:close/>
                  <a:moveTo>
                    <a:pt x="344" y="324"/>
                  </a:moveTo>
                  <a:cubicBezTo>
                    <a:pt x="344" y="329"/>
                    <a:pt x="344" y="329"/>
                    <a:pt x="344" y="329"/>
                  </a:cubicBezTo>
                  <a:cubicBezTo>
                    <a:pt x="341" y="330"/>
                    <a:pt x="339" y="333"/>
                    <a:pt x="337" y="334"/>
                  </a:cubicBezTo>
                  <a:cubicBezTo>
                    <a:pt x="337" y="330"/>
                    <a:pt x="337" y="330"/>
                    <a:pt x="337" y="330"/>
                  </a:cubicBezTo>
                  <a:cubicBezTo>
                    <a:pt x="337" y="330"/>
                    <a:pt x="338" y="330"/>
                    <a:pt x="338" y="329"/>
                  </a:cubicBezTo>
                  <a:cubicBezTo>
                    <a:pt x="337" y="329"/>
                    <a:pt x="337" y="329"/>
                    <a:pt x="337" y="329"/>
                  </a:cubicBezTo>
                  <a:cubicBezTo>
                    <a:pt x="337" y="325"/>
                    <a:pt x="337" y="325"/>
                    <a:pt x="337" y="325"/>
                  </a:cubicBezTo>
                  <a:cubicBezTo>
                    <a:pt x="338" y="325"/>
                    <a:pt x="338" y="325"/>
                    <a:pt x="338" y="325"/>
                  </a:cubicBezTo>
                  <a:cubicBezTo>
                    <a:pt x="341" y="325"/>
                    <a:pt x="342" y="325"/>
                    <a:pt x="344" y="324"/>
                  </a:cubicBezTo>
                  <a:close/>
                  <a:moveTo>
                    <a:pt x="344" y="378"/>
                  </a:moveTo>
                  <a:cubicBezTo>
                    <a:pt x="344" y="393"/>
                    <a:pt x="344" y="393"/>
                    <a:pt x="344" y="393"/>
                  </a:cubicBezTo>
                  <a:cubicBezTo>
                    <a:pt x="337" y="387"/>
                    <a:pt x="337" y="387"/>
                    <a:pt x="337" y="387"/>
                  </a:cubicBezTo>
                  <a:cubicBezTo>
                    <a:pt x="337" y="378"/>
                    <a:pt x="337" y="378"/>
                    <a:pt x="337" y="378"/>
                  </a:cubicBezTo>
                  <a:cubicBezTo>
                    <a:pt x="344" y="378"/>
                    <a:pt x="344" y="378"/>
                    <a:pt x="344" y="378"/>
                  </a:cubicBezTo>
                  <a:close/>
                  <a:moveTo>
                    <a:pt x="344" y="476"/>
                  </a:moveTo>
                  <a:cubicBezTo>
                    <a:pt x="344" y="497"/>
                    <a:pt x="344" y="497"/>
                    <a:pt x="344" y="497"/>
                  </a:cubicBezTo>
                  <a:cubicBezTo>
                    <a:pt x="342" y="495"/>
                    <a:pt x="339" y="494"/>
                    <a:pt x="337" y="493"/>
                  </a:cubicBezTo>
                  <a:cubicBezTo>
                    <a:pt x="337" y="488"/>
                    <a:pt x="337" y="488"/>
                    <a:pt x="337" y="488"/>
                  </a:cubicBezTo>
                  <a:cubicBezTo>
                    <a:pt x="338" y="489"/>
                    <a:pt x="338" y="490"/>
                    <a:pt x="339" y="491"/>
                  </a:cubicBezTo>
                  <a:cubicBezTo>
                    <a:pt x="340" y="484"/>
                    <a:pt x="341" y="479"/>
                    <a:pt x="337" y="474"/>
                  </a:cubicBezTo>
                  <a:cubicBezTo>
                    <a:pt x="337" y="469"/>
                    <a:pt x="337" y="469"/>
                    <a:pt x="337" y="469"/>
                  </a:cubicBezTo>
                  <a:cubicBezTo>
                    <a:pt x="338" y="471"/>
                    <a:pt x="340" y="472"/>
                    <a:pt x="342" y="473"/>
                  </a:cubicBezTo>
                  <a:cubicBezTo>
                    <a:pt x="342" y="474"/>
                    <a:pt x="343" y="475"/>
                    <a:pt x="344" y="476"/>
                  </a:cubicBezTo>
                  <a:close/>
                  <a:moveTo>
                    <a:pt x="344" y="534"/>
                  </a:moveTo>
                  <a:cubicBezTo>
                    <a:pt x="344" y="540"/>
                    <a:pt x="344" y="540"/>
                    <a:pt x="344" y="540"/>
                  </a:cubicBezTo>
                  <a:cubicBezTo>
                    <a:pt x="342" y="542"/>
                    <a:pt x="339" y="543"/>
                    <a:pt x="337" y="545"/>
                  </a:cubicBezTo>
                  <a:cubicBezTo>
                    <a:pt x="337" y="536"/>
                    <a:pt x="337" y="536"/>
                    <a:pt x="337" y="536"/>
                  </a:cubicBezTo>
                  <a:cubicBezTo>
                    <a:pt x="339" y="535"/>
                    <a:pt x="341" y="535"/>
                    <a:pt x="344" y="534"/>
                  </a:cubicBezTo>
                  <a:close/>
                  <a:moveTo>
                    <a:pt x="344" y="564"/>
                  </a:moveTo>
                  <a:cubicBezTo>
                    <a:pt x="344" y="588"/>
                    <a:pt x="344" y="588"/>
                    <a:pt x="344" y="588"/>
                  </a:cubicBezTo>
                  <a:cubicBezTo>
                    <a:pt x="344" y="590"/>
                    <a:pt x="343" y="590"/>
                    <a:pt x="343" y="591"/>
                  </a:cubicBezTo>
                  <a:cubicBezTo>
                    <a:pt x="341" y="592"/>
                    <a:pt x="340" y="593"/>
                    <a:pt x="338" y="593"/>
                  </a:cubicBezTo>
                  <a:cubicBezTo>
                    <a:pt x="338" y="592"/>
                    <a:pt x="337" y="590"/>
                    <a:pt x="337" y="589"/>
                  </a:cubicBezTo>
                  <a:cubicBezTo>
                    <a:pt x="337" y="580"/>
                    <a:pt x="337" y="580"/>
                    <a:pt x="337" y="580"/>
                  </a:cubicBezTo>
                  <a:cubicBezTo>
                    <a:pt x="338" y="580"/>
                    <a:pt x="338" y="580"/>
                    <a:pt x="338" y="580"/>
                  </a:cubicBezTo>
                  <a:cubicBezTo>
                    <a:pt x="340" y="575"/>
                    <a:pt x="341" y="569"/>
                    <a:pt x="344" y="564"/>
                  </a:cubicBezTo>
                  <a:close/>
                  <a:moveTo>
                    <a:pt x="344" y="605"/>
                  </a:moveTo>
                  <a:cubicBezTo>
                    <a:pt x="344" y="610"/>
                    <a:pt x="344" y="610"/>
                    <a:pt x="344" y="610"/>
                  </a:cubicBezTo>
                  <a:cubicBezTo>
                    <a:pt x="344" y="610"/>
                    <a:pt x="343" y="610"/>
                    <a:pt x="343" y="610"/>
                  </a:cubicBezTo>
                  <a:cubicBezTo>
                    <a:pt x="343" y="611"/>
                    <a:pt x="344" y="613"/>
                    <a:pt x="344" y="614"/>
                  </a:cubicBezTo>
                  <a:cubicBezTo>
                    <a:pt x="344" y="634"/>
                    <a:pt x="344" y="634"/>
                    <a:pt x="344" y="634"/>
                  </a:cubicBezTo>
                  <a:cubicBezTo>
                    <a:pt x="342" y="634"/>
                    <a:pt x="339" y="633"/>
                    <a:pt x="337" y="632"/>
                  </a:cubicBezTo>
                  <a:cubicBezTo>
                    <a:pt x="337" y="627"/>
                    <a:pt x="337" y="627"/>
                    <a:pt x="337" y="627"/>
                  </a:cubicBezTo>
                  <a:cubicBezTo>
                    <a:pt x="337" y="627"/>
                    <a:pt x="338" y="627"/>
                    <a:pt x="338" y="628"/>
                  </a:cubicBezTo>
                  <a:cubicBezTo>
                    <a:pt x="339" y="627"/>
                    <a:pt x="340" y="627"/>
                    <a:pt x="341" y="626"/>
                  </a:cubicBezTo>
                  <a:cubicBezTo>
                    <a:pt x="340" y="622"/>
                    <a:pt x="338" y="618"/>
                    <a:pt x="337" y="614"/>
                  </a:cubicBezTo>
                  <a:cubicBezTo>
                    <a:pt x="337" y="604"/>
                    <a:pt x="337" y="604"/>
                    <a:pt x="337" y="604"/>
                  </a:cubicBezTo>
                  <a:cubicBezTo>
                    <a:pt x="337" y="604"/>
                    <a:pt x="338" y="604"/>
                    <a:pt x="338" y="605"/>
                  </a:cubicBezTo>
                  <a:cubicBezTo>
                    <a:pt x="340" y="605"/>
                    <a:pt x="342" y="605"/>
                    <a:pt x="344" y="605"/>
                  </a:cubicBezTo>
                  <a:close/>
                  <a:moveTo>
                    <a:pt x="344" y="667"/>
                  </a:moveTo>
                  <a:cubicBezTo>
                    <a:pt x="344" y="685"/>
                    <a:pt x="344" y="685"/>
                    <a:pt x="344" y="685"/>
                  </a:cubicBezTo>
                  <a:cubicBezTo>
                    <a:pt x="342" y="695"/>
                    <a:pt x="340" y="704"/>
                    <a:pt x="337" y="708"/>
                  </a:cubicBezTo>
                  <a:cubicBezTo>
                    <a:pt x="337" y="708"/>
                    <a:pt x="337" y="708"/>
                    <a:pt x="337" y="708"/>
                  </a:cubicBezTo>
                  <a:cubicBezTo>
                    <a:pt x="337" y="666"/>
                    <a:pt x="337" y="666"/>
                    <a:pt x="337" y="666"/>
                  </a:cubicBezTo>
                  <a:cubicBezTo>
                    <a:pt x="339" y="666"/>
                    <a:pt x="341" y="666"/>
                    <a:pt x="344" y="667"/>
                  </a:cubicBezTo>
                  <a:close/>
                  <a:moveTo>
                    <a:pt x="344" y="745"/>
                  </a:moveTo>
                  <a:cubicBezTo>
                    <a:pt x="344" y="753"/>
                    <a:pt x="344" y="753"/>
                    <a:pt x="344" y="753"/>
                  </a:cubicBezTo>
                  <a:cubicBezTo>
                    <a:pt x="342" y="753"/>
                    <a:pt x="340" y="753"/>
                    <a:pt x="337" y="753"/>
                  </a:cubicBezTo>
                  <a:cubicBezTo>
                    <a:pt x="337" y="745"/>
                    <a:pt x="337" y="745"/>
                    <a:pt x="337" y="745"/>
                  </a:cubicBezTo>
                  <a:cubicBezTo>
                    <a:pt x="339" y="745"/>
                    <a:pt x="342" y="745"/>
                    <a:pt x="344" y="745"/>
                  </a:cubicBezTo>
                  <a:close/>
                  <a:moveTo>
                    <a:pt x="337" y="532"/>
                  </a:moveTo>
                  <a:cubicBezTo>
                    <a:pt x="337" y="522"/>
                    <a:pt x="337" y="522"/>
                    <a:pt x="337" y="522"/>
                  </a:cubicBezTo>
                  <a:cubicBezTo>
                    <a:pt x="343" y="522"/>
                    <a:pt x="343" y="522"/>
                    <a:pt x="343" y="522"/>
                  </a:cubicBezTo>
                  <a:cubicBezTo>
                    <a:pt x="343" y="526"/>
                    <a:pt x="341" y="529"/>
                    <a:pt x="337" y="532"/>
                  </a:cubicBezTo>
                  <a:close/>
                  <a:moveTo>
                    <a:pt x="337" y="517"/>
                  </a:moveTo>
                  <a:cubicBezTo>
                    <a:pt x="337" y="509"/>
                    <a:pt x="337" y="509"/>
                    <a:pt x="337" y="509"/>
                  </a:cubicBezTo>
                  <a:cubicBezTo>
                    <a:pt x="339" y="508"/>
                    <a:pt x="340" y="508"/>
                    <a:pt x="342" y="508"/>
                  </a:cubicBezTo>
                  <a:cubicBezTo>
                    <a:pt x="343" y="511"/>
                    <a:pt x="343" y="513"/>
                    <a:pt x="343" y="516"/>
                  </a:cubicBezTo>
                  <a:cubicBezTo>
                    <a:pt x="341" y="516"/>
                    <a:pt x="339" y="517"/>
                    <a:pt x="337" y="517"/>
                  </a:cubicBezTo>
                  <a:close/>
                  <a:moveTo>
                    <a:pt x="337" y="101"/>
                  </a:moveTo>
                  <a:cubicBezTo>
                    <a:pt x="337" y="84"/>
                    <a:pt x="337" y="84"/>
                    <a:pt x="337" y="84"/>
                  </a:cubicBezTo>
                  <a:cubicBezTo>
                    <a:pt x="338" y="84"/>
                    <a:pt x="338" y="84"/>
                    <a:pt x="339" y="84"/>
                  </a:cubicBezTo>
                  <a:cubicBezTo>
                    <a:pt x="343" y="91"/>
                    <a:pt x="342" y="94"/>
                    <a:pt x="339" y="100"/>
                  </a:cubicBezTo>
                  <a:lnTo>
                    <a:pt x="337" y="101"/>
                  </a:lnTo>
                  <a:close/>
                  <a:moveTo>
                    <a:pt x="328" y="7"/>
                  </a:moveTo>
                  <a:cubicBezTo>
                    <a:pt x="331" y="7"/>
                    <a:pt x="334" y="6"/>
                    <a:pt x="337" y="6"/>
                  </a:cubicBezTo>
                  <a:cubicBezTo>
                    <a:pt x="337" y="14"/>
                    <a:pt x="337" y="14"/>
                    <a:pt x="337" y="14"/>
                  </a:cubicBezTo>
                  <a:cubicBezTo>
                    <a:pt x="334" y="14"/>
                    <a:pt x="331" y="14"/>
                    <a:pt x="328" y="14"/>
                  </a:cubicBezTo>
                  <a:cubicBezTo>
                    <a:pt x="328" y="7"/>
                    <a:pt x="328" y="7"/>
                    <a:pt x="328" y="7"/>
                  </a:cubicBezTo>
                  <a:close/>
                  <a:moveTo>
                    <a:pt x="337" y="789"/>
                  </a:moveTo>
                  <a:cubicBezTo>
                    <a:pt x="334" y="789"/>
                    <a:pt x="331" y="788"/>
                    <a:pt x="328" y="788"/>
                  </a:cubicBezTo>
                  <a:cubicBezTo>
                    <a:pt x="328" y="781"/>
                    <a:pt x="328" y="781"/>
                    <a:pt x="328" y="781"/>
                  </a:cubicBezTo>
                  <a:cubicBezTo>
                    <a:pt x="331" y="781"/>
                    <a:pt x="334" y="781"/>
                    <a:pt x="337" y="781"/>
                  </a:cubicBezTo>
                  <a:cubicBezTo>
                    <a:pt x="337" y="789"/>
                    <a:pt x="337" y="789"/>
                    <a:pt x="337" y="789"/>
                  </a:cubicBezTo>
                  <a:close/>
                  <a:moveTo>
                    <a:pt x="337" y="35"/>
                  </a:moveTo>
                  <a:cubicBezTo>
                    <a:pt x="337" y="51"/>
                    <a:pt x="337" y="51"/>
                    <a:pt x="337" y="51"/>
                  </a:cubicBezTo>
                  <a:cubicBezTo>
                    <a:pt x="334" y="52"/>
                    <a:pt x="331" y="52"/>
                    <a:pt x="328" y="53"/>
                  </a:cubicBezTo>
                  <a:cubicBezTo>
                    <a:pt x="328" y="45"/>
                    <a:pt x="328" y="45"/>
                    <a:pt x="328" y="45"/>
                  </a:cubicBezTo>
                  <a:cubicBezTo>
                    <a:pt x="329" y="44"/>
                    <a:pt x="330" y="44"/>
                    <a:pt x="332" y="43"/>
                  </a:cubicBezTo>
                  <a:cubicBezTo>
                    <a:pt x="330" y="41"/>
                    <a:pt x="329" y="40"/>
                    <a:pt x="328" y="38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30" y="29"/>
                    <a:pt x="334" y="33"/>
                    <a:pt x="337" y="35"/>
                  </a:cubicBezTo>
                  <a:close/>
                  <a:moveTo>
                    <a:pt x="337" y="84"/>
                  </a:moveTo>
                  <a:cubicBezTo>
                    <a:pt x="337" y="101"/>
                    <a:pt x="337" y="101"/>
                    <a:pt x="337" y="101"/>
                  </a:cubicBezTo>
                  <a:cubicBezTo>
                    <a:pt x="334" y="102"/>
                    <a:pt x="331" y="103"/>
                    <a:pt x="328" y="103"/>
                  </a:cubicBezTo>
                  <a:cubicBezTo>
                    <a:pt x="328" y="87"/>
                    <a:pt x="328" y="87"/>
                    <a:pt x="328" y="87"/>
                  </a:cubicBezTo>
                  <a:cubicBezTo>
                    <a:pt x="331" y="86"/>
                    <a:pt x="334" y="85"/>
                    <a:pt x="337" y="84"/>
                  </a:cubicBezTo>
                  <a:close/>
                  <a:moveTo>
                    <a:pt x="337" y="116"/>
                  </a:moveTo>
                  <a:cubicBezTo>
                    <a:pt x="337" y="136"/>
                    <a:pt x="337" y="136"/>
                    <a:pt x="337" y="136"/>
                  </a:cubicBezTo>
                  <a:cubicBezTo>
                    <a:pt x="334" y="134"/>
                    <a:pt x="331" y="131"/>
                    <a:pt x="328" y="129"/>
                  </a:cubicBezTo>
                  <a:cubicBezTo>
                    <a:pt x="328" y="113"/>
                    <a:pt x="328" y="113"/>
                    <a:pt x="328" y="113"/>
                  </a:cubicBezTo>
                  <a:cubicBezTo>
                    <a:pt x="331" y="114"/>
                    <a:pt x="334" y="115"/>
                    <a:pt x="337" y="116"/>
                  </a:cubicBezTo>
                  <a:close/>
                  <a:moveTo>
                    <a:pt x="337" y="171"/>
                  </a:moveTo>
                  <a:cubicBezTo>
                    <a:pt x="337" y="178"/>
                    <a:pt x="337" y="178"/>
                    <a:pt x="337" y="178"/>
                  </a:cubicBezTo>
                  <a:cubicBezTo>
                    <a:pt x="335" y="178"/>
                    <a:pt x="334" y="178"/>
                    <a:pt x="332" y="178"/>
                  </a:cubicBezTo>
                  <a:cubicBezTo>
                    <a:pt x="333" y="181"/>
                    <a:pt x="335" y="183"/>
                    <a:pt x="337" y="185"/>
                  </a:cubicBezTo>
                  <a:cubicBezTo>
                    <a:pt x="337" y="192"/>
                    <a:pt x="337" y="192"/>
                    <a:pt x="337" y="192"/>
                  </a:cubicBezTo>
                  <a:cubicBezTo>
                    <a:pt x="333" y="190"/>
                    <a:pt x="330" y="187"/>
                    <a:pt x="328" y="185"/>
                  </a:cubicBezTo>
                  <a:cubicBezTo>
                    <a:pt x="328" y="175"/>
                    <a:pt x="328" y="175"/>
                    <a:pt x="328" y="175"/>
                  </a:cubicBezTo>
                  <a:cubicBezTo>
                    <a:pt x="331" y="174"/>
                    <a:pt x="334" y="173"/>
                    <a:pt x="337" y="171"/>
                  </a:cubicBezTo>
                  <a:close/>
                  <a:moveTo>
                    <a:pt x="337" y="195"/>
                  </a:moveTo>
                  <a:cubicBezTo>
                    <a:pt x="337" y="201"/>
                    <a:pt x="337" y="201"/>
                    <a:pt x="337" y="201"/>
                  </a:cubicBezTo>
                  <a:cubicBezTo>
                    <a:pt x="334" y="202"/>
                    <a:pt x="331" y="202"/>
                    <a:pt x="328" y="203"/>
                  </a:cubicBezTo>
                  <a:cubicBezTo>
                    <a:pt x="328" y="197"/>
                    <a:pt x="328" y="197"/>
                    <a:pt x="328" y="197"/>
                  </a:cubicBezTo>
                  <a:cubicBezTo>
                    <a:pt x="331" y="196"/>
                    <a:pt x="334" y="196"/>
                    <a:pt x="337" y="195"/>
                  </a:cubicBezTo>
                  <a:close/>
                  <a:moveTo>
                    <a:pt x="337" y="213"/>
                  </a:moveTo>
                  <a:cubicBezTo>
                    <a:pt x="337" y="224"/>
                    <a:pt x="337" y="224"/>
                    <a:pt x="337" y="224"/>
                  </a:cubicBezTo>
                  <a:cubicBezTo>
                    <a:pt x="335" y="225"/>
                    <a:pt x="333" y="226"/>
                    <a:pt x="331" y="226"/>
                  </a:cubicBezTo>
                  <a:cubicBezTo>
                    <a:pt x="331" y="227"/>
                    <a:pt x="331" y="228"/>
                    <a:pt x="331" y="229"/>
                  </a:cubicBezTo>
                  <a:cubicBezTo>
                    <a:pt x="337" y="226"/>
                    <a:pt x="337" y="226"/>
                    <a:pt x="337" y="226"/>
                  </a:cubicBezTo>
                  <a:cubicBezTo>
                    <a:pt x="337" y="234"/>
                    <a:pt x="337" y="234"/>
                    <a:pt x="337" y="234"/>
                  </a:cubicBezTo>
                  <a:cubicBezTo>
                    <a:pt x="334" y="235"/>
                    <a:pt x="330" y="236"/>
                    <a:pt x="328" y="239"/>
                  </a:cubicBezTo>
                  <a:cubicBezTo>
                    <a:pt x="328" y="216"/>
                    <a:pt x="328" y="216"/>
                    <a:pt x="328" y="216"/>
                  </a:cubicBezTo>
                  <a:cubicBezTo>
                    <a:pt x="331" y="215"/>
                    <a:pt x="334" y="214"/>
                    <a:pt x="337" y="213"/>
                  </a:cubicBezTo>
                  <a:close/>
                  <a:moveTo>
                    <a:pt x="337" y="237"/>
                  </a:moveTo>
                  <a:cubicBezTo>
                    <a:pt x="334" y="238"/>
                    <a:pt x="331" y="240"/>
                    <a:pt x="328" y="242"/>
                  </a:cubicBezTo>
                  <a:cubicBezTo>
                    <a:pt x="328" y="260"/>
                    <a:pt x="328" y="260"/>
                    <a:pt x="328" y="260"/>
                  </a:cubicBezTo>
                  <a:cubicBezTo>
                    <a:pt x="329" y="260"/>
                    <a:pt x="331" y="260"/>
                    <a:pt x="332" y="260"/>
                  </a:cubicBezTo>
                  <a:cubicBezTo>
                    <a:pt x="332" y="260"/>
                    <a:pt x="332" y="259"/>
                    <a:pt x="332" y="258"/>
                  </a:cubicBezTo>
                  <a:cubicBezTo>
                    <a:pt x="333" y="258"/>
                    <a:pt x="334" y="258"/>
                    <a:pt x="334" y="258"/>
                  </a:cubicBezTo>
                  <a:cubicBezTo>
                    <a:pt x="335" y="260"/>
                    <a:pt x="335" y="262"/>
                    <a:pt x="335" y="264"/>
                  </a:cubicBezTo>
                  <a:cubicBezTo>
                    <a:pt x="337" y="264"/>
                    <a:pt x="337" y="264"/>
                    <a:pt x="337" y="264"/>
                  </a:cubicBezTo>
                  <a:cubicBezTo>
                    <a:pt x="337" y="248"/>
                    <a:pt x="337" y="248"/>
                    <a:pt x="337" y="248"/>
                  </a:cubicBezTo>
                  <a:cubicBezTo>
                    <a:pt x="335" y="249"/>
                    <a:pt x="332" y="249"/>
                    <a:pt x="330" y="250"/>
                  </a:cubicBezTo>
                  <a:cubicBezTo>
                    <a:pt x="331" y="247"/>
                    <a:pt x="334" y="245"/>
                    <a:pt x="337" y="244"/>
                  </a:cubicBezTo>
                  <a:cubicBezTo>
                    <a:pt x="337" y="237"/>
                    <a:pt x="337" y="237"/>
                    <a:pt x="337" y="237"/>
                  </a:cubicBezTo>
                  <a:close/>
                  <a:moveTo>
                    <a:pt x="337" y="272"/>
                  </a:moveTo>
                  <a:cubicBezTo>
                    <a:pt x="337" y="278"/>
                    <a:pt x="337" y="278"/>
                    <a:pt x="337" y="278"/>
                  </a:cubicBezTo>
                  <a:cubicBezTo>
                    <a:pt x="336" y="278"/>
                    <a:pt x="336" y="277"/>
                    <a:pt x="335" y="277"/>
                  </a:cubicBezTo>
                  <a:cubicBezTo>
                    <a:pt x="335" y="276"/>
                    <a:pt x="335" y="274"/>
                    <a:pt x="335" y="273"/>
                  </a:cubicBezTo>
                  <a:cubicBezTo>
                    <a:pt x="336" y="273"/>
                    <a:pt x="336" y="272"/>
                    <a:pt x="337" y="272"/>
                  </a:cubicBezTo>
                  <a:close/>
                  <a:moveTo>
                    <a:pt x="337" y="312"/>
                  </a:moveTo>
                  <a:cubicBezTo>
                    <a:pt x="337" y="318"/>
                    <a:pt x="337" y="318"/>
                    <a:pt x="337" y="318"/>
                  </a:cubicBezTo>
                  <a:cubicBezTo>
                    <a:pt x="335" y="318"/>
                    <a:pt x="332" y="319"/>
                    <a:pt x="330" y="321"/>
                  </a:cubicBezTo>
                  <a:cubicBezTo>
                    <a:pt x="332" y="322"/>
                    <a:pt x="334" y="323"/>
                    <a:pt x="337" y="325"/>
                  </a:cubicBezTo>
                  <a:cubicBezTo>
                    <a:pt x="337" y="329"/>
                    <a:pt x="337" y="329"/>
                    <a:pt x="337" y="329"/>
                  </a:cubicBezTo>
                  <a:cubicBezTo>
                    <a:pt x="333" y="327"/>
                    <a:pt x="330" y="326"/>
                    <a:pt x="328" y="326"/>
                  </a:cubicBezTo>
                  <a:cubicBezTo>
                    <a:pt x="328" y="316"/>
                    <a:pt x="328" y="316"/>
                    <a:pt x="328" y="316"/>
                  </a:cubicBezTo>
                  <a:cubicBezTo>
                    <a:pt x="329" y="317"/>
                    <a:pt x="329" y="317"/>
                    <a:pt x="329" y="317"/>
                  </a:cubicBezTo>
                  <a:cubicBezTo>
                    <a:pt x="333" y="314"/>
                    <a:pt x="335" y="313"/>
                    <a:pt x="337" y="312"/>
                  </a:cubicBezTo>
                  <a:close/>
                  <a:moveTo>
                    <a:pt x="337" y="330"/>
                  </a:moveTo>
                  <a:cubicBezTo>
                    <a:pt x="337" y="334"/>
                    <a:pt x="337" y="334"/>
                    <a:pt x="337" y="334"/>
                  </a:cubicBezTo>
                  <a:cubicBezTo>
                    <a:pt x="336" y="335"/>
                    <a:pt x="335" y="336"/>
                    <a:pt x="333" y="336"/>
                  </a:cubicBezTo>
                  <a:cubicBezTo>
                    <a:pt x="332" y="339"/>
                    <a:pt x="330" y="342"/>
                    <a:pt x="328" y="344"/>
                  </a:cubicBezTo>
                  <a:cubicBezTo>
                    <a:pt x="328" y="338"/>
                    <a:pt x="328" y="338"/>
                    <a:pt x="328" y="338"/>
                  </a:cubicBezTo>
                  <a:cubicBezTo>
                    <a:pt x="328" y="338"/>
                    <a:pt x="328" y="338"/>
                    <a:pt x="328" y="338"/>
                  </a:cubicBezTo>
                  <a:cubicBezTo>
                    <a:pt x="328" y="337"/>
                    <a:pt x="328" y="337"/>
                    <a:pt x="328" y="337"/>
                  </a:cubicBezTo>
                  <a:cubicBezTo>
                    <a:pt x="328" y="332"/>
                    <a:pt x="328" y="332"/>
                    <a:pt x="328" y="332"/>
                  </a:cubicBezTo>
                  <a:cubicBezTo>
                    <a:pt x="331" y="332"/>
                    <a:pt x="334" y="332"/>
                    <a:pt x="337" y="330"/>
                  </a:cubicBezTo>
                  <a:close/>
                  <a:moveTo>
                    <a:pt x="337" y="378"/>
                  </a:moveTo>
                  <a:cubicBezTo>
                    <a:pt x="337" y="387"/>
                    <a:pt x="337" y="387"/>
                    <a:pt x="337" y="387"/>
                  </a:cubicBezTo>
                  <a:cubicBezTo>
                    <a:pt x="328" y="380"/>
                    <a:pt x="328" y="380"/>
                    <a:pt x="328" y="380"/>
                  </a:cubicBezTo>
                  <a:cubicBezTo>
                    <a:pt x="328" y="378"/>
                    <a:pt x="328" y="378"/>
                    <a:pt x="328" y="378"/>
                  </a:cubicBezTo>
                  <a:cubicBezTo>
                    <a:pt x="337" y="378"/>
                    <a:pt x="337" y="378"/>
                    <a:pt x="337" y="378"/>
                  </a:cubicBezTo>
                  <a:close/>
                  <a:moveTo>
                    <a:pt x="337" y="469"/>
                  </a:moveTo>
                  <a:cubicBezTo>
                    <a:pt x="337" y="474"/>
                    <a:pt x="337" y="474"/>
                    <a:pt x="337" y="474"/>
                  </a:cubicBezTo>
                  <a:cubicBezTo>
                    <a:pt x="337" y="474"/>
                    <a:pt x="336" y="474"/>
                    <a:pt x="336" y="474"/>
                  </a:cubicBezTo>
                  <a:cubicBezTo>
                    <a:pt x="334" y="479"/>
                    <a:pt x="334" y="484"/>
                    <a:pt x="337" y="488"/>
                  </a:cubicBezTo>
                  <a:cubicBezTo>
                    <a:pt x="337" y="493"/>
                    <a:pt x="337" y="493"/>
                    <a:pt x="337" y="493"/>
                  </a:cubicBezTo>
                  <a:cubicBezTo>
                    <a:pt x="335" y="491"/>
                    <a:pt x="333" y="490"/>
                    <a:pt x="331" y="488"/>
                  </a:cubicBezTo>
                  <a:cubicBezTo>
                    <a:pt x="330" y="488"/>
                    <a:pt x="329" y="488"/>
                    <a:pt x="328" y="489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28" y="482"/>
                    <a:pt x="328" y="482"/>
                    <a:pt x="329" y="483"/>
                  </a:cubicBezTo>
                  <a:cubicBezTo>
                    <a:pt x="331" y="478"/>
                    <a:pt x="330" y="472"/>
                    <a:pt x="330" y="466"/>
                  </a:cubicBezTo>
                  <a:cubicBezTo>
                    <a:pt x="328" y="466"/>
                    <a:pt x="328" y="466"/>
                    <a:pt x="328" y="466"/>
                  </a:cubicBezTo>
                  <a:cubicBezTo>
                    <a:pt x="328" y="461"/>
                    <a:pt x="328" y="461"/>
                    <a:pt x="328" y="461"/>
                  </a:cubicBezTo>
                  <a:cubicBezTo>
                    <a:pt x="330" y="464"/>
                    <a:pt x="334" y="467"/>
                    <a:pt x="337" y="469"/>
                  </a:cubicBezTo>
                  <a:close/>
                  <a:moveTo>
                    <a:pt x="337" y="509"/>
                  </a:moveTo>
                  <a:cubicBezTo>
                    <a:pt x="337" y="517"/>
                    <a:pt x="337" y="517"/>
                    <a:pt x="337" y="517"/>
                  </a:cubicBezTo>
                  <a:cubicBezTo>
                    <a:pt x="334" y="518"/>
                    <a:pt x="331" y="519"/>
                    <a:pt x="328" y="520"/>
                  </a:cubicBezTo>
                  <a:cubicBezTo>
                    <a:pt x="328" y="511"/>
                    <a:pt x="328" y="511"/>
                    <a:pt x="328" y="511"/>
                  </a:cubicBezTo>
                  <a:cubicBezTo>
                    <a:pt x="331" y="510"/>
                    <a:pt x="334" y="509"/>
                    <a:pt x="337" y="509"/>
                  </a:cubicBezTo>
                  <a:close/>
                  <a:moveTo>
                    <a:pt x="337" y="522"/>
                  </a:moveTo>
                  <a:cubicBezTo>
                    <a:pt x="337" y="532"/>
                    <a:pt x="337" y="532"/>
                    <a:pt x="337" y="532"/>
                  </a:cubicBezTo>
                  <a:cubicBezTo>
                    <a:pt x="334" y="534"/>
                    <a:pt x="331" y="537"/>
                    <a:pt x="328" y="539"/>
                  </a:cubicBezTo>
                  <a:cubicBezTo>
                    <a:pt x="328" y="530"/>
                    <a:pt x="328" y="530"/>
                    <a:pt x="328" y="530"/>
                  </a:cubicBezTo>
                  <a:cubicBezTo>
                    <a:pt x="330" y="527"/>
                    <a:pt x="333" y="525"/>
                    <a:pt x="336" y="522"/>
                  </a:cubicBezTo>
                  <a:cubicBezTo>
                    <a:pt x="337" y="522"/>
                    <a:pt x="337" y="522"/>
                    <a:pt x="337" y="522"/>
                  </a:cubicBezTo>
                  <a:close/>
                  <a:moveTo>
                    <a:pt x="337" y="536"/>
                  </a:moveTo>
                  <a:cubicBezTo>
                    <a:pt x="334" y="538"/>
                    <a:pt x="331" y="541"/>
                    <a:pt x="328" y="545"/>
                  </a:cubicBezTo>
                  <a:cubicBezTo>
                    <a:pt x="328" y="577"/>
                    <a:pt x="328" y="577"/>
                    <a:pt x="328" y="577"/>
                  </a:cubicBezTo>
                  <a:cubicBezTo>
                    <a:pt x="331" y="571"/>
                    <a:pt x="334" y="563"/>
                    <a:pt x="334" y="557"/>
                  </a:cubicBezTo>
                  <a:cubicBezTo>
                    <a:pt x="329" y="552"/>
                    <a:pt x="332" y="549"/>
                    <a:pt x="337" y="545"/>
                  </a:cubicBezTo>
                  <a:cubicBezTo>
                    <a:pt x="337" y="536"/>
                    <a:pt x="337" y="536"/>
                    <a:pt x="337" y="536"/>
                  </a:cubicBezTo>
                  <a:close/>
                  <a:moveTo>
                    <a:pt x="337" y="580"/>
                  </a:moveTo>
                  <a:cubicBezTo>
                    <a:pt x="337" y="589"/>
                    <a:pt x="337" y="589"/>
                    <a:pt x="337" y="589"/>
                  </a:cubicBezTo>
                  <a:cubicBezTo>
                    <a:pt x="336" y="587"/>
                    <a:pt x="336" y="585"/>
                    <a:pt x="336" y="580"/>
                  </a:cubicBezTo>
                  <a:cubicBezTo>
                    <a:pt x="337" y="580"/>
                    <a:pt x="337" y="580"/>
                    <a:pt x="337" y="580"/>
                  </a:cubicBezTo>
                  <a:close/>
                  <a:moveTo>
                    <a:pt x="337" y="604"/>
                  </a:moveTo>
                  <a:cubicBezTo>
                    <a:pt x="337" y="614"/>
                    <a:pt x="337" y="614"/>
                    <a:pt x="337" y="614"/>
                  </a:cubicBezTo>
                  <a:cubicBezTo>
                    <a:pt x="335" y="608"/>
                    <a:pt x="335" y="608"/>
                    <a:pt x="335" y="608"/>
                  </a:cubicBezTo>
                  <a:cubicBezTo>
                    <a:pt x="332" y="607"/>
                    <a:pt x="330" y="607"/>
                    <a:pt x="328" y="606"/>
                  </a:cubicBezTo>
                  <a:cubicBezTo>
                    <a:pt x="328" y="601"/>
                    <a:pt x="328" y="601"/>
                    <a:pt x="328" y="601"/>
                  </a:cubicBezTo>
                  <a:cubicBezTo>
                    <a:pt x="334" y="602"/>
                    <a:pt x="335" y="603"/>
                    <a:pt x="337" y="604"/>
                  </a:cubicBezTo>
                  <a:close/>
                  <a:moveTo>
                    <a:pt x="337" y="627"/>
                  </a:moveTo>
                  <a:cubicBezTo>
                    <a:pt x="337" y="632"/>
                    <a:pt x="337" y="632"/>
                    <a:pt x="337" y="632"/>
                  </a:cubicBezTo>
                  <a:cubicBezTo>
                    <a:pt x="334" y="632"/>
                    <a:pt x="330" y="630"/>
                    <a:pt x="328" y="628"/>
                  </a:cubicBezTo>
                  <a:cubicBezTo>
                    <a:pt x="328" y="619"/>
                    <a:pt x="328" y="619"/>
                    <a:pt x="328" y="619"/>
                  </a:cubicBezTo>
                  <a:cubicBezTo>
                    <a:pt x="329" y="622"/>
                    <a:pt x="332" y="624"/>
                    <a:pt x="337" y="627"/>
                  </a:cubicBezTo>
                  <a:close/>
                  <a:moveTo>
                    <a:pt x="337" y="666"/>
                  </a:moveTo>
                  <a:cubicBezTo>
                    <a:pt x="337" y="708"/>
                    <a:pt x="337" y="708"/>
                    <a:pt x="337" y="708"/>
                  </a:cubicBezTo>
                  <a:cubicBezTo>
                    <a:pt x="334" y="707"/>
                    <a:pt x="331" y="706"/>
                    <a:pt x="328" y="705"/>
                  </a:cubicBezTo>
                  <a:cubicBezTo>
                    <a:pt x="328" y="704"/>
                    <a:pt x="328" y="704"/>
                    <a:pt x="328" y="704"/>
                  </a:cubicBezTo>
                  <a:cubicBezTo>
                    <a:pt x="329" y="695"/>
                    <a:pt x="331" y="686"/>
                    <a:pt x="332" y="677"/>
                  </a:cubicBezTo>
                  <a:cubicBezTo>
                    <a:pt x="331" y="678"/>
                    <a:pt x="329" y="679"/>
                    <a:pt x="328" y="679"/>
                  </a:cubicBezTo>
                  <a:cubicBezTo>
                    <a:pt x="328" y="669"/>
                    <a:pt x="328" y="669"/>
                    <a:pt x="328" y="669"/>
                  </a:cubicBezTo>
                  <a:cubicBezTo>
                    <a:pt x="331" y="668"/>
                    <a:pt x="334" y="667"/>
                    <a:pt x="337" y="666"/>
                  </a:cubicBezTo>
                  <a:close/>
                  <a:moveTo>
                    <a:pt x="337" y="745"/>
                  </a:moveTo>
                  <a:cubicBezTo>
                    <a:pt x="337" y="753"/>
                    <a:pt x="337" y="753"/>
                    <a:pt x="337" y="753"/>
                  </a:cubicBezTo>
                  <a:cubicBezTo>
                    <a:pt x="336" y="753"/>
                    <a:pt x="336" y="753"/>
                    <a:pt x="336" y="753"/>
                  </a:cubicBezTo>
                  <a:cubicBezTo>
                    <a:pt x="336" y="753"/>
                    <a:pt x="337" y="754"/>
                    <a:pt x="337" y="755"/>
                  </a:cubicBezTo>
                  <a:cubicBezTo>
                    <a:pt x="337" y="778"/>
                    <a:pt x="337" y="778"/>
                    <a:pt x="337" y="778"/>
                  </a:cubicBezTo>
                  <a:cubicBezTo>
                    <a:pt x="333" y="768"/>
                    <a:pt x="331" y="762"/>
                    <a:pt x="328" y="757"/>
                  </a:cubicBezTo>
                  <a:cubicBezTo>
                    <a:pt x="328" y="743"/>
                    <a:pt x="328" y="743"/>
                    <a:pt x="328" y="743"/>
                  </a:cubicBezTo>
                  <a:cubicBezTo>
                    <a:pt x="328" y="744"/>
                    <a:pt x="328" y="744"/>
                    <a:pt x="329" y="744"/>
                  </a:cubicBezTo>
                  <a:cubicBezTo>
                    <a:pt x="332" y="744"/>
                    <a:pt x="334" y="744"/>
                    <a:pt x="337" y="745"/>
                  </a:cubicBezTo>
                  <a:close/>
                  <a:moveTo>
                    <a:pt x="321" y="8"/>
                  </a:moveTo>
                  <a:cubicBezTo>
                    <a:pt x="323" y="8"/>
                    <a:pt x="326" y="7"/>
                    <a:pt x="328" y="7"/>
                  </a:cubicBezTo>
                  <a:cubicBezTo>
                    <a:pt x="328" y="14"/>
                    <a:pt x="328" y="14"/>
                    <a:pt x="328" y="14"/>
                  </a:cubicBezTo>
                  <a:cubicBezTo>
                    <a:pt x="326" y="14"/>
                    <a:pt x="324" y="15"/>
                    <a:pt x="321" y="15"/>
                  </a:cubicBezTo>
                  <a:cubicBezTo>
                    <a:pt x="321" y="8"/>
                    <a:pt x="321" y="8"/>
                    <a:pt x="321" y="8"/>
                  </a:cubicBezTo>
                  <a:close/>
                  <a:moveTo>
                    <a:pt x="328" y="788"/>
                  </a:moveTo>
                  <a:cubicBezTo>
                    <a:pt x="326" y="787"/>
                    <a:pt x="323" y="787"/>
                    <a:pt x="321" y="787"/>
                  </a:cubicBezTo>
                  <a:cubicBezTo>
                    <a:pt x="321" y="778"/>
                    <a:pt x="321" y="778"/>
                    <a:pt x="321" y="778"/>
                  </a:cubicBezTo>
                  <a:cubicBezTo>
                    <a:pt x="323" y="779"/>
                    <a:pt x="325" y="780"/>
                    <a:pt x="328" y="781"/>
                  </a:cubicBezTo>
                  <a:cubicBezTo>
                    <a:pt x="328" y="781"/>
                    <a:pt x="328" y="781"/>
                    <a:pt x="328" y="781"/>
                  </a:cubicBezTo>
                  <a:cubicBezTo>
                    <a:pt x="328" y="788"/>
                    <a:pt x="328" y="788"/>
                    <a:pt x="328" y="788"/>
                  </a:cubicBezTo>
                  <a:close/>
                  <a:moveTo>
                    <a:pt x="328" y="26"/>
                  </a:moveTo>
                  <a:cubicBezTo>
                    <a:pt x="328" y="38"/>
                    <a:pt x="328" y="38"/>
                    <a:pt x="328" y="38"/>
                  </a:cubicBezTo>
                  <a:cubicBezTo>
                    <a:pt x="325" y="35"/>
                    <a:pt x="323" y="33"/>
                    <a:pt x="321" y="31"/>
                  </a:cubicBezTo>
                  <a:cubicBezTo>
                    <a:pt x="321" y="18"/>
                    <a:pt x="321" y="18"/>
                    <a:pt x="321" y="18"/>
                  </a:cubicBezTo>
                  <a:cubicBezTo>
                    <a:pt x="323" y="20"/>
                    <a:pt x="325" y="24"/>
                    <a:pt x="328" y="26"/>
                  </a:cubicBezTo>
                  <a:close/>
                  <a:moveTo>
                    <a:pt x="328" y="45"/>
                  </a:moveTo>
                  <a:cubicBezTo>
                    <a:pt x="328" y="53"/>
                    <a:pt x="328" y="53"/>
                    <a:pt x="328" y="53"/>
                  </a:cubicBezTo>
                  <a:cubicBezTo>
                    <a:pt x="326" y="53"/>
                    <a:pt x="323" y="54"/>
                    <a:pt x="321" y="55"/>
                  </a:cubicBezTo>
                  <a:cubicBezTo>
                    <a:pt x="321" y="46"/>
                    <a:pt x="321" y="46"/>
                    <a:pt x="321" y="46"/>
                  </a:cubicBezTo>
                  <a:cubicBezTo>
                    <a:pt x="323" y="46"/>
                    <a:pt x="326" y="45"/>
                    <a:pt x="328" y="45"/>
                  </a:cubicBezTo>
                  <a:close/>
                  <a:moveTo>
                    <a:pt x="328" y="87"/>
                  </a:moveTo>
                  <a:cubicBezTo>
                    <a:pt x="328" y="103"/>
                    <a:pt x="328" y="103"/>
                    <a:pt x="328" y="103"/>
                  </a:cubicBezTo>
                  <a:cubicBezTo>
                    <a:pt x="326" y="104"/>
                    <a:pt x="323" y="104"/>
                    <a:pt x="321" y="105"/>
                  </a:cubicBezTo>
                  <a:cubicBezTo>
                    <a:pt x="321" y="89"/>
                    <a:pt x="321" y="89"/>
                    <a:pt x="321" y="89"/>
                  </a:cubicBezTo>
                  <a:cubicBezTo>
                    <a:pt x="323" y="88"/>
                    <a:pt x="325" y="88"/>
                    <a:pt x="328" y="87"/>
                  </a:cubicBezTo>
                  <a:close/>
                  <a:moveTo>
                    <a:pt x="328" y="113"/>
                  </a:moveTo>
                  <a:cubicBezTo>
                    <a:pt x="328" y="129"/>
                    <a:pt x="328" y="129"/>
                    <a:pt x="328" y="129"/>
                  </a:cubicBezTo>
                  <a:cubicBezTo>
                    <a:pt x="325" y="128"/>
                    <a:pt x="323" y="127"/>
                    <a:pt x="321" y="126"/>
                  </a:cubicBezTo>
                  <a:cubicBezTo>
                    <a:pt x="321" y="111"/>
                    <a:pt x="321" y="111"/>
                    <a:pt x="321" y="111"/>
                  </a:cubicBezTo>
                  <a:cubicBezTo>
                    <a:pt x="323" y="112"/>
                    <a:pt x="326" y="113"/>
                    <a:pt x="328" y="113"/>
                  </a:cubicBezTo>
                  <a:close/>
                  <a:moveTo>
                    <a:pt x="328" y="175"/>
                  </a:moveTo>
                  <a:cubicBezTo>
                    <a:pt x="328" y="185"/>
                    <a:pt x="328" y="185"/>
                    <a:pt x="328" y="185"/>
                  </a:cubicBezTo>
                  <a:cubicBezTo>
                    <a:pt x="326" y="183"/>
                    <a:pt x="324" y="182"/>
                    <a:pt x="321" y="183"/>
                  </a:cubicBezTo>
                  <a:cubicBezTo>
                    <a:pt x="321" y="177"/>
                    <a:pt x="321" y="177"/>
                    <a:pt x="321" y="177"/>
                  </a:cubicBezTo>
                  <a:cubicBezTo>
                    <a:pt x="323" y="176"/>
                    <a:pt x="326" y="176"/>
                    <a:pt x="328" y="175"/>
                  </a:cubicBezTo>
                  <a:close/>
                  <a:moveTo>
                    <a:pt x="328" y="197"/>
                  </a:moveTo>
                  <a:cubicBezTo>
                    <a:pt x="328" y="203"/>
                    <a:pt x="328" y="203"/>
                    <a:pt x="328" y="203"/>
                  </a:cubicBezTo>
                  <a:cubicBezTo>
                    <a:pt x="326" y="204"/>
                    <a:pt x="323" y="205"/>
                    <a:pt x="321" y="205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21" y="193"/>
                    <a:pt x="321" y="193"/>
                    <a:pt x="321" y="193"/>
                  </a:cubicBezTo>
                  <a:cubicBezTo>
                    <a:pt x="326" y="197"/>
                    <a:pt x="326" y="197"/>
                    <a:pt x="326" y="197"/>
                  </a:cubicBezTo>
                  <a:cubicBezTo>
                    <a:pt x="328" y="197"/>
                    <a:pt x="328" y="197"/>
                    <a:pt x="328" y="197"/>
                  </a:cubicBezTo>
                  <a:close/>
                  <a:moveTo>
                    <a:pt x="328" y="216"/>
                  </a:moveTo>
                  <a:cubicBezTo>
                    <a:pt x="328" y="239"/>
                    <a:pt x="328" y="239"/>
                    <a:pt x="328" y="239"/>
                  </a:cubicBezTo>
                  <a:cubicBezTo>
                    <a:pt x="327" y="240"/>
                    <a:pt x="326" y="241"/>
                    <a:pt x="325" y="243"/>
                  </a:cubicBezTo>
                  <a:cubicBezTo>
                    <a:pt x="326" y="243"/>
                    <a:pt x="327" y="242"/>
                    <a:pt x="328" y="242"/>
                  </a:cubicBezTo>
                  <a:cubicBezTo>
                    <a:pt x="328" y="260"/>
                    <a:pt x="328" y="260"/>
                    <a:pt x="328" y="260"/>
                  </a:cubicBezTo>
                  <a:cubicBezTo>
                    <a:pt x="325" y="259"/>
                    <a:pt x="323" y="257"/>
                    <a:pt x="321" y="255"/>
                  </a:cubicBezTo>
                  <a:cubicBezTo>
                    <a:pt x="321" y="219"/>
                    <a:pt x="321" y="219"/>
                    <a:pt x="321" y="219"/>
                  </a:cubicBezTo>
                  <a:cubicBezTo>
                    <a:pt x="323" y="218"/>
                    <a:pt x="326" y="217"/>
                    <a:pt x="328" y="216"/>
                  </a:cubicBezTo>
                  <a:close/>
                  <a:moveTo>
                    <a:pt x="328" y="316"/>
                  </a:moveTo>
                  <a:cubicBezTo>
                    <a:pt x="328" y="326"/>
                    <a:pt x="328" y="326"/>
                    <a:pt x="328" y="326"/>
                  </a:cubicBezTo>
                  <a:cubicBezTo>
                    <a:pt x="326" y="326"/>
                    <a:pt x="324" y="327"/>
                    <a:pt x="321" y="329"/>
                  </a:cubicBezTo>
                  <a:cubicBezTo>
                    <a:pt x="321" y="325"/>
                    <a:pt x="321" y="325"/>
                    <a:pt x="321" y="325"/>
                  </a:cubicBezTo>
                  <a:cubicBezTo>
                    <a:pt x="324" y="322"/>
                    <a:pt x="325" y="319"/>
                    <a:pt x="321" y="314"/>
                  </a:cubicBezTo>
                  <a:cubicBezTo>
                    <a:pt x="321" y="310"/>
                    <a:pt x="321" y="310"/>
                    <a:pt x="321" y="310"/>
                  </a:cubicBezTo>
                  <a:cubicBezTo>
                    <a:pt x="323" y="312"/>
                    <a:pt x="326" y="314"/>
                    <a:pt x="328" y="316"/>
                  </a:cubicBezTo>
                  <a:close/>
                  <a:moveTo>
                    <a:pt x="328" y="332"/>
                  </a:moveTo>
                  <a:cubicBezTo>
                    <a:pt x="328" y="337"/>
                    <a:pt x="328" y="337"/>
                    <a:pt x="328" y="337"/>
                  </a:cubicBezTo>
                  <a:cubicBezTo>
                    <a:pt x="328" y="337"/>
                    <a:pt x="328" y="336"/>
                    <a:pt x="328" y="336"/>
                  </a:cubicBezTo>
                  <a:cubicBezTo>
                    <a:pt x="325" y="336"/>
                    <a:pt x="323" y="335"/>
                    <a:pt x="321" y="335"/>
                  </a:cubicBezTo>
                  <a:cubicBezTo>
                    <a:pt x="321" y="331"/>
                    <a:pt x="321" y="331"/>
                    <a:pt x="321" y="331"/>
                  </a:cubicBezTo>
                  <a:cubicBezTo>
                    <a:pt x="323" y="332"/>
                    <a:pt x="324" y="332"/>
                    <a:pt x="325" y="332"/>
                  </a:cubicBezTo>
                  <a:cubicBezTo>
                    <a:pt x="326" y="332"/>
                    <a:pt x="327" y="332"/>
                    <a:pt x="328" y="332"/>
                  </a:cubicBezTo>
                  <a:close/>
                  <a:moveTo>
                    <a:pt x="328" y="338"/>
                  </a:moveTo>
                  <a:cubicBezTo>
                    <a:pt x="328" y="344"/>
                    <a:pt x="328" y="344"/>
                    <a:pt x="328" y="344"/>
                  </a:cubicBezTo>
                  <a:cubicBezTo>
                    <a:pt x="326" y="346"/>
                    <a:pt x="325" y="348"/>
                    <a:pt x="323" y="350"/>
                  </a:cubicBezTo>
                  <a:cubicBezTo>
                    <a:pt x="323" y="351"/>
                    <a:pt x="322" y="351"/>
                    <a:pt x="321" y="352"/>
                  </a:cubicBezTo>
                  <a:cubicBezTo>
                    <a:pt x="321" y="341"/>
                    <a:pt x="321" y="341"/>
                    <a:pt x="321" y="341"/>
                  </a:cubicBezTo>
                  <a:cubicBezTo>
                    <a:pt x="324" y="341"/>
                    <a:pt x="325" y="340"/>
                    <a:pt x="328" y="338"/>
                  </a:cubicBezTo>
                  <a:close/>
                  <a:moveTo>
                    <a:pt x="328" y="378"/>
                  </a:moveTo>
                  <a:cubicBezTo>
                    <a:pt x="328" y="380"/>
                    <a:pt x="328" y="380"/>
                    <a:pt x="328" y="380"/>
                  </a:cubicBezTo>
                  <a:cubicBezTo>
                    <a:pt x="325" y="379"/>
                    <a:pt x="325" y="379"/>
                    <a:pt x="325" y="379"/>
                  </a:cubicBezTo>
                  <a:cubicBezTo>
                    <a:pt x="328" y="378"/>
                    <a:pt x="328" y="378"/>
                    <a:pt x="328" y="378"/>
                  </a:cubicBezTo>
                  <a:close/>
                  <a:moveTo>
                    <a:pt x="328" y="461"/>
                  </a:moveTo>
                  <a:cubicBezTo>
                    <a:pt x="328" y="466"/>
                    <a:pt x="328" y="466"/>
                    <a:pt x="328" y="466"/>
                  </a:cubicBezTo>
                  <a:cubicBezTo>
                    <a:pt x="326" y="466"/>
                    <a:pt x="326" y="466"/>
                    <a:pt x="326" y="466"/>
                  </a:cubicBezTo>
                  <a:cubicBezTo>
                    <a:pt x="325" y="474"/>
                    <a:pt x="324" y="476"/>
                    <a:pt x="328" y="482"/>
                  </a:cubicBezTo>
                  <a:cubicBezTo>
                    <a:pt x="328" y="489"/>
                    <a:pt x="328" y="489"/>
                    <a:pt x="328" y="489"/>
                  </a:cubicBezTo>
                  <a:cubicBezTo>
                    <a:pt x="325" y="490"/>
                    <a:pt x="323" y="491"/>
                    <a:pt x="321" y="493"/>
                  </a:cubicBezTo>
                  <a:cubicBezTo>
                    <a:pt x="321" y="485"/>
                    <a:pt x="321" y="485"/>
                    <a:pt x="321" y="485"/>
                  </a:cubicBezTo>
                  <a:cubicBezTo>
                    <a:pt x="323" y="484"/>
                    <a:pt x="324" y="484"/>
                    <a:pt x="325" y="484"/>
                  </a:cubicBezTo>
                  <a:cubicBezTo>
                    <a:pt x="324" y="483"/>
                    <a:pt x="323" y="482"/>
                    <a:pt x="321" y="480"/>
                  </a:cubicBezTo>
                  <a:cubicBezTo>
                    <a:pt x="321" y="468"/>
                    <a:pt x="321" y="468"/>
                    <a:pt x="321" y="468"/>
                  </a:cubicBezTo>
                  <a:cubicBezTo>
                    <a:pt x="322" y="465"/>
                    <a:pt x="323" y="462"/>
                    <a:pt x="321" y="459"/>
                  </a:cubicBezTo>
                  <a:cubicBezTo>
                    <a:pt x="321" y="452"/>
                    <a:pt x="321" y="452"/>
                    <a:pt x="321" y="452"/>
                  </a:cubicBezTo>
                  <a:cubicBezTo>
                    <a:pt x="323" y="455"/>
                    <a:pt x="325" y="458"/>
                    <a:pt x="328" y="461"/>
                  </a:cubicBezTo>
                  <a:close/>
                  <a:moveTo>
                    <a:pt x="328" y="511"/>
                  </a:moveTo>
                  <a:cubicBezTo>
                    <a:pt x="328" y="520"/>
                    <a:pt x="328" y="520"/>
                    <a:pt x="328" y="520"/>
                  </a:cubicBezTo>
                  <a:cubicBezTo>
                    <a:pt x="325" y="522"/>
                    <a:pt x="323" y="523"/>
                    <a:pt x="321" y="524"/>
                  </a:cubicBezTo>
                  <a:cubicBezTo>
                    <a:pt x="321" y="514"/>
                    <a:pt x="321" y="514"/>
                    <a:pt x="321" y="514"/>
                  </a:cubicBezTo>
                  <a:cubicBezTo>
                    <a:pt x="323" y="513"/>
                    <a:pt x="326" y="512"/>
                    <a:pt x="328" y="511"/>
                  </a:cubicBezTo>
                  <a:close/>
                  <a:moveTo>
                    <a:pt x="328" y="530"/>
                  </a:moveTo>
                  <a:cubicBezTo>
                    <a:pt x="328" y="539"/>
                    <a:pt x="328" y="539"/>
                    <a:pt x="328" y="539"/>
                  </a:cubicBezTo>
                  <a:cubicBezTo>
                    <a:pt x="325" y="541"/>
                    <a:pt x="323" y="544"/>
                    <a:pt x="322" y="547"/>
                  </a:cubicBezTo>
                  <a:cubicBezTo>
                    <a:pt x="324" y="547"/>
                    <a:pt x="325" y="547"/>
                    <a:pt x="326" y="547"/>
                  </a:cubicBezTo>
                  <a:cubicBezTo>
                    <a:pt x="327" y="546"/>
                    <a:pt x="327" y="546"/>
                    <a:pt x="328" y="545"/>
                  </a:cubicBezTo>
                  <a:cubicBezTo>
                    <a:pt x="328" y="577"/>
                    <a:pt x="328" y="577"/>
                    <a:pt x="328" y="577"/>
                  </a:cubicBezTo>
                  <a:cubicBezTo>
                    <a:pt x="326" y="581"/>
                    <a:pt x="324" y="584"/>
                    <a:pt x="323" y="588"/>
                  </a:cubicBezTo>
                  <a:cubicBezTo>
                    <a:pt x="321" y="588"/>
                    <a:pt x="321" y="588"/>
                    <a:pt x="321" y="588"/>
                  </a:cubicBezTo>
                  <a:cubicBezTo>
                    <a:pt x="321" y="571"/>
                    <a:pt x="321" y="571"/>
                    <a:pt x="321" y="571"/>
                  </a:cubicBezTo>
                  <a:cubicBezTo>
                    <a:pt x="323" y="568"/>
                    <a:pt x="325" y="566"/>
                    <a:pt x="325" y="562"/>
                  </a:cubicBezTo>
                  <a:cubicBezTo>
                    <a:pt x="324" y="561"/>
                    <a:pt x="323" y="560"/>
                    <a:pt x="321" y="559"/>
                  </a:cubicBezTo>
                  <a:cubicBezTo>
                    <a:pt x="321" y="536"/>
                    <a:pt x="321" y="536"/>
                    <a:pt x="321" y="536"/>
                  </a:cubicBezTo>
                  <a:cubicBezTo>
                    <a:pt x="323" y="534"/>
                    <a:pt x="326" y="532"/>
                    <a:pt x="328" y="530"/>
                  </a:cubicBezTo>
                  <a:close/>
                  <a:moveTo>
                    <a:pt x="328" y="601"/>
                  </a:moveTo>
                  <a:cubicBezTo>
                    <a:pt x="328" y="606"/>
                    <a:pt x="328" y="606"/>
                    <a:pt x="328" y="606"/>
                  </a:cubicBezTo>
                  <a:cubicBezTo>
                    <a:pt x="327" y="606"/>
                    <a:pt x="326" y="605"/>
                    <a:pt x="325" y="605"/>
                  </a:cubicBezTo>
                  <a:cubicBezTo>
                    <a:pt x="326" y="612"/>
                    <a:pt x="326" y="616"/>
                    <a:pt x="328" y="619"/>
                  </a:cubicBezTo>
                  <a:cubicBezTo>
                    <a:pt x="328" y="628"/>
                    <a:pt x="328" y="628"/>
                    <a:pt x="328" y="628"/>
                  </a:cubicBezTo>
                  <a:cubicBezTo>
                    <a:pt x="328" y="628"/>
                    <a:pt x="328" y="628"/>
                    <a:pt x="328" y="628"/>
                  </a:cubicBezTo>
                  <a:cubicBezTo>
                    <a:pt x="325" y="628"/>
                    <a:pt x="323" y="627"/>
                    <a:pt x="321" y="627"/>
                  </a:cubicBezTo>
                  <a:cubicBezTo>
                    <a:pt x="321" y="622"/>
                    <a:pt x="321" y="622"/>
                    <a:pt x="321" y="622"/>
                  </a:cubicBezTo>
                  <a:cubicBezTo>
                    <a:pt x="321" y="622"/>
                    <a:pt x="321" y="622"/>
                    <a:pt x="321" y="622"/>
                  </a:cubicBezTo>
                  <a:cubicBezTo>
                    <a:pt x="321" y="621"/>
                    <a:pt x="321" y="621"/>
                    <a:pt x="321" y="621"/>
                  </a:cubicBezTo>
                  <a:cubicBezTo>
                    <a:pt x="321" y="599"/>
                    <a:pt x="321" y="599"/>
                    <a:pt x="321" y="599"/>
                  </a:cubicBezTo>
                  <a:cubicBezTo>
                    <a:pt x="324" y="600"/>
                    <a:pt x="326" y="600"/>
                    <a:pt x="328" y="601"/>
                  </a:cubicBezTo>
                  <a:close/>
                  <a:moveTo>
                    <a:pt x="328" y="669"/>
                  </a:moveTo>
                  <a:cubicBezTo>
                    <a:pt x="328" y="679"/>
                    <a:pt x="328" y="679"/>
                    <a:pt x="328" y="679"/>
                  </a:cubicBezTo>
                  <a:cubicBezTo>
                    <a:pt x="327" y="680"/>
                    <a:pt x="327" y="680"/>
                    <a:pt x="326" y="680"/>
                  </a:cubicBezTo>
                  <a:cubicBezTo>
                    <a:pt x="325" y="677"/>
                    <a:pt x="323" y="675"/>
                    <a:pt x="322" y="672"/>
                  </a:cubicBezTo>
                  <a:cubicBezTo>
                    <a:pt x="324" y="671"/>
                    <a:pt x="326" y="670"/>
                    <a:pt x="328" y="669"/>
                  </a:cubicBezTo>
                  <a:close/>
                  <a:moveTo>
                    <a:pt x="328" y="704"/>
                  </a:moveTo>
                  <a:cubicBezTo>
                    <a:pt x="328" y="705"/>
                    <a:pt x="328" y="705"/>
                    <a:pt x="328" y="705"/>
                  </a:cubicBezTo>
                  <a:cubicBezTo>
                    <a:pt x="328" y="705"/>
                    <a:pt x="328" y="705"/>
                    <a:pt x="328" y="705"/>
                  </a:cubicBezTo>
                  <a:cubicBezTo>
                    <a:pt x="328" y="704"/>
                    <a:pt x="328" y="704"/>
                    <a:pt x="328" y="704"/>
                  </a:cubicBezTo>
                  <a:close/>
                  <a:moveTo>
                    <a:pt x="328" y="743"/>
                  </a:moveTo>
                  <a:cubicBezTo>
                    <a:pt x="328" y="757"/>
                    <a:pt x="328" y="757"/>
                    <a:pt x="328" y="757"/>
                  </a:cubicBezTo>
                  <a:cubicBezTo>
                    <a:pt x="326" y="754"/>
                    <a:pt x="324" y="752"/>
                    <a:pt x="321" y="750"/>
                  </a:cubicBezTo>
                  <a:cubicBezTo>
                    <a:pt x="321" y="740"/>
                    <a:pt x="321" y="740"/>
                    <a:pt x="321" y="740"/>
                  </a:cubicBezTo>
                  <a:cubicBezTo>
                    <a:pt x="324" y="741"/>
                    <a:pt x="326" y="742"/>
                    <a:pt x="328" y="743"/>
                  </a:cubicBezTo>
                  <a:close/>
                  <a:moveTo>
                    <a:pt x="321" y="296"/>
                  </a:moveTo>
                  <a:cubicBezTo>
                    <a:pt x="321" y="269"/>
                    <a:pt x="321" y="269"/>
                    <a:pt x="321" y="269"/>
                  </a:cubicBezTo>
                  <a:cubicBezTo>
                    <a:pt x="325" y="278"/>
                    <a:pt x="328" y="291"/>
                    <a:pt x="321" y="296"/>
                  </a:cubicBezTo>
                  <a:close/>
                  <a:moveTo>
                    <a:pt x="315" y="10"/>
                  </a:moveTo>
                  <a:cubicBezTo>
                    <a:pt x="317" y="9"/>
                    <a:pt x="319" y="9"/>
                    <a:pt x="321" y="8"/>
                  </a:cubicBezTo>
                  <a:cubicBezTo>
                    <a:pt x="321" y="15"/>
                    <a:pt x="321" y="15"/>
                    <a:pt x="321" y="15"/>
                  </a:cubicBezTo>
                  <a:cubicBezTo>
                    <a:pt x="321" y="16"/>
                    <a:pt x="321" y="16"/>
                    <a:pt x="320" y="16"/>
                  </a:cubicBezTo>
                  <a:cubicBezTo>
                    <a:pt x="321" y="16"/>
                    <a:pt x="321" y="17"/>
                    <a:pt x="321" y="18"/>
                  </a:cubicBezTo>
                  <a:cubicBezTo>
                    <a:pt x="321" y="31"/>
                    <a:pt x="321" y="31"/>
                    <a:pt x="321" y="31"/>
                  </a:cubicBezTo>
                  <a:cubicBezTo>
                    <a:pt x="319" y="29"/>
                    <a:pt x="317" y="27"/>
                    <a:pt x="315" y="25"/>
                  </a:cubicBezTo>
                  <a:cubicBezTo>
                    <a:pt x="315" y="10"/>
                    <a:pt x="315" y="10"/>
                    <a:pt x="315" y="10"/>
                  </a:cubicBezTo>
                  <a:close/>
                  <a:moveTo>
                    <a:pt x="321" y="787"/>
                  </a:moveTo>
                  <a:cubicBezTo>
                    <a:pt x="319" y="787"/>
                    <a:pt x="317" y="786"/>
                    <a:pt x="315" y="786"/>
                  </a:cubicBezTo>
                  <a:cubicBezTo>
                    <a:pt x="315" y="772"/>
                    <a:pt x="315" y="772"/>
                    <a:pt x="315" y="772"/>
                  </a:cubicBezTo>
                  <a:cubicBezTo>
                    <a:pt x="316" y="774"/>
                    <a:pt x="319" y="776"/>
                    <a:pt x="321" y="778"/>
                  </a:cubicBezTo>
                  <a:cubicBezTo>
                    <a:pt x="321" y="787"/>
                    <a:pt x="321" y="787"/>
                    <a:pt x="321" y="787"/>
                  </a:cubicBezTo>
                  <a:close/>
                  <a:moveTo>
                    <a:pt x="321" y="46"/>
                  </a:moveTo>
                  <a:cubicBezTo>
                    <a:pt x="321" y="55"/>
                    <a:pt x="321" y="55"/>
                    <a:pt x="321" y="55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15" y="55"/>
                    <a:pt x="315" y="55"/>
                    <a:pt x="315" y="55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317" y="47"/>
                    <a:pt x="319" y="47"/>
                    <a:pt x="321" y="46"/>
                  </a:cubicBezTo>
                  <a:close/>
                  <a:moveTo>
                    <a:pt x="321" y="89"/>
                  </a:moveTo>
                  <a:cubicBezTo>
                    <a:pt x="321" y="105"/>
                    <a:pt x="321" y="105"/>
                    <a:pt x="321" y="105"/>
                  </a:cubicBezTo>
                  <a:cubicBezTo>
                    <a:pt x="318" y="106"/>
                    <a:pt x="318" y="106"/>
                    <a:pt x="318" y="106"/>
                  </a:cubicBezTo>
                  <a:cubicBezTo>
                    <a:pt x="317" y="107"/>
                    <a:pt x="317" y="108"/>
                    <a:pt x="317" y="110"/>
                  </a:cubicBezTo>
                  <a:cubicBezTo>
                    <a:pt x="319" y="110"/>
                    <a:pt x="320" y="111"/>
                    <a:pt x="321" y="111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319" y="124"/>
                    <a:pt x="317" y="123"/>
                    <a:pt x="315" y="123"/>
                  </a:cubicBezTo>
                  <a:cubicBezTo>
                    <a:pt x="315" y="92"/>
                    <a:pt x="315" y="92"/>
                    <a:pt x="315" y="92"/>
                  </a:cubicBezTo>
                  <a:cubicBezTo>
                    <a:pt x="317" y="91"/>
                    <a:pt x="319" y="90"/>
                    <a:pt x="321" y="89"/>
                  </a:cubicBezTo>
                  <a:close/>
                  <a:moveTo>
                    <a:pt x="321" y="177"/>
                  </a:moveTo>
                  <a:cubicBezTo>
                    <a:pt x="321" y="183"/>
                    <a:pt x="321" y="183"/>
                    <a:pt x="321" y="183"/>
                  </a:cubicBezTo>
                  <a:cubicBezTo>
                    <a:pt x="320" y="183"/>
                    <a:pt x="317" y="183"/>
                    <a:pt x="315" y="185"/>
                  </a:cubicBezTo>
                  <a:cubicBezTo>
                    <a:pt x="315" y="179"/>
                    <a:pt x="315" y="179"/>
                    <a:pt x="315" y="179"/>
                  </a:cubicBezTo>
                  <a:cubicBezTo>
                    <a:pt x="321" y="177"/>
                    <a:pt x="321" y="177"/>
                    <a:pt x="321" y="177"/>
                  </a:cubicBezTo>
                  <a:close/>
                  <a:moveTo>
                    <a:pt x="321" y="193"/>
                  </a:moveTo>
                  <a:cubicBezTo>
                    <a:pt x="321" y="200"/>
                    <a:pt x="321" y="200"/>
                    <a:pt x="321" y="200"/>
                  </a:cubicBezTo>
                  <a:cubicBezTo>
                    <a:pt x="319" y="198"/>
                    <a:pt x="317" y="196"/>
                    <a:pt x="315" y="195"/>
                  </a:cubicBezTo>
                  <a:cubicBezTo>
                    <a:pt x="315" y="188"/>
                    <a:pt x="315" y="188"/>
                    <a:pt x="315" y="188"/>
                  </a:cubicBezTo>
                  <a:cubicBezTo>
                    <a:pt x="317" y="190"/>
                    <a:pt x="319" y="191"/>
                    <a:pt x="321" y="193"/>
                  </a:cubicBezTo>
                  <a:close/>
                  <a:moveTo>
                    <a:pt x="321" y="200"/>
                  </a:moveTo>
                  <a:cubicBezTo>
                    <a:pt x="321" y="205"/>
                    <a:pt x="321" y="205"/>
                    <a:pt x="321" y="205"/>
                  </a:cubicBezTo>
                  <a:cubicBezTo>
                    <a:pt x="319" y="206"/>
                    <a:pt x="317" y="207"/>
                    <a:pt x="315" y="208"/>
                  </a:cubicBezTo>
                  <a:cubicBezTo>
                    <a:pt x="315" y="203"/>
                    <a:pt x="315" y="203"/>
                    <a:pt x="315" y="203"/>
                  </a:cubicBezTo>
                  <a:cubicBezTo>
                    <a:pt x="318" y="202"/>
                    <a:pt x="319" y="202"/>
                    <a:pt x="321" y="200"/>
                  </a:cubicBezTo>
                  <a:close/>
                  <a:moveTo>
                    <a:pt x="321" y="219"/>
                  </a:moveTo>
                  <a:cubicBezTo>
                    <a:pt x="321" y="255"/>
                    <a:pt x="321" y="255"/>
                    <a:pt x="321" y="255"/>
                  </a:cubicBezTo>
                  <a:cubicBezTo>
                    <a:pt x="318" y="252"/>
                    <a:pt x="316" y="246"/>
                    <a:pt x="316" y="239"/>
                  </a:cubicBezTo>
                  <a:cubicBezTo>
                    <a:pt x="320" y="235"/>
                    <a:pt x="320" y="235"/>
                    <a:pt x="319" y="234"/>
                  </a:cubicBezTo>
                  <a:cubicBezTo>
                    <a:pt x="317" y="234"/>
                    <a:pt x="316" y="234"/>
                    <a:pt x="315" y="235"/>
                  </a:cubicBezTo>
                  <a:cubicBezTo>
                    <a:pt x="315" y="223"/>
                    <a:pt x="315" y="223"/>
                    <a:pt x="315" y="223"/>
                  </a:cubicBezTo>
                  <a:cubicBezTo>
                    <a:pt x="317" y="222"/>
                    <a:pt x="319" y="220"/>
                    <a:pt x="321" y="219"/>
                  </a:cubicBezTo>
                  <a:close/>
                  <a:moveTo>
                    <a:pt x="321" y="269"/>
                  </a:moveTo>
                  <a:cubicBezTo>
                    <a:pt x="321" y="296"/>
                    <a:pt x="321" y="296"/>
                    <a:pt x="321" y="296"/>
                  </a:cubicBezTo>
                  <a:cubicBezTo>
                    <a:pt x="321" y="297"/>
                    <a:pt x="319" y="298"/>
                    <a:pt x="318" y="298"/>
                  </a:cubicBezTo>
                  <a:cubicBezTo>
                    <a:pt x="315" y="291"/>
                    <a:pt x="316" y="283"/>
                    <a:pt x="315" y="275"/>
                  </a:cubicBezTo>
                  <a:cubicBezTo>
                    <a:pt x="315" y="256"/>
                    <a:pt x="315" y="256"/>
                    <a:pt x="315" y="256"/>
                  </a:cubicBezTo>
                  <a:cubicBezTo>
                    <a:pt x="317" y="259"/>
                    <a:pt x="318" y="261"/>
                    <a:pt x="320" y="264"/>
                  </a:cubicBezTo>
                  <a:cubicBezTo>
                    <a:pt x="320" y="265"/>
                    <a:pt x="321" y="267"/>
                    <a:pt x="321" y="269"/>
                  </a:cubicBezTo>
                  <a:close/>
                  <a:moveTo>
                    <a:pt x="321" y="310"/>
                  </a:moveTo>
                  <a:cubicBezTo>
                    <a:pt x="321" y="314"/>
                    <a:pt x="321" y="314"/>
                    <a:pt x="321" y="314"/>
                  </a:cubicBezTo>
                  <a:cubicBezTo>
                    <a:pt x="321" y="314"/>
                    <a:pt x="321" y="314"/>
                    <a:pt x="321" y="313"/>
                  </a:cubicBezTo>
                  <a:cubicBezTo>
                    <a:pt x="319" y="318"/>
                    <a:pt x="316" y="321"/>
                    <a:pt x="315" y="325"/>
                  </a:cubicBezTo>
                  <a:cubicBezTo>
                    <a:pt x="315" y="317"/>
                    <a:pt x="315" y="317"/>
                    <a:pt x="315" y="317"/>
                  </a:cubicBezTo>
                  <a:cubicBezTo>
                    <a:pt x="316" y="314"/>
                    <a:pt x="317" y="312"/>
                    <a:pt x="315" y="308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7" y="305"/>
                    <a:pt x="319" y="307"/>
                    <a:pt x="321" y="310"/>
                  </a:cubicBezTo>
                  <a:close/>
                  <a:moveTo>
                    <a:pt x="321" y="325"/>
                  </a:moveTo>
                  <a:cubicBezTo>
                    <a:pt x="320" y="326"/>
                    <a:pt x="317" y="328"/>
                    <a:pt x="315" y="331"/>
                  </a:cubicBezTo>
                  <a:cubicBezTo>
                    <a:pt x="315" y="337"/>
                    <a:pt x="315" y="337"/>
                    <a:pt x="315" y="337"/>
                  </a:cubicBezTo>
                  <a:cubicBezTo>
                    <a:pt x="317" y="335"/>
                    <a:pt x="319" y="335"/>
                    <a:pt x="321" y="335"/>
                  </a:cubicBezTo>
                  <a:cubicBezTo>
                    <a:pt x="321" y="331"/>
                    <a:pt x="321" y="331"/>
                    <a:pt x="321" y="331"/>
                  </a:cubicBezTo>
                  <a:cubicBezTo>
                    <a:pt x="319" y="330"/>
                    <a:pt x="319" y="330"/>
                    <a:pt x="319" y="330"/>
                  </a:cubicBezTo>
                  <a:cubicBezTo>
                    <a:pt x="320" y="330"/>
                    <a:pt x="321" y="329"/>
                    <a:pt x="321" y="329"/>
                  </a:cubicBezTo>
                  <a:cubicBezTo>
                    <a:pt x="321" y="325"/>
                    <a:pt x="321" y="325"/>
                    <a:pt x="321" y="325"/>
                  </a:cubicBezTo>
                  <a:close/>
                  <a:moveTo>
                    <a:pt x="321" y="341"/>
                  </a:moveTo>
                  <a:cubicBezTo>
                    <a:pt x="321" y="352"/>
                    <a:pt x="321" y="352"/>
                    <a:pt x="321" y="352"/>
                  </a:cubicBezTo>
                  <a:cubicBezTo>
                    <a:pt x="319" y="355"/>
                    <a:pt x="317" y="359"/>
                    <a:pt x="315" y="362"/>
                  </a:cubicBezTo>
                  <a:cubicBezTo>
                    <a:pt x="315" y="351"/>
                    <a:pt x="315" y="351"/>
                    <a:pt x="315" y="351"/>
                  </a:cubicBezTo>
                  <a:cubicBezTo>
                    <a:pt x="317" y="350"/>
                    <a:pt x="319" y="349"/>
                    <a:pt x="321" y="346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5" y="341"/>
                    <a:pt x="315" y="341"/>
                    <a:pt x="315" y="341"/>
                  </a:cubicBezTo>
                  <a:cubicBezTo>
                    <a:pt x="316" y="342"/>
                    <a:pt x="316" y="342"/>
                    <a:pt x="316" y="342"/>
                  </a:cubicBezTo>
                  <a:cubicBezTo>
                    <a:pt x="318" y="341"/>
                    <a:pt x="320" y="341"/>
                    <a:pt x="321" y="341"/>
                  </a:cubicBezTo>
                  <a:close/>
                  <a:moveTo>
                    <a:pt x="321" y="452"/>
                  </a:moveTo>
                  <a:cubicBezTo>
                    <a:pt x="321" y="459"/>
                    <a:pt x="321" y="459"/>
                    <a:pt x="321" y="459"/>
                  </a:cubicBezTo>
                  <a:cubicBezTo>
                    <a:pt x="321" y="458"/>
                    <a:pt x="321" y="457"/>
                    <a:pt x="320" y="456"/>
                  </a:cubicBezTo>
                  <a:cubicBezTo>
                    <a:pt x="316" y="463"/>
                    <a:pt x="314" y="467"/>
                    <a:pt x="319" y="474"/>
                  </a:cubicBezTo>
                  <a:cubicBezTo>
                    <a:pt x="320" y="471"/>
                    <a:pt x="321" y="470"/>
                    <a:pt x="321" y="468"/>
                  </a:cubicBezTo>
                  <a:cubicBezTo>
                    <a:pt x="321" y="480"/>
                    <a:pt x="321" y="480"/>
                    <a:pt x="321" y="480"/>
                  </a:cubicBezTo>
                  <a:cubicBezTo>
                    <a:pt x="319" y="478"/>
                    <a:pt x="317" y="476"/>
                    <a:pt x="315" y="474"/>
                  </a:cubicBezTo>
                  <a:cubicBezTo>
                    <a:pt x="315" y="457"/>
                    <a:pt x="315" y="457"/>
                    <a:pt x="315" y="457"/>
                  </a:cubicBezTo>
                  <a:cubicBezTo>
                    <a:pt x="316" y="454"/>
                    <a:pt x="316" y="452"/>
                    <a:pt x="315" y="448"/>
                  </a:cubicBezTo>
                  <a:cubicBezTo>
                    <a:pt x="315" y="441"/>
                    <a:pt x="315" y="441"/>
                    <a:pt x="315" y="441"/>
                  </a:cubicBezTo>
                  <a:cubicBezTo>
                    <a:pt x="316" y="443"/>
                    <a:pt x="317" y="445"/>
                    <a:pt x="319" y="446"/>
                  </a:cubicBezTo>
                  <a:cubicBezTo>
                    <a:pt x="319" y="448"/>
                    <a:pt x="320" y="450"/>
                    <a:pt x="321" y="452"/>
                  </a:cubicBezTo>
                  <a:close/>
                  <a:moveTo>
                    <a:pt x="321" y="485"/>
                  </a:moveTo>
                  <a:cubicBezTo>
                    <a:pt x="321" y="493"/>
                    <a:pt x="321" y="493"/>
                    <a:pt x="321" y="493"/>
                  </a:cubicBezTo>
                  <a:cubicBezTo>
                    <a:pt x="319" y="496"/>
                    <a:pt x="317" y="499"/>
                    <a:pt x="315" y="502"/>
                  </a:cubicBezTo>
                  <a:cubicBezTo>
                    <a:pt x="315" y="494"/>
                    <a:pt x="315" y="494"/>
                    <a:pt x="315" y="494"/>
                  </a:cubicBezTo>
                  <a:cubicBezTo>
                    <a:pt x="317" y="493"/>
                    <a:pt x="320" y="492"/>
                    <a:pt x="320" y="489"/>
                  </a:cubicBezTo>
                  <a:cubicBezTo>
                    <a:pt x="319" y="488"/>
                    <a:pt x="317" y="487"/>
                    <a:pt x="315" y="486"/>
                  </a:cubicBezTo>
                  <a:cubicBezTo>
                    <a:pt x="315" y="481"/>
                    <a:pt x="315" y="481"/>
                    <a:pt x="315" y="481"/>
                  </a:cubicBezTo>
                  <a:cubicBezTo>
                    <a:pt x="316" y="482"/>
                    <a:pt x="317" y="484"/>
                    <a:pt x="319" y="485"/>
                  </a:cubicBezTo>
                  <a:cubicBezTo>
                    <a:pt x="321" y="485"/>
                    <a:pt x="321" y="485"/>
                    <a:pt x="321" y="485"/>
                  </a:cubicBezTo>
                  <a:close/>
                  <a:moveTo>
                    <a:pt x="321" y="514"/>
                  </a:moveTo>
                  <a:cubicBezTo>
                    <a:pt x="321" y="524"/>
                    <a:pt x="321" y="524"/>
                    <a:pt x="321" y="524"/>
                  </a:cubicBezTo>
                  <a:cubicBezTo>
                    <a:pt x="319" y="526"/>
                    <a:pt x="316" y="528"/>
                    <a:pt x="315" y="531"/>
                  </a:cubicBezTo>
                  <a:cubicBezTo>
                    <a:pt x="315" y="518"/>
                    <a:pt x="315" y="518"/>
                    <a:pt x="315" y="518"/>
                  </a:cubicBezTo>
                  <a:cubicBezTo>
                    <a:pt x="317" y="517"/>
                    <a:pt x="319" y="516"/>
                    <a:pt x="321" y="514"/>
                  </a:cubicBezTo>
                  <a:close/>
                  <a:moveTo>
                    <a:pt x="321" y="536"/>
                  </a:moveTo>
                  <a:cubicBezTo>
                    <a:pt x="321" y="559"/>
                    <a:pt x="321" y="559"/>
                    <a:pt x="321" y="559"/>
                  </a:cubicBezTo>
                  <a:cubicBezTo>
                    <a:pt x="319" y="558"/>
                    <a:pt x="317" y="557"/>
                    <a:pt x="315" y="556"/>
                  </a:cubicBezTo>
                  <a:cubicBezTo>
                    <a:pt x="315" y="541"/>
                    <a:pt x="315" y="541"/>
                    <a:pt x="315" y="541"/>
                  </a:cubicBezTo>
                  <a:cubicBezTo>
                    <a:pt x="317" y="539"/>
                    <a:pt x="319" y="538"/>
                    <a:pt x="321" y="536"/>
                  </a:cubicBezTo>
                  <a:close/>
                  <a:moveTo>
                    <a:pt x="321" y="571"/>
                  </a:moveTo>
                  <a:cubicBezTo>
                    <a:pt x="321" y="588"/>
                    <a:pt x="321" y="588"/>
                    <a:pt x="321" y="588"/>
                  </a:cubicBezTo>
                  <a:cubicBezTo>
                    <a:pt x="319" y="588"/>
                    <a:pt x="319" y="588"/>
                    <a:pt x="319" y="588"/>
                  </a:cubicBezTo>
                  <a:cubicBezTo>
                    <a:pt x="313" y="578"/>
                    <a:pt x="318" y="575"/>
                    <a:pt x="321" y="571"/>
                  </a:cubicBezTo>
                  <a:close/>
                  <a:moveTo>
                    <a:pt x="321" y="599"/>
                  </a:moveTo>
                  <a:cubicBezTo>
                    <a:pt x="321" y="621"/>
                    <a:pt x="321" y="621"/>
                    <a:pt x="321" y="621"/>
                  </a:cubicBezTo>
                  <a:cubicBezTo>
                    <a:pt x="320" y="611"/>
                    <a:pt x="320" y="606"/>
                    <a:pt x="315" y="602"/>
                  </a:cubicBezTo>
                  <a:cubicBezTo>
                    <a:pt x="315" y="594"/>
                    <a:pt x="315" y="594"/>
                    <a:pt x="315" y="594"/>
                  </a:cubicBezTo>
                  <a:cubicBezTo>
                    <a:pt x="318" y="596"/>
                    <a:pt x="318" y="596"/>
                    <a:pt x="320" y="599"/>
                  </a:cubicBezTo>
                  <a:cubicBezTo>
                    <a:pt x="321" y="599"/>
                    <a:pt x="321" y="599"/>
                    <a:pt x="321" y="599"/>
                  </a:cubicBezTo>
                  <a:close/>
                  <a:moveTo>
                    <a:pt x="321" y="622"/>
                  </a:moveTo>
                  <a:cubicBezTo>
                    <a:pt x="319" y="622"/>
                    <a:pt x="319" y="622"/>
                    <a:pt x="319" y="622"/>
                  </a:cubicBezTo>
                  <a:cubicBezTo>
                    <a:pt x="318" y="621"/>
                    <a:pt x="316" y="620"/>
                    <a:pt x="315" y="620"/>
                  </a:cubicBezTo>
                  <a:cubicBezTo>
                    <a:pt x="315" y="625"/>
                    <a:pt x="315" y="625"/>
                    <a:pt x="315" y="625"/>
                  </a:cubicBezTo>
                  <a:cubicBezTo>
                    <a:pt x="317" y="626"/>
                    <a:pt x="319" y="626"/>
                    <a:pt x="321" y="627"/>
                  </a:cubicBezTo>
                  <a:cubicBezTo>
                    <a:pt x="321" y="622"/>
                    <a:pt x="321" y="622"/>
                    <a:pt x="321" y="622"/>
                  </a:cubicBezTo>
                  <a:close/>
                  <a:moveTo>
                    <a:pt x="321" y="740"/>
                  </a:moveTo>
                  <a:cubicBezTo>
                    <a:pt x="321" y="750"/>
                    <a:pt x="321" y="750"/>
                    <a:pt x="321" y="750"/>
                  </a:cubicBezTo>
                  <a:cubicBezTo>
                    <a:pt x="320" y="749"/>
                    <a:pt x="317" y="748"/>
                    <a:pt x="315" y="747"/>
                  </a:cubicBezTo>
                  <a:cubicBezTo>
                    <a:pt x="315" y="739"/>
                    <a:pt x="315" y="739"/>
                    <a:pt x="315" y="739"/>
                  </a:cubicBezTo>
                  <a:cubicBezTo>
                    <a:pt x="317" y="739"/>
                    <a:pt x="319" y="740"/>
                    <a:pt x="321" y="740"/>
                  </a:cubicBezTo>
                  <a:close/>
                  <a:moveTo>
                    <a:pt x="311" y="11"/>
                  </a:moveTo>
                  <a:cubicBezTo>
                    <a:pt x="312" y="11"/>
                    <a:pt x="313" y="10"/>
                    <a:pt x="315" y="10"/>
                  </a:cubicBezTo>
                  <a:cubicBezTo>
                    <a:pt x="315" y="25"/>
                    <a:pt x="315" y="25"/>
                    <a:pt x="315" y="25"/>
                  </a:cubicBezTo>
                  <a:cubicBezTo>
                    <a:pt x="313" y="24"/>
                    <a:pt x="312" y="23"/>
                    <a:pt x="311" y="23"/>
                  </a:cubicBezTo>
                  <a:cubicBezTo>
                    <a:pt x="311" y="11"/>
                    <a:pt x="311" y="11"/>
                    <a:pt x="311" y="11"/>
                  </a:cubicBezTo>
                  <a:close/>
                  <a:moveTo>
                    <a:pt x="315" y="786"/>
                  </a:moveTo>
                  <a:cubicBezTo>
                    <a:pt x="313" y="785"/>
                    <a:pt x="312" y="785"/>
                    <a:pt x="311" y="785"/>
                  </a:cubicBezTo>
                  <a:cubicBezTo>
                    <a:pt x="311" y="765"/>
                    <a:pt x="311" y="765"/>
                    <a:pt x="311" y="765"/>
                  </a:cubicBezTo>
                  <a:cubicBezTo>
                    <a:pt x="312" y="768"/>
                    <a:pt x="313" y="770"/>
                    <a:pt x="315" y="772"/>
                  </a:cubicBezTo>
                  <a:cubicBezTo>
                    <a:pt x="315" y="786"/>
                    <a:pt x="315" y="786"/>
                    <a:pt x="315" y="786"/>
                  </a:cubicBezTo>
                  <a:close/>
                  <a:moveTo>
                    <a:pt x="315" y="47"/>
                  </a:moveTo>
                  <a:cubicBezTo>
                    <a:pt x="315" y="55"/>
                    <a:pt x="315" y="55"/>
                    <a:pt x="315" y="55"/>
                  </a:cubicBezTo>
                  <a:cubicBezTo>
                    <a:pt x="311" y="55"/>
                    <a:pt x="311" y="55"/>
                    <a:pt x="311" y="55"/>
                  </a:cubicBezTo>
                  <a:cubicBezTo>
                    <a:pt x="311" y="45"/>
                    <a:pt x="311" y="45"/>
                    <a:pt x="311" y="45"/>
                  </a:cubicBezTo>
                  <a:cubicBezTo>
                    <a:pt x="315" y="47"/>
                    <a:pt x="315" y="47"/>
                    <a:pt x="315" y="47"/>
                  </a:cubicBezTo>
                  <a:cubicBezTo>
                    <a:pt x="315" y="47"/>
                    <a:pt x="315" y="47"/>
                    <a:pt x="315" y="47"/>
                  </a:cubicBezTo>
                  <a:close/>
                  <a:moveTo>
                    <a:pt x="315" y="92"/>
                  </a:moveTo>
                  <a:cubicBezTo>
                    <a:pt x="315" y="123"/>
                    <a:pt x="315" y="123"/>
                    <a:pt x="315" y="123"/>
                  </a:cubicBezTo>
                  <a:cubicBezTo>
                    <a:pt x="314" y="122"/>
                    <a:pt x="313" y="122"/>
                    <a:pt x="312" y="122"/>
                  </a:cubicBezTo>
                  <a:cubicBezTo>
                    <a:pt x="312" y="125"/>
                    <a:pt x="311" y="127"/>
                    <a:pt x="311" y="130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2" y="93"/>
                    <a:pt x="313" y="93"/>
                    <a:pt x="315" y="92"/>
                  </a:cubicBezTo>
                  <a:close/>
                  <a:moveTo>
                    <a:pt x="315" y="179"/>
                  </a:moveTo>
                  <a:cubicBezTo>
                    <a:pt x="315" y="185"/>
                    <a:pt x="315" y="185"/>
                    <a:pt x="315" y="185"/>
                  </a:cubicBezTo>
                  <a:cubicBezTo>
                    <a:pt x="314" y="185"/>
                    <a:pt x="313" y="185"/>
                    <a:pt x="312" y="186"/>
                  </a:cubicBezTo>
                  <a:cubicBezTo>
                    <a:pt x="315" y="188"/>
                    <a:pt x="315" y="188"/>
                    <a:pt x="315" y="188"/>
                  </a:cubicBezTo>
                  <a:cubicBezTo>
                    <a:pt x="315" y="195"/>
                    <a:pt x="315" y="195"/>
                    <a:pt x="315" y="195"/>
                  </a:cubicBezTo>
                  <a:cubicBezTo>
                    <a:pt x="313" y="194"/>
                    <a:pt x="312" y="193"/>
                    <a:pt x="311" y="192"/>
                  </a:cubicBezTo>
                  <a:cubicBezTo>
                    <a:pt x="311" y="181"/>
                    <a:pt x="311" y="181"/>
                    <a:pt x="311" y="181"/>
                  </a:cubicBezTo>
                  <a:cubicBezTo>
                    <a:pt x="312" y="180"/>
                    <a:pt x="313" y="180"/>
                    <a:pt x="315" y="179"/>
                  </a:cubicBezTo>
                  <a:close/>
                  <a:moveTo>
                    <a:pt x="315" y="203"/>
                  </a:moveTo>
                  <a:cubicBezTo>
                    <a:pt x="315" y="208"/>
                    <a:pt x="315" y="208"/>
                    <a:pt x="315" y="208"/>
                  </a:cubicBezTo>
                  <a:cubicBezTo>
                    <a:pt x="313" y="208"/>
                    <a:pt x="312" y="209"/>
                    <a:pt x="311" y="209"/>
                  </a:cubicBezTo>
                  <a:cubicBezTo>
                    <a:pt x="311" y="204"/>
                    <a:pt x="311" y="204"/>
                    <a:pt x="311" y="204"/>
                  </a:cubicBezTo>
                  <a:cubicBezTo>
                    <a:pt x="313" y="203"/>
                    <a:pt x="314" y="203"/>
                    <a:pt x="315" y="203"/>
                  </a:cubicBezTo>
                  <a:close/>
                  <a:moveTo>
                    <a:pt x="315" y="223"/>
                  </a:moveTo>
                  <a:cubicBezTo>
                    <a:pt x="315" y="235"/>
                    <a:pt x="315" y="235"/>
                    <a:pt x="315" y="235"/>
                  </a:cubicBezTo>
                  <a:cubicBezTo>
                    <a:pt x="313" y="236"/>
                    <a:pt x="312" y="237"/>
                    <a:pt x="311" y="238"/>
                  </a:cubicBezTo>
                  <a:cubicBezTo>
                    <a:pt x="311" y="225"/>
                    <a:pt x="311" y="225"/>
                    <a:pt x="311" y="225"/>
                  </a:cubicBezTo>
                  <a:cubicBezTo>
                    <a:pt x="312" y="224"/>
                    <a:pt x="313" y="224"/>
                    <a:pt x="315" y="223"/>
                  </a:cubicBezTo>
                  <a:close/>
                  <a:moveTo>
                    <a:pt x="315" y="256"/>
                  </a:moveTo>
                  <a:cubicBezTo>
                    <a:pt x="315" y="275"/>
                    <a:pt x="315" y="275"/>
                    <a:pt x="315" y="275"/>
                  </a:cubicBezTo>
                  <a:cubicBezTo>
                    <a:pt x="315" y="274"/>
                    <a:pt x="314" y="273"/>
                    <a:pt x="314" y="272"/>
                  </a:cubicBezTo>
                  <a:cubicBezTo>
                    <a:pt x="313" y="271"/>
                    <a:pt x="312" y="269"/>
                    <a:pt x="311" y="267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12" y="252"/>
                    <a:pt x="313" y="254"/>
                    <a:pt x="315" y="256"/>
                  </a:cubicBezTo>
                  <a:close/>
                  <a:moveTo>
                    <a:pt x="315" y="302"/>
                  </a:moveTo>
                  <a:cubicBezTo>
                    <a:pt x="315" y="308"/>
                    <a:pt x="315" y="308"/>
                    <a:pt x="315" y="308"/>
                  </a:cubicBezTo>
                  <a:cubicBezTo>
                    <a:pt x="314" y="307"/>
                    <a:pt x="314" y="306"/>
                    <a:pt x="313" y="305"/>
                  </a:cubicBezTo>
                  <a:cubicBezTo>
                    <a:pt x="312" y="306"/>
                    <a:pt x="311" y="307"/>
                    <a:pt x="311" y="308"/>
                  </a:cubicBezTo>
                  <a:cubicBezTo>
                    <a:pt x="311" y="299"/>
                    <a:pt x="311" y="299"/>
                    <a:pt x="311" y="299"/>
                  </a:cubicBezTo>
                  <a:cubicBezTo>
                    <a:pt x="315" y="302"/>
                    <a:pt x="315" y="302"/>
                    <a:pt x="315" y="302"/>
                  </a:cubicBezTo>
                  <a:close/>
                  <a:moveTo>
                    <a:pt x="315" y="317"/>
                  </a:moveTo>
                  <a:cubicBezTo>
                    <a:pt x="315" y="325"/>
                    <a:pt x="315" y="325"/>
                    <a:pt x="315" y="325"/>
                  </a:cubicBezTo>
                  <a:cubicBezTo>
                    <a:pt x="314" y="327"/>
                    <a:pt x="313" y="329"/>
                    <a:pt x="313" y="332"/>
                  </a:cubicBezTo>
                  <a:cubicBezTo>
                    <a:pt x="314" y="332"/>
                    <a:pt x="314" y="331"/>
                    <a:pt x="315" y="331"/>
                  </a:cubicBezTo>
                  <a:cubicBezTo>
                    <a:pt x="315" y="337"/>
                    <a:pt x="315" y="337"/>
                    <a:pt x="315" y="337"/>
                  </a:cubicBezTo>
                  <a:cubicBezTo>
                    <a:pt x="314" y="338"/>
                    <a:pt x="313" y="339"/>
                    <a:pt x="312" y="340"/>
                  </a:cubicBezTo>
                  <a:cubicBezTo>
                    <a:pt x="313" y="341"/>
                    <a:pt x="314" y="341"/>
                    <a:pt x="315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1" y="346"/>
                    <a:pt x="311" y="346"/>
                    <a:pt x="311" y="346"/>
                  </a:cubicBezTo>
                  <a:cubicBezTo>
                    <a:pt x="311" y="322"/>
                    <a:pt x="311" y="322"/>
                    <a:pt x="311" y="322"/>
                  </a:cubicBezTo>
                  <a:cubicBezTo>
                    <a:pt x="312" y="320"/>
                    <a:pt x="314" y="319"/>
                    <a:pt x="315" y="317"/>
                  </a:cubicBezTo>
                  <a:close/>
                  <a:moveTo>
                    <a:pt x="315" y="351"/>
                  </a:moveTo>
                  <a:cubicBezTo>
                    <a:pt x="315" y="362"/>
                    <a:pt x="315" y="362"/>
                    <a:pt x="315" y="362"/>
                  </a:cubicBezTo>
                  <a:cubicBezTo>
                    <a:pt x="313" y="366"/>
                    <a:pt x="312" y="369"/>
                    <a:pt x="311" y="372"/>
                  </a:cubicBezTo>
                  <a:cubicBezTo>
                    <a:pt x="311" y="361"/>
                    <a:pt x="311" y="361"/>
                    <a:pt x="311" y="361"/>
                  </a:cubicBezTo>
                  <a:cubicBezTo>
                    <a:pt x="313" y="361"/>
                    <a:pt x="313" y="361"/>
                    <a:pt x="313" y="361"/>
                  </a:cubicBezTo>
                  <a:cubicBezTo>
                    <a:pt x="313" y="359"/>
                    <a:pt x="314" y="357"/>
                    <a:pt x="315" y="356"/>
                  </a:cubicBezTo>
                  <a:cubicBezTo>
                    <a:pt x="313" y="356"/>
                    <a:pt x="312" y="356"/>
                    <a:pt x="311" y="356"/>
                  </a:cubicBezTo>
                  <a:cubicBezTo>
                    <a:pt x="311" y="351"/>
                    <a:pt x="311" y="351"/>
                    <a:pt x="311" y="351"/>
                  </a:cubicBezTo>
                  <a:cubicBezTo>
                    <a:pt x="312" y="351"/>
                    <a:pt x="313" y="351"/>
                    <a:pt x="315" y="351"/>
                  </a:cubicBezTo>
                  <a:close/>
                  <a:moveTo>
                    <a:pt x="315" y="441"/>
                  </a:moveTo>
                  <a:cubicBezTo>
                    <a:pt x="315" y="448"/>
                    <a:pt x="315" y="448"/>
                    <a:pt x="315" y="448"/>
                  </a:cubicBezTo>
                  <a:cubicBezTo>
                    <a:pt x="315" y="447"/>
                    <a:pt x="314" y="447"/>
                    <a:pt x="314" y="446"/>
                  </a:cubicBezTo>
                  <a:cubicBezTo>
                    <a:pt x="313" y="448"/>
                    <a:pt x="312" y="449"/>
                    <a:pt x="311" y="451"/>
                  </a:cubicBezTo>
                  <a:cubicBezTo>
                    <a:pt x="311" y="431"/>
                    <a:pt x="311" y="431"/>
                    <a:pt x="311" y="431"/>
                  </a:cubicBezTo>
                  <a:cubicBezTo>
                    <a:pt x="312" y="435"/>
                    <a:pt x="313" y="438"/>
                    <a:pt x="315" y="441"/>
                  </a:cubicBezTo>
                  <a:close/>
                  <a:moveTo>
                    <a:pt x="315" y="457"/>
                  </a:moveTo>
                  <a:cubicBezTo>
                    <a:pt x="315" y="474"/>
                    <a:pt x="315" y="474"/>
                    <a:pt x="315" y="474"/>
                  </a:cubicBezTo>
                  <a:cubicBezTo>
                    <a:pt x="314" y="473"/>
                    <a:pt x="314" y="473"/>
                    <a:pt x="314" y="472"/>
                  </a:cubicBezTo>
                  <a:cubicBezTo>
                    <a:pt x="312" y="473"/>
                    <a:pt x="311" y="474"/>
                    <a:pt x="311" y="474"/>
                  </a:cubicBezTo>
                  <a:cubicBezTo>
                    <a:pt x="311" y="464"/>
                    <a:pt x="311" y="464"/>
                    <a:pt x="311" y="464"/>
                  </a:cubicBezTo>
                  <a:cubicBezTo>
                    <a:pt x="311" y="464"/>
                    <a:pt x="311" y="464"/>
                    <a:pt x="311" y="464"/>
                  </a:cubicBezTo>
                  <a:cubicBezTo>
                    <a:pt x="313" y="461"/>
                    <a:pt x="314" y="459"/>
                    <a:pt x="315" y="457"/>
                  </a:cubicBezTo>
                  <a:close/>
                  <a:moveTo>
                    <a:pt x="315" y="481"/>
                  </a:moveTo>
                  <a:cubicBezTo>
                    <a:pt x="315" y="486"/>
                    <a:pt x="315" y="486"/>
                    <a:pt x="315" y="486"/>
                  </a:cubicBezTo>
                  <a:cubicBezTo>
                    <a:pt x="313" y="485"/>
                    <a:pt x="312" y="484"/>
                    <a:pt x="311" y="484"/>
                  </a:cubicBezTo>
                  <a:cubicBezTo>
                    <a:pt x="311" y="479"/>
                    <a:pt x="311" y="479"/>
                    <a:pt x="311" y="479"/>
                  </a:cubicBezTo>
                  <a:cubicBezTo>
                    <a:pt x="312" y="480"/>
                    <a:pt x="313" y="480"/>
                    <a:pt x="315" y="481"/>
                  </a:cubicBezTo>
                  <a:close/>
                  <a:moveTo>
                    <a:pt x="315" y="494"/>
                  </a:moveTo>
                  <a:cubicBezTo>
                    <a:pt x="315" y="502"/>
                    <a:pt x="315" y="502"/>
                    <a:pt x="315" y="502"/>
                  </a:cubicBezTo>
                  <a:cubicBezTo>
                    <a:pt x="314" y="503"/>
                    <a:pt x="314" y="503"/>
                    <a:pt x="313" y="504"/>
                  </a:cubicBezTo>
                  <a:cubicBezTo>
                    <a:pt x="313" y="504"/>
                    <a:pt x="312" y="505"/>
                    <a:pt x="311" y="505"/>
                  </a:cubicBezTo>
                  <a:cubicBezTo>
                    <a:pt x="311" y="500"/>
                    <a:pt x="311" y="500"/>
                    <a:pt x="311" y="500"/>
                  </a:cubicBezTo>
                  <a:cubicBezTo>
                    <a:pt x="311" y="499"/>
                    <a:pt x="312" y="499"/>
                    <a:pt x="312" y="499"/>
                  </a:cubicBezTo>
                  <a:cubicBezTo>
                    <a:pt x="312" y="498"/>
                    <a:pt x="311" y="498"/>
                    <a:pt x="311" y="498"/>
                  </a:cubicBezTo>
                  <a:cubicBezTo>
                    <a:pt x="311" y="494"/>
                    <a:pt x="311" y="494"/>
                    <a:pt x="311" y="494"/>
                  </a:cubicBezTo>
                  <a:cubicBezTo>
                    <a:pt x="312" y="495"/>
                    <a:pt x="312" y="495"/>
                    <a:pt x="312" y="495"/>
                  </a:cubicBezTo>
                  <a:cubicBezTo>
                    <a:pt x="313" y="495"/>
                    <a:pt x="314" y="494"/>
                    <a:pt x="315" y="494"/>
                  </a:cubicBezTo>
                  <a:close/>
                  <a:moveTo>
                    <a:pt x="315" y="518"/>
                  </a:moveTo>
                  <a:cubicBezTo>
                    <a:pt x="315" y="531"/>
                    <a:pt x="315" y="531"/>
                    <a:pt x="315" y="531"/>
                  </a:cubicBezTo>
                  <a:cubicBezTo>
                    <a:pt x="313" y="534"/>
                    <a:pt x="312" y="537"/>
                    <a:pt x="312" y="541"/>
                  </a:cubicBezTo>
                  <a:cubicBezTo>
                    <a:pt x="312" y="542"/>
                    <a:pt x="313" y="542"/>
                    <a:pt x="313" y="542"/>
                  </a:cubicBezTo>
                  <a:cubicBezTo>
                    <a:pt x="314" y="542"/>
                    <a:pt x="314" y="542"/>
                    <a:pt x="315" y="541"/>
                  </a:cubicBezTo>
                  <a:cubicBezTo>
                    <a:pt x="315" y="556"/>
                    <a:pt x="315" y="556"/>
                    <a:pt x="315" y="556"/>
                  </a:cubicBezTo>
                  <a:cubicBezTo>
                    <a:pt x="313" y="556"/>
                    <a:pt x="312" y="556"/>
                    <a:pt x="311" y="555"/>
                  </a:cubicBezTo>
                  <a:cubicBezTo>
                    <a:pt x="311" y="522"/>
                    <a:pt x="311" y="522"/>
                    <a:pt x="311" y="522"/>
                  </a:cubicBezTo>
                  <a:cubicBezTo>
                    <a:pt x="312" y="520"/>
                    <a:pt x="313" y="520"/>
                    <a:pt x="315" y="518"/>
                  </a:cubicBezTo>
                  <a:close/>
                  <a:moveTo>
                    <a:pt x="315" y="594"/>
                  </a:moveTo>
                  <a:cubicBezTo>
                    <a:pt x="315" y="602"/>
                    <a:pt x="315" y="602"/>
                    <a:pt x="315" y="602"/>
                  </a:cubicBezTo>
                  <a:cubicBezTo>
                    <a:pt x="314" y="601"/>
                    <a:pt x="312" y="600"/>
                    <a:pt x="311" y="599"/>
                  </a:cubicBezTo>
                  <a:cubicBezTo>
                    <a:pt x="311" y="593"/>
                    <a:pt x="311" y="593"/>
                    <a:pt x="311" y="593"/>
                  </a:cubicBezTo>
                  <a:cubicBezTo>
                    <a:pt x="312" y="594"/>
                    <a:pt x="313" y="594"/>
                    <a:pt x="313" y="594"/>
                  </a:cubicBezTo>
                  <a:cubicBezTo>
                    <a:pt x="315" y="594"/>
                    <a:pt x="315" y="594"/>
                    <a:pt x="315" y="594"/>
                  </a:cubicBezTo>
                  <a:close/>
                  <a:moveTo>
                    <a:pt x="315" y="620"/>
                  </a:moveTo>
                  <a:cubicBezTo>
                    <a:pt x="315" y="625"/>
                    <a:pt x="315" y="625"/>
                    <a:pt x="315" y="625"/>
                  </a:cubicBezTo>
                  <a:cubicBezTo>
                    <a:pt x="313" y="624"/>
                    <a:pt x="312" y="624"/>
                    <a:pt x="311" y="624"/>
                  </a:cubicBezTo>
                  <a:cubicBezTo>
                    <a:pt x="311" y="618"/>
                    <a:pt x="311" y="618"/>
                    <a:pt x="311" y="618"/>
                  </a:cubicBezTo>
                  <a:cubicBezTo>
                    <a:pt x="311" y="618"/>
                    <a:pt x="311" y="618"/>
                    <a:pt x="311" y="618"/>
                  </a:cubicBezTo>
                  <a:cubicBezTo>
                    <a:pt x="315" y="620"/>
                    <a:pt x="315" y="620"/>
                    <a:pt x="315" y="620"/>
                  </a:cubicBezTo>
                  <a:close/>
                  <a:moveTo>
                    <a:pt x="315" y="739"/>
                  </a:moveTo>
                  <a:cubicBezTo>
                    <a:pt x="315" y="747"/>
                    <a:pt x="315" y="747"/>
                    <a:pt x="315" y="747"/>
                  </a:cubicBezTo>
                  <a:cubicBezTo>
                    <a:pt x="313" y="747"/>
                    <a:pt x="312" y="746"/>
                    <a:pt x="311" y="746"/>
                  </a:cubicBezTo>
                  <a:cubicBezTo>
                    <a:pt x="311" y="738"/>
                    <a:pt x="311" y="738"/>
                    <a:pt x="311" y="738"/>
                  </a:cubicBezTo>
                  <a:cubicBezTo>
                    <a:pt x="312" y="738"/>
                    <a:pt x="313" y="738"/>
                    <a:pt x="315" y="739"/>
                  </a:cubicBezTo>
                  <a:close/>
                  <a:moveTo>
                    <a:pt x="310" y="12"/>
                  </a:moveTo>
                  <a:cubicBezTo>
                    <a:pt x="310" y="12"/>
                    <a:pt x="310" y="12"/>
                    <a:pt x="310" y="12"/>
                  </a:cubicBezTo>
                  <a:cubicBezTo>
                    <a:pt x="310" y="11"/>
                    <a:pt x="311" y="11"/>
                    <a:pt x="311" y="11"/>
                  </a:cubicBezTo>
                  <a:cubicBezTo>
                    <a:pt x="311" y="23"/>
                    <a:pt x="311" y="23"/>
                    <a:pt x="311" y="23"/>
                  </a:cubicBezTo>
                  <a:cubicBezTo>
                    <a:pt x="311" y="23"/>
                    <a:pt x="310" y="22"/>
                    <a:pt x="310" y="22"/>
                  </a:cubicBezTo>
                  <a:cubicBezTo>
                    <a:pt x="310" y="12"/>
                    <a:pt x="310" y="12"/>
                    <a:pt x="310" y="12"/>
                  </a:cubicBezTo>
                  <a:close/>
                  <a:moveTo>
                    <a:pt x="311" y="785"/>
                  </a:moveTo>
                  <a:cubicBezTo>
                    <a:pt x="310" y="785"/>
                    <a:pt x="310" y="785"/>
                    <a:pt x="310" y="785"/>
                  </a:cubicBezTo>
                  <a:cubicBezTo>
                    <a:pt x="310" y="762"/>
                    <a:pt x="310" y="762"/>
                    <a:pt x="310" y="762"/>
                  </a:cubicBezTo>
                  <a:cubicBezTo>
                    <a:pt x="310" y="763"/>
                    <a:pt x="311" y="764"/>
                    <a:pt x="311" y="765"/>
                  </a:cubicBezTo>
                  <a:cubicBezTo>
                    <a:pt x="311" y="785"/>
                    <a:pt x="311" y="785"/>
                    <a:pt x="311" y="785"/>
                  </a:cubicBezTo>
                  <a:close/>
                  <a:moveTo>
                    <a:pt x="311" y="45"/>
                  </a:moveTo>
                  <a:cubicBezTo>
                    <a:pt x="311" y="55"/>
                    <a:pt x="311" y="55"/>
                    <a:pt x="311" y="55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10" y="44"/>
                    <a:pt x="310" y="44"/>
                    <a:pt x="310" y="44"/>
                  </a:cubicBezTo>
                  <a:cubicBezTo>
                    <a:pt x="311" y="45"/>
                    <a:pt x="311" y="45"/>
                    <a:pt x="311" y="45"/>
                  </a:cubicBezTo>
                  <a:close/>
                  <a:moveTo>
                    <a:pt x="311" y="93"/>
                  </a:moveTo>
                  <a:cubicBezTo>
                    <a:pt x="311" y="130"/>
                    <a:pt x="311" y="130"/>
                    <a:pt x="311" y="130"/>
                  </a:cubicBezTo>
                  <a:cubicBezTo>
                    <a:pt x="311" y="132"/>
                    <a:pt x="310" y="134"/>
                    <a:pt x="310" y="136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0" y="94"/>
                    <a:pt x="311" y="94"/>
                    <a:pt x="311" y="93"/>
                  </a:cubicBezTo>
                  <a:close/>
                  <a:moveTo>
                    <a:pt x="311" y="181"/>
                  </a:moveTo>
                  <a:cubicBezTo>
                    <a:pt x="311" y="192"/>
                    <a:pt x="311" y="192"/>
                    <a:pt x="311" y="192"/>
                  </a:cubicBezTo>
                  <a:cubicBezTo>
                    <a:pt x="311" y="192"/>
                    <a:pt x="310" y="192"/>
                    <a:pt x="310" y="192"/>
                  </a:cubicBezTo>
                  <a:cubicBezTo>
                    <a:pt x="310" y="181"/>
                    <a:pt x="310" y="181"/>
                    <a:pt x="310" y="181"/>
                  </a:cubicBezTo>
                  <a:cubicBezTo>
                    <a:pt x="311" y="181"/>
                    <a:pt x="311" y="181"/>
                    <a:pt x="311" y="181"/>
                  </a:cubicBezTo>
                  <a:close/>
                  <a:moveTo>
                    <a:pt x="311" y="204"/>
                  </a:moveTo>
                  <a:cubicBezTo>
                    <a:pt x="311" y="209"/>
                    <a:pt x="311" y="209"/>
                    <a:pt x="311" y="209"/>
                  </a:cubicBezTo>
                  <a:cubicBezTo>
                    <a:pt x="310" y="210"/>
                    <a:pt x="310" y="210"/>
                    <a:pt x="310" y="210"/>
                  </a:cubicBezTo>
                  <a:cubicBezTo>
                    <a:pt x="310" y="204"/>
                    <a:pt x="310" y="204"/>
                    <a:pt x="310" y="204"/>
                  </a:cubicBezTo>
                  <a:cubicBezTo>
                    <a:pt x="310" y="204"/>
                    <a:pt x="310" y="204"/>
                    <a:pt x="310" y="204"/>
                  </a:cubicBezTo>
                  <a:cubicBezTo>
                    <a:pt x="311" y="204"/>
                    <a:pt x="311" y="204"/>
                    <a:pt x="311" y="204"/>
                  </a:cubicBezTo>
                  <a:close/>
                  <a:moveTo>
                    <a:pt x="311" y="225"/>
                  </a:moveTo>
                  <a:cubicBezTo>
                    <a:pt x="311" y="238"/>
                    <a:pt x="311" y="238"/>
                    <a:pt x="311" y="238"/>
                  </a:cubicBezTo>
                  <a:cubicBezTo>
                    <a:pt x="310" y="239"/>
                    <a:pt x="310" y="239"/>
                    <a:pt x="310" y="239"/>
                  </a:cubicBezTo>
                  <a:cubicBezTo>
                    <a:pt x="310" y="226"/>
                    <a:pt x="310" y="226"/>
                    <a:pt x="310" y="226"/>
                  </a:cubicBezTo>
                  <a:cubicBezTo>
                    <a:pt x="311" y="225"/>
                    <a:pt x="311" y="225"/>
                    <a:pt x="311" y="225"/>
                  </a:cubicBezTo>
                  <a:close/>
                  <a:moveTo>
                    <a:pt x="311" y="250"/>
                  </a:moveTo>
                  <a:cubicBezTo>
                    <a:pt x="311" y="267"/>
                    <a:pt x="311" y="267"/>
                    <a:pt x="311" y="267"/>
                  </a:cubicBezTo>
                  <a:cubicBezTo>
                    <a:pt x="310" y="266"/>
                    <a:pt x="310" y="266"/>
                    <a:pt x="310" y="266"/>
                  </a:cubicBezTo>
                  <a:cubicBezTo>
                    <a:pt x="310" y="248"/>
                    <a:pt x="310" y="248"/>
                    <a:pt x="310" y="248"/>
                  </a:cubicBezTo>
                  <a:cubicBezTo>
                    <a:pt x="310" y="249"/>
                    <a:pt x="311" y="249"/>
                    <a:pt x="311" y="250"/>
                  </a:cubicBezTo>
                  <a:close/>
                  <a:moveTo>
                    <a:pt x="311" y="299"/>
                  </a:moveTo>
                  <a:cubicBezTo>
                    <a:pt x="311" y="308"/>
                    <a:pt x="311" y="308"/>
                    <a:pt x="311" y="308"/>
                  </a:cubicBezTo>
                  <a:cubicBezTo>
                    <a:pt x="310" y="309"/>
                    <a:pt x="310" y="309"/>
                    <a:pt x="310" y="309"/>
                  </a:cubicBezTo>
                  <a:cubicBezTo>
                    <a:pt x="310" y="298"/>
                    <a:pt x="310" y="298"/>
                    <a:pt x="310" y="298"/>
                  </a:cubicBezTo>
                  <a:cubicBezTo>
                    <a:pt x="311" y="299"/>
                    <a:pt x="311" y="299"/>
                    <a:pt x="311" y="299"/>
                  </a:cubicBezTo>
                  <a:close/>
                  <a:moveTo>
                    <a:pt x="311" y="322"/>
                  </a:moveTo>
                  <a:cubicBezTo>
                    <a:pt x="311" y="346"/>
                    <a:pt x="311" y="346"/>
                    <a:pt x="311" y="346"/>
                  </a:cubicBezTo>
                  <a:cubicBezTo>
                    <a:pt x="310" y="346"/>
                    <a:pt x="310" y="346"/>
                    <a:pt x="310" y="346"/>
                  </a:cubicBezTo>
                  <a:cubicBezTo>
                    <a:pt x="310" y="337"/>
                    <a:pt x="310" y="337"/>
                    <a:pt x="310" y="337"/>
                  </a:cubicBezTo>
                  <a:cubicBezTo>
                    <a:pt x="311" y="336"/>
                    <a:pt x="311" y="336"/>
                    <a:pt x="311" y="336"/>
                  </a:cubicBezTo>
                  <a:cubicBezTo>
                    <a:pt x="310" y="335"/>
                    <a:pt x="310" y="335"/>
                    <a:pt x="310" y="334"/>
                  </a:cubicBezTo>
                  <a:cubicBezTo>
                    <a:pt x="310" y="323"/>
                    <a:pt x="310" y="323"/>
                    <a:pt x="310" y="323"/>
                  </a:cubicBezTo>
                  <a:cubicBezTo>
                    <a:pt x="311" y="322"/>
                    <a:pt x="311" y="322"/>
                    <a:pt x="311" y="322"/>
                  </a:cubicBezTo>
                  <a:close/>
                  <a:moveTo>
                    <a:pt x="311" y="351"/>
                  </a:moveTo>
                  <a:cubicBezTo>
                    <a:pt x="311" y="356"/>
                    <a:pt x="311" y="356"/>
                    <a:pt x="311" y="356"/>
                  </a:cubicBezTo>
                  <a:cubicBezTo>
                    <a:pt x="310" y="356"/>
                    <a:pt x="310" y="356"/>
                    <a:pt x="310" y="356"/>
                  </a:cubicBezTo>
                  <a:cubicBezTo>
                    <a:pt x="310" y="351"/>
                    <a:pt x="310" y="351"/>
                    <a:pt x="310" y="351"/>
                  </a:cubicBezTo>
                  <a:cubicBezTo>
                    <a:pt x="310" y="351"/>
                    <a:pt x="311" y="351"/>
                    <a:pt x="311" y="351"/>
                  </a:cubicBezTo>
                  <a:close/>
                  <a:moveTo>
                    <a:pt x="311" y="361"/>
                  </a:moveTo>
                  <a:cubicBezTo>
                    <a:pt x="311" y="372"/>
                    <a:pt x="311" y="372"/>
                    <a:pt x="311" y="372"/>
                  </a:cubicBezTo>
                  <a:cubicBezTo>
                    <a:pt x="311" y="374"/>
                    <a:pt x="310" y="375"/>
                    <a:pt x="310" y="376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10" y="366"/>
                    <a:pt x="310" y="366"/>
                    <a:pt x="310" y="366"/>
                  </a:cubicBezTo>
                  <a:cubicBezTo>
                    <a:pt x="310" y="361"/>
                    <a:pt x="310" y="361"/>
                    <a:pt x="310" y="361"/>
                  </a:cubicBezTo>
                  <a:cubicBezTo>
                    <a:pt x="311" y="361"/>
                    <a:pt x="311" y="361"/>
                    <a:pt x="311" y="361"/>
                  </a:cubicBezTo>
                  <a:close/>
                  <a:moveTo>
                    <a:pt x="311" y="431"/>
                  </a:moveTo>
                  <a:cubicBezTo>
                    <a:pt x="311" y="451"/>
                    <a:pt x="311" y="451"/>
                    <a:pt x="311" y="451"/>
                  </a:cubicBezTo>
                  <a:cubicBezTo>
                    <a:pt x="311" y="452"/>
                    <a:pt x="310" y="452"/>
                    <a:pt x="310" y="453"/>
                  </a:cubicBezTo>
                  <a:cubicBezTo>
                    <a:pt x="310" y="443"/>
                    <a:pt x="310" y="443"/>
                    <a:pt x="310" y="443"/>
                  </a:cubicBezTo>
                  <a:cubicBezTo>
                    <a:pt x="310" y="440"/>
                    <a:pt x="310" y="438"/>
                    <a:pt x="310" y="436"/>
                  </a:cubicBezTo>
                  <a:cubicBezTo>
                    <a:pt x="310" y="436"/>
                    <a:pt x="310" y="436"/>
                    <a:pt x="310" y="436"/>
                  </a:cubicBezTo>
                  <a:cubicBezTo>
                    <a:pt x="310" y="428"/>
                    <a:pt x="310" y="428"/>
                    <a:pt x="310" y="428"/>
                  </a:cubicBezTo>
                  <a:cubicBezTo>
                    <a:pt x="310" y="429"/>
                    <a:pt x="311" y="430"/>
                    <a:pt x="311" y="431"/>
                  </a:cubicBezTo>
                  <a:close/>
                  <a:moveTo>
                    <a:pt x="311" y="464"/>
                  </a:moveTo>
                  <a:cubicBezTo>
                    <a:pt x="311" y="474"/>
                    <a:pt x="311" y="474"/>
                    <a:pt x="311" y="474"/>
                  </a:cubicBezTo>
                  <a:cubicBezTo>
                    <a:pt x="311" y="475"/>
                    <a:pt x="310" y="475"/>
                    <a:pt x="310" y="476"/>
                  </a:cubicBezTo>
                  <a:cubicBezTo>
                    <a:pt x="310" y="471"/>
                    <a:pt x="310" y="471"/>
                    <a:pt x="310" y="471"/>
                  </a:cubicBezTo>
                  <a:cubicBezTo>
                    <a:pt x="310" y="469"/>
                    <a:pt x="311" y="469"/>
                    <a:pt x="311" y="467"/>
                  </a:cubicBezTo>
                  <a:cubicBezTo>
                    <a:pt x="310" y="467"/>
                    <a:pt x="310" y="467"/>
                    <a:pt x="310" y="467"/>
                  </a:cubicBezTo>
                  <a:cubicBezTo>
                    <a:pt x="310" y="461"/>
                    <a:pt x="310" y="461"/>
                    <a:pt x="310" y="461"/>
                  </a:cubicBezTo>
                  <a:cubicBezTo>
                    <a:pt x="310" y="462"/>
                    <a:pt x="310" y="463"/>
                    <a:pt x="311" y="464"/>
                  </a:cubicBezTo>
                  <a:close/>
                  <a:moveTo>
                    <a:pt x="311" y="479"/>
                  </a:moveTo>
                  <a:cubicBezTo>
                    <a:pt x="311" y="484"/>
                    <a:pt x="311" y="484"/>
                    <a:pt x="311" y="484"/>
                  </a:cubicBezTo>
                  <a:cubicBezTo>
                    <a:pt x="311" y="484"/>
                    <a:pt x="310" y="483"/>
                    <a:pt x="310" y="483"/>
                  </a:cubicBezTo>
                  <a:cubicBezTo>
                    <a:pt x="310" y="478"/>
                    <a:pt x="310" y="478"/>
                    <a:pt x="310" y="478"/>
                  </a:cubicBezTo>
                  <a:cubicBezTo>
                    <a:pt x="310" y="479"/>
                    <a:pt x="311" y="479"/>
                    <a:pt x="311" y="479"/>
                  </a:cubicBezTo>
                  <a:close/>
                  <a:moveTo>
                    <a:pt x="311" y="494"/>
                  </a:moveTo>
                  <a:cubicBezTo>
                    <a:pt x="311" y="498"/>
                    <a:pt x="311" y="498"/>
                    <a:pt x="311" y="498"/>
                  </a:cubicBezTo>
                  <a:cubicBezTo>
                    <a:pt x="311" y="497"/>
                    <a:pt x="310" y="497"/>
                    <a:pt x="310" y="497"/>
                  </a:cubicBezTo>
                  <a:cubicBezTo>
                    <a:pt x="310" y="493"/>
                    <a:pt x="310" y="493"/>
                    <a:pt x="310" y="493"/>
                  </a:cubicBezTo>
                  <a:cubicBezTo>
                    <a:pt x="311" y="494"/>
                    <a:pt x="311" y="494"/>
                    <a:pt x="311" y="494"/>
                  </a:cubicBezTo>
                  <a:close/>
                  <a:moveTo>
                    <a:pt x="311" y="500"/>
                  </a:moveTo>
                  <a:cubicBezTo>
                    <a:pt x="311" y="505"/>
                    <a:pt x="311" y="505"/>
                    <a:pt x="311" y="505"/>
                  </a:cubicBezTo>
                  <a:cubicBezTo>
                    <a:pt x="311" y="505"/>
                    <a:pt x="310" y="506"/>
                    <a:pt x="310" y="506"/>
                  </a:cubicBezTo>
                  <a:cubicBezTo>
                    <a:pt x="310" y="500"/>
                    <a:pt x="310" y="500"/>
                    <a:pt x="310" y="500"/>
                  </a:cubicBezTo>
                  <a:cubicBezTo>
                    <a:pt x="310" y="500"/>
                    <a:pt x="311" y="500"/>
                    <a:pt x="311" y="500"/>
                  </a:cubicBezTo>
                  <a:close/>
                  <a:moveTo>
                    <a:pt x="311" y="522"/>
                  </a:moveTo>
                  <a:cubicBezTo>
                    <a:pt x="311" y="555"/>
                    <a:pt x="311" y="555"/>
                    <a:pt x="311" y="555"/>
                  </a:cubicBezTo>
                  <a:cubicBezTo>
                    <a:pt x="310" y="555"/>
                    <a:pt x="310" y="555"/>
                    <a:pt x="310" y="555"/>
                  </a:cubicBezTo>
                  <a:cubicBezTo>
                    <a:pt x="310" y="522"/>
                    <a:pt x="310" y="522"/>
                    <a:pt x="310" y="522"/>
                  </a:cubicBezTo>
                  <a:cubicBezTo>
                    <a:pt x="310" y="522"/>
                    <a:pt x="311" y="522"/>
                    <a:pt x="311" y="522"/>
                  </a:cubicBezTo>
                  <a:close/>
                  <a:moveTo>
                    <a:pt x="311" y="593"/>
                  </a:moveTo>
                  <a:cubicBezTo>
                    <a:pt x="311" y="599"/>
                    <a:pt x="311" y="599"/>
                    <a:pt x="311" y="599"/>
                  </a:cubicBezTo>
                  <a:cubicBezTo>
                    <a:pt x="311" y="599"/>
                    <a:pt x="310" y="599"/>
                    <a:pt x="310" y="599"/>
                  </a:cubicBezTo>
                  <a:cubicBezTo>
                    <a:pt x="310" y="593"/>
                    <a:pt x="310" y="593"/>
                    <a:pt x="310" y="593"/>
                  </a:cubicBezTo>
                  <a:cubicBezTo>
                    <a:pt x="310" y="593"/>
                    <a:pt x="311" y="593"/>
                    <a:pt x="311" y="593"/>
                  </a:cubicBezTo>
                  <a:close/>
                  <a:moveTo>
                    <a:pt x="311" y="618"/>
                  </a:moveTo>
                  <a:cubicBezTo>
                    <a:pt x="311" y="624"/>
                    <a:pt x="311" y="624"/>
                    <a:pt x="311" y="624"/>
                  </a:cubicBezTo>
                  <a:cubicBezTo>
                    <a:pt x="310" y="623"/>
                    <a:pt x="310" y="623"/>
                    <a:pt x="310" y="623"/>
                  </a:cubicBezTo>
                  <a:cubicBezTo>
                    <a:pt x="310" y="614"/>
                    <a:pt x="310" y="614"/>
                    <a:pt x="310" y="614"/>
                  </a:cubicBezTo>
                  <a:cubicBezTo>
                    <a:pt x="310" y="615"/>
                    <a:pt x="311" y="616"/>
                    <a:pt x="311" y="618"/>
                  </a:cubicBezTo>
                  <a:close/>
                  <a:moveTo>
                    <a:pt x="311" y="738"/>
                  </a:moveTo>
                  <a:cubicBezTo>
                    <a:pt x="311" y="746"/>
                    <a:pt x="311" y="746"/>
                    <a:pt x="311" y="746"/>
                  </a:cubicBezTo>
                  <a:cubicBezTo>
                    <a:pt x="311" y="746"/>
                    <a:pt x="310" y="746"/>
                    <a:pt x="310" y="746"/>
                  </a:cubicBezTo>
                  <a:cubicBezTo>
                    <a:pt x="310" y="738"/>
                    <a:pt x="310" y="738"/>
                    <a:pt x="310" y="738"/>
                  </a:cubicBezTo>
                  <a:lnTo>
                    <a:pt x="311" y="738"/>
                  </a:lnTo>
                  <a:close/>
                  <a:moveTo>
                    <a:pt x="309" y="12"/>
                  </a:moveTo>
                  <a:cubicBezTo>
                    <a:pt x="309" y="12"/>
                    <a:pt x="309" y="12"/>
                    <a:pt x="310" y="12"/>
                  </a:cubicBezTo>
                  <a:cubicBezTo>
                    <a:pt x="310" y="22"/>
                    <a:pt x="310" y="22"/>
                    <a:pt x="310" y="22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9" y="12"/>
                    <a:pt x="309" y="12"/>
                    <a:pt x="309" y="12"/>
                  </a:cubicBezTo>
                  <a:close/>
                  <a:moveTo>
                    <a:pt x="310" y="785"/>
                  </a:moveTo>
                  <a:cubicBezTo>
                    <a:pt x="309" y="785"/>
                    <a:pt x="309" y="785"/>
                    <a:pt x="309" y="785"/>
                  </a:cubicBezTo>
                  <a:cubicBezTo>
                    <a:pt x="309" y="758"/>
                    <a:pt x="309" y="758"/>
                    <a:pt x="309" y="758"/>
                  </a:cubicBezTo>
                  <a:cubicBezTo>
                    <a:pt x="309" y="759"/>
                    <a:pt x="309" y="761"/>
                    <a:pt x="310" y="762"/>
                  </a:cubicBezTo>
                  <a:cubicBezTo>
                    <a:pt x="310" y="785"/>
                    <a:pt x="310" y="785"/>
                    <a:pt x="310" y="785"/>
                  </a:cubicBezTo>
                  <a:close/>
                  <a:moveTo>
                    <a:pt x="310" y="44"/>
                  </a:moveTo>
                  <a:cubicBezTo>
                    <a:pt x="310" y="55"/>
                    <a:pt x="310" y="55"/>
                    <a:pt x="310" y="55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09" y="44"/>
                    <a:pt x="309" y="44"/>
                    <a:pt x="309" y="44"/>
                  </a:cubicBezTo>
                  <a:cubicBezTo>
                    <a:pt x="310" y="44"/>
                    <a:pt x="310" y="44"/>
                    <a:pt x="310" y="44"/>
                  </a:cubicBezTo>
                  <a:close/>
                  <a:moveTo>
                    <a:pt x="310" y="94"/>
                  </a:moveTo>
                  <a:cubicBezTo>
                    <a:pt x="310" y="136"/>
                    <a:pt x="310" y="136"/>
                    <a:pt x="310" y="136"/>
                  </a:cubicBezTo>
                  <a:cubicBezTo>
                    <a:pt x="309" y="138"/>
                    <a:pt x="309" y="139"/>
                    <a:pt x="309" y="141"/>
                  </a:cubicBezTo>
                  <a:cubicBezTo>
                    <a:pt x="309" y="94"/>
                    <a:pt x="309" y="94"/>
                    <a:pt x="309" y="94"/>
                  </a:cubicBezTo>
                  <a:cubicBezTo>
                    <a:pt x="309" y="94"/>
                    <a:pt x="309" y="94"/>
                    <a:pt x="310" y="94"/>
                  </a:cubicBezTo>
                  <a:close/>
                  <a:moveTo>
                    <a:pt x="310" y="181"/>
                  </a:moveTo>
                  <a:cubicBezTo>
                    <a:pt x="310" y="192"/>
                    <a:pt x="310" y="192"/>
                    <a:pt x="310" y="192"/>
                  </a:cubicBezTo>
                  <a:cubicBezTo>
                    <a:pt x="309" y="192"/>
                    <a:pt x="309" y="192"/>
                    <a:pt x="309" y="191"/>
                  </a:cubicBezTo>
                  <a:cubicBezTo>
                    <a:pt x="309" y="181"/>
                    <a:pt x="309" y="181"/>
                    <a:pt x="309" y="181"/>
                  </a:cubicBezTo>
                  <a:cubicBezTo>
                    <a:pt x="310" y="181"/>
                    <a:pt x="310" y="181"/>
                    <a:pt x="310" y="181"/>
                  </a:cubicBezTo>
                  <a:close/>
                  <a:moveTo>
                    <a:pt x="310" y="204"/>
                  </a:moveTo>
                  <a:cubicBezTo>
                    <a:pt x="310" y="210"/>
                    <a:pt x="310" y="210"/>
                    <a:pt x="310" y="210"/>
                  </a:cubicBezTo>
                  <a:cubicBezTo>
                    <a:pt x="309" y="210"/>
                    <a:pt x="309" y="210"/>
                    <a:pt x="309" y="210"/>
                  </a:cubicBezTo>
                  <a:cubicBezTo>
                    <a:pt x="309" y="203"/>
                    <a:pt x="309" y="203"/>
                    <a:pt x="309" y="203"/>
                  </a:cubicBezTo>
                  <a:cubicBezTo>
                    <a:pt x="310" y="204"/>
                    <a:pt x="310" y="204"/>
                    <a:pt x="310" y="204"/>
                  </a:cubicBezTo>
                  <a:close/>
                  <a:moveTo>
                    <a:pt x="310" y="226"/>
                  </a:moveTo>
                  <a:cubicBezTo>
                    <a:pt x="310" y="239"/>
                    <a:pt x="310" y="239"/>
                    <a:pt x="310" y="239"/>
                  </a:cubicBezTo>
                  <a:cubicBezTo>
                    <a:pt x="309" y="239"/>
                    <a:pt x="309" y="239"/>
                    <a:pt x="309" y="240"/>
                  </a:cubicBezTo>
                  <a:cubicBezTo>
                    <a:pt x="309" y="226"/>
                    <a:pt x="309" y="226"/>
                    <a:pt x="309" y="226"/>
                  </a:cubicBezTo>
                  <a:cubicBezTo>
                    <a:pt x="310" y="226"/>
                    <a:pt x="310" y="226"/>
                    <a:pt x="310" y="226"/>
                  </a:cubicBezTo>
                  <a:close/>
                  <a:moveTo>
                    <a:pt x="310" y="248"/>
                  </a:moveTo>
                  <a:cubicBezTo>
                    <a:pt x="310" y="266"/>
                    <a:pt x="310" y="266"/>
                    <a:pt x="310" y="266"/>
                  </a:cubicBezTo>
                  <a:cubicBezTo>
                    <a:pt x="309" y="264"/>
                    <a:pt x="309" y="264"/>
                    <a:pt x="309" y="264"/>
                  </a:cubicBezTo>
                  <a:cubicBezTo>
                    <a:pt x="309" y="245"/>
                    <a:pt x="309" y="245"/>
                    <a:pt x="309" y="245"/>
                  </a:cubicBezTo>
                  <a:cubicBezTo>
                    <a:pt x="309" y="246"/>
                    <a:pt x="309" y="247"/>
                    <a:pt x="310" y="248"/>
                  </a:cubicBezTo>
                  <a:close/>
                  <a:moveTo>
                    <a:pt x="310" y="298"/>
                  </a:moveTo>
                  <a:cubicBezTo>
                    <a:pt x="310" y="309"/>
                    <a:pt x="310" y="309"/>
                    <a:pt x="310" y="309"/>
                  </a:cubicBezTo>
                  <a:cubicBezTo>
                    <a:pt x="309" y="310"/>
                    <a:pt x="309" y="310"/>
                    <a:pt x="309" y="310"/>
                  </a:cubicBezTo>
                  <a:cubicBezTo>
                    <a:pt x="309" y="296"/>
                    <a:pt x="309" y="296"/>
                    <a:pt x="309" y="296"/>
                  </a:cubicBezTo>
                  <a:cubicBezTo>
                    <a:pt x="310" y="298"/>
                    <a:pt x="310" y="298"/>
                    <a:pt x="310" y="298"/>
                  </a:cubicBezTo>
                  <a:close/>
                  <a:moveTo>
                    <a:pt x="310" y="323"/>
                  </a:moveTo>
                  <a:cubicBezTo>
                    <a:pt x="310" y="334"/>
                    <a:pt x="310" y="334"/>
                    <a:pt x="310" y="334"/>
                  </a:cubicBezTo>
                  <a:cubicBezTo>
                    <a:pt x="309" y="333"/>
                    <a:pt x="309" y="333"/>
                    <a:pt x="309" y="332"/>
                  </a:cubicBezTo>
                  <a:cubicBezTo>
                    <a:pt x="309" y="325"/>
                    <a:pt x="309" y="325"/>
                    <a:pt x="309" y="325"/>
                  </a:cubicBezTo>
                  <a:cubicBezTo>
                    <a:pt x="309" y="324"/>
                    <a:pt x="309" y="324"/>
                    <a:pt x="310" y="323"/>
                  </a:cubicBezTo>
                  <a:close/>
                  <a:moveTo>
                    <a:pt x="310" y="337"/>
                  </a:moveTo>
                  <a:cubicBezTo>
                    <a:pt x="310" y="346"/>
                    <a:pt x="310" y="346"/>
                    <a:pt x="310" y="346"/>
                  </a:cubicBezTo>
                  <a:cubicBezTo>
                    <a:pt x="309" y="346"/>
                    <a:pt x="309" y="346"/>
                    <a:pt x="309" y="346"/>
                  </a:cubicBezTo>
                  <a:cubicBezTo>
                    <a:pt x="309" y="338"/>
                    <a:pt x="309" y="338"/>
                    <a:pt x="309" y="338"/>
                  </a:cubicBezTo>
                  <a:cubicBezTo>
                    <a:pt x="309" y="338"/>
                    <a:pt x="309" y="337"/>
                    <a:pt x="310" y="337"/>
                  </a:cubicBezTo>
                  <a:close/>
                  <a:moveTo>
                    <a:pt x="310" y="351"/>
                  </a:moveTo>
                  <a:cubicBezTo>
                    <a:pt x="310" y="356"/>
                    <a:pt x="310" y="356"/>
                    <a:pt x="310" y="356"/>
                  </a:cubicBezTo>
                  <a:cubicBezTo>
                    <a:pt x="309" y="356"/>
                    <a:pt x="309" y="356"/>
                    <a:pt x="309" y="356"/>
                  </a:cubicBezTo>
                  <a:cubicBezTo>
                    <a:pt x="309" y="352"/>
                    <a:pt x="309" y="352"/>
                    <a:pt x="309" y="352"/>
                  </a:cubicBezTo>
                  <a:cubicBezTo>
                    <a:pt x="310" y="351"/>
                    <a:pt x="310" y="351"/>
                    <a:pt x="310" y="351"/>
                  </a:cubicBezTo>
                  <a:close/>
                  <a:moveTo>
                    <a:pt x="310" y="361"/>
                  </a:moveTo>
                  <a:cubicBezTo>
                    <a:pt x="310" y="366"/>
                    <a:pt x="310" y="366"/>
                    <a:pt x="310" y="366"/>
                  </a:cubicBezTo>
                  <a:cubicBezTo>
                    <a:pt x="309" y="366"/>
                    <a:pt x="309" y="366"/>
                    <a:pt x="309" y="366"/>
                  </a:cubicBezTo>
                  <a:cubicBezTo>
                    <a:pt x="309" y="361"/>
                    <a:pt x="309" y="361"/>
                    <a:pt x="309" y="361"/>
                  </a:cubicBezTo>
                  <a:cubicBezTo>
                    <a:pt x="310" y="361"/>
                    <a:pt x="310" y="361"/>
                    <a:pt x="310" y="361"/>
                  </a:cubicBezTo>
                  <a:close/>
                  <a:moveTo>
                    <a:pt x="310" y="366"/>
                  </a:moveTo>
                  <a:cubicBezTo>
                    <a:pt x="310" y="376"/>
                    <a:pt x="310" y="376"/>
                    <a:pt x="310" y="376"/>
                  </a:cubicBezTo>
                  <a:cubicBezTo>
                    <a:pt x="309" y="378"/>
                    <a:pt x="309" y="380"/>
                    <a:pt x="309" y="382"/>
                  </a:cubicBezTo>
                  <a:cubicBezTo>
                    <a:pt x="309" y="369"/>
                    <a:pt x="309" y="369"/>
                    <a:pt x="309" y="369"/>
                  </a:cubicBezTo>
                  <a:cubicBezTo>
                    <a:pt x="309" y="368"/>
                    <a:pt x="309" y="367"/>
                    <a:pt x="310" y="366"/>
                  </a:cubicBezTo>
                  <a:close/>
                  <a:moveTo>
                    <a:pt x="310" y="428"/>
                  </a:moveTo>
                  <a:cubicBezTo>
                    <a:pt x="310" y="436"/>
                    <a:pt x="310" y="436"/>
                    <a:pt x="310" y="436"/>
                  </a:cubicBezTo>
                  <a:cubicBezTo>
                    <a:pt x="309" y="436"/>
                    <a:pt x="309" y="436"/>
                    <a:pt x="309" y="436"/>
                  </a:cubicBezTo>
                  <a:cubicBezTo>
                    <a:pt x="309" y="424"/>
                    <a:pt x="309" y="424"/>
                    <a:pt x="309" y="424"/>
                  </a:cubicBezTo>
                  <a:cubicBezTo>
                    <a:pt x="309" y="425"/>
                    <a:pt x="309" y="426"/>
                    <a:pt x="310" y="428"/>
                  </a:cubicBezTo>
                  <a:close/>
                  <a:moveTo>
                    <a:pt x="310" y="443"/>
                  </a:moveTo>
                  <a:cubicBezTo>
                    <a:pt x="310" y="453"/>
                    <a:pt x="310" y="453"/>
                    <a:pt x="310" y="453"/>
                  </a:cubicBezTo>
                  <a:cubicBezTo>
                    <a:pt x="309" y="456"/>
                    <a:pt x="309" y="458"/>
                    <a:pt x="310" y="461"/>
                  </a:cubicBezTo>
                  <a:cubicBezTo>
                    <a:pt x="310" y="467"/>
                    <a:pt x="310" y="467"/>
                    <a:pt x="310" y="467"/>
                  </a:cubicBezTo>
                  <a:cubicBezTo>
                    <a:pt x="309" y="466"/>
                    <a:pt x="309" y="466"/>
                    <a:pt x="309" y="466"/>
                  </a:cubicBezTo>
                  <a:cubicBezTo>
                    <a:pt x="309" y="447"/>
                    <a:pt x="309" y="447"/>
                    <a:pt x="309" y="447"/>
                  </a:cubicBezTo>
                  <a:cubicBezTo>
                    <a:pt x="309" y="446"/>
                    <a:pt x="310" y="444"/>
                    <a:pt x="310" y="443"/>
                  </a:cubicBezTo>
                  <a:close/>
                  <a:moveTo>
                    <a:pt x="310" y="471"/>
                  </a:moveTo>
                  <a:cubicBezTo>
                    <a:pt x="310" y="476"/>
                    <a:pt x="310" y="476"/>
                    <a:pt x="310" y="476"/>
                  </a:cubicBezTo>
                  <a:cubicBezTo>
                    <a:pt x="309" y="476"/>
                    <a:pt x="309" y="477"/>
                    <a:pt x="309" y="478"/>
                  </a:cubicBezTo>
                  <a:cubicBezTo>
                    <a:pt x="309" y="473"/>
                    <a:pt x="309" y="473"/>
                    <a:pt x="309" y="473"/>
                  </a:cubicBezTo>
                  <a:cubicBezTo>
                    <a:pt x="309" y="472"/>
                    <a:pt x="309" y="471"/>
                    <a:pt x="310" y="471"/>
                  </a:cubicBezTo>
                  <a:close/>
                  <a:moveTo>
                    <a:pt x="310" y="478"/>
                  </a:moveTo>
                  <a:cubicBezTo>
                    <a:pt x="310" y="483"/>
                    <a:pt x="310" y="483"/>
                    <a:pt x="310" y="483"/>
                  </a:cubicBezTo>
                  <a:cubicBezTo>
                    <a:pt x="309" y="483"/>
                    <a:pt x="309" y="483"/>
                    <a:pt x="309" y="483"/>
                  </a:cubicBezTo>
                  <a:cubicBezTo>
                    <a:pt x="309" y="478"/>
                    <a:pt x="309" y="478"/>
                    <a:pt x="309" y="478"/>
                  </a:cubicBezTo>
                  <a:cubicBezTo>
                    <a:pt x="309" y="478"/>
                    <a:pt x="309" y="478"/>
                    <a:pt x="310" y="478"/>
                  </a:cubicBezTo>
                  <a:close/>
                  <a:moveTo>
                    <a:pt x="310" y="493"/>
                  </a:moveTo>
                  <a:cubicBezTo>
                    <a:pt x="310" y="497"/>
                    <a:pt x="310" y="497"/>
                    <a:pt x="310" y="497"/>
                  </a:cubicBezTo>
                  <a:cubicBezTo>
                    <a:pt x="309" y="496"/>
                    <a:pt x="309" y="496"/>
                    <a:pt x="309" y="496"/>
                  </a:cubicBezTo>
                  <a:cubicBezTo>
                    <a:pt x="309" y="492"/>
                    <a:pt x="309" y="492"/>
                    <a:pt x="309" y="492"/>
                  </a:cubicBezTo>
                  <a:cubicBezTo>
                    <a:pt x="310" y="493"/>
                    <a:pt x="310" y="493"/>
                    <a:pt x="310" y="493"/>
                  </a:cubicBezTo>
                  <a:close/>
                  <a:moveTo>
                    <a:pt x="310" y="500"/>
                  </a:moveTo>
                  <a:cubicBezTo>
                    <a:pt x="310" y="506"/>
                    <a:pt x="310" y="506"/>
                    <a:pt x="310" y="506"/>
                  </a:cubicBezTo>
                  <a:cubicBezTo>
                    <a:pt x="309" y="506"/>
                    <a:pt x="309" y="506"/>
                    <a:pt x="309" y="507"/>
                  </a:cubicBezTo>
                  <a:cubicBezTo>
                    <a:pt x="309" y="501"/>
                    <a:pt x="309" y="501"/>
                    <a:pt x="309" y="501"/>
                  </a:cubicBezTo>
                  <a:cubicBezTo>
                    <a:pt x="309" y="501"/>
                    <a:pt x="309" y="501"/>
                    <a:pt x="310" y="500"/>
                  </a:cubicBezTo>
                  <a:close/>
                  <a:moveTo>
                    <a:pt x="310" y="522"/>
                  </a:moveTo>
                  <a:cubicBezTo>
                    <a:pt x="310" y="555"/>
                    <a:pt x="310" y="555"/>
                    <a:pt x="310" y="55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24"/>
                    <a:pt x="309" y="524"/>
                    <a:pt x="309" y="524"/>
                  </a:cubicBezTo>
                  <a:cubicBezTo>
                    <a:pt x="309" y="523"/>
                    <a:pt x="309" y="523"/>
                    <a:pt x="310" y="522"/>
                  </a:cubicBezTo>
                  <a:close/>
                  <a:moveTo>
                    <a:pt x="310" y="593"/>
                  </a:moveTo>
                  <a:cubicBezTo>
                    <a:pt x="310" y="599"/>
                    <a:pt x="310" y="599"/>
                    <a:pt x="310" y="599"/>
                  </a:cubicBezTo>
                  <a:cubicBezTo>
                    <a:pt x="309" y="599"/>
                    <a:pt x="309" y="599"/>
                    <a:pt x="309" y="598"/>
                  </a:cubicBezTo>
                  <a:cubicBezTo>
                    <a:pt x="309" y="592"/>
                    <a:pt x="309" y="592"/>
                    <a:pt x="309" y="592"/>
                  </a:cubicBezTo>
                  <a:cubicBezTo>
                    <a:pt x="309" y="593"/>
                    <a:pt x="309" y="593"/>
                    <a:pt x="310" y="593"/>
                  </a:cubicBezTo>
                  <a:close/>
                  <a:moveTo>
                    <a:pt x="310" y="614"/>
                  </a:moveTo>
                  <a:cubicBezTo>
                    <a:pt x="310" y="623"/>
                    <a:pt x="310" y="623"/>
                    <a:pt x="310" y="623"/>
                  </a:cubicBezTo>
                  <a:cubicBezTo>
                    <a:pt x="309" y="623"/>
                    <a:pt x="309" y="623"/>
                    <a:pt x="309" y="623"/>
                  </a:cubicBezTo>
                  <a:cubicBezTo>
                    <a:pt x="309" y="609"/>
                    <a:pt x="309" y="609"/>
                    <a:pt x="309" y="609"/>
                  </a:cubicBezTo>
                  <a:cubicBezTo>
                    <a:pt x="309" y="611"/>
                    <a:pt x="309" y="613"/>
                    <a:pt x="310" y="614"/>
                  </a:cubicBezTo>
                  <a:close/>
                  <a:moveTo>
                    <a:pt x="310" y="738"/>
                  </a:moveTo>
                  <a:cubicBezTo>
                    <a:pt x="310" y="746"/>
                    <a:pt x="310" y="746"/>
                    <a:pt x="310" y="746"/>
                  </a:cubicBezTo>
                  <a:cubicBezTo>
                    <a:pt x="309" y="746"/>
                    <a:pt x="309" y="746"/>
                    <a:pt x="309" y="746"/>
                  </a:cubicBezTo>
                  <a:cubicBezTo>
                    <a:pt x="309" y="738"/>
                    <a:pt x="309" y="738"/>
                    <a:pt x="309" y="738"/>
                  </a:cubicBezTo>
                  <a:lnTo>
                    <a:pt x="310" y="738"/>
                  </a:lnTo>
                  <a:close/>
                  <a:moveTo>
                    <a:pt x="307" y="12"/>
                  </a:moveTo>
                  <a:cubicBezTo>
                    <a:pt x="308" y="12"/>
                    <a:pt x="308" y="12"/>
                    <a:pt x="309" y="12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8" y="22"/>
                    <a:pt x="308" y="22"/>
                    <a:pt x="307" y="22"/>
                  </a:cubicBezTo>
                  <a:cubicBezTo>
                    <a:pt x="307" y="12"/>
                    <a:pt x="307" y="12"/>
                    <a:pt x="307" y="12"/>
                  </a:cubicBezTo>
                  <a:close/>
                  <a:moveTo>
                    <a:pt x="309" y="785"/>
                  </a:moveTo>
                  <a:cubicBezTo>
                    <a:pt x="307" y="784"/>
                    <a:pt x="307" y="784"/>
                    <a:pt x="307" y="784"/>
                  </a:cubicBezTo>
                  <a:cubicBezTo>
                    <a:pt x="307" y="752"/>
                    <a:pt x="307" y="752"/>
                    <a:pt x="307" y="752"/>
                  </a:cubicBezTo>
                  <a:cubicBezTo>
                    <a:pt x="308" y="754"/>
                    <a:pt x="308" y="756"/>
                    <a:pt x="309" y="758"/>
                  </a:cubicBezTo>
                  <a:cubicBezTo>
                    <a:pt x="309" y="785"/>
                    <a:pt x="309" y="785"/>
                    <a:pt x="309" y="785"/>
                  </a:cubicBezTo>
                  <a:close/>
                  <a:moveTo>
                    <a:pt x="309" y="44"/>
                  </a:moveTo>
                  <a:cubicBezTo>
                    <a:pt x="309" y="55"/>
                    <a:pt x="309" y="55"/>
                    <a:pt x="309" y="55"/>
                  </a:cubicBezTo>
                  <a:cubicBezTo>
                    <a:pt x="308" y="55"/>
                    <a:pt x="308" y="55"/>
                    <a:pt x="308" y="55"/>
                  </a:cubicBezTo>
                  <a:cubicBezTo>
                    <a:pt x="308" y="55"/>
                    <a:pt x="308" y="56"/>
                    <a:pt x="307" y="56"/>
                  </a:cubicBezTo>
                  <a:cubicBezTo>
                    <a:pt x="307" y="42"/>
                    <a:pt x="307" y="42"/>
                    <a:pt x="307" y="42"/>
                  </a:cubicBezTo>
                  <a:cubicBezTo>
                    <a:pt x="309" y="44"/>
                    <a:pt x="309" y="44"/>
                    <a:pt x="309" y="44"/>
                  </a:cubicBezTo>
                  <a:close/>
                  <a:moveTo>
                    <a:pt x="309" y="94"/>
                  </a:moveTo>
                  <a:cubicBezTo>
                    <a:pt x="309" y="141"/>
                    <a:pt x="309" y="141"/>
                    <a:pt x="309" y="141"/>
                  </a:cubicBezTo>
                  <a:cubicBezTo>
                    <a:pt x="308" y="143"/>
                    <a:pt x="308" y="145"/>
                    <a:pt x="307" y="147"/>
                  </a:cubicBezTo>
                  <a:cubicBezTo>
                    <a:pt x="307" y="94"/>
                    <a:pt x="307" y="94"/>
                    <a:pt x="307" y="94"/>
                  </a:cubicBezTo>
                  <a:cubicBezTo>
                    <a:pt x="308" y="94"/>
                    <a:pt x="308" y="94"/>
                    <a:pt x="309" y="94"/>
                  </a:cubicBezTo>
                  <a:close/>
                  <a:moveTo>
                    <a:pt x="309" y="181"/>
                  </a:moveTo>
                  <a:cubicBezTo>
                    <a:pt x="309" y="191"/>
                    <a:pt x="309" y="191"/>
                    <a:pt x="309" y="191"/>
                  </a:cubicBezTo>
                  <a:cubicBezTo>
                    <a:pt x="308" y="191"/>
                    <a:pt x="308" y="191"/>
                    <a:pt x="307" y="191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9" y="181"/>
                    <a:pt x="309" y="181"/>
                    <a:pt x="309" y="181"/>
                  </a:cubicBezTo>
                  <a:close/>
                  <a:moveTo>
                    <a:pt x="309" y="203"/>
                  </a:moveTo>
                  <a:cubicBezTo>
                    <a:pt x="309" y="210"/>
                    <a:pt x="309" y="210"/>
                    <a:pt x="309" y="210"/>
                  </a:cubicBezTo>
                  <a:cubicBezTo>
                    <a:pt x="308" y="210"/>
                    <a:pt x="308" y="211"/>
                    <a:pt x="307" y="211"/>
                  </a:cubicBezTo>
                  <a:cubicBezTo>
                    <a:pt x="307" y="202"/>
                    <a:pt x="307" y="202"/>
                    <a:pt x="307" y="202"/>
                  </a:cubicBezTo>
                  <a:cubicBezTo>
                    <a:pt x="309" y="203"/>
                    <a:pt x="309" y="203"/>
                    <a:pt x="309" y="203"/>
                  </a:cubicBezTo>
                  <a:close/>
                  <a:moveTo>
                    <a:pt x="309" y="226"/>
                  </a:moveTo>
                  <a:cubicBezTo>
                    <a:pt x="309" y="240"/>
                    <a:pt x="309" y="240"/>
                    <a:pt x="309" y="240"/>
                  </a:cubicBezTo>
                  <a:cubicBezTo>
                    <a:pt x="308" y="240"/>
                    <a:pt x="308" y="240"/>
                    <a:pt x="308" y="240"/>
                  </a:cubicBezTo>
                  <a:cubicBezTo>
                    <a:pt x="308" y="242"/>
                    <a:pt x="308" y="243"/>
                    <a:pt x="309" y="245"/>
                  </a:cubicBezTo>
                  <a:cubicBezTo>
                    <a:pt x="309" y="264"/>
                    <a:pt x="309" y="264"/>
                    <a:pt x="309" y="264"/>
                  </a:cubicBezTo>
                  <a:cubicBezTo>
                    <a:pt x="307" y="262"/>
                    <a:pt x="307" y="262"/>
                    <a:pt x="307" y="262"/>
                  </a:cubicBezTo>
                  <a:cubicBezTo>
                    <a:pt x="307" y="228"/>
                    <a:pt x="307" y="228"/>
                    <a:pt x="307" y="228"/>
                  </a:cubicBezTo>
                  <a:cubicBezTo>
                    <a:pt x="308" y="227"/>
                    <a:pt x="308" y="227"/>
                    <a:pt x="309" y="226"/>
                  </a:cubicBezTo>
                  <a:close/>
                  <a:moveTo>
                    <a:pt x="309" y="296"/>
                  </a:moveTo>
                  <a:cubicBezTo>
                    <a:pt x="309" y="310"/>
                    <a:pt x="309" y="310"/>
                    <a:pt x="309" y="310"/>
                  </a:cubicBezTo>
                  <a:cubicBezTo>
                    <a:pt x="308" y="311"/>
                    <a:pt x="308" y="312"/>
                    <a:pt x="307" y="313"/>
                  </a:cubicBezTo>
                  <a:cubicBezTo>
                    <a:pt x="307" y="304"/>
                    <a:pt x="307" y="304"/>
                    <a:pt x="307" y="304"/>
                  </a:cubicBezTo>
                  <a:cubicBezTo>
                    <a:pt x="307" y="303"/>
                    <a:pt x="307" y="302"/>
                    <a:pt x="307" y="301"/>
                  </a:cubicBezTo>
                  <a:cubicBezTo>
                    <a:pt x="307" y="295"/>
                    <a:pt x="307" y="295"/>
                    <a:pt x="307" y="295"/>
                  </a:cubicBezTo>
                  <a:cubicBezTo>
                    <a:pt x="309" y="296"/>
                    <a:pt x="309" y="296"/>
                    <a:pt x="309" y="296"/>
                  </a:cubicBezTo>
                  <a:close/>
                  <a:moveTo>
                    <a:pt x="309" y="325"/>
                  </a:moveTo>
                  <a:cubicBezTo>
                    <a:pt x="309" y="332"/>
                    <a:pt x="309" y="332"/>
                    <a:pt x="309" y="332"/>
                  </a:cubicBezTo>
                  <a:cubicBezTo>
                    <a:pt x="308" y="332"/>
                    <a:pt x="308" y="331"/>
                    <a:pt x="307" y="330"/>
                  </a:cubicBezTo>
                  <a:cubicBezTo>
                    <a:pt x="307" y="326"/>
                    <a:pt x="307" y="326"/>
                    <a:pt x="307" y="326"/>
                  </a:cubicBezTo>
                  <a:cubicBezTo>
                    <a:pt x="307" y="326"/>
                    <a:pt x="307" y="326"/>
                    <a:pt x="307" y="326"/>
                  </a:cubicBezTo>
                  <a:cubicBezTo>
                    <a:pt x="308" y="326"/>
                    <a:pt x="308" y="325"/>
                    <a:pt x="309" y="325"/>
                  </a:cubicBezTo>
                  <a:close/>
                  <a:moveTo>
                    <a:pt x="309" y="338"/>
                  </a:moveTo>
                  <a:cubicBezTo>
                    <a:pt x="309" y="346"/>
                    <a:pt x="309" y="346"/>
                    <a:pt x="309" y="346"/>
                  </a:cubicBezTo>
                  <a:cubicBezTo>
                    <a:pt x="308" y="346"/>
                    <a:pt x="308" y="346"/>
                    <a:pt x="308" y="346"/>
                  </a:cubicBezTo>
                  <a:cubicBezTo>
                    <a:pt x="307" y="348"/>
                    <a:pt x="307" y="348"/>
                    <a:pt x="307" y="348"/>
                  </a:cubicBezTo>
                  <a:cubicBezTo>
                    <a:pt x="307" y="341"/>
                    <a:pt x="307" y="341"/>
                    <a:pt x="307" y="341"/>
                  </a:cubicBezTo>
                  <a:cubicBezTo>
                    <a:pt x="308" y="340"/>
                    <a:pt x="308" y="339"/>
                    <a:pt x="309" y="338"/>
                  </a:cubicBezTo>
                  <a:close/>
                  <a:moveTo>
                    <a:pt x="309" y="352"/>
                  </a:moveTo>
                  <a:cubicBezTo>
                    <a:pt x="309" y="356"/>
                    <a:pt x="309" y="356"/>
                    <a:pt x="309" y="356"/>
                  </a:cubicBezTo>
                  <a:cubicBezTo>
                    <a:pt x="307" y="356"/>
                    <a:pt x="307" y="356"/>
                    <a:pt x="307" y="356"/>
                  </a:cubicBezTo>
                  <a:cubicBezTo>
                    <a:pt x="307" y="352"/>
                    <a:pt x="307" y="352"/>
                    <a:pt x="307" y="352"/>
                  </a:cubicBezTo>
                  <a:cubicBezTo>
                    <a:pt x="309" y="352"/>
                    <a:pt x="309" y="352"/>
                    <a:pt x="309" y="352"/>
                  </a:cubicBezTo>
                  <a:close/>
                  <a:moveTo>
                    <a:pt x="309" y="361"/>
                  </a:moveTo>
                  <a:cubicBezTo>
                    <a:pt x="309" y="366"/>
                    <a:pt x="309" y="366"/>
                    <a:pt x="309" y="366"/>
                  </a:cubicBezTo>
                  <a:cubicBezTo>
                    <a:pt x="308" y="367"/>
                    <a:pt x="308" y="367"/>
                    <a:pt x="307" y="367"/>
                  </a:cubicBezTo>
                  <a:cubicBezTo>
                    <a:pt x="307" y="362"/>
                    <a:pt x="307" y="362"/>
                    <a:pt x="307" y="362"/>
                  </a:cubicBezTo>
                  <a:cubicBezTo>
                    <a:pt x="309" y="361"/>
                    <a:pt x="309" y="361"/>
                    <a:pt x="309" y="361"/>
                  </a:cubicBezTo>
                  <a:close/>
                  <a:moveTo>
                    <a:pt x="309" y="369"/>
                  </a:moveTo>
                  <a:cubicBezTo>
                    <a:pt x="309" y="382"/>
                    <a:pt x="309" y="382"/>
                    <a:pt x="309" y="382"/>
                  </a:cubicBezTo>
                  <a:cubicBezTo>
                    <a:pt x="308" y="387"/>
                    <a:pt x="307" y="393"/>
                    <a:pt x="307" y="398"/>
                  </a:cubicBezTo>
                  <a:cubicBezTo>
                    <a:pt x="307" y="371"/>
                    <a:pt x="307" y="371"/>
                    <a:pt x="307" y="371"/>
                  </a:cubicBezTo>
                  <a:cubicBezTo>
                    <a:pt x="308" y="370"/>
                    <a:pt x="308" y="370"/>
                    <a:pt x="309" y="369"/>
                  </a:cubicBezTo>
                  <a:close/>
                  <a:moveTo>
                    <a:pt x="309" y="424"/>
                  </a:moveTo>
                  <a:cubicBezTo>
                    <a:pt x="309" y="436"/>
                    <a:pt x="309" y="436"/>
                    <a:pt x="309" y="436"/>
                  </a:cubicBezTo>
                  <a:cubicBezTo>
                    <a:pt x="308" y="436"/>
                    <a:pt x="308" y="437"/>
                    <a:pt x="307" y="437"/>
                  </a:cubicBezTo>
                  <a:cubicBezTo>
                    <a:pt x="307" y="408"/>
                    <a:pt x="307" y="408"/>
                    <a:pt x="307" y="408"/>
                  </a:cubicBezTo>
                  <a:cubicBezTo>
                    <a:pt x="307" y="413"/>
                    <a:pt x="308" y="417"/>
                    <a:pt x="308" y="422"/>
                  </a:cubicBezTo>
                  <a:cubicBezTo>
                    <a:pt x="308" y="422"/>
                    <a:pt x="308" y="423"/>
                    <a:pt x="309" y="424"/>
                  </a:cubicBezTo>
                  <a:close/>
                  <a:moveTo>
                    <a:pt x="309" y="447"/>
                  </a:moveTo>
                  <a:cubicBezTo>
                    <a:pt x="309" y="466"/>
                    <a:pt x="309" y="466"/>
                    <a:pt x="309" y="466"/>
                  </a:cubicBezTo>
                  <a:cubicBezTo>
                    <a:pt x="308" y="465"/>
                    <a:pt x="308" y="464"/>
                    <a:pt x="307" y="464"/>
                  </a:cubicBezTo>
                  <a:cubicBezTo>
                    <a:pt x="307" y="449"/>
                    <a:pt x="307" y="449"/>
                    <a:pt x="307" y="449"/>
                  </a:cubicBezTo>
                  <a:cubicBezTo>
                    <a:pt x="308" y="448"/>
                    <a:pt x="308" y="448"/>
                    <a:pt x="309" y="447"/>
                  </a:cubicBezTo>
                  <a:close/>
                  <a:moveTo>
                    <a:pt x="309" y="473"/>
                  </a:moveTo>
                  <a:cubicBezTo>
                    <a:pt x="309" y="478"/>
                    <a:pt x="309" y="478"/>
                    <a:pt x="309" y="478"/>
                  </a:cubicBezTo>
                  <a:cubicBezTo>
                    <a:pt x="308" y="478"/>
                    <a:pt x="308" y="478"/>
                    <a:pt x="308" y="478"/>
                  </a:cubicBezTo>
                  <a:cubicBezTo>
                    <a:pt x="309" y="478"/>
                    <a:pt x="309" y="478"/>
                    <a:pt x="309" y="478"/>
                  </a:cubicBezTo>
                  <a:cubicBezTo>
                    <a:pt x="309" y="483"/>
                    <a:pt x="309" y="483"/>
                    <a:pt x="309" y="483"/>
                  </a:cubicBezTo>
                  <a:cubicBezTo>
                    <a:pt x="308" y="483"/>
                    <a:pt x="308" y="482"/>
                    <a:pt x="307" y="482"/>
                  </a:cubicBezTo>
                  <a:cubicBezTo>
                    <a:pt x="307" y="475"/>
                    <a:pt x="307" y="475"/>
                    <a:pt x="307" y="475"/>
                  </a:cubicBezTo>
                  <a:cubicBezTo>
                    <a:pt x="308" y="474"/>
                    <a:pt x="308" y="473"/>
                    <a:pt x="309" y="473"/>
                  </a:cubicBezTo>
                  <a:close/>
                  <a:moveTo>
                    <a:pt x="309" y="492"/>
                  </a:moveTo>
                  <a:cubicBezTo>
                    <a:pt x="309" y="496"/>
                    <a:pt x="309" y="496"/>
                    <a:pt x="309" y="496"/>
                  </a:cubicBezTo>
                  <a:cubicBezTo>
                    <a:pt x="307" y="495"/>
                    <a:pt x="307" y="495"/>
                    <a:pt x="307" y="495"/>
                  </a:cubicBezTo>
                  <a:cubicBezTo>
                    <a:pt x="307" y="491"/>
                    <a:pt x="307" y="491"/>
                    <a:pt x="307" y="491"/>
                  </a:cubicBezTo>
                  <a:cubicBezTo>
                    <a:pt x="309" y="492"/>
                    <a:pt x="309" y="492"/>
                    <a:pt x="309" y="492"/>
                  </a:cubicBezTo>
                  <a:close/>
                  <a:moveTo>
                    <a:pt x="309" y="501"/>
                  </a:moveTo>
                  <a:cubicBezTo>
                    <a:pt x="309" y="507"/>
                    <a:pt x="309" y="507"/>
                    <a:pt x="309" y="507"/>
                  </a:cubicBezTo>
                  <a:cubicBezTo>
                    <a:pt x="308" y="507"/>
                    <a:pt x="308" y="508"/>
                    <a:pt x="307" y="508"/>
                  </a:cubicBezTo>
                  <a:cubicBezTo>
                    <a:pt x="307" y="502"/>
                    <a:pt x="307" y="502"/>
                    <a:pt x="307" y="502"/>
                  </a:cubicBezTo>
                  <a:cubicBezTo>
                    <a:pt x="308" y="501"/>
                    <a:pt x="308" y="501"/>
                    <a:pt x="309" y="501"/>
                  </a:cubicBezTo>
                  <a:close/>
                  <a:moveTo>
                    <a:pt x="309" y="524"/>
                  </a:moveTo>
                  <a:cubicBezTo>
                    <a:pt x="309" y="554"/>
                    <a:pt x="309" y="554"/>
                    <a:pt x="309" y="554"/>
                  </a:cubicBezTo>
                  <a:cubicBezTo>
                    <a:pt x="308" y="554"/>
                    <a:pt x="308" y="554"/>
                    <a:pt x="307" y="554"/>
                  </a:cubicBezTo>
                  <a:cubicBezTo>
                    <a:pt x="307" y="525"/>
                    <a:pt x="307" y="525"/>
                    <a:pt x="307" y="525"/>
                  </a:cubicBezTo>
                  <a:cubicBezTo>
                    <a:pt x="308" y="524"/>
                    <a:pt x="308" y="524"/>
                    <a:pt x="309" y="524"/>
                  </a:cubicBezTo>
                  <a:close/>
                  <a:moveTo>
                    <a:pt x="309" y="592"/>
                  </a:moveTo>
                  <a:cubicBezTo>
                    <a:pt x="309" y="598"/>
                    <a:pt x="309" y="598"/>
                    <a:pt x="309" y="598"/>
                  </a:cubicBezTo>
                  <a:cubicBezTo>
                    <a:pt x="308" y="598"/>
                    <a:pt x="308" y="598"/>
                    <a:pt x="307" y="598"/>
                  </a:cubicBezTo>
                  <a:cubicBezTo>
                    <a:pt x="308" y="603"/>
                    <a:pt x="308" y="606"/>
                    <a:pt x="309" y="609"/>
                  </a:cubicBezTo>
                  <a:cubicBezTo>
                    <a:pt x="309" y="623"/>
                    <a:pt x="309" y="623"/>
                    <a:pt x="309" y="623"/>
                  </a:cubicBezTo>
                  <a:cubicBezTo>
                    <a:pt x="307" y="622"/>
                    <a:pt x="307" y="622"/>
                    <a:pt x="307" y="622"/>
                  </a:cubicBezTo>
                  <a:cubicBezTo>
                    <a:pt x="307" y="592"/>
                    <a:pt x="307" y="592"/>
                    <a:pt x="307" y="592"/>
                  </a:cubicBezTo>
                  <a:cubicBezTo>
                    <a:pt x="308" y="592"/>
                    <a:pt x="308" y="592"/>
                    <a:pt x="309" y="592"/>
                  </a:cubicBezTo>
                  <a:close/>
                  <a:moveTo>
                    <a:pt x="309" y="738"/>
                  </a:moveTo>
                  <a:cubicBezTo>
                    <a:pt x="309" y="746"/>
                    <a:pt x="309" y="746"/>
                    <a:pt x="309" y="746"/>
                  </a:cubicBezTo>
                  <a:cubicBezTo>
                    <a:pt x="308" y="745"/>
                    <a:pt x="308" y="745"/>
                    <a:pt x="307" y="745"/>
                  </a:cubicBezTo>
                  <a:cubicBezTo>
                    <a:pt x="307" y="738"/>
                    <a:pt x="307" y="738"/>
                    <a:pt x="307" y="738"/>
                  </a:cubicBezTo>
                  <a:cubicBezTo>
                    <a:pt x="308" y="738"/>
                    <a:pt x="308" y="738"/>
                    <a:pt x="309" y="738"/>
                  </a:cubicBezTo>
                  <a:close/>
                  <a:moveTo>
                    <a:pt x="307" y="675"/>
                  </a:moveTo>
                  <a:cubicBezTo>
                    <a:pt x="307" y="674"/>
                    <a:pt x="307" y="674"/>
                    <a:pt x="307" y="674"/>
                  </a:cubicBezTo>
                  <a:cubicBezTo>
                    <a:pt x="307" y="674"/>
                    <a:pt x="307" y="674"/>
                    <a:pt x="307" y="674"/>
                  </a:cubicBezTo>
                  <a:lnTo>
                    <a:pt x="307" y="675"/>
                  </a:lnTo>
                  <a:close/>
                  <a:moveTo>
                    <a:pt x="306" y="12"/>
                  </a:moveTo>
                  <a:cubicBezTo>
                    <a:pt x="306" y="12"/>
                    <a:pt x="307" y="12"/>
                    <a:pt x="307" y="1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7" y="21"/>
                    <a:pt x="306" y="21"/>
                    <a:pt x="306" y="21"/>
                  </a:cubicBezTo>
                  <a:cubicBezTo>
                    <a:pt x="306" y="12"/>
                    <a:pt x="306" y="12"/>
                    <a:pt x="306" y="12"/>
                  </a:cubicBezTo>
                  <a:close/>
                  <a:moveTo>
                    <a:pt x="307" y="784"/>
                  </a:moveTo>
                  <a:cubicBezTo>
                    <a:pt x="306" y="784"/>
                    <a:pt x="306" y="784"/>
                    <a:pt x="306" y="784"/>
                  </a:cubicBezTo>
                  <a:cubicBezTo>
                    <a:pt x="306" y="747"/>
                    <a:pt x="306" y="747"/>
                    <a:pt x="306" y="747"/>
                  </a:cubicBezTo>
                  <a:cubicBezTo>
                    <a:pt x="306" y="749"/>
                    <a:pt x="307" y="750"/>
                    <a:pt x="307" y="752"/>
                  </a:cubicBezTo>
                  <a:cubicBezTo>
                    <a:pt x="307" y="784"/>
                    <a:pt x="307" y="784"/>
                    <a:pt x="307" y="784"/>
                  </a:cubicBezTo>
                  <a:close/>
                  <a:moveTo>
                    <a:pt x="307" y="42"/>
                  </a:moveTo>
                  <a:cubicBezTo>
                    <a:pt x="307" y="56"/>
                    <a:pt x="307" y="56"/>
                    <a:pt x="307" y="56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6" y="42"/>
                    <a:pt x="306" y="42"/>
                    <a:pt x="306" y="42"/>
                  </a:cubicBezTo>
                  <a:cubicBezTo>
                    <a:pt x="307" y="42"/>
                    <a:pt x="307" y="42"/>
                    <a:pt x="307" y="42"/>
                  </a:cubicBezTo>
                  <a:close/>
                  <a:moveTo>
                    <a:pt x="307" y="94"/>
                  </a:moveTo>
                  <a:cubicBezTo>
                    <a:pt x="307" y="147"/>
                    <a:pt x="307" y="147"/>
                    <a:pt x="307" y="147"/>
                  </a:cubicBezTo>
                  <a:cubicBezTo>
                    <a:pt x="307" y="149"/>
                    <a:pt x="306" y="150"/>
                    <a:pt x="306" y="151"/>
                  </a:cubicBezTo>
                  <a:cubicBezTo>
                    <a:pt x="306" y="94"/>
                    <a:pt x="306" y="94"/>
                    <a:pt x="306" y="94"/>
                  </a:cubicBezTo>
                  <a:cubicBezTo>
                    <a:pt x="306" y="94"/>
                    <a:pt x="307" y="94"/>
                    <a:pt x="307" y="94"/>
                  </a:cubicBezTo>
                  <a:close/>
                  <a:moveTo>
                    <a:pt x="307" y="182"/>
                  </a:move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6" y="191"/>
                    <a:pt x="306" y="191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7" y="182"/>
                    <a:pt x="307" y="182"/>
                    <a:pt x="307" y="182"/>
                  </a:cubicBezTo>
                  <a:close/>
                  <a:moveTo>
                    <a:pt x="307" y="202"/>
                  </a:moveTo>
                  <a:cubicBezTo>
                    <a:pt x="307" y="211"/>
                    <a:pt x="307" y="211"/>
                    <a:pt x="307" y="211"/>
                  </a:cubicBezTo>
                  <a:cubicBezTo>
                    <a:pt x="306" y="211"/>
                    <a:pt x="306" y="211"/>
                    <a:pt x="306" y="211"/>
                  </a:cubicBezTo>
                  <a:cubicBezTo>
                    <a:pt x="306" y="201"/>
                    <a:pt x="306" y="201"/>
                    <a:pt x="306" y="201"/>
                  </a:cubicBezTo>
                  <a:cubicBezTo>
                    <a:pt x="307" y="202"/>
                    <a:pt x="307" y="202"/>
                    <a:pt x="307" y="202"/>
                  </a:cubicBezTo>
                  <a:close/>
                  <a:moveTo>
                    <a:pt x="307" y="228"/>
                  </a:moveTo>
                  <a:cubicBezTo>
                    <a:pt x="307" y="262"/>
                    <a:pt x="307" y="262"/>
                    <a:pt x="307" y="262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06" y="228"/>
                    <a:pt x="306" y="228"/>
                    <a:pt x="306" y="228"/>
                  </a:cubicBezTo>
                  <a:cubicBezTo>
                    <a:pt x="306" y="228"/>
                    <a:pt x="307" y="228"/>
                    <a:pt x="307" y="228"/>
                  </a:cubicBezTo>
                  <a:close/>
                  <a:moveTo>
                    <a:pt x="307" y="295"/>
                  </a:moveTo>
                  <a:cubicBezTo>
                    <a:pt x="307" y="301"/>
                    <a:pt x="307" y="301"/>
                    <a:pt x="307" y="301"/>
                  </a:cubicBezTo>
                  <a:cubicBezTo>
                    <a:pt x="307" y="300"/>
                    <a:pt x="306" y="299"/>
                    <a:pt x="306" y="298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07" y="295"/>
                    <a:pt x="307" y="295"/>
                    <a:pt x="307" y="295"/>
                  </a:cubicBezTo>
                  <a:close/>
                  <a:moveTo>
                    <a:pt x="307" y="304"/>
                  </a:moveTo>
                  <a:cubicBezTo>
                    <a:pt x="307" y="313"/>
                    <a:pt x="307" y="313"/>
                    <a:pt x="307" y="313"/>
                  </a:cubicBezTo>
                  <a:cubicBezTo>
                    <a:pt x="306" y="314"/>
                    <a:pt x="306" y="314"/>
                    <a:pt x="306" y="315"/>
                  </a:cubicBezTo>
                  <a:cubicBezTo>
                    <a:pt x="306" y="308"/>
                    <a:pt x="306" y="308"/>
                    <a:pt x="306" y="308"/>
                  </a:cubicBezTo>
                  <a:cubicBezTo>
                    <a:pt x="306" y="306"/>
                    <a:pt x="307" y="305"/>
                    <a:pt x="307" y="304"/>
                  </a:cubicBezTo>
                  <a:close/>
                  <a:moveTo>
                    <a:pt x="307" y="326"/>
                  </a:moveTo>
                  <a:cubicBezTo>
                    <a:pt x="307" y="330"/>
                    <a:pt x="307" y="330"/>
                    <a:pt x="307" y="330"/>
                  </a:cubicBezTo>
                  <a:cubicBezTo>
                    <a:pt x="307" y="330"/>
                    <a:pt x="306" y="329"/>
                    <a:pt x="306" y="329"/>
                  </a:cubicBezTo>
                  <a:cubicBezTo>
                    <a:pt x="306" y="324"/>
                    <a:pt x="306" y="324"/>
                    <a:pt x="306" y="324"/>
                  </a:cubicBezTo>
                  <a:cubicBezTo>
                    <a:pt x="306" y="325"/>
                    <a:pt x="306" y="325"/>
                    <a:pt x="307" y="326"/>
                  </a:cubicBezTo>
                  <a:close/>
                  <a:moveTo>
                    <a:pt x="307" y="341"/>
                  </a:moveTo>
                  <a:cubicBezTo>
                    <a:pt x="307" y="348"/>
                    <a:pt x="307" y="348"/>
                    <a:pt x="307" y="348"/>
                  </a:cubicBezTo>
                  <a:cubicBezTo>
                    <a:pt x="306" y="349"/>
                    <a:pt x="306" y="349"/>
                    <a:pt x="306" y="349"/>
                  </a:cubicBezTo>
                  <a:cubicBezTo>
                    <a:pt x="306" y="343"/>
                    <a:pt x="306" y="343"/>
                    <a:pt x="306" y="343"/>
                  </a:cubicBezTo>
                  <a:cubicBezTo>
                    <a:pt x="306" y="342"/>
                    <a:pt x="306" y="342"/>
                    <a:pt x="307" y="341"/>
                  </a:cubicBezTo>
                  <a:close/>
                  <a:moveTo>
                    <a:pt x="307" y="352"/>
                  </a:moveTo>
                  <a:cubicBezTo>
                    <a:pt x="307" y="356"/>
                    <a:pt x="307" y="356"/>
                    <a:pt x="307" y="356"/>
                  </a:cubicBezTo>
                  <a:cubicBezTo>
                    <a:pt x="306" y="357"/>
                    <a:pt x="306" y="357"/>
                    <a:pt x="306" y="357"/>
                  </a:cubicBezTo>
                  <a:cubicBezTo>
                    <a:pt x="306" y="352"/>
                    <a:pt x="306" y="352"/>
                    <a:pt x="306" y="352"/>
                  </a:cubicBezTo>
                  <a:cubicBezTo>
                    <a:pt x="307" y="352"/>
                    <a:pt x="307" y="352"/>
                    <a:pt x="307" y="352"/>
                  </a:cubicBezTo>
                  <a:close/>
                  <a:moveTo>
                    <a:pt x="307" y="362"/>
                  </a:moveTo>
                  <a:cubicBezTo>
                    <a:pt x="307" y="367"/>
                    <a:pt x="307" y="367"/>
                    <a:pt x="307" y="367"/>
                  </a:cubicBezTo>
                  <a:cubicBezTo>
                    <a:pt x="306" y="367"/>
                    <a:pt x="306" y="367"/>
                    <a:pt x="306" y="367"/>
                  </a:cubicBezTo>
                  <a:cubicBezTo>
                    <a:pt x="306" y="362"/>
                    <a:pt x="306" y="362"/>
                    <a:pt x="306" y="362"/>
                  </a:cubicBezTo>
                  <a:cubicBezTo>
                    <a:pt x="307" y="362"/>
                    <a:pt x="307" y="362"/>
                    <a:pt x="307" y="362"/>
                  </a:cubicBezTo>
                  <a:close/>
                  <a:moveTo>
                    <a:pt x="307" y="371"/>
                  </a:moveTo>
                  <a:cubicBezTo>
                    <a:pt x="307" y="398"/>
                    <a:pt x="307" y="398"/>
                    <a:pt x="307" y="398"/>
                  </a:cubicBezTo>
                  <a:cubicBezTo>
                    <a:pt x="307" y="402"/>
                    <a:pt x="307" y="405"/>
                    <a:pt x="307" y="408"/>
                  </a:cubicBezTo>
                  <a:cubicBezTo>
                    <a:pt x="307" y="437"/>
                    <a:pt x="307" y="437"/>
                    <a:pt x="307" y="437"/>
                  </a:cubicBezTo>
                  <a:cubicBezTo>
                    <a:pt x="306" y="438"/>
                    <a:pt x="306" y="438"/>
                    <a:pt x="306" y="438"/>
                  </a:cubicBezTo>
                  <a:cubicBezTo>
                    <a:pt x="306" y="428"/>
                    <a:pt x="306" y="428"/>
                    <a:pt x="306" y="428"/>
                  </a:cubicBezTo>
                  <a:cubicBezTo>
                    <a:pt x="306" y="427"/>
                    <a:pt x="306" y="426"/>
                    <a:pt x="306" y="425"/>
                  </a:cubicBezTo>
                  <a:cubicBezTo>
                    <a:pt x="306" y="425"/>
                    <a:pt x="306" y="425"/>
                    <a:pt x="306" y="425"/>
                  </a:cubicBezTo>
                  <a:cubicBezTo>
                    <a:pt x="306" y="372"/>
                    <a:pt x="306" y="372"/>
                    <a:pt x="306" y="372"/>
                  </a:cubicBezTo>
                  <a:cubicBezTo>
                    <a:pt x="306" y="372"/>
                    <a:pt x="307" y="371"/>
                    <a:pt x="307" y="371"/>
                  </a:cubicBezTo>
                  <a:close/>
                  <a:moveTo>
                    <a:pt x="307" y="449"/>
                  </a:moveTo>
                  <a:cubicBezTo>
                    <a:pt x="307" y="464"/>
                    <a:pt x="307" y="464"/>
                    <a:pt x="307" y="464"/>
                  </a:cubicBezTo>
                  <a:cubicBezTo>
                    <a:pt x="306" y="463"/>
                    <a:pt x="306" y="463"/>
                    <a:pt x="306" y="462"/>
                  </a:cubicBezTo>
                  <a:cubicBezTo>
                    <a:pt x="306" y="451"/>
                    <a:pt x="306" y="451"/>
                    <a:pt x="306" y="451"/>
                  </a:cubicBezTo>
                  <a:cubicBezTo>
                    <a:pt x="306" y="450"/>
                    <a:pt x="307" y="450"/>
                    <a:pt x="307" y="449"/>
                  </a:cubicBezTo>
                  <a:close/>
                  <a:moveTo>
                    <a:pt x="307" y="475"/>
                  </a:moveTo>
                  <a:cubicBezTo>
                    <a:pt x="307" y="482"/>
                    <a:pt x="307" y="482"/>
                    <a:pt x="307" y="482"/>
                  </a:cubicBezTo>
                  <a:cubicBezTo>
                    <a:pt x="306" y="482"/>
                    <a:pt x="306" y="482"/>
                    <a:pt x="306" y="482"/>
                  </a:cubicBezTo>
                  <a:cubicBezTo>
                    <a:pt x="306" y="476"/>
                    <a:pt x="306" y="476"/>
                    <a:pt x="306" y="476"/>
                  </a:cubicBezTo>
                  <a:cubicBezTo>
                    <a:pt x="306" y="476"/>
                    <a:pt x="307" y="475"/>
                    <a:pt x="307" y="475"/>
                  </a:cubicBezTo>
                  <a:close/>
                  <a:moveTo>
                    <a:pt x="307" y="491"/>
                  </a:moveTo>
                  <a:cubicBezTo>
                    <a:pt x="307" y="495"/>
                    <a:pt x="307" y="495"/>
                    <a:pt x="307" y="495"/>
                  </a:cubicBezTo>
                  <a:cubicBezTo>
                    <a:pt x="307" y="495"/>
                    <a:pt x="306" y="495"/>
                    <a:pt x="306" y="494"/>
                  </a:cubicBezTo>
                  <a:cubicBezTo>
                    <a:pt x="306" y="490"/>
                    <a:pt x="306" y="490"/>
                    <a:pt x="306" y="490"/>
                  </a:cubicBezTo>
                  <a:cubicBezTo>
                    <a:pt x="307" y="491"/>
                    <a:pt x="307" y="491"/>
                    <a:pt x="307" y="491"/>
                  </a:cubicBezTo>
                  <a:close/>
                  <a:moveTo>
                    <a:pt x="307" y="502"/>
                  </a:moveTo>
                  <a:cubicBezTo>
                    <a:pt x="307" y="508"/>
                    <a:pt x="307" y="508"/>
                    <a:pt x="307" y="508"/>
                  </a:cubicBezTo>
                  <a:cubicBezTo>
                    <a:pt x="306" y="509"/>
                    <a:pt x="306" y="509"/>
                    <a:pt x="306" y="510"/>
                  </a:cubicBezTo>
                  <a:cubicBezTo>
                    <a:pt x="306" y="502"/>
                    <a:pt x="306" y="502"/>
                    <a:pt x="306" y="502"/>
                  </a:cubicBezTo>
                  <a:cubicBezTo>
                    <a:pt x="306" y="502"/>
                    <a:pt x="307" y="502"/>
                    <a:pt x="307" y="502"/>
                  </a:cubicBezTo>
                  <a:close/>
                  <a:moveTo>
                    <a:pt x="307" y="525"/>
                  </a:moveTo>
                  <a:cubicBezTo>
                    <a:pt x="307" y="554"/>
                    <a:pt x="307" y="554"/>
                    <a:pt x="307" y="554"/>
                  </a:cubicBezTo>
                  <a:cubicBezTo>
                    <a:pt x="307" y="554"/>
                    <a:pt x="306" y="554"/>
                    <a:pt x="306" y="554"/>
                  </a:cubicBezTo>
                  <a:cubicBezTo>
                    <a:pt x="306" y="526"/>
                    <a:pt x="306" y="526"/>
                    <a:pt x="306" y="526"/>
                  </a:cubicBezTo>
                  <a:cubicBezTo>
                    <a:pt x="306" y="526"/>
                    <a:pt x="306" y="526"/>
                    <a:pt x="307" y="525"/>
                  </a:cubicBezTo>
                  <a:close/>
                  <a:moveTo>
                    <a:pt x="307" y="592"/>
                  </a:moveTo>
                  <a:cubicBezTo>
                    <a:pt x="307" y="622"/>
                    <a:pt x="307" y="622"/>
                    <a:pt x="307" y="622"/>
                  </a:cubicBezTo>
                  <a:cubicBezTo>
                    <a:pt x="306" y="622"/>
                    <a:pt x="306" y="622"/>
                    <a:pt x="306" y="622"/>
                  </a:cubicBezTo>
                  <a:cubicBezTo>
                    <a:pt x="306" y="592"/>
                    <a:pt x="306" y="592"/>
                    <a:pt x="306" y="592"/>
                  </a:cubicBezTo>
                  <a:cubicBezTo>
                    <a:pt x="306" y="592"/>
                    <a:pt x="307" y="592"/>
                    <a:pt x="307" y="592"/>
                  </a:cubicBezTo>
                  <a:close/>
                  <a:moveTo>
                    <a:pt x="307" y="674"/>
                  </a:moveTo>
                  <a:cubicBezTo>
                    <a:pt x="307" y="675"/>
                    <a:pt x="307" y="675"/>
                    <a:pt x="307" y="675"/>
                  </a:cubicBezTo>
                  <a:cubicBezTo>
                    <a:pt x="306" y="676"/>
                    <a:pt x="306" y="677"/>
                    <a:pt x="306" y="678"/>
                  </a:cubicBezTo>
                  <a:cubicBezTo>
                    <a:pt x="306" y="673"/>
                    <a:pt x="306" y="673"/>
                    <a:pt x="306" y="673"/>
                  </a:cubicBezTo>
                  <a:cubicBezTo>
                    <a:pt x="307" y="673"/>
                    <a:pt x="307" y="674"/>
                    <a:pt x="307" y="674"/>
                  </a:cubicBezTo>
                  <a:close/>
                  <a:moveTo>
                    <a:pt x="307" y="738"/>
                  </a:moveTo>
                  <a:cubicBezTo>
                    <a:pt x="307" y="745"/>
                    <a:pt x="307" y="745"/>
                    <a:pt x="307" y="745"/>
                  </a:cubicBezTo>
                  <a:cubicBezTo>
                    <a:pt x="306" y="745"/>
                    <a:pt x="306" y="745"/>
                    <a:pt x="306" y="745"/>
                  </a:cubicBezTo>
                  <a:cubicBezTo>
                    <a:pt x="306" y="738"/>
                    <a:pt x="306" y="738"/>
                    <a:pt x="306" y="738"/>
                  </a:cubicBezTo>
                  <a:lnTo>
                    <a:pt x="307" y="738"/>
                  </a:lnTo>
                  <a:close/>
                  <a:moveTo>
                    <a:pt x="301" y="12"/>
                  </a:moveTo>
                  <a:cubicBezTo>
                    <a:pt x="302" y="12"/>
                    <a:pt x="304" y="12"/>
                    <a:pt x="306" y="12"/>
                  </a:cubicBezTo>
                  <a:cubicBezTo>
                    <a:pt x="306" y="21"/>
                    <a:pt x="306" y="21"/>
                    <a:pt x="306" y="21"/>
                  </a:cubicBezTo>
                  <a:cubicBezTo>
                    <a:pt x="304" y="21"/>
                    <a:pt x="302" y="21"/>
                    <a:pt x="301" y="21"/>
                  </a:cubicBezTo>
                  <a:cubicBezTo>
                    <a:pt x="301" y="12"/>
                    <a:pt x="301" y="12"/>
                    <a:pt x="301" y="12"/>
                  </a:cubicBezTo>
                  <a:close/>
                  <a:moveTo>
                    <a:pt x="306" y="784"/>
                  </a:moveTo>
                  <a:cubicBezTo>
                    <a:pt x="304" y="783"/>
                    <a:pt x="302" y="783"/>
                    <a:pt x="301" y="783"/>
                  </a:cubicBezTo>
                  <a:cubicBezTo>
                    <a:pt x="301" y="775"/>
                    <a:pt x="301" y="775"/>
                    <a:pt x="301" y="775"/>
                  </a:cubicBezTo>
                  <a:cubicBezTo>
                    <a:pt x="303" y="776"/>
                    <a:pt x="303" y="776"/>
                    <a:pt x="303" y="776"/>
                  </a:cubicBezTo>
                  <a:cubicBezTo>
                    <a:pt x="304" y="776"/>
                    <a:pt x="304" y="776"/>
                    <a:pt x="305" y="776"/>
                  </a:cubicBezTo>
                  <a:cubicBezTo>
                    <a:pt x="303" y="770"/>
                    <a:pt x="302" y="765"/>
                    <a:pt x="301" y="760"/>
                  </a:cubicBezTo>
                  <a:cubicBezTo>
                    <a:pt x="301" y="738"/>
                    <a:pt x="301" y="738"/>
                    <a:pt x="301" y="738"/>
                  </a:cubicBezTo>
                  <a:cubicBezTo>
                    <a:pt x="302" y="738"/>
                    <a:pt x="304" y="738"/>
                    <a:pt x="306" y="738"/>
                  </a:cubicBezTo>
                  <a:cubicBezTo>
                    <a:pt x="306" y="745"/>
                    <a:pt x="306" y="745"/>
                    <a:pt x="306" y="745"/>
                  </a:cubicBezTo>
                  <a:cubicBezTo>
                    <a:pt x="305" y="745"/>
                    <a:pt x="305" y="745"/>
                    <a:pt x="305" y="745"/>
                  </a:cubicBezTo>
                  <a:cubicBezTo>
                    <a:pt x="305" y="746"/>
                    <a:pt x="306" y="747"/>
                    <a:pt x="306" y="747"/>
                  </a:cubicBezTo>
                  <a:cubicBezTo>
                    <a:pt x="306" y="784"/>
                    <a:pt x="306" y="784"/>
                    <a:pt x="306" y="784"/>
                  </a:cubicBezTo>
                  <a:close/>
                  <a:moveTo>
                    <a:pt x="306" y="42"/>
                  </a:moveTo>
                  <a:cubicBezTo>
                    <a:pt x="306" y="56"/>
                    <a:pt x="306" y="56"/>
                    <a:pt x="306" y="56"/>
                  </a:cubicBezTo>
                  <a:cubicBezTo>
                    <a:pt x="304" y="57"/>
                    <a:pt x="302" y="58"/>
                    <a:pt x="301" y="58"/>
                  </a:cubicBezTo>
                  <a:cubicBezTo>
                    <a:pt x="301" y="51"/>
                    <a:pt x="301" y="51"/>
                    <a:pt x="301" y="51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301" y="50"/>
                    <a:pt x="301" y="50"/>
                    <a:pt x="301" y="50"/>
                  </a:cubicBezTo>
                  <a:cubicBezTo>
                    <a:pt x="301" y="37"/>
                    <a:pt x="301" y="37"/>
                    <a:pt x="301" y="37"/>
                  </a:cubicBezTo>
                  <a:cubicBezTo>
                    <a:pt x="301" y="38"/>
                    <a:pt x="301" y="38"/>
                    <a:pt x="302" y="39"/>
                  </a:cubicBezTo>
                  <a:cubicBezTo>
                    <a:pt x="303" y="39"/>
                    <a:pt x="304" y="40"/>
                    <a:pt x="306" y="42"/>
                  </a:cubicBezTo>
                  <a:close/>
                  <a:moveTo>
                    <a:pt x="306" y="94"/>
                  </a:moveTo>
                  <a:cubicBezTo>
                    <a:pt x="306" y="151"/>
                    <a:pt x="306" y="151"/>
                    <a:pt x="306" y="151"/>
                  </a:cubicBezTo>
                  <a:cubicBezTo>
                    <a:pt x="305" y="154"/>
                    <a:pt x="304" y="157"/>
                    <a:pt x="303" y="159"/>
                  </a:cubicBezTo>
                  <a:cubicBezTo>
                    <a:pt x="302" y="160"/>
                    <a:pt x="301" y="160"/>
                    <a:pt x="301" y="161"/>
                  </a:cubicBezTo>
                  <a:cubicBezTo>
                    <a:pt x="301" y="126"/>
                    <a:pt x="301" y="126"/>
                    <a:pt x="301" y="126"/>
                  </a:cubicBezTo>
                  <a:cubicBezTo>
                    <a:pt x="301" y="123"/>
                    <a:pt x="301" y="119"/>
                    <a:pt x="302" y="114"/>
                  </a:cubicBezTo>
                  <a:cubicBezTo>
                    <a:pt x="301" y="115"/>
                    <a:pt x="301" y="115"/>
                    <a:pt x="301" y="115"/>
                  </a:cubicBezTo>
                  <a:cubicBezTo>
                    <a:pt x="301" y="81"/>
                    <a:pt x="301" y="81"/>
                    <a:pt x="301" y="81"/>
                  </a:cubicBezTo>
                  <a:cubicBezTo>
                    <a:pt x="301" y="81"/>
                    <a:pt x="301" y="81"/>
                    <a:pt x="302" y="81"/>
                  </a:cubicBezTo>
                  <a:cubicBezTo>
                    <a:pt x="303" y="84"/>
                    <a:pt x="303" y="84"/>
                    <a:pt x="305" y="94"/>
                  </a:cubicBezTo>
                  <a:cubicBezTo>
                    <a:pt x="306" y="94"/>
                    <a:pt x="306" y="94"/>
                    <a:pt x="306" y="94"/>
                  </a:cubicBezTo>
                  <a:close/>
                  <a:moveTo>
                    <a:pt x="306" y="182"/>
                  </a:moveTo>
                  <a:cubicBezTo>
                    <a:pt x="306" y="191"/>
                    <a:pt x="306" y="191"/>
                    <a:pt x="306" y="191"/>
                  </a:cubicBezTo>
                  <a:cubicBezTo>
                    <a:pt x="304" y="190"/>
                    <a:pt x="302" y="190"/>
                    <a:pt x="301" y="191"/>
                  </a:cubicBezTo>
                  <a:cubicBezTo>
                    <a:pt x="301" y="184"/>
                    <a:pt x="301" y="184"/>
                    <a:pt x="301" y="184"/>
                  </a:cubicBezTo>
                  <a:cubicBezTo>
                    <a:pt x="302" y="183"/>
                    <a:pt x="304" y="183"/>
                    <a:pt x="306" y="182"/>
                  </a:cubicBezTo>
                  <a:close/>
                  <a:moveTo>
                    <a:pt x="306" y="201"/>
                  </a:moveTo>
                  <a:cubicBezTo>
                    <a:pt x="306" y="211"/>
                    <a:pt x="306" y="211"/>
                    <a:pt x="306" y="211"/>
                  </a:cubicBezTo>
                  <a:cubicBezTo>
                    <a:pt x="304" y="212"/>
                    <a:pt x="302" y="213"/>
                    <a:pt x="301" y="214"/>
                  </a:cubicBezTo>
                  <a:cubicBezTo>
                    <a:pt x="301" y="210"/>
                    <a:pt x="301" y="210"/>
                    <a:pt x="301" y="210"/>
                  </a:cubicBezTo>
                  <a:cubicBezTo>
                    <a:pt x="302" y="209"/>
                    <a:pt x="302" y="209"/>
                    <a:pt x="304" y="208"/>
                  </a:cubicBezTo>
                  <a:cubicBezTo>
                    <a:pt x="303" y="207"/>
                    <a:pt x="302" y="206"/>
                    <a:pt x="301" y="205"/>
                  </a:cubicBezTo>
                  <a:cubicBezTo>
                    <a:pt x="301" y="198"/>
                    <a:pt x="301" y="198"/>
                    <a:pt x="301" y="198"/>
                  </a:cubicBezTo>
                  <a:cubicBezTo>
                    <a:pt x="302" y="199"/>
                    <a:pt x="304" y="200"/>
                    <a:pt x="306" y="201"/>
                  </a:cubicBezTo>
                  <a:close/>
                  <a:moveTo>
                    <a:pt x="306" y="228"/>
                  </a:moveTo>
                  <a:cubicBezTo>
                    <a:pt x="306" y="260"/>
                    <a:pt x="306" y="260"/>
                    <a:pt x="306" y="260"/>
                  </a:cubicBezTo>
                  <a:cubicBezTo>
                    <a:pt x="304" y="257"/>
                    <a:pt x="302" y="254"/>
                    <a:pt x="301" y="251"/>
                  </a:cubicBezTo>
                  <a:cubicBezTo>
                    <a:pt x="301" y="232"/>
                    <a:pt x="301" y="232"/>
                    <a:pt x="301" y="232"/>
                  </a:cubicBezTo>
                  <a:cubicBezTo>
                    <a:pt x="302" y="231"/>
                    <a:pt x="304" y="230"/>
                    <a:pt x="306" y="228"/>
                  </a:cubicBezTo>
                  <a:close/>
                  <a:moveTo>
                    <a:pt x="306" y="294"/>
                  </a:moveTo>
                  <a:cubicBezTo>
                    <a:pt x="306" y="298"/>
                    <a:pt x="306" y="298"/>
                    <a:pt x="306" y="298"/>
                  </a:cubicBezTo>
                  <a:cubicBezTo>
                    <a:pt x="305" y="298"/>
                    <a:pt x="304" y="297"/>
                    <a:pt x="303" y="297"/>
                  </a:cubicBezTo>
                  <a:cubicBezTo>
                    <a:pt x="302" y="298"/>
                    <a:pt x="301" y="299"/>
                    <a:pt x="301" y="300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306" y="294"/>
                    <a:pt x="306" y="294"/>
                    <a:pt x="306" y="294"/>
                  </a:cubicBezTo>
                  <a:close/>
                  <a:moveTo>
                    <a:pt x="306" y="308"/>
                  </a:moveTo>
                  <a:cubicBezTo>
                    <a:pt x="306" y="315"/>
                    <a:pt x="306" y="315"/>
                    <a:pt x="306" y="315"/>
                  </a:cubicBezTo>
                  <a:cubicBezTo>
                    <a:pt x="304" y="318"/>
                    <a:pt x="304" y="321"/>
                    <a:pt x="306" y="324"/>
                  </a:cubicBezTo>
                  <a:cubicBezTo>
                    <a:pt x="306" y="329"/>
                    <a:pt x="306" y="329"/>
                    <a:pt x="306" y="329"/>
                  </a:cubicBezTo>
                  <a:cubicBezTo>
                    <a:pt x="304" y="327"/>
                    <a:pt x="302" y="325"/>
                    <a:pt x="301" y="323"/>
                  </a:cubicBezTo>
                  <a:cubicBezTo>
                    <a:pt x="301" y="316"/>
                    <a:pt x="301" y="316"/>
                    <a:pt x="301" y="316"/>
                  </a:cubicBezTo>
                  <a:cubicBezTo>
                    <a:pt x="302" y="314"/>
                    <a:pt x="304" y="311"/>
                    <a:pt x="306" y="308"/>
                  </a:cubicBezTo>
                  <a:close/>
                  <a:moveTo>
                    <a:pt x="306" y="343"/>
                  </a:moveTo>
                  <a:cubicBezTo>
                    <a:pt x="306" y="349"/>
                    <a:pt x="306" y="349"/>
                    <a:pt x="306" y="349"/>
                  </a:cubicBezTo>
                  <a:cubicBezTo>
                    <a:pt x="305" y="350"/>
                    <a:pt x="304" y="351"/>
                    <a:pt x="304" y="352"/>
                  </a:cubicBezTo>
                  <a:cubicBezTo>
                    <a:pt x="304" y="352"/>
                    <a:pt x="305" y="352"/>
                    <a:pt x="306" y="352"/>
                  </a:cubicBezTo>
                  <a:cubicBezTo>
                    <a:pt x="306" y="357"/>
                    <a:pt x="306" y="357"/>
                    <a:pt x="306" y="357"/>
                  </a:cubicBezTo>
                  <a:cubicBezTo>
                    <a:pt x="302" y="357"/>
                    <a:pt x="302" y="357"/>
                    <a:pt x="302" y="357"/>
                  </a:cubicBezTo>
                  <a:cubicBezTo>
                    <a:pt x="301" y="358"/>
                    <a:pt x="301" y="359"/>
                    <a:pt x="301" y="360"/>
                  </a:cubicBezTo>
                  <a:cubicBezTo>
                    <a:pt x="301" y="352"/>
                    <a:pt x="301" y="352"/>
                    <a:pt x="301" y="352"/>
                  </a:cubicBezTo>
                  <a:cubicBezTo>
                    <a:pt x="302" y="349"/>
                    <a:pt x="304" y="346"/>
                    <a:pt x="306" y="343"/>
                  </a:cubicBezTo>
                  <a:close/>
                  <a:moveTo>
                    <a:pt x="306" y="362"/>
                  </a:moveTo>
                  <a:cubicBezTo>
                    <a:pt x="306" y="367"/>
                    <a:pt x="306" y="367"/>
                    <a:pt x="306" y="367"/>
                  </a:cubicBezTo>
                  <a:cubicBezTo>
                    <a:pt x="304" y="367"/>
                    <a:pt x="302" y="368"/>
                    <a:pt x="301" y="368"/>
                  </a:cubicBezTo>
                  <a:cubicBezTo>
                    <a:pt x="301" y="363"/>
                    <a:pt x="301" y="363"/>
                    <a:pt x="301" y="363"/>
                  </a:cubicBezTo>
                  <a:cubicBezTo>
                    <a:pt x="306" y="362"/>
                    <a:pt x="306" y="362"/>
                    <a:pt x="306" y="362"/>
                  </a:cubicBezTo>
                  <a:close/>
                  <a:moveTo>
                    <a:pt x="306" y="372"/>
                  </a:moveTo>
                  <a:cubicBezTo>
                    <a:pt x="306" y="425"/>
                    <a:pt x="306" y="425"/>
                    <a:pt x="306" y="425"/>
                  </a:cubicBezTo>
                  <a:cubicBezTo>
                    <a:pt x="304" y="426"/>
                    <a:pt x="302" y="427"/>
                    <a:pt x="301" y="428"/>
                  </a:cubicBezTo>
                  <a:cubicBezTo>
                    <a:pt x="301" y="422"/>
                    <a:pt x="301" y="422"/>
                    <a:pt x="301" y="422"/>
                  </a:cubicBezTo>
                  <a:cubicBezTo>
                    <a:pt x="303" y="419"/>
                    <a:pt x="303" y="419"/>
                    <a:pt x="303" y="419"/>
                  </a:cubicBezTo>
                  <a:cubicBezTo>
                    <a:pt x="303" y="417"/>
                    <a:pt x="303" y="415"/>
                    <a:pt x="303" y="412"/>
                  </a:cubicBezTo>
                  <a:cubicBezTo>
                    <a:pt x="301" y="414"/>
                    <a:pt x="301" y="414"/>
                    <a:pt x="301" y="414"/>
                  </a:cubicBezTo>
                  <a:cubicBezTo>
                    <a:pt x="301" y="409"/>
                    <a:pt x="301" y="409"/>
                    <a:pt x="301" y="409"/>
                  </a:cubicBezTo>
                  <a:cubicBezTo>
                    <a:pt x="302" y="408"/>
                    <a:pt x="302" y="408"/>
                    <a:pt x="302" y="408"/>
                  </a:cubicBezTo>
                  <a:cubicBezTo>
                    <a:pt x="302" y="405"/>
                    <a:pt x="302" y="403"/>
                    <a:pt x="302" y="401"/>
                  </a:cubicBezTo>
                  <a:cubicBezTo>
                    <a:pt x="301" y="401"/>
                    <a:pt x="301" y="402"/>
                    <a:pt x="301" y="402"/>
                  </a:cubicBezTo>
                  <a:cubicBezTo>
                    <a:pt x="301" y="397"/>
                    <a:pt x="301" y="397"/>
                    <a:pt x="301" y="397"/>
                  </a:cubicBezTo>
                  <a:cubicBezTo>
                    <a:pt x="302" y="395"/>
                    <a:pt x="303" y="393"/>
                    <a:pt x="303" y="389"/>
                  </a:cubicBezTo>
                  <a:cubicBezTo>
                    <a:pt x="302" y="389"/>
                    <a:pt x="301" y="390"/>
                    <a:pt x="301" y="390"/>
                  </a:cubicBezTo>
                  <a:cubicBezTo>
                    <a:pt x="301" y="385"/>
                    <a:pt x="301" y="385"/>
                    <a:pt x="301" y="385"/>
                  </a:cubicBezTo>
                  <a:cubicBezTo>
                    <a:pt x="304" y="384"/>
                    <a:pt x="306" y="381"/>
                    <a:pt x="305" y="377"/>
                  </a:cubicBezTo>
                  <a:cubicBezTo>
                    <a:pt x="301" y="378"/>
                    <a:pt x="301" y="378"/>
                    <a:pt x="301" y="378"/>
                  </a:cubicBezTo>
                  <a:cubicBezTo>
                    <a:pt x="301" y="374"/>
                    <a:pt x="301" y="374"/>
                    <a:pt x="301" y="374"/>
                  </a:cubicBezTo>
                  <a:cubicBezTo>
                    <a:pt x="303" y="374"/>
                    <a:pt x="304" y="373"/>
                    <a:pt x="306" y="372"/>
                  </a:cubicBezTo>
                  <a:close/>
                  <a:moveTo>
                    <a:pt x="306" y="428"/>
                  </a:moveTo>
                  <a:cubicBezTo>
                    <a:pt x="306" y="438"/>
                    <a:pt x="306" y="438"/>
                    <a:pt x="306" y="438"/>
                  </a:cubicBezTo>
                  <a:cubicBezTo>
                    <a:pt x="302" y="442"/>
                    <a:pt x="302" y="447"/>
                    <a:pt x="304" y="452"/>
                  </a:cubicBezTo>
                  <a:cubicBezTo>
                    <a:pt x="305" y="452"/>
                    <a:pt x="305" y="451"/>
                    <a:pt x="306" y="451"/>
                  </a:cubicBezTo>
                  <a:cubicBezTo>
                    <a:pt x="306" y="462"/>
                    <a:pt x="306" y="462"/>
                    <a:pt x="306" y="462"/>
                  </a:cubicBezTo>
                  <a:cubicBezTo>
                    <a:pt x="304" y="460"/>
                    <a:pt x="302" y="457"/>
                    <a:pt x="301" y="454"/>
                  </a:cubicBezTo>
                  <a:cubicBezTo>
                    <a:pt x="301" y="440"/>
                    <a:pt x="301" y="440"/>
                    <a:pt x="301" y="440"/>
                  </a:cubicBezTo>
                  <a:cubicBezTo>
                    <a:pt x="302" y="435"/>
                    <a:pt x="305" y="433"/>
                    <a:pt x="306" y="428"/>
                  </a:cubicBezTo>
                  <a:close/>
                  <a:moveTo>
                    <a:pt x="306" y="476"/>
                  </a:moveTo>
                  <a:cubicBezTo>
                    <a:pt x="306" y="482"/>
                    <a:pt x="306" y="482"/>
                    <a:pt x="306" y="482"/>
                  </a:cubicBezTo>
                  <a:cubicBezTo>
                    <a:pt x="303" y="482"/>
                    <a:pt x="301" y="482"/>
                    <a:pt x="301" y="486"/>
                  </a:cubicBezTo>
                  <a:cubicBezTo>
                    <a:pt x="303" y="488"/>
                    <a:pt x="304" y="489"/>
                    <a:pt x="306" y="490"/>
                  </a:cubicBezTo>
                  <a:cubicBezTo>
                    <a:pt x="306" y="494"/>
                    <a:pt x="306" y="494"/>
                    <a:pt x="306" y="494"/>
                  </a:cubicBezTo>
                  <a:cubicBezTo>
                    <a:pt x="304" y="493"/>
                    <a:pt x="302" y="492"/>
                    <a:pt x="301" y="491"/>
                  </a:cubicBezTo>
                  <a:cubicBezTo>
                    <a:pt x="301" y="481"/>
                    <a:pt x="301" y="481"/>
                    <a:pt x="301" y="481"/>
                  </a:cubicBezTo>
                  <a:cubicBezTo>
                    <a:pt x="302" y="479"/>
                    <a:pt x="304" y="478"/>
                    <a:pt x="306" y="476"/>
                  </a:cubicBezTo>
                  <a:close/>
                  <a:moveTo>
                    <a:pt x="306" y="502"/>
                  </a:moveTo>
                  <a:cubicBezTo>
                    <a:pt x="306" y="510"/>
                    <a:pt x="306" y="510"/>
                    <a:pt x="306" y="510"/>
                  </a:cubicBezTo>
                  <a:cubicBezTo>
                    <a:pt x="304" y="512"/>
                    <a:pt x="302" y="514"/>
                    <a:pt x="301" y="516"/>
                  </a:cubicBezTo>
                  <a:cubicBezTo>
                    <a:pt x="301" y="510"/>
                    <a:pt x="301" y="510"/>
                    <a:pt x="301" y="510"/>
                  </a:cubicBezTo>
                  <a:cubicBezTo>
                    <a:pt x="302" y="509"/>
                    <a:pt x="302" y="508"/>
                    <a:pt x="303" y="506"/>
                  </a:cubicBezTo>
                  <a:cubicBezTo>
                    <a:pt x="302" y="506"/>
                    <a:pt x="302" y="506"/>
                    <a:pt x="301" y="505"/>
                  </a:cubicBezTo>
                  <a:cubicBezTo>
                    <a:pt x="301" y="502"/>
                    <a:pt x="301" y="502"/>
                    <a:pt x="301" y="502"/>
                  </a:cubicBezTo>
                  <a:cubicBezTo>
                    <a:pt x="302" y="503"/>
                    <a:pt x="302" y="503"/>
                    <a:pt x="302" y="503"/>
                  </a:cubicBezTo>
                  <a:cubicBezTo>
                    <a:pt x="303" y="503"/>
                    <a:pt x="305" y="502"/>
                    <a:pt x="306" y="502"/>
                  </a:cubicBezTo>
                  <a:close/>
                  <a:moveTo>
                    <a:pt x="306" y="526"/>
                  </a:moveTo>
                  <a:cubicBezTo>
                    <a:pt x="306" y="554"/>
                    <a:pt x="306" y="554"/>
                    <a:pt x="306" y="554"/>
                  </a:cubicBezTo>
                  <a:cubicBezTo>
                    <a:pt x="304" y="553"/>
                    <a:pt x="302" y="552"/>
                    <a:pt x="301" y="552"/>
                  </a:cubicBezTo>
                  <a:cubicBezTo>
                    <a:pt x="301" y="534"/>
                    <a:pt x="301" y="534"/>
                    <a:pt x="301" y="534"/>
                  </a:cubicBezTo>
                  <a:cubicBezTo>
                    <a:pt x="302" y="531"/>
                    <a:pt x="304" y="529"/>
                    <a:pt x="306" y="526"/>
                  </a:cubicBezTo>
                  <a:close/>
                  <a:moveTo>
                    <a:pt x="306" y="592"/>
                  </a:moveTo>
                  <a:cubicBezTo>
                    <a:pt x="306" y="622"/>
                    <a:pt x="306" y="622"/>
                    <a:pt x="306" y="622"/>
                  </a:cubicBezTo>
                  <a:cubicBezTo>
                    <a:pt x="304" y="621"/>
                    <a:pt x="302" y="620"/>
                    <a:pt x="301" y="620"/>
                  </a:cubicBezTo>
                  <a:cubicBezTo>
                    <a:pt x="301" y="614"/>
                    <a:pt x="301" y="614"/>
                    <a:pt x="301" y="614"/>
                  </a:cubicBezTo>
                  <a:cubicBezTo>
                    <a:pt x="302" y="615"/>
                    <a:pt x="302" y="615"/>
                    <a:pt x="302" y="615"/>
                  </a:cubicBezTo>
                  <a:cubicBezTo>
                    <a:pt x="302" y="608"/>
                    <a:pt x="302" y="603"/>
                    <a:pt x="301" y="598"/>
                  </a:cubicBezTo>
                  <a:cubicBezTo>
                    <a:pt x="301" y="589"/>
                    <a:pt x="301" y="589"/>
                    <a:pt x="301" y="589"/>
                  </a:cubicBezTo>
                  <a:cubicBezTo>
                    <a:pt x="302" y="590"/>
                    <a:pt x="304" y="591"/>
                    <a:pt x="306" y="592"/>
                  </a:cubicBezTo>
                  <a:close/>
                  <a:moveTo>
                    <a:pt x="306" y="673"/>
                  </a:moveTo>
                  <a:cubicBezTo>
                    <a:pt x="306" y="678"/>
                    <a:pt x="306" y="678"/>
                    <a:pt x="306" y="678"/>
                  </a:cubicBezTo>
                  <a:cubicBezTo>
                    <a:pt x="305" y="680"/>
                    <a:pt x="304" y="682"/>
                    <a:pt x="304" y="684"/>
                  </a:cubicBezTo>
                  <a:cubicBezTo>
                    <a:pt x="303" y="684"/>
                    <a:pt x="302" y="684"/>
                    <a:pt x="302" y="684"/>
                  </a:cubicBezTo>
                  <a:cubicBezTo>
                    <a:pt x="301" y="684"/>
                    <a:pt x="301" y="684"/>
                    <a:pt x="301" y="684"/>
                  </a:cubicBezTo>
                  <a:cubicBezTo>
                    <a:pt x="301" y="671"/>
                    <a:pt x="301" y="671"/>
                    <a:pt x="301" y="671"/>
                  </a:cubicBezTo>
                  <a:cubicBezTo>
                    <a:pt x="304" y="672"/>
                    <a:pt x="305" y="673"/>
                    <a:pt x="306" y="673"/>
                  </a:cubicBezTo>
                  <a:close/>
                  <a:moveTo>
                    <a:pt x="296" y="13"/>
                  </a:moveTo>
                  <a:cubicBezTo>
                    <a:pt x="298" y="13"/>
                    <a:pt x="299" y="13"/>
                    <a:pt x="301" y="12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299" y="21"/>
                    <a:pt x="298" y="21"/>
                    <a:pt x="296" y="21"/>
                  </a:cubicBezTo>
                  <a:cubicBezTo>
                    <a:pt x="296" y="13"/>
                    <a:pt x="296" y="13"/>
                    <a:pt x="296" y="13"/>
                  </a:cubicBezTo>
                  <a:close/>
                  <a:moveTo>
                    <a:pt x="301" y="783"/>
                  </a:moveTo>
                  <a:cubicBezTo>
                    <a:pt x="299" y="783"/>
                    <a:pt x="298" y="782"/>
                    <a:pt x="296" y="782"/>
                  </a:cubicBezTo>
                  <a:cubicBezTo>
                    <a:pt x="296" y="773"/>
                    <a:pt x="296" y="773"/>
                    <a:pt x="296" y="773"/>
                  </a:cubicBezTo>
                  <a:cubicBezTo>
                    <a:pt x="298" y="774"/>
                    <a:pt x="299" y="774"/>
                    <a:pt x="301" y="775"/>
                  </a:cubicBezTo>
                  <a:cubicBezTo>
                    <a:pt x="301" y="783"/>
                    <a:pt x="301" y="783"/>
                    <a:pt x="301" y="783"/>
                  </a:cubicBezTo>
                  <a:close/>
                  <a:moveTo>
                    <a:pt x="301" y="37"/>
                  </a:moveTo>
                  <a:cubicBezTo>
                    <a:pt x="301" y="50"/>
                    <a:pt x="301" y="50"/>
                    <a:pt x="301" y="50"/>
                  </a:cubicBezTo>
                  <a:cubicBezTo>
                    <a:pt x="299" y="48"/>
                    <a:pt x="298" y="47"/>
                    <a:pt x="296" y="46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8" y="35"/>
                    <a:pt x="299" y="36"/>
                    <a:pt x="301" y="37"/>
                  </a:cubicBezTo>
                  <a:close/>
                  <a:moveTo>
                    <a:pt x="301" y="51"/>
                  </a:moveTo>
                  <a:cubicBezTo>
                    <a:pt x="301" y="58"/>
                    <a:pt x="301" y="58"/>
                    <a:pt x="301" y="58"/>
                  </a:cubicBezTo>
                  <a:cubicBezTo>
                    <a:pt x="299" y="59"/>
                    <a:pt x="298" y="60"/>
                    <a:pt x="296" y="60"/>
                  </a:cubicBezTo>
                  <a:cubicBezTo>
                    <a:pt x="296" y="52"/>
                    <a:pt x="296" y="52"/>
                    <a:pt x="296" y="52"/>
                  </a:cubicBezTo>
                  <a:cubicBezTo>
                    <a:pt x="298" y="52"/>
                    <a:pt x="299" y="51"/>
                    <a:pt x="301" y="51"/>
                  </a:cubicBezTo>
                  <a:close/>
                  <a:moveTo>
                    <a:pt x="301" y="81"/>
                  </a:moveTo>
                  <a:cubicBezTo>
                    <a:pt x="301" y="115"/>
                    <a:pt x="301" y="115"/>
                    <a:pt x="301" y="115"/>
                  </a:cubicBezTo>
                  <a:cubicBezTo>
                    <a:pt x="299" y="115"/>
                    <a:pt x="298" y="116"/>
                    <a:pt x="296" y="117"/>
                  </a:cubicBezTo>
                  <a:cubicBezTo>
                    <a:pt x="296" y="82"/>
                    <a:pt x="296" y="82"/>
                    <a:pt x="296" y="82"/>
                  </a:cubicBezTo>
                  <a:cubicBezTo>
                    <a:pt x="298" y="81"/>
                    <a:pt x="299" y="81"/>
                    <a:pt x="301" y="81"/>
                  </a:cubicBezTo>
                  <a:close/>
                  <a:moveTo>
                    <a:pt x="301" y="126"/>
                  </a:moveTo>
                  <a:cubicBezTo>
                    <a:pt x="301" y="161"/>
                    <a:pt x="301" y="161"/>
                    <a:pt x="301" y="161"/>
                  </a:cubicBezTo>
                  <a:cubicBezTo>
                    <a:pt x="299" y="162"/>
                    <a:pt x="298" y="162"/>
                    <a:pt x="296" y="163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9" y="135"/>
                    <a:pt x="300" y="131"/>
                    <a:pt x="301" y="126"/>
                  </a:cubicBezTo>
                  <a:close/>
                  <a:moveTo>
                    <a:pt x="301" y="184"/>
                  </a:moveTo>
                  <a:cubicBezTo>
                    <a:pt x="301" y="191"/>
                    <a:pt x="301" y="191"/>
                    <a:pt x="301" y="191"/>
                  </a:cubicBezTo>
                  <a:cubicBezTo>
                    <a:pt x="299" y="191"/>
                    <a:pt x="298" y="192"/>
                    <a:pt x="296" y="192"/>
                  </a:cubicBezTo>
                  <a:cubicBezTo>
                    <a:pt x="296" y="186"/>
                    <a:pt x="296" y="186"/>
                    <a:pt x="296" y="186"/>
                  </a:cubicBezTo>
                  <a:cubicBezTo>
                    <a:pt x="298" y="185"/>
                    <a:pt x="299" y="185"/>
                    <a:pt x="301" y="184"/>
                  </a:cubicBezTo>
                  <a:close/>
                  <a:moveTo>
                    <a:pt x="301" y="198"/>
                  </a:moveTo>
                  <a:cubicBezTo>
                    <a:pt x="301" y="205"/>
                    <a:pt x="301" y="205"/>
                    <a:pt x="301" y="205"/>
                  </a:cubicBezTo>
                  <a:cubicBezTo>
                    <a:pt x="299" y="204"/>
                    <a:pt x="298" y="203"/>
                    <a:pt x="296" y="202"/>
                  </a:cubicBezTo>
                  <a:cubicBezTo>
                    <a:pt x="296" y="196"/>
                    <a:pt x="296" y="196"/>
                    <a:pt x="296" y="196"/>
                  </a:cubicBezTo>
                  <a:cubicBezTo>
                    <a:pt x="301" y="198"/>
                    <a:pt x="301" y="198"/>
                    <a:pt x="301" y="198"/>
                  </a:cubicBezTo>
                  <a:close/>
                  <a:moveTo>
                    <a:pt x="301" y="210"/>
                  </a:moveTo>
                  <a:cubicBezTo>
                    <a:pt x="301" y="214"/>
                    <a:pt x="301" y="214"/>
                    <a:pt x="301" y="214"/>
                  </a:cubicBezTo>
                  <a:cubicBezTo>
                    <a:pt x="299" y="215"/>
                    <a:pt x="298" y="215"/>
                    <a:pt x="296" y="216"/>
                  </a:cubicBezTo>
                  <a:cubicBezTo>
                    <a:pt x="296" y="211"/>
                    <a:pt x="296" y="211"/>
                    <a:pt x="296" y="211"/>
                  </a:cubicBezTo>
                  <a:cubicBezTo>
                    <a:pt x="298" y="211"/>
                    <a:pt x="299" y="210"/>
                    <a:pt x="301" y="210"/>
                  </a:cubicBezTo>
                  <a:close/>
                  <a:moveTo>
                    <a:pt x="301" y="232"/>
                  </a:moveTo>
                  <a:cubicBezTo>
                    <a:pt x="301" y="251"/>
                    <a:pt x="301" y="251"/>
                    <a:pt x="301" y="251"/>
                  </a:cubicBezTo>
                  <a:cubicBezTo>
                    <a:pt x="299" y="248"/>
                    <a:pt x="297" y="245"/>
                    <a:pt x="296" y="243"/>
                  </a:cubicBezTo>
                  <a:cubicBezTo>
                    <a:pt x="296" y="236"/>
                    <a:pt x="296" y="236"/>
                    <a:pt x="296" y="236"/>
                  </a:cubicBezTo>
                  <a:cubicBezTo>
                    <a:pt x="298" y="234"/>
                    <a:pt x="299" y="233"/>
                    <a:pt x="301" y="232"/>
                  </a:cubicBezTo>
                  <a:close/>
                  <a:moveTo>
                    <a:pt x="301" y="288"/>
                  </a:moveTo>
                  <a:cubicBezTo>
                    <a:pt x="301" y="300"/>
                    <a:pt x="301" y="300"/>
                    <a:pt x="301" y="300"/>
                  </a:cubicBezTo>
                  <a:cubicBezTo>
                    <a:pt x="299" y="303"/>
                    <a:pt x="298" y="305"/>
                    <a:pt x="296" y="308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8" y="297"/>
                    <a:pt x="299" y="294"/>
                    <a:pt x="296" y="289"/>
                  </a:cubicBezTo>
                  <a:cubicBezTo>
                    <a:pt x="296" y="284"/>
                    <a:pt x="296" y="284"/>
                    <a:pt x="296" y="284"/>
                  </a:cubicBezTo>
                  <a:cubicBezTo>
                    <a:pt x="301" y="288"/>
                    <a:pt x="301" y="288"/>
                    <a:pt x="301" y="288"/>
                  </a:cubicBezTo>
                  <a:close/>
                  <a:moveTo>
                    <a:pt x="301" y="316"/>
                  </a:moveTo>
                  <a:cubicBezTo>
                    <a:pt x="301" y="323"/>
                    <a:pt x="301" y="323"/>
                    <a:pt x="301" y="323"/>
                  </a:cubicBezTo>
                  <a:cubicBezTo>
                    <a:pt x="299" y="322"/>
                    <a:pt x="298" y="321"/>
                    <a:pt x="296" y="319"/>
                  </a:cubicBezTo>
                  <a:cubicBezTo>
                    <a:pt x="296" y="314"/>
                    <a:pt x="296" y="314"/>
                    <a:pt x="296" y="314"/>
                  </a:cubicBezTo>
                  <a:cubicBezTo>
                    <a:pt x="299" y="318"/>
                    <a:pt x="299" y="318"/>
                    <a:pt x="299" y="318"/>
                  </a:cubicBezTo>
                  <a:cubicBezTo>
                    <a:pt x="300" y="317"/>
                    <a:pt x="300" y="317"/>
                    <a:pt x="301" y="316"/>
                  </a:cubicBezTo>
                  <a:close/>
                  <a:moveTo>
                    <a:pt x="301" y="352"/>
                  </a:moveTo>
                  <a:cubicBezTo>
                    <a:pt x="301" y="360"/>
                    <a:pt x="301" y="360"/>
                    <a:pt x="301" y="360"/>
                  </a:cubicBezTo>
                  <a:cubicBezTo>
                    <a:pt x="300" y="361"/>
                    <a:pt x="300" y="363"/>
                    <a:pt x="299" y="364"/>
                  </a:cubicBezTo>
                  <a:cubicBezTo>
                    <a:pt x="301" y="363"/>
                    <a:pt x="301" y="363"/>
                    <a:pt x="301" y="363"/>
                  </a:cubicBezTo>
                  <a:cubicBezTo>
                    <a:pt x="301" y="368"/>
                    <a:pt x="301" y="368"/>
                    <a:pt x="301" y="368"/>
                  </a:cubicBezTo>
                  <a:cubicBezTo>
                    <a:pt x="299" y="369"/>
                    <a:pt x="298" y="370"/>
                    <a:pt x="296" y="372"/>
                  </a:cubicBezTo>
                  <a:cubicBezTo>
                    <a:pt x="296" y="362"/>
                    <a:pt x="296" y="362"/>
                    <a:pt x="296" y="362"/>
                  </a:cubicBezTo>
                  <a:cubicBezTo>
                    <a:pt x="298" y="359"/>
                    <a:pt x="299" y="355"/>
                    <a:pt x="301" y="352"/>
                  </a:cubicBezTo>
                  <a:close/>
                  <a:moveTo>
                    <a:pt x="301" y="374"/>
                  </a:moveTo>
                  <a:cubicBezTo>
                    <a:pt x="301" y="378"/>
                    <a:pt x="301" y="378"/>
                    <a:pt x="301" y="378"/>
                  </a:cubicBezTo>
                  <a:cubicBezTo>
                    <a:pt x="296" y="380"/>
                    <a:pt x="296" y="380"/>
                    <a:pt x="296" y="380"/>
                  </a:cubicBezTo>
                  <a:cubicBezTo>
                    <a:pt x="296" y="375"/>
                    <a:pt x="296" y="375"/>
                    <a:pt x="296" y="375"/>
                  </a:cubicBezTo>
                  <a:cubicBezTo>
                    <a:pt x="298" y="375"/>
                    <a:pt x="299" y="375"/>
                    <a:pt x="301" y="374"/>
                  </a:cubicBezTo>
                  <a:close/>
                  <a:moveTo>
                    <a:pt x="301" y="385"/>
                  </a:moveTo>
                  <a:cubicBezTo>
                    <a:pt x="301" y="390"/>
                    <a:pt x="301" y="390"/>
                    <a:pt x="301" y="390"/>
                  </a:cubicBezTo>
                  <a:cubicBezTo>
                    <a:pt x="299" y="391"/>
                    <a:pt x="298" y="391"/>
                    <a:pt x="296" y="392"/>
                  </a:cubicBezTo>
                  <a:cubicBezTo>
                    <a:pt x="296" y="387"/>
                    <a:pt x="296" y="387"/>
                    <a:pt x="296" y="387"/>
                  </a:cubicBezTo>
                  <a:cubicBezTo>
                    <a:pt x="298" y="387"/>
                    <a:pt x="299" y="386"/>
                    <a:pt x="301" y="385"/>
                  </a:cubicBezTo>
                  <a:close/>
                  <a:moveTo>
                    <a:pt x="301" y="397"/>
                  </a:moveTo>
                  <a:cubicBezTo>
                    <a:pt x="301" y="402"/>
                    <a:pt x="301" y="402"/>
                    <a:pt x="301" y="402"/>
                  </a:cubicBezTo>
                  <a:cubicBezTo>
                    <a:pt x="300" y="402"/>
                    <a:pt x="299" y="403"/>
                    <a:pt x="296" y="404"/>
                  </a:cubicBezTo>
                  <a:cubicBezTo>
                    <a:pt x="296" y="399"/>
                    <a:pt x="296" y="399"/>
                    <a:pt x="296" y="399"/>
                  </a:cubicBezTo>
                  <a:cubicBezTo>
                    <a:pt x="298" y="399"/>
                    <a:pt x="300" y="398"/>
                    <a:pt x="301" y="397"/>
                  </a:cubicBezTo>
                  <a:close/>
                  <a:moveTo>
                    <a:pt x="301" y="409"/>
                  </a:moveTo>
                  <a:cubicBezTo>
                    <a:pt x="301" y="414"/>
                    <a:pt x="301" y="414"/>
                    <a:pt x="301" y="414"/>
                  </a:cubicBezTo>
                  <a:cubicBezTo>
                    <a:pt x="299" y="416"/>
                    <a:pt x="297" y="416"/>
                    <a:pt x="296" y="418"/>
                  </a:cubicBezTo>
                  <a:cubicBezTo>
                    <a:pt x="296" y="412"/>
                    <a:pt x="296" y="412"/>
                    <a:pt x="296" y="412"/>
                  </a:cubicBezTo>
                  <a:cubicBezTo>
                    <a:pt x="298" y="411"/>
                    <a:pt x="299" y="410"/>
                    <a:pt x="301" y="409"/>
                  </a:cubicBezTo>
                  <a:close/>
                  <a:moveTo>
                    <a:pt x="301" y="422"/>
                  </a:moveTo>
                  <a:cubicBezTo>
                    <a:pt x="301" y="428"/>
                    <a:pt x="301" y="428"/>
                    <a:pt x="301" y="428"/>
                  </a:cubicBezTo>
                  <a:cubicBezTo>
                    <a:pt x="298" y="431"/>
                    <a:pt x="298" y="435"/>
                    <a:pt x="298" y="440"/>
                  </a:cubicBezTo>
                  <a:cubicBezTo>
                    <a:pt x="299" y="440"/>
                    <a:pt x="300" y="440"/>
                    <a:pt x="300" y="440"/>
                  </a:cubicBezTo>
                  <a:cubicBezTo>
                    <a:pt x="300" y="440"/>
                    <a:pt x="300" y="440"/>
                    <a:pt x="301" y="440"/>
                  </a:cubicBezTo>
                  <a:cubicBezTo>
                    <a:pt x="301" y="454"/>
                    <a:pt x="301" y="454"/>
                    <a:pt x="301" y="454"/>
                  </a:cubicBezTo>
                  <a:cubicBezTo>
                    <a:pt x="299" y="451"/>
                    <a:pt x="298" y="448"/>
                    <a:pt x="296" y="444"/>
                  </a:cubicBezTo>
                  <a:cubicBezTo>
                    <a:pt x="296" y="427"/>
                    <a:pt x="296" y="427"/>
                    <a:pt x="296" y="427"/>
                  </a:cubicBezTo>
                  <a:cubicBezTo>
                    <a:pt x="298" y="425"/>
                    <a:pt x="299" y="424"/>
                    <a:pt x="301" y="422"/>
                  </a:cubicBezTo>
                  <a:close/>
                  <a:moveTo>
                    <a:pt x="301" y="481"/>
                  </a:moveTo>
                  <a:cubicBezTo>
                    <a:pt x="301" y="491"/>
                    <a:pt x="301" y="491"/>
                    <a:pt x="301" y="491"/>
                  </a:cubicBezTo>
                  <a:cubicBezTo>
                    <a:pt x="299" y="491"/>
                    <a:pt x="298" y="490"/>
                    <a:pt x="296" y="491"/>
                  </a:cubicBezTo>
                  <a:cubicBezTo>
                    <a:pt x="296" y="484"/>
                    <a:pt x="296" y="484"/>
                    <a:pt x="296" y="484"/>
                  </a:cubicBezTo>
                  <a:cubicBezTo>
                    <a:pt x="298" y="483"/>
                    <a:pt x="299" y="482"/>
                    <a:pt x="301" y="481"/>
                  </a:cubicBezTo>
                  <a:close/>
                  <a:moveTo>
                    <a:pt x="301" y="502"/>
                  </a:moveTo>
                  <a:cubicBezTo>
                    <a:pt x="301" y="505"/>
                    <a:pt x="301" y="505"/>
                    <a:pt x="301" y="505"/>
                  </a:cubicBezTo>
                  <a:cubicBezTo>
                    <a:pt x="299" y="505"/>
                    <a:pt x="298" y="504"/>
                    <a:pt x="296" y="503"/>
                  </a:cubicBezTo>
                  <a:cubicBezTo>
                    <a:pt x="296" y="499"/>
                    <a:pt x="296" y="499"/>
                    <a:pt x="296" y="499"/>
                  </a:cubicBezTo>
                  <a:cubicBezTo>
                    <a:pt x="298" y="499"/>
                    <a:pt x="299" y="501"/>
                    <a:pt x="301" y="502"/>
                  </a:cubicBezTo>
                  <a:close/>
                  <a:moveTo>
                    <a:pt x="301" y="510"/>
                  </a:moveTo>
                  <a:cubicBezTo>
                    <a:pt x="301" y="516"/>
                    <a:pt x="301" y="516"/>
                    <a:pt x="301" y="516"/>
                  </a:cubicBezTo>
                  <a:cubicBezTo>
                    <a:pt x="299" y="518"/>
                    <a:pt x="298" y="520"/>
                    <a:pt x="296" y="521"/>
                  </a:cubicBezTo>
                  <a:cubicBezTo>
                    <a:pt x="296" y="512"/>
                    <a:pt x="296" y="512"/>
                    <a:pt x="296" y="512"/>
                  </a:cubicBezTo>
                  <a:cubicBezTo>
                    <a:pt x="298" y="512"/>
                    <a:pt x="300" y="511"/>
                    <a:pt x="301" y="510"/>
                  </a:cubicBezTo>
                  <a:close/>
                  <a:moveTo>
                    <a:pt x="301" y="534"/>
                  </a:moveTo>
                  <a:cubicBezTo>
                    <a:pt x="301" y="552"/>
                    <a:pt x="301" y="552"/>
                    <a:pt x="301" y="552"/>
                  </a:cubicBezTo>
                  <a:cubicBezTo>
                    <a:pt x="299" y="551"/>
                    <a:pt x="298" y="550"/>
                    <a:pt x="296" y="548"/>
                  </a:cubicBezTo>
                  <a:cubicBezTo>
                    <a:pt x="296" y="540"/>
                    <a:pt x="296" y="540"/>
                    <a:pt x="296" y="540"/>
                  </a:cubicBezTo>
                  <a:cubicBezTo>
                    <a:pt x="297" y="540"/>
                    <a:pt x="298" y="539"/>
                    <a:pt x="299" y="538"/>
                  </a:cubicBezTo>
                  <a:cubicBezTo>
                    <a:pt x="299" y="537"/>
                    <a:pt x="300" y="535"/>
                    <a:pt x="301" y="534"/>
                  </a:cubicBezTo>
                  <a:close/>
                  <a:moveTo>
                    <a:pt x="301" y="589"/>
                  </a:moveTo>
                  <a:cubicBezTo>
                    <a:pt x="301" y="598"/>
                    <a:pt x="301" y="598"/>
                    <a:pt x="301" y="598"/>
                  </a:cubicBezTo>
                  <a:cubicBezTo>
                    <a:pt x="300" y="596"/>
                    <a:pt x="298" y="594"/>
                    <a:pt x="296" y="592"/>
                  </a:cubicBezTo>
                  <a:cubicBezTo>
                    <a:pt x="296" y="587"/>
                    <a:pt x="296" y="587"/>
                    <a:pt x="296" y="587"/>
                  </a:cubicBezTo>
                  <a:cubicBezTo>
                    <a:pt x="298" y="588"/>
                    <a:pt x="299" y="588"/>
                    <a:pt x="301" y="589"/>
                  </a:cubicBezTo>
                  <a:close/>
                  <a:moveTo>
                    <a:pt x="301" y="614"/>
                  </a:moveTo>
                  <a:cubicBezTo>
                    <a:pt x="301" y="620"/>
                    <a:pt x="301" y="620"/>
                    <a:pt x="301" y="620"/>
                  </a:cubicBezTo>
                  <a:cubicBezTo>
                    <a:pt x="299" y="619"/>
                    <a:pt x="298" y="619"/>
                    <a:pt x="296" y="618"/>
                  </a:cubicBezTo>
                  <a:cubicBezTo>
                    <a:pt x="296" y="611"/>
                    <a:pt x="296" y="611"/>
                    <a:pt x="296" y="611"/>
                  </a:cubicBezTo>
                  <a:cubicBezTo>
                    <a:pt x="298" y="612"/>
                    <a:pt x="299" y="613"/>
                    <a:pt x="301" y="614"/>
                  </a:cubicBezTo>
                  <a:close/>
                  <a:moveTo>
                    <a:pt x="301" y="671"/>
                  </a:moveTo>
                  <a:cubicBezTo>
                    <a:pt x="301" y="684"/>
                    <a:pt x="301" y="684"/>
                    <a:pt x="301" y="684"/>
                  </a:cubicBezTo>
                  <a:cubicBezTo>
                    <a:pt x="296" y="682"/>
                    <a:pt x="296" y="682"/>
                    <a:pt x="296" y="682"/>
                  </a:cubicBezTo>
                  <a:cubicBezTo>
                    <a:pt x="296" y="669"/>
                    <a:pt x="296" y="669"/>
                    <a:pt x="296" y="669"/>
                  </a:cubicBezTo>
                  <a:cubicBezTo>
                    <a:pt x="298" y="670"/>
                    <a:pt x="300" y="670"/>
                    <a:pt x="301" y="671"/>
                  </a:cubicBezTo>
                  <a:close/>
                  <a:moveTo>
                    <a:pt x="301" y="738"/>
                  </a:moveTo>
                  <a:cubicBezTo>
                    <a:pt x="301" y="760"/>
                    <a:pt x="301" y="760"/>
                    <a:pt x="301" y="760"/>
                  </a:cubicBezTo>
                  <a:cubicBezTo>
                    <a:pt x="299" y="756"/>
                    <a:pt x="298" y="752"/>
                    <a:pt x="296" y="749"/>
                  </a:cubicBezTo>
                  <a:cubicBezTo>
                    <a:pt x="296" y="735"/>
                    <a:pt x="296" y="735"/>
                    <a:pt x="296" y="735"/>
                  </a:cubicBezTo>
                  <a:cubicBezTo>
                    <a:pt x="297" y="736"/>
                    <a:pt x="298" y="737"/>
                    <a:pt x="299" y="738"/>
                  </a:cubicBezTo>
                  <a:cubicBezTo>
                    <a:pt x="300" y="738"/>
                    <a:pt x="300" y="738"/>
                    <a:pt x="301" y="738"/>
                  </a:cubicBezTo>
                  <a:close/>
                  <a:moveTo>
                    <a:pt x="295" y="14"/>
                  </a:moveTo>
                  <a:cubicBezTo>
                    <a:pt x="295" y="14"/>
                    <a:pt x="296" y="14"/>
                    <a:pt x="296" y="13"/>
                  </a:cubicBezTo>
                  <a:cubicBezTo>
                    <a:pt x="296" y="21"/>
                    <a:pt x="296" y="21"/>
                    <a:pt x="296" y="21"/>
                  </a:cubicBezTo>
                  <a:cubicBezTo>
                    <a:pt x="296" y="21"/>
                    <a:pt x="295" y="22"/>
                    <a:pt x="295" y="22"/>
                  </a:cubicBezTo>
                  <a:cubicBezTo>
                    <a:pt x="295" y="14"/>
                    <a:pt x="295" y="14"/>
                    <a:pt x="295" y="14"/>
                  </a:cubicBezTo>
                  <a:close/>
                  <a:moveTo>
                    <a:pt x="296" y="782"/>
                  </a:moveTo>
                  <a:cubicBezTo>
                    <a:pt x="295" y="781"/>
                    <a:pt x="295" y="781"/>
                    <a:pt x="295" y="781"/>
                  </a:cubicBezTo>
                  <a:cubicBezTo>
                    <a:pt x="295" y="773"/>
                    <a:pt x="295" y="773"/>
                    <a:pt x="295" y="773"/>
                  </a:cubicBezTo>
                  <a:cubicBezTo>
                    <a:pt x="295" y="773"/>
                    <a:pt x="296" y="773"/>
                    <a:pt x="296" y="773"/>
                  </a:cubicBezTo>
                  <a:cubicBezTo>
                    <a:pt x="296" y="782"/>
                    <a:pt x="296" y="782"/>
                    <a:pt x="296" y="782"/>
                  </a:cubicBezTo>
                  <a:close/>
                  <a:moveTo>
                    <a:pt x="296" y="33"/>
                  </a:move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5" y="45"/>
                    <a:pt x="295" y="44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5" y="32"/>
                    <a:pt x="296" y="32"/>
                    <a:pt x="296" y="33"/>
                  </a:cubicBezTo>
                  <a:close/>
                  <a:moveTo>
                    <a:pt x="296" y="52"/>
                  </a:moveTo>
                  <a:cubicBezTo>
                    <a:pt x="296" y="60"/>
                    <a:pt x="296" y="60"/>
                    <a:pt x="296" y="60"/>
                  </a:cubicBezTo>
                  <a:cubicBezTo>
                    <a:pt x="295" y="61"/>
                    <a:pt x="295" y="61"/>
                    <a:pt x="295" y="61"/>
                  </a:cubicBezTo>
                  <a:cubicBezTo>
                    <a:pt x="295" y="53"/>
                    <a:pt x="295" y="53"/>
                    <a:pt x="295" y="53"/>
                  </a:cubicBezTo>
                  <a:cubicBezTo>
                    <a:pt x="295" y="53"/>
                    <a:pt x="296" y="52"/>
                    <a:pt x="296" y="52"/>
                  </a:cubicBezTo>
                  <a:close/>
                  <a:moveTo>
                    <a:pt x="296" y="82"/>
                  </a:moveTo>
                  <a:cubicBezTo>
                    <a:pt x="296" y="117"/>
                    <a:pt x="296" y="117"/>
                    <a:pt x="296" y="117"/>
                  </a:cubicBezTo>
                  <a:cubicBezTo>
                    <a:pt x="296" y="117"/>
                    <a:pt x="295" y="117"/>
                    <a:pt x="295" y="118"/>
                  </a:cubicBezTo>
                  <a:cubicBezTo>
                    <a:pt x="295" y="82"/>
                    <a:pt x="295" y="82"/>
                    <a:pt x="295" y="82"/>
                  </a:cubicBezTo>
                  <a:cubicBezTo>
                    <a:pt x="295" y="82"/>
                    <a:pt x="296" y="82"/>
                    <a:pt x="296" y="82"/>
                  </a:cubicBezTo>
                  <a:close/>
                  <a:moveTo>
                    <a:pt x="296" y="138"/>
                  </a:moveTo>
                  <a:cubicBezTo>
                    <a:pt x="296" y="163"/>
                    <a:pt x="296" y="163"/>
                    <a:pt x="296" y="163"/>
                  </a:cubicBezTo>
                  <a:cubicBezTo>
                    <a:pt x="296" y="163"/>
                    <a:pt x="295" y="163"/>
                    <a:pt x="295" y="164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5" y="139"/>
                    <a:pt x="296" y="139"/>
                    <a:pt x="296" y="138"/>
                  </a:cubicBezTo>
                  <a:close/>
                  <a:moveTo>
                    <a:pt x="296" y="186"/>
                  </a:moveTo>
                  <a:cubicBezTo>
                    <a:pt x="296" y="192"/>
                    <a:pt x="296" y="192"/>
                    <a:pt x="296" y="192"/>
                  </a:cubicBezTo>
                  <a:cubicBezTo>
                    <a:pt x="296" y="192"/>
                    <a:pt x="295" y="193"/>
                    <a:pt x="295" y="193"/>
                  </a:cubicBezTo>
                  <a:cubicBezTo>
                    <a:pt x="295" y="187"/>
                    <a:pt x="295" y="187"/>
                    <a:pt x="295" y="187"/>
                  </a:cubicBezTo>
                  <a:cubicBezTo>
                    <a:pt x="295" y="186"/>
                    <a:pt x="296" y="186"/>
                    <a:pt x="296" y="186"/>
                  </a:cubicBezTo>
                  <a:close/>
                  <a:moveTo>
                    <a:pt x="296" y="196"/>
                  </a:moveTo>
                  <a:cubicBezTo>
                    <a:pt x="296" y="202"/>
                    <a:pt x="296" y="202"/>
                    <a:pt x="296" y="202"/>
                  </a:cubicBezTo>
                  <a:cubicBezTo>
                    <a:pt x="296" y="202"/>
                    <a:pt x="295" y="201"/>
                    <a:pt x="295" y="201"/>
                  </a:cubicBezTo>
                  <a:cubicBezTo>
                    <a:pt x="295" y="195"/>
                    <a:pt x="295" y="195"/>
                    <a:pt x="295" y="195"/>
                  </a:cubicBezTo>
                  <a:cubicBezTo>
                    <a:pt x="296" y="196"/>
                    <a:pt x="296" y="196"/>
                    <a:pt x="296" y="196"/>
                  </a:cubicBezTo>
                  <a:close/>
                  <a:moveTo>
                    <a:pt x="296" y="211"/>
                  </a:moveTo>
                  <a:cubicBezTo>
                    <a:pt x="296" y="216"/>
                    <a:pt x="296" y="216"/>
                    <a:pt x="296" y="216"/>
                  </a:cubicBezTo>
                  <a:cubicBezTo>
                    <a:pt x="296" y="217"/>
                    <a:pt x="295" y="217"/>
                    <a:pt x="295" y="217"/>
                  </a:cubicBezTo>
                  <a:cubicBezTo>
                    <a:pt x="295" y="211"/>
                    <a:pt x="295" y="211"/>
                    <a:pt x="295" y="211"/>
                  </a:cubicBezTo>
                  <a:cubicBezTo>
                    <a:pt x="295" y="211"/>
                    <a:pt x="296" y="211"/>
                    <a:pt x="296" y="211"/>
                  </a:cubicBezTo>
                  <a:close/>
                  <a:moveTo>
                    <a:pt x="296" y="236"/>
                  </a:moveTo>
                  <a:cubicBezTo>
                    <a:pt x="296" y="243"/>
                    <a:pt x="296" y="243"/>
                    <a:pt x="296" y="243"/>
                  </a:cubicBezTo>
                  <a:cubicBezTo>
                    <a:pt x="296" y="241"/>
                    <a:pt x="295" y="238"/>
                    <a:pt x="295" y="237"/>
                  </a:cubicBezTo>
                  <a:cubicBezTo>
                    <a:pt x="296" y="236"/>
                    <a:pt x="296" y="236"/>
                    <a:pt x="296" y="236"/>
                  </a:cubicBezTo>
                  <a:close/>
                  <a:moveTo>
                    <a:pt x="296" y="284"/>
                  </a:moveTo>
                  <a:cubicBezTo>
                    <a:pt x="296" y="289"/>
                    <a:pt x="296" y="289"/>
                    <a:pt x="296" y="289"/>
                  </a:cubicBezTo>
                  <a:cubicBezTo>
                    <a:pt x="296" y="289"/>
                    <a:pt x="296" y="288"/>
                    <a:pt x="295" y="287"/>
                  </a:cubicBezTo>
                  <a:cubicBezTo>
                    <a:pt x="295" y="288"/>
                    <a:pt x="295" y="288"/>
                    <a:pt x="295" y="288"/>
                  </a:cubicBezTo>
                  <a:cubicBezTo>
                    <a:pt x="295" y="282"/>
                    <a:pt x="295" y="282"/>
                    <a:pt x="295" y="282"/>
                  </a:cubicBezTo>
                  <a:cubicBezTo>
                    <a:pt x="296" y="284"/>
                    <a:pt x="296" y="284"/>
                    <a:pt x="296" y="284"/>
                  </a:cubicBezTo>
                  <a:close/>
                  <a:moveTo>
                    <a:pt x="296" y="300"/>
                  </a:moveTo>
                  <a:cubicBezTo>
                    <a:pt x="296" y="308"/>
                    <a:pt x="296" y="308"/>
                    <a:pt x="296" y="308"/>
                  </a:cubicBezTo>
                  <a:cubicBezTo>
                    <a:pt x="296" y="309"/>
                    <a:pt x="296" y="311"/>
                    <a:pt x="295" y="312"/>
                  </a:cubicBezTo>
                  <a:cubicBezTo>
                    <a:pt x="296" y="314"/>
                    <a:pt x="296" y="314"/>
                    <a:pt x="296" y="314"/>
                  </a:cubicBezTo>
                  <a:cubicBezTo>
                    <a:pt x="296" y="319"/>
                    <a:pt x="296" y="319"/>
                    <a:pt x="296" y="319"/>
                  </a:cubicBezTo>
                  <a:cubicBezTo>
                    <a:pt x="296" y="319"/>
                    <a:pt x="295" y="318"/>
                    <a:pt x="295" y="318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5" y="302"/>
                    <a:pt x="296" y="301"/>
                    <a:pt x="296" y="300"/>
                  </a:cubicBezTo>
                  <a:close/>
                  <a:moveTo>
                    <a:pt x="296" y="362"/>
                  </a:moveTo>
                  <a:cubicBezTo>
                    <a:pt x="296" y="372"/>
                    <a:pt x="296" y="372"/>
                    <a:pt x="296" y="372"/>
                  </a:cubicBezTo>
                  <a:cubicBezTo>
                    <a:pt x="296" y="373"/>
                    <a:pt x="295" y="374"/>
                    <a:pt x="295" y="376"/>
                  </a:cubicBezTo>
                  <a:cubicBezTo>
                    <a:pt x="295" y="366"/>
                    <a:pt x="295" y="366"/>
                    <a:pt x="295" y="366"/>
                  </a:cubicBezTo>
                  <a:cubicBezTo>
                    <a:pt x="295" y="365"/>
                    <a:pt x="296" y="363"/>
                    <a:pt x="296" y="362"/>
                  </a:cubicBezTo>
                  <a:close/>
                  <a:moveTo>
                    <a:pt x="296" y="375"/>
                  </a:moveTo>
                  <a:cubicBezTo>
                    <a:pt x="295" y="376"/>
                    <a:pt x="295" y="376"/>
                    <a:pt x="295" y="376"/>
                  </a:cubicBezTo>
                  <a:cubicBezTo>
                    <a:pt x="295" y="380"/>
                    <a:pt x="295" y="380"/>
                    <a:pt x="295" y="380"/>
                  </a:cubicBezTo>
                  <a:cubicBezTo>
                    <a:pt x="296" y="380"/>
                    <a:pt x="296" y="380"/>
                    <a:pt x="296" y="380"/>
                  </a:cubicBezTo>
                  <a:cubicBezTo>
                    <a:pt x="296" y="375"/>
                    <a:pt x="296" y="375"/>
                    <a:pt x="296" y="375"/>
                  </a:cubicBezTo>
                  <a:close/>
                  <a:moveTo>
                    <a:pt x="296" y="387"/>
                  </a:moveTo>
                  <a:cubicBezTo>
                    <a:pt x="296" y="392"/>
                    <a:pt x="296" y="392"/>
                    <a:pt x="296" y="392"/>
                  </a:cubicBezTo>
                  <a:cubicBezTo>
                    <a:pt x="296" y="393"/>
                    <a:pt x="295" y="393"/>
                    <a:pt x="295" y="393"/>
                  </a:cubicBezTo>
                  <a:cubicBezTo>
                    <a:pt x="295" y="388"/>
                    <a:pt x="295" y="388"/>
                    <a:pt x="295" y="388"/>
                  </a:cubicBezTo>
                  <a:cubicBezTo>
                    <a:pt x="295" y="388"/>
                    <a:pt x="296" y="387"/>
                    <a:pt x="296" y="387"/>
                  </a:cubicBezTo>
                  <a:close/>
                  <a:moveTo>
                    <a:pt x="296" y="399"/>
                  </a:moveTo>
                  <a:cubicBezTo>
                    <a:pt x="296" y="404"/>
                    <a:pt x="296" y="404"/>
                    <a:pt x="296" y="404"/>
                  </a:cubicBezTo>
                  <a:cubicBezTo>
                    <a:pt x="295" y="405"/>
                    <a:pt x="295" y="405"/>
                    <a:pt x="295" y="405"/>
                  </a:cubicBezTo>
                  <a:cubicBezTo>
                    <a:pt x="295" y="400"/>
                    <a:pt x="295" y="400"/>
                    <a:pt x="295" y="400"/>
                  </a:cubicBezTo>
                  <a:cubicBezTo>
                    <a:pt x="295" y="400"/>
                    <a:pt x="296" y="399"/>
                    <a:pt x="296" y="399"/>
                  </a:cubicBezTo>
                  <a:close/>
                  <a:moveTo>
                    <a:pt x="296" y="412"/>
                  </a:moveTo>
                  <a:cubicBezTo>
                    <a:pt x="296" y="418"/>
                    <a:pt x="296" y="418"/>
                    <a:pt x="296" y="418"/>
                  </a:cubicBezTo>
                  <a:cubicBezTo>
                    <a:pt x="295" y="418"/>
                    <a:pt x="295" y="420"/>
                    <a:pt x="295" y="421"/>
                  </a:cubicBezTo>
                  <a:cubicBezTo>
                    <a:pt x="295" y="414"/>
                    <a:pt x="295" y="414"/>
                    <a:pt x="295" y="414"/>
                  </a:cubicBezTo>
                  <a:cubicBezTo>
                    <a:pt x="296" y="412"/>
                    <a:pt x="296" y="412"/>
                    <a:pt x="296" y="412"/>
                  </a:cubicBezTo>
                  <a:close/>
                  <a:moveTo>
                    <a:pt x="296" y="427"/>
                  </a:moveTo>
                  <a:cubicBezTo>
                    <a:pt x="296" y="444"/>
                    <a:pt x="296" y="444"/>
                    <a:pt x="296" y="444"/>
                  </a:cubicBezTo>
                  <a:cubicBezTo>
                    <a:pt x="296" y="443"/>
                    <a:pt x="295" y="441"/>
                    <a:pt x="295" y="440"/>
                  </a:cubicBezTo>
                  <a:cubicBezTo>
                    <a:pt x="295" y="429"/>
                    <a:pt x="295" y="429"/>
                    <a:pt x="295" y="429"/>
                  </a:cubicBezTo>
                  <a:cubicBezTo>
                    <a:pt x="296" y="427"/>
                    <a:pt x="296" y="427"/>
                    <a:pt x="296" y="427"/>
                  </a:cubicBezTo>
                  <a:close/>
                  <a:moveTo>
                    <a:pt x="296" y="484"/>
                  </a:moveTo>
                  <a:cubicBezTo>
                    <a:pt x="296" y="491"/>
                    <a:pt x="296" y="491"/>
                    <a:pt x="296" y="491"/>
                  </a:cubicBezTo>
                  <a:cubicBezTo>
                    <a:pt x="296" y="491"/>
                    <a:pt x="295" y="491"/>
                    <a:pt x="295" y="492"/>
                  </a:cubicBezTo>
                  <a:cubicBezTo>
                    <a:pt x="295" y="486"/>
                    <a:pt x="295" y="486"/>
                    <a:pt x="295" y="486"/>
                  </a:cubicBezTo>
                  <a:cubicBezTo>
                    <a:pt x="295" y="485"/>
                    <a:pt x="296" y="485"/>
                    <a:pt x="296" y="484"/>
                  </a:cubicBezTo>
                  <a:close/>
                  <a:moveTo>
                    <a:pt x="296" y="499"/>
                  </a:moveTo>
                  <a:cubicBezTo>
                    <a:pt x="296" y="503"/>
                    <a:pt x="296" y="503"/>
                    <a:pt x="296" y="503"/>
                  </a:cubicBezTo>
                  <a:cubicBezTo>
                    <a:pt x="296" y="503"/>
                    <a:pt x="295" y="502"/>
                    <a:pt x="295" y="502"/>
                  </a:cubicBezTo>
                  <a:cubicBezTo>
                    <a:pt x="295" y="497"/>
                    <a:pt x="295" y="497"/>
                    <a:pt x="295" y="497"/>
                  </a:cubicBezTo>
                  <a:cubicBezTo>
                    <a:pt x="295" y="498"/>
                    <a:pt x="296" y="498"/>
                    <a:pt x="296" y="499"/>
                  </a:cubicBezTo>
                  <a:close/>
                  <a:moveTo>
                    <a:pt x="296" y="512"/>
                  </a:moveTo>
                  <a:cubicBezTo>
                    <a:pt x="296" y="521"/>
                    <a:pt x="296" y="521"/>
                    <a:pt x="296" y="521"/>
                  </a:cubicBezTo>
                  <a:cubicBezTo>
                    <a:pt x="296" y="521"/>
                    <a:pt x="295" y="522"/>
                    <a:pt x="295" y="522"/>
                  </a:cubicBezTo>
                  <a:cubicBezTo>
                    <a:pt x="295" y="512"/>
                    <a:pt x="295" y="512"/>
                    <a:pt x="295" y="512"/>
                  </a:cubicBezTo>
                  <a:cubicBezTo>
                    <a:pt x="295" y="512"/>
                    <a:pt x="296" y="512"/>
                    <a:pt x="296" y="512"/>
                  </a:cubicBezTo>
                  <a:close/>
                  <a:moveTo>
                    <a:pt x="296" y="540"/>
                  </a:moveTo>
                  <a:cubicBezTo>
                    <a:pt x="296" y="548"/>
                    <a:pt x="296" y="548"/>
                    <a:pt x="296" y="548"/>
                  </a:cubicBezTo>
                  <a:cubicBezTo>
                    <a:pt x="296" y="548"/>
                    <a:pt x="295" y="547"/>
                    <a:pt x="295" y="546"/>
                  </a:cubicBezTo>
                  <a:cubicBezTo>
                    <a:pt x="295" y="542"/>
                    <a:pt x="295" y="542"/>
                    <a:pt x="295" y="542"/>
                  </a:cubicBezTo>
                  <a:cubicBezTo>
                    <a:pt x="295" y="541"/>
                    <a:pt x="296" y="541"/>
                    <a:pt x="296" y="540"/>
                  </a:cubicBezTo>
                  <a:close/>
                  <a:moveTo>
                    <a:pt x="296" y="587"/>
                  </a:moveTo>
                  <a:cubicBezTo>
                    <a:pt x="296" y="592"/>
                    <a:pt x="296" y="592"/>
                    <a:pt x="296" y="592"/>
                  </a:cubicBezTo>
                  <a:cubicBezTo>
                    <a:pt x="296" y="592"/>
                    <a:pt x="295" y="592"/>
                    <a:pt x="295" y="591"/>
                  </a:cubicBezTo>
                  <a:cubicBezTo>
                    <a:pt x="295" y="586"/>
                    <a:pt x="295" y="586"/>
                    <a:pt x="295" y="586"/>
                  </a:cubicBezTo>
                  <a:cubicBezTo>
                    <a:pt x="295" y="586"/>
                    <a:pt x="296" y="586"/>
                    <a:pt x="296" y="587"/>
                  </a:cubicBezTo>
                  <a:close/>
                  <a:moveTo>
                    <a:pt x="296" y="611"/>
                  </a:moveTo>
                  <a:cubicBezTo>
                    <a:pt x="296" y="618"/>
                    <a:pt x="296" y="618"/>
                    <a:pt x="296" y="618"/>
                  </a:cubicBezTo>
                  <a:cubicBezTo>
                    <a:pt x="296" y="618"/>
                    <a:pt x="295" y="618"/>
                    <a:pt x="295" y="617"/>
                  </a:cubicBezTo>
                  <a:cubicBezTo>
                    <a:pt x="295" y="610"/>
                    <a:pt x="295" y="610"/>
                    <a:pt x="295" y="610"/>
                  </a:cubicBezTo>
                  <a:cubicBezTo>
                    <a:pt x="295" y="610"/>
                    <a:pt x="296" y="611"/>
                    <a:pt x="296" y="611"/>
                  </a:cubicBezTo>
                  <a:close/>
                  <a:moveTo>
                    <a:pt x="296" y="669"/>
                  </a:moveTo>
                  <a:cubicBezTo>
                    <a:pt x="296" y="682"/>
                    <a:pt x="296" y="682"/>
                    <a:pt x="296" y="682"/>
                  </a:cubicBezTo>
                  <a:cubicBezTo>
                    <a:pt x="295" y="681"/>
                    <a:pt x="295" y="681"/>
                    <a:pt x="295" y="681"/>
                  </a:cubicBezTo>
                  <a:cubicBezTo>
                    <a:pt x="295" y="668"/>
                    <a:pt x="295" y="668"/>
                    <a:pt x="295" y="668"/>
                  </a:cubicBezTo>
                  <a:cubicBezTo>
                    <a:pt x="296" y="669"/>
                    <a:pt x="296" y="669"/>
                    <a:pt x="296" y="669"/>
                  </a:cubicBezTo>
                  <a:close/>
                  <a:moveTo>
                    <a:pt x="296" y="735"/>
                  </a:moveTo>
                  <a:cubicBezTo>
                    <a:pt x="296" y="749"/>
                    <a:pt x="296" y="749"/>
                    <a:pt x="296" y="749"/>
                  </a:cubicBezTo>
                  <a:cubicBezTo>
                    <a:pt x="296" y="748"/>
                    <a:pt x="295" y="747"/>
                    <a:pt x="295" y="746"/>
                  </a:cubicBezTo>
                  <a:cubicBezTo>
                    <a:pt x="295" y="734"/>
                    <a:pt x="295" y="734"/>
                    <a:pt x="295" y="734"/>
                  </a:cubicBezTo>
                  <a:cubicBezTo>
                    <a:pt x="295" y="734"/>
                    <a:pt x="296" y="735"/>
                    <a:pt x="296" y="735"/>
                  </a:cubicBezTo>
                  <a:close/>
                  <a:moveTo>
                    <a:pt x="295" y="336"/>
                  </a:moveTo>
                  <a:cubicBezTo>
                    <a:pt x="295" y="335"/>
                    <a:pt x="295" y="335"/>
                    <a:pt x="295" y="335"/>
                  </a:cubicBezTo>
                  <a:cubicBezTo>
                    <a:pt x="295" y="335"/>
                    <a:pt x="295" y="336"/>
                    <a:pt x="295" y="336"/>
                  </a:cubicBezTo>
                  <a:close/>
                  <a:moveTo>
                    <a:pt x="294" y="14"/>
                  </a:moveTo>
                  <a:cubicBezTo>
                    <a:pt x="295" y="14"/>
                    <a:pt x="295" y="14"/>
                    <a:pt x="295" y="14"/>
                  </a:cubicBezTo>
                  <a:cubicBezTo>
                    <a:pt x="295" y="22"/>
                    <a:pt x="295" y="22"/>
                    <a:pt x="295" y="22"/>
                  </a:cubicBezTo>
                  <a:cubicBezTo>
                    <a:pt x="294" y="22"/>
                    <a:pt x="294" y="22"/>
                    <a:pt x="294" y="22"/>
                  </a:cubicBezTo>
                  <a:cubicBezTo>
                    <a:pt x="294" y="14"/>
                    <a:pt x="294" y="14"/>
                    <a:pt x="294" y="14"/>
                  </a:cubicBezTo>
                  <a:close/>
                  <a:moveTo>
                    <a:pt x="295" y="781"/>
                  </a:moveTo>
                  <a:cubicBezTo>
                    <a:pt x="294" y="781"/>
                    <a:pt x="294" y="781"/>
                    <a:pt x="294" y="781"/>
                  </a:cubicBezTo>
                  <a:cubicBezTo>
                    <a:pt x="294" y="773"/>
                    <a:pt x="294" y="773"/>
                    <a:pt x="294" y="773"/>
                  </a:cubicBezTo>
                  <a:cubicBezTo>
                    <a:pt x="295" y="773"/>
                    <a:pt x="295" y="773"/>
                    <a:pt x="295" y="773"/>
                  </a:cubicBezTo>
                  <a:cubicBezTo>
                    <a:pt x="295" y="781"/>
                    <a:pt x="295" y="781"/>
                    <a:pt x="295" y="781"/>
                  </a:cubicBezTo>
                  <a:close/>
                  <a:moveTo>
                    <a:pt x="295" y="31"/>
                  </a:moveTo>
                  <a:cubicBezTo>
                    <a:pt x="295" y="44"/>
                    <a:pt x="295" y="44"/>
                    <a:pt x="295" y="44"/>
                  </a:cubicBezTo>
                  <a:cubicBezTo>
                    <a:pt x="294" y="44"/>
                    <a:pt x="294" y="44"/>
                    <a:pt x="294" y="44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5" y="31"/>
                    <a:pt x="295" y="31"/>
                    <a:pt x="295" y="31"/>
                  </a:cubicBezTo>
                  <a:close/>
                  <a:moveTo>
                    <a:pt x="295" y="53"/>
                  </a:moveTo>
                  <a:cubicBezTo>
                    <a:pt x="295" y="61"/>
                    <a:pt x="295" y="61"/>
                    <a:pt x="295" y="61"/>
                  </a:cubicBezTo>
                  <a:cubicBezTo>
                    <a:pt x="294" y="61"/>
                    <a:pt x="294" y="61"/>
                    <a:pt x="294" y="61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5" y="53"/>
                    <a:pt x="295" y="53"/>
                    <a:pt x="295" y="53"/>
                  </a:cubicBezTo>
                  <a:close/>
                  <a:moveTo>
                    <a:pt x="295" y="82"/>
                  </a:moveTo>
                  <a:cubicBezTo>
                    <a:pt x="295" y="118"/>
                    <a:pt x="295" y="118"/>
                    <a:pt x="295" y="118"/>
                  </a:cubicBezTo>
                  <a:cubicBezTo>
                    <a:pt x="294" y="118"/>
                    <a:pt x="294" y="118"/>
                    <a:pt x="294" y="118"/>
                  </a:cubicBezTo>
                  <a:cubicBezTo>
                    <a:pt x="294" y="82"/>
                    <a:pt x="294" y="82"/>
                    <a:pt x="294" y="82"/>
                  </a:cubicBezTo>
                  <a:cubicBezTo>
                    <a:pt x="294" y="82"/>
                    <a:pt x="294" y="82"/>
                    <a:pt x="295" y="82"/>
                  </a:cubicBezTo>
                  <a:close/>
                  <a:moveTo>
                    <a:pt x="295" y="140"/>
                  </a:moveTo>
                  <a:cubicBezTo>
                    <a:pt x="295" y="164"/>
                    <a:pt x="295" y="164"/>
                    <a:pt x="295" y="164"/>
                  </a:cubicBezTo>
                  <a:cubicBezTo>
                    <a:pt x="294" y="164"/>
                    <a:pt x="294" y="164"/>
                    <a:pt x="294" y="164"/>
                  </a:cubicBezTo>
                  <a:cubicBezTo>
                    <a:pt x="294" y="141"/>
                    <a:pt x="294" y="141"/>
                    <a:pt x="294" y="141"/>
                  </a:cubicBezTo>
                  <a:cubicBezTo>
                    <a:pt x="295" y="140"/>
                    <a:pt x="295" y="140"/>
                    <a:pt x="295" y="140"/>
                  </a:cubicBezTo>
                  <a:close/>
                  <a:moveTo>
                    <a:pt x="295" y="187"/>
                  </a:moveTo>
                  <a:cubicBezTo>
                    <a:pt x="295" y="193"/>
                    <a:pt x="295" y="193"/>
                    <a:pt x="295" y="193"/>
                  </a:cubicBezTo>
                  <a:cubicBezTo>
                    <a:pt x="294" y="193"/>
                    <a:pt x="294" y="193"/>
                    <a:pt x="294" y="193"/>
                  </a:cubicBezTo>
                  <a:cubicBezTo>
                    <a:pt x="294" y="187"/>
                    <a:pt x="294" y="187"/>
                    <a:pt x="294" y="187"/>
                  </a:cubicBezTo>
                  <a:cubicBezTo>
                    <a:pt x="295" y="187"/>
                    <a:pt x="295" y="187"/>
                    <a:pt x="295" y="187"/>
                  </a:cubicBezTo>
                  <a:close/>
                  <a:moveTo>
                    <a:pt x="295" y="195"/>
                  </a:moveTo>
                  <a:cubicBezTo>
                    <a:pt x="295" y="201"/>
                    <a:pt x="295" y="201"/>
                    <a:pt x="295" y="201"/>
                  </a:cubicBezTo>
                  <a:cubicBezTo>
                    <a:pt x="294" y="201"/>
                    <a:pt x="294" y="201"/>
                    <a:pt x="294" y="201"/>
                  </a:cubicBezTo>
                  <a:cubicBezTo>
                    <a:pt x="294" y="194"/>
                    <a:pt x="294" y="194"/>
                    <a:pt x="294" y="194"/>
                  </a:cubicBezTo>
                  <a:cubicBezTo>
                    <a:pt x="295" y="195"/>
                    <a:pt x="295" y="195"/>
                    <a:pt x="295" y="195"/>
                  </a:cubicBezTo>
                  <a:close/>
                  <a:moveTo>
                    <a:pt x="295" y="211"/>
                  </a:moveTo>
                  <a:cubicBezTo>
                    <a:pt x="295" y="217"/>
                    <a:pt x="295" y="217"/>
                    <a:pt x="295" y="217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12"/>
                    <a:pt x="294" y="212"/>
                    <a:pt x="294" y="212"/>
                  </a:cubicBezTo>
                  <a:cubicBezTo>
                    <a:pt x="295" y="211"/>
                    <a:pt x="295" y="211"/>
                    <a:pt x="295" y="211"/>
                  </a:cubicBezTo>
                  <a:close/>
                  <a:moveTo>
                    <a:pt x="295" y="282"/>
                  </a:moveTo>
                  <a:cubicBezTo>
                    <a:pt x="295" y="288"/>
                    <a:pt x="295" y="288"/>
                    <a:pt x="295" y="288"/>
                  </a:cubicBezTo>
                  <a:cubicBezTo>
                    <a:pt x="294" y="289"/>
                    <a:pt x="294" y="289"/>
                    <a:pt x="294" y="289"/>
                  </a:cubicBezTo>
                  <a:cubicBezTo>
                    <a:pt x="294" y="282"/>
                    <a:pt x="294" y="282"/>
                    <a:pt x="294" y="282"/>
                  </a:cubicBezTo>
                  <a:cubicBezTo>
                    <a:pt x="295" y="282"/>
                    <a:pt x="295" y="282"/>
                    <a:pt x="295" y="282"/>
                  </a:cubicBezTo>
                  <a:close/>
                  <a:moveTo>
                    <a:pt x="295" y="303"/>
                  </a:moveTo>
                  <a:cubicBezTo>
                    <a:pt x="295" y="318"/>
                    <a:pt x="295" y="318"/>
                    <a:pt x="295" y="318"/>
                  </a:cubicBezTo>
                  <a:cubicBezTo>
                    <a:pt x="294" y="318"/>
                    <a:pt x="294" y="318"/>
                    <a:pt x="294" y="318"/>
                  </a:cubicBezTo>
                  <a:cubicBezTo>
                    <a:pt x="294" y="303"/>
                    <a:pt x="294" y="303"/>
                    <a:pt x="294" y="303"/>
                  </a:cubicBezTo>
                  <a:cubicBezTo>
                    <a:pt x="295" y="303"/>
                    <a:pt x="295" y="303"/>
                    <a:pt x="295" y="303"/>
                  </a:cubicBezTo>
                  <a:close/>
                  <a:moveTo>
                    <a:pt x="295" y="335"/>
                  </a:moveTo>
                  <a:cubicBezTo>
                    <a:pt x="295" y="336"/>
                    <a:pt x="295" y="336"/>
                    <a:pt x="295" y="336"/>
                  </a:cubicBezTo>
                  <a:cubicBezTo>
                    <a:pt x="294" y="337"/>
                    <a:pt x="294" y="338"/>
                    <a:pt x="294" y="339"/>
                  </a:cubicBezTo>
                  <a:cubicBezTo>
                    <a:pt x="294" y="332"/>
                    <a:pt x="294" y="332"/>
                    <a:pt x="294" y="332"/>
                  </a:cubicBezTo>
                  <a:cubicBezTo>
                    <a:pt x="294" y="333"/>
                    <a:pt x="294" y="334"/>
                    <a:pt x="295" y="335"/>
                  </a:cubicBezTo>
                  <a:close/>
                  <a:moveTo>
                    <a:pt x="295" y="366"/>
                  </a:moveTo>
                  <a:cubicBezTo>
                    <a:pt x="295" y="376"/>
                    <a:pt x="295" y="376"/>
                    <a:pt x="295" y="376"/>
                  </a:cubicBezTo>
                  <a:cubicBezTo>
                    <a:pt x="295" y="376"/>
                    <a:pt x="295" y="376"/>
                    <a:pt x="295" y="376"/>
                  </a:cubicBezTo>
                  <a:cubicBezTo>
                    <a:pt x="295" y="376"/>
                    <a:pt x="295" y="376"/>
                    <a:pt x="295" y="376"/>
                  </a:cubicBezTo>
                  <a:cubicBezTo>
                    <a:pt x="295" y="380"/>
                    <a:pt x="295" y="380"/>
                    <a:pt x="295" y="380"/>
                  </a:cubicBezTo>
                  <a:cubicBezTo>
                    <a:pt x="295" y="380"/>
                    <a:pt x="295" y="380"/>
                    <a:pt x="295" y="380"/>
                  </a:cubicBezTo>
                  <a:cubicBezTo>
                    <a:pt x="294" y="381"/>
                    <a:pt x="294" y="381"/>
                    <a:pt x="294" y="381"/>
                  </a:cubicBezTo>
                  <a:cubicBezTo>
                    <a:pt x="294" y="367"/>
                    <a:pt x="294" y="367"/>
                    <a:pt x="294" y="367"/>
                  </a:cubicBezTo>
                  <a:cubicBezTo>
                    <a:pt x="295" y="366"/>
                    <a:pt x="295" y="366"/>
                    <a:pt x="295" y="366"/>
                  </a:cubicBezTo>
                  <a:close/>
                  <a:moveTo>
                    <a:pt x="295" y="388"/>
                  </a:moveTo>
                  <a:cubicBezTo>
                    <a:pt x="295" y="393"/>
                    <a:pt x="295" y="393"/>
                    <a:pt x="295" y="393"/>
                  </a:cubicBezTo>
                  <a:cubicBezTo>
                    <a:pt x="294" y="394"/>
                    <a:pt x="294" y="394"/>
                    <a:pt x="294" y="394"/>
                  </a:cubicBezTo>
                  <a:cubicBezTo>
                    <a:pt x="294" y="388"/>
                    <a:pt x="294" y="388"/>
                    <a:pt x="294" y="388"/>
                  </a:cubicBezTo>
                  <a:cubicBezTo>
                    <a:pt x="295" y="388"/>
                    <a:pt x="295" y="388"/>
                    <a:pt x="295" y="388"/>
                  </a:cubicBezTo>
                  <a:close/>
                  <a:moveTo>
                    <a:pt x="295" y="400"/>
                  </a:moveTo>
                  <a:cubicBezTo>
                    <a:pt x="295" y="405"/>
                    <a:pt x="295" y="405"/>
                    <a:pt x="295" y="405"/>
                  </a:cubicBezTo>
                  <a:cubicBezTo>
                    <a:pt x="294" y="405"/>
                    <a:pt x="294" y="405"/>
                    <a:pt x="294" y="405"/>
                  </a:cubicBezTo>
                  <a:cubicBezTo>
                    <a:pt x="294" y="400"/>
                    <a:pt x="294" y="400"/>
                    <a:pt x="294" y="400"/>
                  </a:cubicBezTo>
                  <a:cubicBezTo>
                    <a:pt x="295" y="400"/>
                    <a:pt x="295" y="400"/>
                    <a:pt x="295" y="400"/>
                  </a:cubicBezTo>
                  <a:close/>
                  <a:moveTo>
                    <a:pt x="295" y="414"/>
                  </a:moveTo>
                  <a:cubicBezTo>
                    <a:pt x="295" y="421"/>
                    <a:pt x="295" y="421"/>
                    <a:pt x="295" y="421"/>
                  </a:cubicBezTo>
                  <a:cubicBezTo>
                    <a:pt x="294" y="423"/>
                    <a:pt x="294" y="425"/>
                    <a:pt x="295" y="429"/>
                  </a:cubicBezTo>
                  <a:cubicBezTo>
                    <a:pt x="295" y="429"/>
                    <a:pt x="295" y="429"/>
                    <a:pt x="295" y="429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294" y="439"/>
                    <a:pt x="294" y="439"/>
                    <a:pt x="294" y="439"/>
                  </a:cubicBezTo>
                  <a:cubicBezTo>
                    <a:pt x="294" y="414"/>
                    <a:pt x="294" y="414"/>
                    <a:pt x="294" y="414"/>
                  </a:cubicBezTo>
                  <a:cubicBezTo>
                    <a:pt x="295" y="414"/>
                    <a:pt x="295" y="414"/>
                    <a:pt x="295" y="414"/>
                  </a:cubicBezTo>
                  <a:close/>
                  <a:moveTo>
                    <a:pt x="295" y="486"/>
                  </a:moveTo>
                  <a:cubicBezTo>
                    <a:pt x="295" y="492"/>
                    <a:pt x="295" y="492"/>
                    <a:pt x="295" y="492"/>
                  </a:cubicBezTo>
                  <a:cubicBezTo>
                    <a:pt x="294" y="492"/>
                    <a:pt x="294" y="492"/>
                    <a:pt x="294" y="492"/>
                  </a:cubicBezTo>
                  <a:cubicBezTo>
                    <a:pt x="294" y="486"/>
                    <a:pt x="294" y="486"/>
                    <a:pt x="294" y="486"/>
                  </a:cubicBezTo>
                  <a:cubicBezTo>
                    <a:pt x="295" y="486"/>
                    <a:pt x="295" y="486"/>
                    <a:pt x="295" y="486"/>
                  </a:cubicBezTo>
                  <a:close/>
                  <a:moveTo>
                    <a:pt x="295" y="497"/>
                  </a:moveTo>
                  <a:cubicBezTo>
                    <a:pt x="295" y="502"/>
                    <a:pt x="295" y="502"/>
                    <a:pt x="295" y="502"/>
                  </a:cubicBezTo>
                  <a:cubicBezTo>
                    <a:pt x="294" y="502"/>
                    <a:pt x="294" y="502"/>
                    <a:pt x="294" y="502"/>
                  </a:cubicBezTo>
                  <a:cubicBezTo>
                    <a:pt x="294" y="497"/>
                    <a:pt x="294" y="497"/>
                    <a:pt x="294" y="497"/>
                  </a:cubicBezTo>
                  <a:cubicBezTo>
                    <a:pt x="295" y="497"/>
                    <a:pt x="295" y="497"/>
                    <a:pt x="295" y="497"/>
                  </a:cubicBezTo>
                  <a:close/>
                  <a:moveTo>
                    <a:pt x="295" y="512"/>
                  </a:moveTo>
                  <a:cubicBezTo>
                    <a:pt x="295" y="522"/>
                    <a:pt x="295" y="522"/>
                    <a:pt x="295" y="522"/>
                  </a:cubicBezTo>
                  <a:cubicBezTo>
                    <a:pt x="294" y="522"/>
                    <a:pt x="294" y="522"/>
                    <a:pt x="294" y="522"/>
                  </a:cubicBezTo>
                  <a:cubicBezTo>
                    <a:pt x="294" y="516"/>
                    <a:pt x="294" y="516"/>
                    <a:pt x="294" y="516"/>
                  </a:cubicBezTo>
                  <a:cubicBezTo>
                    <a:pt x="295" y="516"/>
                    <a:pt x="295" y="516"/>
                    <a:pt x="295" y="516"/>
                  </a:cubicBezTo>
                  <a:cubicBezTo>
                    <a:pt x="294" y="516"/>
                    <a:pt x="294" y="516"/>
                    <a:pt x="294" y="516"/>
                  </a:cubicBezTo>
                  <a:cubicBezTo>
                    <a:pt x="294" y="512"/>
                    <a:pt x="294" y="512"/>
                    <a:pt x="294" y="512"/>
                  </a:cubicBezTo>
                  <a:cubicBezTo>
                    <a:pt x="295" y="512"/>
                    <a:pt x="295" y="512"/>
                    <a:pt x="295" y="512"/>
                  </a:cubicBezTo>
                  <a:cubicBezTo>
                    <a:pt x="295" y="512"/>
                    <a:pt x="295" y="512"/>
                    <a:pt x="295" y="512"/>
                  </a:cubicBezTo>
                  <a:close/>
                  <a:moveTo>
                    <a:pt x="295" y="542"/>
                  </a:moveTo>
                  <a:cubicBezTo>
                    <a:pt x="295" y="546"/>
                    <a:pt x="295" y="546"/>
                    <a:pt x="295" y="546"/>
                  </a:cubicBezTo>
                  <a:cubicBezTo>
                    <a:pt x="294" y="546"/>
                    <a:pt x="294" y="545"/>
                    <a:pt x="294" y="545"/>
                  </a:cubicBezTo>
                  <a:cubicBezTo>
                    <a:pt x="294" y="542"/>
                    <a:pt x="294" y="542"/>
                    <a:pt x="294" y="542"/>
                  </a:cubicBezTo>
                  <a:cubicBezTo>
                    <a:pt x="295" y="542"/>
                    <a:pt x="295" y="542"/>
                    <a:pt x="295" y="542"/>
                  </a:cubicBezTo>
                  <a:close/>
                  <a:moveTo>
                    <a:pt x="295" y="586"/>
                  </a:moveTo>
                  <a:cubicBezTo>
                    <a:pt x="295" y="591"/>
                    <a:pt x="295" y="591"/>
                    <a:pt x="295" y="591"/>
                  </a:cubicBezTo>
                  <a:cubicBezTo>
                    <a:pt x="294" y="591"/>
                    <a:pt x="294" y="591"/>
                    <a:pt x="294" y="591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295" y="586"/>
                    <a:pt x="295" y="586"/>
                    <a:pt x="295" y="586"/>
                  </a:cubicBezTo>
                  <a:close/>
                  <a:moveTo>
                    <a:pt x="295" y="610"/>
                  </a:moveTo>
                  <a:cubicBezTo>
                    <a:pt x="295" y="617"/>
                    <a:pt x="295" y="617"/>
                    <a:pt x="295" y="617"/>
                  </a:cubicBezTo>
                  <a:cubicBezTo>
                    <a:pt x="294" y="617"/>
                    <a:pt x="294" y="617"/>
                    <a:pt x="294" y="617"/>
                  </a:cubicBezTo>
                  <a:cubicBezTo>
                    <a:pt x="294" y="609"/>
                    <a:pt x="294" y="609"/>
                    <a:pt x="294" y="609"/>
                  </a:cubicBezTo>
                  <a:cubicBezTo>
                    <a:pt x="295" y="610"/>
                    <a:pt x="295" y="610"/>
                    <a:pt x="295" y="610"/>
                  </a:cubicBezTo>
                  <a:close/>
                  <a:moveTo>
                    <a:pt x="295" y="668"/>
                  </a:moveTo>
                  <a:cubicBezTo>
                    <a:pt x="295" y="681"/>
                    <a:pt x="295" y="681"/>
                    <a:pt x="295" y="681"/>
                  </a:cubicBezTo>
                  <a:cubicBezTo>
                    <a:pt x="294" y="681"/>
                    <a:pt x="294" y="681"/>
                    <a:pt x="294" y="681"/>
                  </a:cubicBezTo>
                  <a:cubicBezTo>
                    <a:pt x="294" y="668"/>
                    <a:pt x="294" y="668"/>
                    <a:pt x="294" y="668"/>
                  </a:cubicBezTo>
                  <a:cubicBezTo>
                    <a:pt x="295" y="668"/>
                    <a:pt x="295" y="668"/>
                    <a:pt x="295" y="668"/>
                  </a:cubicBezTo>
                  <a:close/>
                  <a:moveTo>
                    <a:pt x="295" y="734"/>
                  </a:moveTo>
                  <a:cubicBezTo>
                    <a:pt x="295" y="746"/>
                    <a:pt x="295" y="746"/>
                    <a:pt x="295" y="746"/>
                  </a:cubicBezTo>
                  <a:cubicBezTo>
                    <a:pt x="294" y="746"/>
                    <a:pt x="294" y="746"/>
                    <a:pt x="294" y="746"/>
                  </a:cubicBezTo>
                  <a:cubicBezTo>
                    <a:pt x="294" y="734"/>
                    <a:pt x="294" y="734"/>
                    <a:pt x="294" y="734"/>
                  </a:cubicBezTo>
                  <a:lnTo>
                    <a:pt x="295" y="734"/>
                  </a:lnTo>
                  <a:close/>
                  <a:moveTo>
                    <a:pt x="293" y="14"/>
                  </a:moveTo>
                  <a:cubicBezTo>
                    <a:pt x="293" y="14"/>
                    <a:pt x="294" y="14"/>
                    <a:pt x="294" y="14"/>
                  </a:cubicBezTo>
                  <a:cubicBezTo>
                    <a:pt x="294" y="22"/>
                    <a:pt x="294" y="22"/>
                    <a:pt x="294" y="22"/>
                  </a:cubicBezTo>
                  <a:cubicBezTo>
                    <a:pt x="294" y="22"/>
                    <a:pt x="293" y="22"/>
                    <a:pt x="293" y="22"/>
                  </a:cubicBezTo>
                  <a:cubicBezTo>
                    <a:pt x="293" y="14"/>
                    <a:pt x="293" y="14"/>
                    <a:pt x="293" y="14"/>
                  </a:cubicBezTo>
                  <a:close/>
                  <a:moveTo>
                    <a:pt x="294" y="781"/>
                  </a:moveTo>
                  <a:cubicBezTo>
                    <a:pt x="293" y="781"/>
                    <a:pt x="293" y="781"/>
                    <a:pt x="293" y="781"/>
                  </a:cubicBezTo>
                  <a:cubicBezTo>
                    <a:pt x="293" y="772"/>
                    <a:pt x="293" y="772"/>
                    <a:pt x="293" y="772"/>
                  </a:cubicBezTo>
                  <a:cubicBezTo>
                    <a:pt x="293" y="772"/>
                    <a:pt x="294" y="772"/>
                    <a:pt x="294" y="773"/>
                  </a:cubicBezTo>
                  <a:cubicBezTo>
                    <a:pt x="294" y="781"/>
                    <a:pt x="294" y="781"/>
                    <a:pt x="294" y="781"/>
                  </a:cubicBezTo>
                  <a:close/>
                  <a:moveTo>
                    <a:pt x="294" y="31"/>
                  </a:moveTo>
                  <a:cubicBezTo>
                    <a:pt x="294" y="44"/>
                    <a:pt x="294" y="44"/>
                    <a:pt x="294" y="44"/>
                  </a:cubicBezTo>
                  <a:cubicBezTo>
                    <a:pt x="294" y="43"/>
                    <a:pt x="293" y="43"/>
                    <a:pt x="293" y="42"/>
                  </a:cubicBezTo>
                  <a:cubicBezTo>
                    <a:pt x="293" y="29"/>
                    <a:pt x="293" y="29"/>
                    <a:pt x="293" y="29"/>
                  </a:cubicBezTo>
                  <a:cubicBezTo>
                    <a:pt x="293" y="30"/>
                    <a:pt x="294" y="30"/>
                    <a:pt x="294" y="31"/>
                  </a:cubicBezTo>
                  <a:close/>
                  <a:moveTo>
                    <a:pt x="294" y="53"/>
                  </a:moveTo>
                  <a:cubicBezTo>
                    <a:pt x="294" y="61"/>
                    <a:pt x="294" y="61"/>
                    <a:pt x="294" y="61"/>
                  </a:cubicBezTo>
                  <a:cubicBezTo>
                    <a:pt x="293" y="62"/>
                    <a:pt x="293" y="62"/>
                    <a:pt x="293" y="62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3" y="54"/>
                    <a:pt x="294" y="53"/>
                    <a:pt x="294" y="53"/>
                  </a:cubicBezTo>
                  <a:close/>
                  <a:moveTo>
                    <a:pt x="294" y="82"/>
                  </a:moveTo>
                  <a:cubicBezTo>
                    <a:pt x="294" y="118"/>
                    <a:pt x="294" y="118"/>
                    <a:pt x="294" y="118"/>
                  </a:cubicBezTo>
                  <a:cubicBezTo>
                    <a:pt x="294" y="118"/>
                    <a:pt x="293" y="119"/>
                    <a:pt x="293" y="119"/>
                  </a:cubicBezTo>
                  <a:cubicBezTo>
                    <a:pt x="293" y="101"/>
                    <a:pt x="293" y="101"/>
                    <a:pt x="293" y="101"/>
                  </a:cubicBezTo>
                  <a:cubicBezTo>
                    <a:pt x="293" y="101"/>
                    <a:pt x="293" y="101"/>
                    <a:pt x="294" y="101"/>
                  </a:cubicBezTo>
                  <a:cubicBezTo>
                    <a:pt x="294" y="97"/>
                    <a:pt x="293" y="92"/>
                    <a:pt x="293" y="89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3" y="84"/>
                    <a:pt x="293" y="83"/>
                    <a:pt x="294" y="82"/>
                  </a:cubicBezTo>
                  <a:close/>
                  <a:moveTo>
                    <a:pt x="294" y="141"/>
                  </a:moveTo>
                  <a:cubicBezTo>
                    <a:pt x="294" y="164"/>
                    <a:pt x="294" y="164"/>
                    <a:pt x="294" y="164"/>
                  </a:cubicBezTo>
                  <a:cubicBezTo>
                    <a:pt x="294" y="164"/>
                    <a:pt x="293" y="164"/>
                    <a:pt x="293" y="164"/>
                  </a:cubicBezTo>
                  <a:cubicBezTo>
                    <a:pt x="293" y="142"/>
                    <a:pt x="293" y="142"/>
                    <a:pt x="293" y="142"/>
                  </a:cubicBezTo>
                  <a:cubicBezTo>
                    <a:pt x="293" y="142"/>
                    <a:pt x="294" y="141"/>
                    <a:pt x="294" y="141"/>
                  </a:cubicBezTo>
                  <a:close/>
                  <a:moveTo>
                    <a:pt x="294" y="187"/>
                  </a:moveTo>
                  <a:cubicBezTo>
                    <a:pt x="294" y="193"/>
                    <a:pt x="294" y="193"/>
                    <a:pt x="294" y="193"/>
                  </a:cubicBezTo>
                  <a:cubicBezTo>
                    <a:pt x="294" y="194"/>
                    <a:pt x="294" y="194"/>
                    <a:pt x="293" y="194"/>
                  </a:cubicBezTo>
                  <a:cubicBezTo>
                    <a:pt x="294" y="194"/>
                    <a:pt x="294" y="194"/>
                    <a:pt x="294" y="194"/>
                  </a:cubicBezTo>
                  <a:cubicBezTo>
                    <a:pt x="294" y="201"/>
                    <a:pt x="294" y="201"/>
                    <a:pt x="294" y="201"/>
                  </a:cubicBezTo>
                  <a:cubicBezTo>
                    <a:pt x="294" y="201"/>
                    <a:pt x="293" y="200"/>
                    <a:pt x="293" y="200"/>
                  </a:cubicBezTo>
                  <a:cubicBezTo>
                    <a:pt x="293" y="188"/>
                    <a:pt x="293" y="188"/>
                    <a:pt x="293" y="188"/>
                  </a:cubicBezTo>
                  <a:cubicBezTo>
                    <a:pt x="293" y="187"/>
                    <a:pt x="294" y="187"/>
                    <a:pt x="294" y="187"/>
                  </a:cubicBezTo>
                  <a:close/>
                  <a:moveTo>
                    <a:pt x="294" y="212"/>
                  </a:moveTo>
                  <a:cubicBezTo>
                    <a:pt x="294" y="217"/>
                    <a:pt x="294" y="217"/>
                    <a:pt x="294" y="217"/>
                  </a:cubicBezTo>
                  <a:cubicBezTo>
                    <a:pt x="294" y="218"/>
                    <a:pt x="293" y="218"/>
                    <a:pt x="293" y="219"/>
                  </a:cubicBezTo>
                  <a:cubicBezTo>
                    <a:pt x="293" y="212"/>
                    <a:pt x="293" y="212"/>
                    <a:pt x="293" y="212"/>
                  </a:cubicBezTo>
                  <a:cubicBezTo>
                    <a:pt x="294" y="212"/>
                    <a:pt x="294" y="212"/>
                    <a:pt x="294" y="212"/>
                  </a:cubicBezTo>
                  <a:close/>
                  <a:moveTo>
                    <a:pt x="294" y="282"/>
                  </a:moveTo>
                  <a:cubicBezTo>
                    <a:pt x="294" y="289"/>
                    <a:pt x="294" y="289"/>
                    <a:pt x="294" y="289"/>
                  </a:cubicBezTo>
                  <a:cubicBezTo>
                    <a:pt x="294" y="289"/>
                    <a:pt x="293" y="290"/>
                    <a:pt x="293" y="291"/>
                  </a:cubicBezTo>
                  <a:cubicBezTo>
                    <a:pt x="293" y="280"/>
                    <a:pt x="293" y="280"/>
                    <a:pt x="293" y="280"/>
                  </a:cubicBezTo>
                  <a:cubicBezTo>
                    <a:pt x="294" y="282"/>
                    <a:pt x="294" y="282"/>
                    <a:pt x="294" y="282"/>
                  </a:cubicBezTo>
                  <a:close/>
                  <a:moveTo>
                    <a:pt x="294" y="303"/>
                  </a:moveTo>
                  <a:cubicBezTo>
                    <a:pt x="294" y="318"/>
                    <a:pt x="294" y="318"/>
                    <a:pt x="294" y="318"/>
                  </a:cubicBezTo>
                  <a:cubicBezTo>
                    <a:pt x="294" y="317"/>
                    <a:pt x="293" y="317"/>
                    <a:pt x="293" y="316"/>
                  </a:cubicBezTo>
                  <a:cubicBezTo>
                    <a:pt x="293" y="305"/>
                    <a:pt x="293" y="305"/>
                    <a:pt x="293" y="305"/>
                  </a:cubicBezTo>
                  <a:cubicBezTo>
                    <a:pt x="293" y="304"/>
                    <a:pt x="294" y="304"/>
                    <a:pt x="294" y="303"/>
                  </a:cubicBezTo>
                  <a:close/>
                  <a:moveTo>
                    <a:pt x="294" y="332"/>
                  </a:moveTo>
                  <a:cubicBezTo>
                    <a:pt x="294" y="339"/>
                    <a:pt x="294" y="339"/>
                    <a:pt x="294" y="339"/>
                  </a:cubicBezTo>
                  <a:cubicBezTo>
                    <a:pt x="294" y="340"/>
                    <a:pt x="293" y="342"/>
                    <a:pt x="293" y="343"/>
                  </a:cubicBezTo>
                  <a:cubicBezTo>
                    <a:pt x="293" y="329"/>
                    <a:pt x="293" y="329"/>
                    <a:pt x="293" y="329"/>
                  </a:cubicBezTo>
                  <a:cubicBezTo>
                    <a:pt x="293" y="329"/>
                    <a:pt x="293" y="329"/>
                    <a:pt x="294" y="330"/>
                  </a:cubicBezTo>
                  <a:cubicBezTo>
                    <a:pt x="294" y="330"/>
                    <a:pt x="294" y="331"/>
                    <a:pt x="294" y="332"/>
                  </a:cubicBezTo>
                  <a:close/>
                  <a:moveTo>
                    <a:pt x="294" y="367"/>
                  </a:moveTo>
                  <a:cubicBezTo>
                    <a:pt x="294" y="381"/>
                    <a:pt x="294" y="381"/>
                    <a:pt x="294" y="381"/>
                  </a:cubicBezTo>
                  <a:cubicBezTo>
                    <a:pt x="294" y="383"/>
                    <a:pt x="293" y="386"/>
                    <a:pt x="293" y="388"/>
                  </a:cubicBezTo>
                  <a:cubicBezTo>
                    <a:pt x="293" y="372"/>
                    <a:pt x="293" y="372"/>
                    <a:pt x="293" y="372"/>
                  </a:cubicBezTo>
                  <a:cubicBezTo>
                    <a:pt x="293" y="370"/>
                    <a:pt x="294" y="369"/>
                    <a:pt x="294" y="367"/>
                  </a:cubicBezTo>
                  <a:close/>
                  <a:moveTo>
                    <a:pt x="294" y="388"/>
                  </a:moveTo>
                  <a:cubicBezTo>
                    <a:pt x="294" y="394"/>
                    <a:pt x="294" y="394"/>
                    <a:pt x="294" y="394"/>
                  </a:cubicBezTo>
                  <a:cubicBezTo>
                    <a:pt x="294" y="395"/>
                    <a:pt x="293" y="396"/>
                    <a:pt x="293" y="397"/>
                  </a:cubicBezTo>
                  <a:cubicBezTo>
                    <a:pt x="293" y="389"/>
                    <a:pt x="293" y="389"/>
                    <a:pt x="293" y="389"/>
                  </a:cubicBezTo>
                  <a:cubicBezTo>
                    <a:pt x="293" y="388"/>
                    <a:pt x="294" y="388"/>
                    <a:pt x="294" y="388"/>
                  </a:cubicBezTo>
                  <a:close/>
                  <a:moveTo>
                    <a:pt x="294" y="400"/>
                  </a:moveTo>
                  <a:cubicBezTo>
                    <a:pt x="294" y="405"/>
                    <a:pt x="294" y="405"/>
                    <a:pt x="294" y="405"/>
                  </a:cubicBezTo>
                  <a:cubicBezTo>
                    <a:pt x="293" y="405"/>
                    <a:pt x="293" y="405"/>
                    <a:pt x="293" y="405"/>
                  </a:cubicBezTo>
                  <a:cubicBezTo>
                    <a:pt x="293" y="408"/>
                    <a:pt x="293" y="410"/>
                    <a:pt x="293" y="413"/>
                  </a:cubicBezTo>
                  <a:cubicBezTo>
                    <a:pt x="293" y="401"/>
                    <a:pt x="293" y="401"/>
                    <a:pt x="293" y="401"/>
                  </a:cubicBezTo>
                  <a:cubicBezTo>
                    <a:pt x="293" y="401"/>
                    <a:pt x="294" y="400"/>
                    <a:pt x="294" y="400"/>
                  </a:cubicBezTo>
                  <a:close/>
                  <a:moveTo>
                    <a:pt x="294" y="414"/>
                  </a:moveTo>
                  <a:cubicBezTo>
                    <a:pt x="294" y="439"/>
                    <a:pt x="294" y="439"/>
                    <a:pt x="294" y="439"/>
                  </a:cubicBezTo>
                  <a:cubicBezTo>
                    <a:pt x="294" y="437"/>
                    <a:pt x="293" y="435"/>
                    <a:pt x="293" y="433"/>
                  </a:cubicBezTo>
                  <a:cubicBezTo>
                    <a:pt x="293" y="415"/>
                    <a:pt x="293" y="415"/>
                    <a:pt x="293" y="415"/>
                  </a:cubicBezTo>
                  <a:cubicBezTo>
                    <a:pt x="294" y="414"/>
                    <a:pt x="294" y="414"/>
                    <a:pt x="294" y="414"/>
                  </a:cubicBezTo>
                  <a:close/>
                  <a:moveTo>
                    <a:pt x="294" y="486"/>
                  </a:moveTo>
                  <a:cubicBezTo>
                    <a:pt x="294" y="492"/>
                    <a:pt x="294" y="492"/>
                    <a:pt x="294" y="492"/>
                  </a:cubicBezTo>
                  <a:cubicBezTo>
                    <a:pt x="294" y="492"/>
                    <a:pt x="293" y="493"/>
                    <a:pt x="293" y="493"/>
                  </a:cubicBezTo>
                  <a:cubicBezTo>
                    <a:pt x="293" y="488"/>
                    <a:pt x="293" y="488"/>
                    <a:pt x="293" y="488"/>
                  </a:cubicBezTo>
                  <a:cubicBezTo>
                    <a:pt x="293" y="487"/>
                    <a:pt x="294" y="487"/>
                    <a:pt x="294" y="486"/>
                  </a:cubicBezTo>
                  <a:close/>
                  <a:moveTo>
                    <a:pt x="294" y="497"/>
                  </a:moveTo>
                  <a:cubicBezTo>
                    <a:pt x="294" y="502"/>
                    <a:pt x="294" y="502"/>
                    <a:pt x="294" y="502"/>
                  </a:cubicBezTo>
                  <a:cubicBezTo>
                    <a:pt x="294" y="501"/>
                    <a:pt x="293" y="501"/>
                    <a:pt x="293" y="501"/>
                  </a:cubicBezTo>
                  <a:cubicBezTo>
                    <a:pt x="293" y="496"/>
                    <a:pt x="293" y="496"/>
                    <a:pt x="293" y="496"/>
                  </a:cubicBezTo>
                  <a:cubicBezTo>
                    <a:pt x="293" y="497"/>
                    <a:pt x="294" y="497"/>
                    <a:pt x="294" y="497"/>
                  </a:cubicBezTo>
                  <a:close/>
                  <a:moveTo>
                    <a:pt x="294" y="512"/>
                  </a:moveTo>
                  <a:cubicBezTo>
                    <a:pt x="294" y="516"/>
                    <a:pt x="294" y="516"/>
                    <a:pt x="294" y="516"/>
                  </a:cubicBezTo>
                  <a:cubicBezTo>
                    <a:pt x="294" y="516"/>
                    <a:pt x="293" y="515"/>
                    <a:pt x="293" y="515"/>
                  </a:cubicBezTo>
                  <a:cubicBezTo>
                    <a:pt x="293" y="511"/>
                    <a:pt x="293" y="511"/>
                    <a:pt x="293" y="511"/>
                  </a:cubicBezTo>
                  <a:cubicBezTo>
                    <a:pt x="294" y="512"/>
                    <a:pt x="294" y="512"/>
                    <a:pt x="294" y="512"/>
                  </a:cubicBezTo>
                  <a:close/>
                  <a:moveTo>
                    <a:pt x="294" y="516"/>
                  </a:moveTo>
                  <a:cubicBezTo>
                    <a:pt x="294" y="522"/>
                    <a:pt x="294" y="522"/>
                    <a:pt x="294" y="522"/>
                  </a:cubicBezTo>
                  <a:cubicBezTo>
                    <a:pt x="294" y="522"/>
                    <a:pt x="294" y="522"/>
                    <a:pt x="293" y="522"/>
                  </a:cubicBezTo>
                  <a:cubicBezTo>
                    <a:pt x="293" y="523"/>
                    <a:pt x="293" y="523"/>
                    <a:pt x="293" y="523"/>
                  </a:cubicBezTo>
                  <a:cubicBezTo>
                    <a:pt x="293" y="518"/>
                    <a:pt x="293" y="518"/>
                    <a:pt x="293" y="518"/>
                  </a:cubicBezTo>
                  <a:cubicBezTo>
                    <a:pt x="293" y="518"/>
                    <a:pt x="294" y="517"/>
                    <a:pt x="294" y="516"/>
                  </a:cubicBezTo>
                  <a:close/>
                  <a:moveTo>
                    <a:pt x="294" y="542"/>
                  </a:moveTo>
                  <a:cubicBezTo>
                    <a:pt x="294" y="545"/>
                    <a:pt x="294" y="545"/>
                    <a:pt x="294" y="545"/>
                  </a:cubicBezTo>
                  <a:cubicBezTo>
                    <a:pt x="294" y="544"/>
                    <a:pt x="294" y="543"/>
                    <a:pt x="294" y="543"/>
                  </a:cubicBezTo>
                  <a:cubicBezTo>
                    <a:pt x="294" y="542"/>
                    <a:pt x="294" y="542"/>
                    <a:pt x="294" y="542"/>
                  </a:cubicBezTo>
                  <a:close/>
                  <a:moveTo>
                    <a:pt x="294" y="586"/>
                  </a:moveTo>
                  <a:cubicBezTo>
                    <a:pt x="294" y="591"/>
                    <a:pt x="294" y="591"/>
                    <a:pt x="294" y="591"/>
                  </a:cubicBezTo>
                  <a:cubicBezTo>
                    <a:pt x="294" y="590"/>
                    <a:pt x="293" y="590"/>
                    <a:pt x="293" y="590"/>
                  </a:cubicBezTo>
                  <a:cubicBezTo>
                    <a:pt x="293" y="584"/>
                    <a:pt x="293" y="584"/>
                    <a:pt x="293" y="584"/>
                  </a:cubicBezTo>
                  <a:cubicBezTo>
                    <a:pt x="293" y="585"/>
                    <a:pt x="294" y="585"/>
                    <a:pt x="294" y="586"/>
                  </a:cubicBezTo>
                  <a:close/>
                  <a:moveTo>
                    <a:pt x="294" y="609"/>
                  </a:moveTo>
                  <a:cubicBezTo>
                    <a:pt x="294" y="617"/>
                    <a:pt x="294" y="617"/>
                    <a:pt x="294" y="617"/>
                  </a:cubicBezTo>
                  <a:cubicBezTo>
                    <a:pt x="294" y="617"/>
                    <a:pt x="293" y="617"/>
                    <a:pt x="293" y="616"/>
                  </a:cubicBezTo>
                  <a:cubicBezTo>
                    <a:pt x="293" y="607"/>
                    <a:pt x="293" y="607"/>
                    <a:pt x="293" y="607"/>
                  </a:cubicBezTo>
                  <a:cubicBezTo>
                    <a:pt x="293" y="608"/>
                    <a:pt x="294" y="609"/>
                    <a:pt x="294" y="609"/>
                  </a:cubicBezTo>
                  <a:close/>
                  <a:moveTo>
                    <a:pt x="294" y="668"/>
                  </a:moveTo>
                  <a:cubicBezTo>
                    <a:pt x="294" y="681"/>
                    <a:pt x="294" y="681"/>
                    <a:pt x="294" y="681"/>
                  </a:cubicBezTo>
                  <a:cubicBezTo>
                    <a:pt x="293" y="680"/>
                    <a:pt x="293" y="680"/>
                    <a:pt x="293" y="680"/>
                  </a:cubicBezTo>
                  <a:cubicBezTo>
                    <a:pt x="293" y="668"/>
                    <a:pt x="293" y="668"/>
                    <a:pt x="293" y="668"/>
                  </a:cubicBezTo>
                  <a:cubicBezTo>
                    <a:pt x="294" y="668"/>
                    <a:pt x="294" y="668"/>
                    <a:pt x="294" y="668"/>
                  </a:cubicBezTo>
                  <a:close/>
                  <a:moveTo>
                    <a:pt x="294" y="734"/>
                  </a:moveTo>
                  <a:cubicBezTo>
                    <a:pt x="294" y="746"/>
                    <a:pt x="294" y="746"/>
                    <a:pt x="294" y="746"/>
                  </a:cubicBezTo>
                  <a:cubicBezTo>
                    <a:pt x="294" y="745"/>
                    <a:pt x="293" y="745"/>
                    <a:pt x="293" y="744"/>
                  </a:cubicBezTo>
                  <a:cubicBezTo>
                    <a:pt x="293" y="733"/>
                    <a:pt x="293" y="733"/>
                    <a:pt x="293" y="733"/>
                  </a:cubicBezTo>
                  <a:cubicBezTo>
                    <a:pt x="293" y="733"/>
                    <a:pt x="294" y="734"/>
                    <a:pt x="294" y="734"/>
                  </a:cubicBezTo>
                  <a:close/>
                  <a:moveTo>
                    <a:pt x="293" y="468"/>
                  </a:moveTo>
                  <a:cubicBezTo>
                    <a:pt x="293" y="462"/>
                    <a:pt x="293" y="462"/>
                    <a:pt x="293" y="462"/>
                  </a:cubicBezTo>
                  <a:cubicBezTo>
                    <a:pt x="294" y="465"/>
                    <a:pt x="295" y="467"/>
                    <a:pt x="293" y="468"/>
                  </a:cubicBezTo>
                  <a:close/>
                  <a:moveTo>
                    <a:pt x="293" y="452"/>
                  </a:moveTo>
                  <a:cubicBezTo>
                    <a:pt x="293" y="448"/>
                    <a:pt x="293" y="448"/>
                    <a:pt x="293" y="448"/>
                  </a:cubicBezTo>
                  <a:cubicBezTo>
                    <a:pt x="293" y="450"/>
                    <a:pt x="293" y="451"/>
                    <a:pt x="293" y="452"/>
                  </a:cubicBezTo>
                  <a:close/>
                  <a:moveTo>
                    <a:pt x="290" y="15"/>
                  </a:moveTo>
                  <a:cubicBezTo>
                    <a:pt x="291" y="15"/>
                    <a:pt x="292" y="15"/>
                    <a:pt x="293" y="14"/>
                  </a:cubicBezTo>
                  <a:cubicBezTo>
                    <a:pt x="293" y="22"/>
                    <a:pt x="293" y="22"/>
                    <a:pt x="293" y="22"/>
                  </a:cubicBezTo>
                  <a:cubicBezTo>
                    <a:pt x="292" y="22"/>
                    <a:pt x="291" y="23"/>
                    <a:pt x="290" y="23"/>
                  </a:cubicBezTo>
                  <a:cubicBezTo>
                    <a:pt x="290" y="15"/>
                    <a:pt x="290" y="15"/>
                    <a:pt x="290" y="15"/>
                  </a:cubicBezTo>
                  <a:close/>
                  <a:moveTo>
                    <a:pt x="293" y="781"/>
                  </a:moveTo>
                  <a:cubicBezTo>
                    <a:pt x="290" y="780"/>
                    <a:pt x="290" y="780"/>
                    <a:pt x="290" y="780"/>
                  </a:cubicBezTo>
                  <a:cubicBezTo>
                    <a:pt x="290" y="771"/>
                    <a:pt x="290" y="771"/>
                    <a:pt x="290" y="771"/>
                  </a:cubicBezTo>
                  <a:cubicBezTo>
                    <a:pt x="291" y="771"/>
                    <a:pt x="292" y="772"/>
                    <a:pt x="293" y="772"/>
                  </a:cubicBezTo>
                  <a:cubicBezTo>
                    <a:pt x="293" y="781"/>
                    <a:pt x="293" y="781"/>
                    <a:pt x="293" y="781"/>
                  </a:cubicBezTo>
                  <a:close/>
                  <a:moveTo>
                    <a:pt x="293" y="29"/>
                  </a:moveTo>
                  <a:cubicBezTo>
                    <a:pt x="293" y="42"/>
                    <a:pt x="293" y="42"/>
                    <a:pt x="293" y="42"/>
                  </a:cubicBezTo>
                  <a:cubicBezTo>
                    <a:pt x="292" y="41"/>
                    <a:pt x="291" y="40"/>
                    <a:pt x="290" y="39"/>
                  </a:cubicBezTo>
                  <a:cubicBezTo>
                    <a:pt x="290" y="27"/>
                    <a:pt x="290" y="27"/>
                    <a:pt x="290" y="27"/>
                  </a:cubicBezTo>
                  <a:cubicBezTo>
                    <a:pt x="291" y="28"/>
                    <a:pt x="292" y="29"/>
                    <a:pt x="293" y="29"/>
                  </a:cubicBezTo>
                  <a:close/>
                  <a:moveTo>
                    <a:pt x="293" y="54"/>
                  </a:moveTo>
                  <a:cubicBezTo>
                    <a:pt x="293" y="62"/>
                    <a:pt x="293" y="62"/>
                    <a:pt x="293" y="62"/>
                  </a:cubicBezTo>
                  <a:cubicBezTo>
                    <a:pt x="292" y="62"/>
                    <a:pt x="291" y="62"/>
                    <a:pt x="290" y="63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2" y="54"/>
                    <a:pt x="293" y="54"/>
                  </a:cubicBezTo>
                  <a:close/>
                  <a:moveTo>
                    <a:pt x="293" y="86"/>
                  </a:moveTo>
                  <a:cubicBezTo>
                    <a:pt x="293" y="89"/>
                    <a:pt x="293" y="89"/>
                    <a:pt x="293" y="89"/>
                  </a:cubicBezTo>
                  <a:cubicBezTo>
                    <a:pt x="293" y="88"/>
                    <a:pt x="293" y="86"/>
                    <a:pt x="293" y="86"/>
                  </a:cubicBezTo>
                  <a:close/>
                  <a:moveTo>
                    <a:pt x="293" y="101"/>
                  </a:moveTo>
                  <a:cubicBezTo>
                    <a:pt x="293" y="119"/>
                    <a:pt x="293" y="119"/>
                    <a:pt x="293" y="119"/>
                  </a:cubicBezTo>
                  <a:cubicBezTo>
                    <a:pt x="292" y="120"/>
                    <a:pt x="291" y="120"/>
                    <a:pt x="290" y="121"/>
                  </a:cubicBezTo>
                  <a:cubicBezTo>
                    <a:pt x="290" y="102"/>
                    <a:pt x="290" y="102"/>
                    <a:pt x="290" y="102"/>
                  </a:cubicBezTo>
                  <a:cubicBezTo>
                    <a:pt x="291" y="102"/>
                    <a:pt x="292" y="102"/>
                    <a:pt x="293" y="101"/>
                  </a:cubicBezTo>
                  <a:close/>
                  <a:moveTo>
                    <a:pt x="293" y="142"/>
                  </a:moveTo>
                  <a:cubicBezTo>
                    <a:pt x="293" y="164"/>
                    <a:pt x="293" y="164"/>
                    <a:pt x="293" y="164"/>
                  </a:cubicBezTo>
                  <a:cubicBezTo>
                    <a:pt x="292" y="164"/>
                    <a:pt x="291" y="164"/>
                    <a:pt x="290" y="164"/>
                  </a:cubicBezTo>
                  <a:cubicBezTo>
                    <a:pt x="290" y="144"/>
                    <a:pt x="290" y="144"/>
                    <a:pt x="290" y="144"/>
                  </a:cubicBezTo>
                  <a:cubicBezTo>
                    <a:pt x="291" y="143"/>
                    <a:pt x="292" y="143"/>
                    <a:pt x="293" y="142"/>
                  </a:cubicBezTo>
                  <a:close/>
                  <a:moveTo>
                    <a:pt x="293" y="188"/>
                  </a:moveTo>
                  <a:cubicBezTo>
                    <a:pt x="293" y="200"/>
                    <a:pt x="293" y="200"/>
                    <a:pt x="293" y="200"/>
                  </a:cubicBezTo>
                  <a:cubicBezTo>
                    <a:pt x="292" y="200"/>
                    <a:pt x="291" y="200"/>
                    <a:pt x="290" y="199"/>
                  </a:cubicBezTo>
                  <a:cubicBezTo>
                    <a:pt x="290" y="189"/>
                    <a:pt x="290" y="189"/>
                    <a:pt x="290" y="189"/>
                  </a:cubicBezTo>
                  <a:cubicBezTo>
                    <a:pt x="291" y="188"/>
                    <a:pt x="292" y="188"/>
                    <a:pt x="293" y="188"/>
                  </a:cubicBezTo>
                  <a:close/>
                  <a:moveTo>
                    <a:pt x="293" y="212"/>
                  </a:moveTo>
                  <a:cubicBezTo>
                    <a:pt x="293" y="219"/>
                    <a:pt x="293" y="219"/>
                    <a:pt x="293" y="219"/>
                  </a:cubicBezTo>
                  <a:cubicBezTo>
                    <a:pt x="292" y="219"/>
                    <a:pt x="291" y="220"/>
                    <a:pt x="290" y="220"/>
                  </a:cubicBezTo>
                  <a:cubicBezTo>
                    <a:pt x="290" y="211"/>
                    <a:pt x="290" y="211"/>
                    <a:pt x="290" y="211"/>
                  </a:cubicBezTo>
                  <a:cubicBezTo>
                    <a:pt x="292" y="212"/>
                    <a:pt x="292" y="212"/>
                    <a:pt x="292" y="212"/>
                  </a:cubicBezTo>
                  <a:cubicBezTo>
                    <a:pt x="293" y="212"/>
                    <a:pt x="293" y="212"/>
                    <a:pt x="293" y="212"/>
                  </a:cubicBezTo>
                  <a:close/>
                  <a:moveTo>
                    <a:pt x="293" y="280"/>
                  </a:moveTo>
                  <a:cubicBezTo>
                    <a:pt x="293" y="291"/>
                    <a:pt x="293" y="291"/>
                    <a:pt x="293" y="291"/>
                  </a:cubicBezTo>
                  <a:cubicBezTo>
                    <a:pt x="292" y="292"/>
                    <a:pt x="291" y="293"/>
                    <a:pt x="290" y="294"/>
                  </a:cubicBezTo>
                  <a:cubicBezTo>
                    <a:pt x="290" y="278"/>
                    <a:pt x="290" y="278"/>
                    <a:pt x="290" y="278"/>
                  </a:cubicBezTo>
                  <a:cubicBezTo>
                    <a:pt x="293" y="280"/>
                    <a:pt x="293" y="280"/>
                    <a:pt x="293" y="280"/>
                  </a:cubicBezTo>
                  <a:close/>
                  <a:moveTo>
                    <a:pt x="293" y="305"/>
                  </a:moveTo>
                  <a:cubicBezTo>
                    <a:pt x="293" y="316"/>
                    <a:pt x="293" y="316"/>
                    <a:pt x="293" y="316"/>
                  </a:cubicBezTo>
                  <a:cubicBezTo>
                    <a:pt x="292" y="315"/>
                    <a:pt x="291" y="315"/>
                    <a:pt x="290" y="314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1" y="307"/>
                    <a:pt x="292" y="306"/>
                    <a:pt x="293" y="305"/>
                  </a:cubicBezTo>
                  <a:close/>
                  <a:moveTo>
                    <a:pt x="293" y="329"/>
                  </a:moveTo>
                  <a:cubicBezTo>
                    <a:pt x="293" y="343"/>
                    <a:pt x="293" y="343"/>
                    <a:pt x="293" y="343"/>
                  </a:cubicBezTo>
                  <a:cubicBezTo>
                    <a:pt x="292" y="344"/>
                    <a:pt x="291" y="346"/>
                    <a:pt x="290" y="346"/>
                  </a:cubicBezTo>
                  <a:cubicBezTo>
                    <a:pt x="290" y="326"/>
                    <a:pt x="290" y="326"/>
                    <a:pt x="290" y="326"/>
                  </a:cubicBezTo>
                  <a:cubicBezTo>
                    <a:pt x="291" y="327"/>
                    <a:pt x="292" y="328"/>
                    <a:pt x="293" y="329"/>
                  </a:cubicBezTo>
                  <a:close/>
                  <a:moveTo>
                    <a:pt x="293" y="372"/>
                  </a:moveTo>
                  <a:cubicBezTo>
                    <a:pt x="293" y="388"/>
                    <a:pt x="293" y="388"/>
                    <a:pt x="293" y="388"/>
                  </a:cubicBezTo>
                  <a:cubicBezTo>
                    <a:pt x="292" y="389"/>
                    <a:pt x="292" y="389"/>
                    <a:pt x="292" y="389"/>
                  </a:cubicBezTo>
                  <a:cubicBezTo>
                    <a:pt x="293" y="389"/>
                    <a:pt x="293" y="389"/>
                    <a:pt x="293" y="389"/>
                  </a:cubicBezTo>
                  <a:cubicBezTo>
                    <a:pt x="293" y="397"/>
                    <a:pt x="293" y="397"/>
                    <a:pt x="293" y="397"/>
                  </a:cubicBezTo>
                  <a:cubicBezTo>
                    <a:pt x="292" y="398"/>
                    <a:pt x="292" y="400"/>
                    <a:pt x="291" y="402"/>
                  </a:cubicBezTo>
                  <a:cubicBezTo>
                    <a:pt x="292" y="402"/>
                    <a:pt x="292" y="401"/>
                    <a:pt x="293" y="401"/>
                  </a:cubicBezTo>
                  <a:cubicBezTo>
                    <a:pt x="293" y="413"/>
                    <a:pt x="293" y="413"/>
                    <a:pt x="293" y="413"/>
                  </a:cubicBezTo>
                  <a:cubicBezTo>
                    <a:pt x="293" y="414"/>
                    <a:pt x="293" y="415"/>
                    <a:pt x="292" y="416"/>
                  </a:cubicBezTo>
                  <a:cubicBezTo>
                    <a:pt x="293" y="415"/>
                    <a:pt x="293" y="415"/>
                    <a:pt x="293" y="415"/>
                  </a:cubicBezTo>
                  <a:cubicBezTo>
                    <a:pt x="293" y="433"/>
                    <a:pt x="293" y="433"/>
                    <a:pt x="293" y="433"/>
                  </a:cubicBezTo>
                  <a:cubicBezTo>
                    <a:pt x="292" y="429"/>
                    <a:pt x="291" y="426"/>
                    <a:pt x="290" y="422"/>
                  </a:cubicBezTo>
                  <a:cubicBezTo>
                    <a:pt x="290" y="380"/>
                    <a:pt x="290" y="380"/>
                    <a:pt x="290" y="380"/>
                  </a:cubicBezTo>
                  <a:cubicBezTo>
                    <a:pt x="291" y="378"/>
                    <a:pt x="292" y="375"/>
                    <a:pt x="293" y="372"/>
                  </a:cubicBezTo>
                  <a:close/>
                  <a:moveTo>
                    <a:pt x="293" y="448"/>
                  </a:moveTo>
                  <a:cubicBezTo>
                    <a:pt x="293" y="452"/>
                    <a:pt x="293" y="452"/>
                    <a:pt x="293" y="452"/>
                  </a:cubicBezTo>
                  <a:cubicBezTo>
                    <a:pt x="293" y="453"/>
                    <a:pt x="292" y="454"/>
                    <a:pt x="290" y="457"/>
                  </a:cubicBezTo>
                  <a:cubicBezTo>
                    <a:pt x="290" y="447"/>
                    <a:pt x="290" y="447"/>
                    <a:pt x="290" y="447"/>
                  </a:cubicBezTo>
                  <a:cubicBezTo>
                    <a:pt x="291" y="447"/>
                    <a:pt x="292" y="447"/>
                    <a:pt x="293" y="447"/>
                  </a:cubicBezTo>
                  <a:cubicBezTo>
                    <a:pt x="293" y="448"/>
                    <a:pt x="293" y="448"/>
                    <a:pt x="293" y="448"/>
                  </a:cubicBezTo>
                  <a:close/>
                  <a:moveTo>
                    <a:pt x="293" y="462"/>
                  </a:moveTo>
                  <a:cubicBezTo>
                    <a:pt x="293" y="468"/>
                    <a:pt x="293" y="468"/>
                    <a:pt x="293" y="468"/>
                  </a:cubicBezTo>
                  <a:cubicBezTo>
                    <a:pt x="292" y="469"/>
                    <a:pt x="291" y="469"/>
                    <a:pt x="290" y="469"/>
                  </a:cubicBezTo>
                  <a:cubicBezTo>
                    <a:pt x="290" y="459"/>
                    <a:pt x="290" y="459"/>
                    <a:pt x="290" y="459"/>
                  </a:cubicBezTo>
                  <a:cubicBezTo>
                    <a:pt x="291" y="460"/>
                    <a:pt x="292" y="461"/>
                    <a:pt x="293" y="462"/>
                  </a:cubicBezTo>
                  <a:close/>
                  <a:moveTo>
                    <a:pt x="293" y="488"/>
                  </a:moveTo>
                  <a:cubicBezTo>
                    <a:pt x="293" y="493"/>
                    <a:pt x="293" y="493"/>
                    <a:pt x="293" y="493"/>
                  </a:cubicBezTo>
                  <a:cubicBezTo>
                    <a:pt x="292" y="494"/>
                    <a:pt x="292" y="495"/>
                    <a:pt x="291" y="496"/>
                  </a:cubicBezTo>
                  <a:cubicBezTo>
                    <a:pt x="292" y="496"/>
                    <a:pt x="292" y="496"/>
                    <a:pt x="293" y="496"/>
                  </a:cubicBezTo>
                  <a:cubicBezTo>
                    <a:pt x="293" y="501"/>
                    <a:pt x="293" y="501"/>
                    <a:pt x="293" y="501"/>
                  </a:cubicBezTo>
                  <a:cubicBezTo>
                    <a:pt x="292" y="501"/>
                    <a:pt x="291" y="500"/>
                    <a:pt x="290" y="500"/>
                  </a:cubicBezTo>
                  <a:cubicBezTo>
                    <a:pt x="290" y="490"/>
                    <a:pt x="290" y="490"/>
                    <a:pt x="290" y="490"/>
                  </a:cubicBezTo>
                  <a:cubicBezTo>
                    <a:pt x="291" y="489"/>
                    <a:pt x="292" y="488"/>
                    <a:pt x="293" y="488"/>
                  </a:cubicBezTo>
                  <a:close/>
                  <a:moveTo>
                    <a:pt x="293" y="511"/>
                  </a:moveTo>
                  <a:cubicBezTo>
                    <a:pt x="293" y="515"/>
                    <a:pt x="293" y="515"/>
                    <a:pt x="293" y="515"/>
                  </a:cubicBezTo>
                  <a:cubicBezTo>
                    <a:pt x="292" y="514"/>
                    <a:pt x="291" y="514"/>
                    <a:pt x="290" y="513"/>
                  </a:cubicBezTo>
                  <a:cubicBezTo>
                    <a:pt x="290" y="509"/>
                    <a:pt x="290" y="509"/>
                    <a:pt x="290" y="509"/>
                  </a:cubicBezTo>
                  <a:cubicBezTo>
                    <a:pt x="291" y="510"/>
                    <a:pt x="292" y="510"/>
                    <a:pt x="293" y="511"/>
                  </a:cubicBezTo>
                  <a:close/>
                  <a:moveTo>
                    <a:pt x="293" y="518"/>
                  </a:moveTo>
                  <a:cubicBezTo>
                    <a:pt x="293" y="523"/>
                    <a:pt x="293" y="523"/>
                    <a:pt x="293" y="523"/>
                  </a:cubicBezTo>
                  <a:cubicBezTo>
                    <a:pt x="290" y="526"/>
                    <a:pt x="290" y="526"/>
                    <a:pt x="290" y="526"/>
                  </a:cubicBezTo>
                  <a:cubicBezTo>
                    <a:pt x="290" y="519"/>
                    <a:pt x="290" y="519"/>
                    <a:pt x="290" y="519"/>
                  </a:cubicBezTo>
                  <a:cubicBezTo>
                    <a:pt x="291" y="519"/>
                    <a:pt x="292" y="518"/>
                    <a:pt x="293" y="518"/>
                  </a:cubicBezTo>
                  <a:close/>
                  <a:moveTo>
                    <a:pt x="293" y="584"/>
                  </a:moveTo>
                  <a:cubicBezTo>
                    <a:pt x="293" y="590"/>
                    <a:pt x="293" y="590"/>
                    <a:pt x="293" y="590"/>
                  </a:cubicBezTo>
                  <a:cubicBezTo>
                    <a:pt x="292" y="590"/>
                    <a:pt x="292" y="589"/>
                    <a:pt x="291" y="589"/>
                  </a:cubicBezTo>
                  <a:cubicBezTo>
                    <a:pt x="291" y="598"/>
                    <a:pt x="290" y="603"/>
                    <a:pt x="293" y="607"/>
                  </a:cubicBezTo>
                  <a:cubicBezTo>
                    <a:pt x="293" y="616"/>
                    <a:pt x="293" y="616"/>
                    <a:pt x="293" y="616"/>
                  </a:cubicBezTo>
                  <a:cubicBezTo>
                    <a:pt x="292" y="616"/>
                    <a:pt x="291" y="615"/>
                    <a:pt x="290" y="615"/>
                  </a:cubicBezTo>
                  <a:cubicBezTo>
                    <a:pt x="290" y="583"/>
                    <a:pt x="290" y="583"/>
                    <a:pt x="290" y="583"/>
                  </a:cubicBezTo>
                  <a:cubicBezTo>
                    <a:pt x="291" y="584"/>
                    <a:pt x="292" y="584"/>
                    <a:pt x="293" y="584"/>
                  </a:cubicBezTo>
                  <a:close/>
                  <a:moveTo>
                    <a:pt x="293" y="668"/>
                  </a:moveTo>
                  <a:cubicBezTo>
                    <a:pt x="293" y="680"/>
                    <a:pt x="293" y="680"/>
                    <a:pt x="293" y="680"/>
                  </a:cubicBezTo>
                  <a:cubicBezTo>
                    <a:pt x="290" y="679"/>
                    <a:pt x="290" y="679"/>
                    <a:pt x="290" y="679"/>
                  </a:cubicBezTo>
                  <a:cubicBezTo>
                    <a:pt x="290" y="667"/>
                    <a:pt x="290" y="667"/>
                    <a:pt x="290" y="667"/>
                  </a:cubicBezTo>
                  <a:cubicBezTo>
                    <a:pt x="293" y="668"/>
                    <a:pt x="293" y="668"/>
                    <a:pt x="293" y="668"/>
                  </a:cubicBezTo>
                  <a:close/>
                  <a:moveTo>
                    <a:pt x="293" y="733"/>
                  </a:moveTo>
                  <a:cubicBezTo>
                    <a:pt x="293" y="744"/>
                    <a:pt x="293" y="744"/>
                    <a:pt x="293" y="744"/>
                  </a:cubicBezTo>
                  <a:cubicBezTo>
                    <a:pt x="292" y="743"/>
                    <a:pt x="291" y="742"/>
                    <a:pt x="290" y="742"/>
                  </a:cubicBezTo>
                  <a:cubicBezTo>
                    <a:pt x="290" y="732"/>
                    <a:pt x="290" y="732"/>
                    <a:pt x="290" y="732"/>
                  </a:cubicBezTo>
                  <a:cubicBezTo>
                    <a:pt x="291" y="732"/>
                    <a:pt x="292" y="732"/>
                    <a:pt x="293" y="733"/>
                  </a:cubicBezTo>
                  <a:close/>
                  <a:moveTo>
                    <a:pt x="289" y="16"/>
                  </a:moveTo>
                  <a:cubicBezTo>
                    <a:pt x="290" y="15"/>
                    <a:pt x="290" y="15"/>
                    <a:pt x="290" y="15"/>
                  </a:cubicBez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89" y="23"/>
                    <a:pt x="289" y="23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9" y="16"/>
                    <a:pt x="289" y="16"/>
                    <a:pt x="289" y="16"/>
                  </a:cubicBezTo>
                  <a:close/>
                  <a:moveTo>
                    <a:pt x="290" y="780"/>
                  </a:moveTo>
                  <a:cubicBezTo>
                    <a:pt x="289" y="780"/>
                    <a:pt x="289" y="780"/>
                    <a:pt x="289" y="780"/>
                  </a:cubicBezTo>
                  <a:cubicBezTo>
                    <a:pt x="289" y="770"/>
                    <a:pt x="289" y="770"/>
                    <a:pt x="289" y="770"/>
                  </a:cubicBezTo>
                  <a:cubicBezTo>
                    <a:pt x="289" y="770"/>
                    <a:pt x="290" y="770"/>
                    <a:pt x="290" y="771"/>
                  </a:cubicBezTo>
                  <a:cubicBezTo>
                    <a:pt x="290" y="780"/>
                    <a:pt x="290" y="780"/>
                    <a:pt x="290" y="780"/>
                  </a:cubicBezTo>
                  <a:close/>
                  <a:moveTo>
                    <a:pt x="290" y="27"/>
                  </a:moveTo>
                  <a:cubicBezTo>
                    <a:pt x="290" y="39"/>
                    <a:pt x="290" y="39"/>
                    <a:pt x="290" y="39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89" y="27"/>
                    <a:pt x="289" y="27"/>
                    <a:pt x="289" y="27"/>
                  </a:cubicBezTo>
                  <a:cubicBezTo>
                    <a:pt x="289" y="27"/>
                    <a:pt x="290" y="27"/>
                    <a:pt x="290" y="27"/>
                  </a:cubicBezTo>
                  <a:close/>
                  <a:moveTo>
                    <a:pt x="290" y="54"/>
                  </a:moveTo>
                  <a:cubicBezTo>
                    <a:pt x="290" y="63"/>
                    <a:pt x="290" y="63"/>
                    <a:pt x="290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55"/>
                    <a:pt x="289" y="55"/>
                    <a:pt x="289" y="55"/>
                  </a:cubicBezTo>
                  <a:cubicBezTo>
                    <a:pt x="289" y="55"/>
                    <a:pt x="290" y="54"/>
                    <a:pt x="290" y="54"/>
                  </a:cubicBezTo>
                  <a:close/>
                  <a:moveTo>
                    <a:pt x="290" y="102"/>
                  </a:moveTo>
                  <a:cubicBezTo>
                    <a:pt x="290" y="121"/>
                    <a:pt x="290" y="121"/>
                    <a:pt x="290" y="121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03"/>
                    <a:pt x="289" y="103"/>
                    <a:pt x="289" y="103"/>
                  </a:cubicBezTo>
                  <a:cubicBezTo>
                    <a:pt x="290" y="102"/>
                    <a:pt x="290" y="102"/>
                    <a:pt x="290" y="102"/>
                  </a:cubicBezTo>
                  <a:close/>
                  <a:moveTo>
                    <a:pt x="290" y="144"/>
                  </a:moveTo>
                  <a:cubicBezTo>
                    <a:pt x="290" y="164"/>
                    <a:pt x="290" y="164"/>
                    <a:pt x="290" y="164"/>
                  </a:cubicBezTo>
                  <a:cubicBezTo>
                    <a:pt x="290" y="164"/>
                    <a:pt x="289" y="164"/>
                    <a:pt x="289" y="165"/>
                  </a:cubicBezTo>
                  <a:cubicBezTo>
                    <a:pt x="289" y="145"/>
                    <a:pt x="289" y="145"/>
                    <a:pt x="289" y="145"/>
                  </a:cubicBezTo>
                  <a:cubicBezTo>
                    <a:pt x="289" y="145"/>
                    <a:pt x="290" y="145"/>
                    <a:pt x="290" y="144"/>
                  </a:cubicBezTo>
                  <a:close/>
                  <a:moveTo>
                    <a:pt x="290" y="189"/>
                  </a:moveTo>
                  <a:cubicBezTo>
                    <a:pt x="290" y="199"/>
                    <a:pt x="290" y="199"/>
                    <a:pt x="290" y="199"/>
                  </a:cubicBezTo>
                  <a:cubicBezTo>
                    <a:pt x="290" y="199"/>
                    <a:pt x="289" y="199"/>
                    <a:pt x="289" y="199"/>
                  </a:cubicBezTo>
                  <a:cubicBezTo>
                    <a:pt x="289" y="190"/>
                    <a:pt x="289" y="190"/>
                    <a:pt x="289" y="190"/>
                  </a:cubicBezTo>
                  <a:cubicBezTo>
                    <a:pt x="289" y="189"/>
                    <a:pt x="290" y="189"/>
                    <a:pt x="290" y="189"/>
                  </a:cubicBezTo>
                  <a:close/>
                  <a:moveTo>
                    <a:pt x="290" y="211"/>
                  </a:moveTo>
                  <a:cubicBezTo>
                    <a:pt x="290" y="220"/>
                    <a:pt x="290" y="220"/>
                    <a:pt x="290" y="220"/>
                  </a:cubicBezTo>
                  <a:cubicBezTo>
                    <a:pt x="290" y="221"/>
                    <a:pt x="289" y="221"/>
                    <a:pt x="289" y="222"/>
                  </a:cubicBezTo>
                  <a:cubicBezTo>
                    <a:pt x="289" y="210"/>
                    <a:pt x="289" y="210"/>
                    <a:pt x="289" y="210"/>
                  </a:cubicBezTo>
                  <a:cubicBezTo>
                    <a:pt x="290" y="211"/>
                    <a:pt x="290" y="211"/>
                    <a:pt x="290" y="211"/>
                  </a:cubicBezTo>
                  <a:close/>
                  <a:moveTo>
                    <a:pt x="290" y="278"/>
                  </a:moveTo>
                  <a:cubicBezTo>
                    <a:pt x="290" y="294"/>
                    <a:pt x="290" y="294"/>
                    <a:pt x="290" y="294"/>
                  </a:cubicBezTo>
                  <a:cubicBezTo>
                    <a:pt x="289" y="295"/>
                    <a:pt x="289" y="296"/>
                    <a:pt x="289" y="297"/>
                  </a:cubicBezTo>
                  <a:cubicBezTo>
                    <a:pt x="289" y="290"/>
                    <a:pt x="289" y="290"/>
                    <a:pt x="289" y="290"/>
                  </a:cubicBezTo>
                  <a:cubicBezTo>
                    <a:pt x="290" y="287"/>
                    <a:pt x="291" y="283"/>
                    <a:pt x="289" y="281"/>
                  </a:cubicBezTo>
                  <a:cubicBezTo>
                    <a:pt x="289" y="276"/>
                    <a:pt x="289" y="276"/>
                    <a:pt x="289" y="276"/>
                  </a:cubicBezTo>
                  <a:cubicBezTo>
                    <a:pt x="290" y="278"/>
                    <a:pt x="290" y="278"/>
                    <a:pt x="290" y="278"/>
                  </a:cubicBezTo>
                  <a:close/>
                  <a:moveTo>
                    <a:pt x="290" y="308"/>
                  </a:moveTo>
                  <a:cubicBezTo>
                    <a:pt x="290" y="314"/>
                    <a:pt x="290" y="314"/>
                    <a:pt x="290" y="314"/>
                  </a:cubicBezTo>
                  <a:cubicBezTo>
                    <a:pt x="289" y="313"/>
                    <a:pt x="289" y="313"/>
                    <a:pt x="289" y="313"/>
                  </a:cubicBezTo>
                  <a:cubicBezTo>
                    <a:pt x="289" y="306"/>
                    <a:pt x="289" y="306"/>
                    <a:pt x="289" y="306"/>
                  </a:cubicBezTo>
                  <a:cubicBezTo>
                    <a:pt x="289" y="307"/>
                    <a:pt x="289" y="308"/>
                    <a:pt x="290" y="308"/>
                  </a:cubicBezTo>
                  <a:cubicBezTo>
                    <a:pt x="290" y="308"/>
                    <a:pt x="290" y="308"/>
                    <a:pt x="290" y="308"/>
                  </a:cubicBezTo>
                  <a:close/>
                  <a:moveTo>
                    <a:pt x="290" y="326"/>
                  </a:moveTo>
                  <a:cubicBezTo>
                    <a:pt x="290" y="346"/>
                    <a:pt x="290" y="346"/>
                    <a:pt x="290" y="346"/>
                  </a:cubicBezTo>
                  <a:cubicBezTo>
                    <a:pt x="290" y="347"/>
                    <a:pt x="289" y="348"/>
                    <a:pt x="289" y="348"/>
                  </a:cubicBezTo>
                  <a:cubicBezTo>
                    <a:pt x="289" y="325"/>
                    <a:pt x="289" y="325"/>
                    <a:pt x="289" y="325"/>
                  </a:cubicBezTo>
                  <a:cubicBezTo>
                    <a:pt x="289" y="325"/>
                    <a:pt x="289" y="326"/>
                    <a:pt x="290" y="326"/>
                  </a:cubicBezTo>
                  <a:close/>
                  <a:moveTo>
                    <a:pt x="290" y="380"/>
                  </a:moveTo>
                  <a:cubicBezTo>
                    <a:pt x="290" y="422"/>
                    <a:pt x="290" y="422"/>
                    <a:pt x="290" y="422"/>
                  </a:cubicBezTo>
                  <a:cubicBezTo>
                    <a:pt x="290" y="420"/>
                    <a:pt x="289" y="417"/>
                    <a:pt x="289" y="414"/>
                  </a:cubicBezTo>
                  <a:cubicBezTo>
                    <a:pt x="289" y="414"/>
                    <a:pt x="289" y="414"/>
                    <a:pt x="289" y="414"/>
                  </a:cubicBezTo>
                  <a:cubicBezTo>
                    <a:pt x="289" y="410"/>
                    <a:pt x="289" y="410"/>
                    <a:pt x="289" y="410"/>
                  </a:cubicBezTo>
                  <a:cubicBezTo>
                    <a:pt x="289" y="410"/>
                    <a:pt x="289" y="410"/>
                    <a:pt x="289" y="410"/>
                  </a:cubicBezTo>
                  <a:cubicBezTo>
                    <a:pt x="289" y="404"/>
                    <a:pt x="289" y="399"/>
                    <a:pt x="289" y="393"/>
                  </a:cubicBezTo>
                  <a:cubicBezTo>
                    <a:pt x="289" y="393"/>
                    <a:pt x="289" y="393"/>
                    <a:pt x="289" y="393"/>
                  </a:cubicBezTo>
                  <a:cubicBezTo>
                    <a:pt x="289" y="387"/>
                    <a:pt x="289" y="387"/>
                    <a:pt x="289" y="387"/>
                  </a:cubicBezTo>
                  <a:cubicBezTo>
                    <a:pt x="289" y="385"/>
                    <a:pt x="290" y="383"/>
                    <a:pt x="290" y="380"/>
                  </a:cubicBezTo>
                  <a:close/>
                  <a:moveTo>
                    <a:pt x="290" y="447"/>
                  </a:moveTo>
                  <a:cubicBezTo>
                    <a:pt x="290" y="457"/>
                    <a:pt x="290" y="457"/>
                    <a:pt x="290" y="457"/>
                  </a:cubicBezTo>
                  <a:cubicBezTo>
                    <a:pt x="290" y="457"/>
                    <a:pt x="290" y="457"/>
                    <a:pt x="289" y="457"/>
                  </a:cubicBezTo>
                  <a:cubicBezTo>
                    <a:pt x="290" y="458"/>
                    <a:pt x="290" y="458"/>
                    <a:pt x="290" y="459"/>
                  </a:cubicBezTo>
                  <a:cubicBezTo>
                    <a:pt x="290" y="469"/>
                    <a:pt x="290" y="469"/>
                    <a:pt x="290" y="469"/>
                  </a:cubicBezTo>
                  <a:cubicBezTo>
                    <a:pt x="290" y="469"/>
                    <a:pt x="290" y="469"/>
                    <a:pt x="290" y="469"/>
                  </a:cubicBezTo>
                  <a:cubicBezTo>
                    <a:pt x="289" y="469"/>
                    <a:pt x="289" y="468"/>
                    <a:pt x="289" y="468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89" y="447"/>
                    <a:pt x="289" y="447"/>
                    <a:pt x="290" y="447"/>
                  </a:cubicBezTo>
                  <a:close/>
                  <a:moveTo>
                    <a:pt x="290" y="490"/>
                  </a:moveTo>
                  <a:cubicBezTo>
                    <a:pt x="290" y="500"/>
                    <a:pt x="290" y="500"/>
                    <a:pt x="290" y="500"/>
                  </a:cubicBezTo>
                  <a:cubicBezTo>
                    <a:pt x="290" y="500"/>
                    <a:pt x="289" y="500"/>
                    <a:pt x="289" y="500"/>
                  </a:cubicBezTo>
                  <a:cubicBezTo>
                    <a:pt x="289" y="492"/>
                    <a:pt x="289" y="492"/>
                    <a:pt x="289" y="492"/>
                  </a:cubicBezTo>
                  <a:cubicBezTo>
                    <a:pt x="289" y="492"/>
                    <a:pt x="289" y="491"/>
                    <a:pt x="290" y="490"/>
                  </a:cubicBezTo>
                  <a:close/>
                  <a:moveTo>
                    <a:pt x="290" y="509"/>
                  </a:moveTo>
                  <a:cubicBezTo>
                    <a:pt x="290" y="513"/>
                    <a:pt x="290" y="513"/>
                    <a:pt x="290" y="513"/>
                  </a:cubicBezTo>
                  <a:cubicBezTo>
                    <a:pt x="290" y="513"/>
                    <a:pt x="289" y="512"/>
                    <a:pt x="289" y="512"/>
                  </a:cubicBezTo>
                  <a:cubicBezTo>
                    <a:pt x="289" y="507"/>
                    <a:pt x="289" y="507"/>
                    <a:pt x="289" y="507"/>
                  </a:cubicBezTo>
                  <a:cubicBezTo>
                    <a:pt x="290" y="509"/>
                    <a:pt x="290" y="509"/>
                    <a:pt x="290" y="509"/>
                  </a:cubicBezTo>
                  <a:close/>
                  <a:moveTo>
                    <a:pt x="290" y="519"/>
                  </a:moveTo>
                  <a:cubicBezTo>
                    <a:pt x="290" y="526"/>
                    <a:pt x="290" y="526"/>
                    <a:pt x="290" y="526"/>
                  </a:cubicBezTo>
                  <a:cubicBezTo>
                    <a:pt x="289" y="527"/>
                    <a:pt x="289" y="527"/>
                    <a:pt x="289" y="527"/>
                  </a:cubicBezTo>
                  <a:cubicBezTo>
                    <a:pt x="289" y="520"/>
                    <a:pt x="289" y="520"/>
                    <a:pt x="289" y="520"/>
                  </a:cubicBezTo>
                  <a:cubicBezTo>
                    <a:pt x="289" y="520"/>
                    <a:pt x="290" y="519"/>
                    <a:pt x="290" y="519"/>
                  </a:cubicBezTo>
                  <a:close/>
                  <a:moveTo>
                    <a:pt x="290" y="583"/>
                  </a:moveTo>
                  <a:cubicBezTo>
                    <a:pt x="290" y="615"/>
                    <a:pt x="290" y="615"/>
                    <a:pt x="290" y="615"/>
                  </a:cubicBezTo>
                  <a:cubicBezTo>
                    <a:pt x="290" y="615"/>
                    <a:pt x="289" y="614"/>
                    <a:pt x="289" y="614"/>
                  </a:cubicBezTo>
                  <a:cubicBezTo>
                    <a:pt x="289" y="582"/>
                    <a:pt x="289" y="582"/>
                    <a:pt x="289" y="582"/>
                  </a:cubicBezTo>
                  <a:cubicBezTo>
                    <a:pt x="290" y="583"/>
                    <a:pt x="290" y="583"/>
                    <a:pt x="290" y="583"/>
                  </a:cubicBezTo>
                  <a:close/>
                  <a:moveTo>
                    <a:pt x="290" y="667"/>
                  </a:moveTo>
                  <a:cubicBezTo>
                    <a:pt x="290" y="679"/>
                    <a:pt x="290" y="679"/>
                    <a:pt x="290" y="679"/>
                  </a:cubicBezTo>
                  <a:cubicBezTo>
                    <a:pt x="289" y="679"/>
                    <a:pt x="289" y="679"/>
                    <a:pt x="289" y="679"/>
                  </a:cubicBezTo>
                  <a:cubicBezTo>
                    <a:pt x="289" y="666"/>
                    <a:pt x="289" y="666"/>
                    <a:pt x="289" y="666"/>
                  </a:cubicBezTo>
                  <a:cubicBezTo>
                    <a:pt x="290" y="667"/>
                    <a:pt x="290" y="667"/>
                    <a:pt x="290" y="667"/>
                  </a:cubicBezTo>
                  <a:close/>
                  <a:moveTo>
                    <a:pt x="290" y="732"/>
                  </a:moveTo>
                  <a:cubicBezTo>
                    <a:pt x="290" y="742"/>
                    <a:pt x="290" y="742"/>
                    <a:pt x="290" y="742"/>
                  </a:cubicBezTo>
                  <a:cubicBezTo>
                    <a:pt x="290" y="741"/>
                    <a:pt x="289" y="741"/>
                    <a:pt x="289" y="741"/>
                  </a:cubicBezTo>
                  <a:cubicBezTo>
                    <a:pt x="289" y="731"/>
                    <a:pt x="289" y="731"/>
                    <a:pt x="289" y="731"/>
                  </a:cubicBezTo>
                  <a:cubicBezTo>
                    <a:pt x="289" y="732"/>
                    <a:pt x="290" y="732"/>
                    <a:pt x="290" y="732"/>
                  </a:cubicBezTo>
                  <a:close/>
                  <a:moveTo>
                    <a:pt x="285" y="17"/>
                  </a:moveTo>
                  <a:cubicBezTo>
                    <a:pt x="286" y="17"/>
                    <a:pt x="287" y="16"/>
                    <a:pt x="289" y="16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8" y="25"/>
                    <a:pt x="288" y="25"/>
                    <a:pt x="288" y="26"/>
                  </a:cubicBezTo>
                  <a:cubicBezTo>
                    <a:pt x="288" y="26"/>
                    <a:pt x="288" y="27"/>
                    <a:pt x="289" y="27"/>
                  </a:cubicBezTo>
                  <a:cubicBezTo>
                    <a:pt x="289" y="37"/>
                    <a:pt x="289" y="37"/>
                    <a:pt x="289" y="37"/>
                  </a:cubicBezTo>
                  <a:cubicBezTo>
                    <a:pt x="287" y="35"/>
                    <a:pt x="287" y="35"/>
                    <a:pt x="287" y="35"/>
                  </a:cubicBezTo>
                  <a:cubicBezTo>
                    <a:pt x="286" y="35"/>
                    <a:pt x="286" y="35"/>
                    <a:pt x="285" y="35"/>
                  </a:cubicBezTo>
                  <a:cubicBezTo>
                    <a:pt x="285" y="17"/>
                    <a:pt x="285" y="17"/>
                    <a:pt x="285" y="17"/>
                  </a:cubicBezTo>
                  <a:close/>
                  <a:moveTo>
                    <a:pt x="289" y="780"/>
                  </a:moveTo>
                  <a:cubicBezTo>
                    <a:pt x="288" y="780"/>
                    <a:pt x="288" y="780"/>
                    <a:pt x="288" y="780"/>
                  </a:cubicBezTo>
                  <a:cubicBezTo>
                    <a:pt x="287" y="779"/>
                    <a:pt x="286" y="779"/>
                    <a:pt x="285" y="778"/>
                  </a:cubicBezTo>
                  <a:cubicBezTo>
                    <a:pt x="285" y="767"/>
                    <a:pt x="285" y="767"/>
                    <a:pt x="285" y="767"/>
                  </a:cubicBezTo>
                  <a:cubicBezTo>
                    <a:pt x="286" y="768"/>
                    <a:pt x="287" y="769"/>
                    <a:pt x="289" y="770"/>
                  </a:cubicBezTo>
                  <a:cubicBezTo>
                    <a:pt x="289" y="780"/>
                    <a:pt x="289" y="780"/>
                    <a:pt x="289" y="780"/>
                  </a:cubicBezTo>
                  <a:close/>
                  <a:moveTo>
                    <a:pt x="289" y="55"/>
                  </a:moveTo>
                  <a:cubicBezTo>
                    <a:pt x="289" y="63"/>
                    <a:pt x="289" y="63"/>
                    <a:pt x="289" y="63"/>
                  </a:cubicBezTo>
                  <a:cubicBezTo>
                    <a:pt x="285" y="64"/>
                    <a:pt x="285" y="64"/>
                    <a:pt x="285" y="64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86" y="55"/>
                    <a:pt x="287" y="55"/>
                    <a:pt x="289" y="55"/>
                  </a:cubicBezTo>
                  <a:close/>
                  <a:moveTo>
                    <a:pt x="289" y="103"/>
                  </a:moveTo>
                  <a:cubicBezTo>
                    <a:pt x="289" y="122"/>
                    <a:pt x="289" y="122"/>
                    <a:pt x="289" y="122"/>
                  </a:cubicBezTo>
                  <a:cubicBezTo>
                    <a:pt x="287" y="123"/>
                    <a:pt x="286" y="124"/>
                    <a:pt x="285" y="124"/>
                  </a:cubicBezTo>
                  <a:cubicBezTo>
                    <a:pt x="285" y="105"/>
                    <a:pt x="285" y="105"/>
                    <a:pt x="285" y="105"/>
                  </a:cubicBezTo>
                  <a:cubicBezTo>
                    <a:pt x="286" y="104"/>
                    <a:pt x="287" y="103"/>
                    <a:pt x="289" y="103"/>
                  </a:cubicBezTo>
                  <a:close/>
                  <a:moveTo>
                    <a:pt x="289" y="145"/>
                  </a:moveTo>
                  <a:cubicBezTo>
                    <a:pt x="289" y="165"/>
                    <a:pt x="289" y="165"/>
                    <a:pt x="289" y="165"/>
                  </a:cubicBezTo>
                  <a:cubicBezTo>
                    <a:pt x="287" y="165"/>
                    <a:pt x="286" y="165"/>
                    <a:pt x="285" y="165"/>
                  </a:cubicBezTo>
                  <a:cubicBezTo>
                    <a:pt x="285" y="147"/>
                    <a:pt x="285" y="147"/>
                    <a:pt x="285" y="147"/>
                  </a:cubicBezTo>
                  <a:cubicBezTo>
                    <a:pt x="287" y="146"/>
                    <a:pt x="287" y="146"/>
                    <a:pt x="289" y="145"/>
                  </a:cubicBezTo>
                  <a:close/>
                  <a:moveTo>
                    <a:pt x="289" y="190"/>
                  </a:moveTo>
                  <a:cubicBezTo>
                    <a:pt x="289" y="199"/>
                    <a:pt x="289" y="199"/>
                    <a:pt x="289" y="199"/>
                  </a:cubicBezTo>
                  <a:cubicBezTo>
                    <a:pt x="287" y="199"/>
                    <a:pt x="287" y="199"/>
                    <a:pt x="285" y="199"/>
                  </a:cubicBezTo>
                  <a:cubicBezTo>
                    <a:pt x="285" y="191"/>
                    <a:pt x="285" y="191"/>
                    <a:pt x="285" y="191"/>
                  </a:cubicBezTo>
                  <a:cubicBezTo>
                    <a:pt x="286" y="190"/>
                    <a:pt x="287" y="190"/>
                    <a:pt x="289" y="190"/>
                  </a:cubicBezTo>
                  <a:close/>
                  <a:moveTo>
                    <a:pt x="289" y="210"/>
                  </a:moveTo>
                  <a:cubicBezTo>
                    <a:pt x="289" y="222"/>
                    <a:pt x="289" y="222"/>
                    <a:pt x="289" y="222"/>
                  </a:cubicBezTo>
                  <a:cubicBezTo>
                    <a:pt x="288" y="222"/>
                    <a:pt x="287" y="223"/>
                    <a:pt x="287" y="223"/>
                  </a:cubicBezTo>
                  <a:cubicBezTo>
                    <a:pt x="286" y="224"/>
                    <a:pt x="286" y="224"/>
                    <a:pt x="285" y="224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6" y="218"/>
                    <a:pt x="287" y="217"/>
                    <a:pt x="288" y="216"/>
                  </a:cubicBezTo>
                  <a:cubicBezTo>
                    <a:pt x="285" y="215"/>
                    <a:pt x="285" y="215"/>
                    <a:pt x="285" y="215"/>
                  </a:cubicBezTo>
                  <a:cubicBezTo>
                    <a:pt x="285" y="208"/>
                    <a:pt x="285" y="208"/>
                    <a:pt x="285" y="208"/>
                  </a:cubicBezTo>
                  <a:cubicBezTo>
                    <a:pt x="289" y="210"/>
                    <a:pt x="289" y="210"/>
                    <a:pt x="289" y="210"/>
                  </a:cubicBezTo>
                  <a:close/>
                  <a:moveTo>
                    <a:pt x="289" y="276"/>
                  </a:moveTo>
                  <a:cubicBezTo>
                    <a:pt x="289" y="281"/>
                    <a:pt x="289" y="281"/>
                    <a:pt x="289" y="281"/>
                  </a:cubicBezTo>
                  <a:cubicBezTo>
                    <a:pt x="288" y="280"/>
                    <a:pt x="287" y="280"/>
                    <a:pt x="285" y="279"/>
                  </a:cubicBezTo>
                  <a:cubicBezTo>
                    <a:pt x="285" y="279"/>
                    <a:pt x="285" y="279"/>
                    <a:pt x="285" y="279"/>
                  </a:cubicBezTo>
                  <a:cubicBezTo>
                    <a:pt x="285" y="273"/>
                    <a:pt x="285" y="273"/>
                    <a:pt x="285" y="273"/>
                  </a:cubicBezTo>
                  <a:cubicBezTo>
                    <a:pt x="289" y="276"/>
                    <a:pt x="289" y="276"/>
                    <a:pt x="289" y="276"/>
                  </a:cubicBezTo>
                  <a:close/>
                  <a:moveTo>
                    <a:pt x="289" y="290"/>
                  </a:moveTo>
                  <a:cubicBezTo>
                    <a:pt x="289" y="297"/>
                    <a:pt x="289" y="297"/>
                    <a:pt x="289" y="297"/>
                  </a:cubicBezTo>
                  <a:cubicBezTo>
                    <a:pt x="287" y="300"/>
                    <a:pt x="287" y="303"/>
                    <a:pt x="289" y="306"/>
                  </a:cubicBezTo>
                  <a:cubicBezTo>
                    <a:pt x="289" y="313"/>
                    <a:pt x="289" y="313"/>
                    <a:pt x="289" y="313"/>
                  </a:cubicBezTo>
                  <a:cubicBezTo>
                    <a:pt x="287" y="311"/>
                    <a:pt x="286" y="310"/>
                    <a:pt x="285" y="310"/>
                  </a:cubicBezTo>
                  <a:cubicBezTo>
                    <a:pt x="285" y="310"/>
                    <a:pt x="285" y="310"/>
                    <a:pt x="285" y="310"/>
                  </a:cubicBezTo>
                  <a:cubicBezTo>
                    <a:pt x="285" y="296"/>
                    <a:pt x="285" y="296"/>
                    <a:pt x="285" y="296"/>
                  </a:cubicBezTo>
                  <a:cubicBezTo>
                    <a:pt x="287" y="294"/>
                    <a:pt x="288" y="292"/>
                    <a:pt x="289" y="290"/>
                  </a:cubicBezTo>
                  <a:close/>
                  <a:moveTo>
                    <a:pt x="289" y="325"/>
                  </a:moveTo>
                  <a:cubicBezTo>
                    <a:pt x="289" y="348"/>
                    <a:pt x="289" y="348"/>
                    <a:pt x="289" y="348"/>
                  </a:cubicBezTo>
                  <a:cubicBezTo>
                    <a:pt x="287" y="349"/>
                    <a:pt x="287" y="349"/>
                    <a:pt x="285" y="350"/>
                  </a:cubicBezTo>
                  <a:cubicBezTo>
                    <a:pt x="285" y="338"/>
                    <a:pt x="285" y="338"/>
                    <a:pt x="285" y="338"/>
                  </a:cubicBezTo>
                  <a:cubicBezTo>
                    <a:pt x="286" y="336"/>
                    <a:pt x="286" y="334"/>
                    <a:pt x="286" y="332"/>
                  </a:cubicBezTo>
                  <a:cubicBezTo>
                    <a:pt x="285" y="332"/>
                    <a:pt x="285" y="332"/>
                    <a:pt x="285" y="332"/>
                  </a:cubicBezTo>
                  <a:cubicBezTo>
                    <a:pt x="285" y="320"/>
                    <a:pt x="285" y="320"/>
                    <a:pt x="285" y="320"/>
                  </a:cubicBezTo>
                  <a:cubicBezTo>
                    <a:pt x="286" y="320"/>
                    <a:pt x="286" y="320"/>
                    <a:pt x="286" y="320"/>
                  </a:cubicBezTo>
                  <a:cubicBezTo>
                    <a:pt x="287" y="322"/>
                    <a:pt x="287" y="323"/>
                    <a:pt x="289" y="325"/>
                  </a:cubicBezTo>
                  <a:close/>
                  <a:moveTo>
                    <a:pt x="289" y="387"/>
                  </a:moveTo>
                  <a:cubicBezTo>
                    <a:pt x="289" y="393"/>
                    <a:pt x="289" y="393"/>
                    <a:pt x="289" y="393"/>
                  </a:cubicBezTo>
                  <a:cubicBezTo>
                    <a:pt x="285" y="393"/>
                    <a:pt x="285" y="393"/>
                    <a:pt x="285" y="393"/>
                  </a:cubicBezTo>
                  <a:cubicBezTo>
                    <a:pt x="285" y="389"/>
                    <a:pt x="285" y="389"/>
                    <a:pt x="285" y="389"/>
                  </a:cubicBezTo>
                  <a:cubicBezTo>
                    <a:pt x="288" y="389"/>
                    <a:pt x="288" y="389"/>
                    <a:pt x="288" y="389"/>
                  </a:cubicBezTo>
                  <a:cubicBezTo>
                    <a:pt x="288" y="389"/>
                    <a:pt x="288" y="388"/>
                    <a:pt x="289" y="387"/>
                  </a:cubicBezTo>
                  <a:close/>
                  <a:moveTo>
                    <a:pt x="289" y="410"/>
                  </a:moveTo>
                  <a:cubicBezTo>
                    <a:pt x="289" y="414"/>
                    <a:pt x="289" y="414"/>
                    <a:pt x="289" y="414"/>
                  </a:cubicBezTo>
                  <a:cubicBezTo>
                    <a:pt x="285" y="414"/>
                    <a:pt x="285" y="414"/>
                    <a:pt x="285" y="414"/>
                  </a:cubicBezTo>
                  <a:cubicBezTo>
                    <a:pt x="285" y="410"/>
                    <a:pt x="285" y="410"/>
                    <a:pt x="285" y="410"/>
                  </a:cubicBezTo>
                  <a:cubicBezTo>
                    <a:pt x="285" y="410"/>
                    <a:pt x="285" y="410"/>
                    <a:pt x="285" y="410"/>
                  </a:cubicBezTo>
                  <a:cubicBezTo>
                    <a:pt x="289" y="410"/>
                    <a:pt x="289" y="410"/>
                    <a:pt x="289" y="410"/>
                  </a:cubicBezTo>
                  <a:close/>
                  <a:moveTo>
                    <a:pt x="289" y="447"/>
                  </a:moveTo>
                  <a:cubicBezTo>
                    <a:pt x="289" y="468"/>
                    <a:pt x="289" y="468"/>
                    <a:pt x="289" y="468"/>
                  </a:cubicBezTo>
                  <a:cubicBezTo>
                    <a:pt x="287" y="467"/>
                    <a:pt x="287" y="466"/>
                    <a:pt x="285" y="465"/>
                  </a:cubicBezTo>
                  <a:cubicBezTo>
                    <a:pt x="285" y="448"/>
                    <a:pt x="285" y="448"/>
                    <a:pt x="285" y="448"/>
                  </a:cubicBezTo>
                  <a:cubicBezTo>
                    <a:pt x="287" y="448"/>
                    <a:pt x="287" y="447"/>
                    <a:pt x="289" y="447"/>
                  </a:cubicBezTo>
                  <a:close/>
                  <a:moveTo>
                    <a:pt x="289" y="492"/>
                  </a:moveTo>
                  <a:cubicBezTo>
                    <a:pt x="289" y="500"/>
                    <a:pt x="289" y="500"/>
                    <a:pt x="289" y="500"/>
                  </a:cubicBezTo>
                  <a:cubicBezTo>
                    <a:pt x="287" y="499"/>
                    <a:pt x="286" y="499"/>
                    <a:pt x="285" y="500"/>
                  </a:cubicBezTo>
                  <a:cubicBezTo>
                    <a:pt x="285" y="497"/>
                    <a:pt x="285" y="497"/>
                    <a:pt x="285" y="497"/>
                  </a:cubicBezTo>
                  <a:cubicBezTo>
                    <a:pt x="287" y="496"/>
                    <a:pt x="287" y="496"/>
                    <a:pt x="287" y="496"/>
                  </a:cubicBezTo>
                  <a:cubicBezTo>
                    <a:pt x="287" y="495"/>
                    <a:pt x="288" y="493"/>
                    <a:pt x="289" y="492"/>
                  </a:cubicBezTo>
                  <a:close/>
                  <a:moveTo>
                    <a:pt x="289" y="507"/>
                  </a:moveTo>
                  <a:cubicBezTo>
                    <a:pt x="289" y="512"/>
                    <a:pt x="289" y="512"/>
                    <a:pt x="289" y="512"/>
                  </a:cubicBezTo>
                  <a:cubicBezTo>
                    <a:pt x="287" y="511"/>
                    <a:pt x="286" y="510"/>
                    <a:pt x="285" y="510"/>
                  </a:cubicBezTo>
                  <a:cubicBezTo>
                    <a:pt x="285" y="505"/>
                    <a:pt x="285" y="505"/>
                    <a:pt x="285" y="505"/>
                  </a:cubicBezTo>
                  <a:cubicBezTo>
                    <a:pt x="289" y="507"/>
                    <a:pt x="289" y="507"/>
                    <a:pt x="289" y="507"/>
                  </a:cubicBezTo>
                  <a:close/>
                  <a:moveTo>
                    <a:pt x="289" y="520"/>
                  </a:moveTo>
                  <a:cubicBezTo>
                    <a:pt x="289" y="527"/>
                    <a:pt x="289" y="527"/>
                    <a:pt x="289" y="527"/>
                  </a:cubicBezTo>
                  <a:cubicBezTo>
                    <a:pt x="285" y="530"/>
                    <a:pt x="285" y="530"/>
                    <a:pt x="285" y="530"/>
                  </a:cubicBezTo>
                  <a:cubicBezTo>
                    <a:pt x="285" y="524"/>
                    <a:pt x="285" y="524"/>
                    <a:pt x="285" y="524"/>
                  </a:cubicBezTo>
                  <a:cubicBezTo>
                    <a:pt x="285" y="524"/>
                    <a:pt x="285" y="524"/>
                    <a:pt x="285" y="524"/>
                  </a:cubicBezTo>
                  <a:cubicBezTo>
                    <a:pt x="285" y="524"/>
                    <a:pt x="285" y="524"/>
                    <a:pt x="285" y="524"/>
                  </a:cubicBezTo>
                  <a:cubicBezTo>
                    <a:pt x="285" y="520"/>
                    <a:pt x="285" y="520"/>
                    <a:pt x="285" y="520"/>
                  </a:cubicBezTo>
                  <a:cubicBezTo>
                    <a:pt x="287" y="520"/>
                    <a:pt x="288" y="520"/>
                    <a:pt x="289" y="520"/>
                  </a:cubicBezTo>
                  <a:close/>
                  <a:moveTo>
                    <a:pt x="289" y="582"/>
                  </a:moveTo>
                  <a:cubicBezTo>
                    <a:pt x="289" y="614"/>
                    <a:pt x="289" y="614"/>
                    <a:pt x="289" y="614"/>
                  </a:cubicBezTo>
                  <a:cubicBezTo>
                    <a:pt x="287" y="613"/>
                    <a:pt x="286" y="613"/>
                    <a:pt x="285" y="612"/>
                  </a:cubicBezTo>
                  <a:cubicBezTo>
                    <a:pt x="285" y="605"/>
                    <a:pt x="285" y="605"/>
                    <a:pt x="285" y="605"/>
                  </a:cubicBezTo>
                  <a:cubicBezTo>
                    <a:pt x="285" y="605"/>
                    <a:pt x="285" y="605"/>
                    <a:pt x="285" y="605"/>
                  </a:cubicBezTo>
                  <a:cubicBezTo>
                    <a:pt x="285" y="605"/>
                    <a:pt x="285" y="605"/>
                    <a:pt x="285" y="605"/>
                  </a:cubicBezTo>
                  <a:cubicBezTo>
                    <a:pt x="285" y="580"/>
                    <a:pt x="285" y="580"/>
                    <a:pt x="285" y="580"/>
                  </a:cubicBezTo>
                  <a:cubicBezTo>
                    <a:pt x="286" y="581"/>
                    <a:pt x="287" y="581"/>
                    <a:pt x="289" y="582"/>
                  </a:cubicBezTo>
                  <a:close/>
                  <a:moveTo>
                    <a:pt x="289" y="666"/>
                  </a:moveTo>
                  <a:cubicBezTo>
                    <a:pt x="289" y="679"/>
                    <a:pt x="289" y="679"/>
                    <a:pt x="289" y="679"/>
                  </a:cubicBezTo>
                  <a:cubicBezTo>
                    <a:pt x="285" y="677"/>
                    <a:pt x="285" y="677"/>
                    <a:pt x="285" y="677"/>
                  </a:cubicBezTo>
                  <a:cubicBezTo>
                    <a:pt x="285" y="665"/>
                    <a:pt x="285" y="665"/>
                    <a:pt x="285" y="665"/>
                  </a:cubicBezTo>
                  <a:cubicBezTo>
                    <a:pt x="289" y="666"/>
                    <a:pt x="289" y="666"/>
                    <a:pt x="289" y="666"/>
                  </a:cubicBezTo>
                  <a:close/>
                  <a:moveTo>
                    <a:pt x="289" y="731"/>
                  </a:moveTo>
                  <a:cubicBezTo>
                    <a:pt x="289" y="741"/>
                    <a:pt x="289" y="741"/>
                    <a:pt x="289" y="741"/>
                  </a:cubicBezTo>
                  <a:cubicBezTo>
                    <a:pt x="287" y="740"/>
                    <a:pt x="287" y="740"/>
                    <a:pt x="285" y="739"/>
                  </a:cubicBezTo>
                  <a:cubicBezTo>
                    <a:pt x="285" y="730"/>
                    <a:pt x="285" y="730"/>
                    <a:pt x="285" y="730"/>
                  </a:cubicBezTo>
                  <a:cubicBezTo>
                    <a:pt x="286" y="731"/>
                    <a:pt x="287" y="731"/>
                    <a:pt x="289" y="731"/>
                  </a:cubicBezTo>
                  <a:close/>
                  <a:moveTo>
                    <a:pt x="285" y="474"/>
                  </a:moveTo>
                  <a:cubicBezTo>
                    <a:pt x="285" y="470"/>
                    <a:pt x="285" y="470"/>
                    <a:pt x="285" y="470"/>
                  </a:cubicBezTo>
                  <a:cubicBezTo>
                    <a:pt x="286" y="471"/>
                    <a:pt x="286" y="472"/>
                    <a:pt x="286" y="474"/>
                  </a:cubicBezTo>
                  <a:lnTo>
                    <a:pt x="285" y="474"/>
                  </a:lnTo>
                  <a:close/>
                  <a:moveTo>
                    <a:pt x="280" y="19"/>
                  </a:moveTo>
                  <a:cubicBezTo>
                    <a:pt x="282" y="18"/>
                    <a:pt x="283" y="18"/>
                    <a:pt x="285" y="17"/>
                  </a:cubicBezTo>
                  <a:cubicBezTo>
                    <a:pt x="285" y="35"/>
                    <a:pt x="285" y="35"/>
                    <a:pt x="285" y="35"/>
                  </a:cubicBezTo>
                  <a:cubicBezTo>
                    <a:pt x="283" y="33"/>
                    <a:pt x="281" y="33"/>
                    <a:pt x="280" y="32"/>
                  </a:cubicBezTo>
                  <a:cubicBezTo>
                    <a:pt x="280" y="19"/>
                    <a:pt x="280" y="19"/>
                    <a:pt x="280" y="19"/>
                  </a:cubicBezTo>
                  <a:close/>
                  <a:moveTo>
                    <a:pt x="285" y="778"/>
                  </a:moveTo>
                  <a:cubicBezTo>
                    <a:pt x="283" y="777"/>
                    <a:pt x="282" y="777"/>
                    <a:pt x="280" y="776"/>
                  </a:cubicBezTo>
                  <a:cubicBezTo>
                    <a:pt x="280" y="757"/>
                    <a:pt x="280" y="757"/>
                    <a:pt x="280" y="757"/>
                  </a:cubicBezTo>
                  <a:cubicBezTo>
                    <a:pt x="280" y="759"/>
                    <a:pt x="281" y="761"/>
                    <a:pt x="281" y="763"/>
                  </a:cubicBezTo>
                  <a:cubicBezTo>
                    <a:pt x="283" y="764"/>
                    <a:pt x="284" y="766"/>
                    <a:pt x="285" y="767"/>
                  </a:cubicBezTo>
                  <a:cubicBezTo>
                    <a:pt x="285" y="778"/>
                    <a:pt x="285" y="778"/>
                    <a:pt x="285" y="778"/>
                  </a:cubicBezTo>
                  <a:close/>
                  <a:moveTo>
                    <a:pt x="285" y="55"/>
                  </a:moveTo>
                  <a:cubicBezTo>
                    <a:pt x="285" y="64"/>
                    <a:pt x="285" y="64"/>
                    <a:pt x="285" y="64"/>
                  </a:cubicBezTo>
                  <a:cubicBezTo>
                    <a:pt x="283" y="65"/>
                    <a:pt x="282" y="65"/>
                    <a:pt x="280" y="66"/>
                  </a:cubicBezTo>
                  <a:cubicBezTo>
                    <a:pt x="280" y="54"/>
                    <a:pt x="280" y="54"/>
                    <a:pt x="280" y="54"/>
                  </a:cubicBezTo>
                  <a:cubicBezTo>
                    <a:pt x="281" y="54"/>
                    <a:pt x="282" y="55"/>
                    <a:pt x="283" y="56"/>
                  </a:cubicBezTo>
                  <a:cubicBezTo>
                    <a:pt x="284" y="56"/>
                    <a:pt x="285" y="55"/>
                    <a:pt x="285" y="55"/>
                  </a:cubicBezTo>
                  <a:close/>
                  <a:moveTo>
                    <a:pt x="285" y="105"/>
                  </a:moveTo>
                  <a:cubicBezTo>
                    <a:pt x="285" y="124"/>
                    <a:pt x="285" y="124"/>
                    <a:pt x="285" y="124"/>
                  </a:cubicBezTo>
                  <a:cubicBezTo>
                    <a:pt x="283" y="126"/>
                    <a:pt x="282" y="127"/>
                    <a:pt x="280" y="127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82" y="106"/>
                    <a:pt x="283" y="105"/>
                    <a:pt x="285" y="105"/>
                  </a:cubicBezTo>
                  <a:close/>
                  <a:moveTo>
                    <a:pt x="285" y="147"/>
                  </a:moveTo>
                  <a:cubicBezTo>
                    <a:pt x="285" y="165"/>
                    <a:pt x="285" y="165"/>
                    <a:pt x="285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2" y="159"/>
                    <a:pt x="281" y="155"/>
                    <a:pt x="282" y="149"/>
                  </a:cubicBezTo>
                  <a:cubicBezTo>
                    <a:pt x="283" y="148"/>
                    <a:pt x="284" y="147"/>
                    <a:pt x="285" y="147"/>
                  </a:cubicBezTo>
                  <a:close/>
                  <a:moveTo>
                    <a:pt x="285" y="191"/>
                  </a:moveTo>
                  <a:cubicBezTo>
                    <a:pt x="285" y="199"/>
                    <a:pt x="285" y="199"/>
                    <a:pt x="285" y="199"/>
                  </a:cubicBezTo>
                  <a:cubicBezTo>
                    <a:pt x="284" y="200"/>
                    <a:pt x="282" y="200"/>
                    <a:pt x="280" y="201"/>
                  </a:cubicBezTo>
                  <a:cubicBezTo>
                    <a:pt x="280" y="194"/>
                    <a:pt x="280" y="194"/>
                    <a:pt x="280" y="194"/>
                  </a:cubicBezTo>
                  <a:cubicBezTo>
                    <a:pt x="282" y="193"/>
                    <a:pt x="283" y="192"/>
                    <a:pt x="285" y="191"/>
                  </a:cubicBezTo>
                  <a:close/>
                  <a:moveTo>
                    <a:pt x="285" y="208"/>
                  </a:moveTo>
                  <a:cubicBezTo>
                    <a:pt x="285" y="215"/>
                    <a:pt x="285" y="215"/>
                    <a:pt x="285" y="215"/>
                  </a:cubicBezTo>
                  <a:cubicBezTo>
                    <a:pt x="283" y="214"/>
                    <a:pt x="281" y="213"/>
                    <a:pt x="280" y="212"/>
                  </a:cubicBezTo>
                  <a:cubicBezTo>
                    <a:pt x="280" y="205"/>
                    <a:pt x="280" y="205"/>
                    <a:pt x="280" y="205"/>
                  </a:cubicBezTo>
                  <a:cubicBezTo>
                    <a:pt x="282" y="206"/>
                    <a:pt x="283" y="207"/>
                    <a:pt x="285" y="208"/>
                  </a:cubicBezTo>
                  <a:close/>
                  <a:moveTo>
                    <a:pt x="285" y="218"/>
                  </a:moveTo>
                  <a:cubicBezTo>
                    <a:pt x="285" y="224"/>
                    <a:pt x="285" y="224"/>
                    <a:pt x="285" y="224"/>
                  </a:cubicBezTo>
                  <a:cubicBezTo>
                    <a:pt x="284" y="225"/>
                    <a:pt x="282" y="226"/>
                    <a:pt x="280" y="227"/>
                  </a:cubicBezTo>
                  <a:cubicBezTo>
                    <a:pt x="280" y="221"/>
                    <a:pt x="280" y="221"/>
                    <a:pt x="280" y="221"/>
                  </a:cubicBezTo>
                  <a:cubicBezTo>
                    <a:pt x="282" y="220"/>
                    <a:pt x="284" y="219"/>
                    <a:pt x="285" y="218"/>
                  </a:cubicBezTo>
                  <a:close/>
                  <a:moveTo>
                    <a:pt x="285" y="273"/>
                  </a:moveTo>
                  <a:cubicBezTo>
                    <a:pt x="285" y="279"/>
                    <a:pt x="285" y="279"/>
                    <a:pt x="285" y="279"/>
                  </a:cubicBezTo>
                  <a:cubicBezTo>
                    <a:pt x="284" y="283"/>
                    <a:pt x="282" y="286"/>
                    <a:pt x="280" y="289"/>
                  </a:cubicBezTo>
                  <a:cubicBezTo>
                    <a:pt x="280" y="281"/>
                    <a:pt x="280" y="281"/>
                    <a:pt x="280" y="281"/>
                  </a:cubicBezTo>
                  <a:cubicBezTo>
                    <a:pt x="281" y="279"/>
                    <a:pt x="281" y="276"/>
                    <a:pt x="280" y="273"/>
                  </a:cubicBezTo>
                  <a:cubicBezTo>
                    <a:pt x="280" y="267"/>
                    <a:pt x="280" y="267"/>
                    <a:pt x="280" y="267"/>
                  </a:cubicBezTo>
                  <a:cubicBezTo>
                    <a:pt x="280" y="267"/>
                    <a:pt x="280" y="267"/>
                    <a:pt x="280" y="267"/>
                  </a:cubicBezTo>
                  <a:cubicBezTo>
                    <a:pt x="285" y="273"/>
                    <a:pt x="285" y="273"/>
                    <a:pt x="285" y="273"/>
                  </a:cubicBezTo>
                  <a:close/>
                  <a:moveTo>
                    <a:pt x="285" y="296"/>
                  </a:moveTo>
                  <a:cubicBezTo>
                    <a:pt x="285" y="310"/>
                    <a:pt x="285" y="310"/>
                    <a:pt x="285" y="310"/>
                  </a:cubicBezTo>
                  <a:cubicBezTo>
                    <a:pt x="284" y="307"/>
                    <a:pt x="282" y="305"/>
                    <a:pt x="280" y="302"/>
                  </a:cubicBezTo>
                  <a:cubicBezTo>
                    <a:pt x="280" y="298"/>
                    <a:pt x="280" y="298"/>
                    <a:pt x="280" y="298"/>
                  </a:cubicBezTo>
                  <a:cubicBezTo>
                    <a:pt x="281" y="298"/>
                    <a:pt x="281" y="300"/>
                    <a:pt x="282" y="300"/>
                  </a:cubicBezTo>
                  <a:cubicBezTo>
                    <a:pt x="283" y="299"/>
                    <a:pt x="284" y="298"/>
                    <a:pt x="285" y="296"/>
                  </a:cubicBezTo>
                  <a:close/>
                  <a:moveTo>
                    <a:pt x="285" y="320"/>
                  </a:moveTo>
                  <a:cubicBezTo>
                    <a:pt x="285" y="332"/>
                    <a:pt x="285" y="332"/>
                    <a:pt x="285" y="332"/>
                  </a:cubicBezTo>
                  <a:cubicBezTo>
                    <a:pt x="283" y="332"/>
                    <a:pt x="282" y="331"/>
                    <a:pt x="280" y="331"/>
                  </a:cubicBezTo>
                  <a:cubicBezTo>
                    <a:pt x="280" y="321"/>
                    <a:pt x="280" y="321"/>
                    <a:pt x="280" y="321"/>
                  </a:cubicBezTo>
                  <a:cubicBezTo>
                    <a:pt x="281" y="320"/>
                    <a:pt x="283" y="320"/>
                    <a:pt x="285" y="320"/>
                  </a:cubicBezTo>
                  <a:close/>
                  <a:moveTo>
                    <a:pt x="285" y="338"/>
                  </a:moveTo>
                  <a:cubicBezTo>
                    <a:pt x="285" y="350"/>
                    <a:pt x="285" y="350"/>
                    <a:pt x="285" y="350"/>
                  </a:cubicBezTo>
                  <a:cubicBezTo>
                    <a:pt x="284" y="351"/>
                    <a:pt x="282" y="352"/>
                    <a:pt x="280" y="353"/>
                  </a:cubicBezTo>
                  <a:cubicBezTo>
                    <a:pt x="280" y="344"/>
                    <a:pt x="280" y="344"/>
                    <a:pt x="280" y="344"/>
                  </a:cubicBezTo>
                  <a:cubicBezTo>
                    <a:pt x="281" y="343"/>
                    <a:pt x="282" y="343"/>
                    <a:pt x="283" y="343"/>
                  </a:cubicBezTo>
                  <a:cubicBezTo>
                    <a:pt x="284" y="341"/>
                    <a:pt x="285" y="339"/>
                    <a:pt x="285" y="338"/>
                  </a:cubicBezTo>
                  <a:close/>
                  <a:moveTo>
                    <a:pt x="285" y="389"/>
                  </a:moveTo>
                  <a:cubicBezTo>
                    <a:pt x="285" y="393"/>
                    <a:pt x="285" y="393"/>
                    <a:pt x="285" y="393"/>
                  </a:cubicBezTo>
                  <a:cubicBezTo>
                    <a:pt x="282" y="393"/>
                    <a:pt x="282" y="393"/>
                    <a:pt x="282" y="393"/>
                  </a:cubicBezTo>
                  <a:cubicBezTo>
                    <a:pt x="285" y="410"/>
                    <a:pt x="285" y="410"/>
                    <a:pt x="285" y="410"/>
                  </a:cubicBezTo>
                  <a:cubicBezTo>
                    <a:pt x="285" y="414"/>
                    <a:pt x="285" y="414"/>
                    <a:pt x="285" y="414"/>
                  </a:cubicBezTo>
                  <a:cubicBezTo>
                    <a:pt x="280" y="414"/>
                    <a:pt x="280" y="414"/>
                    <a:pt x="280" y="414"/>
                  </a:cubicBezTo>
                  <a:cubicBezTo>
                    <a:pt x="280" y="410"/>
                    <a:pt x="280" y="410"/>
                    <a:pt x="280" y="410"/>
                  </a:cubicBezTo>
                  <a:cubicBezTo>
                    <a:pt x="280" y="410"/>
                    <a:pt x="281" y="410"/>
                    <a:pt x="281" y="410"/>
                  </a:cubicBezTo>
                  <a:cubicBezTo>
                    <a:pt x="281" y="407"/>
                    <a:pt x="280" y="405"/>
                    <a:pt x="280" y="403"/>
                  </a:cubicBezTo>
                  <a:cubicBezTo>
                    <a:pt x="280" y="389"/>
                    <a:pt x="280" y="389"/>
                    <a:pt x="280" y="389"/>
                  </a:cubicBezTo>
                  <a:cubicBezTo>
                    <a:pt x="285" y="389"/>
                    <a:pt x="285" y="389"/>
                    <a:pt x="285" y="389"/>
                  </a:cubicBezTo>
                  <a:close/>
                  <a:moveTo>
                    <a:pt x="285" y="448"/>
                  </a:moveTo>
                  <a:cubicBezTo>
                    <a:pt x="285" y="465"/>
                    <a:pt x="285" y="465"/>
                    <a:pt x="285" y="465"/>
                  </a:cubicBezTo>
                  <a:cubicBezTo>
                    <a:pt x="285" y="465"/>
                    <a:pt x="284" y="465"/>
                    <a:pt x="283" y="465"/>
                  </a:cubicBezTo>
                  <a:cubicBezTo>
                    <a:pt x="284" y="467"/>
                    <a:pt x="285" y="469"/>
                    <a:pt x="285" y="470"/>
                  </a:cubicBezTo>
                  <a:cubicBezTo>
                    <a:pt x="285" y="474"/>
                    <a:pt x="285" y="474"/>
                    <a:pt x="285" y="474"/>
                  </a:cubicBezTo>
                  <a:cubicBezTo>
                    <a:pt x="285" y="474"/>
                    <a:pt x="284" y="474"/>
                    <a:pt x="283" y="475"/>
                  </a:cubicBezTo>
                  <a:cubicBezTo>
                    <a:pt x="283" y="475"/>
                    <a:pt x="283" y="476"/>
                    <a:pt x="283" y="477"/>
                  </a:cubicBezTo>
                  <a:cubicBezTo>
                    <a:pt x="282" y="477"/>
                    <a:pt x="281" y="477"/>
                    <a:pt x="281" y="477"/>
                  </a:cubicBezTo>
                  <a:cubicBezTo>
                    <a:pt x="281" y="478"/>
                    <a:pt x="281" y="478"/>
                    <a:pt x="281" y="479"/>
                  </a:cubicBezTo>
                  <a:cubicBezTo>
                    <a:pt x="280" y="479"/>
                    <a:pt x="280" y="479"/>
                    <a:pt x="280" y="479"/>
                  </a:cubicBezTo>
                  <a:cubicBezTo>
                    <a:pt x="280" y="447"/>
                    <a:pt x="280" y="447"/>
                    <a:pt x="280" y="447"/>
                  </a:cubicBezTo>
                  <a:cubicBezTo>
                    <a:pt x="281" y="448"/>
                    <a:pt x="282" y="449"/>
                    <a:pt x="284" y="449"/>
                  </a:cubicBezTo>
                  <a:cubicBezTo>
                    <a:pt x="285" y="449"/>
                    <a:pt x="285" y="449"/>
                    <a:pt x="285" y="448"/>
                  </a:cubicBezTo>
                  <a:close/>
                  <a:moveTo>
                    <a:pt x="285" y="497"/>
                  </a:moveTo>
                  <a:cubicBezTo>
                    <a:pt x="285" y="500"/>
                    <a:pt x="285" y="500"/>
                    <a:pt x="285" y="500"/>
                  </a:cubicBezTo>
                  <a:cubicBezTo>
                    <a:pt x="284" y="501"/>
                    <a:pt x="284" y="502"/>
                    <a:pt x="284" y="504"/>
                  </a:cubicBezTo>
                  <a:cubicBezTo>
                    <a:pt x="285" y="505"/>
                    <a:pt x="285" y="505"/>
                    <a:pt x="285" y="505"/>
                  </a:cubicBezTo>
                  <a:cubicBezTo>
                    <a:pt x="285" y="510"/>
                    <a:pt x="285" y="510"/>
                    <a:pt x="285" y="510"/>
                  </a:cubicBezTo>
                  <a:cubicBezTo>
                    <a:pt x="283" y="509"/>
                    <a:pt x="282" y="508"/>
                    <a:pt x="280" y="508"/>
                  </a:cubicBezTo>
                  <a:cubicBezTo>
                    <a:pt x="280" y="501"/>
                    <a:pt x="280" y="501"/>
                    <a:pt x="280" y="501"/>
                  </a:cubicBezTo>
                  <a:cubicBezTo>
                    <a:pt x="282" y="499"/>
                    <a:pt x="283" y="498"/>
                    <a:pt x="285" y="497"/>
                  </a:cubicBezTo>
                  <a:close/>
                  <a:moveTo>
                    <a:pt x="285" y="520"/>
                  </a:moveTo>
                  <a:cubicBezTo>
                    <a:pt x="285" y="524"/>
                    <a:pt x="285" y="524"/>
                    <a:pt x="285" y="524"/>
                  </a:cubicBezTo>
                  <a:cubicBezTo>
                    <a:pt x="283" y="523"/>
                    <a:pt x="281" y="523"/>
                    <a:pt x="280" y="522"/>
                  </a:cubicBezTo>
                  <a:cubicBezTo>
                    <a:pt x="280" y="517"/>
                    <a:pt x="280" y="517"/>
                    <a:pt x="280" y="517"/>
                  </a:cubicBezTo>
                  <a:cubicBezTo>
                    <a:pt x="281" y="518"/>
                    <a:pt x="282" y="519"/>
                    <a:pt x="284" y="520"/>
                  </a:cubicBezTo>
                  <a:cubicBezTo>
                    <a:pt x="285" y="520"/>
                    <a:pt x="285" y="520"/>
                    <a:pt x="285" y="520"/>
                  </a:cubicBezTo>
                  <a:close/>
                  <a:moveTo>
                    <a:pt x="285" y="524"/>
                  </a:moveTo>
                  <a:cubicBezTo>
                    <a:pt x="285" y="530"/>
                    <a:pt x="285" y="530"/>
                    <a:pt x="285" y="530"/>
                  </a:cubicBezTo>
                  <a:cubicBezTo>
                    <a:pt x="280" y="536"/>
                    <a:pt x="280" y="536"/>
                    <a:pt x="280" y="536"/>
                  </a:cubicBezTo>
                  <a:cubicBezTo>
                    <a:pt x="280" y="529"/>
                    <a:pt x="280" y="529"/>
                    <a:pt x="280" y="529"/>
                  </a:cubicBezTo>
                  <a:cubicBezTo>
                    <a:pt x="281" y="528"/>
                    <a:pt x="283" y="527"/>
                    <a:pt x="285" y="526"/>
                  </a:cubicBezTo>
                  <a:cubicBezTo>
                    <a:pt x="285" y="526"/>
                    <a:pt x="285" y="525"/>
                    <a:pt x="285" y="524"/>
                  </a:cubicBezTo>
                  <a:close/>
                  <a:moveTo>
                    <a:pt x="285" y="580"/>
                  </a:moveTo>
                  <a:cubicBezTo>
                    <a:pt x="285" y="605"/>
                    <a:pt x="285" y="605"/>
                    <a:pt x="285" y="605"/>
                  </a:cubicBezTo>
                  <a:cubicBezTo>
                    <a:pt x="284" y="593"/>
                    <a:pt x="286" y="588"/>
                    <a:pt x="280" y="583"/>
                  </a:cubicBezTo>
                  <a:cubicBezTo>
                    <a:pt x="280" y="577"/>
                    <a:pt x="280" y="577"/>
                    <a:pt x="280" y="577"/>
                  </a:cubicBezTo>
                  <a:cubicBezTo>
                    <a:pt x="282" y="578"/>
                    <a:pt x="283" y="579"/>
                    <a:pt x="285" y="580"/>
                  </a:cubicBezTo>
                  <a:close/>
                  <a:moveTo>
                    <a:pt x="285" y="605"/>
                  </a:moveTo>
                  <a:cubicBezTo>
                    <a:pt x="283" y="605"/>
                    <a:pt x="283" y="605"/>
                    <a:pt x="283" y="605"/>
                  </a:cubicBezTo>
                  <a:cubicBezTo>
                    <a:pt x="282" y="604"/>
                    <a:pt x="281" y="603"/>
                    <a:pt x="280" y="603"/>
                  </a:cubicBezTo>
                  <a:cubicBezTo>
                    <a:pt x="280" y="609"/>
                    <a:pt x="280" y="609"/>
                    <a:pt x="280" y="609"/>
                  </a:cubicBezTo>
                  <a:cubicBezTo>
                    <a:pt x="282" y="610"/>
                    <a:pt x="283" y="611"/>
                    <a:pt x="285" y="612"/>
                  </a:cubicBezTo>
                  <a:cubicBezTo>
                    <a:pt x="285" y="605"/>
                    <a:pt x="285" y="605"/>
                    <a:pt x="285" y="605"/>
                  </a:cubicBezTo>
                  <a:close/>
                  <a:moveTo>
                    <a:pt x="285" y="665"/>
                  </a:moveTo>
                  <a:cubicBezTo>
                    <a:pt x="285" y="677"/>
                    <a:pt x="285" y="677"/>
                    <a:pt x="285" y="677"/>
                  </a:cubicBezTo>
                  <a:cubicBezTo>
                    <a:pt x="283" y="677"/>
                    <a:pt x="281" y="676"/>
                    <a:pt x="280" y="675"/>
                  </a:cubicBezTo>
                  <a:cubicBezTo>
                    <a:pt x="280" y="663"/>
                    <a:pt x="280" y="663"/>
                    <a:pt x="280" y="663"/>
                  </a:cubicBezTo>
                  <a:cubicBezTo>
                    <a:pt x="285" y="665"/>
                    <a:pt x="285" y="665"/>
                    <a:pt x="285" y="665"/>
                  </a:cubicBezTo>
                  <a:close/>
                  <a:moveTo>
                    <a:pt x="285" y="730"/>
                  </a:moveTo>
                  <a:cubicBezTo>
                    <a:pt x="285" y="739"/>
                    <a:pt x="285" y="739"/>
                    <a:pt x="285" y="739"/>
                  </a:cubicBezTo>
                  <a:cubicBezTo>
                    <a:pt x="284" y="738"/>
                    <a:pt x="282" y="738"/>
                    <a:pt x="280" y="737"/>
                  </a:cubicBezTo>
                  <a:cubicBezTo>
                    <a:pt x="280" y="729"/>
                    <a:pt x="280" y="729"/>
                    <a:pt x="280" y="729"/>
                  </a:cubicBezTo>
                  <a:cubicBezTo>
                    <a:pt x="282" y="730"/>
                    <a:pt x="283" y="730"/>
                    <a:pt x="285" y="730"/>
                  </a:cubicBezTo>
                  <a:close/>
                  <a:moveTo>
                    <a:pt x="280" y="339"/>
                  </a:moveTo>
                  <a:cubicBezTo>
                    <a:pt x="281" y="339"/>
                    <a:pt x="281" y="339"/>
                    <a:pt x="281" y="339"/>
                  </a:cubicBezTo>
                  <a:cubicBezTo>
                    <a:pt x="280" y="339"/>
                    <a:pt x="280" y="338"/>
                    <a:pt x="280" y="338"/>
                  </a:cubicBezTo>
                  <a:lnTo>
                    <a:pt x="280" y="339"/>
                  </a:lnTo>
                  <a:close/>
                  <a:moveTo>
                    <a:pt x="272" y="21"/>
                  </a:moveTo>
                  <a:cubicBezTo>
                    <a:pt x="275" y="20"/>
                    <a:pt x="277" y="20"/>
                    <a:pt x="280" y="19"/>
                  </a:cubicBezTo>
                  <a:cubicBezTo>
                    <a:pt x="280" y="32"/>
                    <a:pt x="280" y="32"/>
                    <a:pt x="280" y="32"/>
                  </a:cubicBezTo>
                  <a:cubicBezTo>
                    <a:pt x="277" y="31"/>
                    <a:pt x="274" y="31"/>
                    <a:pt x="272" y="31"/>
                  </a:cubicBezTo>
                  <a:cubicBezTo>
                    <a:pt x="272" y="21"/>
                    <a:pt x="272" y="21"/>
                    <a:pt x="272" y="21"/>
                  </a:cubicBezTo>
                  <a:close/>
                  <a:moveTo>
                    <a:pt x="280" y="776"/>
                  </a:moveTo>
                  <a:cubicBezTo>
                    <a:pt x="277" y="775"/>
                    <a:pt x="274" y="774"/>
                    <a:pt x="272" y="773"/>
                  </a:cubicBezTo>
                  <a:cubicBezTo>
                    <a:pt x="272" y="727"/>
                    <a:pt x="272" y="727"/>
                    <a:pt x="272" y="727"/>
                  </a:cubicBezTo>
                  <a:cubicBezTo>
                    <a:pt x="274" y="728"/>
                    <a:pt x="274" y="728"/>
                    <a:pt x="274" y="728"/>
                  </a:cubicBezTo>
                  <a:cubicBezTo>
                    <a:pt x="276" y="728"/>
                    <a:pt x="278" y="729"/>
                    <a:pt x="280" y="729"/>
                  </a:cubicBezTo>
                  <a:cubicBezTo>
                    <a:pt x="280" y="737"/>
                    <a:pt x="280" y="737"/>
                    <a:pt x="280" y="737"/>
                  </a:cubicBezTo>
                  <a:cubicBezTo>
                    <a:pt x="278" y="737"/>
                    <a:pt x="277" y="737"/>
                    <a:pt x="275" y="737"/>
                  </a:cubicBezTo>
                  <a:cubicBezTo>
                    <a:pt x="276" y="740"/>
                    <a:pt x="278" y="749"/>
                    <a:pt x="280" y="757"/>
                  </a:cubicBezTo>
                  <a:cubicBezTo>
                    <a:pt x="280" y="776"/>
                    <a:pt x="280" y="776"/>
                    <a:pt x="280" y="776"/>
                  </a:cubicBezTo>
                  <a:close/>
                  <a:moveTo>
                    <a:pt x="280" y="54"/>
                  </a:moveTo>
                  <a:cubicBezTo>
                    <a:pt x="280" y="66"/>
                    <a:pt x="280" y="66"/>
                    <a:pt x="280" y="66"/>
                  </a:cubicBezTo>
                  <a:cubicBezTo>
                    <a:pt x="277" y="67"/>
                    <a:pt x="274" y="68"/>
                    <a:pt x="272" y="69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4" y="50"/>
                    <a:pt x="277" y="52"/>
                    <a:pt x="280" y="54"/>
                  </a:cubicBezTo>
                  <a:close/>
                  <a:moveTo>
                    <a:pt x="280" y="107"/>
                  </a:moveTo>
                  <a:cubicBezTo>
                    <a:pt x="280" y="127"/>
                    <a:pt x="280" y="127"/>
                    <a:pt x="280" y="127"/>
                  </a:cubicBezTo>
                  <a:cubicBezTo>
                    <a:pt x="277" y="128"/>
                    <a:pt x="274" y="127"/>
                    <a:pt x="272" y="124"/>
                  </a:cubicBezTo>
                  <a:cubicBezTo>
                    <a:pt x="272" y="114"/>
                    <a:pt x="272" y="114"/>
                    <a:pt x="272" y="114"/>
                  </a:cubicBezTo>
                  <a:cubicBezTo>
                    <a:pt x="273" y="111"/>
                    <a:pt x="277" y="109"/>
                    <a:pt x="280" y="107"/>
                  </a:cubicBezTo>
                  <a:close/>
                  <a:moveTo>
                    <a:pt x="280" y="194"/>
                  </a:moveTo>
                  <a:cubicBezTo>
                    <a:pt x="280" y="201"/>
                    <a:pt x="280" y="201"/>
                    <a:pt x="280" y="201"/>
                  </a:cubicBezTo>
                  <a:cubicBezTo>
                    <a:pt x="279" y="202"/>
                    <a:pt x="277" y="202"/>
                    <a:pt x="276" y="203"/>
                  </a:cubicBezTo>
                  <a:cubicBezTo>
                    <a:pt x="277" y="204"/>
                    <a:pt x="279" y="205"/>
                    <a:pt x="280" y="205"/>
                  </a:cubicBezTo>
                  <a:cubicBezTo>
                    <a:pt x="280" y="212"/>
                    <a:pt x="280" y="212"/>
                    <a:pt x="280" y="212"/>
                  </a:cubicBezTo>
                  <a:cubicBezTo>
                    <a:pt x="277" y="211"/>
                    <a:pt x="274" y="209"/>
                    <a:pt x="272" y="209"/>
                  </a:cubicBezTo>
                  <a:cubicBezTo>
                    <a:pt x="272" y="201"/>
                    <a:pt x="272" y="201"/>
                    <a:pt x="272" y="201"/>
                  </a:cubicBezTo>
                  <a:cubicBezTo>
                    <a:pt x="274" y="198"/>
                    <a:pt x="277" y="196"/>
                    <a:pt x="280" y="194"/>
                  </a:cubicBezTo>
                  <a:close/>
                  <a:moveTo>
                    <a:pt x="280" y="221"/>
                  </a:moveTo>
                  <a:cubicBezTo>
                    <a:pt x="280" y="227"/>
                    <a:pt x="280" y="227"/>
                    <a:pt x="280" y="227"/>
                  </a:cubicBezTo>
                  <a:cubicBezTo>
                    <a:pt x="277" y="228"/>
                    <a:pt x="274" y="230"/>
                    <a:pt x="272" y="232"/>
                  </a:cubicBezTo>
                  <a:cubicBezTo>
                    <a:pt x="272" y="227"/>
                    <a:pt x="272" y="227"/>
                    <a:pt x="272" y="227"/>
                  </a:cubicBezTo>
                  <a:cubicBezTo>
                    <a:pt x="272" y="227"/>
                    <a:pt x="272" y="227"/>
                    <a:pt x="272" y="227"/>
                  </a:cubicBezTo>
                  <a:cubicBezTo>
                    <a:pt x="272" y="226"/>
                    <a:pt x="272" y="226"/>
                    <a:pt x="272" y="226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5" y="222"/>
                    <a:pt x="275" y="222"/>
                    <a:pt x="275" y="222"/>
                  </a:cubicBezTo>
                  <a:cubicBezTo>
                    <a:pt x="277" y="221"/>
                    <a:pt x="278" y="221"/>
                    <a:pt x="280" y="221"/>
                  </a:cubicBezTo>
                  <a:close/>
                  <a:moveTo>
                    <a:pt x="280" y="267"/>
                  </a:moveTo>
                  <a:cubicBezTo>
                    <a:pt x="280" y="273"/>
                    <a:pt x="280" y="273"/>
                    <a:pt x="280" y="273"/>
                  </a:cubicBezTo>
                  <a:cubicBezTo>
                    <a:pt x="279" y="272"/>
                    <a:pt x="279" y="271"/>
                    <a:pt x="278" y="270"/>
                  </a:cubicBezTo>
                  <a:cubicBezTo>
                    <a:pt x="276" y="273"/>
                    <a:pt x="273" y="276"/>
                    <a:pt x="272" y="279"/>
                  </a:cubicBezTo>
                  <a:cubicBezTo>
                    <a:pt x="272" y="271"/>
                    <a:pt x="272" y="271"/>
                    <a:pt x="272" y="271"/>
                  </a:cubicBezTo>
                  <a:cubicBezTo>
                    <a:pt x="272" y="268"/>
                    <a:pt x="272" y="266"/>
                    <a:pt x="272" y="264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74" y="263"/>
                    <a:pt x="277" y="265"/>
                    <a:pt x="280" y="267"/>
                  </a:cubicBezTo>
                  <a:close/>
                  <a:moveTo>
                    <a:pt x="280" y="281"/>
                  </a:moveTo>
                  <a:cubicBezTo>
                    <a:pt x="280" y="289"/>
                    <a:pt x="280" y="289"/>
                    <a:pt x="280" y="289"/>
                  </a:cubicBezTo>
                  <a:cubicBezTo>
                    <a:pt x="279" y="291"/>
                    <a:pt x="278" y="293"/>
                    <a:pt x="278" y="295"/>
                  </a:cubicBezTo>
                  <a:cubicBezTo>
                    <a:pt x="279" y="296"/>
                    <a:pt x="279" y="297"/>
                    <a:pt x="280" y="298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77" y="300"/>
                    <a:pt x="275" y="297"/>
                    <a:pt x="272" y="295"/>
                  </a:cubicBezTo>
                  <a:cubicBezTo>
                    <a:pt x="272" y="290"/>
                    <a:pt x="272" y="290"/>
                    <a:pt x="272" y="290"/>
                  </a:cubicBezTo>
                  <a:cubicBezTo>
                    <a:pt x="272" y="290"/>
                    <a:pt x="272" y="291"/>
                    <a:pt x="272" y="291"/>
                  </a:cubicBezTo>
                  <a:cubicBezTo>
                    <a:pt x="275" y="287"/>
                    <a:pt x="278" y="284"/>
                    <a:pt x="280" y="281"/>
                  </a:cubicBezTo>
                  <a:close/>
                  <a:moveTo>
                    <a:pt x="280" y="321"/>
                  </a:moveTo>
                  <a:cubicBezTo>
                    <a:pt x="280" y="331"/>
                    <a:pt x="280" y="331"/>
                    <a:pt x="280" y="331"/>
                  </a:cubicBezTo>
                  <a:cubicBezTo>
                    <a:pt x="278" y="331"/>
                    <a:pt x="278" y="331"/>
                    <a:pt x="278" y="331"/>
                  </a:cubicBezTo>
                  <a:cubicBezTo>
                    <a:pt x="277" y="328"/>
                    <a:pt x="277" y="326"/>
                    <a:pt x="277" y="322"/>
                  </a:cubicBezTo>
                  <a:cubicBezTo>
                    <a:pt x="278" y="322"/>
                    <a:pt x="279" y="321"/>
                    <a:pt x="280" y="321"/>
                  </a:cubicBezTo>
                  <a:close/>
                  <a:moveTo>
                    <a:pt x="280" y="338"/>
                  </a:moveTo>
                  <a:cubicBezTo>
                    <a:pt x="280" y="339"/>
                    <a:pt x="280" y="339"/>
                    <a:pt x="280" y="339"/>
                  </a:cubicBezTo>
                  <a:cubicBezTo>
                    <a:pt x="278" y="339"/>
                    <a:pt x="278" y="339"/>
                    <a:pt x="278" y="339"/>
                  </a:cubicBezTo>
                  <a:cubicBezTo>
                    <a:pt x="278" y="341"/>
                    <a:pt x="277" y="342"/>
                    <a:pt x="277" y="344"/>
                  </a:cubicBezTo>
                  <a:cubicBezTo>
                    <a:pt x="278" y="344"/>
                    <a:pt x="279" y="344"/>
                    <a:pt x="280" y="344"/>
                  </a:cubicBezTo>
                  <a:cubicBezTo>
                    <a:pt x="280" y="353"/>
                    <a:pt x="280" y="353"/>
                    <a:pt x="280" y="353"/>
                  </a:cubicBezTo>
                  <a:cubicBezTo>
                    <a:pt x="277" y="353"/>
                    <a:pt x="275" y="354"/>
                    <a:pt x="272" y="355"/>
                  </a:cubicBezTo>
                  <a:cubicBezTo>
                    <a:pt x="272" y="336"/>
                    <a:pt x="272" y="336"/>
                    <a:pt x="272" y="336"/>
                  </a:cubicBezTo>
                  <a:cubicBezTo>
                    <a:pt x="273" y="336"/>
                    <a:pt x="275" y="335"/>
                    <a:pt x="278" y="335"/>
                  </a:cubicBezTo>
                  <a:cubicBezTo>
                    <a:pt x="279" y="336"/>
                    <a:pt x="279" y="337"/>
                    <a:pt x="280" y="338"/>
                  </a:cubicBezTo>
                  <a:close/>
                  <a:moveTo>
                    <a:pt x="280" y="389"/>
                  </a:moveTo>
                  <a:cubicBezTo>
                    <a:pt x="280" y="403"/>
                    <a:pt x="280" y="403"/>
                    <a:pt x="280" y="403"/>
                  </a:cubicBezTo>
                  <a:cubicBezTo>
                    <a:pt x="279" y="399"/>
                    <a:pt x="278" y="398"/>
                    <a:pt x="276" y="394"/>
                  </a:cubicBezTo>
                  <a:cubicBezTo>
                    <a:pt x="272" y="394"/>
                    <a:pt x="272" y="394"/>
                    <a:pt x="272" y="394"/>
                  </a:cubicBezTo>
                  <a:cubicBezTo>
                    <a:pt x="272" y="390"/>
                    <a:pt x="272" y="390"/>
                    <a:pt x="272" y="390"/>
                  </a:cubicBezTo>
                  <a:cubicBezTo>
                    <a:pt x="280" y="389"/>
                    <a:pt x="280" y="389"/>
                    <a:pt x="280" y="389"/>
                  </a:cubicBezTo>
                  <a:close/>
                  <a:moveTo>
                    <a:pt x="280" y="410"/>
                  </a:moveTo>
                  <a:cubicBezTo>
                    <a:pt x="280" y="414"/>
                    <a:pt x="280" y="414"/>
                    <a:pt x="280" y="414"/>
                  </a:cubicBezTo>
                  <a:cubicBezTo>
                    <a:pt x="272" y="414"/>
                    <a:pt x="272" y="414"/>
                    <a:pt x="272" y="414"/>
                  </a:cubicBezTo>
                  <a:cubicBezTo>
                    <a:pt x="272" y="406"/>
                    <a:pt x="272" y="406"/>
                    <a:pt x="272" y="406"/>
                  </a:cubicBezTo>
                  <a:cubicBezTo>
                    <a:pt x="272" y="410"/>
                    <a:pt x="272" y="410"/>
                    <a:pt x="272" y="410"/>
                  </a:cubicBezTo>
                  <a:cubicBezTo>
                    <a:pt x="273" y="410"/>
                    <a:pt x="274" y="411"/>
                    <a:pt x="275" y="411"/>
                  </a:cubicBezTo>
                  <a:cubicBezTo>
                    <a:pt x="277" y="411"/>
                    <a:pt x="278" y="410"/>
                    <a:pt x="280" y="410"/>
                  </a:cubicBezTo>
                  <a:close/>
                  <a:moveTo>
                    <a:pt x="280" y="447"/>
                  </a:moveTo>
                  <a:cubicBezTo>
                    <a:pt x="280" y="479"/>
                    <a:pt x="280" y="479"/>
                    <a:pt x="280" y="479"/>
                  </a:cubicBezTo>
                  <a:cubicBezTo>
                    <a:pt x="278" y="479"/>
                    <a:pt x="278" y="479"/>
                    <a:pt x="278" y="479"/>
                  </a:cubicBezTo>
                  <a:cubicBezTo>
                    <a:pt x="277" y="482"/>
                    <a:pt x="275" y="484"/>
                    <a:pt x="274" y="486"/>
                  </a:cubicBezTo>
                  <a:cubicBezTo>
                    <a:pt x="273" y="487"/>
                    <a:pt x="272" y="487"/>
                    <a:pt x="272" y="487"/>
                  </a:cubicBezTo>
                  <a:cubicBezTo>
                    <a:pt x="272" y="454"/>
                    <a:pt x="272" y="454"/>
                    <a:pt x="272" y="454"/>
                  </a:cubicBezTo>
                  <a:cubicBezTo>
                    <a:pt x="272" y="454"/>
                    <a:pt x="274" y="454"/>
                    <a:pt x="275" y="454"/>
                  </a:cubicBezTo>
                  <a:cubicBezTo>
                    <a:pt x="275" y="454"/>
                    <a:pt x="274" y="453"/>
                    <a:pt x="274" y="452"/>
                  </a:cubicBezTo>
                  <a:cubicBezTo>
                    <a:pt x="273" y="452"/>
                    <a:pt x="272" y="451"/>
                    <a:pt x="272" y="451"/>
                  </a:cubicBezTo>
                  <a:cubicBezTo>
                    <a:pt x="272" y="449"/>
                    <a:pt x="272" y="449"/>
                    <a:pt x="272" y="449"/>
                  </a:cubicBezTo>
                  <a:cubicBezTo>
                    <a:pt x="272" y="449"/>
                    <a:pt x="272" y="448"/>
                    <a:pt x="272" y="447"/>
                  </a:cubicBezTo>
                  <a:cubicBezTo>
                    <a:pt x="276" y="445"/>
                    <a:pt x="277" y="446"/>
                    <a:pt x="280" y="447"/>
                  </a:cubicBezTo>
                  <a:close/>
                  <a:moveTo>
                    <a:pt x="280" y="501"/>
                  </a:moveTo>
                  <a:cubicBezTo>
                    <a:pt x="280" y="508"/>
                    <a:pt x="280" y="508"/>
                    <a:pt x="280" y="508"/>
                  </a:cubicBezTo>
                  <a:cubicBezTo>
                    <a:pt x="277" y="508"/>
                    <a:pt x="275" y="510"/>
                    <a:pt x="274" y="513"/>
                  </a:cubicBezTo>
                  <a:cubicBezTo>
                    <a:pt x="277" y="515"/>
                    <a:pt x="278" y="516"/>
                    <a:pt x="280" y="517"/>
                  </a:cubicBezTo>
                  <a:cubicBezTo>
                    <a:pt x="280" y="522"/>
                    <a:pt x="280" y="522"/>
                    <a:pt x="280" y="522"/>
                  </a:cubicBezTo>
                  <a:cubicBezTo>
                    <a:pt x="277" y="520"/>
                    <a:pt x="275" y="519"/>
                    <a:pt x="272" y="518"/>
                  </a:cubicBezTo>
                  <a:cubicBezTo>
                    <a:pt x="272" y="509"/>
                    <a:pt x="272" y="509"/>
                    <a:pt x="272" y="509"/>
                  </a:cubicBezTo>
                  <a:cubicBezTo>
                    <a:pt x="276" y="505"/>
                    <a:pt x="278" y="503"/>
                    <a:pt x="280" y="501"/>
                  </a:cubicBezTo>
                  <a:close/>
                  <a:moveTo>
                    <a:pt x="280" y="529"/>
                  </a:moveTo>
                  <a:cubicBezTo>
                    <a:pt x="280" y="536"/>
                    <a:pt x="280" y="536"/>
                    <a:pt x="280" y="536"/>
                  </a:cubicBezTo>
                  <a:cubicBezTo>
                    <a:pt x="272" y="544"/>
                    <a:pt x="272" y="544"/>
                    <a:pt x="272" y="544"/>
                  </a:cubicBezTo>
                  <a:cubicBezTo>
                    <a:pt x="272" y="537"/>
                    <a:pt x="272" y="537"/>
                    <a:pt x="272" y="537"/>
                  </a:cubicBezTo>
                  <a:cubicBezTo>
                    <a:pt x="273" y="537"/>
                    <a:pt x="275" y="536"/>
                    <a:pt x="277" y="534"/>
                  </a:cubicBezTo>
                  <a:cubicBezTo>
                    <a:pt x="275" y="533"/>
                    <a:pt x="273" y="531"/>
                    <a:pt x="272" y="530"/>
                  </a:cubicBezTo>
                  <a:cubicBezTo>
                    <a:pt x="272" y="526"/>
                    <a:pt x="272" y="526"/>
                    <a:pt x="272" y="526"/>
                  </a:cubicBezTo>
                  <a:cubicBezTo>
                    <a:pt x="273" y="527"/>
                    <a:pt x="275" y="529"/>
                    <a:pt x="277" y="530"/>
                  </a:cubicBezTo>
                  <a:cubicBezTo>
                    <a:pt x="278" y="529"/>
                    <a:pt x="279" y="529"/>
                    <a:pt x="280" y="529"/>
                  </a:cubicBezTo>
                  <a:close/>
                  <a:moveTo>
                    <a:pt x="280" y="577"/>
                  </a:moveTo>
                  <a:cubicBezTo>
                    <a:pt x="280" y="583"/>
                    <a:pt x="280" y="583"/>
                    <a:pt x="280" y="583"/>
                  </a:cubicBezTo>
                  <a:cubicBezTo>
                    <a:pt x="279" y="582"/>
                    <a:pt x="277" y="581"/>
                    <a:pt x="275" y="579"/>
                  </a:cubicBezTo>
                  <a:cubicBezTo>
                    <a:pt x="274" y="592"/>
                    <a:pt x="272" y="596"/>
                    <a:pt x="280" y="603"/>
                  </a:cubicBezTo>
                  <a:cubicBezTo>
                    <a:pt x="280" y="609"/>
                    <a:pt x="280" y="609"/>
                    <a:pt x="280" y="609"/>
                  </a:cubicBezTo>
                  <a:cubicBezTo>
                    <a:pt x="277" y="607"/>
                    <a:pt x="274" y="605"/>
                    <a:pt x="272" y="603"/>
                  </a:cubicBezTo>
                  <a:cubicBezTo>
                    <a:pt x="272" y="572"/>
                    <a:pt x="272" y="572"/>
                    <a:pt x="272" y="572"/>
                  </a:cubicBezTo>
                  <a:cubicBezTo>
                    <a:pt x="272" y="573"/>
                    <a:pt x="272" y="573"/>
                    <a:pt x="272" y="573"/>
                  </a:cubicBezTo>
                  <a:cubicBezTo>
                    <a:pt x="275" y="574"/>
                    <a:pt x="277" y="575"/>
                    <a:pt x="280" y="577"/>
                  </a:cubicBezTo>
                  <a:close/>
                  <a:moveTo>
                    <a:pt x="280" y="663"/>
                  </a:moveTo>
                  <a:cubicBezTo>
                    <a:pt x="280" y="675"/>
                    <a:pt x="280" y="675"/>
                    <a:pt x="280" y="675"/>
                  </a:cubicBezTo>
                  <a:cubicBezTo>
                    <a:pt x="273" y="673"/>
                    <a:pt x="273" y="672"/>
                    <a:pt x="273" y="671"/>
                  </a:cubicBezTo>
                  <a:cubicBezTo>
                    <a:pt x="274" y="668"/>
                    <a:pt x="275" y="665"/>
                    <a:pt x="276" y="662"/>
                  </a:cubicBezTo>
                  <a:cubicBezTo>
                    <a:pt x="280" y="663"/>
                    <a:pt x="280" y="663"/>
                    <a:pt x="280" y="663"/>
                  </a:cubicBezTo>
                  <a:close/>
                  <a:moveTo>
                    <a:pt x="272" y="442"/>
                  </a:moveTo>
                  <a:cubicBezTo>
                    <a:pt x="272" y="435"/>
                    <a:pt x="272" y="435"/>
                    <a:pt x="272" y="435"/>
                  </a:cubicBezTo>
                  <a:cubicBezTo>
                    <a:pt x="272" y="435"/>
                    <a:pt x="272" y="435"/>
                    <a:pt x="273" y="435"/>
                  </a:cubicBezTo>
                  <a:cubicBezTo>
                    <a:pt x="273" y="438"/>
                    <a:pt x="273" y="440"/>
                    <a:pt x="274" y="442"/>
                  </a:cubicBezTo>
                  <a:cubicBezTo>
                    <a:pt x="272" y="442"/>
                    <a:pt x="272" y="442"/>
                    <a:pt x="272" y="442"/>
                  </a:cubicBezTo>
                  <a:close/>
                  <a:moveTo>
                    <a:pt x="272" y="365"/>
                  </a:moveTo>
                  <a:cubicBezTo>
                    <a:pt x="272" y="361"/>
                    <a:pt x="272" y="361"/>
                    <a:pt x="272" y="361"/>
                  </a:cubicBezTo>
                  <a:cubicBezTo>
                    <a:pt x="272" y="362"/>
                    <a:pt x="272" y="363"/>
                    <a:pt x="272" y="365"/>
                  </a:cubicBezTo>
                  <a:cubicBezTo>
                    <a:pt x="272" y="365"/>
                    <a:pt x="272" y="365"/>
                    <a:pt x="272" y="365"/>
                  </a:cubicBezTo>
                  <a:close/>
                  <a:moveTo>
                    <a:pt x="272" y="324"/>
                  </a:move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3" y="317"/>
                  </a:cubicBezTo>
                  <a:cubicBezTo>
                    <a:pt x="273" y="319"/>
                    <a:pt x="272" y="321"/>
                    <a:pt x="272" y="324"/>
                  </a:cubicBezTo>
                  <a:close/>
                  <a:moveTo>
                    <a:pt x="262" y="24"/>
                  </a:moveTo>
                  <a:cubicBezTo>
                    <a:pt x="263" y="23"/>
                    <a:pt x="264" y="23"/>
                    <a:pt x="265" y="22"/>
                  </a:cubicBezTo>
                  <a:cubicBezTo>
                    <a:pt x="268" y="22"/>
                    <a:pt x="270" y="22"/>
                    <a:pt x="272" y="21"/>
                  </a:cubicBezTo>
                  <a:cubicBezTo>
                    <a:pt x="272" y="31"/>
                    <a:pt x="272" y="31"/>
                    <a:pt x="272" y="31"/>
                  </a:cubicBezTo>
                  <a:cubicBezTo>
                    <a:pt x="268" y="31"/>
                    <a:pt x="265" y="31"/>
                    <a:pt x="262" y="33"/>
                  </a:cubicBezTo>
                  <a:cubicBezTo>
                    <a:pt x="262" y="24"/>
                    <a:pt x="262" y="24"/>
                    <a:pt x="262" y="24"/>
                  </a:cubicBezTo>
                  <a:close/>
                  <a:moveTo>
                    <a:pt x="272" y="773"/>
                  </a:moveTo>
                  <a:cubicBezTo>
                    <a:pt x="268" y="772"/>
                    <a:pt x="265" y="772"/>
                    <a:pt x="262" y="770"/>
                  </a:cubicBezTo>
                  <a:cubicBezTo>
                    <a:pt x="262" y="762"/>
                    <a:pt x="262" y="762"/>
                    <a:pt x="262" y="762"/>
                  </a:cubicBezTo>
                  <a:cubicBezTo>
                    <a:pt x="264" y="764"/>
                    <a:pt x="268" y="765"/>
                    <a:pt x="271" y="766"/>
                  </a:cubicBezTo>
                  <a:cubicBezTo>
                    <a:pt x="272" y="764"/>
                    <a:pt x="272" y="764"/>
                    <a:pt x="266" y="737"/>
                  </a:cubicBezTo>
                  <a:cubicBezTo>
                    <a:pt x="265" y="735"/>
                    <a:pt x="263" y="733"/>
                    <a:pt x="262" y="731"/>
                  </a:cubicBezTo>
                  <a:cubicBezTo>
                    <a:pt x="262" y="722"/>
                    <a:pt x="262" y="722"/>
                    <a:pt x="262" y="722"/>
                  </a:cubicBezTo>
                  <a:cubicBezTo>
                    <a:pt x="265" y="723"/>
                    <a:pt x="268" y="725"/>
                    <a:pt x="272" y="727"/>
                  </a:cubicBezTo>
                  <a:cubicBezTo>
                    <a:pt x="272" y="773"/>
                    <a:pt x="272" y="773"/>
                    <a:pt x="272" y="773"/>
                  </a:cubicBezTo>
                  <a:close/>
                  <a:moveTo>
                    <a:pt x="272" y="48"/>
                  </a:moveTo>
                  <a:cubicBezTo>
                    <a:pt x="272" y="69"/>
                    <a:pt x="272" y="69"/>
                    <a:pt x="272" y="69"/>
                  </a:cubicBezTo>
                  <a:cubicBezTo>
                    <a:pt x="269" y="70"/>
                    <a:pt x="267" y="71"/>
                    <a:pt x="264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2" y="65"/>
                    <a:pt x="262" y="65"/>
                    <a:pt x="262" y="65"/>
                  </a:cubicBezTo>
                  <a:cubicBezTo>
                    <a:pt x="265" y="64"/>
                    <a:pt x="268" y="63"/>
                    <a:pt x="271" y="62"/>
                  </a:cubicBezTo>
                  <a:cubicBezTo>
                    <a:pt x="271" y="61"/>
                    <a:pt x="270" y="60"/>
                    <a:pt x="270" y="59"/>
                  </a:cubicBezTo>
                  <a:cubicBezTo>
                    <a:pt x="268" y="56"/>
                    <a:pt x="265" y="54"/>
                    <a:pt x="262" y="52"/>
                  </a:cubicBezTo>
                  <a:cubicBezTo>
                    <a:pt x="262" y="40"/>
                    <a:pt x="262" y="40"/>
                    <a:pt x="262" y="40"/>
                  </a:cubicBezTo>
                  <a:cubicBezTo>
                    <a:pt x="265" y="43"/>
                    <a:pt x="268" y="45"/>
                    <a:pt x="272" y="48"/>
                  </a:cubicBezTo>
                  <a:close/>
                  <a:moveTo>
                    <a:pt x="272" y="114"/>
                  </a:moveTo>
                  <a:cubicBezTo>
                    <a:pt x="272" y="124"/>
                    <a:pt x="272" y="124"/>
                    <a:pt x="272" y="124"/>
                  </a:cubicBezTo>
                  <a:cubicBezTo>
                    <a:pt x="271" y="124"/>
                    <a:pt x="270" y="123"/>
                    <a:pt x="270" y="122"/>
                  </a:cubicBezTo>
                  <a:cubicBezTo>
                    <a:pt x="270" y="119"/>
                    <a:pt x="270" y="116"/>
                    <a:pt x="272" y="114"/>
                  </a:cubicBezTo>
                  <a:close/>
                  <a:moveTo>
                    <a:pt x="272" y="201"/>
                  </a:moveTo>
                  <a:cubicBezTo>
                    <a:pt x="272" y="209"/>
                    <a:pt x="272" y="209"/>
                    <a:pt x="272" y="209"/>
                  </a:cubicBezTo>
                  <a:cubicBezTo>
                    <a:pt x="269" y="209"/>
                    <a:pt x="266" y="210"/>
                    <a:pt x="262" y="213"/>
                  </a:cubicBezTo>
                  <a:cubicBezTo>
                    <a:pt x="262" y="207"/>
                    <a:pt x="262" y="207"/>
                    <a:pt x="262" y="207"/>
                  </a:cubicBezTo>
                  <a:cubicBezTo>
                    <a:pt x="264" y="205"/>
                    <a:pt x="267" y="203"/>
                    <a:pt x="270" y="202"/>
                  </a:cubicBezTo>
                  <a:cubicBezTo>
                    <a:pt x="270" y="202"/>
                    <a:pt x="271" y="201"/>
                    <a:pt x="272" y="201"/>
                  </a:cubicBezTo>
                  <a:close/>
                  <a:moveTo>
                    <a:pt x="272" y="220"/>
                  </a:moveTo>
                  <a:cubicBezTo>
                    <a:pt x="272" y="226"/>
                    <a:pt x="272" y="226"/>
                    <a:pt x="272" y="226"/>
                  </a:cubicBezTo>
                  <a:cubicBezTo>
                    <a:pt x="268" y="225"/>
                    <a:pt x="265" y="223"/>
                    <a:pt x="262" y="222"/>
                  </a:cubicBezTo>
                  <a:cubicBezTo>
                    <a:pt x="262" y="215"/>
                    <a:pt x="262" y="215"/>
                    <a:pt x="262" y="215"/>
                  </a:cubicBezTo>
                  <a:cubicBezTo>
                    <a:pt x="265" y="217"/>
                    <a:pt x="268" y="218"/>
                    <a:pt x="272" y="220"/>
                  </a:cubicBezTo>
                  <a:close/>
                  <a:moveTo>
                    <a:pt x="272" y="227"/>
                  </a:moveTo>
                  <a:cubicBezTo>
                    <a:pt x="272" y="232"/>
                    <a:pt x="272" y="232"/>
                    <a:pt x="272" y="232"/>
                  </a:cubicBezTo>
                  <a:cubicBezTo>
                    <a:pt x="268" y="235"/>
                    <a:pt x="264" y="238"/>
                    <a:pt x="262" y="241"/>
                  </a:cubicBezTo>
                  <a:cubicBezTo>
                    <a:pt x="262" y="232"/>
                    <a:pt x="262" y="232"/>
                    <a:pt x="262" y="232"/>
                  </a:cubicBezTo>
                  <a:cubicBezTo>
                    <a:pt x="265" y="231"/>
                    <a:pt x="268" y="230"/>
                    <a:pt x="272" y="227"/>
                  </a:cubicBezTo>
                  <a:close/>
                  <a:moveTo>
                    <a:pt x="272" y="260"/>
                  </a:moveTo>
                  <a:cubicBezTo>
                    <a:pt x="272" y="264"/>
                    <a:pt x="272" y="264"/>
                    <a:pt x="272" y="264"/>
                  </a:cubicBezTo>
                  <a:cubicBezTo>
                    <a:pt x="271" y="263"/>
                    <a:pt x="270" y="262"/>
                    <a:pt x="268" y="262"/>
                  </a:cubicBezTo>
                  <a:cubicBezTo>
                    <a:pt x="266" y="266"/>
                    <a:pt x="264" y="269"/>
                    <a:pt x="262" y="272"/>
                  </a:cubicBezTo>
                  <a:cubicBezTo>
                    <a:pt x="262" y="264"/>
                    <a:pt x="262" y="264"/>
                    <a:pt x="262" y="264"/>
                  </a:cubicBezTo>
                  <a:cubicBezTo>
                    <a:pt x="264" y="261"/>
                    <a:pt x="264" y="259"/>
                    <a:pt x="262" y="254"/>
                  </a:cubicBezTo>
                  <a:cubicBezTo>
                    <a:pt x="262" y="250"/>
                    <a:pt x="262" y="250"/>
                    <a:pt x="262" y="250"/>
                  </a:cubicBezTo>
                  <a:cubicBezTo>
                    <a:pt x="266" y="253"/>
                    <a:pt x="268" y="257"/>
                    <a:pt x="272" y="260"/>
                  </a:cubicBezTo>
                  <a:close/>
                  <a:moveTo>
                    <a:pt x="272" y="271"/>
                  </a:moveTo>
                  <a:cubicBezTo>
                    <a:pt x="270" y="275"/>
                    <a:pt x="266" y="280"/>
                    <a:pt x="264" y="283"/>
                  </a:cubicBezTo>
                  <a:cubicBezTo>
                    <a:pt x="263" y="281"/>
                    <a:pt x="262" y="280"/>
                    <a:pt x="262" y="279"/>
                  </a:cubicBezTo>
                  <a:cubicBezTo>
                    <a:pt x="262" y="286"/>
                    <a:pt x="262" y="286"/>
                    <a:pt x="262" y="286"/>
                  </a:cubicBezTo>
                  <a:cubicBezTo>
                    <a:pt x="264" y="288"/>
                    <a:pt x="266" y="290"/>
                    <a:pt x="268" y="292"/>
                  </a:cubicBezTo>
                  <a:cubicBezTo>
                    <a:pt x="269" y="293"/>
                    <a:pt x="270" y="294"/>
                    <a:pt x="272" y="295"/>
                  </a:cubicBezTo>
                  <a:cubicBezTo>
                    <a:pt x="272" y="290"/>
                    <a:pt x="272" y="290"/>
                    <a:pt x="272" y="290"/>
                  </a:cubicBezTo>
                  <a:cubicBezTo>
                    <a:pt x="269" y="285"/>
                    <a:pt x="270" y="282"/>
                    <a:pt x="272" y="279"/>
                  </a:cubicBezTo>
                  <a:cubicBezTo>
                    <a:pt x="272" y="271"/>
                    <a:pt x="272" y="271"/>
                    <a:pt x="272" y="271"/>
                  </a:cubicBezTo>
                  <a:close/>
                  <a:moveTo>
                    <a:pt x="272" y="317"/>
                  </a:moveTo>
                  <a:cubicBezTo>
                    <a:pt x="272" y="324"/>
                    <a:pt x="272" y="324"/>
                    <a:pt x="272" y="324"/>
                  </a:cubicBezTo>
                  <a:cubicBezTo>
                    <a:pt x="270" y="331"/>
                    <a:pt x="265" y="339"/>
                    <a:pt x="262" y="346"/>
                  </a:cubicBezTo>
                  <a:cubicBezTo>
                    <a:pt x="262" y="324"/>
                    <a:pt x="262" y="324"/>
                    <a:pt x="262" y="324"/>
                  </a:cubicBezTo>
                  <a:cubicBezTo>
                    <a:pt x="263" y="320"/>
                    <a:pt x="266" y="317"/>
                    <a:pt x="272" y="317"/>
                  </a:cubicBezTo>
                  <a:close/>
                  <a:moveTo>
                    <a:pt x="272" y="336"/>
                  </a:moveTo>
                  <a:cubicBezTo>
                    <a:pt x="269" y="338"/>
                    <a:pt x="269" y="341"/>
                    <a:pt x="269" y="347"/>
                  </a:cubicBezTo>
                  <a:cubicBezTo>
                    <a:pt x="267" y="347"/>
                    <a:pt x="266" y="347"/>
                    <a:pt x="264" y="347"/>
                  </a:cubicBezTo>
                  <a:cubicBezTo>
                    <a:pt x="264" y="351"/>
                    <a:pt x="262" y="353"/>
                    <a:pt x="262" y="355"/>
                  </a:cubicBezTo>
                  <a:cubicBezTo>
                    <a:pt x="262" y="381"/>
                    <a:pt x="262" y="381"/>
                    <a:pt x="262" y="381"/>
                  </a:cubicBezTo>
                  <a:cubicBezTo>
                    <a:pt x="262" y="382"/>
                    <a:pt x="262" y="382"/>
                    <a:pt x="262" y="382"/>
                  </a:cubicBezTo>
                  <a:cubicBezTo>
                    <a:pt x="264" y="381"/>
                    <a:pt x="266" y="381"/>
                    <a:pt x="268" y="381"/>
                  </a:cubicBezTo>
                  <a:cubicBezTo>
                    <a:pt x="270" y="376"/>
                    <a:pt x="270" y="373"/>
                    <a:pt x="268" y="368"/>
                  </a:cubicBezTo>
                  <a:cubicBezTo>
                    <a:pt x="269" y="367"/>
                    <a:pt x="270" y="366"/>
                    <a:pt x="272" y="365"/>
                  </a:cubicBezTo>
                  <a:cubicBezTo>
                    <a:pt x="272" y="361"/>
                    <a:pt x="272" y="361"/>
                    <a:pt x="272" y="361"/>
                  </a:cubicBezTo>
                  <a:cubicBezTo>
                    <a:pt x="271" y="359"/>
                    <a:pt x="271" y="357"/>
                    <a:pt x="271" y="355"/>
                  </a:cubicBezTo>
                  <a:cubicBezTo>
                    <a:pt x="272" y="355"/>
                    <a:pt x="272" y="355"/>
                    <a:pt x="272" y="355"/>
                  </a:cubicBezTo>
                  <a:cubicBezTo>
                    <a:pt x="272" y="336"/>
                    <a:pt x="272" y="336"/>
                    <a:pt x="272" y="336"/>
                  </a:cubicBezTo>
                  <a:close/>
                  <a:moveTo>
                    <a:pt x="272" y="390"/>
                  </a:moveTo>
                  <a:cubicBezTo>
                    <a:pt x="272" y="394"/>
                    <a:pt x="272" y="394"/>
                    <a:pt x="272" y="394"/>
                  </a:cubicBezTo>
                  <a:cubicBezTo>
                    <a:pt x="269" y="394"/>
                    <a:pt x="269" y="394"/>
                    <a:pt x="269" y="394"/>
                  </a:cubicBezTo>
                  <a:cubicBezTo>
                    <a:pt x="270" y="398"/>
                    <a:pt x="271" y="402"/>
                    <a:pt x="272" y="406"/>
                  </a:cubicBezTo>
                  <a:cubicBezTo>
                    <a:pt x="272" y="414"/>
                    <a:pt x="272" y="414"/>
                    <a:pt x="272" y="414"/>
                  </a:cubicBezTo>
                  <a:cubicBezTo>
                    <a:pt x="262" y="414"/>
                    <a:pt x="262" y="414"/>
                    <a:pt x="262" y="414"/>
                  </a:cubicBezTo>
                  <a:cubicBezTo>
                    <a:pt x="262" y="411"/>
                    <a:pt x="262" y="411"/>
                    <a:pt x="262" y="411"/>
                  </a:cubicBezTo>
                  <a:cubicBezTo>
                    <a:pt x="262" y="411"/>
                    <a:pt x="262" y="411"/>
                    <a:pt x="262" y="411"/>
                  </a:cubicBezTo>
                  <a:cubicBezTo>
                    <a:pt x="264" y="411"/>
                    <a:pt x="266" y="411"/>
                    <a:pt x="269" y="411"/>
                  </a:cubicBezTo>
                  <a:cubicBezTo>
                    <a:pt x="266" y="397"/>
                    <a:pt x="266" y="397"/>
                    <a:pt x="264" y="394"/>
                  </a:cubicBezTo>
                  <a:cubicBezTo>
                    <a:pt x="264" y="394"/>
                    <a:pt x="263" y="394"/>
                    <a:pt x="262" y="394"/>
                  </a:cubicBezTo>
                  <a:cubicBezTo>
                    <a:pt x="262" y="390"/>
                    <a:pt x="262" y="390"/>
                    <a:pt x="262" y="390"/>
                  </a:cubicBezTo>
                  <a:cubicBezTo>
                    <a:pt x="272" y="390"/>
                    <a:pt x="272" y="390"/>
                    <a:pt x="272" y="390"/>
                  </a:cubicBezTo>
                  <a:close/>
                  <a:moveTo>
                    <a:pt x="272" y="435"/>
                  </a:moveTo>
                  <a:cubicBezTo>
                    <a:pt x="272" y="442"/>
                    <a:pt x="272" y="442"/>
                    <a:pt x="272" y="442"/>
                  </a:cubicBezTo>
                  <a:cubicBezTo>
                    <a:pt x="268" y="443"/>
                    <a:pt x="265" y="444"/>
                    <a:pt x="262" y="446"/>
                  </a:cubicBezTo>
                  <a:cubicBezTo>
                    <a:pt x="262" y="422"/>
                    <a:pt x="262" y="422"/>
                    <a:pt x="262" y="422"/>
                  </a:cubicBezTo>
                  <a:cubicBezTo>
                    <a:pt x="264" y="421"/>
                    <a:pt x="266" y="421"/>
                    <a:pt x="270" y="422"/>
                  </a:cubicBezTo>
                  <a:cubicBezTo>
                    <a:pt x="268" y="427"/>
                    <a:pt x="265" y="433"/>
                    <a:pt x="263" y="438"/>
                  </a:cubicBezTo>
                  <a:cubicBezTo>
                    <a:pt x="266" y="438"/>
                    <a:pt x="269" y="436"/>
                    <a:pt x="272" y="435"/>
                  </a:cubicBezTo>
                  <a:close/>
                  <a:moveTo>
                    <a:pt x="272" y="449"/>
                  </a:moveTo>
                  <a:cubicBezTo>
                    <a:pt x="272" y="451"/>
                    <a:pt x="272" y="451"/>
                    <a:pt x="272" y="451"/>
                  </a:cubicBezTo>
                  <a:cubicBezTo>
                    <a:pt x="271" y="451"/>
                    <a:pt x="271" y="451"/>
                    <a:pt x="271" y="451"/>
                  </a:cubicBezTo>
                  <a:cubicBezTo>
                    <a:pt x="271" y="450"/>
                    <a:pt x="271" y="450"/>
                    <a:pt x="272" y="449"/>
                  </a:cubicBezTo>
                  <a:close/>
                  <a:moveTo>
                    <a:pt x="272" y="454"/>
                  </a:moveTo>
                  <a:cubicBezTo>
                    <a:pt x="272" y="487"/>
                    <a:pt x="272" y="487"/>
                    <a:pt x="272" y="487"/>
                  </a:cubicBezTo>
                  <a:cubicBezTo>
                    <a:pt x="270" y="487"/>
                    <a:pt x="269" y="486"/>
                    <a:pt x="267" y="485"/>
                  </a:cubicBezTo>
                  <a:cubicBezTo>
                    <a:pt x="267" y="486"/>
                    <a:pt x="267" y="488"/>
                    <a:pt x="266" y="489"/>
                  </a:cubicBezTo>
                  <a:cubicBezTo>
                    <a:pt x="264" y="489"/>
                    <a:pt x="263" y="489"/>
                    <a:pt x="262" y="488"/>
                  </a:cubicBezTo>
                  <a:cubicBezTo>
                    <a:pt x="262" y="453"/>
                    <a:pt x="262" y="453"/>
                    <a:pt x="262" y="453"/>
                  </a:cubicBezTo>
                  <a:cubicBezTo>
                    <a:pt x="262" y="452"/>
                    <a:pt x="263" y="452"/>
                    <a:pt x="264" y="452"/>
                  </a:cubicBezTo>
                  <a:cubicBezTo>
                    <a:pt x="268" y="452"/>
                    <a:pt x="269" y="453"/>
                    <a:pt x="272" y="454"/>
                  </a:cubicBezTo>
                  <a:close/>
                  <a:moveTo>
                    <a:pt x="272" y="509"/>
                  </a:moveTo>
                  <a:cubicBezTo>
                    <a:pt x="272" y="518"/>
                    <a:pt x="272" y="518"/>
                    <a:pt x="272" y="518"/>
                  </a:cubicBezTo>
                  <a:cubicBezTo>
                    <a:pt x="270" y="518"/>
                    <a:pt x="269" y="518"/>
                    <a:pt x="267" y="518"/>
                  </a:cubicBezTo>
                  <a:cubicBezTo>
                    <a:pt x="266" y="519"/>
                    <a:pt x="266" y="519"/>
                    <a:pt x="266" y="522"/>
                  </a:cubicBezTo>
                  <a:cubicBezTo>
                    <a:pt x="268" y="523"/>
                    <a:pt x="270" y="524"/>
                    <a:pt x="272" y="526"/>
                  </a:cubicBezTo>
                  <a:cubicBezTo>
                    <a:pt x="272" y="530"/>
                    <a:pt x="272" y="530"/>
                    <a:pt x="272" y="530"/>
                  </a:cubicBezTo>
                  <a:cubicBezTo>
                    <a:pt x="268" y="528"/>
                    <a:pt x="265" y="525"/>
                    <a:pt x="262" y="526"/>
                  </a:cubicBezTo>
                  <a:cubicBezTo>
                    <a:pt x="262" y="521"/>
                    <a:pt x="262" y="521"/>
                    <a:pt x="262" y="521"/>
                  </a:cubicBezTo>
                  <a:cubicBezTo>
                    <a:pt x="266" y="517"/>
                    <a:pt x="269" y="513"/>
                    <a:pt x="270" y="511"/>
                  </a:cubicBezTo>
                  <a:cubicBezTo>
                    <a:pt x="272" y="509"/>
                    <a:pt x="272" y="509"/>
                    <a:pt x="272" y="509"/>
                  </a:cubicBezTo>
                  <a:close/>
                  <a:moveTo>
                    <a:pt x="272" y="537"/>
                  </a:moveTo>
                  <a:cubicBezTo>
                    <a:pt x="272" y="544"/>
                    <a:pt x="272" y="544"/>
                    <a:pt x="272" y="544"/>
                  </a:cubicBezTo>
                  <a:cubicBezTo>
                    <a:pt x="268" y="548"/>
                    <a:pt x="265" y="551"/>
                    <a:pt x="262" y="554"/>
                  </a:cubicBezTo>
                  <a:cubicBezTo>
                    <a:pt x="262" y="547"/>
                    <a:pt x="262" y="547"/>
                    <a:pt x="262" y="547"/>
                  </a:cubicBezTo>
                  <a:cubicBezTo>
                    <a:pt x="264" y="546"/>
                    <a:pt x="267" y="545"/>
                    <a:pt x="268" y="541"/>
                  </a:cubicBezTo>
                  <a:cubicBezTo>
                    <a:pt x="266" y="541"/>
                    <a:pt x="264" y="539"/>
                    <a:pt x="262" y="538"/>
                  </a:cubicBezTo>
                  <a:cubicBezTo>
                    <a:pt x="262" y="534"/>
                    <a:pt x="262" y="534"/>
                    <a:pt x="262" y="534"/>
                  </a:cubicBezTo>
                  <a:cubicBezTo>
                    <a:pt x="263" y="535"/>
                    <a:pt x="265" y="537"/>
                    <a:pt x="266" y="538"/>
                  </a:cubicBezTo>
                  <a:cubicBezTo>
                    <a:pt x="269" y="538"/>
                    <a:pt x="270" y="538"/>
                    <a:pt x="272" y="537"/>
                  </a:cubicBezTo>
                  <a:close/>
                  <a:moveTo>
                    <a:pt x="272" y="572"/>
                  </a:moveTo>
                  <a:cubicBezTo>
                    <a:pt x="272" y="603"/>
                    <a:pt x="272" y="603"/>
                    <a:pt x="272" y="603"/>
                  </a:cubicBezTo>
                  <a:cubicBezTo>
                    <a:pt x="271" y="602"/>
                    <a:pt x="271" y="602"/>
                    <a:pt x="271" y="602"/>
                  </a:cubicBezTo>
                  <a:cubicBezTo>
                    <a:pt x="268" y="601"/>
                    <a:pt x="265" y="599"/>
                    <a:pt x="262" y="597"/>
                  </a:cubicBezTo>
                  <a:cubicBezTo>
                    <a:pt x="262" y="591"/>
                    <a:pt x="262" y="591"/>
                    <a:pt x="262" y="591"/>
                  </a:cubicBezTo>
                  <a:cubicBezTo>
                    <a:pt x="263" y="592"/>
                    <a:pt x="264" y="593"/>
                    <a:pt x="265" y="594"/>
                  </a:cubicBezTo>
                  <a:cubicBezTo>
                    <a:pt x="266" y="594"/>
                    <a:pt x="267" y="594"/>
                    <a:pt x="268" y="594"/>
                  </a:cubicBezTo>
                  <a:cubicBezTo>
                    <a:pt x="268" y="582"/>
                    <a:pt x="270" y="577"/>
                    <a:pt x="262" y="569"/>
                  </a:cubicBezTo>
                  <a:cubicBezTo>
                    <a:pt x="262" y="563"/>
                    <a:pt x="262" y="563"/>
                    <a:pt x="262" y="563"/>
                  </a:cubicBezTo>
                  <a:cubicBezTo>
                    <a:pt x="266" y="566"/>
                    <a:pt x="268" y="568"/>
                    <a:pt x="272" y="572"/>
                  </a:cubicBezTo>
                  <a:close/>
                  <a:moveTo>
                    <a:pt x="262" y="506"/>
                  </a:moveTo>
                  <a:cubicBezTo>
                    <a:pt x="262" y="495"/>
                    <a:pt x="262" y="495"/>
                    <a:pt x="262" y="495"/>
                  </a:cubicBezTo>
                  <a:cubicBezTo>
                    <a:pt x="263" y="496"/>
                    <a:pt x="265" y="497"/>
                    <a:pt x="267" y="498"/>
                  </a:cubicBezTo>
                  <a:cubicBezTo>
                    <a:pt x="267" y="500"/>
                    <a:pt x="267" y="502"/>
                    <a:pt x="267" y="504"/>
                  </a:cubicBezTo>
                  <a:cubicBezTo>
                    <a:pt x="266" y="505"/>
                    <a:pt x="266" y="505"/>
                    <a:pt x="262" y="506"/>
                  </a:cubicBezTo>
                  <a:close/>
                  <a:moveTo>
                    <a:pt x="260" y="25"/>
                  </a:moveTo>
                  <a:cubicBezTo>
                    <a:pt x="260" y="25"/>
                    <a:pt x="261" y="24"/>
                    <a:pt x="262" y="24"/>
                  </a:cubicBezTo>
                  <a:cubicBezTo>
                    <a:pt x="262" y="33"/>
                    <a:pt x="262" y="33"/>
                    <a:pt x="262" y="33"/>
                  </a:cubicBezTo>
                  <a:cubicBezTo>
                    <a:pt x="261" y="33"/>
                    <a:pt x="260" y="33"/>
                    <a:pt x="260" y="33"/>
                  </a:cubicBezTo>
                  <a:cubicBezTo>
                    <a:pt x="260" y="25"/>
                    <a:pt x="260" y="25"/>
                    <a:pt x="260" y="25"/>
                  </a:cubicBezTo>
                  <a:close/>
                  <a:moveTo>
                    <a:pt x="262" y="770"/>
                  </a:moveTo>
                  <a:cubicBezTo>
                    <a:pt x="261" y="770"/>
                    <a:pt x="260" y="770"/>
                    <a:pt x="260" y="770"/>
                  </a:cubicBezTo>
                  <a:cubicBezTo>
                    <a:pt x="260" y="761"/>
                    <a:pt x="260" y="761"/>
                    <a:pt x="260" y="761"/>
                  </a:cubicBezTo>
                  <a:cubicBezTo>
                    <a:pt x="260" y="761"/>
                    <a:pt x="261" y="762"/>
                    <a:pt x="262" y="762"/>
                  </a:cubicBezTo>
                  <a:cubicBezTo>
                    <a:pt x="262" y="770"/>
                    <a:pt x="262" y="770"/>
                    <a:pt x="262" y="770"/>
                  </a:cubicBezTo>
                  <a:close/>
                  <a:moveTo>
                    <a:pt x="262" y="40"/>
                  </a:moveTo>
                  <a:cubicBezTo>
                    <a:pt x="262" y="52"/>
                    <a:pt x="262" y="52"/>
                    <a:pt x="262" y="52"/>
                  </a:cubicBezTo>
                  <a:cubicBezTo>
                    <a:pt x="261" y="51"/>
                    <a:pt x="260" y="50"/>
                    <a:pt x="260" y="50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2" y="40"/>
                    <a:pt x="262" y="40"/>
                    <a:pt x="262" y="40"/>
                  </a:cubicBezTo>
                  <a:close/>
                  <a:moveTo>
                    <a:pt x="262" y="65"/>
                  </a:moveTo>
                  <a:cubicBezTo>
                    <a:pt x="262" y="73"/>
                    <a:pt x="262" y="73"/>
                    <a:pt x="262" y="73"/>
                  </a:cubicBezTo>
                  <a:cubicBezTo>
                    <a:pt x="260" y="73"/>
                    <a:pt x="260" y="73"/>
                    <a:pt x="260" y="73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0" y="65"/>
                    <a:pt x="261" y="65"/>
                    <a:pt x="262" y="65"/>
                  </a:cubicBezTo>
                  <a:close/>
                  <a:moveTo>
                    <a:pt x="262" y="207"/>
                  </a:moveTo>
                  <a:cubicBezTo>
                    <a:pt x="262" y="213"/>
                    <a:pt x="262" y="213"/>
                    <a:pt x="262" y="213"/>
                  </a:cubicBezTo>
                  <a:cubicBezTo>
                    <a:pt x="261" y="213"/>
                    <a:pt x="260" y="213"/>
                    <a:pt x="260" y="214"/>
                  </a:cubicBezTo>
                  <a:cubicBezTo>
                    <a:pt x="262" y="215"/>
                    <a:pt x="262" y="215"/>
                    <a:pt x="262" y="215"/>
                  </a:cubicBezTo>
                  <a:cubicBezTo>
                    <a:pt x="262" y="222"/>
                    <a:pt x="262" y="222"/>
                    <a:pt x="262" y="222"/>
                  </a:cubicBezTo>
                  <a:cubicBezTo>
                    <a:pt x="261" y="222"/>
                    <a:pt x="260" y="222"/>
                    <a:pt x="260" y="222"/>
                  </a:cubicBezTo>
                  <a:cubicBezTo>
                    <a:pt x="260" y="208"/>
                    <a:pt x="260" y="208"/>
                    <a:pt x="260" y="208"/>
                  </a:cubicBezTo>
                  <a:cubicBezTo>
                    <a:pt x="260" y="208"/>
                    <a:pt x="261" y="207"/>
                    <a:pt x="262" y="207"/>
                  </a:cubicBezTo>
                  <a:close/>
                  <a:moveTo>
                    <a:pt x="262" y="232"/>
                  </a:moveTo>
                  <a:cubicBezTo>
                    <a:pt x="262" y="241"/>
                    <a:pt x="262" y="241"/>
                    <a:pt x="262" y="241"/>
                  </a:cubicBezTo>
                  <a:cubicBezTo>
                    <a:pt x="261" y="242"/>
                    <a:pt x="260" y="243"/>
                    <a:pt x="260" y="244"/>
                  </a:cubicBezTo>
                  <a:cubicBezTo>
                    <a:pt x="260" y="232"/>
                    <a:pt x="260" y="232"/>
                    <a:pt x="260" y="232"/>
                  </a:cubicBezTo>
                  <a:cubicBezTo>
                    <a:pt x="260" y="232"/>
                    <a:pt x="261" y="232"/>
                    <a:pt x="262" y="232"/>
                  </a:cubicBezTo>
                  <a:close/>
                  <a:moveTo>
                    <a:pt x="262" y="250"/>
                  </a:moveTo>
                  <a:cubicBezTo>
                    <a:pt x="262" y="254"/>
                    <a:pt x="262" y="254"/>
                    <a:pt x="262" y="254"/>
                  </a:cubicBezTo>
                  <a:cubicBezTo>
                    <a:pt x="261" y="254"/>
                    <a:pt x="261" y="253"/>
                    <a:pt x="260" y="252"/>
                  </a:cubicBezTo>
                  <a:cubicBezTo>
                    <a:pt x="260" y="253"/>
                    <a:pt x="260" y="253"/>
                    <a:pt x="260" y="253"/>
                  </a:cubicBezTo>
                  <a:cubicBezTo>
                    <a:pt x="260" y="248"/>
                    <a:pt x="260" y="248"/>
                    <a:pt x="260" y="248"/>
                  </a:cubicBezTo>
                  <a:cubicBezTo>
                    <a:pt x="260" y="249"/>
                    <a:pt x="261" y="249"/>
                    <a:pt x="262" y="250"/>
                  </a:cubicBezTo>
                  <a:close/>
                  <a:moveTo>
                    <a:pt x="262" y="264"/>
                  </a:moveTo>
                  <a:cubicBezTo>
                    <a:pt x="262" y="272"/>
                    <a:pt x="262" y="272"/>
                    <a:pt x="262" y="272"/>
                  </a:cubicBezTo>
                  <a:cubicBezTo>
                    <a:pt x="261" y="274"/>
                    <a:pt x="260" y="275"/>
                    <a:pt x="260" y="277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86"/>
                    <a:pt x="262" y="286"/>
                    <a:pt x="262" y="286"/>
                  </a:cubicBezTo>
                  <a:cubicBezTo>
                    <a:pt x="261" y="285"/>
                    <a:pt x="260" y="284"/>
                    <a:pt x="260" y="283"/>
                  </a:cubicBezTo>
                  <a:cubicBezTo>
                    <a:pt x="260" y="268"/>
                    <a:pt x="260" y="268"/>
                    <a:pt x="260" y="268"/>
                  </a:cubicBezTo>
                  <a:cubicBezTo>
                    <a:pt x="260" y="267"/>
                    <a:pt x="261" y="266"/>
                    <a:pt x="262" y="264"/>
                  </a:cubicBezTo>
                  <a:close/>
                  <a:moveTo>
                    <a:pt x="262" y="324"/>
                  </a:moveTo>
                  <a:cubicBezTo>
                    <a:pt x="262" y="346"/>
                    <a:pt x="262" y="346"/>
                    <a:pt x="262" y="346"/>
                  </a:cubicBezTo>
                  <a:cubicBezTo>
                    <a:pt x="261" y="347"/>
                    <a:pt x="260" y="349"/>
                    <a:pt x="260" y="350"/>
                  </a:cubicBezTo>
                  <a:cubicBezTo>
                    <a:pt x="260" y="331"/>
                    <a:pt x="260" y="331"/>
                    <a:pt x="260" y="331"/>
                  </a:cubicBezTo>
                  <a:cubicBezTo>
                    <a:pt x="260" y="329"/>
                    <a:pt x="261" y="326"/>
                    <a:pt x="262" y="324"/>
                  </a:cubicBezTo>
                  <a:close/>
                  <a:moveTo>
                    <a:pt x="262" y="355"/>
                  </a:moveTo>
                  <a:cubicBezTo>
                    <a:pt x="262" y="381"/>
                    <a:pt x="262" y="381"/>
                    <a:pt x="262" y="381"/>
                  </a:cubicBezTo>
                  <a:cubicBezTo>
                    <a:pt x="261" y="381"/>
                    <a:pt x="260" y="380"/>
                    <a:pt x="260" y="380"/>
                  </a:cubicBezTo>
                  <a:cubicBezTo>
                    <a:pt x="260" y="363"/>
                    <a:pt x="260" y="363"/>
                    <a:pt x="260" y="363"/>
                  </a:cubicBezTo>
                  <a:cubicBezTo>
                    <a:pt x="260" y="363"/>
                    <a:pt x="260" y="363"/>
                    <a:pt x="261" y="363"/>
                  </a:cubicBezTo>
                  <a:cubicBezTo>
                    <a:pt x="260" y="360"/>
                    <a:pt x="261" y="357"/>
                    <a:pt x="262" y="355"/>
                  </a:cubicBezTo>
                  <a:close/>
                  <a:moveTo>
                    <a:pt x="262" y="390"/>
                  </a:moveTo>
                  <a:cubicBezTo>
                    <a:pt x="262" y="394"/>
                    <a:pt x="262" y="394"/>
                    <a:pt x="262" y="394"/>
                  </a:cubicBezTo>
                  <a:cubicBezTo>
                    <a:pt x="261" y="394"/>
                    <a:pt x="260" y="394"/>
                    <a:pt x="260" y="393"/>
                  </a:cubicBezTo>
                  <a:cubicBezTo>
                    <a:pt x="260" y="390"/>
                    <a:pt x="260" y="390"/>
                    <a:pt x="260" y="390"/>
                  </a:cubicBezTo>
                  <a:cubicBezTo>
                    <a:pt x="262" y="390"/>
                    <a:pt x="262" y="390"/>
                    <a:pt x="262" y="390"/>
                  </a:cubicBezTo>
                  <a:close/>
                  <a:moveTo>
                    <a:pt x="262" y="411"/>
                  </a:moveTo>
                  <a:cubicBezTo>
                    <a:pt x="262" y="414"/>
                    <a:pt x="262" y="414"/>
                    <a:pt x="262" y="414"/>
                  </a:cubicBezTo>
                  <a:cubicBezTo>
                    <a:pt x="260" y="414"/>
                    <a:pt x="260" y="414"/>
                    <a:pt x="260" y="414"/>
                  </a:cubicBezTo>
                  <a:cubicBezTo>
                    <a:pt x="260" y="406"/>
                    <a:pt x="260" y="406"/>
                    <a:pt x="260" y="406"/>
                  </a:cubicBezTo>
                  <a:cubicBezTo>
                    <a:pt x="260" y="408"/>
                    <a:pt x="261" y="410"/>
                    <a:pt x="262" y="411"/>
                  </a:cubicBezTo>
                  <a:close/>
                  <a:moveTo>
                    <a:pt x="262" y="422"/>
                  </a:moveTo>
                  <a:cubicBezTo>
                    <a:pt x="262" y="446"/>
                    <a:pt x="262" y="446"/>
                    <a:pt x="262" y="446"/>
                  </a:cubicBezTo>
                  <a:cubicBezTo>
                    <a:pt x="260" y="446"/>
                    <a:pt x="260" y="446"/>
                    <a:pt x="260" y="446"/>
                  </a:cubicBezTo>
                  <a:cubicBezTo>
                    <a:pt x="260" y="423"/>
                    <a:pt x="260" y="423"/>
                    <a:pt x="260" y="423"/>
                  </a:cubicBezTo>
                  <a:cubicBezTo>
                    <a:pt x="260" y="423"/>
                    <a:pt x="261" y="422"/>
                    <a:pt x="262" y="422"/>
                  </a:cubicBezTo>
                  <a:close/>
                  <a:moveTo>
                    <a:pt x="262" y="453"/>
                  </a:moveTo>
                  <a:cubicBezTo>
                    <a:pt x="262" y="488"/>
                    <a:pt x="262" y="488"/>
                    <a:pt x="262" y="488"/>
                  </a:cubicBezTo>
                  <a:cubicBezTo>
                    <a:pt x="261" y="488"/>
                    <a:pt x="260" y="488"/>
                    <a:pt x="260" y="488"/>
                  </a:cubicBezTo>
                  <a:cubicBezTo>
                    <a:pt x="260" y="454"/>
                    <a:pt x="260" y="454"/>
                    <a:pt x="260" y="454"/>
                  </a:cubicBezTo>
                  <a:cubicBezTo>
                    <a:pt x="260" y="454"/>
                    <a:pt x="261" y="453"/>
                    <a:pt x="262" y="453"/>
                  </a:cubicBezTo>
                  <a:close/>
                  <a:moveTo>
                    <a:pt x="262" y="495"/>
                  </a:moveTo>
                  <a:cubicBezTo>
                    <a:pt x="262" y="506"/>
                    <a:pt x="262" y="506"/>
                    <a:pt x="262" y="506"/>
                  </a:cubicBezTo>
                  <a:cubicBezTo>
                    <a:pt x="261" y="506"/>
                    <a:pt x="261" y="506"/>
                    <a:pt x="261" y="506"/>
                  </a:cubicBezTo>
                  <a:cubicBezTo>
                    <a:pt x="260" y="506"/>
                    <a:pt x="260" y="505"/>
                    <a:pt x="260" y="505"/>
                  </a:cubicBezTo>
                  <a:cubicBezTo>
                    <a:pt x="260" y="493"/>
                    <a:pt x="260" y="493"/>
                    <a:pt x="260" y="493"/>
                  </a:cubicBezTo>
                  <a:cubicBezTo>
                    <a:pt x="260" y="494"/>
                    <a:pt x="261" y="494"/>
                    <a:pt x="262" y="495"/>
                  </a:cubicBezTo>
                  <a:close/>
                  <a:moveTo>
                    <a:pt x="262" y="521"/>
                  </a:moveTo>
                  <a:cubicBezTo>
                    <a:pt x="262" y="526"/>
                    <a:pt x="262" y="526"/>
                    <a:pt x="262" y="526"/>
                  </a:cubicBezTo>
                  <a:cubicBezTo>
                    <a:pt x="261" y="526"/>
                    <a:pt x="260" y="526"/>
                    <a:pt x="260" y="527"/>
                  </a:cubicBezTo>
                  <a:cubicBezTo>
                    <a:pt x="260" y="523"/>
                    <a:pt x="260" y="523"/>
                    <a:pt x="260" y="523"/>
                  </a:cubicBezTo>
                  <a:cubicBezTo>
                    <a:pt x="260" y="522"/>
                    <a:pt x="261" y="522"/>
                    <a:pt x="262" y="521"/>
                  </a:cubicBezTo>
                  <a:close/>
                  <a:moveTo>
                    <a:pt x="262" y="534"/>
                  </a:moveTo>
                  <a:cubicBezTo>
                    <a:pt x="262" y="538"/>
                    <a:pt x="262" y="538"/>
                    <a:pt x="262" y="538"/>
                  </a:cubicBezTo>
                  <a:cubicBezTo>
                    <a:pt x="261" y="538"/>
                    <a:pt x="260" y="537"/>
                    <a:pt x="260" y="537"/>
                  </a:cubicBezTo>
                  <a:cubicBezTo>
                    <a:pt x="260" y="533"/>
                    <a:pt x="260" y="533"/>
                    <a:pt x="260" y="533"/>
                  </a:cubicBezTo>
                  <a:cubicBezTo>
                    <a:pt x="260" y="533"/>
                    <a:pt x="261" y="533"/>
                    <a:pt x="262" y="534"/>
                  </a:cubicBezTo>
                  <a:close/>
                  <a:moveTo>
                    <a:pt x="262" y="547"/>
                  </a:moveTo>
                  <a:cubicBezTo>
                    <a:pt x="262" y="554"/>
                    <a:pt x="262" y="554"/>
                    <a:pt x="262" y="554"/>
                  </a:cubicBezTo>
                  <a:cubicBezTo>
                    <a:pt x="260" y="556"/>
                    <a:pt x="260" y="556"/>
                    <a:pt x="260" y="556"/>
                  </a:cubicBezTo>
                  <a:cubicBezTo>
                    <a:pt x="260" y="552"/>
                    <a:pt x="260" y="552"/>
                    <a:pt x="260" y="552"/>
                  </a:cubicBezTo>
                  <a:cubicBezTo>
                    <a:pt x="260" y="552"/>
                    <a:pt x="260" y="552"/>
                    <a:pt x="260" y="552"/>
                  </a:cubicBezTo>
                  <a:cubicBezTo>
                    <a:pt x="260" y="552"/>
                    <a:pt x="260" y="552"/>
                    <a:pt x="260" y="552"/>
                  </a:cubicBezTo>
                  <a:cubicBezTo>
                    <a:pt x="260" y="547"/>
                    <a:pt x="260" y="547"/>
                    <a:pt x="260" y="547"/>
                  </a:cubicBezTo>
                  <a:cubicBezTo>
                    <a:pt x="261" y="548"/>
                    <a:pt x="261" y="548"/>
                    <a:pt x="261" y="548"/>
                  </a:cubicBezTo>
                  <a:cubicBezTo>
                    <a:pt x="261" y="547"/>
                    <a:pt x="261" y="547"/>
                    <a:pt x="262" y="547"/>
                  </a:cubicBezTo>
                  <a:close/>
                  <a:moveTo>
                    <a:pt x="262" y="563"/>
                  </a:moveTo>
                  <a:cubicBezTo>
                    <a:pt x="262" y="569"/>
                    <a:pt x="262" y="569"/>
                    <a:pt x="262" y="569"/>
                  </a:cubicBezTo>
                  <a:cubicBezTo>
                    <a:pt x="261" y="569"/>
                    <a:pt x="261" y="568"/>
                    <a:pt x="260" y="568"/>
                  </a:cubicBezTo>
                  <a:cubicBezTo>
                    <a:pt x="260" y="569"/>
                    <a:pt x="260" y="570"/>
                    <a:pt x="260" y="571"/>
                  </a:cubicBezTo>
                  <a:cubicBezTo>
                    <a:pt x="260" y="562"/>
                    <a:pt x="260" y="562"/>
                    <a:pt x="260" y="562"/>
                  </a:cubicBezTo>
                  <a:cubicBezTo>
                    <a:pt x="260" y="562"/>
                    <a:pt x="261" y="563"/>
                    <a:pt x="262" y="563"/>
                  </a:cubicBezTo>
                  <a:close/>
                  <a:moveTo>
                    <a:pt x="262" y="591"/>
                  </a:moveTo>
                  <a:cubicBezTo>
                    <a:pt x="262" y="597"/>
                    <a:pt x="262" y="597"/>
                    <a:pt x="262" y="597"/>
                  </a:cubicBezTo>
                  <a:cubicBezTo>
                    <a:pt x="261" y="596"/>
                    <a:pt x="260" y="596"/>
                    <a:pt x="260" y="595"/>
                  </a:cubicBezTo>
                  <a:cubicBezTo>
                    <a:pt x="260" y="588"/>
                    <a:pt x="260" y="588"/>
                    <a:pt x="260" y="588"/>
                  </a:cubicBezTo>
                  <a:cubicBezTo>
                    <a:pt x="260" y="589"/>
                    <a:pt x="261" y="590"/>
                    <a:pt x="262" y="591"/>
                  </a:cubicBezTo>
                  <a:close/>
                  <a:moveTo>
                    <a:pt x="262" y="722"/>
                  </a:moveTo>
                  <a:cubicBezTo>
                    <a:pt x="262" y="731"/>
                    <a:pt x="262" y="731"/>
                    <a:pt x="262" y="731"/>
                  </a:cubicBezTo>
                  <a:cubicBezTo>
                    <a:pt x="261" y="731"/>
                    <a:pt x="260" y="730"/>
                    <a:pt x="260" y="729"/>
                  </a:cubicBezTo>
                  <a:cubicBezTo>
                    <a:pt x="260" y="721"/>
                    <a:pt x="260" y="721"/>
                    <a:pt x="260" y="721"/>
                  </a:cubicBezTo>
                  <a:cubicBezTo>
                    <a:pt x="260" y="721"/>
                    <a:pt x="261" y="722"/>
                    <a:pt x="262" y="722"/>
                  </a:cubicBezTo>
                  <a:close/>
                  <a:moveTo>
                    <a:pt x="260" y="322"/>
                  </a:moveTo>
                  <a:cubicBezTo>
                    <a:pt x="260" y="309"/>
                    <a:pt x="260" y="309"/>
                    <a:pt x="260" y="309"/>
                  </a:cubicBezTo>
                  <a:cubicBezTo>
                    <a:pt x="261" y="310"/>
                    <a:pt x="261" y="310"/>
                    <a:pt x="261" y="310"/>
                  </a:cubicBezTo>
                  <a:cubicBezTo>
                    <a:pt x="261" y="315"/>
                    <a:pt x="260" y="319"/>
                    <a:pt x="260" y="322"/>
                  </a:cubicBezTo>
                  <a:close/>
                  <a:moveTo>
                    <a:pt x="253" y="27"/>
                  </a:moveTo>
                  <a:cubicBezTo>
                    <a:pt x="255" y="27"/>
                    <a:pt x="257" y="26"/>
                    <a:pt x="260" y="25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58" y="34"/>
                    <a:pt x="256" y="34"/>
                    <a:pt x="255" y="35"/>
                  </a:cubicBezTo>
                  <a:cubicBezTo>
                    <a:pt x="256" y="36"/>
                    <a:pt x="258" y="37"/>
                    <a:pt x="260" y="39"/>
                  </a:cubicBezTo>
                  <a:cubicBezTo>
                    <a:pt x="260" y="50"/>
                    <a:pt x="260" y="50"/>
                    <a:pt x="260" y="50"/>
                  </a:cubicBezTo>
                  <a:cubicBezTo>
                    <a:pt x="257" y="48"/>
                    <a:pt x="255" y="47"/>
                    <a:pt x="253" y="46"/>
                  </a:cubicBezTo>
                  <a:cubicBezTo>
                    <a:pt x="253" y="27"/>
                    <a:pt x="253" y="27"/>
                    <a:pt x="253" y="27"/>
                  </a:cubicBezTo>
                  <a:close/>
                  <a:moveTo>
                    <a:pt x="260" y="770"/>
                  </a:moveTo>
                  <a:cubicBezTo>
                    <a:pt x="257" y="769"/>
                    <a:pt x="255" y="768"/>
                    <a:pt x="253" y="767"/>
                  </a:cubicBezTo>
                  <a:cubicBezTo>
                    <a:pt x="253" y="755"/>
                    <a:pt x="253" y="755"/>
                    <a:pt x="253" y="755"/>
                  </a:cubicBezTo>
                  <a:cubicBezTo>
                    <a:pt x="255" y="757"/>
                    <a:pt x="257" y="759"/>
                    <a:pt x="260" y="761"/>
                  </a:cubicBezTo>
                  <a:cubicBezTo>
                    <a:pt x="260" y="770"/>
                    <a:pt x="260" y="770"/>
                    <a:pt x="260" y="770"/>
                  </a:cubicBezTo>
                  <a:close/>
                  <a:moveTo>
                    <a:pt x="260" y="65"/>
                  </a:moveTo>
                  <a:cubicBezTo>
                    <a:pt x="260" y="73"/>
                    <a:pt x="260" y="73"/>
                    <a:pt x="260" y="73"/>
                  </a:cubicBezTo>
                  <a:cubicBezTo>
                    <a:pt x="253" y="75"/>
                    <a:pt x="253" y="75"/>
                    <a:pt x="253" y="75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55" y="66"/>
                    <a:pt x="258" y="65"/>
                    <a:pt x="260" y="65"/>
                  </a:cubicBezTo>
                  <a:close/>
                  <a:moveTo>
                    <a:pt x="260" y="208"/>
                  </a:moveTo>
                  <a:cubicBezTo>
                    <a:pt x="260" y="222"/>
                    <a:pt x="260" y="222"/>
                    <a:pt x="260" y="222"/>
                  </a:cubicBezTo>
                  <a:cubicBezTo>
                    <a:pt x="257" y="221"/>
                    <a:pt x="255" y="221"/>
                    <a:pt x="253" y="221"/>
                  </a:cubicBezTo>
                  <a:cubicBezTo>
                    <a:pt x="253" y="213"/>
                    <a:pt x="253" y="213"/>
                    <a:pt x="253" y="213"/>
                  </a:cubicBezTo>
                  <a:cubicBezTo>
                    <a:pt x="255" y="211"/>
                    <a:pt x="257" y="210"/>
                    <a:pt x="260" y="208"/>
                  </a:cubicBezTo>
                  <a:close/>
                  <a:moveTo>
                    <a:pt x="260" y="232"/>
                  </a:moveTo>
                  <a:cubicBezTo>
                    <a:pt x="260" y="244"/>
                    <a:pt x="260" y="244"/>
                    <a:pt x="260" y="244"/>
                  </a:cubicBezTo>
                  <a:cubicBezTo>
                    <a:pt x="259" y="245"/>
                    <a:pt x="258" y="246"/>
                    <a:pt x="258" y="247"/>
                  </a:cubicBezTo>
                  <a:cubicBezTo>
                    <a:pt x="259" y="248"/>
                    <a:pt x="259" y="248"/>
                    <a:pt x="260" y="248"/>
                  </a:cubicBezTo>
                  <a:cubicBezTo>
                    <a:pt x="260" y="253"/>
                    <a:pt x="260" y="253"/>
                    <a:pt x="260" y="253"/>
                  </a:cubicBezTo>
                  <a:cubicBezTo>
                    <a:pt x="257" y="257"/>
                    <a:pt x="254" y="260"/>
                    <a:pt x="253" y="263"/>
                  </a:cubicBezTo>
                  <a:cubicBezTo>
                    <a:pt x="253" y="255"/>
                    <a:pt x="253" y="255"/>
                    <a:pt x="253" y="255"/>
                  </a:cubicBezTo>
                  <a:cubicBezTo>
                    <a:pt x="254" y="253"/>
                    <a:pt x="254" y="251"/>
                    <a:pt x="254" y="248"/>
                  </a:cubicBezTo>
                  <a:cubicBezTo>
                    <a:pt x="253" y="248"/>
                    <a:pt x="253" y="248"/>
                    <a:pt x="253" y="249"/>
                  </a:cubicBezTo>
                  <a:cubicBezTo>
                    <a:pt x="253" y="242"/>
                    <a:pt x="253" y="242"/>
                    <a:pt x="253" y="242"/>
                  </a:cubicBezTo>
                  <a:cubicBezTo>
                    <a:pt x="254" y="241"/>
                    <a:pt x="256" y="240"/>
                    <a:pt x="257" y="238"/>
                  </a:cubicBezTo>
                  <a:cubicBezTo>
                    <a:pt x="256" y="238"/>
                    <a:pt x="254" y="237"/>
                    <a:pt x="253" y="237"/>
                  </a:cubicBezTo>
                  <a:cubicBezTo>
                    <a:pt x="253" y="231"/>
                    <a:pt x="253" y="231"/>
                    <a:pt x="253" y="231"/>
                  </a:cubicBezTo>
                  <a:cubicBezTo>
                    <a:pt x="256" y="232"/>
                    <a:pt x="256" y="232"/>
                    <a:pt x="256" y="232"/>
                  </a:cubicBezTo>
                  <a:cubicBezTo>
                    <a:pt x="257" y="232"/>
                    <a:pt x="258" y="232"/>
                    <a:pt x="260" y="232"/>
                  </a:cubicBezTo>
                  <a:close/>
                  <a:moveTo>
                    <a:pt x="260" y="268"/>
                  </a:moveTo>
                  <a:cubicBezTo>
                    <a:pt x="260" y="283"/>
                    <a:pt x="260" y="283"/>
                    <a:pt x="260" y="283"/>
                  </a:cubicBezTo>
                  <a:cubicBezTo>
                    <a:pt x="257" y="282"/>
                    <a:pt x="255" y="280"/>
                    <a:pt x="253" y="278"/>
                  </a:cubicBezTo>
                  <a:cubicBezTo>
                    <a:pt x="253" y="271"/>
                    <a:pt x="253" y="271"/>
                    <a:pt x="253" y="271"/>
                  </a:cubicBezTo>
                  <a:cubicBezTo>
                    <a:pt x="253" y="272"/>
                    <a:pt x="254" y="272"/>
                    <a:pt x="255" y="273"/>
                  </a:cubicBezTo>
                  <a:cubicBezTo>
                    <a:pt x="256" y="273"/>
                    <a:pt x="256" y="273"/>
                    <a:pt x="257" y="273"/>
                  </a:cubicBezTo>
                  <a:cubicBezTo>
                    <a:pt x="258" y="271"/>
                    <a:pt x="259" y="270"/>
                    <a:pt x="260" y="268"/>
                  </a:cubicBezTo>
                  <a:close/>
                  <a:moveTo>
                    <a:pt x="260" y="309"/>
                  </a:moveTo>
                  <a:cubicBezTo>
                    <a:pt x="260" y="322"/>
                    <a:pt x="260" y="322"/>
                    <a:pt x="260" y="322"/>
                  </a:cubicBezTo>
                  <a:cubicBezTo>
                    <a:pt x="258" y="327"/>
                    <a:pt x="255" y="332"/>
                    <a:pt x="253" y="338"/>
                  </a:cubicBezTo>
                  <a:cubicBezTo>
                    <a:pt x="253" y="304"/>
                    <a:pt x="253" y="304"/>
                    <a:pt x="253" y="304"/>
                  </a:cubicBezTo>
                  <a:cubicBezTo>
                    <a:pt x="255" y="305"/>
                    <a:pt x="257" y="307"/>
                    <a:pt x="260" y="309"/>
                  </a:cubicBezTo>
                  <a:close/>
                  <a:moveTo>
                    <a:pt x="260" y="331"/>
                  </a:moveTo>
                  <a:cubicBezTo>
                    <a:pt x="258" y="335"/>
                    <a:pt x="257" y="339"/>
                    <a:pt x="253" y="340"/>
                  </a:cubicBezTo>
                  <a:cubicBezTo>
                    <a:pt x="253" y="351"/>
                    <a:pt x="253" y="351"/>
                    <a:pt x="253" y="351"/>
                  </a:cubicBezTo>
                  <a:cubicBezTo>
                    <a:pt x="253" y="351"/>
                    <a:pt x="254" y="352"/>
                    <a:pt x="255" y="352"/>
                  </a:cubicBezTo>
                  <a:cubicBezTo>
                    <a:pt x="256" y="352"/>
                    <a:pt x="257" y="352"/>
                    <a:pt x="258" y="352"/>
                  </a:cubicBezTo>
                  <a:cubicBezTo>
                    <a:pt x="259" y="351"/>
                    <a:pt x="259" y="351"/>
                    <a:pt x="260" y="350"/>
                  </a:cubicBezTo>
                  <a:cubicBezTo>
                    <a:pt x="260" y="331"/>
                    <a:pt x="260" y="331"/>
                    <a:pt x="260" y="331"/>
                  </a:cubicBezTo>
                  <a:close/>
                  <a:moveTo>
                    <a:pt x="260" y="363"/>
                  </a:moveTo>
                  <a:cubicBezTo>
                    <a:pt x="260" y="380"/>
                    <a:pt x="260" y="380"/>
                    <a:pt x="260" y="380"/>
                  </a:cubicBezTo>
                  <a:cubicBezTo>
                    <a:pt x="257" y="377"/>
                    <a:pt x="255" y="375"/>
                    <a:pt x="253" y="374"/>
                  </a:cubicBezTo>
                  <a:cubicBezTo>
                    <a:pt x="253" y="363"/>
                    <a:pt x="253" y="363"/>
                    <a:pt x="253" y="363"/>
                  </a:cubicBezTo>
                  <a:cubicBezTo>
                    <a:pt x="255" y="363"/>
                    <a:pt x="257" y="363"/>
                    <a:pt x="260" y="363"/>
                  </a:cubicBezTo>
                  <a:close/>
                  <a:moveTo>
                    <a:pt x="260" y="390"/>
                  </a:moveTo>
                  <a:cubicBezTo>
                    <a:pt x="260" y="393"/>
                    <a:pt x="260" y="393"/>
                    <a:pt x="260" y="393"/>
                  </a:cubicBezTo>
                  <a:cubicBezTo>
                    <a:pt x="257" y="393"/>
                    <a:pt x="257" y="393"/>
                    <a:pt x="257" y="393"/>
                  </a:cubicBezTo>
                  <a:cubicBezTo>
                    <a:pt x="258" y="397"/>
                    <a:pt x="258" y="402"/>
                    <a:pt x="260" y="406"/>
                  </a:cubicBezTo>
                  <a:cubicBezTo>
                    <a:pt x="260" y="414"/>
                    <a:pt x="260" y="414"/>
                    <a:pt x="260" y="414"/>
                  </a:cubicBezTo>
                  <a:cubicBezTo>
                    <a:pt x="253" y="414"/>
                    <a:pt x="253" y="414"/>
                    <a:pt x="253" y="414"/>
                  </a:cubicBezTo>
                  <a:cubicBezTo>
                    <a:pt x="253" y="411"/>
                    <a:pt x="253" y="411"/>
                    <a:pt x="253" y="411"/>
                  </a:cubicBezTo>
                  <a:cubicBezTo>
                    <a:pt x="256" y="411"/>
                    <a:pt x="256" y="411"/>
                    <a:pt x="256" y="411"/>
                  </a:cubicBezTo>
                  <a:cubicBezTo>
                    <a:pt x="255" y="404"/>
                    <a:pt x="255" y="400"/>
                    <a:pt x="253" y="397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60" y="390"/>
                    <a:pt x="260" y="390"/>
                    <a:pt x="260" y="390"/>
                  </a:cubicBezTo>
                  <a:close/>
                  <a:moveTo>
                    <a:pt x="260" y="423"/>
                  </a:moveTo>
                  <a:cubicBezTo>
                    <a:pt x="260" y="446"/>
                    <a:pt x="260" y="446"/>
                    <a:pt x="260" y="446"/>
                  </a:cubicBezTo>
                  <a:cubicBezTo>
                    <a:pt x="258" y="447"/>
                    <a:pt x="255" y="448"/>
                    <a:pt x="253" y="448"/>
                  </a:cubicBezTo>
                  <a:cubicBezTo>
                    <a:pt x="253" y="449"/>
                    <a:pt x="253" y="449"/>
                    <a:pt x="253" y="449"/>
                  </a:cubicBezTo>
                  <a:cubicBezTo>
                    <a:pt x="253" y="436"/>
                    <a:pt x="253" y="436"/>
                    <a:pt x="253" y="436"/>
                  </a:cubicBezTo>
                  <a:cubicBezTo>
                    <a:pt x="255" y="434"/>
                    <a:pt x="256" y="430"/>
                    <a:pt x="258" y="424"/>
                  </a:cubicBezTo>
                  <a:cubicBezTo>
                    <a:pt x="258" y="423"/>
                    <a:pt x="259" y="423"/>
                    <a:pt x="260" y="423"/>
                  </a:cubicBezTo>
                  <a:close/>
                  <a:moveTo>
                    <a:pt x="260" y="454"/>
                  </a:moveTo>
                  <a:cubicBezTo>
                    <a:pt x="260" y="488"/>
                    <a:pt x="260" y="488"/>
                    <a:pt x="260" y="488"/>
                  </a:cubicBezTo>
                  <a:cubicBezTo>
                    <a:pt x="258" y="487"/>
                    <a:pt x="257" y="486"/>
                    <a:pt x="255" y="485"/>
                  </a:cubicBezTo>
                  <a:cubicBezTo>
                    <a:pt x="255" y="484"/>
                    <a:pt x="255" y="484"/>
                    <a:pt x="255" y="483"/>
                  </a:cubicBezTo>
                  <a:cubicBezTo>
                    <a:pt x="253" y="483"/>
                    <a:pt x="253" y="483"/>
                    <a:pt x="253" y="483"/>
                  </a:cubicBezTo>
                  <a:cubicBezTo>
                    <a:pt x="253" y="470"/>
                    <a:pt x="253" y="470"/>
                    <a:pt x="253" y="470"/>
                  </a:cubicBezTo>
                  <a:cubicBezTo>
                    <a:pt x="253" y="470"/>
                    <a:pt x="253" y="470"/>
                    <a:pt x="253" y="470"/>
                  </a:cubicBezTo>
                  <a:cubicBezTo>
                    <a:pt x="253" y="470"/>
                    <a:pt x="253" y="470"/>
                    <a:pt x="253" y="470"/>
                  </a:cubicBezTo>
                  <a:cubicBezTo>
                    <a:pt x="253" y="457"/>
                    <a:pt x="253" y="457"/>
                    <a:pt x="253" y="457"/>
                  </a:cubicBezTo>
                  <a:cubicBezTo>
                    <a:pt x="255" y="456"/>
                    <a:pt x="257" y="455"/>
                    <a:pt x="260" y="454"/>
                  </a:cubicBezTo>
                  <a:close/>
                  <a:moveTo>
                    <a:pt x="260" y="493"/>
                  </a:moveTo>
                  <a:cubicBezTo>
                    <a:pt x="258" y="492"/>
                    <a:pt x="256" y="490"/>
                    <a:pt x="256" y="489"/>
                  </a:cubicBezTo>
                  <a:cubicBezTo>
                    <a:pt x="255" y="488"/>
                    <a:pt x="254" y="488"/>
                    <a:pt x="253" y="488"/>
                  </a:cubicBezTo>
                  <a:cubicBezTo>
                    <a:pt x="253" y="487"/>
                    <a:pt x="253" y="487"/>
                    <a:pt x="253" y="487"/>
                  </a:cubicBezTo>
                  <a:cubicBezTo>
                    <a:pt x="253" y="497"/>
                    <a:pt x="253" y="497"/>
                    <a:pt x="253" y="497"/>
                  </a:cubicBezTo>
                  <a:cubicBezTo>
                    <a:pt x="255" y="499"/>
                    <a:pt x="257" y="502"/>
                    <a:pt x="260" y="505"/>
                  </a:cubicBezTo>
                  <a:cubicBezTo>
                    <a:pt x="260" y="493"/>
                    <a:pt x="260" y="493"/>
                    <a:pt x="260" y="493"/>
                  </a:cubicBezTo>
                  <a:close/>
                  <a:moveTo>
                    <a:pt x="260" y="523"/>
                  </a:moveTo>
                  <a:cubicBezTo>
                    <a:pt x="260" y="527"/>
                    <a:pt x="260" y="527"/>
                    <a:pt x="260" y="527"/>
                  </a:cubicBezTo>
                  <a:cubicBezTo>
                    <a:pt x="258" y="528"/>
                    <a:pt x="257" y="529"/>
                    <a:pt x="256" y="531"/>
                  </a:cubicBezTo>
                  <a:cubicBezTo>
                    <a:pt x="257" y="531"/>
                    <a:pt x="258" y="532"/>
                    <a:pt x="260" y="533"/>
                  </a:cubicBezTo>
                  <a:cubicBezTo>
                    <a:pt x="260" y="537"/>
                    <a:pt x="260" y="537"/>
                    <a:pt x="260" y="537"/>
                  </a:cubicBezTo>
                  <a:cubicBezTo>
                    <a:pt x="258" y="536"/>
                    <a:pt x="256" y="535"/>
                    <a:pt x="253" y="534"/>
                  </a:cubicBezTo>
                  <a:cubicBezTo>
                    <a:pt x="253" y="529"/>
                    <a:pt x="253" y="529"/>
                    <a:pt x="253" y="529"/>
                  </a:cubicBezTo>
                  <a:cubicBezTo>
                    <a:pt x="255" y="527"/>
                    <a:pt x="258" y="525"/>
                    <a:pt x="260" y="523"/>
                  </a:cubicBezTo>
                  <a:close/>
                  <a:moveTo>
                    <a:pt x="260" y="547"/>
                  </a:moveTo>
                  <a:cubicBezTo>
                    <a:pt x="260" y="552"/>
                    <a:pt x="260" y="552"/>
                    <a:pt x="260" y="552"/>
                  </a:cubicBezTo>
                  <a:cubicBezTo>
                    <a:pt x="257" y="550"/>
                    <a:pt x="255" y="548"/>
                    <a:pt x="253" y="547"/>
                  </a:cubicBezTo>
                  <a:cubicBezTo>
                    <a:pt x="253" y="543"/>
                    <a:pt x="253" y="543"/>
                    <a:pt x="253" y="543"/>
                  </a:cubicBezTo>
                  <a:cubicBezTo>
                    <a:pt x="255" y="544"/>
                    <a:pt x="257" y="545"/>
                    <a:pt x="260" y="547"/>
                  </a:cubicBezTo>
                  <a:close/>
                  <a:moveTo>
                    <a:pt x="260" y="552"/>
                  </a:moveTo>
                  <a:cubicBezTo>
                    <a:pt x="260" y="556"/>
                    <a:pt x="260" y="556"/>
                    <a:pt x="260" y="556"/>
                  </a:cubicBezTo>
                  <a:cubicBezTo>
                    <a:pt x="258" y="558"/>
                    <a:pt x="258" y="558"/>
                    <a:pt x="258" y="558"/>
                  </a:cubicBezTo>
                  <a:cubicBezTo>
                    <a:pt x="258" y="559"/>
                    <a:pt x="258" y="560"/>
                    <a:pt x="258" y="561"/>
                  </a:cubicBezTo>
                  <a:cubicBezTo>
                    <a:pt x="260" y="562"/>
                    <a:pt x="260" y="562"/>
                    <a:pt x="260" y="562"/>
                  </a:cubicBezTo>
                  <a:cubicBezTo>
                    <a:pt x="260" y="571"/>
                    <a:pt x="260" y="571"/>
                    <a:pt x="260" y="571"/>
                  </a:cubicBezTo>
                  <a:cubicBezTo>
                    <a:pt x="258" y="578"/>
                    <a:pt x="257" y="583"/>
                    <a:pt x="260" y="588"/>
                  </a:cubicBezTo>
                  <a:cubicBezTo>
                    <a:pt x="260" y="595"/>
                    <a:pt x="260" y="595"/>
                    <a:pt x="260" y="595"/>
                  </a:cubicBezTo>
                  <a:cubicBezTo>
                    <a:pt x="257" y="594"/>
                    <a:pt x="255" y="592"/>
                    <a:pt x="253" y="591"/>
                  </a:cubicBezTo>
                  <a:cubicBezTo>
                    <a:pt x="253" y="555"/>
                    <a:pt x="253" y="555"/>
                    <a:pt x="253" y="555"/>
                  </a:cubicBezTo>
                  <a:cubicBezTo>
                    <a:pt x="254" y="556"/>
                    <a:pt x="254" y="556"/>
                    <a:pt x="254" y="556"/>
                  </a:cubicBezTo>
                  <a:cubicBezTo>
                    <a:pt x="256" y="554"/>
                    <a:pt x="258" y="553"/>
                    <a:pt x="260" y="552"/>
                  </a:cubicBezTo>
                  <a:close/>
                  <a:moveTo>
                    <a:pt x="260" y="721"/>
                  </a:moveTo>
                  <a:cubicBezTo>
                    <a:pt x="260" y="729"/>
                    <a:pt x="260" y="729"/>
                    <a:pt x="260" y="729"/>
                  </a:cubicBezTo>
                  <a:cubicBezTo>
                    <a:pt x="258" y="728"/>
                    <a:pt x="256" y="727"/>
                    <a:pt x="253" y="726"/>
                  </a:cubicBezTo>
                  <a:cubicBezTo>
                    <a:pt x="253" y="719"/>
                    <a:pt x="253" y="719"/>
                    <a:pt x="253" y="719"/>
                  </a:cubicBezTo>
                  <a:cubicBezTo>
                    <a:pt x="255" y="719"/>
                    <a:pt x="257" y="720"/>
                    <a:pt x="260" y="721"/>
                  </a:cubicBezTo>
                  <a:close/>
                  <a:moveTo>
                    <a:pt x="248" y="29"/>
                  </a:moveTo>
                  <a:cubicBezTo>
                    <a:pt x="249" y="29"/>
                    <a:pt x="251" y="28"/>
                    <a:pt x="253" y="27"/>
                  </a:cubicBezTo>
                  <a:cubicBezTo>
                    <a:pt x="253" y="46"/>
                    <a:pt x="253" y="46"/>
                    <a:pt x="253" y="46"/>
                  </a:cubicBezTo>
                  <a:cubicBezTo>
                    <a:pt x="251" y="45"/>
                    <a:pt x="249" y="44"/>
                    <a:pt x="248" y="43"/>
                  </a:cubicBezTo>
                  <a:cubicBezTo>
                    <a:pt x="248" y="29"/>
                    <a:pt x="248" y="29"/>
                    <a:pt x="248" y="29"/>
                  </a:cubicBezTo>
                  <a:close/>
                  <a:moveTo>
                    <a:pt x="253" y="767"/>
                  </a:moveTo>
                  <a:cubicBezTo>
                    <a:pt x="251" y="766"/>
                    <a:pt x="249" y="764"/>
                    <a:pt x="248" y="763"/>
                  </a:cubicBezTo>
                  <a:cubicBezTo>
                    <a:pt x="248" y="733"/>
                    <a:pt x="248" y="733"/>
                    <a:pt x="248" y="733"/>
                  </a:cubicBezTo>
                  <a:cubicBezTo>
                    <a:pt x="248" y="742"/>
                    <a:pt x="249" y="749"/>
                    <a:pt x="253" y="755"/>
                  </a:cubicBezTo>
                  <a:cubicBezTo>
                    <a:pt x="253" y="767"/>
                    <a:pt x="253" y="767"/>
                    <a:pt x="253" y="767"/>
                  </a:cubicBezTo>
                  <a:close/>
                  <a:moveTo>
                    <a:pt x="253" y="66"/>
                  </a:moveTo>
                  <a:cubicBezTo>
                    <a:pt x="253" y="75"/>
                    <a:pt x="253" y="75"/>
                    <a:pt x="253" y="75"/>
                  </a:cubicBezTo>
                  <a:cubicBezTo>
                    <a:pt x="251" y="75"/>
                    <a:pt x="251" y="75"/>
                    <a:pt x="251" y="75"/>
                  </a:cubicBezTo>
                  <a:cubicBezTo>
                    <a:pt x="250" y="76"/>
                    <a:pt x="249" y="77"/>
                    <a:pt x="248" y="78"/>
                  </a:cubicBezTo>
                  <a:cubicBezTo>
                    <a:pt x="248" y="64"/>
                    <a:pt x="248" y="64"/>
                    <a:pt x="248" y="64"/>
                  </a:cubicBezTo>
                  <a:cubicBezTo>
                    <a:pt x="251" y="66"/>
                    <a:pt x="251" y="66"/>
                    <a:pt x="251" y="66"/>
                  </a:cubicBezTo>
                  <a:cubicBezTo>
                    <a:pt x="252" y="66"/>
                    <a:pt x="252" y="66"/>
                    <a:pt x="253" y="66"/>
                  </a:cubicBezTo>
                  <a:close/>
                  <a:moveTo>
                    <a:pt x="253" y="213"/>
                  </a:moveTo>
                  <a:cubicBezTo>
                    <a:pt x="253" y="221"/>
                    <a:pt x="253" y="221"/>
                    <a:pt x="253" y="221"/>
                  </a:cubicBezTo>
                  <a:cubicBezTo>
                    <a:pt x="251" y="222"/>
                    <a:pt x="249" y="222"/>
                    <a:pt x="248" y="224"/>
                  </a:cubicBezTo>
                  <a:cubicBezTo>
                    <a:pt x="248" y="217"/>
                    <a:pt x="248" y="217"/>
                    <a:pt x="248" y="217"/>
                  </a:cubicBezTo>
                  <a:cubicBezTo>
                    <a:pt x="249" y="216"/>
                    <a:pt x="251" y="214"/>
                    <a:pt x="253" y="213"/>
                  </a:cubicBezTo>
                  <a:close/>
                  <a:moveTo>
                    <a:pt x="253" y="231"/>
                  </a:moveTo>
                  <a:cubicBezTo>
                    <a:pt x="253" y="237"/>
                    <a:pt x="253" y="237"/>
                    <a:pt x="253" y="237"/>
                  </a:cubicBezTo>
                  <a:cubicBezTo>
                    <a:pt x="251" y="236"/>
                    <a:pt x="249" y="236"/>
                    <a:pt x="248" y="235"/>
                  </a:cubicBezTo>
                  <a:cubicBezTo>
                    <a:pt x="248" y="228"/>
                    <a:pt x="248" y="228"/>
                    <a:pt x="248" y="228"/>
                  </a:cubicBezTo>
                  <a:cubicBezTo>
                    <a:pt x="249" y="229"/>
                    <a:pt x="251" y="230"/>
                    <a:pt x="253" y="231"/>
                  </a:cubicBezTo>
                  <a:close/>
                  <a:moveTo>
                    <a:pt x="253" y="242"/>
                  </a:moveTo>
                  <a:cubicBezTo>
                    <a:pt x="253" y="249"/>
                    <a:pt x="253" y="249"/>
                    <a:pt x="253" y="249"/>
                  </a:cubicBezTo>
                  <a:cubicBezTo>
                    <a:pt x="252" y="249"/>
                    <a:pt x="251" y="249"/>
                    <a:pt x="249" y="250"/>
                  </a:cubicBezTo>
                  <a:cubicBezTo>
                    <a:pt x="249" y="251"/>
                    <a:pt x="248" y="252"/>
                    <a:pt x="248" y="253"/>
                  </a:cubicBezTo>
                  <a:cubicBezTo>
                    <a:pt x="248" y="245"/>
                    <a:pt x="248" y="245"/>
                    <a:pt x="248" y="245"/>
                  </a:cubicBezTo>
                  <a:cubicBezTo>
                    <a:pt x="250" y="244"/>
                    <a:pt x="251" y="244"/>
                    <a:pt x="253" y="242"/>
                  </a:cubicBezTo>
                  <a:close/>
                  <a:moveTo>
                    <a:pt x="253" y="255"/>
                  </a:moveTo>
                  <a:cubicBezTo>
                    <a:pt x="253" y="263"/>
                    <a:pt x="253" y="263"/>
                    <a:pt x="253" y="263"/>
                  </a:cubicBezTo>
                  <a:cubicBezTo>
                    <a:pt x="252" y="265"/>
                    <a:pt x="252" y="268"/>
                    <a:pt x="253" y="271"/>
                  </a:cubicBezTo>
                  <a:cubicBezTo>
                    <a:pt x="253" y="278"/>
                    <a:pt x="253" y="278"/>
                    <a:pt x="253" y="278"/>
                  </a:cubicBezTo>
                  <a:cubicBezTo>
                    <a:pt x="251" y="276"/>
                    <a:pt x="249" y="274"/>
                    <a:pt x="248" y="273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50" y="260"/>
                    <a:pt x="252" y="258"/>
                    <a:pt x="253" y="255"/>
                  </a:cubicBezTo>
                  <a:close/>
                  <a:moveTo>
                    <a:pt x="253" y="304"/>
                  </a:moveTo>
                  <a:cubicBezTo>
                    <a:pt x="253" y="338"/>
                    <a:pt x="253" y="338"/>
                    <a:pt x="253" y="338"/>
                  </a:cubicBezTo>
                  <a:cubicBezTo>
                    <a:pt x="253" y="339"/>
                    <a:pt x="253" y="340"/>
                    <a:pt x="252" y="340"/>
                  </a:cubicBezTo>
                  <a:cubicBezTo>
                    <a:pt x="253" y="340"/>
                    <a:pt x="253" y="340"/>
                    <a:pt x="253" y="340"/>
                  </a:cubicBezTo>
                  <a:cubicBezTo>
                    <a:pt x="253" y="351"/>
                    <a:pt x="253" y="351"/>
                    <a:pt x="253" y="351"/>
                  </a:cubicBezTo>
                  <a:cubicBezTo>
                    <a:pt x="253" y="351"/>
                    <a:pt x="253" y="351"/>
                    <a:pt x="252" y="351"/>
                  </a:cubicBezTo>
                  <a:cubicBezTo>
                    <a:pt x="252" y="348"/>
                    <a:pt x="251" y="345"/>
                    <a:pt x="251" y="343"/>
                  </a:cubicBezTo>
                  <a:cubicBezTo>
                    <a:pt x="250" y="343"/>
                    <a:pt x="249" y="343"/>
                    <a:pt x="249" y="344"/>
                  </a:cubicBezTo>
                  <a:cubicBezTo>
                    <a:pt x="248" y="345"/>
                    <a:pt x="248" y="346"/>
                    <a:pt x="248" y="347"/>
                  </a:cubicBezTo>
                  <a:cubicBezTo>
                    <a:pt x="248" y="332"/>
                    <a:pt x="248" y="332"/>
                    <a:pt x="248" y="332"/>
                  </a:cubicBezTo>
                  <a:cubicBezTo>
                    <a:pt x="249" y="328"/>
                    <a:pt x="251" y="323"/>
                    <a:pt x="250" y="319"/>
                  </a:cubicBezTo>
                  <a:cubicBezTo>
                    <a:pt x="249" y="320"/>
                    <a:pt x="249" y="321"/>
                    <a:pt x="248" y="321"/>
                  </a:cubicBezTo>
                  <a:cubicBezTo>
                    <a:pt x="248" y="302"/>
                    <a:pt x="248" y="302"/>
                    <a:pt x="248" y="302"/>
                  </a:cubicBezTo>
                  <a:cubicBezTo>
                    <a:pt x="249" y="302"/>
                    <a:pt x="251" y="303"/>
                    <a:pt x="253" y="304"/>
                  </a:cubicBezTo>
                  <a:close/>
                  <a:moveTo>
                    <a:pt x="253" y="363"/>
                  </a:moveTo>
                  <a:cubicBezTo>
                    <a:pt x="253" y="374"/>
                    <a:pt x="253" y="374"/>
                    <a:pt x="253" y="374"/>
                  </a:cubicBezTo>
                  <a:cubicBezTo>
                    <a:pt x="251" y="372"/>
                    <a:pt x="250" y="371"/>
                    <a:pt x="248" y="370"/>
                  </a:cubicBezTo>
                  <a:cubicBezTo>
                    <a:pt x="248" y="362"/>
                    <a:pt x="248" y="362"/>
                    <a:pt x="248" y="362"/>
                  </a:cubicBezTo>
                  <a:cubicBezTo>
                    <a:pt x="249" y="362"/>
                    <a:pt x="251" y="363"/>
                    <a:pt x="253" y="363"/>
                  </a:cubicBezTo>
                  <a:close/>
                  <a:moveTo>
                    <a:pt x="253" y="390"/>
                  </a:moveTo>
                  <a:cubicBezTo>
                    <a:pt x="253" y="397"/>
                    <a:pt x="253" y="397"/>
                    <a:pt x="253" y="397"/>
                  </a:cubicBezTo>
                  <a:cubicBezTo>
                    <a:pt x="252" y="395"/>
                    <a:pt x="251" y="394"/>
                    <a:pt x="248" y="394"/>
                  </a:cubicBezTo>
                  <a:cubicBezTo>
                    <a:pt x="248" y="390"/>
                    <a:pt x="248" y="390"/>
                    <a:pt x="248" y="390"/>
                  </a:cubicBezTo>
                  <a:cubicBezTo>
                    <a:pt x="253" y="390"/>
                    <a:pt x="253" y="390"/>
                    <a:pt x="253" y="390"/>
                  </a:cubicBezTo>
                  <a:close/>
                  <a:moveTo>
                    <a:pt x="253" y="411"/>
                  </a:moveTo>
                  <a:cubicBezTo>
                    <a:pt x="253" y="414"/>
                    <a:pt x="253" y="414"/>
                    <a:pt x="253" y="414"/>
                  </a:cubicBezTo>
                  <a:cubicBezTo>
                    <a:pt x="248" y="414"/>
                    <a:pt x="248" y="414"/>
                    <a:pt x="248" y="414"/>
                  </a:cubicBezTo>
                  <a:cubicBezTo>
                    <a:pt x="248" y="410"/>
                    <a:pt x="248" y="410"/>
                    <a:pt x="248" y="410"/>
                  </a:cubicBezTo>
                  <a:cubicBezTo>
                    <a:pt x="249" y="410"/>
                    <a:pt x="249" y="411"/>
                    <a:pt x="250" y="411"/>
                  </a:cubicBezTo>
                  <a:cubicBezTo>
                    <a:pt x="253" y="411"/>
                    <a:pt x="253" y="411"/>
                    <a:pt x="253" y="411"/>
                  </a:cubicBezTo>
                  <a:close/>
                  <a:moveTo>
                    <a:pt x="253" y="436"/>
                  </a:moveTo>
                  <a:cubicBezTo>
                    <a:pt x="253" y="449"/>
                    <a:pt x="253" y="449"/>
                    <a:pt x="253" y="449"/>
                  </a:cubicBezTo>
                  <a:cubicBezTo>
                    <a:pt x="251" y="452"/>
                    <a:pt x="249" y="454"/>
                    <a:pt x="248" y="456"/>
                  </a:cubicBezTo>
                  <a:cubicBezTo>
                    <a:pt x="248" y="439"/>
                    <a:pt x="248" y="439"/>
                    <a:pt x="248" y="439"/>
                  </a:cubicBezTo>
                  <a:cubicBezTo>
                    <a:pt x="250" y="438"/>
                    <a:pt x="252" y="438"/>
                    <a:pt x="253" y="436"/>
                  </a:cubicBezTo>
                  <a:close/>
                  <a:moveTo>
                    <a:pt x="253" y="457"/>
                  </a:moveTo>
                  <a:cubicBezTo>
                    <a:pt x="253" y="470"/>
                    <a:pt x="253" y="470"/>
                    <a:pt x="253" y="470"/>
                  </a:cubicBezTo>
                  <a:cubicBezTo>
                    <a:pt x="247" y="462"/>
                    <a:pt x="248" y="459"/>
                    <a:pt x="253" y="457"/>
                  </a:cubicBezTo>
                  <a:close/>
                  <a:moveTo>
                    <a:pt x="253" y="470"/>
                  </a:moveTo>
                  <a:cubicBezTo>
                    <a:pt x="252" y="470"/>
                    <a:pt x="251" y="470"/>
                    <a:pt x="250" y="470"/>
                  </a:cubicBezTo>
                  <a:cubicBezTo>
                    <a:pt x="248" y="468"/>
                    <a:pt x="248" y="468"/>
                    <a:pt x="248" y="468"/>
                  </a:cubicBezTo>
                  <a:cubicBezTo>
                    <a:pt x="248" y="493"/>
                    <a:pt x="248" y="493"/>
                    <a:pt x="248" y="493"/>
                  </a:cubicBezTo>
                  <a:cubicBezTo>
                    <a:pt x="250" y="494"/>
                    <a:pt x="251" y="496"/>
                    <a:pt x="253" y="497"/>
                  </a:cubicBezTo>
                  <a:cubicBezTo>
                    <a:pt x="253" y="487"/>
                    <a:pt x="253" y="487"/>
                    <a:pt x="253" y="487"/>
                  </a:cubicBezTo>
                  <a:cubicBezTo>
                    <a:pt x="252" y="486"/>
                    <a:pt x="252" y="484"/>
                    <a:pt x="251" y="483"/>
                  </a:cubicBezTo>
                  <a:cubicBezTo>
                    <a:pt x="253" y="483"/>
                    <a:pt x="253" y="483"/>
                    <a:pt x="253" y="483"/>
                  </a:cubicBezTo>
                  <a:cubicBezTo>
                    <a:pt x="253" y="470"/>
                    <a:pt x="253" y="470"/>
                    <a:pt x="253" y="470"/>
                  </a:cubicBezTo>
                  <a:close/>
                  <a:moveTo>
                    <a:pt x="253" y="529"/>
                  </a:moveTo>
                  <a:cubicBezTo>
                    <a:pt x="253" y="534"/>
                    <a:pt x="253" y="534"/>
                    <a:pt x="253" y="534"/>
                  </a:cubicBezTo>
                  <a:cubicBezTo>
                    <a:pt x="253" y="534"/>
                    <a:pt x="253" y="534"/>
                    <a:pt x="252" y="534"/>
                  </a:cubicBezTo>
                  <a:cubicBezTo>
                    <a:pt x="251" y="535"/>
                    <a:pt x="250" y="536"/>
                    <a:pt x="248" y="537"/>
                  </a:cubicBezTo>
                  <a:cubicBezTo>
                    <a:pt x="248" y="538"/>
                    <a:pt x="249" y="539"/>
                    <a:pt x="249" y="539"/>
                  </a:cubicBezTo>
                  <a:cubicBezTo>
                    <a:pt x="250" y="541"/>
                    <a:pt x="251" y="541"/>
                    <a:pt x="253" y="543"/>
                  </a:cubicBezTo>
                  <a:cubicBezTo>
                    <a:pt x="253" y="547"/>
                    <a:pt x="253" y="547"/>
                    <a:pt x="253" y="547"/>
                  </a:cubicBezTo>
                  <a:cubicBezTo>
                    <a:pt x="251" y="546"/>
                    <a:pt x="250" y="545"/>
                    <a:pt x="248" y="544"/>
                  </a:cubicBezTo>
                  <a:cubicBezTo>
                    <a:pt x="248" y="534"/>
                    <a:pt x="248" y="534"/>
                    <a:pt x="248" y="534"/>
                  </a:cubicBezTo>
                  <a:cubicBezTo>
                    <a:pt x="249" y="532"/>
                    <a:pt x="251" y="531"/>
                    <a:pt x="253" y="529"/>
                  </a:cubicBezTo>
                  <a:close/>
                  <a:moveTo>
                    <a:pt x="253" y="555"/>
                  </a:moveTo>
                  <a:cubicBezTo>
                    <a:pt x="253" y="591"/>
                    <a:pt x="253" y="591"/>
                    <a:pt x="253" y="591"/>
                  </a:cubicBezTo>
                  <a:cubicBezTo>
                    <a:pt x="251" y="589"/>
                    <a:pt x="249" y="588"/>
                    <a:pt x="248" y="586"/>
                  </a:cubicBezTo>
                  <a:cubicBezTo>
                    <a:pt x="248" y="580"/>
                    <a:pt x="248" y="580"/>
                    <a:pt x="248" y="580"/>
                  </a:cubicBezTo>
                  <a:cubicBezTo>
                    <a:pt x="248" y="581"/>
                    <a:pt x="249" y="582"/>
                    <a:pt x="250" y="583"/>
                  </a:cubicBezTo>
                  <a:cubicBezTo>
                    <a:pt x="253" y="570"/>
                    <a:pt x="255" y="566"/>
                    <a:pt x="248" y="557"/>
                  </a:cubicBezTo>
                  <a:cubicBezTo>
                    <a:pt x="248" y="551"/>
                    <a:pt x="248" y="551"/>
                    <a:pt x="248" y="551"/>
                  </a:cubicBezTo>
                  <a:cubicBezTo>
                    <a:pt x="249" y="552"/>
                    <a:pt x="251" y="553"/>
                    <a:pt x="253" y="555"/>
                  </a:cubicBezTo>
                  <a:close/>
                  <a:moveTo>
                    <a:pt x="253" y="719"/>
                  </a:moveTo>
                  <a:cubicBezTo>
                    <a:pt x="253" y="726"/>
                    <a:pt x="253" y="726"/>
                    <a:pt x="253" y="726"/>
                  </a:cubicBezTo>
                  <a:cubicBezTo>
                    <a:pt x="251" y="726"/>
                    <a:pt x="250" y="725"/>
                    <a:pt x="248" y="724"/>
                  </a:cubicBezTo>
                  <a:cubicBezTo>
                    <a:pt x="248" y="717"/>
                    <a:pt x="248" y="717"/>
                    <a:pt x="248" y="717"/>
                  </a:cubicBezTo>
                  <a:cubicBezTo>
                    <a:pt x="249" y="717"/>
                    <a:pt x="251" y="718"/>
                    <a:pt x="253" y="719"/>
                  </a:cubicBezTo>
                  <a:close/>
                  <a:moveTo>
                    <a:pt x="248" y="503"/>
                  </a:moveTo>
                  <a:cubicBezTo>
                    <a:pt x="248" y="497"/>
                    <a:pt x="248" y="497"/>
                    <a:pt x="248" y="497"/>
                  </a:cubicBezTo>
                  <a:cubicBezTo>
                    <a:pt x="248" y="497"/>
                    <a:pt x="249" y="497"/>
                    <a:pt x="249" y="497"/>
                  </a:cubicBezTo>
                  <a:cubicBezTo>
                    <a:pt x="249" y="499"/>
                    <a:pt x="249" y="500"/>
                    <a:pt x="249" y="502"/>
                  </a:cubicBezTo>
                  <a:cubicBezTo>
                    <a:pt x="249" y="502"/>
                    <a:pt x="248" y="503"/>
                    <a:pt x="248" y="503"/>
                  </a:cubicBezTo>
                  <a:close/>
                  <a:moveTo>
                    <a:pt x="238" y="33"/>
                  </a:moveTo>
                  <a:cubicBezTo>
                    <a:pt x="241" y="32"/>
                    <a:pt x="244" y="31"/>
                    <a:pt x="248" y="29"/>
                  </a:cubicBezTo>
                  <a:cubicBezTo>
                    <a:pt x="248" y="43"/>
                    <a:pt x="248" y="43"/>
                    <a:pt x="248" y="43"/>
                  </a:cubicBezTo>
                  <a:cubicBezTo>
                    <a:pt x="245" y="42"/>
                    <a:pt x="241" y="42"/>
                    <a:pt x="238" y="42"/>
                  </a:cubicBezTo>
                  <a:cubicBezTo>
                    <a:pt x="238" y="33"/>
                    <a:pt x="238" y="33"/>
                    <a:pt x="238" y="33"/>
                  </a:cubicBezTo>
                  <a:close/>
                  <a:moveTo>
                    <a:pt x="248" y="763"/>
                  </a:moveTo>
                  <a:cubicBezTo>
                    <a:pt x="248" y="763"/>
                    <a:pt x="248" y="763"/>
                    <a:pt x="248" y="763"/>
                  </a:cubicBezTo>
                  <a:cubicBezTo>
                    <a:pt x="244" y="762"/>
                    <a:pt x="241" y="762"/>
                    <a:pt x="238" y="760"/>
                  </a:cubicBezTo>
                  <a:cubicBezTo>
                    <a:pt x="238" y="753"/>
                    <a:pt x="238" y="753"/>
                    <a:pt x="238" y="753"/>
                  </a:cubicBezTo>
                  <a:cubicBezTo>
                    <a:pt x="241" y="753"/>
                    <a:pt x="241" y="753"/>
                    <a:pt x="241" y="753"/>
                  </a:cubicBezTo>
                  <a:cubicBezTo>
                    <a:pt x="240" y="745"/>
                    <a:pt x="240" y="737"/>
                    <a:pt x="238" y="729"/>
                  </a:cubicBezTo>
                  <a:cubicBezTo>
                    <a:pt x="238" y="711"/>
                    <a:pt x="238" y="711"/>
                    <a:pt x="238" y="711"/>
                  </a:cubicBezTo>
                  <a:cubicBezTo>
                    <a:pt x="239" y="713"/>
                    <a:pt x="241" y="714"/>
                    <a:pt x="242" y="715"/>
                  </a:cubicBezTo>
                  <a:cubicBezTo>
                    <a:pt x="244" y="716"/>
                    <a:pt x="246" y="716"/>
                    <a:pt x="248" y="717"/>
                  </a:cubicBezTo>
                  <a:cubicBezTo>
                    <a:pt x="248" y="724"/>
                    <a:pt x="248" y="724"/>
                    <a:pt x="248" y="724"/>
                  </a:cubicBezTo>
                  <a:cubicBezTo>
                    <a:pt x="247" y="724"/>
                    <a:pt x="247" y="724"/>
                    <a:pt x="247" y="724"/>
                  </a:cubicBezTo>
                  <a:cubicBezTo>
                    <a:pt x="247" y="727"/>
                    <a:pt x="248" y="730"/>
                    <a:pt x="248" y="733"/>
                  </a:cubicBezTo>
                  <a:cubicBezTo>
                    <a:pt x="248" y="763"/>
                    <a:pt x="248" y="763"/>
                    <a:pt x="248" y="763"/>
                  </a:cubicBezTo>
                  <a:close/>
                  <a:moveTo>
                    <a:pt x="248" y="64"/>
                  </a:moveTo>
                  <a:cubicBezTo>
                    <a:pt x="248" y="78"/>
                    <a:pt x="248" y="78"/>
                    <a:pt x="248" y="78"/>
                  </a:cubicBezTo>
                  <a:cubicBezTo>
                    <a:pt x="244" y="80"/>
                    <a:pt x="241" y="83"/>
                    <a:pt x="238" y="84"/>
                  </a:cubicBezTo>
                  <a:cubicBezTo>
                    <a:pt x="238" y="75"/>
                    <a:pt x="238" y="75"/>
                    <a:pt x="238" y="75"/>
                  </a:cubicBezTo>
                  <a:cubicBezTo>
                    <a:pt x="239" y="75"/>
                    <a:pt x="241" y="74"/>
                    <a:pt x="243" y="73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38" y="58"/>
                    <a:pt x="238" y="58"/>
                    <a:pt x="238" y="58"/>
                  </a:cubicBezTo>
                  <a:cubicBezTo>
                    <a:pt x="248" y="64"/>
                    <a:pt x="248" y="64"/>
                    <a:pt x="248" y="64"/>
                  </a:cubicBezTo>
                  <a:close/>
                  <a:moveTo>
                    <a:pt x="248" y="217"/>
                  </a:moveTo>
                  <a:cubicBezTo>
                    <a:pt x="248" y="224"/>
                    <a:pt x="248" y="224"/>
                    <a:pt x="248" y="224"/>
                  </a:cubicBezTo>
                  <a:cubicBezTo>
                    <a:pt x="247" y="225"/>
                    <a:pt x="245" y="226"/>
                    <a:pt x="244" y="227"/>
                  </a:cubicBezTo>
                  <a:cubicBezTo>
                    <a:pt x="248" y="228"/>
                    <a:pt x="248" y="228"/>
                    <a:pt x="248" y="228"/>
                  </a:cubicBezTo>
                  <a:cubicBezTo>
                    <a:pt x="248" y="235"/>
                    <a:pt x="248" y="235"/>
                    <a:pt x="248" y="235"/>
                  </a:cubicBezTo>
                  <a:cubicBezTo>
                    <a:pt x="244" y="234"/>
                    <a:pt x="241" y="234"/>
                    <a:pt x="238" y="235"/>
                  </a:cubicBezTo>
                  <a:cubicBezTo>
                    <a:pt x="238" y="226"/>
                    <a:pt x="238" y="226"/>
                    <a:pt x="238" y="226"/>
                  </a:cubicBezTo>
                  <a:cubicBezTo>
                    <a:pt x="241" y="223"/>
                    <a:pt x="244" y="220"/>
                    <a:pt x="248" y="217"/>
                  </a:cubicBezTo>
                  <a:close/>
                  <a:moveTo>
                    <a:pt x="248" y="245"/>
                  </a:moveTo>
                  <a:cubicBezTo>
                    <a:pt x="248" y="253"/>
                    <a:pt x="248" y="253"/>
                    <a:pt x="248" y="253"/>
                  </a:cubicBezTo>
                  <a:cubicBezTo>
                    <a:pt x="245" y="258"/>
                    <a:pt x="241" y="259"/>
                    <a:pt x="247" y="265"/>
                  </a:cubicBezTo>
                  <a:cubicBezTo>
                    <a:pt x="247" y="264"/>
                    <a:pt x="247" y="264"/>
                    <a:pt x="248" y="263"/>
                  </a:cubicBezTo>
                  <a:cubicBezTo>
                    <a:pt x="248" y="273"/>
                    <a:pt x="248" y="273"/>
                    <a:pt x="248" y="273"/>
                  </a:cubicBezTo>
                  <a:cubicBezTo>
                    <a:pt x="244" y="269"/>
                    <a:pt x="242" y="266"/>
                    <a:pt x="241" y="263"/>
                  </a:cubicBezTo>
                  <a:cubicBezTo>
                    <a:pt x="240" y="263"/>
                    <a:pt x="239" y="263"/>
                    <a:pt x="238" y="263"/>
                  </a:cubicBezTo>
                  <a:cubicBezTo>
                    <a:pt x="238" y="257"/>
                    <a:pt x="238" y="257"/>
                    <a:pt x="238" y="257"/>
                  </a:cubicBezTo>
                  <a:cubicBezTo>
                    <a:pt x="239" y="255"/>
                    <a:pt x="241" y="254"/>
                    <a:pt x="243" y="252"/>
                  </a:cubicBezTo>
                  <a:cubicBezTo>
                    <a:pt x="241" y="251"/>
                    <a:pt x="239" y="251"/>
                    <a:pt x="238" y="250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43" y="245"/>
                    <a:pt x="243" y="245"/>
                    <a:pt x="243" y="245"/>
                  </a:cubicBezTo>
                  <a:cubicBezTo>
                    <a:pt x="245" y="245"/>
                    <a:pt x="247" y="245"/>
                    <a:pt x="248" y="245"/>
                  </a:cubicBezTo>
                  <a:close/>
                  <a:moveTo>
                    <a:pt x="248" y="302"/>
                  </a:moveTo>
                  <a:cubicBezTo>
                    <a:pt x="248" y="321"/>
                    <a:pt x="248" y="321"/>
                    <a:pt x="248" y="321"/>
                  </a:cubicBezTo>
                  <a:cubicBezTo>
                    <a:pt x="245" y="323"/>
                    <a:pt x="243" y="323"/>
                    <a:pt x="238" y="323"/>
                  </a:cubicBezTo>
                  <a:cubicBezTo>
                    <a:pt x="238" y="327"/>
                    <a:pt x="239" y="328"/>
                    <a:pt x="241" y="331"/>
                  </a:cubicBezTo>
                  <a:cubicBezTo>
                    <a:pt x="241" y="334"/>
                    <a:pt x="242" y="337"/>
                    <a:pt x="242" y="340"/>
                  </a:cubicBezTo>
                  <a:cubicBezTo>
                    <a:pt x="244" y="339"/>
                    <a:pt x="246" y="336"/>
                    <a:pt x="248" y="332"/>
                  </a:cubicBezTo>
                  <a:cubicBezTo>
                    <a:pt x="248" y="347"/>
                    <a:pt x="248" y="347"/>
                    <a:pt x="248" y="347"/>
                  </a:cubicBezTo>
                  <a:cubicBezTo>
                    <a:pt x="248" y="347"/>
                    <a:pt x="248" y="347"/>
                    <a:pt x="248" y="347"/>
                  </a:cubicBezTo>
                  <a:cubicBezTo>
                    <a:pt x="245" y="348"/>
                    <a:pt x="241" y="349"/>
                    <a:pt x="238" y="349"/>
                  </a:cubicBezTo>
                  <a:cubicBezTo>
                    <a:pt x="238" y="310"/>
                    <a:pt x="238" y="310"/>
                    <a:pt x="238" y="310"/>
                  </a:cubicBezTo>
                  <a:cubicBezTo>
                    <a:pt x="241" y="304"/>
                    <a:pt x="244" y="301"/>
                    <a:pt x="248" y="302"/>
                  </a:cubicBezTo>
                  <a:close/>
                  <a:moveTo>
                    <a:pt x="248" y="362"/>
                  </a:moveTo>
                  <a:cubicBezTo>
                    <a:pt x="248" y="370"/>
                    <a:pt x="248" y="370"/>
                    <a:pt x="248" y="370"/>
                  </a:cubicBezTo>
                  <a:cubicBezTo>
                    <a:pt x="245" y="370"/>
                    <a:pt x="243" y="370"/>
                    <a:pt x="238" y="370"/>
                  </a:cubicBezTo>
                  <a:cubicBezTo>
                    <a:pt x="238" y="360"/>
                    <a:pt x="238" y="360"/>
                    <a:pt x="238" y="360"/>
                  </a:cubicBezTo>
                  <a:cubicBezTo>
                    <a:pt x="241" y="360"/>
                    <a:pt x="244" y="361"/>
                    <a:pt x="248" y="362"/>
                  </a:cubicBezTo>
                  <a:close/>
                  <a:moveTo>
                    <a:pt x="248" y="390"/>
                  </a:moveTo>
                  <a:cubicBezTo>
                    <a:pt x="248" y="394"/>
                    <a:pt x="248" y="394"/>
                    <a:pt x="248" y="394"/>
                  </a:cubicBezTo>
                  <a:cubicBezTo>
                    <a:pt x="247" y="393"/>
                    <a:pt x="245" y="393"/>
                    <a:pt x="244" y="393"/>
                  </a:cubicBezTo>
                  <a:cubicBezTo>
                    <a:pt x="245" y="399"/>
                    <a:pt x="247" y="404"/>
                    <a:pt x="248" y="410"/>
                  </a:cubicBezTo>
                  <a:cubicBezTo>
                    <a:pt x="248" y="410"/>
                    <a:pt x="248" y="410"/>
                    <a:pt x="248" y="410"/>
                  </a:cubicBezTo>
                  <a:cubicBezTo>
                    <a:pt x="248" y="414"/>
                    <a:pt x="248" y="414"/>
                    <a:pt x="248" y="414"/>
                  </a:cubicBezTo>
                  <a:cubicBezTo>
                    <a:pt x="238" y="414"/>
                    <a:pt x="238" y="414"/>
                    <a:pt x="238" y="414"/>
                  </a:cubicBezTo>
                  <a:cubicBezTo>
                    <a:pt x="238" y="411"/>
                    <a:pt x="238" y="411"/>
                    <a:pt x="238" y="411"/>
                  </a:cubicBezTo>
                  <a:cubicBezTo>
                    <a:pt x="240" y="411"/>
                    <a:pt x="242" y="410"/>
                    <a:pt x="244" y="410"/>
                  </a:cubicBezTo>
                  <a:cubicBezTo>
                    <a:pt x="243" y="405"/>
                    <a:pt x="242" y="400"/>
                    <a:pt x="241" y="395"/>
                  </a:cubicBezTo>
                  <a:cubicBezTo>
                    <a:pt x="240" y="395"/>
                    <a:pt x="239" y="394"/>
                    <a:pt x="238" y="394"/>
                  </a:cubicBezTo>
                  <a:cubicBezTo>
                    <a:pt x="238" y="390"/>
                    <a:pt x="238" y="390"/>
                    <a:pt x="238" y="390"/>
                  </a:cubicBezTo>
                  <a:cubicBezTo>
                    <a:pt x="248" y="390"/>
                    <a:pt x="248" y="390"/>
                    <a:pt x="248" y="390"/>
                  </a:cubicBezTo>
                  <a:close/>
                  <a:moveTo>
                    <a:pt x="248" y="439"/>
                  </a:moveTo>
                  <a:cubicBezTo>
                    <a:pt x="248" y="456"/>
                    <a:pt x="248" y="456"/>
                    <a:pt x="248" y="456"/>
                  </a:cubicBezTo>
                  <a:cubicBezTo>
                    <a:pt x="246" y="458"/>
                    <a:pt x="243" y="461"/>
                    <a:pt x="238" y="467"/>
                  </a:cubicBezTo>
                  <a:cubicBezTo>
                    <a:pt x="241" y="471"/>
                    <a:pt x="243" y="476"/>
                    <a:pt x="248" y="478"/>
                  </a:cubicBezTo>
                  <a:cubicBezTo>
                    <a:pt x="246" y="476"/>
                    <a:pt x="245" y="473"/>
                    <a:pt x="243" y="470"/>
                  </a:cubicBezTo>
                  <a:cubicBezTo>
                    <a:pt x="244" y="470"/>
                    <a:pt x="245" y="469"/>
                    <a:pt x="245" y="468"/>
                  </a:cubicBezTo>
                  <a:cubicBezTo>
                    <a:pt x="246" y="468"/>
                    <a:pt x="247" y="468"/>
                    <a:pt x="248" y="468"/>
                  </a:cubicBezTo>
                  <a:cubicBezTo>
                    <a:pt x="248" y="468"/>
                    <a:pt x="248" y="468"/>
                    <a:pt x="248" y="468"/>
                  </a:cubicBezTo>
                  <a:cubicBezTo>
                    <a:pt x="248" y="493"/>
                    <a:pt x="248" y="493"/>
                    <a:pt x="248" y="493"/>
                  </a:cubicBezTo>
                  <a:cubicBezTo>
                    <a:pt x="247" y="493"/>
                    <a:pt x="245" y="493"/>
                    <a:pt x="244" y="492"/>
                  </a:cubicBezTo>
                  <a:cubicBezTo>
                    <a:pt x="245" y="495"/>
                    <a:pt x="246" y="496"/>
                    <a:pt x="248" y="497"/>
                  </a:cubicBezTo>
                  <a:cubicBezTo>
                    <a:pt x="248" y="503"/>
                    <a:pt x="248" y="503"/>
                    <a:pt x="248" y="503"/>
                  </a:cubicBezTo>
                  <a:cubicBezTo>
                    <a:pt x="247" y="503"/>
                    <a:pt x="246" y="503"/>
                    <a:pt x="244" y="503"/>
                  </a:cubicBezTo>
                  <a:cubicBezTo>
                    <a:pt x="242" y="501"/>
                    <a:pt x="240" y="500"/>
                    <a:pt x="238" y="500"/>
                  </a:cubicBezTo>
                  <a:cubicBezTo>
                    <a:pt x="238" y="486"/>
                    <a:pt x="238" y="486"/>
                    <a:pt x="238" y="486"/>
                  </a:cubicBezTo>
                  <a:cubicBezTo>
                    <a:pt x="239" y="486"/>
                    <a:pt x="239" y="486"/>
                    <a:pt x="241" y="486"/>
                  </a:cubicBezTo>
                  <a:cubicBezTo>
                    <a:pt x="240" y="484"/>
                    <a:pt x="240" y="482"/>
                    <a:pt x="239" y="480"/>
                  </a:cubicBezTo>
                  <a:cubicBezTo>
                    <a:pt x="238" y="480"/>
                    <a:pt x="238" y="480"/>
                    <a:pt x="238" y="480"/>
                  </a:cubicBezTo>
                  <a:cubicBezTo>
                    <a:pt x="238" y="455"/>
                    <a:pt x="238" y="455"/>
                    <a:pt x="238" y="455"/>
                  </a:cubicBezTo>
                  <a:cubicBezTo>
                    <a:pt x="240" y="453"/>
                    <a:pt x="241" y="451"/>
                    <a:pt x="244" y="447"/>
                  </a:cubicBezTo>
                  <a:cubicBezTo>
                    <a:pt x="242" y="447"/>
                    <a:pt x="240" y="446"/>
                    <a:pt x="238" y="446"/>
                  </a:cubicBezTo>
                  <a:cubicBezTo>
                    <a:pt x="238" y="439"/>
                    <a:pt x="238" y="439"/>
                    <a:pt x="238" y="439"/>
                  </a:cubicBezTo>
                  <a:cubicBezTo>
                    <a:pt x="242" y="439"/>
                    <a:pt x="245" y="439"/>
                    <a:pt x="248" y="439"/>
                  </a:cubicBezTo>
                  <a:close/>
                  <a:moveTo>
                    <a:pt x="248" y="534"/>
                  </a:moveTo>
                  <a:cubicBezTo>
                    <a:pt x="248" y="544"/>
                    <a:pt x="248" y="544"/>
                    <a:pt x="248" y="544"/>
                  </a:cubicBezTo>
                  <a:cubicBezTo>
                    <a:pt x="246" y="543"/>
                    <a:pt x="245" y="543"/>
                    <a:pt x="243" y="543"/>
                  </a:cubicBezTo>
                  <a:cubicBezTo>
                    <a:pt x="245" y="548"/>
                    <a:pt x="246" y="549"/>
                    <a:pt x="248" y="551"/>
                  </a:cubicBezTo>
                  <a:cubicBezTo>
                    <a:pt x="248" y="557"/>
                    <a:pt x="248" y="557"/>
                    <a:pt x="248" y="557"/>
                  </a:cubicBezTo>
                  <a:cubicBezTo>
                    <a:pt x="247" y="556"/>
                    <a:pt x="247" y="555"/>
                    <a:pt x="246" y="554"/>
                  </a:cubicBezTo>
                  <a:cubicBezTo>
                    <a:pt x="243" y="567"/>
                    <a:pt x="240" y="572"/>
                    <a:pt x="248" y="580"/>
                  </a:cubicBezTo>
                  <a:cubicBezTo>
                    <a:pt x="248" y="586"/>
                    <a:pt x="248" y="586"/>
                    <a:pt x="248" y="586"/>
                  </a:cubicBezTo>
                  <a:cubicBezTo>
                    <a:pt x="244" y="584"/>
                    <a:pt x="241" y="580"/>
                    <a:pt x="238" y="577"/>
                  </a:cubicBezTo>
                  <a:cubicBezTo>
                    <a:pt x="238" y="562"/>
                    <a:pt x="238" y="562"/>
                    <a:pt x="238" y="562"/>
                  </a:cubicBezTo>
                  <a:cubicBezTo>
                    <a:pt x="239" y="557"/>
                    <a:pt x="240" y="551"/>
                    <a:pt x="238" y="547"/>
                  </a:cubicBezTo>
                  <a:cubicBezTo>
                    <a:pt x="238" y="539"/>
                    <a:pt x="238" y="539"/>
                    <a:pt x="238" y="539"/>
                  </a:cubicBezTo>
                  <a:cubicBezTo>
                    <a:pt x="238" y="539"/>
                    <a:pt x="239" y="540"/>
                    <a:pt x="239" y="540"/>
                  </a:cubicBezTo>
                  <a:cubicBezTo>
                    <a:pt x="241" y="539"/>
                    <a:pt x="244" y="537"/>
                    <a:pt x="248" y="534"/>
                  </a:cubicBezTo>
                  <a:close/>
                  <a:moveTo>
                    <a:pt x="230" y="37"/>
                  </a:moveTo>
                  <a:cubicBezTo>
                    <a:pt x="232" y="36"/>
                    <a:pt x="235" y="35"/>
                    <a:pt x="238" y="33"/>
                  </a:cubicBezTo>
                  <a:cubicBezTo>
                    <a:pt x="238" y="42"/>
                    <a:pt x="238" y="42"/>
                    <a:pt x="238" y="42"/>
                  </a:cubicBezTo>
                  <a:cubicBezTo>
                    <a:pt x="235" y="42"/>
                    <a:pt x="232" y="43"/>
                    <a:pt x="230" y="45"/>
                  </a:cubicBezTo>
                  <a:cubicBezTo>
                    <a:pt x="230" y="37"/>
                    <a:pt x="230" y="37"/>
                    <a:pt x="230" y="37"/>
                  </a:cubicBezTo>
                  <a:close/>
                  <a:moveTo>
                    <a:pt x="238" y="760"/>
                  </a:moveTo>
                  <a:cubicBezTo>
                    <a:pt x="235" y="759"/>
                    <a:pt x="232" y="759"/>
                    <a:pt x="230" y="757"/>
                  </a:cubicBezTo>
                  <a:cubicBezTo>
                    <a:pt x="230" y="749"/>
                    <a:pt x="230" y="749"/>
                    <a:pt x="230" y="749"/>
                  </a:cubicBezTo>
                  <a:cubicBezTo>
                    <a:pt x="232" y="750"/>
                    <a:pt x="234" y="751"/>
                    <a:pt x="237" y="753"/>
                  </a:cubicBezTo>
                  <a:cubicBezTo>
                    <a:pt x="238" y="753"/>
                    <a:pt x="238" y="753"/>
                    <a:pt x="238" y="753"/>
                  </a:cubicBezTo>
                  <a:cubicBezTo>
                    <a:pt x="238" y="760"/>
                    <a:pt x="238" y="760"/>
                    <a:pt x="238" y="760"/>
                  </a:cubicBezTo>
                  <a:close/>
                  <a:moveTo>
                    <a:pt x="238" y="58"/>
                  </a:moveTo>
                  <a:cubicBezTo>
                    <a:pt x="238" y="69"/>
                    <a:pt x="238" y="69"/>
                    <a:pt x="238" y="69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8" y="58"/>
                    <a:pt x="238" y="58"/>
                    <a:pt x="238" y="58"/>
                  </a:cubicBezTo>
                  <a:close/>
                  <a:moveTo>
                    <a:pt x="238" y="75"/>
                  </a:moveTo>
                  <a:cubicBezTo>
                    <a:pt x="238" y="84"/>
                    <a:pt x="238" y="84"/>
                    <a:pt x="238" y="84"/>
                  </a:cubicBezTo>
                  <a:cubicBezTo>
                    <a:pt x="235" y="86"/>
                    <a:pt x="232" y="87"/>
                    <a:pt x="230" y="88"/>
                  </a:cubicBezTo>
                  <a:cubicBezTo>
                    <a:pt x="230" y="79"/>
                    <a:pt x="230" y="79"/>
                    <a:pt x="230" y="79"/>
                  </a:cubicBezTo>
                  <a:cubicBezTo>
                    <a:pt x="232" y="78"/>
                    <a:pt x="235" y="77"/>
                    <a:pt x="238" y="75"/>
                  </a:cubicBezTo>
                  <a:close/>
                  <a:moveTo>
                    <a:pt x="238" y="226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35" y="236"/>
                    <a:pt x="233" y="238"/>
                    <a:pt x="230" y="241"/>
                  </a:cubicBezTo>
                  <a:cubicBezTo>
                    <a:pt x="230" y="232"/>
                    <a:pt x="230" y="232"/>
                    <a:pt x="230" y="232"/>
                  </a:cubicBezTo>
                  <a:cubicBezTo>
                    <a:pt x="232" y="230"/>
                    <a:pt x="235" y="228"/>
                    <a:pt x="238" y="226"/>
                  </a:cubicBezTo>
                  <a:close/>
                  <a:moveTo>
                    <a:pt x="238" y="243"/>
                  </a:moveTo>
                  <a:cubicBezTo>
                    <a:pt x="238" y="250"/>
                    <a:pt x="238" y="250"/>
                    <a:pt x="238" y="250"/>
                  </a:cubicBezTo>
                  <a:cubicBezTo>
                    <a:pt x="235" y="249"/>
                    <a:pt x="232" y="248"/>
                    <a:pt x="230" y="248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2" y="242"/>
                    <a:pt x="235" y="243"/>
                    <a:pt x="238" y="243"/>
                  </a:cubicBezTo>
                  <a:close/>
                  <a:moveTo>
                    <a:pt x="238" y="257"/>
                  </a:moveTo>
                  <a:cubicBezTo>
                    <a:pt x="238" y="263"/>
                    <a:pt x="238" y="263"/>
                    <a:pt x="238" y="263"/>
                  </a:cubicBezTo>
                  <a:cubicBezTo>
                    <a:pt x="237" y="264"/>
                    <a:pt x="237" y="264"/>
                    <a:pt x="237" y="264"/>
                  </a:cubicBezTo>
                  <a:cubicBezTo>
                    <a:pt x="236" y="266"/>
                    <a:pt x="233" y="270"/>
                    <a:pt x="230" y="276"/>
                  </a:cubicBezTo>
                  <a:cubicBezTo>
                    <a:pt x="230" y="266"/>
                    <a:pt x="230" y="266"/>
                    <a:pt x="230" y="266"/>
                  </a:cubicBezTo>
                  <a:cubicBezTo>
                    <a:pt x="230" y="266"/>
                    <a:pt x="230" y="266"/>
                    <a:pt x="230" y="265"/>
                  </a:cubicBezTo>
                  <a:cubicBezTo>
                    <a:pt x="230" y="265"/>
                    <a:pt x="230" y="265"/>
                    <a:pt x="230" y="265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1" y="259"/>
                    <a:pt x="231" y="259"/>
                    <a:pt x="231" y="259"/>
                  </a:cubicBezTo>
                  <a:cubicBezTo>
                    <a:pt x="234" y="258"/>
                    <a:pt x="236" y="258"/>
                    <a:pt x="238" y="257"/>
                  </a:cubicBezTo>
                  <a:close/>
                  <a:moveTo>
                    <a:pt x="238" y="310"/>
                  </a:moveTo>
                  <a:cubicBezTo>
                    <a:pt x="238" y="349"/>
                    <a:pt x="238" y="349"/>
                    <a:pt x="238" y="349"/>
                  </a:cubicBezTo>
                  <a:cubicBezTo>
                    <a:pt x="235" y="349"/>
                    <a:pt x="232" y="349"/>
                    <a:pt x="230" y="348"/>
                  </a:cubicBezTo>
                  <a:cubicBezTo>
                    <a:pt x="230" y="299"/>
                    <a:pt x="230" y="299"/>
                    <a:pt x="230" y="299"/>
                  </a:cubicBezTo>
                  <a:cubicBezTo>
                    <a:pt x="231" y="299"/>
                    <a:pt x="233" y="299"/>
                    <a:pt x="235" y="299"/>
                  </a:cubicBezTo>
                  <a:cubicBezTo>
                    <a:pt x="234" y="304"/>
                    <a:pt x="229" y="312"/>
                    <a:pt x="230" y="316"/>
                  </a:cubicBezTo>
                  <a:cubicBezTo>
                    <a:pt x="231" y="316"/>
                    <a:pt x="233" y="316"/>
                    <a:pt x="235" y="316"/>
                  </a:cubicBezTo>
                  <a:cubicBezTo>
                    <a:pt x="236" y="314"/>
                    <a:pt x="237" y="312"/>
                    <a:pt x="238" y="310"/>
                  </a:cubicBezTo>
                  <a:close/>
                  <a:moveTo>
                    <a:pt x="238" y="360"/>
                  </a:moveTo>
                  <a:cubicBezTo>
                    <a:pt x="238" y="370"/>
                    <a:pt x="238" y="370"/>
                    <a:pt x="238" y="370"/>
                  </a:cubicBezTo>
                  <a:cubicBezTo>
                    <a:pt x="237" y="370"/>
                    <a:pt x="236" y="370"/>
                    <a:pt x="236" y="370"/>
                  </a:cubicBezTo>
                  <a:cubicBezTo>
                    <a:pt x="236" y="373"/>
                    <a:pt x="236" y="375"/>
                    <a:pt x="236" y="378"/>
                  </a:cubicBezTo>
                  <a:cubicBezTo>
                    <a:pt x="230" y="378"/>
                    <a:pt x="230" y="378"/>
                    <a:pt x="230" y="378"/>
                  </a:cubicBezTo>
                  <a:cubicBezTo>
                    <a:pt x="230" y="358"/>
                    <a:pt x="230" y="358"/>
                    <a:pt x="230" y="358"/>
                  </a:cubicBezTo>
                  <a:cubicBezTo>
                    <a:pt x="232" y="359"/>
                    <a:pt x="235" y="359"/>
                    <a:pt x="238" y="360"/>
                  </a:cubicBezTo>
                  <a:close/>
                  <a:moveTo>
                    <a:pt x="238" y="390"/>
                  </a:moveTo>
                  <a:cubicBezTo>
                    <a:pt x="238" y="394"/>
                    <a:pt x="238" y="394"/>
                    <a:pt x="238" y="394"/>
                  </a:cubicBezTo>
                  <a:cubicBezTo>
                    <a:pt x="236" y="394"/>
                    <a:pt x="234" y="394"/>
                    <a:pt x="232" y="394"/>
                  </a:cubicBezTo>
                  <a:cubicBezTo>
                    <a:pt x="235" y="409"/>
                    <a:pt x="235" y="409"/>
                    <a:pt x="237" y="411"/>
                  </a:cubicBezTo>
                  <a:cubicBezTo>
                    <a:pt x="238" y="411"/>
                    <a:pt x="238" y="411"/>
                    <a:pt x="238" y="411"/>
                  </a:cubicBezTo>
                  <a:cubicBezTo>
                    <a:pt x="238" y="414"/>
                    <a:pt x="238" y="414"/>
                    <a:pt x="238" y="414"/>
                  </a:cubicBezTo>
                  <a:cubicBezTo>
                    <a:pt x="230" y="414"/>
                    <a:pt x="230" y="414"/>
                    <a:pt x="230" y="414"/>
                  </a:cubicBezTo>
                  <a:cubicBezTo>
                    <a:pt x="230" y="411"/>
                    <a:pt x="230" y="411"/>
                    <a:pt x="230" y="411"/>
                  </a:cubicBezTo>
                  <a:cubicBezTo>
                    <a:pt x="231" y="411"/>
                    <a:pt x="231" y="411"/>
                    <a:pt x="231" y="411"/>
                  </a:cubicBezTo>
                  <a:cubicBezTo>
                    <a:pt x="230" y="406"/>
                    <a:pt x="230" y="403"/>
                    <a:pt x="230" y="400"/>
                  </a:cubicBezTo>
                  <a:cubicBezTo>
                    <a:pt x="230" y="390"/>
                    <a:pt x="230" y="390"/>
                    <a:pt x="230" y="390"/>
                  </a:cubicBezTo>
                  <a:cubicBezTo>
                    <a:pt x="238" y="390"/>
                    <a:pt x="238" y="390"/>
                    <a:pt x="238" y="390"/>
                  </a:cubicBezTo>
                  <a:close/>
                  <a:moveTo>
                    <a:pt x="238" y="439"/>
                  </a:moveTo>
                  <a:cubicBezTo>
                    <a:pt x="238" y="446"/>
                    <a:pt x="238" y="446"/>
                    <a:pt x="238" y="446"/>
                  </a:cubicBezTo>
                  <a:cubicBezTo>
                    <a:pt x="236" y="445"/>
                    <a:pt x="234" y="445"/>
                    <a:pt x="232" y="444"/>
                  </a:cubicBezTo>
                  <a:cubicBezTo>
                    <a:pt x="232" y="440"/>
                    <a:pt x="232" y="440"/>
                    <a:pt x="233" y="439"/>
                  </a:cubicBezTo>
                  <a:cubicBezTo>
                    <a:pt x="235" y="439"/>
                    <a:pt x="236" y="439"/>
                    <a:pt x="238" y="439"/>
                  </a:cubicBezTo>
                  <a:close/>
                  <a:moveTo>
                    <a:pt x="238" y="455"/>
                  </a:moveTo>
                  <a:cubicBezTo>
                    <a:pt x="238" y="480"/>
                    <a:pt x="238" y="480"/>
                    <a:pt x="238" y="480"/>
                  </a:cubicBezTo>
                  <a:cubicBezTo>
                    <a:pt x="237" y="480"/>
                    <a:pt x="237" y="480"/>
                    <a:pt x="237" y="480"/>
                  </a:cubicBezTo>
                  <a:cubicBezTo>
                    <a:pt x="235" y="477"/>
                    <a:pt x="235" y="477"/>
                    <a:pt x="232" y="474"/>
                  </a:cubicBezTo>
                  <a:cubicBezTo>
                    <a:pt x="231" y="474"/>
                    <a:pt x="230" y="474"/>
                    <a:pt x="230" y="475"/>
                  </a:cubicBezTo>
                  <a:cubicBezTo>
                    <a:pt x="230" y="455"/>
                    <a:pt x="230" y="455"/>
                    <a:pt x="230" y="455"/>
                  </a:cubicBezTo>
                  <a:cubicBezTo>
                    <a:pt x="230" y="457"/>
                    <a:pt x="231" y="458"/>
                    <a:pt x="231" y="459"/>
                  </a:cubicBezTo>
                  <a:cubicBezTo>
                    <a:pt x="234" y="457"/>
                    <a:pt x="236" y="456"/>
                    <a:pt x="238" y="455"/>
                  </a:cubicBezTo>
                  <a:close/>
                  <a:moveTo>
                    <a:pt x="238" y="486"/>
                  </a:moveTo>
                  <a:cubicBezTo>
                    <a:pt x="238" y="500"/>
                    <a:pt x="238" y="500"/>
                    <a:pt x="238" y="500"/>
                  </a:cubicBezTo>
                  <a:cubicBezTo>
                    <a:pt x="235" y="499"/>
                    <a:pt x="232" y="499"/>
                    <a:pt x="230" y="499"/>
                  </a:cubicBezTo>
                  <a:cubicBezTo>
                    <a:pt x="230" y="484"/>
                    <a:pt x="230" y="484"/>
                    <a:pt x="230" y="484"/>
                  </a:cubicBezTo>
                  <a:cubicBezTo>
                    <a:pt x="230" y="484"/>
                    <a:pt x="231" y="483"/>
                    <a:pt x="232" y="483"/>
                  </a:cubicBezTo>
                  <a:cubicBezTo>
                    <a:pt x="234" y="485"/>
                    <a:pt x="236" y="486"/>
                    <a:pt x="238" y="486"/>
                  </a:cubicBezTo>
                  <a:close/>
                  <a:moveTo>
                    <a:pt x="238" y="539"/>
                  </a:moveTo>
                  <a:cubicBezTo>
                    <a:pt x="238" y="547"/>
                    <a:pt x="238" y="547"/>
                    <a:pt x="238" y="547"/>
                  </a:cubicBezTo>
                  <a:cubicBezTo>
                    <a:pt x="236" y="545"/>
                    <a:pt x="235" y="543"/>
                    <a:pt x="232" y="541"/>
                  </a:cubicBezTo>
                  <a:cubicBezTo>
                    <a:pt x="231" y="546"/>
                    <a:pt x="230" y="548"/>
                    <a:pt x="230" y="551"/>
                  </a:cubicBezTo>
                  <a:cubicBezTo>
                    <a:pt x="230" y="529"/>
                    <a:pt x="230" y="529"/>
                    <a:pt x="230" y="529"/>
                  </a:cubicBezTo>
                  <a:cubicBezTo>
                    <a:pt x="230" y="529"/>
                    <a:pt x="230" y="529"/>
                    <a:pt x="231" y="530"/>
                  </a:cubicBezTo>
                  <a:cubicBezTo>
                    <a:pt x="232" y="536"/>
                    <a:pt x="234" y="536"/>
                    <a:pt x="238" y="539"/>
                  </a:cubicBezTo>
                  <a:close/>
                  <a:moveTo>
                    <a:pt x="238" y="562"/>
                  </a:moveTo>
                  <a:cubicBezTo>
                    <a:pt x="238" y="577"/>
                    <a:pt x="238" y="577"/>
                    <a:pt x="238" y="577"/>
                  </a:cubicBezTo>
                  <a:cubicBezTo>
                    <a:pt x="235" y="575"/>
                    <a:pt x="232" y="572"/>
                    <a:pt x="230" y="569"/>
                  </a:cubicBezTo>
                  <a:cubicBezTo>
                    <a:pt x="230" y="561"/>
                    <a:pt x="230" y="561"/>
                    <a:pt x="230" y="561"/>
                  </a:cubicBezTo>
                  <a:cubicBezTo>
                    <a:pt x="230" y="563"/>
                    <a:pt x="232" y="565"/>
                    <a:pt x="234" y="569"/>
                  </a:cubicBezTo>
                  <a:cubicBezTo>
                    <a:pt x="234" y="568"/>
                    <a:pt x="235" y="568"/>
                    <a:pt x="236" y="568"/>
                  </a:cubicBezTo>
                  <a:cubicBezTo>
                    <a:pt x="237" y="566"/>
                    <a:pt x="237" y="565"/>
                    <a:pt x="238" y="562"/>
                  </a:cubicBezTo>
                  <a:close/>
                  <a:moveTo>
                    <a:pt x="238" y="711"/>
                  </a:moveTo>
                  <a:cubicBezTo>
                    <a:pt x="238" y="729"/>
                    <a:pt x="238" y="729"/>
                    <a:pt x="238" y="729"/>
                  </a:cubicBezTo>
                  <a:cubicBezTo>
                    <a:pt x="236" y="724"/>
                    <a:pt x="235" y="720"/>
                    <a:pt x="232" y="716"/>
                  </a:cubicBezTo>
                  <a:cubicBezTo>
                    <a:pt x="231" y="716"/>
                    <a:pt x="230" y="715"/>
                    <a:pt x="230" y="715"/>
                  </a:cubicBezTo>
                  <a:cubicBezTo>
                    <a:pt x="230" y="706"/>
                    <a:pt x="230" y="706"/>
                    <a:pt x="230" y="706"/>
                  </a:cubicBezTo>
                  <a:cubicBezTo>
                    <a:pt x="232" y="707"/>
                    <a:pt x="235" y="709"/>
                    <a:pt x="238" y="711"/>
                  </a:cubicBezTo>
                  <a:close/>
                  <a:moveTo>
                    <a:pt x="230" y="173"/>
                  </a:moveTo>
                  <a:cubicBezTo>
                    <a:pt x="230" y="167"/>
                    <a:pt x="230" y="167"/>
                    <a:pt x="230" y="167"/>
                  </a:cubicBezTo>
                  <a:cubicBezTo>
                    <a:pt x="230" y="169"/>
                    <a:pt x="231" y="170"/>
                    <a:pt x="231" y="172"/>
                  </a:cubicBezTo>
                  <a:cubicBezTo>
                    <a:pt x="230" y="173"/>
                    <a:pt x="230" y="173"/>
                    <a:pt x="230" y="173"/>
                  </a:cubicBezTo>
                  <a:close/>
                  <a:moveTo>
                    <a:pt x="221" y="42"/>
                  </a:moveTo>
                  <a:cubicBezTo>
                    <a:pt x="224" y="40"/>
                    <a:pt x="227" y="39"/>
                    <a:pt x="230" y="37"/>
                  </a:cubicBezTo>
                  <a:cubicBezTo>
                    <a:pt x="230" y="45"/>
                    <a:pt x="230" y="45"/>
                    <a:pt x="230" y="45"/>
                  </a:cubicBezTo>
                  <a:cubicBezTo>
                    <a:pt x="228" y="46"/>
                    <a:pt x="226" y="47"/>
                    <a:pt x="224" y="49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29" y="62"/>
                    <a:pt x="229" y="62"/>
                    <a:pt x="229" y="62"/>
                  </a:cubicBezTo>
                  <a:cubicBezTo>
                    <a:pt x="226" y="61"/>
                    <a:pt x="224" y="60"/>
                    <a:pt x="221" y="59"/>
                  </a:cubicBezTo>
                  <a:cubicBezTo>
                    <a:pt x="221" y="42"/>
                    <a:pt x="221" y="42"/>
                    <a:pt x="221" y="42"/>
                  </a:cubicBezTo>
                  <a:close/>
                  <a:moveTo>
                    <a:pt x="230" y="757"/>
                  </a:moveTo>
                  <a:cubicBezTo>
                    <a:pt x="227" y="756"/>
                    <a:pt x="224" y="755"/>
                    <a:pt x="221" y="753"/>
                  </a:cubicBezTo>
                  <a:cubicBezTo>
                    <a:pt x="221" y="740"/>
                    <a:pt x="221" y="740"/>
                    <a:pt x="221" y="740"/>
                  </a:cubicBezTo>
                  <a:cubicBezTo>
                    <a:pt x="223" y="743"/>
                    <a:pt x="226" y="745"/>
                    <a:pt x="230" y="749"/>
                  </a:cubicBezTo>
                  <a:cubicBezTo>
                    <a:pt x="230" y="757"/>
                    <a:pt x="230" y="757"/>
                    <a:pt x="230" y="757"/>
                  </a:cubicBezTo>
                  <a:close/>
                  <a:moveTo>
                    <a:pt x="230" y="79"/>
                  </a:moveTo>
                  <a:cubicBezTo>
                    <a:pt x="230" y="88"/>
                    <a:pt x="230" y="88"/>
                    <a:pt x="230" y="88"/>
                  </a:cubicBezTo>
                  <a:cubicBezTo>
                    <a:pt x="228" y="88"/>
                    <a:pt x="226" y="89"/>
                    <a:pt x="224" y="89"/>
                  </a:cubicBezTo>
                  <a:cubicBezTo>
                    <a:pt x="223" y="90"/>
                    <a:pt x="222" y="91"/>
                    <a:pt x="221" y="92"/>
                  </a:cubicBezTo>
                  <a:cubicBezTo>
                    <a:pt x="221" y="80"/>
                    <a:pt x="221" y="80"/>
                    <a:pt x="221" y="80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5" y="80"/>
                    <a:pt x="228" y="80"/>
                    <a:pt x="230" y="79"/>
                  </a:cubicBezTo>
                  <a:close/>
                  <a:moveTo>
                    <a:pt x="230" y="167"/>
                  </a:moveTo>
                  <a:cubicBezTo>
                    <a:pt x="230" y="173"/>
                    <a:pt x="230" y="173"/>
                    <a:pt x="230" y="173"/>
                  </a:cubicBezTo>
                  <a:cubicBezTo>
                    <a:pt x="228" y="175"/>
                    <a:pt x="226" y="175"/>
                    <a:pt x="223" y="175"/>
                  </a:cubicBezTo>
                  <a:cubicBezTo>
                    <a:pt x="222" y="174"/>
                    <a:pt x="222" y="174"/>
                    <a:pt x="221" y="173"/>
                  </a:cubicBezTo>
                  <a:cubicBezTo>
                    <a:pt x="221" y="155"/>
                    <a:pt x="221" y="155"/>
                    <a:pt x="221" y="155"/>
                  </a:cubicBezTo>
                  <a:cubicBezTo>
                    <a:pt x="224" y="159"/>
                    <a:pt x="228" y="163"/>
                    <a:pt x="230" y="167"/>
                  </a:cubicBezTo>
                  <a:close/>
                  <a:moveTo>
                    <a:pt x="230" y="232"/>
                  </a:moveTo>
                  <a:cubicBezTo>
                    <a:pt x="230" y="241"/>
                    <a:pt x="230" y="241"/>
                    <a:pt x="230" y="241"/>
                  </a:cubicBezTo>
                  <a:cubicBezTo>
                    <a:pt x="229" y="241"/>
                    <a:pt x="229" y="241"/>
                    <a:pt x="229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0" y="248"/>
                    <a:pt x="230" y="248"/>
                    <a:pt x="230" y="248"/>
                  </a:cubicBezTo>
                  <a:cubicBezTo>
                    <a:pt x="226" y="248"/>
                    <a:pt x="224" y="248"/>
                    <a:pt x="221" y="250"/>
                  </a:cubicBezTo>
                  <a:cubicBezTo>
                    <a:pt x="221" y="243"/>
                    <a:pt x="221" y="243"/>
                    <a:pt x="221" y="243"/>
                  </a:cubicBezTo>
                  <a:cubicBezTo>
                    <a:pt x="224" y="238"/>
                    <a:pt x="227" y="235"/>
                    <a:pt x="228" y="233"/>
                  </a:cubicBezTo>
                  <a:cubicBezTo>
                    <a:pt x="230" y="232"/>
                    <a:pt x="230" y="232"/>
                    <a:pt x="230" y="232"/>
                  </a:cubicBezTo>
                  <a:close/>
                  <a:moveTo>
                    <a:pt x="230" y="259"/>
                  </a:moveTo>
                  <a:cubicBezTo>
                    <a:pt x="230" y="265"/>
                    <a:pt x="230" y="265"/>
                    <a:pt x="230" y="265"/>
                  </a:cubicBezTo>
                  <a:cubicBezTo>
                    <a:pt x="226" y="264"/>
                    <a:pt x="224" y="264"/>
                    <a:pt x="221" y="264"/>
                  </a:cubicBezTo>
                  <a:cubicBezTo>
                    <a:pt x="221" y="258"/>
                    <a:pt x="221" y="258"/>
                    <a:pt x="221" y="258"/>
                  </a:cubicBezTo>
                  <a:cubicBezTo>
                    <a:pt x="224" y="258"/>
                    <a:pt x="227" y="258"/>
                    <a:pt x="230" y="259"/>
                  </a:cubicBezTo>
                  <a:close/>
                  <a:moveTo>
                    <a:pt x="230" y="266"/>
                  </a:moveTo>
                  <a:cubicBezTo>
                    <a:pt x="230" y="276"/>
                    <a:pt x="230" y="276"/>
                    <a:pt x="230" y="276"/>
                  </a:cubicBezTo>
                  <a:cubicBezTo>
                    <a:pt x="227" y="280"/>
                    <a:pt x="224" y="284"/>
                    <a:pt x="221" y="287"/>
                  </a:cubicBezTo>
                  <a:cubicBezTo>
                    <a:pt x="221" y="273"/>
                    <a:pt x="221" y="273"/>
                    <a:pt x="221" y="273"/>
                  </a:cubicBezTo>
                  <a:cubicBezTo>
                    <a:pt x="225" y="272"/>
                    <a:pt x="228" y="271"/>
                    <a:pt x="230" y="266"/>
                  </a:cubicBezTo>
                  <a:close/>
                  <a:moveTo>
                    <a:pt x="230" y="299"/>
                  </a:moveTo>
                  <a:cubicBezTo>
                    <a:pt x="230" y="348"/>
                    <a:pt x="230" y="348"/>
                    <a:pt x="230" y="348"/>
                  </a:cubicBezTo>
                  <a:cubicBezTo>
                    <a:pt x="228" y="347"/>
                    <a:pt x="226" y="346"/>
                    <a:pt x="225" y="345"/>
                  </a:cubicBezTo>
                  <a:cubicBezTo>
                    <a:pt x="225" y="341"/>
                    <a:pt x="225" y="337"/>
                    <a:pt x="225" y="332"/>
                  </a:cubicBezTo>
                  <a:cubicBezTo>
                    <a:pt x="224" y="335"/>
                    <a:pt x="223" y="339"/>
                    <a:pt x="221" y="342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22" y="313"/>
                    <a:pt x="222" y="313"/>
                    <a:pt x="222" y="312"/>
                  </a:cubicBezTo>
                  <a:cubicBezTo>
                    <a:pt x="224" y="307"/>
                    <a:pt x="225" y="303"/>
                    <a:pt x="228" y="299"/>
                  </a:cubicBezTo>
                  <a:cubicBezTo>
                    <a:pt x="230" y="299"/>
                    <a:pt x="230" y="299"/>
                    <a:pt x="230" y="299"/>
                  </a:cubicBezTo>
                  <a:close/>
                  <a:moveTo>
                    <a:pt x="230" y="358"/>
                  </a:moveTo>
                  <a:cubicBezTo>
                    <a:pt x="230" y="378"/>
                    <a:pt x="230" y="378"/>
                    <a:pt x="230" y="378"/>
                  </a:cubicBezTo>
                  <a:cubicBezTo>
                    <a:pt x="227" y="378"/>
                    <a:pt x="227" y="378"/>
                    <a:pt x="227" y="378"/>
                  </a:cubicBezTo>
                  <a:cubicBezTo>
                    <a:pt x="224" y="371"/>
                    <a:pt x="225" y="366"/>
                    <a:pt x="228" y="358"/>
                  </a:cubicBezTo>
                  <a:cubicBezTo>
                    <a:pt x="228" y="358"/>
                    <a:pt x="229" y="358"/>
                    <a:pt x="230" y="358"/>
                  </a:cubicBezTo>
                  <a:close/>
                  <a:moveTo>
                    <a:pt x="230" y="390"/>
                  </a:moveTo>
                  <a:cubicBezTo>
                    <a:pt x="230" y="400"/>
                    <a:pt x="230" y="400"/>
                    <a:pt x="230" y="400"/>
                  </a:cubicBezTo>
                  <a:cubicBezTo>
                    <a:pt x="229" y="396"/>
                    <a:pt x="227" y="394"/>
                    <a:pt x="221" y="393"/>
                  </a:cubicBezTo>
                  <a:cubicBezTo>
                    <a:pt x="221" y="390"/>
                    <a:pt x="221" y="390"/>
                    <a:pt x="221" y="390"/>
                  </a:cubicBezTo>
                  <a:cubicBezTo>
                    <a:pt x="230" y="390"/>
                    <a:pt x="230" y="390"/>
                    <a:pt x="230" y="390"/>
                  </a:cubicBezTo>
                  <a:close/>
                  <a:moveTo>
                    <a:pt x="230" y="411"/>
                  </a:moveTo>
                  <a:cubicBezTo>
                    <a:pt x="230" y="414"/>
                    <a:pt x="230" y="414"/>
                    <a:pt x="230" y="414"/>
                  </a:cubicBezTo>
                  <a:cubicBezTo>
                    <a:pt x="221" y="414"/>
                    <a:pt x="221" y="414"/>
                    <a:pt x="221" y="414"/>
                  </a:cubicBezTo>
                  <a:cubicBezTo>
                    <a:pt x="221" y="402"/>
                    <a:pt x="221" y="402"/>
                    <a:pt x="221" y="402"/>
                  </a:cubicBezTo>
                  <a:cubicBezTo>
                    <a:pt x="222" y="404"/>
                    <a:pt x="222" y="407"/>
                    <a:pt x="223" y="410"/>
                  </a:cubicBezTo>
                  <a:cubicBezTo>
                    <a:pt x="224" y="410"/>
                    <a:pt x="224" y="411"/>
                    <a:pt x="225" y="411"/>
                  </a:cubicBezTo>
                  <a:cubicBezTo>
                    <a:pt x="230" y="411"/>
                    <a:pt x="230" y="411"/>
                    <a:pt x="230" y="411"/>
                  </a:cubicBezTo>
                  <a:close/>
                  <a:moveTo>
                    <a:pt x="230" y="455"/>
                  </a:moveTo>
                  <a:cubicBezTo>
                    <a:pt x="230" y="475"/>
                    <a:pt x="230" y="475"/>
                    <a:pt x="230" y="475"/>
                  </a:cubicBezTo>
                  <a:cubicBezTo>
                    <a:pt x="226" y="477"/>
                    <a:pt x="224" y="479"/>
                    <a:pt x="221" y="481"/>
                  </a:cubicBezTo>
                  <a:cubicBezTo>
                    <a:pt x="221" y="472"/>
                    <a:pt x="221" y="472"/>
                    <a:pt x="221" y="472"/>
                  </a:cubicBezTo>
                  <a:cubicBezTo>
                    <a:pt x="225" y="467"/>
                    <a:pt x="224" y="463"/>
                    <a:pt x="221" y="458"/>
                  </a:cubicBezTo>
                  <a:cubicBezTo>
                    <a:pt x="221" y="444"/>
                    <a:pt x="221" y="444"/>
                    <a:pt x="221" y="444"/>
                  </a:cubicBezTo>
                  <a:cubicBezTo>
                    <a:pt x="225" y="446"/>
                    <a:pt x="228" y="450"/>
                    <a:pt x="230" y="455"/>
                  </a:cubicBezTo>
                  <a:close/>
                  <a:moveTo>
                    <a:pt x="230" y="484"/>
                  </a:moveTo>
                  <a:cubicBezTo>
                    <a:pt x="230" y="499"/>
                    <a:pt x="230" y="499"/>
                    <a:pt x="230" y="499"/>
                  </a:cubicBezTo>
                  <a:cubicBezTo>
                    <a:pt x="228" y="499"/>
                    <a:pt x="227" y="499"/>
                    <a:pt x="226" y="499"/>
                  </a:cubicBezTo>
                  <a:cubicBezTo>
                    <a:pt x="224" y="492"/>
                    <a:pt x="224" y="492"/>
                    <a:pt x="224" y="487"/>
                  </a:cubicBezTo>
                  <a:cubicBezTo>
                    <a:pt x="226" y="485"/>
                    <a:pt x="227" y="484"/>
                    <a:pt x="230" y="484"/>
                  </a:cubicBezTo>
                  <a:close/>
                  <a:moveTo>
                    <a:pt x="230" y="529"/>
                  </a:moveTo>
                  <a:cubicBezTo>
                    <a:pt x="230" y="551"/>
                    <a:pt x="230" y="551"/>
                    <a:pt x="230" y="551"/>
                  </a:cubicBezTo>
                  <a:cubicBezTo>
                    <a:pt x="228" y="554"/>
                    <a:pt x="228" y="557"/>
                    <a:pt x="230" y="561"/>
                  </a:cubicBezTo>
                  <a:cubicBezTo>
                    <a:pt x="230" y="569"/>
                    <a:pt x="230" y="569"/>
                    <a:pt x="230" y="569"/>
                  </a:cubicBezTo>
                  <a:cubicBezTo>
                    <a:pt x="227" y="566"/>
                    <a:pt x="224" y="564"/>
                    <a:pt x="221" y="561"/>
                  </a:cubicBezTo>
                  <a:cubicBezTo>
                    <a:pt x="221" y="554"/>
                    <a:pt x="221" y="554"/>
                    <a:pt x="221" y="554"/>
                  </a:cubicBezTo>
                  <a:cubicBezTo>
                    <a:pt x="222" y="554"/>
                    <a:pt x="222" y="554"/>
                    <a:pt x="222" y="553"/>
                  </a:cubicBezTo>
                  <a:cubicBezTo>
                    <a:pt x="227" y="539"/>
                    <a:pt x="230" y="538"/>
                    <a:pt x="221" y="526"/>
                  </a:cubicBezTo>
                  <a:cubicBezTo>
                    <a:pt x="221" y="526"/>
                    <a:pt x="221" y="526"/>
                    <a:pt x="221" y="526"/>
                  </a:cubicBezTo>
                  <a:cubicBezTo>
                    <a:pt x="221" y="518"/>
                    <a:pt x="221" y="518"/>
                    <a:pt x="221" y="518"/>
                  </a:cubicBezTo>
                  <a:cubicBezTo>
                    <a:pt x="224" y="522"/>
                    <a:pt x="227" y="525"/>
                    <a:pt x="230" y="529"/>
                  </a:cubicBezTo>
                  <a:close/>
                  <a:moveTo>
                    <a:pt x="230" y="706"/>
                  </a:moveTo>
                  <a:cubicBezTo>
                    <a:pt x="230" y="715"/>
                    <a:pt x="230" y="715"/>
                    <a:pt x="230" y="715"/>
                  </a:cubicBezTo>
                  <a:cubicBezTo>
                    <a:pt x="228" y="714"/>
                    <a:pt x="226" y="713"/>
                    <a:pt x="221" y="711"/>
                  </a:cubicBezTo>
                  <a:cubicBezTo>
                    <a:pt x="221" y="703"/>
                    <a:pt x="221" y="703"/>
                    <a:pt x="221" y="703"/>
                  </a:cubicBezTo>
                  <a:cubicBezTo>
                    <a:pt x="224" y="704"/>
                    <a:pt x="227" y="705"/>
                    <a:pt x="230" y="706"/>
                  </a:cubicBezTo>
                  <a:close/>
                  <a:moveTo>
                    <a:pt x="221" y="217"/>
                  </a:moveTo>
                  <a:cubicBezTo>
                    <a:pt x="221" y="179"/>
                    <a:pt x="221" y="179"/>
                    <a:pt x="221" y="179"/>
                  </a:cubicBezTo>
                  <a:cubicBezTo>
                    <a:pt x="222" y="177"/>
                    <a:pt x="222" y="177"/>
                    <a:pt x="222" y="177"/>
                  </a:cubicBezTo>
                  <a:cubicBezTo>
                    <a:pt x="224" y="177"/>
                    <a:pt x="226" y="178"/>
                    <a:pt x="229" y="178"/>
                  </a:cubicBezTo>
                  <a:cubicBezTo>
                    <a:pt x="230" y="191"/>
                    <a:pt x="218" y="190"/>
                    <a:pt x="226" y="204"/>
                  </a:cubicBezTo>
                  <a:cubicBezTo>
                    <a:pt x="225" y="209"/>
                    <a:pt x="224" y="213"/>
                    <a:pt x="221" y="217"/>
                  </a:cubicBezTo>
                  <a:close/>
                  <a:moveTo>
                    <a:pt x="217" y="45"/>
                  </a:moveTo>
                  <a:cubicBezTo>
                    <a:pt x="218" y="44"/>
                    <a:pt x="220" y="43"/>
                    <a:pt x="221" y="42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0" y="58"/>
                    <a:pt x="218" y="58"/>
                    <a:pt x="217" y="58"/>
                  </a:cubicBezTo>
                  <a:cubicBezTo>
                    <a:pt x="217" y="45"/>
                    <a:pt x="217" y="45"/>
                    <a:pt x="217" y="45"/>
                  </a:cubicBezTo>
                  <a:close/>
                  <a:moveTo>
                    <a:pt x="221" y="753"/>
                  </a:moveTo>
                  <a:cubicBezTo>
                    <a:pt x="220" y="752"/>
                    <a:pt x="218" y="751"/>
                    <a:pt x="217" y="750"/>
                  </a:cubicBezTo>
                  <a:cubicBezTo>
                    <a:pt x="217" y="702"/>
                    <a:pt x="217" y="702"/>
                    <a:pt x="217" y="702"/>
                  </a:cubicBezTo>
                  <a:cubicBezTo>
                    <a:pt x="218" y="702"/>
                    <a:pt x="220" y="703"/>
                    <a:pt x="221" y="703"/>
                  </a:cubicBezTo>
                  <a:cubicBezTo>
                    <a:pt x="221" y="711"/>
                    <a:pt x="221" y="711"/>
                    <a:pt x="221" y="711"/>
                  </a:cubicBezTo>
                  <a:cubicBezTo>
                    <a:pt x="218" y="710"/>
                    <a:pt x="218" y="710"/>
                    <a:pt x="218" y="710"/>
                  </a:cubicBezTo>
                  <a:cubicBezTo>
                    <a:pt x="219" y="724"/>
                    <a:pt x="218" y="733"/>
                    <a:pt x="221" y="740"/>
                  </a:cubicBezTo>
                  <a:cubicBezTo>
                    <a:pt x="221" y="753"/>
                    <a:pt x="221" y="753"/>
                    <a:pt x="221" y="753"/>
                  </a:cubicBezTo>
                  <a:close/>
                  <a:moveTo>
                    <a:pt x="221" y="80"/>
                  </a:moveTo>
                  <a:cubicBezTo>
                    <a:pt x="221" y="92"/>
                    <a:pt x="221" y="92"/>
                    <a:pt x="221" y="92"/>
                  </a:cubicBezTo>
                  <a:cubicBezTo>
                    <a:pt x="220" y="93"/>
                    <a:pt x="219" y="94"/>
                    <a:pt x="217" y="95"/>
                  </a:cubicBezTo>
                  <a:cubicBezTo>
                    <a:pt x="217" y="77"/>
                    <a:pt x="217" y="77"/>
                    <a:pt x="217" y="77"/>
                  </a:cubicBezTo>
                  <a:cubicBezTo>
                    <a:pt x="221" y="80"/>
                    <a:pt x="221" y="80"/>
                    <a:pt x="221" y="80"/>
                  </a:cubicBezTo>
                  <a:close/>
                  <a:moveTo>
                    <a:pt x="221" y="155"/>
                  </a:moveTo>
                  <a:cubicBezTo>
                    <a:pt x="221" y="173"/>
                    <a:pt x="221" y="173"/>
                    <a:pt x="221" y="173"/>
                  </a:cubicBezTo>
                  <a:cubicBezTo>
                    <a:pt x="220" y="172"/>
                    <a:pt x="220" y="172"/>
                    <a:pt x="220" y="170"/>
                  </a:cubicBezTo>
                  <a:cubicBezTo>
                    <a:pt x="217" y="170"/>
                    <a:pt x="217" y="170"/>
                    <a:pt x="217" y="170"/>
                  </a:cubicBezTo>
                  <a:cubicBezTo>
                    <a:pt x="217" y="153"/>
                    <a:pt x="217" y="153"/>
                    <a:pt x="217" y="153"/>
                  </a:cubicBezTo>
                  <a:cubicBezTo>
                    <a:pt x="217" y="152"/>
                    <a:pt x="219" y="152"/>
                    <a:pt x="220" y="152"/>
                  </a:cubicBezTo>
                  <a:cubicBezTo>
                    <a:pt x="220" y="153"/>
                    <a:pt x="221" y="154"/>
                    <a:pt x="221" y="155"/>
                  </a:cubicBezTo>
                  <a:close/>
                  <a:moveTo>
                    <a:pt x="221" y="179"/>
                  </a:moveTo>
                  <a:cubicBezTo>
                    <a:pt x="221" y="217"/>
                    <a:pt x="221" y="217"/>
                    <a:pt x="221" y="217"/>
                  </a:cubicBezTo>
                  <a:cubicBezTo>
                    <a:pt x="220" y="219"/>
                    <a:pt x="219" y="220"/>
                    <a:pt x="217" y="222"/>
                  </a:cubicBezTo>
                  <a:cubicBezTo>
                    <a:pt x="217" y="186"/>
                    <a:pt x="217" y="186"/>
                    <a:pt x="217" y="186"/>
                  </a:cubicBezTo>
                  <a:cubicBezTo>
                    <a:pt x="218" y="186"/>
                    <a:pt x="218" y="186"/>
                    <a:pt x="218" y="186"/>
                  </a:cubicBezTo>
                  <a:cubicBezTo>
                    <a:pt x="221" y="179"/>
                    <a:pt x="221" y="179"/>
                    <a:pt x="221" y="179"/>
                  </a:cubicBezTo>
                  <a:close/>
                  <a:moveTo>
                    <a:pt x="221" y="243"/>
                  </a:moveTo>
                  <a:cubicBezTo>
                    <a:pt x="221" y="250"/>
                    <a:pt x="221" y="250"/>
                    <a:pt x="221" y="250"/>
                  </a:cubicBezTo>
                  <a:cubicBezTo>
                    <a:pt x="220" y="251"/>
                    <a:pt x="218" y="252"/>
                    <a:pt x="217" y="255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8" y="247"/>
                    <a:pt x="220" y="245"/>
                    <a:pt x="221" y="243"/>
                  </a:cubicBezTo>
                  <a:close/>
                  <a:moveTo>
                    <a:pt x="221" y="258"/>
                  </a:moveTo>
                  <a:cubicBezTo>
                    <a:pt x="221" y="264"/>
                    <a:pt x="221" y="264"/>
                    <a:pt x="221" y="264"/>
                  </a:cubicBezTo>
                  <a:cubicBezTo>
                    <a:pt x="220" y="263"/>
                    <a:pt x="218" y="263"/>
                    <a:pt x="217" y="263"/>
                  </a:cubicBezTo>
                  <a:cubicBezTo>
                    <a:pt x="217" y="257"/>
                    <a:pt x="217" y="257"/>
                    <a:pt x="217" y="257"/>
                  </a:cubicBezTo>
                  <a:cubicBezTo>
                    <a:pt x="221" y="258"/>
                    <a:pt x="221" y="258"/>
                    <a:pt x="221" y="258"/>
                  </a:cubicBezTo>
                  <a:close/>
                  <a:moveTo>
                    <a:pt x="221" y="273"/>
                  </a:moveTo>
                  <a:cubicBezTo>
                    <a:pt x="221" y="287"/>
                    <a:pt x="221" y="287"/>
                    <a:pt x="221" y="287"/>
                  </a:cubicBezTo>
                  <a:cubicBezTo>
                    <a:pt x="220" y="289"/>
                    <a:pt x="218" y="291"/>
                    <a:pt x="217" y="292"/>
                  </a:cubicBezTo>
                  <a:cubicBezTo>
                    <a:pt x="217" y="284"/>
                    <a:pt x="217" y="284"/>
                    <a:pt x="217" y="284"/>
                  </a:cubicBezTo>
                  <a:cubicBezTo>
                    <a:pt x="218" y="283"/>
                    <a:pt x="219" y="281"/>
                    <a:pt x="220" y="279"/>
                  </a:cubicBezTo>
                  <a:cubicBezTo>
                    <a:pt x="219" y="279"/>
                    <a:pt x="218" y="279"/>
                    <a:pt x="217" y="279"/>
                  </a:cubicBezTo>
                  <a:cubicBezTo>
                    <a:pt x="217" y="274"/>
                    <a:pt x="217" y="274"/>
                    <a:pt x="217" y="274"/>
                  </a:cubicBezTo>
                  <a:cubicBezTo>
                    <a:pt x="218" y="274"/>
                    <a:pt x="220" y="274"/>
                    <a:pt x="221" y="273"/>
                  </a:cubicBezTo>
                  <a:close/>
                  <a:moveTo>
                    <a:pt x="221" y="313"/>
                  </a:moveTo>
                  <a:cubicBezTo>
                    <a:pt x="221" y="342"/>
                    <a:pt x="221" y="342"/>
                    <a:pt x="221" y="342"/>
                  </a:cubicBezTo>
                  <a:cubicBezTo>
                    <a:pt x="220" y="344"/>
                    <a:pt x="219" y="346"/>
                    <a:pt x="217" y="347"/>
                  </a:cubicBezTo>
                  <a:cubicBezTo>
                    <a:pt x="217" y="320"/>
                    <a:pt x="217" y="320"/>
                    <a:pt x="217" y="320"/>
                  </a:cubicBezTo>
                  <a:cubicBezTo>
                    <a:pt x="218" y="318"/>
                    <a:pt x="220" y="316"/>
                    <a:pt x="221" y="313"/>
                  </a:cubicBezTo>
                  <a:close/>
                  <a:moveTo>
                    <a:pt x="221" y="390"/>
                  </a:moveTo>
                  <a:cubicBezTo>
                    <a:pt x="221" y="393"/>
                    <a:pt x="221" y="393"/>
                    <a:pt x="221" y="393"/>
                  </a:cubicBezTo>
                  <a:cubicBezTo>
                    <a:pt x="221" y="393"/>
                    <a:pt x="220" y="393"/>
                    <a:pt x="220" y="393"/>
                  </a:cubicBezTo>
                  <a:cubicBezTo>
                    <a:pt x="220" y="396"/>
                    <a:pt x="221" y="399"/>
                    <a:pt x="221" y="402"/>
                  </a:cubicBezTo>
                  <a:cubicBezTo>
                    <a:pt x="221" y="414"/>
                    <a:pt x="221" y="414"/>
                    <a:pt x="221" y="414"/>
                  </a:cubicBezTo>
                  <a:cubicBezTo>
                    <a:pt x="217" y="414"/>
                    <a:pt x="217" y="414"/>
                    <a:pt x="217" y="414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7" y="410"/>
                    <a:pt x="218" y="410"/>
                    <a:pt x="219" y="410"/>
                  </a:cubicBezTo>
                  <a:cubicBezTo>
                    <a:pt x="218" y="407"/>
                    <a:pt x="217" y="404"/>
                    <a:pt x="217" y="402"/>
                  </a:cubicBezTo>
                  <a:cubicBezTo>
                    <a:pt x="217" y="390"/>
                    <a:pt x="217" y="390"/>
                    <a:pt x="217" y="390"/>
                  </a:cubicBezTo>
                  <a:cubicBezTo>
                    <a:pt x="221" y="390"/>
                    <a:pt x="221" y="390"/>
                    <a:pt x="221" y="390"/>
                  </a:cubicBezTo>
                  <a:close/>
                  <a:moveTo>
                    <a:pt x="221" y="444"/>
                  </a:moveTo>
                  <a:cubicBezTo>
                    <a:pt x="221" y="458"/>
                    <a:pt x="221" y="458"/>
                    <a:pt x="221" y="458"/>
                  </a:cubicBezTo>
                  <a:cubicBezTo>
                    <a:pt x="220" y="455"/>
                    <a:pt x="218" y="453"/>
                    <a:pt x="217" y="450"/>
                  </a:cubicBezTo>
                  <a:cubicBezTo>
                    <a:pt x="217" y="443"/>
                    <a:pt x="217" y="443"/>
                    <a:pt x="217" y="443"/>
                  </a:cubicBezTo>
                  <a:cubicBezTo>
                    <a:pt x="218" y="443"/>
                    <a:pt x="220" y="443"/>
                    <a:pt x="221" y="444"/>
                  </a:cubicBezTo>
                  <a:close/>
                  <a:moveTo>
                    <a:pt x="221" y="472"/>
                  </a:moveTo>
                  <a:cubicBezTo>
                    <a:pt x="221" y="481"/>
                    <a:pt x="221" y="481"/>
                    <a:pt x="221" y="481"/>
                  </a:cubicBezTo>
                  <a:cubicBezTo>
                    <a:pt x="220" y="481"/>
                    <a:pt x="220" y="481"/>
                    <a:pt x="218" y="482"/>
                  </a:cubicBezTo>
                  <a:cubicBezTo>
                    <a:pt x="218" y="479"/>
                    <a:pt x="219" y="477"/>
                    <a:pt x="219" y="475"/>
                  </a:cubicBezTo>
                  <a:cubicBezTo>
                    <a:pt x="220" y="474"/>
                    <a:pt x="221" y="473"/>
                    <a:pt x="221" y="472"/>
                  </a:cubicBezTo>
                  <a:close/>
                  <a:moveTo>
                    <a:pt x="221" y="518"/>
                  </a:moveTo>
                  <a:cubicBezTo>
                    <a:pt x="221" y="526"/>
                    <a:pt x="221" y="526"/>
                    <a:pt x="221" y="526"/>
                  </a:cubicBezTo>
                  <a:cubicBezTo>
                    <a:pt x="219" y="531"/>
                    <a:pt x="218" y="534"/>
                    <a:pt x="217" y="537"/>
                  </a:cubicBezTo>
                  <a:cubicBezTo>
                    <a:pt x="217" y="511"/>
                    <a:pt x="217" y="511"/>
                    <a:pt x="217" y="511"/>
                  </a:cubicBezTo>
                  <a:cubicBezTo>
                    <a:pt x="218" y="514"/>
                    <a:pt x="220" y="516"/>
                    <a:pt x="221" y="518"/>
                  </a:cubicBezTo>
                  <a:close/>
                  <a:moveTo>
                    <a:pt x="221" y="554"/>
                  </a:moveTo>
                  <a:cubicBezTo>
                    <a:pt x="221" y="561"/>
                    <a:pt x="221" y="561"/>
                    <a:pt x="221" y="561"/>
                  </a:cubicBezTo>
                  <a:cubicBezTo>
                    <a:pt x="220" y="560"/>
                    <a:pt x="218" y="558"/>
                    <a:pt x="217" y="557"/>
                  </a:cubicBezTo>
                  <a:cubicBezTo>
                    <a:pt x="217" y="548"/>
                    <a:pt x="217" y="548"/>
                    <a:pt x="217" y="548"/>
                  </a:cubicBezTo>
                  <a:cubicBezTo>
                    <a:pt x="217" y="550"/>
                    <a:pt x="219" y="552"/>
                    <a:pt x="221" y="554"/>
                  </a:cubicBezTo>
                  <a:cubicBezTo>
                    <a:pt x="221" y="554"/>
                    <a:pt x="221" y="554"/>
                    <a:pt x="221" y="554"/>
                  </a:cubicBezTo>
                  <a:close/>
                  <a:moveTo>
                    <a:pt x="217" y="613"/>
                  </a:moveTo>
                  <a:cubicBezTo>
                    <a:pt x="217" y="605"/>
                    <a:pt x="217" y="605"/>
                    <a:pt x="217" y="605"/>
                  </a:cubicBezTo>
                  <a:cubicBezTo>
                    <a:pt x="218" y="605"/>
                    <a:pt x="218" y="606"/>
                    <a:pt x="219" y="607"/>
                  </a:cubicBezTo>
                  <a:cubicBezTo>
                    <a:pt x="217" y="613"/>
                    <a:pt x="217" y="613"/>
                    <a:pt x="217" y="613"/>
                  </a:cubicBezTo>
                  <a:close/>
                  <a:moveTo>
                    <a:pt x="217" y="469"/>
                  </a:moveTo>
                  <a:cubicBezTo>
                    <a:pt x="217" y="461"/>
                    <a:pt x="217" y="461"/>
                    <a:pt x="217" y="461"/>
                  </a:cubicBezTo>
                  <a:cubicBezTo>
                    <a:pt x="218" y="463"/>
                    <a:pt x="218" y="464"/>
                    <a:pt x="219" y="465"/>
                  </a:cubicBezTo>
                  <a:cubicBezTo>
                    <a:pt x="218" y="466"/>
                    <a:pt x="218" y="467"/>
                    <a:pt x="217" y="469"/>
                  </a:cubicBezTo>
                  <a:cubicBezTo>
                    <a:pt x="217" y="469"/>
                    <a:pt x="217" y="469"/>
                    <a:pt x="217" y="469"/>
                  </a:cubicBezTo>
                  <a:close/>
                  <a:moveTo>
                    <a:pt x="217" y="366"/>
                  </a:moveTo>
                  <a:cubicBezTo>
                    <a:pt x="217" y="354"/>
                    <a:pt x="217" y="354"/>
                    <a:pt x="217" y="354"/>
                  </a:cubicBezTo>
                  <a:cubicBezTo>
                    <a:pt x="217" y="354"/>
                    <a:pt x="217" y="354"/>
                    <a:pt x="217" y="354"/>
                  </a:cubicBezTo>
                  <a:cubicBezTo>
                    <a:pt x="217" y="358"/>
                    <a:pt x="218" y="362"/>
                    <a:pt x="217" y="366"/>
                  </a:cubicBezTo>
                  <a:close/>
                  <a:moveTo>
                    <a:pt x="209" y="48"/>
                  </a:moveTo>
                  <a:cubicBezTo>
                    <a:pt x="211" y="47"/>
                    <a:pt x="214" y="46"/>
                    <a:pt x="216" y="46"/>
                  </a:cubicBezTo>
                  <a:cubicBezTo>
                    <a:pt x="216" y="45"/>
                    <a:pt x="217" y="45"/>
                    <a:pt x="217" y="45"/>
                  </a:cubicBezTo>
                  <a:cubicBezTo>
                    <a:pt x="217" y="58"/>
                    <a:pt x="217" y="58"/>
                    <a:pt x="217" y="58"/>
                  </a:cubicBezTo>
                  <a:cubicBezTo>
                    <a:pt x="214" y="57"/>
                    <a:pt x="212" y="58"/>
                    <a:pt x="209" y="58"/>
                  </a:cubicBezTo>
                  <a:cubicBezTo>
                    <a:pt x="209" y="48"/>
                    <a:pt x="209" y="48"/>
                    <a:pt x="209" y="48"/>
                  </a:cubicBezTo>
                  <a:close/>
                  <a:moveTo>
                    <a:pt x="217" y="750"/>
                  </a:moveTo>
                  <a:cubicBezTo>
                    <a:pt x="217" y="749"/>
                    <a:pt x="216" y="749"/>
                    <a:pt x="216" y="749"/>
                  </a:cubicBezTo>
                  <a:cubicBezTo>
                    <a:pt x="214" y="748"/>
                    <a:pt x="212" y="747"/>
                    <a:pt x="209" y="747"/>
                  </a:cubicBezTo>
                  <a:cubicBezTo>
                    <a:pt x="209" y="738"/>
                    <a:pt x="209" y="738"/>
                    <a:pt x="209" y="738"/>
                  </a:cubicBezTo>
                  <a:cubicBezTo>
                    <a:pt x="210" y="738"/>
                    <a:pt x="210" y="738"/>
                    <a:pt x="210" y="738"/>
                  </a:cubicBezTo>
                  <a:cubicBezTo>
                    <a:pt x="210" y="734"/>
                    <a:pt x="210" y="726"/>
                    <a:pt x="209" y="717"/>
                  </a:cubicBezTo>
                  <a:cubicBezTo>
                    <a:pt x="209" y="695"/>
                    <a:pt x="209" y="695"/>
                    <a:pt x="209" y="695"/>
                  </a:cubicBezTo>
                  <a:cubicBezTo>
                    <a:pt x="211" y="697"/>
                    <a:pt x="213" y="699"/>
                    <a:pt x="215" y="702"/>
                  </a:cubicBezTo>
                  <a:cubicBezTo>
                    <a:pt x="215" y="702"/>
                    <a:pt x="216" y="702"/>
                    <a:pt x="217" y="702"/>
                  </a:cubicBezTo>
                  <a:cubicBezTo>
                    <a:pt x="217" y="750"/>
                    <a:pt x="217" y="750"/>
                    <a:pt x="217" y="750"/>
                  </a:cubicBezTo>
                  <a:close/>
                  <a:moveTo>
                    <a:pt x="217" y="77"/>
                  </a:moveTo>
                  <a:cubicBezTo>
                    <a:pt x="217" y="95"/>
                    <a:pt x="217" y="95"/>
                    <a:pt x="217" y="95"/>
                  </a:cubicBezTo>
                  <a:cubicBezTo>
                    <a:pt x="215" y="97"/>
                    <a:pt x="213" y="99"/>
                    <a:pt x="209" y="101"/>
                  </a:cubicBezTo>
                  <a:cubicBezTo>
                    <a:pt x="209" y="91"/>
                    <a:pt x="209" y="91"/>
                    <a:pt x="209" y="91"/>
                  </a:cubicBezTo>
                  <a:cubicBezTo>
                    <a:pt x="212" y="90"/>
                    <a:pt x="214" y="88"/>
                    <a:pt x="216" y="87"/>
                  </a:cubicBezTo>
                  <a:cubicBezTo>
                    <a:pt x="214" y="86"/>
                    <a:pt x="212" y="85"/>
                    <a:pt x="209" y="84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17" y="77"/>
                    <a:pt x="217" y="77"/>
                    <a:pt x="217" y="77"/>
                  </a:cubicBezTo>
                  <a:close/>
                  <a:moveTo>
                    <a:pt x="217" y="153"/>
                  </a:moveTo>
                  <a:cubicBezTo>
                    <a:pt x="217" y="170"/>
                    <a:pt x="217" y="170"/>
                    <a:pt x="217" y="170"/>
                  </a:cubicBezTo>
                  <a:cubicBezTo>
                    <a:pt x="209" y="170"/>
                    <a:pt x="209" y="170"/>
                    <a:pt x="209" y="170"/>
                  </a:cubicBezTo>
                  <a:cubicBezTo>
                    <a:pt x="209" y="156"/>
                    <a:pt x="209" y="156"/>
                    <a:pt x="209" y="156"/>
                  </a:cubicBezTo>
                  <a:cubicBezTo>
                    <a:pt x="211" y="154"/>
                    <a:pt x="214" y="153"/>
                    <a:pt x="217" y="153"/>
                  </a:cubicBezTo>
                  <a:close/>
                  <a:moveTo>
                    <a:pt x="217" y="186"/>
                  </a:moveTo>
                  <a:cubicBezTo>
                    <a:pt x="217" y="222"/>
                    <a:pt x="217" y="222"/>
                    <a:pt x="217" y="222"/>
                  </a:cubicBezTo>
                  <a:cubicBezTo>
                    <a:pt x="215" y="223"/>
                    <a:pt x="212" y="224"/>
                    <a:pt x="209" y="225"/>
                  </a:cubicBezTo>
                  <a:cubicBezTo>
                    <a:pt x="209" y="214"/>
                    <a:pt x="209" y="214"/>
                    <a:pt x="209" y="214"/>
                  </a:cubicBezTo>
                  <a:cubicBezTo>
                    <a:pt x="212" y="211"/>
                    <a:pt x="215" y="208"/>
                    <a:pt x="216" y="204"/>
                  </a:cubicBezTo>
                  <a:cubicBezTo>
                    <a:pt x="213" y="204"/>
                    <a:pt x="211" y="205"/>
                    <a:pt x="209" y="207"/>
                  </a:cubicBezTo>
                  <a:cubicBezTo>
                    <a:pt x="209" y="178"/>
                    <a:pt x="209" y="178"/>
                    <a:pt x="209" y="178"/>
                  </a:cubicBezTo>
                  <a:cubicBezTo>
                    <a:pt x="211" y="178"/>
                    <a:pt x="211" y="178"/>
                    <a:pt x="213" y="178"/>
                  </a:cubicBezTo>
                  <a:cubicBezTo>
                    <a:pt x="214" y="181"/>
                    <a:pt x="215" y="183"/>
                    <a:pt x="216" y="186"/>
                  </a:cubicBezTo>
                  <a:cubicBezTo>
                    <a:pt x="217" y="186"/>
                    <a:pt x="217" y="186"/>
                    <a:pt x="217" y="186"/>
                  </a:cubicBezTo>
                  <a:close/>
                  <a:moveTo>
                    <a:pt x="217" y="249"/>
                  </a:moveTo>
                  <a:cubicBezTo>
                    <a:pt x="217" y="255"/>
                    <a:pt x="217" y="255"/>
                    <a:pt x="217" y="255"/>
                  </a:cubicBezTo>
                  <a:cubicBezTo>
                    <a:pt x="217" y="255"/>
                    <a:pt x="216" y="256"/>
                    <a:pt x="216" y="257"/>
                  </a:cubicBezTo>
                  <a:cubicBezTo>
                    <a:pt x="217" y="257"/>
                    <a:pt x="217" y="257"/>
                    <a:pt x="217" y="257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4" y="263"/>
                    <a:pt x="212" y="264"/>
                    <a:pt x="209" y="266"/>
                  </a:cubicBezTo>
                  <a:cubicBezTo>
                    <a:pt x="209" y="257"/>
                    <a:pt x="209" y="257"/>
                    <a:pt x="209" y="257"/>
                  </a:cubicBezTo>
                  <a:cubicBezTo>
                    <a:pt x="211" y="255"/>
                    <a:pt x="214" y="252"/>
                    <a:pt x="217" y="249"/>
                  </a:cubicBezTo>
                  <a:close/>
                  <a:moveTo>
                    <a:pt x="217" y="274"/>
                  </a:moveTo>
                  <a:cubicBezTo>
                    <a:pt x="217" y="279"/>
                    <a:pt x="217" y="279"/>
                    <a:pt x="217" y="279"/>
                  </a:cubicBezTo>
                  <a:cubicBezTo>
                    <a:pt x="214" y="279"/>
                    <a:pt x="211" y="279"/>
                    <a:pt x="209" y="279"/>
                  </a:cubicBezTo>
                  <a:cubicBezTo>
                    <a:pt x="209" y="273"/>
                    <a:pt x="209" y="273"/>
                    <a:pt x="209" y="273"/>
                  </a:cubicBezTo>
                  <a:cubicBezTo>
                    <a:pt x="212" y="274"/>
                    <a:pt x="215" y="274"/>
                    <a:pt x="217" y="274"/>
                  </a:cubicBezTo>
                  <a:close/>
                  <a:moveTo>
                    <a:pt x="217" y="284"/>
                  </a:moveTo>
                  <a:cubicBezTo>
                    <a:pt x="217" y="292"/>
                    <a:pt x="217" y="292"/>
                    <a:pt x="217" y="292"/>
                  </a:cubicBezTo>
                  <a:cubicBezTo>
                    <a:pt x="216" y="293"/>
                    <a:pt x="216" y="293"/>
                    <a:pt x="215" y="293"/>
                  </a:cubicBezTo>
                  <a:cubicBezTo>
                    <a:pt x="214" y="298"/>
                    <a:pt x="213" y="302"/>
                    <a:pt x="209" y="306"/>
                  </a:cubicBezTo>
                  <a:cubicBezTo>
                    <a:pt x="209" y="289"/>
                    <a:pt x="209" y="289"/>
                    <a:pt x="209" y="289"/>
                  </a:cubicBezTo>
                  <a:cubicBezTo>
                    <a:pt x="212" y="288"/>
                    <a:pt x="215" y="287"/>
                    <a:pt x="217" y="284"/>
                  </a:cubicBezTo>
                  <a:close/>
                  <a:moveTo>
                    <a:pt x="217" y="320"/>
                  </a:moveTo>
                  <a:cubicBezTo>
                    <a:pt x="217" y="347"/>
                    <a:pt x="217" y="347"/>
                    <a:pt x="217" y="347"/>
                  </a:cubicBezTo>
                  <a:cubicBezTo>
                    <a:pt x="217" y="347"/>
                    <a:pt x="217" y="347"/>
                    <a:pt x="217" y="347"/>
                  </a:cubicBezTo>
                  <a:cubicBezTo>
                    <a:pt x="215" y="346"/>
                    <a:pt x="213" y="345"/>
                    <a:pt x="212" y="344"/>
                  </a:cubicBezTo>
                  <a:cubicBezTo>
                    <a:pt x="211" y="335"/>
                    <a:pt x="213" y="327"/>
                    <a:pt x="217" y="320"/>
                  </a:cubicBezTo>
                  <a:close/>
                  <a:moveTo>
                    <a:pt x="217" y="354"/>
                  </a:moveTo>
                  <a:cubicBezTo>
                    <a:pt x="217" y="366"/>
                    <a:pt x="217" y="366"/>
                    <a:pt x="217" y="366"/>
                  </a:cubicBezTo>
                  <a:cubicBezTo>
                    <a:pt x="216" y="369"/>
                    <a:pt x="214" y="371"/>
                    <a:pt x="211" y="373"/>
                  </a:cubicBezTo>
                  <a:cubicBezTo>
                    <a:pt x="211" y="373"/>
                    <a:pt x="210" y="373"/>
                    <a:pt x="209" y="372"/>
                  </a:cubicBezTo>
                  <a:cubicBezTo>
                    <a:pt x="209" y="353"/>
                    <a:pt x="209" y="353"/>
                    <a:pt x="209" y="353"/>
                  </a:cubicBezTo>
                  <a:cubicBezTo>
                    <a:pt x="212" y="353"/>
                    <a:pt x="214" y="353"/>
                    <a:pt x="217" y="354"/>
                  </a:cubicBezTo>
                  <a:close/>
                  <a:moveTo>
                    <a:pt x="217" y="390"/>
                  </a:moveTo>
                  <a:cubicBezTo>
                    <a:pt x="217" y="402"/>
                    <a:pt x="217" y="402"/>
                    <a:pt x="217" y="402"/>
                  </a:cubicBezTo>
                  <a:cubicBezTo>
                    <a:pt x="216" y="399"/>
                    <a:pt x="215" y="397"/>
                    <a:pt x="213" y="394"/>
                  </a:cubicBezTo>
                  <a:cubicBezTo>
                    <a:pt x="209" y="394"/>
                    <a:pt x="209" y="394"/>
                    <a:pt x="209" y="394"/>
                  </a:cubicBezTo>
                  <a:cubicBezTo>
                    <a:pt x="209" y="390"/>
                    <a:pt x="209" y="390"/>
                    <a:pt x="209" y="390"/>
                  </a:cubicBezTo>
                  <a:cubicBezTo>
                    <a:pt x="217" y="390"/>
                    <a:pt x="217" y="390"/>
                    <a:pt x="217" y="390"/>
                  </a:cubicBezTo>
                  <a:close/>
                  <a:moveTo>
                    <a:pt x="217" y="410"/>
                  </a:moveTo>
                  <a:cubicBezTo>
                    <a:pt x="217" y="414"/>
                    <a:pt x="217" y="414"/>
                    <a:pt x="217" y="414"/>
                  </a:cubicBezTo>
                  <a:cubicBezTo>
                    <a:pt x="209" y="414"/>
                    <a:pt x="209" y="414"/>
                    <a:pt x="209" y="414"/>
                  </a:cubicBezTo>
                  <a:cubicBezTo>
                    <a:pt x="209" y="407"/>
                    <a:pt x="209" y="407"/>
                    <a:pt x="209" y="407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11" y="410"/>
                    <a:pt x="212" y="411"/>
                    <a:pt x="212" y="411"/>
                  </a:cubicBezTo>
                  <a:cubicBezTo>
                    <a:pt x="214" y="411"/>
                    <a:pt x="215" y="411"/>
                    <a:pt x="217" y="410"/>
                  </a:cubicBezTo>
                  <a:close/>
                  <a:moveTo>
                    <a:pt x="217" y="443"/>
                  </a:moveTo>
                  <a:cubicBezTo>
                    <a:pt x="217" y="450"/>
                    <a:pt x="217" y="450"/>
                    <a:pt x="217" y="450"/>
                  </a:cubicBezTo>
                  <a:cubicBezTo>
                    <a:pt x="216" y="448"/>
                    <a:pt x="215" y="445"/>
                    <a:pt x="215" y="443"/>
                  </a:cubicBezTo>
                  <a:cubicBezTo>
                    <a:pt x="215" y="443"/>
                    <a:pt x="216" y="443"/>
                    <a:pt x="217" y="443"/>
                  </a:cubicBezTo>
                  <a:close/>
                  <a:moveTo>
                    <a:pt x="217" y="461"/>
                  </a:moveTo>
                  <a:cubicBezTo>
                    <a:pt x="217" y="469"/>
                    <a:pt x="217" y="469"/>
                    <a:pt x="217" y="469"/>
                  </a:cubicBezTo>
                  <a:cubicBezTo>
                    <a:pt x="210" y="469"/>
                    <a:pt x="210" y="469"/>
                    <a:pt x="210" y="469"/>
                  </a:cubicBezTo>
                  <a:cubicBezTo>
                    <a:pt x="209" y="468"/>
                    <a:pt x="209" y="468"/>
                    <a:pt x="209" y="468"/>
                  </a:cubicBezTo>
                  <a:cubicBezTo>
                    <a:pt x="209" y="457"/>
                    <a:pt x="209" y="457"/>
                    <a:pt x="209" y="457"/>
                  </a:cubicBezTo>
                  <a:cubicBezTo>
                    <a:pt x="212" y="458"/>
                    <a:pt x="215" y="459"/>
                    <a:pt x="217" y="461"/>
                  </a:cubicBezTo>
                  <a:close/>
                  <a:moveTo>
                    <a:pt x="217" y="511"/>
                  </a:moveTo>
                  <a:cubicBezTo>
                    <a:pt x="217" y="537"/>
                    <a:pt x="217" y="537"/>
                    <a:pt x="217" y="537"/>
                  </a:cubicBezTo>
                  <a:cubicBezTo>
                    <a:pt x="215" y="541"/>
                    <a:pt x="215" y="543"/>
                    <a:pt x="217" y="548"/>
                  </a:cubicBezTo>
                  <a:cubicBezTo>
                    <a:pt x="217" y="557"/>
                    <a:pt x="217" y="557"/>
                    <a:pt x="217" y="557"/>
                  </a:cubicBezTo>
                  <a:cubicBezTo>
                    <a:pt x="216" y="556"/>
                    <a:pt x="214" y="555"/>
                    <a:pt x="213" y="554"/>
                  </a:cubicBezTo>
                  <a:cubicBezTo>
                    <a:pt x="212" y="552"/>
                    <a:pt x="211" y="549"/>
                    <a:pt x="209" y="547"/>
                  </a:cubicBezTo>
                  <a:cubicBezTo>
                    <a:pt x="209" y="538"/>
                    <a:pt x="209" y="538"/>
                    <a:pt x="209" y="538"/>
                  </a:cubicBezTo>
                  <a:cubicBezTo>
                    <a:pt x="214" y="527"/>
                    <a:pt x="217" y="522"/>
                    <a:pt x="212" y="511"/>
                  </a:cubicBezTo>
                  <a:cubicBezTo>
                    <a:pt x="212" y="511"/>
                    <a:pt x="211" y="511"/>
                    <a:pt x="210" y="511"/>
                  </a:cubicBezTo>
                  <a:cubicBezTo>
                    <a:pt x="209" y="512"/>
                    <a:pt x="209" y="512"/>
                    <a:pt x="209" y="512"/>
                  </a:cubicBezTo>
                  <a:cubicBezTo>
                    <a:pt x="209" y="499"/>
                    <a:pt x="209" y="499"/>
                    <a:pt x="209" y="499"/>
                  </a:cubicBezTo>
                  <a:cubicBezTo>
                    <a:pt x="212" y="503"/>
                    <a:pt x="214" y="507"/>
                    <a:pt x="217" y="511"/>
                  </a:cubicBezTo>
                  <a:close/>
                  <a:moveTo>
                    <a:pt x="217" y="605"/>
                  </a:moveTo>
                  <a:cubicBezTo>
                    <a:pt x="217" y="613"/>
                    <a:pt x="217" y="613"/>
                    <a:pt x="217" y="613"/>
                  </a:cubicBezTo>
                  <a:cubicBezTo>
                    <a:pt x="214" y="619"/>
                    <a:pt x="212" y="625"/>
                    <a:pt x="209" y="631"/>
                  </a:cubicBezTo>
                  <a:cubicBezTo>
                    <a:pt x="209" y="598"/>
                    <a:pt x="209" y="598"/>
                    <a:pt x="209" y="598"/>
                  </a:cubicBezTo>
                  <a:cubicBezTo>
                    <a:pt x="211" y="600"/>
                    <a:pt x="214" y="602"/>
                    <a:pt x="217" y="605"/>
                  </a:cubicBezTo>
                  <a:close/>
                  <a:moveTo>
                    <a:pt x="205" y="50"/>
                  </a:moveTo>
                  <a:cubicBezTo>
                    <a:pt x="206" y="50"/>
                    <a:pt x="208" y="49"/>
                    <a:pt x="209" y="4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8" y="58"/>
                    <a:pt x="207" y="59"/>
                    <a:pt x="205" y="59"/>
                  </a:cubicBezTo>
                  <a:cubicBezTo>
                    <a:pt x="205" y="50"/>
                    <a:pt x="205" y="50"/>
                    <a:pt x="205" y="50"/>
                  </a:cubicBezTo>
                  <a:close/>
                  <a:moveTo>
                    <a:pt x="209" y="747"/>
                  </a:moveTo>
                  <a:cubicBezTo>
                    <a:pt x="208" y="746"/>
                    <a:pt x="207" y="745"/>
                    <a:pt x="205" y="745"/>
                  </a:cubicBezTo>
                  <a:cubicBezTo>
                    <a:pt x="205" y="737"/>
                    <a:pt x="205" y="737"/>
                    <a:pt x="205" y="737"/>
                  </a:cubicBezTo>
                  <a:cubicBezTo>
                    <a:pt x="205" y="738"/>
                    <a:pt x="206" y="738"/>
                    <a:pt x="207" y="738"/>
                  </a:cubicBezTo>
                  <a:cubicBezTo>
                    <a:pt x="209" y="738"/>
                    <a:pt x="209" y="738"/>
                    <a:pt x="209" y="738"/>
                  </a:cubicBezTo>
                  <a:cubicBezTo>
                    <a:pt x="209" y="747"/>
                    <a:pt x="209" y="747"/>
                    <a:pt x="209" y="747"/>
                  </a:cubicBezTo>
                  <a:close/>
                  <a:moveTo>
                    <a:pt x="209" y="73"/>
                  </a:moveTo>
                  <a:cubicBezTo>
                    <a:pt x="209" y="84"/>
                    <a:pt x="209" y="84"/>
                    <a:pt x="209" y="84"/>
                  </a:cubicBezTo>
                  <a:cubicBezTo>
                    <a:pt x="208" y="83"/>
                    <a:pt x="207" y="82"/>
                    <a:pt x="205" y="82"/>
                  </a:cubicBezTo>
                  <a:cubicBezTo>
                    <a:pt x="205" y="71"/>
                    <a:pt x="205" y="71"/>
                    <a:pt x="205" y="71"/>
                  </a:cubicBezTo>
                  <a:cubicBezTo>
                    <a:pt x="209" y="73"/>
                    <a:pt x="209" y="73"/>
                    <a:pt x="209" y="73"/>
                  </a:cubicBezTo>
                  <a:close/>
                  <a:moveTo>
                    <a:pt x="209" y="91"/>
                  </a:moveTo>
                  <a:cubicBezTo>
                    <a:pt x="209" y="101"/>
                    <a:pt x="209" y="101"/>
                    <a:pt x="209" y="101"/>
                  </a:cubicBezTo>
                  <a:cubicBezTo>
                    <a:pt x="208" y="102"/>
                    <a:pt x="208" y="102"/>
                    <a:pt x="208" y="102"/>
                  </a:cubicBezTo>
                  <a:cubicBezTo>
                    <a:pt x="207" y="103"/>
                    <a:pt x="206" y="103"/>
                    <a:pt x="205" y="103"/>
                  </a:cubicBezTo>
                  <a:cubicBezTo>
                    <a:pt x="205" y="93"/>
                    <a:pt x="205" y="93"/>
                    <a:pt x="205" y="93"/>
                  </a:cubicBezTo>
                  <a:cubicBezTo>
                    <a:pt x="207" y="93"/>
                    <a:pt x="208" y="92"/>
                    <a:pt x="209" y="91"/>
                  </a:cubicBezTo>
                  <a:close/>
                  <a:moveTo>
                    <a:pt x="209" y="156"/>
                  </a:moveTo>
                  <a:cubicBezTo>
                    <a:pt x="209" y="170"/>
                    <a:pt x="209" y="170"/>
                    <a:pt x="209" y="170"/>
                  </a:cubicBezTo>
                  <a:cubicBezTo>
                    <a:pt x="208" y="170"/>
                    <a:pt x="208" y="170"/>
                    <a:pt x="208" y="170"/>
                  </a:cubicBezTo>
                  <a:cubicBezTo>
                    <a:pt x="205" y="173"/>
                    <a:pt x="205" y="173"/>
                    <a:pt x="205" y="173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7" y="158"/>
                    <a:pt x="208" y="157"/>
                    <a:pt x="209" y="156"/>
                  </a:cubicBezTo>
                  <a:close/>
                  <a:moveTo>
                    <a:pt x="209" y="178"/>
                  </a:moveTo>
                  <a:cubicBezTo>
                    <a:pt x="209" y="207"/>
                    <a:pt x="209" y="207"/>
                    <a:pt x="209" y="207"/>
                  </a:cubicBezTo>
                  <a:cubicBezTo>
                    <a:pt x="208" y="208"/>
                    <a:pt x="206" y="210"/>
                    <a:pt x="205" y="212"/>
                  </a:cubicBezTo>
                  <a:cubicBezTo>
                    <a:pt x="205" y="194"/>
                    <a:pt x="205" y="194"/>
                    <a:pt x="205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07" y="193"/>
                    <a:pt x="207" y="192"/>
                    <a:pt x="208" y="191"/>
                  </a:cubicBezTo>
                  <a:cubicBezTo>
                    <a:pt x="207" y="191"/>
                    <a:pt x="206" y="191"/>
                    <a:pt x="205" y="191"/>
                  </a:cubicBezTo>
                  <a:cubicBezTo>
                    <a:pt x="205" y="179"/>
                    <a:pt x="205" y="179"/>
                    <a:pt x="205" y="179"/>
                  </a:cubicBezTo>
                  <a:cubicBezTo>
                    <a:pt x="206" y="179"/>
                    <a:pt x="208" y="178"/>
                    <a:pt x="209" y="178"/>
                  </a:cubicBezTo>
                  <a:close/>
                  <a:moveTo>
                    <a:pt x="209" y="214"/>
                  </a:moveTo>
                  <a:cubicBezTo>
                    <a:pt x="209" y="225"/>
                    <a:pt x="209" y="225"/>
                    <a:pt x="209" y="225"/>
                  </a:cubicBezTo>
                  <a:cubicBezTo>
                    <a:pt x="208" y="225"/>
                    <a:pt x="207" y="225"/>
                    <a:pt x="205" y="225"/>
                  </a:cubicBezTo>
                  <a:cubicBezTo>
                    <a:pt x="205" y="219"/>
                    <a:pt x="205" y="219"/>
                    <a:pt x="205" y="219"/>
                  </a:cubicBezTo>
                  <a:cubicBezTo>
                    <a:pt x="206" y="217"/>
                    <a:pt x="208" y="216"/>
                    <a:pt x="209" y="214"/>
                  </a:cubicBezTo>
                  <a:close/>
                  <a:moveTo>
                    <a:pt x="209" y="257"/>
                  </a:moveTo>
                  <a:cubicBezTo>
                    <a:pt x="209" y="266"/>
                    <a:pt x="209" y="266"/>
                    <a:pt x="209" y="266"/>
                  </a:cubicBezTo>
                  <a:cubicBezTo>
                    <a:pt x="208" y="267"/>
                    <a:pt x="207" y="268"/>
                    <a:pt x="205" y="270"/>
                  </a:cubicBezTo>
                  <a:cubicBezTo>
                    <a:pt x="205" y="262"/>
                    <a:pt x="205" y="262"/>
                    <a:pt x="205" y="262"/>
                  </a:cubicBezTo>
                  <a:cubicBezTo>
                    <a:pt x="205" y="261"/>
                    <a:pt x="206" y="261"/>
                    <a:pt x="206" y="260"/>
                  </a:cubicBezTo>
                  <a:cubicBezTo>
                    <a:pt x="207" y="260"/>
                    <a:pt x="208" y="259"/>
                    <a:pt x="209" y="257"/>
                  </a:cubicBezTo>
                  <a:close/>
                  <a:moveTo>
                    <a:pt x="209" y="273"/>
                  </a:moveTo>
                  <a:cubicBezTo>
                    <a:pt x="209" y="279"/>
                    <a:pt x="209" y="279"/>
                    <a:pt x="209" y="279"/>
                  </a:cubicBezTo>
                  <a:cubicBezTo>
                    <a:pt x="208" y="279"/>
                    <a:pt x="206" y="279"/>
                    <a:pt x="205" y="279"/>
                  </a:cubicBezTo>
                  <a:cubicBezTo>
                    <a:pt x="205" y="273"/>
                    <a:pt x="205" y="273"/>
                    <a:pt x="205" y="273"/>
                  </a:cubicBezTo>
                  <a:cubicBezTo>
                    <a:pt x="207" y="273"/>
                    <a:pt x="208" y="273"/>
                    <a:pt x="209" y="273"/>
                  </a:cubicBezTo>
                  <a:close/>
                  <a:moveTo>
                    <a:pt x="209" y="289"/>
                  </a:moveTo>
                  <a:cubicBezTo>
                    <a:pt x="209" y="306"/>
                    <a:pt x="209" y="306"/>
                    <a:pt x="209" y="306"/>
                  </a:cubicBezTo>
                  <a:cubicBezTo>
                    <a:pt x="209" y="307"/>
                    <a:pt x="208" y="308"/>
                    <a:pt x="207" y="308"/>
                  </a:cubicBezTo>
                  <a:cubicBezTo>
                    <a:pt x="207" y="311"/>
                    <a:pt x="206" y="313"/>
                    <a:pt x="205" y="315"/>
                  </a:cubicBezTo>
                  <a:cubicBezTo>
                    <a:pt x="205" y="303"/>
                    <a:pt x="205" y="303"/>
                    <a:pt x="205" y="303"/>
                  </a:cubicBezTo>
                  <a:cubicBezTo>
                    <a:pt x="207" y="301"/>
                    <a:pt x="208" y="299"/>
                    <a:pt x="209" y="296"/>
                  </a:cubicBezTo>
                  <a:cubicBezTo>
                    <a:pt x="207" y="296"/>
                    <a:pt x="206" y="296"/>
                    <a:pt x="205" y="296"/>
                  </a:cubicBezTo>
                  <a:cubicBezTo>
                    <a:pt x="205" y="289"/>
                    <a:pt x="205" y="289"/>
                    <a:pt x="205" y="289"/>
                  </a:cubicBezTo>
                  <a:cubicBezTo>
                    <a:pt x="207" y="289"/>
                    <a:pt x="208" y="289"/>
                    <a:pt x="209" y="289"/>
                  </a:cubicBezTo>
                  <a:close/>
                  <a:moveTo>
                    <a:pt x="209" y="353"/>
                  </a:moveTo>
                  <a:cubicBezTo>
                    <a:pt x="209" y="372"/>
                    <a:pt x="209" y="372"/>
                    <a:pt x="209" y="372"/>
                  </a:cubicBezTo>
                  <a:cubicBezTo>
                    <a:pt x="207" y="370"/>
                    <a:pt x="205" y="367"/>
                    <a:pt x="205" y="364"/>
                  </a:cubicBezTo>
                  <a:cubicBezTo>
                    <a:pt x="205" y="361"/>
                    <a:pt x="205" y="361"/>
                    <a:pt x="205" y="361"/>
                  </a:cubicBezTo>
                  <a:cubicBezTo>
                    <a:pt x="207" y="359"/>
                    <a:pt x="208" y="357"/>
                    <a:pt x="209" y="353"/>
                  </a:cubicBezTo>
                  <a:cubicBezTo>
                    <a:pt x="209" y="353"/>
                    <a:pt x="209" y="353"/>
                    <a:pt x="209" y="353"/>
                  </a:cubicBezTo>
                  <a:close/>
                  <a:moveTo>
                    <a:pt x="209" y="390"/>
                  </a:moveTo>
                  <a:cubicBezTo>
                    <a:pt x="209" y="394"/>
                    <a:pt x="209" y="394"/>
                    <a:pt x="209" y="394"/>
                  </a:cubicBezTo>
                  <a:cubicBezTo>
                    <a:pt x="207" y="394"/>
                    <a:pt x="207" y="394"/>
                    <a:pt x="207" y="394"/>
                  </a:cubicBezTo>
                  <a:cubicBezTo>
                    <a:pt x="208" y="399"/>
                    <a:pt x="209" y="403"/>
                    <a:pt x="209" y="407"/>
                  </a:cubicBezTo>
                  <a:cubicBezTo>
                    <a:pt x="209" y="414"/>
                    <a:pt x="209" y="414"/>
                    <a:pt x="209" y="414"/>
                  </a:cubicBezTo>
                  <a:cubicBezTo>
                    <a:pt x="205" y="414"/>
                    <a:pt x="205" y="414"/>
                    <a:pt x="205" y="414"/>
                  </a:cubicBezTo>
                  <a:cubicBezTo>
                    <a:pt x="205" y="411"/>
                    <a:pt x="205" y="411"/>
                    <a:pt x="205" y="411"/>
                  </a:cubicBezTo>
                  <a:cubicBezTo>
                    <a:pt x="207" y="411"/>
                    <a:pt x="207" y="411"/>
                    <a:pt x="207" y="411"/>
                  </a:cubicBezTo>
                  <a:cubicBezTo>
                    <a:pt x="206" y="408"/>
                    <a:pt x="205" y="405"/>
                    <a:pt x="205" y="404"/>
                  </a:cubicBezTo>
                  <a:cubicBezTo>
                    <a:pt x="205" y="390"/>
                    <a:pt x="205" y="390"/>
                    <a:pt x="205" y="390"/>
                  </a:cubicBezTo>
                  <a:cubicBezTo>
                    <a:pt x="209" y="390"/>
                    <a:pt x="209" y="390"/>
                    <a:pt x="209" y="390"/>
                  </a:cubicBezTo>
                  <a:close/>
                  <a:moveTo>
                    <a:pt x="209" y="457"/>
                  </a:moveTo>
                  <a:cubicBezTo>
                    <a:pt x="209" y="468"/>
                    <a:pt x="209" y="468"/>
                    <a:pt x="209" y="468"/>
                  </a:cubicBezTo>
                  <a:cubicBezTo>
                    <a:pt x="206" y="465"/>
                    <a:pt x="205" y="465"/>
                    <a:pt x="205" y="461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6" y="458"/>
                    <a:pt x="208" y="457"/>
                    <a:pt x="209" y="457"/>
                  </a:cubicBezTo>
                  <a:close/>
                  <a:moveTo>
                    <a:pt x="209" y="499"/>
                  </a:moveTo>
                  <a:cubicBezTo>
                    <a:pt x="209" y="512"/>
                    <a:pt x="209" y="512"/>
                    <a:pt x="209" y="512"/>
                  </a:cubicBezTo>
                  <a:cubicBezTo>
                    <a:pt x="207" y="516"/>
                    <a:pt x="206" y="520"/>
                    <a:pt x="205" y="522"/>
                  </a:cubicBezTo>
                  <a:cubicBezTo>
                    <a:pt x="205" y="512"/>
                    <a:pt x="205" y="512"/>
                    <a:pt x="205" y="512"/>
                  </a:cubicBezTo>
                  <a:cubicBezTo>
                    <a:pt x="206" y="508"/>
                    <a:pt x="206" y="504"/>
                    <a:pt x="205" y="500"/>
                  </a:cubicBezTo>
                  <a:cubicBezTo>
                    <a:pt x="205" y="488"/>
                    <a:pt x="205" y="488"/>
                    <a:pt x="205" y="488"/>
                  </a:cubicBezTo>
                  <a:cubicBezTo>
                    <a:pt x="206" y="492"/>
                    <a:pt x="208" y="495"/>
                    <a:pt x="209" y="499"/>
                  </a:cubicBezTo>
                  <a:close/>
                  <a:moveTo>
                    <a:pt x="209" y="538"/>
                  </a:moveTo>
                  <a:cubicBezTo>
                    <a:pt x="209" y="547"/>
                    <a:pt x="209" y="547"/>
                    <a:pt x="209" y="547"/>
                  </a:cubicBezTo>
                  <a:cubicBezTo>
                    <a:pt x="208" y="545"/>
                    <a:pt x="207" y="543"/>
                    <a:pt x="205" y="541"/>
                  </a:cubicBezTo>
                  <a:cubicBezTo>
                    <a:pt x="205" y="532"/>
                    <a:pt x="205" y="532"/>
                    <a:pt x="205" y="532"/>
                  </a:cubicBezTo>
                  <a:cubicBezTo>
                    <a:pt x="206" y="534"/>
                    <a:pt x="207" y="536"/>
                    <a:pt x="209" y="539"/>
                  </a:cubicBezTo>
                  <a:cubicBezTo>
                    <a:pt x="209" y="538"/>
                    <a:pt x="209" y="538"/>
                    <a:pt x="209" y="538"/>
                  </a:cubicBezTo>
                  <a:close/>
                  <a:moveTo>
                    <a:pt x="209" y="598"/>
                  </a:moveTo>
                  <a:cubicBezTo>
                    <a:pt x="209" y="631"/>
                    <a:pt x="209" y="631"/>
                    <a:pt x="209" y="631"/>
                  </a:cubicBezTo>
                  <a:cubicBezTo>
                    <a:pt x="208" y="635"/>
                    <a:pt x="207" y="639"/>
                    <a:pt x="205" y="643"/>
                  </a:cubicBezTo>
                  <a:cubicBezTo>
                    <a:pt x="205" y="612"/>
                    <a:pt x="205" y="612"/>
                    <a:pt x="205" y="612"/>
                  </a:cubicBezTo>
                  <a:cubicBezTo>
                    <a:pt x="205" y="611"/>
                    <a:pt x="205" y="611"/>
                    <a:pt x="205" y="611"/>
                  </a:cubicBezTo>
                  <a:cubicBezTo>
                    <a:pt x="205" y="611"/>
                    <a:pt x="205" y="611"/>
                    <a:pt x="205" y="611"/>
                  </a:cubicBezTo>
                  <a:cubicBezTo>
                    <a:pt x="205" y="599"/>
                    <a:pt x="205" y="599"/>
                    <a:pt x="205" y="599"/>
                  </a:cubicBezTo>
                  <a:cubicBezTo>
                    <a:pt x="209" y="597"/>
                    <a:pt x="209" y="597"/>
                    <a:pt x="209" y="597"/>
                  </a:cubicBezTo>
                  <a:cubicBezTo>
                    <a:pt x="209" y="597"/>
                    <a:pt x="209" y="598"/>
                    <a:pt x="209" y="598"/>
                  </a:cubicBezTo>
                  <a:close/>
                  <a:moveTo>
                    <a:pt x="209" y="695"/>
                  </a:moveTo>
                  <a:cubicBezTo>
                    <a:pt x="209" y="717"/>
                    <a:pt x="209" y="717"/>
                    <a:pt x="209" y="717"/>
                  </a:cubicBezTo>
                  <a:cubicBezTo>
                    <a:pt x="209" y="711"/>
                    <a:pt x="208" y="705"/>
                    <a:pt x="205" y="701"/>
                  </a:cubicBezTo>
                  <a:cubicBezTo>
                    <a:pt x="205" y="692"/>
                    <a:pt x="205" y="692"/>
                    <a:pt x="205" y="692"/>
                  </a:cubicBezTo>
                  <a:cubicBezTo>
                    <a:pt x="207" y="693"/>
                    <a:pt x="208" y="694"/>
                    <a:pt x="209" y="695"/>
                  </a:cubicBezTo>
                  <a:close/>
                  <a:moveTo>
                    <a:pt x="200" y="52"/>
                  </a:moveTo>
                  <a:cubicBezTo>
                    <a:pt x="202" y="52"/>
                    <a:pt x="203" y="51"/>
                    <a:pt x="205" y="50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3" y="60"/>
                    <a:pt x="202" y="61"/>
                    <a:pt x="200" y="61"/>
                  </a:cubicBezTo>
                  <a:cubicBezTo>
                    <a:pt x="200" y="52"/>
                    <a:pt x="200" y="52"/>
                    <a:pt x="200" y="52"/>
                  </a:cubicBezTo>
                  <a:close/>
                  <a:moveTo>
                    <a:pt x="205" y="745"/>
                  </a:moveTo>
                  <a:cubicBezTo>
                    <a:pt x="203" y="744"/>
                    <a:pt x="202" y="743"/>
                    <a:pt x="200" y="743"/>
                  </a:cubicBezTo>
                  <a:cubicBezTo>
                    <a:pt x="200" y="734"/>
                    <a:pt x="200" y="734"/>
                    <a:pt x="200" y="734"/>
                  </a:cubicBezTo>
                  <a:cubicBezTo>
                    <a:pt x="202" y="735"/>
                    <a:pt x="203" y="736"/>
                    <a:pt x="205" y="737"/>
                  </a:cubicBezTo>
                  <a:cubicBezTo>
                    <a:pt x="205" y="745"/>
                    <a:pt x="205" y="745"/>
                    <a:pt x="205" y="745"/>
                  </a:cubicBezTo>
                  <a:close/>
                  <a:moveTo>
                    <a:pt x="205" y="71"/>
                  </a:moveTo>
                  <a:cubicBezTo>
                    <a:pt x="205" y="82"/>
                    <a:pt x="205" y="82"/>
                    <a:pt x="205" y="82"/>
                  </a:cubicBezTo>
                  <a:cubicBezTo>
                    <a:pt x="203" y="81"/>
                    <a:pt x="202" y="80"/>
                    <a:pt x="200" y="7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205" y="71"/>
                    <a:pt x="205" y="71"/>
                    <a:pt x="205" y="71"/>
                  </a:cubicBezTo>
                  <a:close/>
                  <a:moveTo>
                    <a:pt x="205" y="93"/>
                  </a:moveTo>
                  <a:cubicBezTo>
                    <a:pt x="205" y="103"/>
                    <a:pt x="205" y="103"/>
                    <a:pt x="205" y="103"/>
                  </a:cubicBezTo>
                  <a:cubicBezTo>
                    <a:pt x="203" y="104"/>
                    <a:pt x="202" y="105"/>
                    <a:pt x="200" y="10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2" y="95"/>
                    <a:pt x="203" y="94"/>
                    <a:pt x="205" y="93"/>
                  </a:cubicBezTo>
                  <a:close/>
                  <a:moveTo>
                    <a:pt x="205" y="160"/>
                  </a:moveTo>
                  <a:cubicBezTo>
                    <a:pt x="205" y="173"/>
                    <a:pt x="205" y="173"/>
                    <a:pt x="205" y="173"/>
                  </a:cubicBezTo>
                  <a:cubicBezTo>
                    <a:pt x="200" y="179"/>
                    <a:pt x="200" y="179"/>
                    <a:pt x="200" y="179"/>
                  </a:cubicBezTo>
                  <a:cubicBezTo>
                    <a:pt x="200" y="161"/>
                    <a:pt x="200" y="161"/>
                    <a:pt x="200" y="161"/>
                  </a:cubicBezTo>
                  <a:cubicBezTo>
                    <a:pt x="201" y="162"/>
                    <a:pt x="202" y="163"/>
                    <a:pt x="202" y="164"/>
                  </a:cubicBezTo>
                  <a:cubicBezTo>
                    <a:pt x="203" y="163"/>
                    <a:pt x="204" y="162"/>
                    <a:pt x="205" y="160"/>
                  </a:cubicBezTo>
                  <a:close/>
                  <a:moveTo>
                    <a:pt x="205" y="179"/>
                  </a:moveTo>
                  <a:cubicBezTo>
                    <a:pt x="205" y="191"/>
                    <a:pt x="205" y="191"/>
                    <a:pt x="205" y="191"/>
                  </a:cubicBezTo>
                  <a:cubicBezTo>
                    <a:pt x="203" y="192"/>
                    <a:pt x="201" y="192"/>
                    <a:pt x="201" y="196"/>
                  </a:cubicBezTo>
                  <a:cubicBezTo>
                    <a:pt x="202" y="195"/>
                    <a:pt x="203" y="195"/>
                    <a:pt x="205" y="194"/>
                  </a:cubicBezTo>
                  <a:cubicBezTo>
                    <a:pt x="205" y="212"/>
                    <a:pt x="205" y="212"/>
                    <a:pt x="205" y="212"/>
                  </a:cubicBezTo>
                  <a:cubicBezTo>
                    <a:pt x="203" y="214"/>
                    <a:pt x="202" y="216"/>
                    <a:pt x="200" y="218"/>
                  </a:cubicBezTo>
                  <a:cubicBezTo>
                    <a:pt x="200" y="182"/>
                    <a:pt x="200" y="182"/>
                    <a:pt x="200" y="182"/>
                  </a:cubicBezTo>
                  <a:cubicBezTo>
                    <a:pt x="202" y="181"/>
                    <a:pt x="203" y="180"/>
                    <a:pt x="205" y="179"/>
                  </a:cubicBezTo>
                  <a:close/>
                  <a:moveTo>
                    <a:pt x="205" y="219"/>
                  </a:moveTo>
                  <a:cubicBezTo>
                    <a:pt x="205" y="225"/>
                    <a:pt x="205" y="225"/>
                    <a:pt x="205" y="225"/>
                  </a:cubicBezTo>
                  <a:cubicBezTo>
                    <a:pt x="204" y="225"/>
                    <a:pt x="204" y="225"/>
                    <a:pt x="203" y="225"/>
                  </a:cubicBezTo>
                  <a:cubicBezTo>
                    <a:pt x="203" y="223"/>
                    <a:pt x="204" y="221"/>
                    <a:pt x="205" y="219"/>
                  </a:cubicBezTo>
                  <a:close/>
                  <a:moveTo>
                    <a:pt x="205" y="262"/>
                  </a:moveTo>
                  <a:cubicBezTo>
                    <a:pt x="205" y="270"/>
                    <a:pt x="205" y="270"/>
                    <a:pt x="205" y="270"/>
                  </a:cubicBezTo>
                  <a:cubicBezTo>
                    <a:pt x="204" y="271"/>
                    <a:pt x="204" y="272"/>
                    <a:pt x="203" y="273"/>
                  </a:cubicBezTo>
                  <a:cubicBezTo>
                    <a:pt x="204" y="273"/>
                    <a:pt x="204" y="273"/>
                    <a:pt x="205" y="273"/>
                  </a:cubicBezTo>
                  <a:cubicBezTo>
                    <a:pt x="205" y="279"/>
                    <a:pt x="205" y="279"/>
                    <a:pt x="205" y="279"/>
                  </a:cubicBezTo>
                  <a:cubicBezTo>
                    <a:pt x="203" y="279"/>
                    <a:pt x="202" y="280"/>
                    <a:pt x="200" y="281"/>
                  </a:cubicBezTo>
                  <a:cubicBezTo>
                    <a:pt x="200" y="268"/>
                    <a:pt x="200" y="268"/>
                    <a:pt x="200" y="268"/>
                  </a:cubicBezTo>
                  <a:cubicBezTo>
                    <a:pt x="202" y="266"/>
                    <a:pt x="203" y="264"/>
                    <a:pt x="205" y="262"/>
                  </a:cubicBezTo>
                  <a:close/>
                  <a:moveTo>
                    <a:pt x="205" y="289"/>
                  </a:moveTo>
                  <a:cubicBezTo>
                    <a:pt x="205" y="296"/>
                    <a:pt x="205" y="296"/>
                    <a:pt x="205" y="296"/>
                  </a:cubicBezTo>
                  <a:cubicBezTo>
                    <a:pt x="203" y="296"/>
                    <a:pt x="202" y="296"/>
                    <a:pt x="200" y="296"/>
                  </a:cubicBezTo>
                  <a:cubicBezTo>
                    <a:pt x="200" y="290"/>
                    <a:pt x="200" y="290"/>
                    <a:pt x="200" y="290"/>
                  </a:cubicBezTo>
                  <a:cubicBezTo>
                    <a:pt x="202" y="290"/>
                    <a:pt x="203" y="290"/>
                    <a:pt x="205" y="289"/>
                  </a:cubicBezTo>
                  <a:close/>
                  <a:moveTo>
                    <a:pt x="205" y="303"/>
                  </a:moveTo>
                  <a:cubicBezTo>
                    <a:pt x="205" y="315"/>
                    <a:pt x="205" y="315"/>
                    <a:pt x="205" y="315"/>
                  </a:cubicBezTo>
                  <a:cubicBezTo>
                    <a:pt x="203" y="320"/>
                    <a:pt x="202" y="324"/>
                    <a:pt x="200" y="328"/>
                  </a:cubicBezTo>
                  <a:cubicBezTo>
                    <a:pt x="200" y="313"/>
                    <a:pt x="200" y="313"/>
                    <a:pt x="200" y="313"/>
                  </a:cubicBezTo>
                  <a:cubicBezTo>
                    <a:pt x="200" y="313"/>
                    <a:pt x="200" y="313"/>
                    <a:pt x="201" y="312"/>
                  </a:cubicBezTo>
                  <a:cubicBezTo>
                    <a:pt x="200" y="312"/>
                    <a:pt x="200" y="312"/>
                    <a:pt x="200" y="312"/>
                  </a:cubicBezTo>
                  <a:cubicBezTo>
                    <a:pt x="200" y="306"/>
                    <a:pt x="200" y="306"/>
                    <a:pt x="200" y="306"/>
                  </a:cubicBezTo>
                  <a:cubicBezTo>
                    <a:pt x="202" y="305"/>
                    <a:pt x="204" y="304"/>
                    <a:pt x="205" y="303"/>
                  </a:cubicBezTo>
                  <a:close/>
                  <a:moveTo>
                    <a:pt x="205" y="361"/>
                  </a:moveTo>
                  <a:cubicBezTo>
                    <a:pt x="205" y="364"/>
                    <a:pt x="205" y="364"/>
                    <a:pt x="205" y="364"/>
                  </a:cubicBezTo>
                  <a:cubicBezTo>
                    <a:pt x="205" y="363"/>
                    <a:pt x="205" y="362"/>
                    <a:pt x="205" y="361"/>
                  </a:cubicBezTo>
                  <a:cubicBezTo>
                    <a:pt x="205" y="361"/>
                    <a:pt x="205" y="361"/>
                    <a:pt x="205" y="361"/>
                  </a:cubicBezTo>
                  <a:close/>
                  <a:moveTo>
                    <a:pt x="205" y="390"/>
                  </a:moveTo>
                  <a:cubicBezTo>
                    <a:pt x="205" y="404"/>
                    <a:pt x="205" y="404"/>
                    <a:pt x="205" y="404"/>
                  </a:cubicBezTo>
                  <a:cubicBezTo>
                    <a:pt x="203" y="397"/>
                    <a:pt x="203" y="396"/>
                    <a:pt x="202" y="394"/>
                  </a:cubicBezTo>
                  <a:cubicBezTo>
                    <a:pt x="201" y="394"/>
                    <a:pt x="201" y="394"/>
                    <a:pt x="200" y="394"/>
                  </a:cubicBezTo>
                  <a:cubicBezTo>
                    <a:pt x="200" y="390"/>
                    <a:pt x="200" y="390"/>
                    <a:pt x="200" y="390"/>
                  </a:cubicBezTo>
                  <a:cubicBezTo>
                    <a:pt x="205" y="390"/>
                    <a:pt x="205" y="390"/>
                    <a:pt x="205" y="390"/>
                  </a:cubicBezTo>
                  <a:close/>
                  <a:moveTo>
                    <a:pt x="205" y="411"/>
                  </a:moveTo>
                  <a:cubicBezTo>
                    <a:pt x="205" y="414"/>
                    <a:pt x="205" y="414"/>
                    <a:pt x="205" y="414"/>
                  </a:cubicBezTo>
                  <a:cubicBezTo>
                    <a:pt x="200" y="414"/>
                    <a:pt x="200" y="414"/>
                    <a:pt x="200" y="414"/>
                  </a:cubicBezTo>
                  <a:cubicBezTo>
                    <a:pt x="200" y="411"/>
                    <a:pt x="200" y="411"/>
                    <a:pt x="200" y="411"/>
                  </a:cubicBezTo>
                  <a:cubicBezTo>
                    <a:pt x="200" y="411"/>
                    <a:pt x="200" y="411"/>
                    <a:pt x="201" y="411"/>
                  </a:cubicBezTo>
                  <a:cubicBezTo>
                    <a:pt x="205" y="411"/>
                    <a:pt x="205" y="411"/>
                    <a:pt x="205" y="411"/>
                  </a:cubicBezTo>
                  <a:close/>
                  <a:moveTo>
                    <a:pt x="205" y="459"/>
                  </a:moveTo>
                  <a:cubicBezTo>
                    <a:pt x="205" y="461"/>
                    <a:pt x="205" y="461"/>
                    <a:pt x="205" y="461"/>
                  </a:cubicBezTo>
                  <a:cubicBezTo>
                    <a:pt x="205" y="461"/>
                    <a:pt x="205" y="460"/>
                    <a:pt x="205" y="459"/>
                  </a:cubicBezTo>
                  <a:cubicBezTo>
                    <a:pt x="205" y="459"/>
                    <a:pt x="205" y="459"/>
                    <a:pt x="205" y="459"/>
                  </a:cubicBezTo>
                  <a:close/>
                  <a:moveTo>
                    <a:pt x="205" y="488"/>
                  </a:moveTo>
                  <a:cubicBezTo>
                    <a:pt x="205" y="500"/>
                    <a:pt x="205" y="500"/>
                    <a:pt x="205" y="500"/>
                  </a:cubicBezTo>
                  <a:cubicBezTo>
                    <a:pt x="204" y="498"/>
                    <a:pt x="203" y="496"/>
                    <a:pt x="202" y="495"/>
                  </a:cubicBezTo>
                  <a:cubicBezTo>
                    <a:pt x="200" y="497"/>
                    <a:pt x="200" y="497"/>
                    <a:pt x="200" y="497"/>
                  </a:cubicBezTo>
                  <a:cubicBezTo>
                    <a:pt x="200" y="476"/>
                    <a:pt x="200" y="476"/>
                    <a:pt x="200" y="476"/>
                  </a:cubicBezTo>
                  <a:cubicBezTo>
                    <a:pt x="201" y="478"/>
                    <a:pt x="202" y="479"/>
                    <a:pt x="202" y="480"/>
                  </a:cubicBezTo>
                  <a:cubicBezTo>
                    <a:pt x="203" y="483"/>
                    <a:pt x="204" y="486"/>
                    <a:pt x="205" y="488"/>
                  </a:cubicBezTo>
                  <a:close/>
                  <a:moveTo>
                    <a:pt x="205" y="512"/>
                  </a:moveTo>
                  <a:cubicBezTo>
                    <a:pt x="205" y="522"/>
                    <a:pt x="205" y="522"/>
                    <a:pt x="205" y="522"/>
                  </a:cubicBezTo>
                  <a:cubicBezTo>
                    <a:pt x="204" y="526"/>
                    <a:pt x="204" y="529"/>
                    <a:pt x="205" y="532"/>
                  </a:cubicBezTo>
                  <a:cubicBezTo>
                    <a:pt x="205" y="541"/>
                    <a:pt x="205" y="541"/>
                    <a:pt x="205" y="541"/>
                  </a:cubicBezTo>
                  <a:cubicBezTo>
                    <a:pt x="203" y="539"/>
                    <a:pt x="202" y="537"/>
                    <a:pt x="200" y="535"/>
                  </a:cubicBezTo>
                  <a:cubicBezTo>
                    <a:pt x="200" y="519"/>
                    <a:pt x="200" y="519"/>
                    <a:pt x="200" y="519"/>
                  </a:cubicBezTo>
                  <a:cubicBezTo>
                    <a:pt x="203" y="517"/>
                    <a:pt x="204" y="514"/>
                    <a:pt x="205" y="512"/>
                  </a:cubicBezTo>
                  <a:close/>
                  <a:moveTo>
                    <a:pt x="205" y="599"/>
                  </a:moveTo>
                  <a:cubicBezTo>
                    <a:pt x="205" y="611"/>
                    <a:pt x="205" y="611"/>
                    <a:pt x="205" y="611"/>
                  </a:cubicBezTo>
                  <a:cubicBezTo>
                    <a:pt x="203" y="612"/>
                    <a:pt x="202" y="613"/>
                    <a:pt x="200" y="613"/>
                  </a:cubicBezTo>
                  <a:cubicBezTo>
                    <a:pt x="200" y="602"/>
                    <a:pt x="200" y="602"/>
                    <a:pt x="200" y="602"/>
                  </a:cubicBezTo>
                  <a:cubicBezTo>
                    <a:pt x="205" y="599"/>
                    <a:pt x="205" y="599"/>
                    <a:pt x="205" y="599"/>
                  </a:cubicBezTo>
                  <a:close/>
                  <a:moveTo>
                    <a:pt x="205" y="612"/>
                  </a:moveTo>
                  <a:cubicBezTo>
                    <a:pt x="202" y="620"/>
                    <a:pt x="201" y="621"/>
                    <a:pt x="200" y="622"/>
                  </a:cubicBezTo>
                  <a:cubicBezTo>
                    <a:pt x="200" y="647"/>
                    <a:pt x="200" y="647"/>
                    <a:pt x="200" y="647"/>
                  </a:cubicBezTo>
                  <a:cubicBezTo>
                    <a:pt x="201" y="647"/>
                    <a:pt x="201" y="647"/>
                    <a:pt x="201" y="647"/>
                  </a:cubicBezTo>
                  <a:cubicBezTo>
                    <a:pt x="201" y="647"/>
                    <a:pt x="202" y="647"/>
                    <a:pt x="203" y="647"/>
                  </a:cubicBezTo>
                  <a:cubicBezTo>
                    <a:pt x="205" y="643"/>
                    <a:pt x="205" y="643"/>
                    <a:pt x="205" y="643"/>
                  </a:cubicBezTo>
                  <a:cubicBezTo>
                    <a:pt x="205" y="612"/>
                    <a:pt x="205" y="612"/>
                    <a:pt x="205" y="612"/>
                  </a:cubicBezTo>
                  <a:close/>
                  <a:moveTo>
                    <a:pt x="205" y="692"/>
                  </a:moveTo>
                  <a:cubicBezTo>
                    <a:pt x="205" y="701"/>
                    <a:pt x="205" y="701"/>
                    <a:pt x="205" y="701"/>
                  </a:cubicBezTo>
                  <a:cubicBezTo>
                    <a:pt x="204" y="699"/>
                    <a:pt x="202" y="697"/>
                    <a:pt x="200" y="696"/>
                  </a:cubicBezTo>
                  <a:cubicBezTo>
                    <a:pt x="200" y="689"/>
                    <a:pt x="200" y="689"/>
                    <a:pt x="200" y="689"/>
                  </a:cubicBezTo>
                  <a:cubicBezTo>
                    <a:pt x="202" y="690"/>
                    <a:pt x="203" y="690"/>
                    <a:pt x="205" y="692"/>
                  </a:cubicBezTo>
                  <a:close/>
                  <a:moveTo>
                    <a:pt x="196" y="55"/>
                  </a:moveTo>
                  <a:cubicBezTo>
                    <a:pt x="197" y="54"/>
                    <a:pt x="199" y="53"/>
                    <a:pt x="200" y="52"/>
                  </a:cubicBezTo>
                  <a:cubicBezTo>
                    <a:pt x="200" y="61"/>
                    <a:pt x="200" y="61"/>
                    <a:pt x="200" y="61"/>
                  </a:cubicBezTo>
                  <a:cubicBezTo>
                    <a:pt x="199" y="62"/>
                    <a:pt x="197" y="63"/>
                    <a:pt x="196" y="63"/>
                  </a:cubicBezTo>
                  <a:cubicBezTo>
                    <a:pt x="196" y="55"/>
                    <a:pt x="196" y="55"/>
                    <a:pt x="196" y="55"/>
                  </a:cubicBezTo>
                  <a:close/>
                  <a:moveTo>
                    <a:pt x="200" y="743"/>
                  </a:moveTo>
                  <a:cubicBezTo>
                    <a:pt x="199" y="742"/>
                    <a:pt x="197" y="741"/>
                    <a:pt x="196" y="740"/>
                  </a:cubicBezTo>
                  <a:cubicBezTo>
                    <a:pt x="196" y="730"/>
                    <a:pt x="196" y="730"/>
                    <a:pt x="196" y="730"/>
                  </a:cubicBezTo>
                  <a:cubicBezTo>
                    <a:pt x="197" y="731"/>
                    <a:pt x="198" y="733"/>
                    <a:pt x="200" y="734"/>
                  </a:cubicBezTo>
                  <a:cubicBezTo>
                    <a:pt x="200" y="743"/>
                    <a:pt x="200" y="743"/>
                    <a:pt x="200" y="743"/>
                  </a:cubicBezTo>
                  <a:close/>
                  <a:moveTo>
                    <a:pt x="200" y="69"/>
                  </a:moveTo>
                  <a:cubicBezTo>
                    <a:pt x="200" y="79"/>
                    <a:pt x="200" y="79"/>
                    <a:pt x="200" y="79"/>
                  </a:cubicBezTo>
                  <a:cubicBezTo>
                    <a:pt x="199" y="78"/>
                    <a:pt x="197" y="78"/>
                    <a:pt x="196" y="77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200" y="69"/>
                    <a:pt x="200" y="69"/>
                    <a:pt x="200" y="69"/>
                  </a:cubicBezTo>
                  <a:close/>
                  <a:moveTo>
                    <a:pt x="200" y="95"/>
                  </a:moveTo>
                  <a:cubicBezTo>
                    <a:pt x="200" y="105"/>
                    <a:pt x="200" y="105"/>
                    <a:pt x="200" y="105"/>
                  </a:cubicBezTo>
                  <a:cubicBezTo>
                    <a:pt x="199" y="106"/>
                    <a:pt x="197" y="107"/>
                    <a:pt x="196" y="108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197" y="97"/>
                    <a:pt x="197" y="97"/>
                    <a:pt x="197" y="97"/>
                  </a:cubicBezTo>
                  <a:cubicBezTo>
                    <a:pt x="198" y="96"/>
                    <a:pt x="199" y="96"/>
                    <a:pt x="200" y="95"/>
                  </a:cubicBezTo>
                  <a:close/>
                  <a:moveTo>
                    <a:pt x="200" y="161"/>
                  </a:moveTo>
                  <a:cubicBezTo>
                    <a:pt x="200" y="179"/>
                    <a:pt x="200" y="179"/>
                    <a:pt x="200" y="179"/>
                  </a:cubicBezTo>
                  <a:cubicBezTo>
                    <a:pt x="196" y="185"/>
                    <a:pt x="196" y="185"/>
                    <a:pt x="196" y="185"/>
                  </a:cubicBezTo>
                  <a:cubicBezTo>
                    <a:pt x="196" y="156"/>
                    <a:pt x="196" y="156"/>
                    <a:pt x="196" y="156"/>
                  </a:cubicBezTo>
                  <a:cubicBezTo>
                    <a:pt x="197" y="157"/>
                    <a:pt x="199" y="159"/>
                    <a:pt x="200" y="161"/>
                  </a:cubicBezTo>
                  <a:close/>
                  <a:moveTo>
                    <a:pt x="200" y="182"/>
                  </a:moveTo>
                  <a:cubicBezTo>
                    <a:pt x="199" y="184"/>
                    <a:pt x="197" y="186"/>
                    <a:pt x="196" y="187"/>
                  </a:cubicBezTo>
                  <a:cubicBezTo>
                    <a:pt x="196" y="202"/>
                    <a:pt x="196" y="202"/>
                    <a:pt x="196" y="202"/>
                  </a:cubicBezTo>
                  <a:cubicBezTo>
                    <a:pt x="197" y="201"/>
                    <a:pt x="198" y="200"/>
                    <a:pt x="199" y="199"/>
                  </a:cubicBezTo>
                  <a:cubicBezTo>
                    <a:pt x="199" y="204"/>
                    <a:pt x="198" y="207"/>
                    <a:pt x="196" y="209"/>
                  </a:cubicBezTo>
                  <a:cubicBezTo>
                    <a:pt x="196" y="221"/>
                    <a:pt x="196" y="221"/>
                    <a:pt x="196" y="221"/>
                  </a:cubicBezTo>
                  <a:cubicBezTo>
                    <a:pt x="198" y="221"/>
                    <a:pt x="198" y="221"/>
                    <a:pt x="198" y="221"/>
                  </a:cubicBezTo>
                  <a:cubicBezTo>
                    <a:pt x="199" y="220"/>
                    <a:pt x="200" y="219"/>
                    <a:pt x="200" y="218"/>
                  </a:cubicBezTo>
                  <a:cubicBezTo>
                    <a:pt x="200" y="182"/>
                    <a:pt x="200" y="182"/>
                    <a:pt x="200" y="182"/>
                  </a:cubicBezTo>
                  <a:close/>
                  <a:moveTo>
                    <a:pt x="200" y="268"/>
                  </a:moveTo>
                  <a:cubicBezTo>
                    <a:pt x="200" y="281"/>
                    <a:pt x="200" y="281"/>
                    <a:pt x="200" y="281"/>
                  </a:cubicBezTo>
                  <a:cubicBezTo>
                    <a:pt x="199" y="282"/>
                    <a:pt x="197" y="283"/>
                    <a:pt x="196" y="286"/>
                  </a:cubicBezTo>
                  <a:cubicBezTo>
                    <a:pt x="196" y="274"/>
                    <a:pt x="196" y="274"/>
                    <a:pt x="196" y="274"/>
                  </a:cubicBezTo>
                  <a:cubicBezTo>
                    <a:pt x="197" y="272"/>
                    <a:pt x="199" y="270"/>
                    <a:pt x="200" y="268"/>
                  </a:cubicBezTo>
                  <a:close/>
                  <a:moveTo>
                    <a:pt x="200" y="290"/>
                  </a:moveTo>
                  <a:cubicBezTo>
                    <a:pt x="200" y="296"/>
                    <a:pt x="200" y="296"/>
                    <a:pt x="200" y="296"/>
                  </a:cubicBezTo>
                  <a:cubicBezTo>
                    <a:pt x="199" y="296"/>
                    <a:pt x="197" y="296"/>
                    <a:pt x="196" y="296"/>
                  </a:cubicBezTo>
                  <a:cubicBezTo>
                    <a:pt x="196" y="290"/>
                    <a:pt x="196" y="290"/>
                    <a:pt x="196" y="290"/>
                  </a:cubicBezTo>
                  <a:cubicBezTo>
                    <a:pt x="197" y="290"/>
                    <a:pt x="199" y="290"/>
                    <a:pt x="200" y="290"/>
                  </a:cubicBezTo>
                  <a:close/>
                  <a:moveTo>
                    <a:pt x="200" y="306"/>
                  </a:moveTo>
                  <a:cubicBezTo>
                    <a:pt x="200" y="312"/>
                    <a:pt x="200" y="312"/>
                    <a:pt x="200" y="312"/>
                  </a:cubicBezTo>
                  <a:cubicBezTo>
                    <a:pt x="199" y="313"/>
                    <a:pt x="197" y="313"/>
                    <a:pt x="196" y="313"/>
                  </a:cubicBezTo>
                  <a:cubicBezTo>
                    <a:pt x="196" y="307"/>
                    <a:pt x="196" y="307"/>
                    <a:pt x="196" y="307"/>
                  </a:cubicBezTo>
                  <a:cubicBezTo>
                    <a:pt x="197" y="307"/>
                    <a:pt x="199" y="306"/>
                    <a:pt x="200" y="306"/>
                  </a:cubicBezTo>
                  <a:close/>
                  <a:moveTo>
                    <a:pt x="200" y="313"/>
                  </a:moveTo>
                  <a:cubicBezTo>
                    <a:pt x="200" y="328"/>
                    <a:pt x="200" y="328"/>
                    <a:pt x="200" y="328"/>
                  </a:cubicBezTo>
                  <a:cubicBezTo>
                    <a:pt x="199" y="333"/>
                    <a:pt x="197" y="337"/>
                    <a:pt x="196" y="341"/>
                  </a:cubicBezTo>
                  <a:cubicBezTo>
                    <a:pt x="196" y="321"/>
                    <a:pt x="196" y="321"/>
                    <a:pt x="196" y="321"/>
                  </a:cubicBezTo>
                  <a:cubicBezTo>
                    <a:pt x="198" y="319"/>
                    <a:pt x="199" y="317"/>
                    <a:pt x="200" y="313"/>
                  </a:cubicBezTo>
                  <a:close/>
                  <a:moveTo>
                    <a:pt x="200" y="390"/>
                  </a:moveTo>
                  <a:cubicBezTo>
                    <a:pt x="200" y="394"/>
                    <a:pt x="200" y="394"/>
                    <a:pt x="200" y="394"/>
                  </a:cubicBezTo>
                  <a:cubicBezTo>
                    <a:pt x="199" y="394"/>
                    <a:pt x="197" y="394"/>
                    <a:pt x="196" y="393"/>
                  </a:cubicBezTo>
                  <a:cubicBezTo>
                    <a:pt x="196" y="390"/>
                    <a:pt x="196" y="390"/>
                    <a:pt x="196" y="390"/>
                  </a:cubicBezTo>
                  <a:cubicBezTo>
                    <a:pt x="200" y="390"/>
                    <a:pt x="200" y="390"/>
                    <a:pt x="200" y="390"/>
                  </a:cubicBezTo>
                  <a:close/>
                  <a:moveTo>
                    <a:pt x="200" y="411"/>
                  </a:moveTo>
                  <a:cubicBezTo>
                    <a:pt x="200" y="414"/>
                    <a:pt x="200" y="414"/>
                    <a:pt x="200" y="414"/>
                  </a:cubicBezTo>
                  <a:cubicBezTo>
                    <a:pt x="196" y="414"/>
                    <a:pt x="196" y="414"/>
                    <a:pt x="196" y="414"/>
                  </a:cubicBezTo>
                  <a:cubicBezTo>
                    <a:pt x="196" y="401"/>
                    <a:pt x="196" y="401"/>
                    <a:pt x="196" y="401"/>
                  </a:cubicBezTo>
                  <a:cubicBezTo>
                    <a:pt x="196" y="405"/>
                    <a:pt x="198" y="408"/>
                    <a:pt x="200" y="411"/>
                  </a:cubicBezTo>
                  <a:close/>
                  <a:moveTo>
                    <a:pt x="200" y="476"/>
                  </a:moveTo>
                  <a:cubicBezTo>
                    <a:pt x="200" y="497"/>
                    <a:pt x="200" y="497"/>
                    <a:pt x="200" y="497"/>
                  </a:cubicBezTo>
                  <a:cubicBezTo>
                    <a:pt x="198" y="500"/>
                    <a:pt x="197" y="502"/>
                    <a:pt x="196" y="505"/>
                  </a:cubicBezTo>
                  <a:cubicBezTo>
                    <a:pt x="196" y="492"/>
                    <a:pt x="196" y="492"/>
                    <a:pt x="196" y="492"/>
                  </a:cubicBezTo>
                  <a:cubicBezTo>
                    <a:pt x="198" y="488"/>
                    <a:pt x="198" y="484"/>
                    <a:pt x="196" y="478"/>
                  </a:cubicBezTo>
                  <a:cubicBezTo>
                    <a:pt x="196" y="465"/>
                    <a:pt x="196" y="465"/>
                    <a:pt x="196" y="465"/>
                  </a:cubicBezTo>
                  <a:cubicBezTo>
                    <a:pt x="197" y="469"/>
                    <a:pt x="198" y="473"/>
                    <a:pt x="200" y="476"/>
                  </a:cubicBezTo>
                  <a:close/>
                  <a:moveTo>
                    <a:pt x="200" y="519"/>
                  </a:moveTo>
                  <a:cubicBezTo>
                    <a:pt x="200" y="535"/>
                    <a:pt x="200" y="535"/>
                    <a:pt x="200" y="535"/>
                  </a:cubicBezTo>
                  <a:cubicBezTo>
                    <a:pt x="199" y="533"/>
                    <a:pt x="197" y="531"/>
                    <a:pt x="196" y="529"/>
                  </a:cubicBezTo>
                  <a:cubicBezTo>
                    <a:pt x="196" y="519"/>
                    <a:pt x="196" y="519"/>
                    <a:pt x="196" y="519"/>
                  </a:cubicBezTo>
                  <a:cubicBezTo>
                    <a:pt x="196" y="520"/>
                    <a:pt x="197" y="521"/>
                    <a:pt x="197" y="522"/>
                  </a:cubicBezTo>
                  <a:cubicBezTo>
                    <a:pt x="198" y="521"/>
                    <a:pt x="199" y="520"/>
                    <a:pt x="200" y="519"/>
                  </a:cubicBezTo>
                  <a:close/>
                  <a:moveTo>
                    <a:pt x="200" y="602"/>
                  </a:moveTo>
                  <a:cubicBezTo>
                    <a:pt x="200" y="613"/>
                    <a:pt x="200" y="613"/>
                    <a:pt x="200" y="613"/>
                  </a:cubicBezTo>
                  <a:cubicBezTo>
                    <a:pt x="199" y="614"/>
                    <a:pt x="197" y="615"/>
                    <a:pt x="196" y="615"/>
                  </a:cubicBezTo>
                  <a:cubicBezTo>
                    <a:pt x="196" y="604"/>
                    <a:pt x="196" y="604"/>
                    <a:pt x="196" y="604"/>
                  </a:cubicBezTo>
                  <a:cubicBezTo>
                    <a:pt x="200" y="602"/>
                    <a:pt x="200" y="602"/>
                    <a:pt x="200" y="602"/>
                  </a:cubicBezTo>
                  <a:close/>
                  <a:moveTo>
                    <a:pt x="200" y="622"/>
                  </a:moveTo>
                  <a:cubicBezTo>
                    <a:pt x="200" y="647"/>
                    <a:pt x="200" y="647"/>
                    <a:pt x="200" y="647"/>
                  </a:cubicBezTo>
                  <a:cubicBezTo>
                    <a:pt x="198" y="645"/>
                    <a:pt x="197" y="644"/>
                    <a:pt x="196" y="642"/>
                  </a:cubicBezTo>
                  <a:cubicBezTo>
                    <a:pt x="196" y="633"/>
                    <a:pt x="196" y="633"/>
                    <a:pt x="196" y="633"/>
                  </a:cubicBezTo>
                  <a:cubicBezTo>
                    <a:pt x="196" y="632"/>
                    <a:pt x="196" y="632"/>
                    <a:pt x="196" y="632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96" y="619"/>
                    <a:pt x="196" y="619"/>
                    <a:pt x="196" y="619"/>
                  </a:cubicBezTo>
                  <a:cubicBezTo>
                    <a:pt x="196" y="620"/>
                    <a:pt x="198" y="621"/>
                    <a:pt x="199" y="623"/>
                  </a:cubicBezTo>
                  <a:cubicBezTo>
                    <a:pt x="200" y="623"/>
                    <a:pt x="200" y="622"/>
                    <a:pt x="200" y="622"/>
                  </a:cubicBezTo>
                  <a:close/>
                  <a:moveTo>
                    <a:pt x="200" y="689"/>
                  </a:moveTo>
                  <a:cubicBezTo>
                    <a:pt x="200" y="696"/>
                    <a:pt x="200" y="696"/>
                    <a:pt x="200" y="696"/>
                  </a:cubicBezTo>
                  <a:cubicBezTo>
                    <a:pt x="199" y="695"/>
                    <a:pt x="198" y="695"/>
                    <a:pt x="196" y="694"/>
                  </a:cubicBezTo>
                  <a:cubicBezTo>
                    <a:pt x="196" y="687"/>
                    <a:pt x="196" y="687"/>
                    <a:pt x="196" y="687"/>
                  </a:cubicBezTo>
                  <a:cubicBezTo>
                    <a:pt x="197" y="687"/>
                    <a:pt x="199" y="688"/>
                    <a:pt x="200" y="689"/>
                  </a:cubicBezTo>
                  <a:close/>
                  <a:moveTo>
                    <a:pt x="191" y="58"/>
                  </a:moveTo>
                  <a:cubicBezTo>
                    <a:pt x="193" y="57"/>
                    <a:pt x="194" y="56"/>
                    <a:pt x="196" y="55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95" y="64"/>
                    <a:pt x="195" y="64"/>
                    <a:pt x="195" y="64"/>
                  </a:cubicBezTo>
                  <a:cubicBezTo>
                    <a:pt x="195" y="65"/>
                    <a:pt x="195" y="65"/>
                    <a:pt x="195" y="66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196" y="77"/>
                    <a:pt x="196" y="77"/>
                    <a:pt x="196" y="77"/>
                  </a:cubicBezTo>
                  <a:cubicBezTo>
                    <a:pt x="194" y="77"/>
                    <a:pt x="193" y="76"/>
                    <a:pt x="191" y="75"/>
                  </a:cubicBezTo>
                  <a:cubicBezTo>
                    <a:pt x="191" y="58"/>
                    <a:pt x="191" y="58"/>
                    <a:pt x="191" y="58"/>
                  </a:cubicBezTo>
                  <a:close/>
                  <a:moveTo>
                    <a:pt x="196" y="740"/>
                  </a:moveTo>
                  <a:cubicBezTo>
                    <a:pt x="194" y="739"/>
                    <a:pt x="193" y="738"/>
                    <a:pt x="191" y="737"/>
                  </a:cubicBezTo>
                  <a:cubicBezTo>
                    <a:pt x="191" y="721"/>
                    <a:pt x="191" y="721"/>
                    <a:pt x="191" y="721"/>
                  </a:cubicBezTo>
                  <a:cubicBezTo>
                    <a:pt x="192" y="724"/>
                    <a:pt x="194" y="727"/>
                    <a:pt x="196" y="730"/>
                  </a:cubicBezTo>
                  <a:cubicBezTo>
                    <a:pt x="196" y="740"/>
                    <a:pt x="196" y="740"/>
                    <a:pt x="196" y="740"/>
                  </a:cubicBezTo>
                  <a:close/>
                  <a:moveTo>
                    <a:pt x="196" y="96"/>
                  </a:moveTo>
                  <a:cubicBezTo>
                    <a:pt x="196" y="108"/>
                    <a:pt x="196" y="108"/>
                    <a:pt x="196" y="108"/>
                  </a:cubicBezTo>
                  <a:cubicBezTo>
                    <a:pt x="194" y="109"/>
                    <a:pt x="193" y="110"/>
                    <a:pt x="191" y="111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96" y="96"/>
                    <a:pt x="196" y="96"/>
                    <a:pt x="196" y="96"/>
                  </a:cubicBezTo>
                  <a:close/>
                  <a:moveTo>
                    <a:pt x="196" y="156"/>
                  </a:moveTo>
                  <a:cubicBezTo>
                    <a:pt x="196" y="185"/>
                    <a:pt x="196" y="185"/>
                    <a:pt x="196" y="185"/>
                  </a:cubicBezTo>
                  <a:cubicBezTo>
                    <a:pt x="191" y="191"/>
                    <a:pt x="191" y="191"/>
                    <a:pt x="191" y="191"/>
                  </a:cubicBezTo>
                  <a:cubicBezTo>
                    <a:pt x="191" y="175"/>
                    <a:pt x="191" y="175"/>
                    <a:pt x="191" y="175"/>
                  </a:cubicBezTo>
                  <a:cubicBezTo>
                    <a:pt x="192" y="173"/>
                    <a:pt x="192" y="171"/>
                    <a:pt x="191" y="169"/>
                  </a:cubicBezTo>
                  <a:cubicBezTo>
                    <a:pt x="191" y="151"/>
                    <a:pt x="191" y="151"/>
                    <a:pt x="191" y="151"/>
                  </a:cubicBezTo>
                  <a:cubicBezTo>
                    <a:pt x="193" y="152"/>
                    <a:pt x="194" y="154"/>
                    <a:pt x="196" y="156"/>
                  </a:cubicBezTo>
                  <a:close/>
                  <a:moveTo>
                    <a:pt x="196" y="187"/>
                  </a:moveTo>
                  <a:cubicBezTo>
                    <a:pt x="194" y="189"/>
                    <a:pt x="193" y="192"/>
                    <a:pt x="191" y="194"/>
                  </a:cubicBezTo>
                  <a:cubicBezTo>
                    <a:pt x="191" y="207"/>
                    <a:pt x="191" y="207"/>
                    <a:pt x="191" y="207"/>
                  </a:cubicBezTo>
                  <a:cubicBezTo>
                    <a:pt x="192" y="207"/>
                    <a:pt x="192" y="207"/>
                    <a:pt x="193" y="207"/>
                  </a:cubicBezTo>
                  <a:cubicBezTo>
                    <a:pt x="194" y="204"/>
                    <a:pt x="195" y="203"/>
                    <a:pt x="196" y="202"/>
                  </a:cubicBezTo>
                  <a:cubicBezTo>
                    <a:pt x="196" y="187"/>
                    <a:pt x="196" y="187"/>
                    <a:pt x="196" y="187"/>
                  </a:cubicBezTo>
                  <a:close/>
                  <a:moveTo>
                    <a:pt x="196" y="209"/>
                  </a:moveTo>
                  <a:cubicBezTo>
                    <a:pt x="196" y="221"/>
                    <a:pt x="196" y="221"/>
                    <a:pt x="196" y="221"/>
                  </a:cubicBezTo>
                  <a:cubicBezTo>
                    <a:pt x="194" y="221"/>
                    <a:pt x="193" y="221"/>
                    <a:pt x="191" y="221"/>
                  </a:cubicBezTo>
                  <a:cubicBezTo>
                    <a:pt x="191" y="214"/>
                    <a:pt x="191" y="214"/>
                    <a:pt x="191" y="214"/>
                  </a:cubicBezTo>
                  <a:cubicBezTo>
                    <a:pt x="193" y="212"/>
                    <a:pt x="195" y="211"/>
                    <a:pt x="196" y="209"/>
                  </a:cubicBezTo>
                  <a:close/>
                  <a:moveTo>
                    <a:pt x="196" y="274"/>
                  </a:moveTo>
                  <a:cubicBezTo>
                    <a:pt x="196" y="286"/>
                    <a:pt x="196" y="286"/>
                    <a:pt x="196" y="286"/>
                  </a:cubicBezTo>
                  <a:cubicBezTo>
                    <a:pt x="195" y="287"/>
                    <a:pt x="194" y="288"/>
                    <a:pt x="194" y="290"/>
                  </a:cubicBezTo>
                  <a:cubicBezTo>
                    <a:pt x="194" y="290"/>
                    <a:pt x="195" y="290"/>
                    <a:pt x="196" y="290"/>
                  </a:cubicBezTo>
                  <a:cubicBezTo>
                    <a:pt x="196" y="296"/>
                    <a:pt x="196" y="296"/>
                    <a:pt x="196" y="296"/>
                  </a:cubicBezTo>
                  <a:cubicBezTo>
                    <a:pt x="194" y="296"/>
                    <a:pt x="193" y="297"/>
                    <a:pt x="191" y="298"/>
                  </a:cubicBezTo>
                  <a:cubicBezTo>
                    <a:pt x="191" y="282"/>
                    <a:pt x="191" y="282"/>
                    <a:pt x="191" y="282"/>
                  </a:cubicBezTo>
                  <a:cubicBezTo>
                    <a:pt x="193" y="279"/>
                    <a:pt x="194" y="277"/>
                    <a:pt x="196" y="274"/>
                  </a:cubicBezTo>
                  <a:close/>
                  <a:moveTo>
                    <a:pt x="196" y="307"/>
                  </a:moveTo>
                  <a:cubicBezTo>
                    <a:pt x="196" y="313"/>
                    <a:pt x="196" y="313"/>
                    <a:pt x="196" y="313"/>
                  </a:cubicBezTo>
                  <a:cubicBezTo>
                    <a:pt x="194" y="313"/>
                    <a:pt x="193" y="313"/>
                    <a:pt x="191" y="313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93" y="307"/>
                    <a:pt x="194" y="307"/>
                    <a:pt x="196" y="307"/>
                  </a:cubicBezTo>
                  <a:close/>
                  <a:moveTo>
                    <a:pt x="196" y="321"/>
                  </a:moveTo>
                  <a:cubicBezTo>
                    <a:pt x="196" y="341"/>
                    <a:pt x="196" y="341"/>
                    <a:pt x="196" y="341"/>
                  </a:cubicBezTo>
                  <a:cubicBezTo>
                    <a:pt x="194" y="346"/>
                    <a:pt x="193" y="351"/>
                    <a:pt x="191" y="356"/>
                  </a:cubicBezTo>
                  <a:cubicBezTo>
                    <a:pt x="191" y="336"/>
                    <a:pt x="191" y="336"/>
                    <a:pt x="191" y="336"/>
                  </a:cubicBezTo>
                  <a:cubicBezTo>
                    <a:pt x="192" y="334"/>
                    <a:pt x="193" y="332"/>
                    <a:pt x="194" y="330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24"/>
                    <a:pt x="191" y="324"/>
                    <a:pt x="191" y="324"/>
                  </a:cubicBezTo>
                  <a:cubicBezTo>
                    <a:pt x="193" y="323"/>
                    <a:pt x="194" y="322"/>
                    <a:pt x="196" y="321"/>
                  </a:cubicBezTo>
                  <a:close/>
                  <a:moveTo>
                    <a:pt x="196" y="390"/>
                  </a:moveTo>
                  <a:cubicBezTo>
                    <a:pt x="196" y="393"/>
                    <a:pt x="196" y="393"/>
                    <a:pt x="196" y="393"/>
                  </a:cubicBezTo>
                  <a:cubicBezTo>
                    <a:pt x="195" y="393"/>
                    <a:pt x="195" y="393"/>
                    <a:pt x="195" y="393"/>
                  </a:cubicBezTo>
                  <a:cubicBezTo>
                    <a:pt x="195" y="396"/>
                    <a:pt x="196" y="398"/>
                    <a:pt x="196" y="401"/>
                  </a:cubicBezTo>
                  <a:cubicBezTo>
                    <a:pt x="196" y="414"/>
                    <a:pt x="196" y="414"/>
                    <a:pt x="196" y="414"/>
                  </a:cubicBezTo>
                  <a:cubicBezTo>
                    <a:pt x="191" y="414"/>
                    <a:pt x="191" y="414"/>
                    <a:pt x="191" y="414"/>
                  </a:cubicBezTo>
                  <a:cubicBezTo>
                    <a:pt x="191" y="410"/>
                    <a:pt x="191" y="410"/>
                    <a:pt x="191" y="410"/>
                  </a:cubicBezTo>
                  <a:cubicBezTo>
                    <a:pt x="192" y="410"/>
                    <a:pt x="193" y="410"/>
                    <a:pt x="194" y="410"/>
                  </a:cubicBezTo>
                  <a:cubicBezTo>
                    <a:pt x="192" y="406"/>
                    <a:pt x="192" y="402"/>
                    <a:pt x="191" y="399"/>
                  </a:cubicBezTo>
                  <a:cubicBezTo>
                    <a:pt x="191" y="390"/>
                    <a:pt x="191" y="390"/>
                    <a:pt x="191" y="390"/>
                  </a:cubicBezTo>
                  <a:cubicBezTo>
                    <a:pt x="196" y="390"/>
                    <a:pt x="196" y="390"/>
                    <a:pt x="196" y="390"/>
                  </a:cubicBezTo>
                  <a:close/>
                  <a:moveTo>
                    <a:pt x="196" y="465"/>
                  </a:moveTo>
                  <a:cubicBezTo>
                    <a:pt x="196" y="478"/>
                    <a:pt x="196" y="478"/>
                    <a:pt x="196" y="478"/>
                  </a:cubicBezTo>
                  <a:cubicBezTo>
                    <a:pt x="196" y="478"/>
                    <a:pt x="196" y="477"/>
                    <a:pt x="195" y="477"/>
                  </a:cubicBezTo>
                  <a:cubicBezTo>
                    <a:pt x="194" y="478"/>
                    <a:pt x="192" y="480"/>
                    <a:pt x="191" y="481"/>
                  </a:cubicBezTo>
                  <a:cubicBezTo>
                    <a:pt x="191" y="446"/>
                    <a:pt x="191" y="446"/>
                    <a:pt x="191" y="446"/>
                  </a:cubicBezTo>
                  <a:cubicBezTo>
                    <a:pt x="192" y="452"/>
                    <a:pt x="194" y="459"/>
                    <a:pt x="196" y="465"/>
                  </a:cubicBezTo>
                  <a:close/>
                  <a:moveTo>
                    <a:pt x="196" y="492"/>
                  </a:moveTo>
                  <a:cubicBezTo>
                    <a:pt x="196" y="505"/>
                    <a:pt x="196" y="505"/>
                    <a:pt x="196" y="505"/>
                  </a:cubicBezTo>
                  <a:cubicBezTo>
                    <a:pt x="194" y="509"/>
                    <a:pt x="194" y="513"/>
                    <a:pt x="196" y="519"/>
                  </a:cubicBezTo>
                  <a:cubicBezTo>
                    <a:pt x="196" y="529"/>
                    <a:pt x="196" y="529"/>
                    <a:pt x="196" y="529"/>
                  </a:cubicBezTo>
                  <a:cubicBezTo>
                    <a:pt x="194" y="526"/>
                    <a:pt x="193" y="524"/>
                    <a:pt x="191" y="522"/>
                  </a:cubicBezTo>
                  <a:cubicBezTo>
                    <a:pt x="191" y="500"/>
                    <a:pt x="191" y="500"/>
                    <a:pt x="191" y="500"/>
                  </a:cubicBezTo>
                  <a:cubicBezTo>
                    <a:pt x="193" y="497"/>
                    <a:pt x="195" y="495"/>
                    <a:pt x="196" y="492"/>
                  </a:cubicBezTo>
                  <a:close/>
                  <a:moveTo>
                    <a:pt x="196" y="604"/>
                  </a:moveTo>
                  <a:cubicBezTo>
                    <a:pt x="196" y="615"/>
                    <a:pt x="196" y="615"/>
                    <a:pt x="196" y="615"/>
                  </a:cubicBezTo>
                  <a:cubicBezTo>
                    <a:pt x="195" y="616"/>
                    <a:pt x="195" y="616"/>
                    <a:pt x="195" y="616"/>
                  </a:cubicBezTo>
                  <a:cubicBezTo>
                    <a:pt x="195" y="617"/>
                    <a:pt x="195" y="618"/>
                    <a:pt x="196" y="619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91" y="626"/>
                    <a:pt x="191" y="626"/>
                    <a:pt x="191" y="626"/>
                  </a:cubicBezTo>
                  <a:cubicBezTo>
                    <a:pt x="191" y="606"/>
                    <a:pt x="191" y="606"/>
                    <a:pt x="191" y="606"/>
                  </a:cubicBezTo>
                  <a:cubicBezTo>
                    <a:pt x="196" y="604"/>
                    <a:pt x="196" y="604"/>
                    <a:pt x="196" y="604"/>
                  </a:cubicBezTo>
                  <a:close/>
                  <a:moveTo>
                    <a:pt x="196" y="633"/>
                  </a:moveTo>
                  <a:cubicBezTo>
                    <a:pt x="196" y="642"/>
                    <a:pt x="196" y="642"/>
                    <a:pt x="196" y="642"/>
                  </a:cubicBezTo>
                  <a:cubicBezTo>
                    <a:pt x="194" y="640"/>
                    <a:pt x="194" y="638"/>
                    <a:pt x="196" y="633"/>
                  </a:cubicBezTo>
                  <a:close/>
                  <a:moveTo>
                    <a:pt x="196" y="687"/>
                  </a:moveTo>
                  <a:cubicBezTo>
                    <a:pt x="196" y="694"/>
                    <a:pt x="196" y="694"/>
                    <a:pt x="196" y="694"/>
                  </a:cubicBezTo>
                  <a:cubicBezTo>
                    <a:pt x="194" y="694"/>
                    <a:pt x="193" y="694"/>
                    <a:pt x="191" y="694"/>
                  </a:cubicBezTo>
                  <a:cubicBezTo>
                    <a:pt x="191" y="696"/>
                    <a:pt x="191" y="696"/>
                    <a:pt x="191" y="696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93" y="685"/>
                    <a:pt x="194" y="686"/>
                    <a:pt x="196" y="687"/>
                  </a:cubicBezTo>
                  <a:close/>
                  <a:moveTo>
                    <a:pt x="191" y="588"/>
                  </a:moveTo>
                  <a:cubicBezTo>
                    <a:pt x="191" y="579"/>
                    <a:pt x="191" y="579"/>
                    <a:pt x="191" y="579"/>
                  </a:cubicBezTo>
                  <a:cubicBezTo>
                    <a:pt x="193" y="581"/>
                    <a:pt x="194" y="583"/>
                    <a:pt x="194" y="585"/>
                  </a:cubicBezTo>
                  <a:cubicBezTo>
                    <a:pt x="193" y="586"/>
                    <a:pt x="192" y="587"/>
                    <a:pt x="191" y="588"/>
                  </a:cubicBezTo>
                  <a:close/>
                  <a:moveTo>
                    <a:pt x="189" y="61"/>
                  </a:moveTo>
                  <a:cubicBezTo>
                    <a:pt x="190" y="60"/>
                    <a:pt x="190" y="59"/>
                    <a:pt x="191" y="58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0" y="75"/>
                    <a:pt x="190" y="75"/>
                    <a:pt x="189" y="75"/>
                  </a:cubicBezTo>
                  <a:cubicBezTo>
                    <a:pt x="189" y="61"/>
                    <a:pt x="189" y="61"/>
                    <a:pt x="189" y="61"/>
                  </a:cubicBezTo>
                  <a:close/>
                  <a:moveTo>
                    <a:pt x="191" y="737"/>
                  </a:moveTo>
                  <a:cubicBezTo>
                    <a:pt x="190" y="736"/>
                    <a:pt x="190" y="736"/>
                    <a:pt x="189" y="735"/>
                  </a:cubicBezTo>
                  <a:cubicBezTo>
                    <a:pt x="189" y="684"/>
                    <a:pt x="189" y="684"/>
                    <a:pt x="189" y="684"/>
                  </a:cubicBezTo>
                  <a:cubicBezTo>
                    <a:pt x="189" y="684"/>
                    <a:pt x="189" y="684"/>
                    <a:pt x="189" y="684"/>
                  </a:cubicBezTo>
                  <a:cubicBezTo>
                    <a:pt x="190" y="684"/>
                    <a:pt x="190" y="685"/>
                    <a:pt x="191" y="685"/>
                  </a:cubicBezTo>
                  <a:cubicBezTo>
                    <a:pt x="191" y="696"/>
                    <a:pt x="191" y="696"/>
                    <a:pt x="191" y="696"/>
                  </a:cubicBezTo>
                  <a:cubicBezTo>
                    <a:pt x="191" y="707"/>
                    <a:pt x="190" y="715"/>
                    <a:pt x="191" y="721"/>
                  </a:cubicBezTo>
                  <a:cubicBezTo>
                    <a:pt x="191" y="737"/>
                    <a:pt x="191" y="737"/>
                    <a:pt x="191" y="737"/>
                  </a:cubicBezTo>
                  <a:close/>
                  <a:moveTo>
                    <a:pt x="191" y="94"/>
                  </a:moveTo>
                  <a:cubicBezTo>
                    <a:pt x="191" y="111"/>
                    <a:pt x="191" y="111"/>
                    <a:pt x="191" y="111"/>
                  </a:cubicBezTo>
                  <a:cubicBezTo>
                    <a:pt x="190" y="112"/>
                    <a:pt x="190" y="113"/>
                    <a:pt x="189" y="114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4"/>
                    <a:pt x="189" y="104"/>
                    <a:pt x="189" y="104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91" y="94"/>
                    <a:pt x="191" y="94"/>
                    <a:pt x="191" y="94"/>
                  </a:cubicBezTo>
                  <a:close/>
                  <a:moveTo>
                    <a:pt x="191" y="151"/>
                  </a:moveTo>
                  <a:cubicBezTo>
                    <a:pt x="191" y="169"/>
                    <a:pt x="191" y="169"/>
                    <a:pt x="191" y="169"/>
                  </a:cubicBezTo>
                  <a:cubicBezTo>
                    <a:pt x="191" y="168"/>
                    <a:pt x="191" y="167"/>
                    <a:pt x="190" y="166"/>
                  </a:cubicBezTo>
                  <a:cubicBezTo>
                    <a:pt x="189" y="166"/>
                    <a:pt x="189" y="166"/>
                    <a:pt x="189" y="166"/>
                  </a:cubicBezTo>
                  <a:cubicBezTo>
                    <a:pt x="189" y="147"/>
                    <a:pt x="189" y="147"/>
                    <a:pt x="189" y="147"/>
                  </a:cubicBezTo>
                  <a:cubicBezTo>
                    <a:pt x="190" y="148"/>
                    <a:pt x="190" y="150"/>
                    <a:pt x="191" y="151"/>
                  </a:cubicBezTo>
                  <a:close/>
                  <a:moveTo>
                    <a:pt x="191" y="175"/>
                  </a:moveTo>
                  <a:cubicBezTo>
                    <a:pt x="191" y="191"/>
                    <a:pt x="191" y="191"/>
                    <a:pt x="191" y="191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190" y="194"/>
                    <a:pt x="190" y="194"/>
                    <a:pt x="191" y="194"/>
                  </a:cubicBezTo>
                  <a:cubicBezTo>
                    <a:pt x="191" y="194"/>
                    <a:pt x="191" y="194"/>
                    <a:pt x="191" y="194"/>
                  </a:cubicBezTo>
                  <a:cubicBezTo>
                    <a:pt x="191" y="207"/>
                    <a:pt x="191" y="207"/>
                    <a:pt x="191" y="207"/>
                  </a:cubicBezTo>
                  <a:cubicBezTo>
                    <a:pt x="190" y="207"/>
                    <a:pt x="190" y="207"/>
                    <a:pt x="189" y="207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90" y="177"/>
                    <a:pt x="191" y="176"/>
                    <a:pt x="191" y="175"/>
                  </a:cubicBezTo>
                  <a:close/>
                  <a:moveTo>
                    <a:pt x="191" y="214"/>
                  </a:moveTo>
                  <a:cubicBezTo>
                    <a:pt x="191" y="221"/>
                    <a:pt x="191" y="221"/>
                    <a:pt x="191" y="221"/>
                  </a:cubicBezTo>
                  <a:cubicBezTo>
                    <a:pt x="191" y="221"/>
                    <a:pt x="191" y="221"/>
                    <a:pt x="191" y="221"/>
                  </a:cubicBezTo>
                  <a:cubicBezTo>
                    <a:pt x="190" y="219"/>
                    <a:pt x="190" y="219"/>
                    <a:pt x="190" y="216"/>
                  </a:cubicBezTo>
                  <a:cubicBezTo>
                    <a:pt x="190" y="215"/>
                    <a:pt x="191" y="214"/>
                    <a:pt x="191" y="214"/>
                  </a:cubicBezTo>
                  <a:close/>
                  <a:moveTo>
                    <a:pt x="191" y="282"/>
                  </a:moveTo>
                  <a:cubicBezTo>
                    <a:pt x="191" y="298"/>
                    <a:pt x="191" y="298"/>
                    <a:pt x="191" y="298"/>
                  </a:cubicBezTo>
                  <a:cubicBezTo>
                    <a:pt x="190" y="298"/>
                    <a:pt x="190" y="299"/>
                    <a:pt x="189" y="300"/>
                  </a:cubicBezTo>
                  <a:cubicBezTo>
                    <a:pt x="189" y="286"/>
                    <a:pt x="189" y="286"/>
                    <a:pt x="189" y="286"/>
                  </a:cubicBezTo>
                  <a:cubicBezTo>
                    <a:pt x="190" y="285"/>
                    <a:pt x="190" y="283"/>
                    <a:pt x="191" y="282"/>
                  </a:cubicBezTo>
                  <a:close/>
                  <a:moveTo>
                    <a:pt x="191" y="308"/>
                  </a:moveTo>
                  <a:cubicBezTo>
                    <a:pt x="191" y="313"/>
                    <a:pt x="191" y="313"/>
                    <a:pt x="191" y="313"/>
                  </a:cubicBezTo>
                  <a:cubicBezTo>
                    <a:pt x="190" y="313"/>
                    <a:pt x="190" y="314"/>
                    <a:pt x="189" y="314"/>
                  </a:cubicBezTo>
                  <a:cubicBezTo>
                    <a:pt x="189" y="308"/>
                    <a:pt x="189" y="308"/>
                    <a:pt x="189" y="308"/>
                  </a:cubicBezTo>
                  <a:cubicBezTo>
                    <a:pt x="191" y="308"/>
                    <a:pt x="191" y="308"/>
                    <a:pt x="191" y="308"/>
                  </a:cubicBezTo>
                  <a:close/>
                  <a:moveTo>
                    <a:pt x="191" y="324"/>
                  </a:moveTo>
                  <a:cubicBezTo>
                    <a:pt x="191" y="330"/>
                    <a:pt x="191" y="330"/>
                    <a:pt x="191" y="330"/>
                  </a:cubicBezTo>
                  <a:cubicBezTo>
                    <a:pt x="189" y="331"/>
                    <a:pt x="189" y="331"/>
                    <a:pt x="189" y="331"/>
                  </a:cubicBezTo>
                  <a:cubicBezTo>
                    <a:pt x="189" y="325"/>
                    <a:pt x="189" y="325"/>
                    <a:pt x="189" y="325"/>
                  </a:cubicBezTo>
                  <a:cubicBezTo>
                    <a:pt x="190" y="325"/>
                    <a:pt x="190" y="324"/>
                    <a:pt x="191" y="324"/>
                  </a:cubicBezTo>
                  <a:close/>
                  <a:moveTo>
                    <a:pt x="191" y="336"/>
                  </a:moveTo>
                  <a:cubicBezTo>
                    <a:pt x="191" y="356"/>
                    <a:pt x="191" y="356"/>
                    <a:pt x="191" y="356"/>
                  </a:cubicBezTo>
                  <a:cubicBezTo>
                    <a:pt x="190" y="360"/>
                    <a:pt x="189" y="364"/>
                    <a:pt x="189" y="369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189" y="347"/>
                    <a:pt x="189" y="347"/>
                    <a:pt x="189" y="347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189" y="340"/>
                    <a:pt x="189" y="340"/>
                    <a:pt x="189" y="340"/>
                  </a:cubicBezTo>
                  <a:cubicBezTo>
                    <a:pt x="190" y="338"/>
                    <a:pt x="191" y="337"/>
                    <a:pt x="191" y="336"/>
                  </a:cubicBezTo>
                  <a:close/>
                  <a:moveTo>
                    <a:pt x="191" y="390"/>
                  </a:moveTo>
                  <a:cubicBezTo>
                    <a:pt x="191" y="399"/>
                    <a:pt x="191" y="399"/>
                    <a:pt x="191" y="399"/>
                  </a:cubicBezTo>
                  <a:cubicBezTo>
                    <a:pt x="191" y="397"/>
                    <a:pt x="190" y="395"/>
                    <a:pt x="189" y="394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89" y="390"/>
                    <a:pt x="189" y="390"/>
                    <a:pt x="189" y="390"/>
                  </a:cubicBezTo>
                  <a:cubicBezTo>
                    <a:pt x="191" y="390"/>
                    <a:pt x="191" y="390"/>
                    <a:pt x="191" y="390"/>
                  </a:cubicBezTo>
                  <a:close/>
                  <a:moveTo>
                    <a:pt x="191" y="410"/>
                  </a:moveTo>
                  <a:cubicBezTo>
                    <a:pt x="191" y="414"/>
                    <a:pt x="191" y="414"/>
                    <a:pt x="191" y="414"/>
                  </a:cubicBezTo>
                  <a:cubicBezTo>
                    <a:pt x="189" y="414"/>
                    <a:pt x="189" y="414"/>
                    <a:pt x="189" y="414"/>
                  </a:cubicBezTo>
                  <a:cubicBezTo>
                    <a:pt x="189" y="411"/>
                    <a:pt x="189" y="411"/>
                    <a:pt x="189" y="411"/>
                  </a:cubicBezTo>
                  <a:cubicBezTo>
                    <a:pt x="190" y="411"/>
                    <a:pt x="190" y="411"/>
                    <a:pt x="191" y="410"/>
                  </a:cubicBezTo>
                  <a:close/>
                  <a:moveTo>
                    <a:pt x="191" y="446"/>
                  </a:moveTo>
                  <a:cubicBezTo>
                    <a:pt x="191" y="481"/>
                    <a:pt x="191" y="481"/>
                    <a:pt x="191" y="481"/>
                  </a:cubicBezTo>
                  <a:cubicBezTo>
                    <a:pt x="190" y="482"/>
                    <a:pt x="190" y="483"/>
                    <a:pt x="189" y="484"/>
                  </a:cubicBezTo>
                  <a:cubicBezTo>
                    <a:pt x="189" y="475"/>
                    <a:pt x="189" y="475"/>
                    <a:pt x="189" y="475"/>
                  </a:cubicBezTo>
                  <a:cubicBezTo>
                    <a:pt x="191" y="471"/>
                    <a:pt x="192" y="467"/>
                    <a:pt x="189" y="459"/>
                  </a:cubicBezTo>
                  <a:cubicBezTo>
                    <a:pt x="189" y="460"/>
                    <a:pt x="189" y="460"/>
                    <a:pt x="189" y="460"/>
                  </a:cubicBezTo>
                  <a:cubicBezTo>
                    <a:pt x="189" y="428"/>
                    <a:pt x="189" y="428"/>
                    <a:pt x="189" y="428"/>
                  </a:cubicBezTo>
                  <a:cubicBezTo>
                    <a:pt x="190" y="434"/>
                    <a:pt x="190" y="440"/>
                    <a:pt x="191" y="446"/>
                  </a:cubicBezTo>
                  <a:close/>
                  <a:moveTo>
                    <a:pt x="191" y="500"/>
                  </a:moveTo>
                  <a:cubicBezTo>
                    <a:pt x="191" y="522"/>
                    <a:pt x="191" y="522"/>
                    <a:pt x="191" y="522"/>
                  </a:cubicBezTo>
                  <a:cubicBezTo>
                    <a:pt x="190" y="520"/>
                    <a:pt x="190" y="518"/>
                    <a:pt x="189" y="516"/>
                  </a:cubicBezTo>
                  <a:cubicBezTo>
                    <a:pt x="189" y="503"/>
                    <a:pt x="189" y="503"/>
                    <a:pt x="189" y="503"/>
                  </a:cubicBezTo>
                  <a:cubicBezTo>
                    <a:pt x="190" y="502"/>
                    <a:pt x="190" y="501"/>
                    <a:pt x="191" y="500"/>
                  </a:cubicBezTo>
                  <a:close/>
                  <a:moveTo>
                    <a:pt x="191" y="579"/>
                  </a:moveTo>
                  <a:cubicBezTo>
                    <a:pt x="191" y="588"/>
                    <a:pt x="191" y="588"/>
                    <a:pt x="191" y="588"/>
                  </a:cubicBezTo>
                  <a:cubicBezTo>
                    <a:pt x="190" y="588"/>
                    <a:pt x="190" y="589"/>
                    <a:pt x="189" y="590"/>
                  </a:cubicBezTo>
                  <a:cubicBezTo>
                    <a:pt x="189" y="577"/>
                    <a:pt x="189" y="577"/>
                    <a:pt x="189" y="577"/>
                  </a:cubicBezTo>
                  <a:cubicBezTo>
                    <a:pt x="190" y="578"/>
                    <a:pt x="190" y="579"/>
                    <a:pt x="191" y="579"/>
                  </a:cubicBezTo>
                  <a:close/>
                  <a:moveTo>
                    <a:pt x="191" y="606"/>
                  </a:moveTo>
                  <a:cubicBezTo>
                    <a:pt x="191" y="626"/>
                    <a:pt x="191" y="626"/>
                    <a:pt x="191" y="626"/>
                  </a:cubicBezTo>
                  <a:cubicBezTo>
                    <a:pt x="189" y="624"/>
                    <a:pt x="189" y="624"/>
                    <a:pt x="189" y="624"/>
                  </a:cubicBezTo>
                  <a:cubicBezTo>
                    <a:pt x="189" y="607"/>
                    <a:pt x="189" y="607"/>
                    <a:pt x="189" y="607"/>
                  </a:cubicBezTo>
                  <a:cubicBezTo>
                    <a:pt x="191" y="606"/>
                    <a:pt x="191" y="606"/>
                    <a:pt x="191" y="606"/>
                  </a:cubicBezTo>
                  <a:close/>
                  <a:moveTo>
                    <a:pt x="189" y="235"/>
                  </a:moveTo>
                  <a:cubicBezTo>
                    <a:pt x="189" y="229"/>
                    <a:pt x="189" y="229"/>
                    <a:pt x="189" y="229"/>
                  </a:cubicBezTo>
                  <a:cubicBezTo>
                    <a:pt x="189" y="231"/>
                    <a:pt x="190" y="232"/>
                    <a:pt x="190" y="234"/>
                  </a:cubicBezTo>
                  <a:cubicBezTo>
                    <a:pt x="189" y="235"/>
                    <a:pt x="189" y="235"/>
                    <a:pt x="189" y="235"/>
                  </a:cubicBezTo>
                  <a:close/>
                  <a:moveTo>
                    <a:pt x="189" y="178"/>
                  </a:move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6"/>
                    <a:pt x="189" y="173"/>
                    <a:pt x="189" y="171"/>
                  </a:cubicBezTo>
                  <a:cubicBezTo>
                    <a:pt x="189" y="171"/>
                    <a:pt x="189" y="171"/>
                    <a:pt x="189" y="171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lose/>
                  <a:moveTo>
                    <a:pt x="187" y="62"/>
                  </a:moveTo>
                  <a:cubicBezTo>
                    <a:pt x="187" y="62"/>
                    <a:pt x="188" y="61"/>
                    <a:pt x="189" y="61"/>
                  </a:cubicBezTo>
                  <a:cubicBezTo>
                    <a:pt x="189" y="75"/>
                    <a:pt x="189" y="75"/>
                    <a:pt x="189" y="75"/>
                  </a:cubicBezTo>
                  <a:cubicBezTo>
                    <a:pt x="188" y="75"/>
                    <a:pt x="187" y="75"/>
                    <a:pt x="187" y="74"/>
                  </a:cubicBezTo>
                  <a:cubicBezTo>
                    <a:pt x="187" y="62"/>
                    <a:pt x="187" y="62"/>
                    <a:pt x="187" y="62"/>
                  </a:cubicBezTo>
                  <a:close/>
                  <a:moveTo>
                    <a:pt x="189" y="735"/>
                  </a:moveTo>
                  <a:cubicBezTo>
                    <a:pt x="188" y="734"/>
                    <a:pt x="187" y="734"/>
                    <a:pt x="187" y="733"/>
                  </a:cubicBezTo>
                  <a:cubicBezTo>
                    <a:pt x="187" y="681"/>
                    <a:pt x="187" y="681"/>
                    <a:pt x="187" y="681"/>
                  </a:cubicBezTo>
                  <a:cubicBezTo>
                    <a:pt x="187" y="682"/>
                    <a:pt x="188" y="683"/>
                    <a:pt x="189" y="684"/>
                  </a:cubicBezTo>
                  <a:cubicBezTo>
                    <a:pt x="189" y="735"/>
                    <a:pt x="189" y="735"/>
                    <a:pt x="189" y="735"/>
                  </a:cubicBezTo>
                  <a:close/>
                  <a:moveTo>
                    <a:pt x="189" y="94"/>
                  </a:moveTo>
                  <a:cubicBezTo>
                    <a:pt x="189" y="104"/>
                    <a:pt x="189" y="104"/>
                    <a:pt x="189" y="104"/>
                  </a:cubicBezTo>
                  <a:cubicBezTo>
                    <a:pt x="188" y="104"/>
                    <a:pt x="188" y="104"/>
                    <a:pt x="187" y="103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89" y="94"/>
                    <a:pt x="189" y="94"/>
                    <a:pt x="189" y="94"/>
                  </a:cubicBezTo>
                  <a:close/>
                  <a:moveTo>
                    <a:pt x="189" y="105"/>
                  </a:moveTo>
                  <a:cubicBezTo>
                    <a:pt x="189" y="114"/>
                    <a:pt x="189" y="114"/>
                    <a:pt x="189" y="114"/>
                  </a:cubicBezTo>
                  <a:cubicBezTo>
                    <a:pt x="188" y="114"/>
                    <a:pt x="187" y="115"/>
                    <a:pt x="187" y="115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06"/>
                    <a:pt x="188" y="105"/>
                    <a:pt x="189" y="105"/>
                  </a:cubicBezTo>
                  <a:close/>
                  <a:moveTo>
                    <a:pt x="189" y="147"/>
                  </a:moveTo>
                  <a:cubicBezTo>
                    <a:pt x="189" y="166"/>
                    <a:pt x="189" y="166"/>
                    <a:pt x="189" y="166"/>
                  </a:cubicBezTo>
                  <a:cubicBezTo>
                    <a:pt x="188" y="165"/>
                    <a:pt x="187" y="165"/>
                    <a:pt x="187" y="165"/>
                  </a:cubicBezTo>
                  <a:cubicBezTo>
                    <a:pt x="187" y="145"/>
                    <a:pt x="187" y="145"/>
                    <a:pt x="187" y="145"/>
                  </a:cubicBezTo>
                  <a:cubicBezTo>
                    <a:pt x="188" y="145"/>
                    <a:pt x="188" y="145"/>
                    <a:pt x="188" y="145"/>
                  </a:cubicBezTo>
                  <a:cubicBezTo>
                    <a:pt x="188" y="146"/>
                    <a:pt x="188" y="147"/>
                    <a:pt x="189" y="147"/>
                  </a:cubicBezTo>
                  <a:close/>
                  <a:moveTo>
                    <a:pt x="189" y="171"/>
                  </a:moveTo>
                  <a:cubicBezTo>
                    <a:pt x="189" y="178"/>
                    <a:pt x="189" y="178"/>
                    <a:pt x="189" y="178"/>
                  </a:cubicBezTo>
                  <a:cubicBezTo>
                    <a:pt x="188" y="178"/>
                    <a:pt x="187" y="178"/>
                    <a:pt x="187" y="178"/>
                  </a:cubicBezTo>
                  <a:cubicBezTo>
                    <a:pt x="187" y="171"/>
                    <a:pt x="187" y="171"/>
                    <a:pt x="187" y="171"/>
                  </a:cubicBezTo>
                  <a:cubicBezTo>
                    <a:pt x="189" y="171"/>
                    <a:pt x="189" y="171"/>
                    <a:pt x="189" y="171"/>
                  </a:cubicBezTo>
                  <a:close/>
                  <a:moveTo>
                    <a:pt x="189" y="178"/>
                  </a:moveTo>
                  <a:cubicBezTo>
                    <a:pt x="188" y="178"/>
                    <a:pt x="187" y="178"/>
                    <a:pt x="187" y="178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89" y="178"/>
                    <a:pt x="189" y="178"/>
                    <a:pt x="189" y="178"/>
                  </a:cubicBezTo>
                  <a:cubicBezTo>
                    <a:pt x="189" y="178"/>
                    <a:pt x="189" y="178"/>
                    <a:pt x="189" y="178"/>
                  </a:cubicBezTo>
                  <a:close/>
                  <a:moveTo>
                    <a:pt x="189" y="178"/>
                  </a:moveTo>
                  <a:cubicBezTo>
                    <a:pt x="187" y="181"/>
                    <a:pt x="187" y="181"/>
                    <a:pt x="187" y="181"/>
                  </a:cubicBezTo>
                  <a:cubicBezTo>
                    <a:pt x="187" y="207"/>
                    <a:pt x="187" y="207"/>
                    <a:pt x="187" y="207"/>
                  </a:cubicBezTo>
                  <a:cubicBezTo>
                    <a:pt x="187" y="207"/>
                    <a:pt x="188" y="207"/>
                    <a:pt x="189" y="207"/>
                  </a:cubicBezTo>
                  <a:cubicBezTo>
                    <a:pt x="189" y="178"/>
                    <a:pt x="189" y="178"/>
                    <a:pt x="189" y="178"/>
                  </a:cubicBezTo>
                  <a:close/>
                  <a:moveTo>
                    <a:pt x="189" y="229"/>
                  </a:moveTo>
                  <a:cubicBezTo>
                    <a:pt x="189" y="235"/>
                    <a:pt x="189" y="235"/>
                    <a:pt x="189" y="235"/>
                  </a:cubicBezTo>
                  <a:cubicBezTo>
                    <a:pt x="188" y="236"/>
                    <a:pt x="187" y="236"/>
                    <a:pt x="187" y="236"/>
                  </a:cubicBezTo>
                  <a:cubicBezTo>
                    <a:pt x="187" y="225"/>
                    <a:pt x="187" y="225"/>
                    <a:pt x="187" y="225"/>
                  </a:cubicBezTo>
                  <a:cubicBezTo>
                    <a:pt x="188" y="226"/>
                    <a:pt x="188" y="228"/>
                    <a:pt x="189" y="229"/>
                  </a:cubicBezTo>
                  <a:close/>
                  <a:moveTo>
                    <a:pt x="189" y="286"/>
                  </a:moveTo>
                  <a:cubicBezTo>
                    <a:pt x="189" y="300"/>
                    <a:pt x="189" y="300"/>
                    <a:pt x="189" y="300"/>
                  </a:cubicBezTo>
                  <a:cubicBezTo>
                    <a:pt x="188" y="300"/>
                    <a:pt x="187" y="301"/>
                    <a:pt x="187" y="303"/>
                  </a:cubicBezTo>
                  <a:cubicBezTo>
                    <a:pt x="187" y="290"/>
                    <a:pt x="187" y="290"/>
                    <a:pt x="187" y="290"/>
                  </a:cubicBezTo>
                  <a:cubicBezTo>
                    <a:pt x="187" y="289"/>
                    <a:pt x="188" y="287"/>
                    <a:pt x="189" y="286"/>
                  </a:cubicBezTo>
                  <a:close/>
                  <a:moveTo>
                    <a:pt x="189" y="308"/>
                  </a:moveTo>
                  <a:cubicBezTo>
                    <a:pt x="189" y="314"/>
                    <a:pt x="189" y="314"/>
                    <a:pt x="189" y="314"/>
                  </a:cubicBezTo>
                  <a:cubicBezTo>
                    <a:pt x="188" y="314"/>
                    <a:pt x="187" y="314"/>
                    <a:pt x="187" y="314"/>
                  </a:cubicBezTo>
                  <a:cubicBezTo>
                    <a:pt x="187" y="308"/>
                    <a:pt x="187" y="308"/>
                    <a:pt x="187" y="308"/>
                  </a:cubicBezTo>
                  <a:cubicBezTo>
                    <a:pt x="187" y="308"/>
                    <a:pt x="188" y="308"/>
                    <a:pt x="189" y="308"/>
                  </a:cubicBezTo>
                  <a:close/>
                  <a:moveTo>
                    <a:pt x="189" y="325"/>
                  </a:moveTo>
                  <a:cubicBezTo>
                    <a:pt x="189" y="331"/>
                    <a:pt x="189" y="331"/>
                    <a:pt x="189" y="331"/>
                  </a:cubicBezTo>
                  <a:cubicBezTo>
                    <a:pt x="188" y="331"/>
                    <a:pt x="187" y="331"/>
                    <a:pt x="187" y="331"/>
                  </a:cubicBezTo>
                  <a:cubicBezTo>
                    <a:pt x="187" y="325"/>
                    <a:pt x="187" y="325"/>
                    <a:pt x="187" y="325"/>
                  </a:cubicBezTo>
                  <a:cubicBezTo>
                    <a:pt x="187" y="325"/>
                    <a:pt x="188" y="325"/>
                    <a:pt x="189" y="325"/>
                  </a:cubicBezTo>
                  <a:close/>
                  <a:moveTo>
                    <a:pt x="189" y="340"/>
                  </a:moveTo>
                  <a:cubicBezTo>
                    <a:pt x="189" y="348"/>
                    <a:pt x="189" y="348"/>
                    <a:pt x="189" y="348"/>
                  </a:cubicBezTo>
                  <a:cubicBezTo>
                    <a:pt x="188" y="348"/>
                    <a:pt x="187" y="348"/>
                    <a:pt x="187" y="348"/>
                  </a:cubicBezTo>
                  <a:cubicBezTo>
                    <a:pt x="187" y="341"/>
                    <a:pt x="187" y="341"/>
                    <a:pt x="187" y="341"/>
                  </a:cubicBezTo>
                  <a:cubicBezTo>
                    <a:pt x="187" y="341"/>
                    <a:pt x="188" y="340"/>
                    <a:pt x="189" y="340"/>
                  </a:cubicBezTo>
                  <a:close/>
                  <a:moveTo>
                    <a:pt x="189" y="348"/>
                  </a:moveTo>
                  <a:cubicBezTo>
                    <a:pt x="188" y="350"/>
                    <a:pt x="187" y="353"/>
                    <a:pt x="187" y="355"/>
                  </a:cubicBezTo>
                  <a:cubicBezTo>
                    <a:pt x="187" y="396"/>
                    <a:pt x="187" y="396"/>
                    <a:pt x="187" y="396"/>
                  </a:cubicBezTo>
                  <a:cubicBezTo>
                    <a:pt x="187" y="395"/>
                    <a:pt x="188" y="394"/>
                    <a:pt x="188" y="393"/>
                  </a:cubicBezTo>
                  <a:cubicBezTo>
                    <a:pt x="189" y="394"/>
                    <a:pt x="189" y="394"/>
                    <a:pt x="189" y="394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88" y="382"/>
                    <a:pt x="188" y="376"/>
                    <a:pt x="189" y="369"/>
                  </a:cubicBezTo>
                  <a:cubicBezTo>
                    <a:pt x="189" y="348"/>
                    <a:pt x="189" y="348"/>
                    <a:pt x="189" y="348"/>
                  </a:cubicBezTo>
                  <a:close/>
                  <a:moveTo>
                    <a:pt x="189" y="411"/>
                  </a:moveTo>
                  <a:cubicBezTo>
                    <a:pt x="189" y="414"/>
                    <a:pt x="189" y="414"/>
                    <a:pt x="189" y="414"/>
                  </a:cubicBezTo>
                  <a:cubicBezTo>
                    <a:pt x="187" y="414"/>
                    <a:pt x="187" y="414"/>
                    <a:pt x="187" y="414"/>
                  </a:cubicBezTo>
                  <a:cubicBezTo>
                    <a:pt x="187" y="405"/>
                    <a:pt x="187" y="405"/>
                    <a:pt x="187" y="405"/>
                  </a:cubicBezTo>
                  <a:cubicBezTo>
                    <a:pt x="187" y="407"/>
                    <a:pt x="188" y="409"/>
                    <a:pt x="188" y="411"/>
                  </a:cubicBezTo>
                  <a:cubicBezTo>
                    <a:pt x="189" y="411"/>
                    <a:pt x="189" y="411"/>
                    <a:pt x="189" y="411"/>
                  </a:cubicBezTo>
                  <a:close/>
                  <a:moveTo>
                    <a:pt x="189" y="428"/>
                  </a:moveTo>
                  <a:cubicBezTo>
                    <a:pt x="189" y="460"/>
                    <a:pt x="189" y="460"/>
                    <a:pt x="189" y="460"/>
                  </a:cubicBezTo>
                  <a:cubicBezTo>
                    <a:pt x="188" y="461"/>
                    <a:pt x="187" y="461"/>
                    <a:pt x="187" y="462"/>
                  </a:cubicBezTo>
                  <a:cubicBezTo>
                    <a:pt x="187" y="448"/>
                    <a:pt x="187" y="448"/>
                    <a:pt x="187" y="448"/>
                  </a:cubicBezTo>
                  <a:cubicBezTo>
                    <a:pt x="187" y="448"/>
                    <a:pt x="187" y="447"/>
                    <a:pt x="187" y="446"/>
                  </a:cubicBezTo>
                  <a:cubicBezTo>
                    <a:pt x="187" y="415"/>
                    <a:pt x="187" y="415"/>
                    <a:pt x="187" y="415"/>
                  </a:cubicBezTo>
                  <a:cubicBezTo>
                    <a:pt x="187" y="419"/>
                    <a:pt x="188" y="424"/>
                    <a:pt x="189" y="428"/>
                  </a:cubicBezTo>
                  <a:close/>
                  <a:moveTo>
                    <a:pt x="189" y="475"/>
                  </a:moveTo>
                  <a:cubicBezTo>
                    <a:pt x="189" y="484"/>
                    <a:pt x="189" y="484"/>
                    <a:pt x="189" y="484"/>
                  </a:cubicBezTo>
                  <a:cubicBezTo>
                    <a:pt x="188" y="485"/>
                    <a:pt x="187" y="486"/>
                    <a:pt x="187" y="488"/>
                  </a:cubicBezTo>
                  <a:cubicBezTo>
                    <a:pt x="187" y="478"/>
                    <a:pt x="187" y="478"/>
                    <a:pt x="187" y="478"/>
                  </a:cubicBezTo>
                  <a:cubicBezTo>
                    <a:pt x="187" y="477"/>
                    <a:pt x="188" y="476"/>
                    <a:pt x="189" y="475"/>
                  </a:cubicBezTo>
                  <a:close/>
                  <a:moveTo>
                    <a:pt x="189" y="503"/>
                  </a:moveTo>
                  <a:cubicBezTo>
                    <a:pt x="189" y="516"/>
                    <a:pt x="189" y="516"/>
                    <a:pt x="189" y="516"/>
                  </a:cubicBezTo>
                  <a:cubicBezTo>
                    <a:pt x="188" y="514"/>
                    <a:pt x="188" y="513"/>
                    <a:pt x="187" y="511"/>
                  </a:cubicBezTo>
                  <a:cubicBezTo>
                    <a:pt x="187" y="510"/>
                    <a:pt x="187" y="510"/>
                    <a:pt x="187" y="510"/>
                  </a:cubicBezTo>
                  <a:cubicBezTo>
                    <a:pt x="187" y="502"/>
                    <a:pt x="187" y="502"/>
                    <a:pt x="187" y="502"/>
                  </a:cubicBezTo>
                  <a:cubicBezTo>
                    <a:pt x="187" y="503"/>
                    <a:pt x="187" y="504"/>
                    <a:pt x="188" y="505"/>
                  </a:cubicBezTo>
                  <a:cubicBezTo>
                    <a:pt x="188" y="505"/>
                    <a:pt x="188" y="504"/>
                    <a:pt x="189" y="503"/>
                  </a:cubicBezTo>
                  <a:close/>
                  <a:moveTo>
                    <a:pt x="189" y="577"/>
                  </a:moveTo>
                  <a:cubicBezTo>
                    <a:pt x="189" y="590"/>
                    <a:pt x="189" y="590"/>
                    <a:pt x="189" y="590"/>
                  </a:cubicBezTo>
                  <a:cubicBezTo>
                    <a:pt x="187" y="592"/>
                    <a:pt x="187" y="592"/>
                    <a:pt x="187" y="592"/>
                  </a:cubicBezTo>
                  <a:cubicBezTo>
                    <a:pt x="187" y="578"/>
                    <a:pt x="187" y="578"/>
                    <a:pt x="187" y="578"/>
                  </a:cubicBezTo>
                  <a:cubicBezTo>
                    <a:pt x="188" y="576"/>
                    <a:pt x="188" y="576"/>
                    <a:pt x="188" y="576"/>
                  </a:cubicBezTo>
                  <a:cubicBezTo>
                    <a:pt x="188" y="577"/>
                    <a:pt x="189" y="577"/>
                    <a:pt x="189" y="577"/>
                  </a:cubicBezTo>
                  <a:close/>
                  <a:moveTo>
                    <a:pt x="189" y="607"/>
                  </a:moveTo>
                  <a:cubicBezTo>
                    <a:pt x="189" y="624"/>
                    <a:pt x="189" y="624"/>
                    <a:pt x="189" y="624"/>
                  </a:cubicBezTo>
                  <a:cubicBezTo>
                    <a:pt x="187" y="622"/>
                    <a:pt x="187" y="622"/>
                    <a:pt x="187" y="622"/>
                  </a:cubicBezTo>
                  <a:cubicBezTo>
                    <a:pt x="187" y="609"/>
                    <a:pt x="187" y="609"/>
                    <a:pt x="187" y="609"/>
                  </a:cubicBezTo>
                  <a:lnTo>
                    <a:pt x="189" y="607"/>
                  </a:lnTo>
                  <a:close/>
                  <a:moveTo>
                    <a:pt x="184" y="64"/>
                  </a:moveTo>
                  <a:cubicBezTo>
                    <a:pt x="185" y="64"/>
                    <a:pt x="186" y="63"/>
                    <a:pt x="187" y="62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6" y="74"/>
                    <a:pt x="185" y="74"/>
                    <a:pt x="184" y="74"/>
                  </a:cubicBezTo>
                  <a:cubicBezTo>
                    <a:pt x="184" y="64"/>
                    <a:pt x="184" y="64"/>
                    <a:pt x="184" y="64"/>
                  </a:cubicBezTo>
                  <a:close/>
                  <a:moveTo>
                    <a:pt x="187" y="733"/>
                  </a:moveTo>
                  <a:cubicBezTo>
                    <a:pt x="186" y="733"/>
                    <a:pt x="186" y="733"/>
                    <a:pt x="186" y="733"/>
                  </a:cubicBezTo>
                  <a:cubicBezTo>
                    <a:pt x="184" y="732"/>
                    <a:pt x="184" y="732"/>
                    <a:pt x="184" y="732"/>
                  </a:cubicBezTo>
                  <a:cubicBezTo>
                    <a:pt x="184" y="678"/>
                    <a:pt x="184" y="678"/>
                    <a:pt x="184" y="678"/>
                  </a:cubicBezTo>
                  <a:cubicBezTo>
                    <a:pt x="185" y="679"/>
                    <a:pt x="186" y="680"/>
                    <a:pt x="187" y="681"/>
                  </a:cubicBezTo>
                  <a:cubicBezTo>
                    <a:pt x="187" y="733"/>
                    <a:pt x="187" y="733"/>
                    <a:pt x="187" y="733"/>
                  </a:cubicBezTo>
                  <a:close/>
                  <a:moveTo>
                    <a:pt x="187" y="93"/>
                  </a:moveTo>
                  <a:cubicBezTo>
                    <a:pt x="187" y="103"/>
                    <a:pt x="187" y="103"/>
                    <a:pt x="187" y="103"/>
                  </a:cubicBezTo>
                  <a:cubicBezTo>
                    <a:pt x="186" y="103"/>
                    <a:pt x="185" y="102"/>
                    <a:pt x="184" y="102"/>
                  </a:cubicBezTo>
                  <a:cubicBezTo>
                    <a:pt x="184" y="92"/>
                    <a:pt x="184" y="92"/>
                    <a:pt x="184" y="92"/>
                  </a:cubicBezTo>
                  <a:cubicBezTo>
                    <a:pt x="187" y="93"/>
                    <a:pt x="187" y="93"/>
                    <a:pt x="187" y="93"/>
                  </a:cubicBezTo>
                  <a:close/>
                  <a:moveTo>
                    <a:pt x="187" y="106"/>
                  </a:moveTo>
                  <a:cubicBezTo>
                    <a:pt x="187" y="115"/>
                    <a:pt x="187" y="115"/>
                    <a:pt x="187" y="115"/>
                  </a:cubicBezTo>
                  <a:cubicBezTo>
                    <a:pt x="186" y="116"/>
                    <a:pt x="185" y="116"/>
                    <a:pt x="184" y="117"/>
                  </a:cubicBezTo>
                  <a:cubicBezTo>
                    <a:pt x="184" y="108"/>
                    <a:pt x="184" y="108"/>
                    <a:pt x="184" y="108"/>
                  </a:cubicBezTo>
                  <a:cubicBezTo>
                    <a:pt x="185" y="108"/>
                    <a:pt x="186" y="107"/>
                    <a:pt x="187" y="106"/>
                  </a:cubicBezTo>
                  <a:close/>
                  <a:moveTo>
                    <a:pt x="187" y="145"/>
                  </a:moveTo>
                  <a:cubicBezTo>
                    <a:pt x="187" y="165"/>
                    <a:pt x="187" y="165"/>
                    <a:pt x="187" y="165"/>
                  </a:cubicBezTo>
                  <a:cubicBezTo>
                    <a:pt x="186" y="165"/>
                    <a:pt x="185" y="164"/>
                    <a:pt x="184" y="164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187" y="145"/>
                    <a:pt x="187" y="145"/>
                    <a:pt x="187" y="145"/>
                  </a:cubicBezTo>
                  <a:close/>
                  <a:moveTo>
                    <a:pt x="187" y="171"/>
                  </a:moveTo>
                  <a:cubicBezTo>
                    <a:pt x="187" y="178"/>
                    <a:pt x="187" y="178"/>
                    <a:pt x="187" y="178"/>
                  </a:cubicBezTo>
                  <a:cubicBezTo>
                    <a:pt x="186" y="179"/>
                    <a:pt x="185" y="179"/>
                    <a:pt x="184" y="179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7" y="171"/>
                    <a:pt x="187" y="171"/>
                    <a:pt x="187" y="171"/>
                  </a:cubicBezTo>
                  <a:close/>
                  <a:moveTo>
                    <a:pt x="187" y="178"/>
                  </a:moveTo>
                  <a:cubicBezTo>
                    <a:pt x="186" y="179"/>
                    <a:pt x="185" y="179"/>
                    <a:pt x="184" y="179"/>
                  </a:cubicBezTo>
                  <a:cubicBezTo>
                    <a:pt x="184" y="183"/>
                    <a:pt x="184" y="183"/>
                    <a:pt x="184" y="183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87" y="178"/>
                    <a:pt x="187" y="178"/>
                    <a:pt x="187" y="178"/>
                  </a:cubicBezTo>
                  <a:close/>
                  <a:moveTo>
                    <a:pt x="187" y="181"/>
                  </a:moveTo>
                  <a:cubicBezTo>
                    <a:pt x="187" y="207"/>
                    <a:pt x="187" y="207"/>
                    <a:pt x="187" y="207"/>
                  </a:cubicBezTo>
                  <a:cubicBezTo>
                    <a:pt x="185" y="207"/>
                    <a:pt x="185" y="207"/>
                    <a:pt x="185" y="207"/>
                  </a:cubicBezTo>
                  <a:cubicBezTo>
                    <a:pt x="185" y="205"/>
                    <a:pt x="185" y="202"/>
                    <a:pt x="185" y="199"/>
                  </a:cubicBezTo>
                  <a:cubicBezTo>
                    <a:pt x="184" y="199"/>
                    <a:pt x="184" y="199"/>
                    <a:pt x="184" y="199"/>
                  </a:cubicBezTo>
                  <a:cubicBezTo>
                    <a:pt x="184" y="183"/>
                    <a:pt x="184" y="183"/>
                    <a:pt x="184" y="183"/>
                  </a:cubicBezTo>
                  <a:cubicBezTo>
                    <a:pt x="187" y="181"/>
                    <a:pt x="187" y="181"/>
                    <a:pt x="187" y="181"/>
                  </a:cubicBezTo>
                  <a:close/>
                  <a:moveTo>
                    <a:pt x="187" y="225"/>
                  </a:moveTo>
                  <a:cubicBezTo>
                    <a:pt x="187" y="236"/>
                    <a:pt x="187" y="236"/>
                    <a:pt x="187" y="236"/>
                  </a:cubicBezTo>
                  <a:cubicBezTo>
                    <a:pt x="186" y="236"/>
                    <a:pt x="185" y="236"/>
                    <a:pt x="184" y="236"/>
                  </a:cubicBezTo>
                  <a:cubicBezTo>
                    <a:pt x="184" y="222"/>
                    <a:pt x="184" y="222"/>
                    <a:pt x="184" y="222"/>
                  </a:cubicBezTo>
                  <a:cubicBezTo>
                    <a:pt x="185" y="223"/>
                    <a:pt x="186" y="224"/>
                    <a:pt x="187" y="225"/>
                  </a:cubicBezTo>
                  <a:close/>
                  <a:moveTo>
                    <a:pt x="187" y="290"/>
                  </a:moveTo>
                  <a:cubicBezTo>
                    <a:pt x="187" y="303"/>
                    <a:pt x="187" y="303"/>
                    <a:pt x="187" y="303"/>
                  </a:cubicBezTo>
                  <a:cubicBezTo>
                    <a:pt x="186" y="304"/>
                    <a:pt x="185" y="306"/>
                    <a:pt x="184" y="308"/>
                  </a:cubicBezTo>
                  <a:cubicBezTo>
                    <a:pt x="184" y="294"/>
                    <a:pt x="184" y="294"/>
                    <a:pt x="184" y="294"/>
                  </a:cubicBezTo>
                  <a:cubicBezTo>
                    <a:pt x="185" y="293"/>
                    <a:pt x="186" y="291"/>
                    <a:pt x="187" y="290"/>
                  </a:cubicBezTo>
                  <a:close/>
                  <a:moveTo>
                    <a:pt x="187" y="308"/>
                  </a:moveTo>
                  <a:cubicBezTo>
                    <a:pt x="187" y="314"/>
                    <a:pt x="187" y="314"/>
                    <a:pt x="187" y="314"/>
                  </a:cubicBezTo>
                  <a:cubicBezTo>
                    <a:pt x="186" y="315"/>
                    <a:pt x="185" y="315"/>
                    <a:pt x="184" y="315"/>
                  </a:cubicBezTo>
                  <a:cubicBezTo>
                    <a:pt x="184" y="308"/>
                    <a:pt x="184" y="308"/>
                    <a:pt x="184" y="308"/>
                  </a:cubicBezTo>
                  <a:cubicBezTo>
                    <a:pt x="185" y="308"/>
                    <a:pt x="186" y="308"/>
                    <a:pt x="187" y="308"/>
                  </a:cubicBezTo>
                  <a:close/>
                  <a:moveTo>
                    <a:pt x="187" y="325"/>
                  </a:moveTo>
                  <a:cubicBezTo>
                    <a:pt x="187" y="331"/>
                    <a:pt x="187" y="331"/>
                    <a:pt x="187" y="331"/>
                  </a:cubicBezTo>
                  <a:cubicBezTo>
                    <a:pt x="186" y="331"/>
                    <a:pt x="185" y="331"/>
                    <a:pt x="184" y="332"/>
                  </a:cubicBezTo>
                  <a:cubicBezTo>
                    <a:pt x="184" y="326"/>
                    <a:pt x="184" y="326"/>
                    <a:pt x="184" y="326"/>
                  </a:cubicBezTo>
                  <a:cubicBezTo>
                    <a:pt x="185" y="326"/>
                    <a:pt x="186" y="325"/>
                    <a:pt x="187" y="325"/>
                  </a:cubicBezTo>
                  <a:close/>
                  <a:moveTo>
                    <a:pt x="187" y="341"/>
                  </a:moveTo>
                  <a:cubicBezTo>
                    <a:pt x="187" y="348"/>
                    <a:pt x="187" y="348"/>
                    <a:pt x="187" y="348"/>
                  </a:cubicBezTo>
                  <a:cubicBezTo>
                    <a:pt x="184" y="349"/>
                    <a:pt x="184" y="349"/>
                    <a:pt x="184" y="349"/>
                  </a:cubicBezTo>
                  <a:cubicBezTo>
                    <a:pt x="184" y="342"/>
                    <a:pt x="184" y="342"/>
                    <a:pt x="184" y="342"/>
                  </a:cubicBezTo>
                  <a:cubicBezTo>
                    <a:pt x="185" y="342"/>
                    <a:pt x="186" y="342"/>
                    <a:pt x="187" y="341"/>
                  </a:cubicBezTo>
                  <a:close/>
                  <a:moveTo>
                    <a:pt x="187" y="355"/>
                  </a:moveTo>
                  <a:cubicBezTo>
                    <a:pt x="187" y="396"/>
                    <a:pt x="187" y="396"/>
                    <a:pt x="187" y="396"/>
                  </a:cubicBezTo>
                  <a:cubicBezTo>
                    <a:pt x="186" y="399"/>
                    <a:pt x="186" y="402"/>
                    <a:pt x="187" y="405"/>
                  </a:cubicBezTo>
                  <a:cubicBezTo>
                    <a:pt x="187" y="414"/>
                    <a:pt x="187" y="414"/>
                    <a:pt x="187" y="414"/>
                  </a:cubicBezTo>
                  <a:cubicBezTo>
                    <a:pt x="186" y="414"/>
                    <a:pt x="186" y="414"/>
                    <a:pt x="186" y="414"/>
                  </a:cubicBezTo>
                  <a:cubicBezTo>
                    <a:pt x="187" y="415"/>
                    <a:pt x="187" y="415"/>
                    <a:pt x="187" y="415"/>
                  </a:cubicBezTo>
                  <a:cubicBezTo>
                    <a:pt x="187" y="446"/>
                    <a:pt x="187" y="446"/>
                    <a:pt x="187" y="446"/>
                  </a:cubicBezTo>
                  <a:cubicBezTo>
                    <a:pt x="186" y="444"/>
                    <a:pt x="186" y="442"/>
                    <a:pt x="184" y="441"/>
                  </a:cubicBezTo>
                  <a:cubicBezTo>
                    <a:pt x="184" y="441"/>
                    <a:pt x="184" y="441"/>
                    <a:pt x="184" y="441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186" y="358"/>
                    <a:pt x="186" y="358"/>
                    <a:pt x="186" y="358"/>
                  </a:cubicBezTo>
                  <a:cubicBezTo>
                    <a:pt x="187" y="355"/>
                    <a:pt x="187" y="355"/>
                    <a:pt x="187" y="355"/>
                  </a:cubicBezTo>
                  <a:close/>
                  <a:moveTo>
                    <a:pt x="187" y="448"/>
                  </a:moveTo>
                  <a:cubicBezTo>
                    <a:pt x="187" y="462"/>
                    <a:pt x="187" y="462"/>
                    <a:pt x="187" y="462"/>
                  </a:cubicBezTo>
                  <a:cubicBezTo>
                    <a:pt x="186" y="462"/>
                    <a:pt x="185" y="463"/>
                    <a:pt x="184" y="464"/>
                  </a:cubicBezTo>
                  <a:cubicBezTo>
                    <a:pt x="184" y="454"/>
                    <a:pt x="184" y="454"/>
                    <a:pt x="184" y="454"/>
                  </a:cubicBezTo>
                  <a:cubicBezTo>
                    <a:pt x="186" y="452"/>
                    <a:pt x="186" y="450"/>
                    <a:pt x="187" y="448"/>
                  </a:cubicBezTo>
                  <a:close/>
                  <a:moveTo>
                    <a:pt x="187" y="478"/>
                  </a:moveTo>
                  <a:cubicBezTo>
                    <a:pt x="187" y="488"/>
                    <a:pt x="187" y="488"/>
                    <a:pt x="187" y="488"/>
                  </a:cubicBezTo>
                  <a:cubicBezTo>
                    <a:pt x="185" y="492"/>
                    <a:pt x="185" y="495"/>
                    <a:pt x="187" y="502"/>
                  </a:cubicBezTo>
                  <a:cubicBezTo>
                    <a:pt x="187" y="510"/>
                    <a:pt x="187" y="510"/>
                    <a:pt x="187" y="510"/>
                  </a:cubicBezTo>
                  <a:cubicBezTo>
                    <a:pt x="186" y="510"/>
                    <a:pt x="185" y="508"/>
                    <a:pt x="184" y="507"/>
                  </a:cubicBezTo>
                  <a:cubicBezTo>
                    <a:pt x="184" y="481"/>
                    <a:pt x="184" y="481"/>
                    <a:pt x="184" y="481"/>
                  </a:cubicBezTo>
                  <a:cubicBezTo>
                    <a:pt x="185" y="480"/>
                    <a:pt x="186" y="479"/>
                    <a:pt x="187" y="478"/>
                  </a:cubicBezTo>
                  <a:close/>
                  <a:moveTo>
                    <a:pt x="187" y="578"/>
                  </a:moveTo>
                  <a:cubicBezTo>
                    <a:pt x="187" y="592"/>
                    <a:pt x="187" y="592"/>
                    <a:pt x="187" y="592"/>
                  </a:cubicBezTo>
                  <a:cubicBezTo>
                    <a:pt x="186" y="592"/>
                    <a:pt x="185" y="593"/>
                    <a:pt x="184" y="593"/>
                  </a:cubicBezTo>
                  <a:cubicBezTo>
                    <a:pt x="184" y="579"/>
                    <a:pt x="184" y="579"/>
                    <a:pt x="184" y="579"/>
                  </a:cubicBezTo>
                  <a:cubicBezTo>
                    <a:pt x="187" y="578"/>
                    <a:pt x="187" y="578"/>
                    <a:pt x="187" y="578"/>
                  </a:cubicBezTo>
                  <a:close/>
                  <a:moveTo>
                    <a:pt x="187" y="609"/>
                  </a:moveTo>
                  <a:cubicBezTo>
                    <a:pt x="187" y="622"/>
                    <a:pt x="187" y="622"/>
                    <a:pt x="187" y="622"/>
                  </a:cubicBezTo>
                  <a:cubicBezTo>
                    <a:pt x="186" y="621"/>
                    <a:pt x="186" y="621"/>
                    <a:pt x="186" y="621"/>
                  </a:cubicBezTo>
                  <a:cubicBezTo>
                    <a:pt x="184" y="621"/>
                    <a:pt x="184" y="621"/>
                    <a:pt x="184" y="621"/>
                  </a:cubicBezTo>
                  <a:cubicBezTo>
                    <a:pt x="184" y="610"/>
                    <a:pt x="184" y="610"/>
                    <a:pt x="184" y="610"/>
                  </a:cubicBezTo>
                  <a:lnTo>
                    <a:pt x="187" y="609"/>
                  </a:lnTo>
                  <a:close/>
                  <a:moveTo>
                    <a:pt x="173" y="69"/>
                  </a:moveTo>
                  <a:cubicBezTo>
                    <a:pt x="177" y="67"/>
                    <a:pt x="179" y="66"/>
                    <a:pt x="184" y="65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4" y="74"/>
                    <a:pt x="184" y="74"/>
                    <a:pt x="184" y="74"/>
                  </a:cubicBezTo>
                  <a:cubicBezTo>
                    <a:pt x="180" y="74"/>
                    <a:pt x="177" y="75"/>
                    <a:pt x="173" y="77"/>
                  </a:cubicBezTo>
                  <a:cubicBezTo>
                    <a:pt x="173" y="69"/>
                    <a:pt x="173" y="69"/>
                    <a:pt x="173" y="69"/>
                  </a:cubicBezTo>
                  <a:close/>
                  <a:moveTo>
                    <a:pt x="184" y="732"/>
                  </a:moveTo>
                  <a:cubicBezTo>
                    <a:pt x="180" y="730"/>
                    <a:pt x="177" y="728"/>
                    <a:pt x="173" y="726"/>
                  </a:cubicBezTo>
                  <a:cubicBezTo>
                    <a:pt x="173" y="716"/>
                    <a:pt x="173" y="716"/>
                    <a:pt x="173" y="716"/>
                  </a:cubicBezTo>
                  <a:cubicBezTo>
                    <a:pt x="176" y="718"/>
                    <a:pt x="178" y="720"/>
                    <a:pt x="181" y="722"/>
                  </a:cubicBezTo>
                  <a:cubicBezTo>
                    <a:pt x="182" y="702"/>
                    <a:pt x="186" y="689"/>
                    <a:pt x="173" y="679"/>
                  </a:cubicBezTo>
                  <a:cubicBezTo>
                    <a:pt x="173" y="669"/>
                    <a:pt x="173" y="669"/>
                    <a:pt x="173" y="669"/>
                  </a:cubicBezTo>
                  <a:cubicBezTo>
                    <a:pt x="177" y="671"/>
                    <a:pt x="181" y="675"/>
                    <a:pt x="184" y="678"/>
                  </a:cubicBezTo>
                  <a:cubicBezTo>
                    <a:pt x="184" y="732"/>
                    <a:pt x="184" y="732"/>
                    <a:pt x="184" y="732"/>
                  </a:cubicBezTo>
                  <a:close/>
                  <a:moveTo>
                    <a:pt x="184" y="92"/>
                  </a:moveTo>
                  <a:cubicBezTo>
                    <a:pt x="184" y="102"/>
                    <a:pt x="184" y="102"/>
                    <a:pt x="184" y="102"/>
                  </a:cubicBezTo>
                  <a:cubicBezTo>
                    <a:pt x="182" y="101"/>
                    <a:pt x="179" y="100"/>
                    <a:pt x="173" y="9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84" y="92"/>
                    <a:pt x="184" y="92"/>
                    <a:pt x="184" y="92"/>
                  </a:cubicBezTo>
                  <a:close/>
                  <a:moveTo>
                    <a:pt x="184" y="108"/>
                  </a:moveTo>
                  <a:cubicBezTo>
                    <a:pt x="184" y="117"/>
                    <a:pt x="184" y="117"/>
                    <a:pt x="184" y="117"/>
                  </a:cubicBezTo>
                  <a:cubicBezTo>
                    <a:pt x="181" y="119"/>
                    <a:pt x="177" y="122"/>
                    <a:pt x="173" y="124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73" y="114"/>
                    <a:pt x="173" y="114"/>
                    <a:pt x="173" y="114"/>
                  </a:cubicBezTo>
                  <a:cubicBezTo>
                    <a:pt x="177" y="113"/>
                    <a:pt x="180" y="111"/>
                    <a:pt x="184" y="108"/>
                  </a:cubicBezTo>
                  <a:close/>
                  <a:moveTo>
                    <a:pt x="184" y="145"/>
                  </a:moveTo>
                  <a:cubicBezTo>
                    <a:pt x="184" y="164"/>
                    <a:pt x="184" y="164"/>
                    <a:pt x="184" y="164"/>
                  </a:cubicBezTo>
                  <a:cubicBezTo>
                    <a:pt x="183" y="163"/>
                    <a:pt x="183" y="162"/>
                    <a:pt x="182" y="159"/>
                  </a:cubicBezTo>
                  <a:cubicBezTo>
                    <a:pt x="171" y="158"/>
                    <a:pt x="174" y="153"/>
                    <a:pt x="178" y="145"/>
                  </a:cubicBezTo>
                  <a:cubicBezTo>
                    <a:pt x="184" y="145"/>
                    <a:pt x="184" y="145"/>
                    <a:pt x="184" y="145"/>
                  </a:cubicBezTo>
                  <a:close/>
                  <a:moveTo>
                    <a:pt x="184" y="171"/>
                  </a:moveTo>
                  <a:cubicBezTo>
                    <a:pt x="182" y="171"/>
                    <a:pt x="182" y="171"/>
                    <a:pt x="182" y="171"/>
                  </a:cubicBezTo>
                  <a:cubicBezTo>
                    <a:pt x="179" y="167"/>
                    <a:pt x="179" y="167"/>
                    <a:pt x="174" y="165"/>
                  </a:cubicBezTo>
                  <a:cubicBezTo>
                    <a:pt x="174" y="163"/>
                    <a:pt x="174" y="161"/>
                    <a:pt x="173" y="159"/>
                  </a:cubicBezTo>
                  <a:cubicBezTo>
                    <a:pt x="173" y="159"/>
                    <a:pt x="173" y="159"/>
                    <a:pt x="173" y="159"/>
                  </a:cubicBezTo>
                  <a:cubicBezTo>
                    <a:pt x="173" y="184"/>
                    <a:pt x="173" y="184"/>
                    <a:pt x="173" y="184"/>
                  </a:cubicBezTo>
                  <a:cubicBezTo>
                    <a:pt x="174" y="185"/>
                    <a:pt x="175" y="186"/>
                    <a:pt x="176" y="188"/>
                  </a:cubicBezTo>
                  <a:cubicBezTo>
                    <a:pt x="178" y="187"/>
                    <a:pt x="180" y="187"/>
                    <a:pt x="182" y="186"/>
                  </a:cubicBezTo>
                  <a:cubicBezTo>
                    <a:pt x="182" y="184"/>
                    <a:pt x="182" y="181"/>
                    <a:pt x="182" y="179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84" y="171"/>
                    <a:pt x="184" y="171"/>
                    <a:pt x="184" y="171"/>
                  </a:cubicBezTo>
                  <a:close/>
                  <a:moveTo>
                    <a:pt x="184" y="179"/>
                  </a:moveTo>
                  <a:cubicBezTo>
                    <a:pt x="182" y="179"/>
                    <a:pt x="182" y="179"/>
                    <a:pt x="182" y="179"/>
                  </a:cubicBezTo>
                  <a:cubicBezTo>
                    <a:pt x="182" y="181"/>
                    <a:pt x="182" y="184"/>
                    <a:pt x="182" y="186"/>
                  </a:cubicBezTo>
                  <a:cubicBezTo>
                    <a:pt x="183" y="185"/>
                    <a:pt x="184" y="184"/>
                    <a:pt x="184" y="183"/>
                  </a:cubicBezTo>
                  <a:cubicBezTo>
                    <a:pt x="184" y="199"/>
                    <a:pt x="184" y="199"/>
                    <a:pt x="184" y="199"/>
                  </a:cubicBezTo>
                  <a:cubicBezTo>
                    <a:pt x="183" y="199"/>
                    <a:pt x="183" y="199"/>
                    <a:pt x="183" y="199"/>
                  </a:cubicBezTo>
                  <a:cubicBezTo>
                    <a:pt x="179" y="205"/>
                    <a:pt x="174" y="209"/>
                    <a:pt x="174" y="216"/>
                  </a:cubicBezTo>
                  <a:cubicBezTo>
                    <a:pt x="178" y="218"/>
                    <a:pt x="182" y="220"/>
                    <a:pt x="184" y="222"/>
                  </a:cubicBezTo>
                  <a:cubicBezTo>
                    <a:pt x="184" y="236"/>
                    <a:pt x="184" y="236"/>
                    <a:pt x="184" y="236"/>
                  </a:cubicBezTo>
                  <a:cubicBezTo>
                    <a:pt x="184" y="236"/>
                    <a:pt x="183" y="236"/>
                    <a:pt x="183" y="236"/>
                  </a:cubicBezTo>
                  <a:cubicBezTo>
                    <a:pt x="180" y="231"/>
                    <a:pt x="177" y="228"/>
                    <a:pt x="173" y="226"/>
                  </a:cubicBezTo>
                  <a:cubicBezTo>
                    <a:pt x="173" y="198"/>
                    <a:pt x="173" y="198"/>
                    <a:pt x="173" y="198"/>
                  </a:cubicBezTo>
                  <a:cubicBezTo>
                    <a:pt x="181" y="189"/>
                    <a:pt x="181" y="188"/>
                    <a:pt x="182" y="186"/>
                  </a:cubicBezTo>
                  <a:cubicBezTo>
                    <a:pt x="183" y="185"/>
                    <a:pt x="184" y="184"/>
                    <a:pt x="184" y="183"/>
                  </a:cubicBezTo>
                  <a:cubicBezTo>
                    <a:pt x="184" y="179"/>
                    <a:pt x="184" y="179"/>
                    <a:pt x="184" y="179"/>
                  </a:cubicBezTo>
                  <a:close/>
                  <a:moveTo>
                    <a:pt x="184" y="294"/>
                  </a:moveTo>
                  <a:cubicBezTo>
                    <a:pt x="184" y="308"/>
                    <a:pt x="184" y="308"/>
                    <a:pt x="184" y="308"/>
                  </a:cubicBezTo>
                  <a:cubicBezTo>
                    <a:pt x="184" y="308"/>
                    <a:pt x="184" y="308"/>
                    <a:pt x="184" y="308"/>
                  </a:cubicBezTo>
                  <a:cubicBezTo>
                    <a:pt x="184" y="308"/>
                    <a:pt x="184" y="308"/>
                    <a:pt x="184" y="308"/>
                  </a:cubicBezTo>
                  <a:cubicBezTo>
                    <a:pt x="184" y="315"/>
                    <a:pt x="184" y="315"/>
                    <a:pt x="184" y="315"/>
                  </a:cubicBezTo>
                  <a:cubicBezTo>
                    <a:pt x="181" y="317"/>
                    <a:pt x="179" y="320"/>
                    <a:pt x="177" y="327"/>
                  </a:cubicBezTo>
                  <a:cubicBezTo>
                    <a:pt x="180" y="327"/>
                    <a:pt x="182" y="326"/>
                    <a:pt x="184" y="326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79" y="333"/>
                    <a:pt x="175" y="334"/>
                    <a:pt x="173" y="340"/>
                  </a:cubicBezTo>
                  <a:cubicBezTo>
                    <a:pt x="173" y="321"/>
                    <a:pt x="173" y="321"/>
                    <a:pt x="173" y="321"/>
                  </a:cubicBezTo>
                  <a:cubicBezTo>
                    <a:pt x="176" y="312"/>
                    <a:pt x="180" y="303"/>
                    <a:pt x="184" y="294"/>
                  </a:cubicBezTo>
                  <a:close/>
                  <a:moveTo>
                    <a:pt x="184" y="342"/>
                  </a:moveTo>
                  <a:cubicBezTo>
                    <a:pt x="184" y="349"/>
                    <a:pt x="184" y="349"/>
                    <a:pt x="184" y="349"/>
                  </a:cubicBezTo>
                  <a:cubicBezTo>
                    <a:pt x="179" y="350"/>
                    <a:pt x="176" y="351"/>
                    <a:pt x="173" y="353"/>
                  </a:cubicBezTo>
                  <a:cubicBezTo>
                    <a:pt x="173" y="346"/>
                    <a:pt x="173" y="346"/>
                    <a:pt x="173" y="346"/>
                  </a:cubicBezTo>
                  <a:cubicBezTo>
                    <a:pt x="178" y="344"/>
                    <a:pt x="181" y="344"/>
                    <a:pt x="184" y="342"/>
                  </a:cubicBezTo>
                  <a:close/>
                  <a:moveTo>
                    <a:pt x="184" y="359"/>
                  </a:moveTo>
                  <a:cubicBezTo>
                    <a:pt x="184" y="441"/>
                    <a:pt x="184" y="441"/>
                    <a:pt x="184" y="441"/>
                  </a:cubicBezTo>
                  <a:cubicBezTo>
                    <a:pt x="179" y="445"/>
                    <a:pt x="175" y="448"/>
                    <a:pt x="173" y="452"/>
                  </a:cubicBezTo>
                  <a:cubicBezTo>
                    <a:pt x="173" y="443"/>
                    <a:pt x="173" y="443"/>
                    <a:pt x="173" y="443"/>
                  </a:cubicBezTo>
                  <a:cubicBezTo>
                    <a:pt x="181" y="436"/>
                    <a:pt x="184" y="434"/>
                    <a:pt x="182" y="422"/>
                  </a:cubicBezTo>
                  <a:cubicBezTo>
                    <a:pt x="178" y="425"/>
                    <a:pt x="175" y="427"/>
                    <a:pt x="173" y="429"/>
                  </a:cubicBezTo>
                  <a:cubicBezTo>
                    <a:pt x="173" y="422"/>
                    <a:pt x="173" y="422"/>
                    <a:pt x="173" y="422"/>
                  </a:cubicBezTo>
                  <a:cubicBezTo>
                    <a:pt x="177" y="419"/>
                    <a:pt x="178" y="418"/>
                    <a:pt x="181" y="414"/>
                  </a:cubicBezTo>
                  <a:cubicBezTo>
                    <a:pt x="181" y="411"/>
                    <a:pt x="181" y="407"/>
                    <a:pt x="181" y="403"/>
                  </a:cubicBezTo>
                  <a:cubicBezTo>
                    <a:pt x="178" y="405"/>
                    <a:pt x="175" y="407"/>
                    <a:pt x="173" y="408"/>
                  </a:cubicBezTo>
                  <a:cubicBezTo>
                    <a:pt x="173" y="402"/>
                    <a:pt x="173" y="402"/>
                    <a:pt x="173" y="402"/>
                  </a:cubicBezTo>
                  <a:cubicBezTo>
                    <a:pt x="179" y="397"/>
                    <a:pt x="186" y="392"/>
                    <a:pt x="181" y="385"/>
                  </a:cubicBezTo>
                  <a:cubicBezTo>
                    <a:pt x="178" y="387"/>
                    <a:pt x="175" y="388"/>
                    <a:pt x="173" y="389"/>
                  </a:cubicBezTo>
                  <a:cubicBezTo>
                    <a:pt x="173" y="382"/>
                    <a:pt x="173" y="382"/>
                    <a:pt x="173" y="382"/>
                  </a:cubicBezTo>
                  <a:cubicBezTo>
                    <a:pt x="180" y="379"/>
                    <a:pt x="184" y="377"/>
                    <a:pt x="183" y="367"/>
                  </a:cubicBezTo>
                  <a:cubicBezTo>
                    <a:pt x="179" y="368"/>
                    <a:pt x="176" y="369"/>
                    <a:pt x="173" y="370"/>
                  </a:cubicBezTo>
                  <a:cubicBezTo>
                    <a:pt x="173" y="364"/>
                    <a:pt x="173" y="364"/>
                    <a:pt x="173" y="364"/>
                  </a:cubicBezTo>
                  <a:cubicBezTo>
                    <a:pt x="177" y="362"/>
                    <a:pt x="181" y="361"/>
                    <a:pt x="184" y="359"/>
                  </a:cubicBezTo>
                  <a:close/>
                  <a:moveTo>
                    <a:pt x="184" y="454"/>
                  </a:moveTo>
                  <a:cubicBezTo>
                    <a:pt x="184" y="464"/>
                    <a:pt x="184" y="464"/>
                    <a:pt x="184" y="464"/>
                  </a:cubicBezTo>
                  <a:cubicBezTo>
                    <a:pt x="178" y="470"/>
                    <a:pt x="176" y="475"/>
                    <a:pt x="179" y="486"/>
                  </a:cubicBezTo>
                  <a:cubicBezTo>
                    <a:pt x="181" y="484"/>
                    <a:pt x="183" y="482"/>
                    <a:pt x="184" y="481"/>
                  </a:cubicBezTo>
                  <a:cubicBezTo>
                    <a:pt x="184" y="507"/>
                    <a:pt x="184" y="507"/>
                    <a:pt x="184" y="507"/>
                  </a:cubicBezTo>
                  <a:cubicBezTo>
                    <a:pt x="180" y="501"/>
                    <a:pt x="176" y="493"/>
                    <a:pt x="173" y="484"/>
                  </a:cubicBezTo>
                  <a:cubicBezTo>
                    <a:pt x="173" y="465"/>
                    <a:pt x="173" y="465"/>
                    <a:pt x="173" y="465"/>
                  </a:cubicBezTo>
                  <a:cubicBezTo>
                    <a:pt x="173" y="465"/>
                    <a:pt x="173" y="466"/>
                    <a:pt x="173" y="466"/>
                  </a:cubicBezTo>
                  <a:cubicBezTo>
                    <a:pt x="177" y="463"/>
                    <a:pt x="181" y="459"/>
                    <a:pt x="184" y="454"/>
                  </a:cubicBezTo>
                  <a:close/>
                  <a:moveTo>
                    <a:pt x="184" y="579"/>
                  </a:moveTo>
                  <a:cubicBezTo>
                    <a:pt x="184" y="593"/>
                    <a:pt x="184" y="593"/>
                    <a:pt x="184" y="593"/>
                  </a:cubicBezTo>
                  <a:cubicBezTo>
                    <a:pt x="181" y="596"/>
                    <a:pt x="177" y="599"/>
                    <a:pt x="173" y="601"/>
                  </a:cubicBezTo>
                  <a:cubicBezTo>
                    <a:pt x="173" y="588"/>
                    <a:pt x="173" y="588"/>
                    <a:pt x="173" y="588"/>
                  </a:cubicBezTo>
                  <a:cubicBezTo>
                    <a:pt x="177" y="585"/>
                    <a:pt x="181" y="582"/>
                    <a:pt x="184" y="579"/>
                  </a:cubicBezTo>
                  <a:close/>
                  <a:moveTo>
                    <a:pt x="184" y="610"/>
                  </a:moveTo>
                  <a:cubicBezTo>
                    <a:pt x="184" y="621"/>
                    <a:pt x="184" y="621"/>
                    <a:pt x="184" y="621"/>
                  </a:cubicBezTo>
                  <a:cubicBezTo>
                    <a:pt x="178" y="624"/>
                    <a:pt x="178" y="624"/>
                    <a:pt x="178" y="624"/>
                  </a:cubicBezTo>
                  <a:cubicBezTo>
                    <a:pt x="173" y="621"/>
                    <a:pt x="173" y="621"/>
                    <a:pt x="173" y="621"/>
                  </a:cubicBezTo>
                  <a:cubicBezTo>
                    <a:pt x="173" y="615"/>
                    <a:pt x="173" y="615"/>
                    <a:pt x="173" y="615"/>
                  </a:cubicBezTo>
                  <a:cubicBezTo>
                    <a:pt x="184" y="610"/>
                    <a:pt x="184" y="610"/>
                    <a:pt x="184" y="610"/>
                  </a:cubicBezTo>
                  <a:close/>
                  <a:moveTo>
                    <a:pt x="173" y="571"/>
                  </a:moveTo>
                  <a:cubicBezTo>
                    <a:pt x="173" y="558"/>
                    <a:pt x="173" y="558"/>
                    <a:pt x="173" y="558"/>
                  </a:cubicBezTo>
                  <a:cubicBezTo>
                    <a:pt x="173" y="558"/>
                    <a:pt x="173" y="558"/>
                    <a:pt x="173" y="558"/>
                  </a:cubicBezTo>
                  <a:cubicBezTo>
                    <a:pt x="179" y="564"/>
                    <a:pt x="179" y="564"/>
                    <a:pt x="180" y="567"/>
                  </a:cubicBezTo>
                  <a:cubicBezTo>
                    <a:pt x="178" y="568"/>
                    <a:pt x="176" y="569"/>
                    <a:pt x="173" y="571"/>
                  </a:cubicBezTo>
                  <a:close/>
                  <a:moveTo>
                    <a:pt x="162" y="77"/>
                  </a:moveTo>
                  <a:cubicBezTo>
                    <a:pt x="164" y="75"/>
                    <a:pt x="167" y="73"/>
                    <a:pt x="169" y="71"/>
                  </a:cubicBezTo>
                  <a:cubicBezTo>
                    <a:pt x="171" y="71"/>
                    <a:pt x="172" y="70"/>
                    <a:pt x="173" y="69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1" y="79"/>
                    <a:pt x="169" y="81"/>
                    <a:pt x="167" y="85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97"/>
                    <a:pt x="173" y="97"/>
                    <a:pt x="173" y="97"/>
                  </a:cubicBezTo>
                  <a:cubicBezTo>
                    <a:pt x="165" y="94"/>
                    <a:pt x="165" y="94"/>
                    <a:pt x="165" y="94"/>
                  </a:cubicBezTo>
                  <a:cubicBezTo>
                    <a:pt x="164" y="94"/>
                    <a:pt x="163" y="94"/>
                    <a:pt x="162" y="94"/>
                  </a:cubicBezTo>
                  <a:cubicBezTo>
                    <a:pt x="162" y="77"/>
                    <a:pt x="162" y="77"/>
                    <a:pt x="162" y="77"/>
                  </a:cubicBezTo>
                  <a:close/>
                  <a:moveTo>
                    <a:pt x="173" y="726"/>
                  </a:moveTo>
                  <a:cubicBezTo>
                    <a:pt x="169" y="723"/>
                    <a:pt x="166" y="721"/>
                    <a:pt x="162" y="717"/>
                  </a:cubicBezTo>
                  <a:cubicBezTo>
                    <a:pt x="162" y="660"/>
                    <a:pt x="162" y="660"/>
                    <a:pt x="162" y="660"/>
                  </a:cubicBezTo>
                  <a:cubicBezTo>
                    <a:pt x="164" y="662"/>
                    <a:pt x="165" y="664"/>
                    <a:pt x="167" y="666"/>
                  </a:cubicBezTo>
                  <a:cubicBezTo>
                    <a:pt x="169" y="667"/>
                    <a:pt x="171" y="668"/>
                    <a:pt x="173" y="669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77"/>
                    <a:pt x="169" y="676"/>
                    <a:pt x="167" y="675"/>
                  </a:cubicBezTo>
                  <a:cubicBezTo>
                    <a:pt x="166" y="687"/>
                    <a:pt x="161" y="698"/>
                    <a:pt x="166" y="710"/>
                  </a:cubicBezTo>
                  <a:cubicBezTo>
                    <a:pt x="169" y="712"/>
                    <a:pt x="171" y="714"/>
                    <a:pt x="173" y="716"/>
                  </a:cubicBezTo>
                  <a:cubicBezTo>
                    <a:pt x="173" y="726"/>
                    <a:pt x="173" y="726"/>
                    <a:pt x="173" y="726"/>
                  </a:cubicBezTo>
                  <a:close/>
                  <a:moveTo>
                    <a:pt x="173" y="114"/>
                  </a:moveTo>
                  <a:cubicBezTo>
                    <a:pt x="173" y="124"/>
                    <a:pt x="173" y="124"/>
                    <a:pt x="173" y="124"/>
                  </a:cubicBezTo>
                  <a:cubicBezTo>
                    <a:pt x="169" y="128"/>
                    <a:pt x="166" y="132"/>
                    <a:pt x="162" y="135"/>
                  </a:cubicBezTo>
                  <a:cubicBezTo>
                    <a:pt x="162" y="125"/>
                    <a:pt x="162" y="125"/>
                    <a:pt x="162" y="125"/>
                  </a:cubicBezTo>
                  <a:cubicBezTo>
                    <a:pt x="163" y="125"/>
                    <a:pt x="164" y="124"/>
                    <a:pt x="164" y="123"/>
                  </a:cubicBezTo>
                  <a:cubicBezTo>
                    <a:pt x="162" y="123"/>
                    <a:pt x="162" y="123"/>
                    <a:pt x="162" y="123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9" y="114"/>
                    <a:pt x="171" y="114"/>
                    <a:pt x="173" y="114"/>
                  </a:cubicBezTo>
                  <a:close/>
                  <a:moveTo>
                    <a:pt x="173" y="159"/>
                  </a:moveTo>
                  <a:cubicBezTo>
                    <a:pt x="173" y="184"/>
                    <a:pt x="173" y="184"/>
                    <a:pt x="173" y="184"/>
                  </a:cubicBezTo>
                  <a:cubicBezTo>
                    <a:pt x="170" y="181"/>
                    <a:pt x="167" y="181"/>
                    <a:pt x="165" y="176"/>
                  </a:cubicBezTo>
                  <a:cubicBezTo>
                    <a:pt x="164" y="175"/>
                    <a:pt x="163" y="175"/>
                    <a:pt x="162" y="175"/>
                  </a:cubicBezTo>
                  <a:cubicBezTo>
                    <a:pt x="162" y="166"/>
                    <a:pt x="162" y="166"/>
                    <a:pt x="162" y="166"/>
                  </a:cubicBezTo>
                  <a:cubicBezTo>
                    <a:pt x="163" y="166"/>
                    <a:pt x="164" y="166"/>
                    <a:pt x="164" y="166"/>
                  </a:cubicBezTo>
                  <a:cubicBezTo>
                    <a:pt x="165" y="160"/>
                    <a:pt x="165" y="160"/>
                    <a:pt x="166" y="159"/>
                  </a:cubicBezTo>
                  <a:cubicBezTo>
                    <a:pt x="169" y="159"/>
                    <a:pt x="171" y="159"/>
                    <a:pt x="173" y="159"/>
                  </a:cubicBezTo>
                  <a:close/>
                  <a:moveTo>
                    <a:pt x="173" y="198"/>
                  </a:moveTo>
                  <a:cubicBezTo>
                    <a:pt x="173" y="226"/>
                    <a:pt x="173" y="226"/>
                    <a:pt x="173" y="226"/>
                  </a:cubicBezTo>
                  <a:cubicBezTo>
                    <a:pt x="170" y="225"/>
                    <a:pt x="167" y="224"/>
                    <a:pt x="162" y="223"/>
                  </a:cubicBezTo>
                  <a:cubicBezTo>
                    <a:pt x="162" y="210"/>
                    <a:pt x="162" y="210"/>
                    <a:pt x="162" y="210"/>
                  </a:cubicBezTo>
                  <a:cubicBezTo>
                    <a:pt x="164" y="209"/>
                    <a:pt x="165" y="207"/>
                    <a:pt x="167" y="205"/>
                  </a:cubicBezTo>
                  <a:cubicBezTo>
                    <a:pt x="165" y="205"/>
                    <a:pt x="164" y="205"/>
                    <a:pt x="162" y="204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3" y="192"/>
                    <a:pt x="164" y="192"/>
                    <a:pt x="164" y="192"/>
                  </a:cubicBezTo>
                  <a:cubicBezTo>
                    <a:pt x="164" y="190"/>
                    <a:pt x="165" y="189"/>
                    <a:pt x="165" y="188"/>
                  </a:cubicBezTo>
                  <a:cubicBezTo>
                    <a:pt x="167" y="187"/>
                    <a:pt x="169" y="187"/>
                    <a:pt x="170" y="187"/>
                  </a:cubicBezTo>
                  <a:cubicBezTo>
                    <a:pt x="173" y="191"/>
                    <a:pt x="171" y="197"/>
                    <a:pt x="171" y="202"/>
                  </a:cubicBezTo>
                  <a:cubicBezTo>
                    <a:pt x="173" y="198"/>
                    <a:pt x="173" y="198"/>
                    <a:pt x="173" y="198"/>
                  </a:cubicBezTo>
                  <a:close/>
                  <a:moveTo>
                    <a:pt x="173" y="321"/>
                  </a:moveTo>
                  <a:cubicBezTo>
                    <a:pt x="173" y="340"/>
                    <a:pt x="173" y="340"/>
                    <a:pt x="173" y="340"/>
                  </a:cubicBezTo>
                  <a:cubicBezTo>
                    <a:pt x="172" y="342"/>
                    <a:pt x="172" y="344"/>
                    <a:pt x="171" y="346"/>
                  </a:cubicBezTo>
                  <a:cubicBezTo>
                    <a:pt x="172" y="346"/>
                    <a:pt x="173" y="346"/>
                    <a:pt x="173" y="346"/>
                  </a:cubicBezTo>
                  <a:cubicBezTo>
                    <a:pt x="173" y="353"/>
                    <a:pt x="173" y="353"/>
                    <a:pt x="173" y="353"/>
                  </a:cubicBezTo>
                  <a:cubicBezTo>
                    <a:pt x="170" y="355"/>
                    <a:pt x="168" y="359"/>
                    <a:pt x="168" y="366"/>
                  </a:cubicBezTo>
                  <a:cubicBezTo>
                    <a:pt x="169" y="366"/>
                    <a:pt x="171" y="365"/>
                    <a:pt x="173" y="364"/>
                  </a:cubicBezTo>
                  <a:cubicBezTo>
                    <a:pt x="173" y="370"/>
                    <a:pt x="173" y="370"/>
                    <a:pt x="173" y="370"/>
                  </a:cubicBezTo>
                  <a:cubicBezTo>
                    <a:pt x="168" y="373"/>
                    <a:pt x="166" y="377"/>
                    <a:pt x="165" y="386"/>
                  </a:cubicBezTo>
                  <a:cubicBezTo>
                    <a:pt x="168" y="385"/>
                    <a:pt x="171" y="384"/>
                    <a:pt x="173" y="382"/>
                  </a:cubicBezTo>
                  <a:cubicBezTo>
                    <a:pt x="173" y="389"/>
                    <a:pt x="173" y="389"/>
                    <a:pt x="173" y="389"/>
                  </a:cubicBezTo>
                  <a:cubicBezTo>
                    <a:pt x="166" y="393"/>
                    <a:pt x="165" y="395"/>
                    <a:pt x="164" y="408"/>
                  </a:cubicBezTo>
                  <a:cubicBezTo>
                    <a:pt x="166" y="406"/>
                    <a:pt x="170" y="404"/>
                    <a:pt x="173" y="402"/>
                  </a:cubicBezTo>
                  <a:cubicBezTo>
                    <a:pt x="173" y="408"/>
                    <a:pt x="173" y="408"/>
                    <a:pt x="173" y="408"/>
                  </a:cubicBezTo>
                  <a:cubicBezTo>
                    <a:pt x="167" y="413"/>
                    <a:pt x="164" y="416"/>
                    <a:pt x="165" y="427"/>
                  </a:cubicBezTo>
                  <a:cubicBezTo>
                    <a:pt x="169" y="425"/>
                    <a:pt x="171" y="423"/>
                    <a:pt x="173" y="422"/>
                  </a:cubicBezTo>
                  <a:cubicBezTo>
                    <a:pt x="173" y="429"/>
                    <a:pt x="173" y="429"/>
                    <a:pt x="173" y="429"/>
                  </a:cubicBezTo>
                  <a:cubicBezTo>
                    <a:pt x="169" y="433"/>
                    <a:pt x="169" y="437"/>
                    <a:pt x="169" y="446"/>
                  </a:cubicBezTo>
                  <a:cubicBezTo>
                    <a:pt x="171" y="445"/>
                    <a:pt x="172" y="444"/>
                    <a:pt x="173" y="443"/>
                  </a:cubicBezTo>
                  <a:cubicBezTo>
                    <a:pt x="173" y="452"/>
                    <a:pt x="173" y="452"/>
                    <a:pt x="173" y="452"/>
                  </a:cubicBezTo>
                  <a:cubicBezTo>
                    <a:pt x="171" y="456"/>
                    <a:pt x="171" y="459"/>
                    <a:pt x="173" y="465"/>
                  </a:cubicBezTo>
                  <a:cubicBezTo>
                    <a:pt x="173" y="484"/>
                    <a:pt x="173" y="484"/>
                    <a:pt x="173" y="484"/>
                  </a:cubicBezTo>
                  <a:cubicBezTo>
                    <a:pt x="168" y="471"/>
                    <a:pt x="165" y="456"/>
                    <a:pt x="162" y="444"/>
                  </a:cubicBezTo>
                  <a:cubicBezTo>
                    <a:pt x="162" y="363"/>
                    <a:pt x="162" y="363"/>
                    <a:pt x="162" y="363"/>
                  </a:cubicBezTo>
                  <a:cubicBezTo>
                    <a:pt x="165" y="349"/>
                    <a:pt x="169" y="335"/>
                    <a:pt x="173" y="321"/>
                  </a:cubicBezTo>
                  <a:close/>
                  <a:moveTo>
                    <a:pt x="173" y="558"/>
                  </a:moveTo>
                  <a:cubicBezTo>
                    <a:pt x="173" y="571"/>
                    <a:pt x="173" y="571"/>
                    <a:pt x="173" y="571"/>
                  </a:cubicBezTo>
                  <a:cubicBezTo>
                    <a:pt x="170" y="574"/>
                    <a:pt x="166" y="577"/>
                    <a:pt x="162" y="580"/>
                  </a:cubicBezTo>
                  <a:cubicBezTo>
                    <a:pt x="162" y="565"/>
                    <a:pt x="162" y="565"/>
                    <a:pt x="162" y="565"/>
                  </a:cubicBezTo>
                  <a:cubicBezTo>
                    <a:pt x="165" y="562"/>
                    <a:pt x="168" y="560"/>
                    <a:pt x="171" y="558"/>
                  </a:cubicBezTo>
                  <a:cubicBezTo>
                    <a:pt x="173" y="558"/>
                    <a:pt x="173" y="558"/>
                    <a:pt x="173" y="558"/>
                  </a:cubicBezTo>
                  <a:close/>
                  <a:moveTo>
                    <a:pt x="173" y="588"/>
                  </a:moveTo>
                  <a:cubicBezTo>
                    <a:pt x="173" y="601"/>
                    <a:pt x="173" y="601"/>
                    <a:pt x="173" y="601"/>
                  </a:cubicBezTo>
                  <a:cubicBezTo>
                    <a:pt x="170" y="603"/>
                    <a:pt x="167" y="604"/>
                    <a:pt x="162" y="605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4" y="593"/>
                    <a:pt x="165" y="593"/>
                    <a:pt x="167" y="593"/>
                  </a:cubicBezTo>
                  <a:cubicBezTo>
                    <a:pt x="169" y="591"/>
                    <a:pt x="171" y="589"/>
                    <a:pt x="173" y="588"/>
                  </a:cubicBezTo>
                  <a:close/>
                  <a:moveTo>
                    <a:pt x="173" y="615"/>
                  </a:moveTo>
                  <a:cubicBezTo>
                    <a:pt x="173" y="621"/>
                    <a:pt x="173" y="621"/>
                    <a:pt x="173" y="621"/>
                  </a:cubicBezTo>
                  <a:cubicBezTo>
                    <a:pt x="169" y="618"/>
                    <a:pt x="169" y="618"/>
                    <a:pt x="169" y="618"/>
                  </a:cubicBezTo>
                  <a:cubicBezTo>
                    <a:pt x="173" y="615"/>
                    <a:pt x="173" y="615"/>
                    <a:pt x="173" y="615"/>
                  </a:cubicBezTo>
                  <a:close/>
                  <a:moveTo>
                    <a:pt x="162" y="549"/>
                  </a:moveTo>
                  <a:cubicBezTo>
                    <a:pt x="162" y="541"/>
                    <a:pt x="162" y="541"/>
                    <a:pt x="162" y="541"/>
                  </a:cubicBezTo>
                  <a:cubicBezTo>
                    <a:pt x="164" y="543"/>
                    <a:pt x="165" y="545"/>
                    <a:pt x="166" y="547"/>
                  </a:cubicBezTo>
                  <a:cubicBezTo>
                    <a:pt x="162" y="549"/>
                    <a:pt x="162" y="549"/>
                    <a:pt x="162" y="549"/>
                  </a:cubicBezTo>
                  <a:close/>
                  <a:moveTo>
                    <a:pt x="162" y="190"/>
                  </a:moveTo>
                  <a:cubicBezTo>
                    <a:pt x="164" y="188"/>
                    <a:pt x="163" y="187"/>
                    <a:pt x="163" y="183"/>
                  </a:cubicBezTo>
                  <a:cubicBezTo>
                    <a:pt x="163" y="183"/>
                    <a:pt x="163" y="183"/>
                    <a:pt x="162" y="183"/>
                  </a:cubicBezTo>
                  <a:lnTo>
                    <a:pt x="162" y="190"/>
                  </a:lnTo>
                  <a:close/>
                  <a:moveTo>
                    <a:pt x="148" y="89"/>
                  </a:moveTo>
                  <a:cubicBezTo>
                    <a:pt x="152" y="85"/>
                    <a:pt x="158" y="81"/>
                    <a:pt x="162" y="77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55" y="94"/>
                    <a:pt x="152" y="95"/>
                    <a:pt x="148" y="99"/>
                  </a:cubicBezTo>
                  <a:cubicBezTo>
                    <a:pt x="148" y="89"/>
                    <a:pt x="148" y="89"/>
                    <a:pt x="148" y="89"/>
                  </a:cubicBezTo>
                  <a:close/>
                  <a:moveTo>
                    <a:pt x="162" y="717"/>
                  </a:moveTo>
                  <a:cubicBezTo>
                    <a:pt x="161" y="716"/>
                    <a:pt x="159" y="714"/>
                    <a:pt x="157" y="712"/>
                  </a:cubicBezTo>
                  <a:cubicBezTo>
                    <a:pt x="153" y="710"/>
                    <a:pt x="151" y="709"/>
                    <a:pt x="148" y="706"/>
                  </a:cubicBezTo>
                  <a:cubicBezTo>
                    <a:pt x="148" y="697"/>
                    <a:pt x="148" y="697"/>
                    <a:pt x="148" y="697"/>
                  </a:cubicBezTo>
                  <a:cubicBezTo>
                    <a:pt x="149" y="698"/>
                    <a:pt x="151" y="700"/>
                    <a:pt x="154" y="702"/>
                  </a:cubicBezTo>
                  <a:cubicBezTo>
                    <a:pt x="154" y="695"/>
                    <a:pt x="156" y="689"/>
                    <a:pt x="156" y="683"/>
                  </a:cubicBezTo>
                  <a:cubicBezTo>
                    <a:pt x="156" y="668"/>
                    <a:pt x="157" y="663"/>
                    <a:pt x="148" y="656"/>
                  </a:cubicBezTo>
                  <a:cubicBezTo>
                    <a:pt x="148" y="647"/>
                    <a:pt x="148" y="647"/>
                    <a:pt x="148" y="647"/>
                  </a:cubicBezTo>
                  <a:cubicBezTo>
                    <a:pt x="153" y="651"/>
                    <a:pt x="158" y="655"/>
                    <a:pt x="162" y="660"/>
                  </a:cubicBezTo>
                  <a:cubicBezTo>
                    <a:pt x="162" y="717"/>
                    <a:pt x="162" y="717"/>
                    <a:pt x="162" y="717"/>
                  </a:cubicBezTo>
                  <a:close/>
                  <a:moveTo>
                    <a:pt x="162" y="114"/>
                  </a:moveTo>
                  <a:cubicBezTo>
                    <a:pt x="162" y="123"/>
                    <a:pt x="162" y="123"/>
                    <a:pt x="162" y="123"/>
                  </a:cubicBezTo>
                  <a:cubicBezTo>
                    <a:pt x="157" y="121"/>
                    <a:pt x="152" y="119"/>
                    <a:pt x="148" y="118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62" y="114"/>
                    <a:pt x="162" y="114"/>
                    <a:pt x="162" y="114"/>
                  </a:cubicBezTo>
                  <a:close/>
                  <a:moveTo>
                    <a:pt x="162" y="125"/>
                  </a:moveTo>
                  <a:cubicBezTo>
                    <a:pt x="162" y="135"/>
                    <a:pt x="162" y="135"/>
                    <a:pt x="162" y="135"/>
                  </a:cubicBezTo>
                  <a:cubicBezTo>
                    <a:pt x="159" y="138"/>
                    <a:pt x="155" y="141"/>
                    <a:pt x="151" y="143"/>
                  </a:cubicBezTo>
                  <a:cubicBezTo>
                    <a:pt x="150" y="145"/>
                    <a:pt x="149" y="147"/>
                    <a:pt x="148" y="148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54" y="133"/>
                    <a:pt x="158" y="130"/>
                    <a:pt x="162" y="125"/>
                  </a:cubicBezTo>
                  <a:close/>
                  <a:moveTo>
                    <a:pt x="162" y="166"/>
                  </a:moveTo>
                  <a:cubicBezTo>
                    <a:pt x="162" y="175"/>
                    <a:pt x="162" y="175"/>
                    <a:pt x="162" y="175"/>
                  </a:cubicBezTo>
                  <a:cubicBezTo>
                    <a:pt x="160" y="175"/>
                    <a:pt x="159" y="174"/>
                    <a:pt x="157" y="173"/>
                  </a:cubicBezTo>
                  <a:cubicBezTo>
                    <a:pt x="157" y="171"/>
                    <a:pt x="157" y="169"/>
                    <a:pt x="157" y="167"/>
                  </a:cubicBezTo>
                  <a:cubicBezTo>
                    <a:pt x="159" y="167"/>
                    <a:pt x="161" y="167"/>
                    <a:pt x="162" y="166"/>
                  </a:cubicBezTo>
                  <a:close/>
                  <a:moveTo>
                    <a:pt x="162" y="183"/>
                  </a:moveTo>
                  <a:cubicBezTo>
                    <a:pt x="162" y="190"/>
                    <a:pt x="162" y="190"/>
                    <a:pt x="162" y="190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2" y="191"/>
                    <a:pt x="162" y="191"/>
                    <a:pt x="162" y="191"/>
                  </a:cubicBezTo>
                  <a:cubicBezTo>
                    <a:pt x="162" y="204"/>
                    <a:pt x="162" y="204"/>
                    <a:pt x="162" y="204"/>
                  </a:cubicBezTo>
                  <a:cubicBezTo>
                    <a:pt x="158" y="203"/>
                    <a:pt x="152" y="199"/>
                    <a:pt x="148" y="196"/>
                  </a:cubicBezTo>
                  <a:cubicBezTo>
                    <a:pt x="148" y="177"/>
                    <a:pt x="148" y="177"/>
                    <a:pt x="148" y="177"/>
                  </a:cubicBezTo>
                  <a:cubicBezTo>
                    <a:pt x="150" y="176"/>
                    <a:pt x="151" y="177"/>
                    <a:pt x="154" y="178"/>
                  </a:cubicBezTo>
                  <a:cubicBezTo>
                    <a:pt x="154" y="180"/>
                    <a:pt x="154" y="182"/>
                    <a:pt x="155" y="184"/>
                  </a:cubicBezTo>
                  <a:cubicBezTo>
                    <a:pt x="158" y="183"/>
                    <a:pt x="159" y="182"/>
                    <a:pt x="162" y="183"/>
                  </a:cubicBezTo>
                  <a:close/>
                  <a:moveTo>
                    <a:pt x="162" y="210"/>
                  </a:moveTo>
                  <a:cubicBezTo>
                    <a:pt x="162" y="223"/>
                    <a:pt x="162" y="223"/>
                    <a:pt x="162" y="223"/>
                  </a:cubicBezTo>
                  <a:cubicBezTo>
                    <a:pt x="161" y="223"/>
                    <a:pt x="160" y="223"/>
                    <a:pt x="158" y="223"/>
                  </a:cubicBezTo>
                  <a:cubicBezTo>
                    <a:pt x="158" y="220"/>
                    <a:pt x="158" y="217"/>
                    <a:pt x="158" y="215"/>
                  </a:cubicBezTo>
                  <a:cubicBezTo>
                    <a:pt x="160" y="213"/>
                    <a:pt x="161" y="212"/>
                    <a:pt x="162" y="210"/>
                  </a:cubicBezTo>
                  <a:close/>
                  <a:moveTo>
                    <a:pt x="162" y="363"/>
                  </a:moveTo>
                  <a:cubicBezTo>
                    <a:pt x="162" y="444"/>
                    <a:pt x="162" y="444"/>
                    <a:pt x="162" y="444"/>
                  </a:cubicBezTo>
                  <a:cubicBezTo>
                    <a:pt x="162" y="444"/>
                    <a:pt x="162" y="444"/>
                    <a:pt x="162" y="444"/>
                  </a:cubicBezTo>
                  <a:cubicBezTo>
                    <a:pt x="160" y="425"/>
                    <a:pt x="160" y="412"/>
                    <a:pt x="159" y="405"/>
                  </a:cubicBezTo>
                  <a:cubicBezTo>
                    <a:pt x="159" y="391"/>
                    <a:pt x="160" y="377"/>
                    <a:pt x="162" y="363"/>
                  </a:cubicBezTo>
                  <a:close/>
                  <a:moveTo>
                    <a:pt x="162" y="541"/>
                  </a:moveTo>
                  <a:cubicBezTo>
                    <a:pt x="162" y="549"/>
                    <a:pt x="162" y="549"/>
                    <a:pt x="162" y="549"/>
                  </a:cubicBezTo>
                  <a:cubicBezTo>
                    <a:pt x="158" y="552"/>
                    <a:pt x="152" y="554"/>
                    <a:pt x="148" y="557"/>
                  </a:cubicBezTo>
                  <a:cubicBezTo>
                    <a:pt x="148" y="543"/>
                    <a:pt x="148" y="543"/>
                    <a:pt x="148" y="543"/>
                  </a:cubicBezTo>
                  <a:cubicBezTo>
                    <a:pt x="152" y="541"/>
                    <a:pt x="156" y="537"/>
                    <a:pt x="161" y="538"/>
                  </a:cubicBezTo>
                  <a:cubicBezTo>
                    <a:pt x="161" y="539"/>
                    <a:pt x="162" y="539"/>
                    <a:pt x="162" y="541"/>
                  </a:cubicBezTo>
                  <a:close/>
                  <a:moveTo>
                    <a:pt x="162" y="565"/>
                  </a:moveTo>
                  <a:cubicBezTo>
                    <a:pt x="162" y="580"/>
                    <a:pt x="162" y="580"/>
                    <a:pt x="162" y="580"/>
                  </a:cubicBezTo>
                  <a:cubicBezTo>
                    <a:pt x="157" y="586"/>
                    <a:pt x="154" y="591"/>
                    <a:pt x="162" y="592"/>
                  </a:cubicBezTo>
                  <a:cubicBezTo>
                    <a:pt x="162" y="605"/>
                    <a:pt x="162" y="605"/>
                    <a:pt x="162" y="605"/>
                  </a:cubicBezTo>
                  <a:cubicBezTo>
                    <a:pt x="162" y="605"/>
                    <a:pt x="161" y="605"/>
                    <a:pt x="160" y="605"/>
                  </a:cubicBezTo>
                  <a:cubicBezTo>
                    <a:pt x="153" y="600"/>
                    <a:pt x="149" y="595"/>
                    <a:pt x="148" y="591"/>
                  </a:cubicBezTo>
                  <a:cubicBezTo>
                    <a:pt x="148" y="582"/>
                    <a:pt x="148" y="582"/>
                    <a:pt x="148" y="582"/>
                  </a:cubicBezTo>
                  <a:cubicBezTo>
                    <a:pt x="150" y="576"/>
                    <a:pt x="156" y="571"/>
                    <a:pt x="162" y="565"/>
                  </a:cubicBezTo>
                  <a:close/>
                  <a:moveTo>
                    <a:pt x="148" y="530"/>
                  </a:moveTo>
                  <a:cubicBezTo>
                    <a:pt x="148" y="517"/>
                    <a:pt x="148" y="517"/>
                    <a:pt x="148" y="517"/>
                  </a:cubicBezTo>
                  <a:cubicBezTo>
                    <a:pt x="149" y="517"/>
                    <a:pt x="149" y="517"/>
                    <a:pt x="149" y="517"/>
                  </a:cubicBezTo>
                  <a:cubicBezTo>
                    <a:pt x="151" y="520"/>
                    <a:pt x="152" y="523"/>
                    <a:pt x="154" y="526"/>
                  </a:cubicBezTo>
                  <a:cubicBezTo>
                    <a:pt x="151" y="528"/>
                    <a:pt x="149" y="529"/>
                    <a:pt x="148" y="530"/>
                  </a:cubicBezTo>
                  <a:close/>
                  <a:moveTo>
                    <a:pt x="132" y="102"/>
                  </a:moveTo>
                  <a:cubicBezTo>
                    <a:pt x="137" y="98"/>
                    <a:pt x="142" y="93"/>
                    <a:pt x="148" y="8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5" y="100"/>
                    <a:pt x="143" y="103"/>
                    <a:pt x="139" y="106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2" y="116"/>
                    <a:pt x="137" y="115"/>
                    <a:pt x="132" y="116"/>
                  </a:cubicBezTo>
                  <a:cubicBezTo>
                    <a:pt x="132" y="102"/>
                    <a:pt x="132" y="102"/>
                    <a:pt x="132" y="102"/>
                  </a:cubicBezTo>
                  <a:close/>
                  <a:moveTo>
                    <a:pt x="148" y="706"/>
                  </a:moveTo>
                  <a:cubicBezTo>
                    <a:pt x="145" y="704"/>
                    <a:pt x="141" y="702"/>
                    <a:pt x="135" y="697"/>
                  </a:cubicBezTo>
                  <a:cubicBezTo>
                    <a:pt x="134" y="696"/>
                    <a:pt x="133" y="694"/>
                    <a:pt x="132" y="693"/>
                  </a:cubicBezTo>
                  <a:cubicBezTo>
                    <a:pt x="132" y="663"/>
                    <a:pt x="132" y="663"/>
                    <a:pt x="132" y="663"/>
                  </a:cubicBezTo>
                  <a:cubicBezTo>
                    <a:pt x="134" y="655"/>
                    <a:pt x="135" y="648"/>
                    <a:pt x="132" y="642"/>
                  </a:cubicBezTo>
                  <a:cubicBezTo>
                    <a:pt x="132" y="628"/>
                    <a:pt x="132" y="628"/>
                    <a:pt x="132" y="628"/>
                  </a:cubicBezTo>
                  <a:cubicBezTo>
                    <a:pt x="132" y="628"/>
                    <a:pt x="133" y="628"/>
                    <a:pt x="133" y="629"/>
                  </a:cubicBezTo>
                  <a:cubicBezTo>
                    <a:pt x="136" y="633"/>
                    <a:pt x="139" y="638"/>
                    <a:pt x="143" y="643"/>
                  </a:cubicBezTo>
                  <a:cubicBezTo>
                    <a:pt x="144" y="644"/>
                    <a:pt x="146" y="645"/>
                    <a:pt x="148" y="647"/>
                  </a:cubicBezTo>
                  <a:cubicBezTo>
                    <a:pt x="148" y="656"/>
                    <a:pt x="148" y="656"/>
                    <a:pt x="148" y="656"/>
                  </a:cubicBezTo>
                  <a:cubicBezTo>
                    <a:pt x="146" y="656"/>
                    <a:pt x="145" y="654"/>
                    <a:pt x="143" y="654"/>
                  </a:cubicBezTo>
                  <a:cubicBezTo>
                    <a:pt x="139" y="674"/>
                    <a:pt x="133" y="684"/>
                    <a:pt x="148" y="697"/>
                  </a:cubicBezTo>
                  <a:cubicBezTo>
                    <a:pt x="148" y="706"/>
                    <a:pt x="148" y="706"/>
                    <a:pt x="148" y="706"/>
                  </a:cubicBezTo>
                  <a:close/>
                  <a:moveTo>
                    <a:pt x="148" y="135"/>
                  </a:moveTo>
                  <a:cubicBezTo>
                    <a:pt x="148" y="148"/>
                    <a:pt x="148" y="148"/>
                    <a:pt x="148" y="148"/>
                  </a:cubicBezTo>
                  <a:cubicBezTo>
                    <a:pt x="143" y="154"/>
                    <a:pt x="138" y="161"/>
                    <a:pt x="132" y="164"/>
                  </a:cubicBezTo>
                  <a:cubicBezTo>
                    <a:pt x="132" y="154"/>
                    <a:pt x="132" y="154"/>
                    <a:pt x="132" y="154"/>
                  </a:cubicBezTo>
                  <a:cubicBezTo>
                    <a:pt x="135" y="152"/>
                    <a:pt x="138" y="149"/>
                    <a:pt x="141" y="144"/>
                  </a:cubicBezTo>
                  <a:cubicBezTo>
                    <a:pt x="137" y="143"/>
                    <a:pt x="135" y="143"/>
                    <a:pt x="132" y="142"/>
                  </a:cubicBezTo>
                  <a:cubicBezTo>
                    <a:pt x="132" y="133"/>
                    <a:pt x="132" y="133"/>
                    <a:pt x="132" y="133"/>
                  </a:cubicBezTo>
                  <a:cubicBezTo>
                    <a:pt x="142" y="136"/>
                    <a:pt x="142" y="136"/>
                    <a:pt x="142" y="136"/>
                  </a:cubicBezTo>
                  <a:cubicBezTo>
                    <a:pt x="144" y="135"/>
                    <a:pt x="146" y="135"/>
                    <a:pt x="148" y="135"/>
                  </a:cubicBezTo>
                  <a:close/>
                  <a:moveTo>
                    <a:pt x="148" y="177"/>
                  </a:moveTo>
                  <a:cubicBezTo>
                    <a:pt x="148" y="196"/>
                    <a:pt x="148" y="196"/>
                    <a:pt x="148" y="196"/>
                  </a:cubicBezTo>
                  <a:cubicBezTo>
                    <a:pt x="145" y="194"/>
                    <a:pt x="143" y="192"/>
                    <a:pt x="142" y="190"/>
                  </a:cubicBezTo>
                  <a:cubicBezTo>
                    <a:pt x="143" y="181"/>
                    <a:pt x="143" y="181"/>
                    <a:pt x="145" y="177"/>
                  </a:cubicBezTo>
                  <a:cubicBezTo>
                    <a:pt x="146" y="177"/>
                    <a:pt x="147" y="177"/>
                    <a:pt x="148" y="177"/>
                  </a:cubicBezTo>
                  <a:close/>
                  <a:moveTo>
                    <a:pt x="148" y="517"/>
                  </a:moveTo>
                  <a:cubicBezTo>
                    <a:pt x="148" y="530"/>
                    <a:pt x="148" y="530"/>
                    <a:pt x="148" y="530"/>
                  </a:cubicBezTo>
                  <a:cubicBezTo>
                    <a:pt x="146" y="531"/>
                    <a:pt x="144" y="532"/>
                    <a:pt x="141" y="534"/>
                  </a:cubicBezTo>
                  <a:cubicBezTo>
                    <a:pt x="146" y="543"/>
                    <a:pt x="146" y="543"/>
                    <a:pt x="147" y="543"/>
                  </a:cubicBezTo>
                  <a:cubicBezTo>
                    <a:pt x="148" y="543"/>
                    <a:pt x="148" y="543"/>
                    <a:pt x="148" y="543"/>
                  </a:cubicBezTo>
                  <a:cubicBezTo>
                    <a:pt x="148" y="557"/>
                    <a:pt x="148" y="557"/>
                    <a:pt x="148" y="557"/>
                  </a:cubicBezTo>
                  <a:cubicBezTo>
                    <a:pt x="142" y="560"/>
                    <a:pt x="137" y="563"/>
                    <a:pt x="132" y="566"/>
                  </a:cubicBezTo>
                  <a:cubicBezTo>
                    <a:pt x="132" y="553"/>
                    <a:pt x="132" y="553"/>
                    <a:pt x="132" y="553"/>
                  </a:cubicBezTo>
                  <a:cubicBezTo>
                    <a:pt x="133" y="552"/>
                    <a:pt x="135" y="551"/>
                    <a:pt x="138" y="550"/>
                  </a:cubicBezTo>
                  <a:cubicBezTo>
                    <a:pt x="137" y="544"/>
                    <a:pt x="137" y="544"/>
                    <a:pt x="133" y="538"/>
                  </a:cubicBezTo>
                  <a:cubicBezTo>
                    <a:pt x="132" y="539"/>
                    <a:pt x="132" y="539"/>
                    <a:pt x="132" y="539"/>
                  </a:cubicBezTo>
                  <a:cubicBezTo>
                    <a:pt x="132" y="525"/>
                    <a:pt x="132" y="525"/>
                    <a:pt x="132" y="525"/>
                  </a:cubicBezTo>
                  <a:cubicBezTo>
                    <a:pt x="137" y="523"/>
                    <a:pt x="142" y="520"/>
                    <a:pt x="148" y="517"/>
                  </a:cubicBezTo>
                  <a:close/>
                  <a:moveTo>
                    <a:pt x="148" y="582"/>
                  </a:moveTo>
                  <a:cubicBezTo>
                    <a:pt x="148" y="591"/>
                    <a:pt x="148" y="591"/>
                    <a:pt x="148" y="591"/>
                  </a:cubicBezTo>
                  <a:cubicBezTo>
                    <a:pt x="146" y="588"/>
                    <a:pt x="147" y="585"/>
                    <a:pt x="148" y="582"/>
                  </a:cubicBezTo>
                  <a:close/>
                  <a:moveTo>
                    <a:pt x="132" y="501"/>
                  </a:moveTo>
                  <a:cubicBezTo>
                    <a:pt x="132" y="481"/>
                    <a:pt x="132" y="481"/>
                    <a:pt x="132" y="481"/>
                  </a:cubicBezTo>
                  <a:cubicBezTo>
                    <a:pt x="137" y="486"/>
                    <a:pt x="140" y="494"/>
                    <a:pt x="142" y="505"/>
                  </a:cubicBezTo>
                  <a:cubicBezTo>
                    <a:pt x="139" y="506"/>
                    <a:pt x="136" y="507"/>
                    <a:pt x="133" y="507"/>
                  </a:cubicBezTo>
                  <a:cubicBezTo>
                    <a:pt x="133" y="505"/>
                    <a:pt x="133" y="503"/>
                    <a:pt x="132" y="501"/>
                  </a:cubicBezTo>
                  <a:close/>
                  <a:moveTo>
                    <a:pt x="132" y="325"/>
                  </a:moveTo>
                  <a:cubicBezTo>
                    <a:pt x="132" y="310"/>
                    <a:pt x="132" y="310"/>
                    <a:pt x="132" y="310"/>
                  </a:cubicBezTo>
                  <a:cubicBezTo>
                    <a:pt x="133" y="310"/>
                    <a:pt x="135" y="310"/>
                    <a:pt x="136" y="311"/>
                  </a:cubicBezTo>
                  <a:cubicBezTo>
                    <a:pt x="135" y="316"/>
                    <a:pt x="133" y="320"/>
                    <a:pt x="132" y="325"/>
                  </a:cubicBezTo>
                  <a:close/>
                  <a:moveTo>
                    <a:pt x="132" y="273"/>
                  </a:moveTo>
                  <a:cubicBezTo>
                    <a:pt x="132" y="258"/>
                    <a:pt x="132" y="258"/>
                    <a:pt x="132" y="258"/>
                  </a:cubicBezTo>
                  <a:cubicBezTo>
                    <a:pt x="139" y="257"/>
                    <a:pt x="143" y="264"/>
                    <a:pt x="136" y="272"/>
                  </a:cubicBezTo>
                  <a:cubicBezTo>
                    <a:pt x="135" y="272"/>
                    <a:pt x="133" y="273"/>
                    <a:pt x="132" y="273"/>
                  </a:cubicBezTo>
                  <a:close/>
                  <a:moveTo>
                    <a:pt x="124" y="109"/>
                  </a:moveTo>
                  <a:cubicBezTo>
                    <a:pt x="127" y="107"/>
                    <a:pt x="129" y="104"/>
                    <a:pt x="132" y="102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29" y="117"/>
                    <a:pt x="127" y="118"/>
                    <a:pt x="124" y="120"/>
                  </a:cubicBezTo>
                  <a:cubicBezTo>
                    <a:pt x="124" y="109"/>
                    <a:pt x="124" y="109"/>
                    <a:pt x="124" y="109"/>
                  </a:cubicBezTo>
                  <a:close/>
                  <a:moveTo>
                    <a:pt x="132" y="693"/>
                  </a:moveTo>
                  <a:cubicBezTo>
                    <a:pt x="130" y="690"/>
                    <a:pt x="127" y="687"/>
                    <a:pt x="124" y="685"/>
                  </a:cubicBezTo>
                  <a:cubicBezTo>
                    <a:pt x="124" y="676"/>
                    <a:pt x="124" y="676"/>
                    <a:pt x="124" y="676"/>
                  </a:cubicBezTo>
                  <a:cubicBezTo>
                    <a:pt x="125" y="677"/>
                    <a:pt x="126" y="678"/>
                    <a:pt x="128" y="679"/>
                  </a:cubicBezTo>
                  <a:cubicBezTo>
                    <a:pt x="129" y="673"/>
                    <a:pt x="131" y="668"/>
                    <a:pt x="132" y="663"/>
                  </a:cubicBezTo>
                  <a:cubicBezTo>
                    <a:pt x="132" y="693"/>
                    <a:pt x="132" y="693"/>
                    <a:pt x="132" y="693"/>
                  </a:cubicBezTo>
                  <a:close/>
                  <a:moveTo>
                    <a:pt x="132" y="133"/>
                  </a:moveTo>
                  <a:cubicBezTo>
                    <a:pt x="132" y="142"/>
                    <a:pt x="132" y="142"/>
                    <a:pt x="132" y="142"/>
                  </a:cubicBezTo>
                  <a:cubicBezTo>
                    <a:pt x="129" y="142"/>
                    <a:pt x="127" y="141"/>
                    <a:pt x="124" y="141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2" y="133"/>
                    <a:pt x="132" y="133"/>
                    <a:pt x="132" y="133"/>
                  </a:cubicBezTo>
                  <a:close/>
                  <a:moveTo>
                    <a:pt x="132" y="154"/>
                  </a:moveTo>
                  <a:cubicBezTo>
                    <a:pt x="132" y="164"/>
                    <a:pt x="132" y="164"/>
                    <a:pt x="132" y="164"/>
                  </a:cubicBezTo>
                  <a:cubicBezTo>
                    <a:pt x="131" y="165"/>
                    <a:pt x="131" y="166"/>
                    <a:pt x="130" y="166"/>
                  </a:cubicBezTo>
                  <a:cubicBezTo>
                    <a:pt x="128" y="169"/>
                    <a:pt x="126" y="172"/>
                    <a:pt x="124" y="175"/>
                  </a:cubicBezTo>
                  <a:cubicBezTo>
                    <a:pt x="124" y="157"/>
                    <a:pt x="124" y="157"/>
                    <a:pt x="124" y="157"/>
                  </a:cubicBezTo>
                  <a:cubicBezTo>
                    <a:pt x="127" y="156"/>
                    <a:pt x="130" y="156"/>
                    <a:pt x="132" y="154"/>
                  </a:cubicBezTo>
                  <a:close/>
                  <a:moveTo>
                    <a:pt x="132" y="258"/>
                  </a:moveTo>
                  <a:cubicBezTo>
                    <a:pt x="132" y="273"/>
                    <a:pt x="132" y="273"/>
                    <a:pt x="132" y="273"/>
                  </a:cubicBezTo>
                  <a:cubicBezTo>
                    <a:pt x="131" y="273"/>
                    <a:pt x="129" y="273"/>
                    <a:pt x="128" y="273"/>
                  </a:cubicBezTo>
                  <a:cubicBezTo>
                    <a:pt x="124" y="269"/>
                    <a:pt x="125" y="267"/>
                    <a:pt x="125" y="262"/>
                  </a:cubicBezTo>
                  <a:cubicBezTo>
                    <a:pt x="127" y="260"/>
                    <a:pt x="130" y="258"/>
                    <a:pt x="132" y="258"/>
                  </a:cubicBezTo>
                  <a:close/>
                  <a:moveTo>
                    <a:pt x="132" y="310"/>
                  </a:moveTo>
                  <a:cubicBezTo>
                    <a:pt x="132" y="325"/>
                    <a:pt x="132" y="325"/>
                    <a:pt x="132" y="325"/>
                  </a:cubicBezTo>
                  <a:cubicBezTo>
                    <a:pt x="131" y="331"/>
                    <a:pt x="129" y="336"/>
                    <a:pt x="128" y="342"/>
                  </a:cubicBezTo>
                  <a:cubicBezTo>
                    <a:pt x="124" y="342"/>
                    <a:pt x="124" y="342"/>
                    <a:pt x="124" y="342"/>
                  </a:cubicBezTo>
                  <a:cubicBezTo>
                    <a:pt x="124" y="317"/>
                    <a:pt x="124" y="317"/>
                    <a:pt x="124" y="317"/>
                  </a:cubicBezTo>
                  <a:cubicBezTo>
                    <a:pt x="124" y="317"/>
                    <a:pt x="124" y="317"/>
                    <a:pt x="124" y="317"/>
                  </a:cubicBezTo>
                  <a:cubicBezTo>
                    <a:pt x="125" y="314"/>
                    <a:pt x="126" y="311"/>
                    <a:pt x="126" y="308"/>
                  </a:cubicBezTo>
                  <a:cubicBezTo>
                    <a:pt x="128" y="309"/>
                    <a:pt x="130" y="310"/>
                    <a:pt x="132" y="310"/>
                  </a:cubicBezTo>
                  <a:close/>
                  <a:moveTo>
                    <a:pt x="132" y="481"/>
                  </a:moveTo>
                  <a:cubicBezTo>
                    <a:pt x="132" y="501"/>
                    <a:pt x="132" y="501"/>
                    <a:pt x="132" y="501"/>
                  </a:cubicBezTo>
                  <a:cubicBezTo>
                    <a:pt x="132" y="499"/>
                    <a:pt x="131" y="496"/>
                    <a:pt x="131" y="493"/>
                  </a:cubicBezTo>
                  <a:cubicBezTo>
                    <a:pt x="129" y="491"/>
                    <a:pt x="127" y="489"/>
                    <a:pt x="124" y="488"/>
                  </a:cubicBezTo>
                  <a:cubicBezTo>
                    <a:pt x="124" y="476"/>
                    <a:pt x="124" y="476"/>
                    <a:pt x="124" y="476"/>
                  </a:cubicBezTo>
                  <a:cubicBezTo>
                    <a:pt x="127" y="477"/>
                    <a:pt x="130" y="479"/>
                    <a:pt x="132" y="481"/>
                  </a:cubicBezTo>
                  <a:close/>
                  <a:moveTo>
                    <a:pt x="132" y="525"/>
                  </a:moveTo>
                  <a:cubicBezTo>
                    <a:pt x="132" y="539"/>
                    <a:pt x="132" y="539"/>
                    <a:pt x="132" y="539"/>
                  </a:cubicBezTo>
                  <a:cubicBezTo>
                    <a:pt x="129" y="540"/>
                    <a:pt x="127" y="542"/>
                    <a:pt x="124" y="543"/>
                  </a:cubicBezTo>
                  <a:cubicBezTo>
                    <a:pt x="124" y="529"/>
                    <a:pt x="124" y="529"/>
                    <a:pt x="124" y="529"/>
                  </a:cubicBezTo>
                  <a:cubicBezTo>
                    <a:pt x="132" y="525"/>
                    <a:pt x="132" y="525"/>
                    <a:pt x="132" y="525"/>
                  </a:cubicBezTo>
                  <a:close/>
                  <a:moveTo>
                    <a:pt x="132" y="553"/>
                  </a:moveTo>
                  <a:cubicBezTo>
                    <a:pt x="132" y="566"/>
                    <a:pt x="132" y="566"/>
                    <a:pt x="132" y="566"/>
                  </a:cubicBezTo>
                  <a:cubicBezTo>
                    <a:pt x="129" y="567"/>
                    <a:pt x="129" y="567"/>
                    <a:pt x="129" y="567"/>
                  </a:cubicBezTo>
                  <a:cubicBezTo>
                    <a:pt x="127" y="564"/>
                    <a:pt x="126" y="561"/>
                    <a:pt x="125" y="558"/>
                  </a:cubicBezTo>
                  <a:cubicBezTo>
                    <a:pt x="128" y="555"/>
                    <a:pt x="130" y="554"/>
                    <a:pt x="132" y="553"/>
                  </a:cubicBezTo>
                  <a:close/>
                  <a:moveTo>
                    <a:pt x="132" y="628"/>
                  </a:moveTo>
                  <a:cubicBezTo>
                    <a:pt x="132" y="642"/>
                    <a:pt x="132" y="642"/>
                    <a:pt x="132" y="642"/>
                  </a:cubicBezTo>
                  <a:cubicBezTo>
                    <a:pt x="131" y="638"/>
                    <a:pt x="128" y="635"/>
                    <a:pt x="124" y="632"/>
                  </a:cubicBezTo>
                  <a:cubicBezTo>
                    <a:pt x="124" y="621"/>
                    <a:pt x="124" y="621"/>
                    <a:pt x="124" y="621"/>
                  </a:cubicBezTo>
                  <a:cubicBezTo>
                    <a:pt x="126" y="623"/>
                    <a:pt x="129" y="626"/>
                    <a:pt x="132" y="628"/>
                  </a:cubicBezTo>
                  <a:close/>
                  <a:moveTo>
                    <a:pt x="124" y="512"/>
                  </a:moveTo>
                  <a:cubicBezTo>
                    <a:pt x="124" y="505"/>
                    <a:pt x="124" y="505"/>
                    <a:pt x="124" y="505"/>
                  </a:cubicBezTo>
                  <a:cubicBezTo>
                    <a:pt x="125" y="507"/>
                    <a:pt x="126" y="509"/>
                    <a:pt x="127" y="511"/>
                  </a:cubicBezTo>
                  <a:cubicBezTo>
                    <a:pt x="124" y="512"/>
                    <a:pt x="124" y="512"/>
                    <a:pt x="124" y="512"/>
                  </a:cubicBezTo>
                  <a:close/>
                  <a:moveTo>
                    <a:pt x="124" y="460"/>
                  </a:moveTo>
                  <a:cubicBezTo>
                    <a:pt x="124" y="449"/>
                    <a:pt x="124" y="449"/>
                    <a:pt x="124" y="449"/>
                  </a:cubicBezTo>
                  <a:cubicBezTo>
                    <a:pt x="125" y="449"/>
                    <a:pt x="126" y="449"/>
                    <a:pt x="127" y="450"/>
                  </a:cubicBezTo>
                  <a:cubicBezTo>
                    <a:pt x="127" y="453"/>
                    <a:pt x="128" y="456"/>
                    <a:pt x="129" y="459"/>
                  </a:cubicBezTo>
                  <a:cubicBezTo>
                    <a:pt x="124" y="460"/>
                    <a:pt x="124" y="460"/>
                    <a:pt x="124" y="460"/>
                  </a:cubicBezTo>
                  <a:close/>
                  <a:moveTo>
                    <a:pt x="124" y="435"/>
                  </a:moveTo>
                  <a:cubicBezTo>
                    <a:pt x="124" y="432"/>
                    <a:pt x="124" y="432"/>
                    <a:pt x="124" y="432"/>
                  </a:cubicBezTo>
                  <a:cubicBezTo>
                    <a:pt x="125" y="435"/>
                    <a:pt x="125" y="435"/>
                    <a:pt x="125" y="435"/>
                  </a:cubicBezTo>
                  <a:lnTo>
                    <a:pt x="124" y="435"/>
                  </a:lnTo>
                  <a:close/>
                  <a:moveTo>
                    <a:pt x="103" y="132"/>
                  </a:moveTo>
                  <a:cubicBezTo>
                    <a:pt x="103" y="132"/>
                    <a:pt x="104" y="132"/>
                    <a:pt x="104" y="131"/>
                  </a:cubicBezTo>
                  <a:cubicBezTo>
                    <a:pt x="110" y="123"/>
                    <a:pt x="117" y="116"/>
                    <a:pt x="124" y="109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1" y="122"/>
                    <a:pt x="118" y="125"/>
                    <a:pt x="115" y="129"/>
                  </a:cubicBezTo>
                  <a:cubicBezTo>
                    <a:pt x="118" y="130"/>
                    <a:pt x="121" y="131"/>
                    <a:pt x="124" y="13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16" y="139"/>
                    <a:pt x="109" y="139"/>
                    <a:pt x="103" y="143"/>
                  </a:cubicBezTo>
                  <a:cubicBezTo>
                    <a:pt x="103" y="132"/>
                    <a:pt x="103" y="132"/>
                    <a:pt x="103" y="132"/>
                  </a:cubicBezTo>
                  <a:close/>
                  <a:moveTo>
                    <a:pt x="124" y="685"/>
                  </a:moveTo>
                  <a:cubicBezTo>
                    <a:pt x="118" y="679"/>
                    <a:pt x="110" y="673"/>
                    <a:pt x="105" y="665"/>
                  </a:cubicBezTo>
                  <a:cubicBezTo>
                    <a:pt x="105" y="664"/>
                    <a:pt x="104" y="664"/>
                    <a:pt x="103" y="663"/>
                  </a:cubicBezTo>
                  <a:cubicBezTo>
                    <a:pt x="103" y="653"/>
                    <a:pt x="103" y="653"/>
                    <a:pt x="103" y="653"/>
                  </a:cubicBezTo>
                  <a:cubicBezTo>
                    <a:pt x="104" y="655"/>
                    <a:pt x="104" y="655"/>
                    <a:pt x="104" y="655"/>
                  </a:cubicBezTo>
                  <a:cubicBezTo>
                    <a:pt x="107" y="646"/>
                    <a:pt x="110" y="637"/>
                    <a:pt x="113" y="629"/>
                  </a:cubicBezTo>
                  <a:cubicBezTo>
                    <a:pt x="113" y="617"/>
                    <a:pt x="112" y="615"/>
                    <a:pt x="103" y="605"/>
                  </a:cubicBezTo>
                  <a:cubicBezTo>
                    <a:pt x="103" y="605"/>
                    <a:pt x="103" y="605"/>
                    <a:pt x="103" y="606"/>
                  </a:cubicBezTo>
                  <a:cubicBezTo>
                    <a:pt x="103" y="592"/>
                    <a:pt x="103" y="592"/>
                    <a:pt x="103" y="592"/>
                  </a:cubicBezTo>
                  <a:cubicBezTo>
                    <a:pt x="104" y="594"/>
                    <a:pt x="104" y="596"/>
                    <a:pt x="105" y="597"/>
                  </a:cubicBezTo>
                  <a:cubicBezTo>
                    <a:pt x="113" y="605"/>
                    <a:pt x="118" y="613"/>
                    <a:pt x="124" y="621"/>
                  </a:cubicBezTo>
                  <a:cubicBezTo>
                    <a:pt x="124" y="632"/>
                    <a:pt x="124" y="632"/>
                    <a:pt x="124" y="632"/>
                  </a:cubicBezTo>
                  <a:cubicBezTo>
                    <a:pt x="124" y="631"/>
                    <a:pt x="123" y="630"/>
                    <a:pt x="122" y="630"/>
                  </a:cubicBezTo>
                  <a:cubicBezTo>
                    <a:pt x="115" y="654"/>
                    <a:pt x="109" y="661"/>
                    <a:pt x="124" y="676"/>
                  </a:cubicBezTo>
                  <a:cubicBezTo>
                    <a:pt x="124" y="685"/>
                    <a:pt x="124" y="685"/>
                    <a:pt x="124" y="685"/>
                  </a:cubicBezTo>
                  <a:close/>
                  <a:moveTo>
                    <a:pt x="124" y="157"/>
                  </a:moveTo>
                  <a:cubicBezTo>
                    <a:pt x="124" y="175"/>
                    <a:pt x="124" y="175"/>
                    <a:pt x="124" y="175"/>
                  </a:cubicBezTo>
                  <a:cubicBezTo>
                    <a:pt x="121" y="180"/>
                    <a:pt x="117" y="184"/>
                    <a:pt x="111" y="190"/>
                  </a:cubicBezTo>
                  <a:cubicBezTo>
                    <a:pt x="108" y="195"/>
                    <a:pt x="106" y="200"/>
                    <a:pt x="103" y="205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11" y="181"/>
                    <a:pt x="114" y="177"/>
                    <a:pt x="119" y="167"/>
                  </a:cubicBezTo>
                  <a:cubicBezTo>
                    <a:pt x="111" y="166"/>
                    <a:pt x="106" y="165"/>
                    <a:pt x="103" y="165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12" y="158"/>
                    <a:pt x="112" y="158"/>
                    <a:pt x="112" y="158"/>
                  </a:cubicBezTo>
                  <a:cubicBezTo>
                    <a:pt x="117" y="158"/>
                    <a:pt x="121" y="158"/>
                    <a:pt x="124" y="157"/>
                  </a:cubicBezTo>
                  <a:close/>
                  <a:moveTo>
                    <a:pt x="124" y="317"/>
                  </a:moveTo>
                  <a:cubicBezTo>
                    <a:pt x="124" y="342"/>
                    <a:pt x="124" y="342"/>
                    <a:pt x="124" y="342"/>
                  </a:cubicBezTo>
                  <a:cubicBezTo>
                    <a:pt x="123" y="342"/>
                    <a:pt x="123" y="342"/>
                    <a:pt x="123" y="342"/>
                  </a:cubicBezTo>
                  <a:cubicBezTo>
                    <a:pt x="121" y="341"/>
                    <a:pt x="120" y="341"/>
                    <a:pt x="118" y="340"/>
                  </a:cubicBezTo>
                  <a:cubicBezTo>
                    <a:pt x="119" y="337"/>
                    <a:pt x="120" y="333"/>
                    <a:pt x="120" y="330"/>
                  </a:cubicBezTo>
                  <a:cubicBezTo>
                    <a:pt x="115" y="328"/>
                    <a:pt x="109" y="327"/>
                    <a:pt x="103" y="325"/>
                  </a:cubicBezTo>
                  <a:cubicBezTo>
                    <a:pt x="103" y="313"/>
                    <a:pt x="103" y="313"/>
                    <a:pt x="103" y="313"/>
                  </a:cubicBezTo>
                  <a:cubicBezTo>
                    <a:pt x="110" y="315"/>
                    <a:pt x="118" y="317"/>
                    <a:pt x="124" y="317"/>
                  </a:cubicBezTo>
                  <a:close/>
                  <a:moveTo>
                    <a:pt x="124" y="432"/>
                  </a:moveTo>
                  <a:cubicBezTo>
                    <a:pt x="124" y="435"/>
                    <a:pt x="124" y="435"/>
                    <a:pt x="124" y="435"/>
                  </a:cubicBezTo>
                  <a:cubicBezTo>
                    <a:pt x="117" y="440"/>
                    <a:pt x="110" y="446"/>
                    <a:pt x="103" y="451"/>
                  </a:cubicBezTo>
                  <a:cubicBezTo>
                    <a:pt x="103" y="439"/>
                    <a:pt x="103" y="439"/>
                    <a:pt x="103" y="439"/>
                  </a:cubicBezTo>
                  <a:cubicBezTo>
                    <a:pt x="105" y="438"/>
                    <a:pt x="107" y="436"/>
                    <a:pt x="109" y="435"/>
                  </a:cubicBezTo>
                  <a:cubicBezTo>
                    <a:pt x="107" y="435"/>
                    <a:pt x="105" y="435"/>
                    <a:pt x="103" y="436"/>
                  </a:cubicBezTo>
                  <a:cubicBezTo>
                    <a:pt x="103" y="425"/>
                    <a:pt x="103" y="425"/>
                    <a:pt x="103" y="425"/>
                  </a:cubicBezTo>
                  <a:cubicBezTo>
                    <a:pt x="123" y="422"/>
                    <a:pt x="123" y="422"/>
                    <a:pt x="123" y="422"/>
                  </a:cubicBezTo>
                  <a:cubicBezTo>
                    <a:pt x="124" y="432"/>
                    <a:pt x="124" y="432"/>
                    <a:pt x="124" y="432"/>
                  </a:cubicBezTo>
                  <a:close/>
                  <a:moveTo>
                    <a:pt x="124" y="449"/>
                  </a:moveTo>
                  <a:cubicBezTo>
                    <a:pt x="121" y="449"/>
                    <a:pt x="118" y="450"/>
                    <a:pt x="103" y="452"/>
                  </a:cubicBezTo>
                  <a:cubicBezTo>
                    <a:pt x="103" y="463"/>
                    <a:pt x="103" y="463"/>
                    <a:pt x="103" y="463"/>
                  </a:cubicBezTo>
                  <a:cubicBezTo>
                    <a:pt x="110" y="462"/>
                    <a:pt x="117" y="461"/>
                    <a:pt x="124" y="460"/>
                  </a:cubicBezTo>
                  <a:cubicBezTo>
                    <a:pt x="124" y="449"/>
                    <a:pt x="124" y="449"/>
                    <a:pt x="124" y="449"/>
                  </a:cubicBezTo>
                  <a:close/>
                  <a:moveTo>
                    <a:pt x="124" y="476"/>
                  </a:moveTo>
                  <a:cubicBezTo>
                    <a:pt x="124" y="488"/>
                    <a:pt x="124" y="488"/>
                    <a:pt x="124" y="488"/>
                  </a:cubicBezTo>
                  <a:cubicBezTo>
                    <a:pt x="114" y="483"/>
                    <a:pt x="102" y="492"/>
                    <a:pt x="107" y="505"/>
                  </a:cubicBezTo>
                  <a:cubicBezTo>
                    <a:pt x="110" y="506"/>
                    <a:pt x="110" y="506"/>
                    <a:pt x="114" y="504"/>
                  </a:cubicBezTo>
                  <a:cubicBezTo>
                    <a:pt x="114" y="502"/>
                    <a:pt x="113" y="500"/>
                    <a:pt x="113" y="498"/>
                  </a:cubicBezTo>
                  <a:cubicBezTo>
                    <a:pt x="116" y="497"/>
                    <a:pt x="118" y="496"/>
                    <a:pt x="121" y="495"/>
                  </a:cubicBezTo>
                  <a:cubicBezTo>
                    <a:pt x="122" y="498"/>
                    <a:pt x="123" y="501"/>
                    <a:pt x="124" y="505"/>
                  </a:cubicBezTo>
                  <a:cubicBezTo>
                    <a:pt x="124" y="512"/>
                    <a:pt x="124" y="512"/>
                    <a:pt x="124" y="512"/>
                  </a:cubicBezTo>
                  <a:cubicBezTo>
                    <a:pt x="118" y="514"/>
                    <a:pt x="111" y="517"/>
                    <a:pt x="104" y="519"/>
                  </a:cubicBezTo>
                  <a:cubicBezTo>
                    <a:pt x="103" y="516"/>
                    <a:pt x="103" y="516"/>
                    <a:pt x="103" y="516"/>
                  </a:cubicBezTo>
                  <a:cubicBezTo>
                    <a:pt x="103" y="480"/>
                    <a:pt x="103" y="480"/>
                    <a:pt x="103" y="480"/>
                  </a:cubicBezTo>
                  <a:cubicBezTo>
                    <a:pt x="112" y="476"/>
                    <a:pt x="119" y="475"/>
                    <a:pt x="124" y="476"/>
                  </a:cubicBezTo>
                  <a:close/>
                  <a:moveTo>
                    <a:pt x="124" y="529"/>
                  </a:moveTo>
                  <a:cubicBezTo>
                    <a:pt x="124" y="543"/>
                    <a:pt x="124" y="543"/>
                    <a:pt x="124" y="543"/>
                  </a:cubicBezTo>
                  <a:cubicBezTo>
                    <a:pt x="122" y="545"/>
                    <a:pt x="120" y="546"/>
                    <a:pt x="117" y="546"/>
                  </a:cubicBezTo>
                  <a:cubicBezTo>
                    <a:pt x="115" y="543"/>
                    <a:pt x="114" y="539"/>
                    <a:pt x="112" y="536"/>
                  </a:cubicBezTo>
                  <a:cubicBezTo>
                    <a:pt x="116" y="534"/>
                    <a:pt x="120" y="532"/>
                    <a:pt x="124" y="529"/>
                  </a:cubicBezTo>
                  <a:close/>
                  <a:moveTo>
                    <a:pt x="103" y="409"/>
                  </a:moveTo>
                  <a:cubicBezTo>
                    <a:pt x="103" y="396"/>
                    <a:pt x="103" y="396"/>
                    <a:pt x="103" y="396"/>
                  </a:cubicBezTo>
                  <a:cubicBezTo>
                    <a:pt x="109" y="396"/>
                    <a:pt x="116" y="396"/>
                    <a:pt x="122" y="396"/>
                  </a:cubicBezTo>
                  <a:cubicBezTo>
                    <a:pt x="122" y="400"/>
                    <a:pt x="122" y="404"/>
                    <a:pt x="122" y="409"/>
                  </a:cubicBezTo>
                  <a:cubicBezTo>
                    <a:pt x="103" y="409"/>
                    <a:pt x="103" y="409"/>
                    <a:pt x="103" y="409"/>
                  </a:cubicBezTo>
                  <a:close/>
                  <a:moveTo>
                    <a:pt x="103" y="378"/>
                  </a:moveTo>
                  <a:cubicBezTo>
                    <a:pt x="103" y="356"/>
                    <a:pt x="103" y="356"/>
                    <a:pt x="103" y="356"/>
                  </a:cubicBezTo>
                  <a:cubicBezTo>
                    <a:pt x="105" y="353"/>
                    <a:pt x="109" y="353"/>
                    <a:pt x="116" y="353"/>
                  </a:cubicBezTo>
                  <a:cubicBezTo>
                    <a:pt x="126" y="360"/>
                    <a:pt x="124" y="371"/>
                    <a:pt x="122" y="382"/>
                  </a:cubicBezTo>
                  <a:cubicBezTo>
                    <a:pt x="119" y="381"/>
                    <a:pt x="116" y="380"/>
                    <a:pt x="113" y="380"/>
                  </a:cubicBezTo>
                  <a:cubicBezTo>
                    <a:pt x="115" y="374"/>
                    <a:pt x="114" y="370"/>
                    <a:pt x="114" y="364"/>
                  </a:cubicBezTo>
                  <a:cubicBezTo>
                    <a:pt x="112" y="364"/>
                    <a:pt x="111" y="364"/>
                    <a:pt x="109" y="365"/>
                  </a:cubicBezTo>
                  <a:cubicBezTo>
                    <a:pt x="107" y="371"/>
                    <a:pt x="105" y="375"/>
                    <a:pt x="103" y="378"/>
                  </a:cubicBezTo>
                  <a:close/>
                  <a:moveTo>
                    <a:pt x="94" y="141"/>
                  </a:moveTo>
                  <a:cubicBezTo>
                    <a:pt x="96" y="138"/>
                    <a:pt x="99" y="135"/>
                    <a:pt x="103" y="13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0" y="145"/>
                    <a:pt x="97" y="149"/>
                    <a:pt x="94" y="154"/>
                  </a:cubicBezTo>
                  <a:cubicBezTo>
                    <a:pt x="94" y="141"/>
                    <a:pt x="94" y="141"/>
                    <a:pt x="94" y="141"/>
                  </a:cubicBezTo>
                  <a:close/>
                  <a:moveTo>
                    <a:pt x="103" y="663"/>
                  </a:moveTo>
                  <a:cubicBezTo>
                    <a:pt x="99" y="660"/>
                    <a:pt x="97" y="657"/>
                    <a:pt x="94" y="654"/>
                  </a:cubicBezTo>
                  <a:cubicBezTo>
                    <a:pt x="94" y="641"/>
                    <a:pt x="94" y="641"/>
                    <a:pt x="94" y="641"/>
                  </a:cubicBezTo>
                  <a:cubicBezTo>
                    <a:pt x="95" y="644"/>
                    <a:pt x="96" y="645"/>
                    <a:pt x="103" y="653"/>
                  </a:cubicBezTo>
                  <a:cubicBezTo>
                    <a:pt x="103" y="663"/>
                    <a:pt x="103" y="663"/>
                    <a:pt x="103" y="663"/>
                  </a:cubicBezTo>
                  <a:close/>
                  <a:moveTo>
                    <a:pt x="103" y="156"/>
                  </a:moveTo>
                  <a:cubicBezTo>
                    <a:pt x="103" y="165"/>
                    <a:pt x="103" y="165"/>
                    <a:pt x="103" y="165"/>
                  </a:cubicBezTo>
                  <a:cubicBezTo>
                    <a:pt x="99" y="164"/>
                    <a:pt x="97" y="164"/>
                    <a:pt x="94" y="16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103" y="156"/>
                    <a:pt x="103" y="156"/>
                    <a:pt x="103" y="156"/>
                  </a:cubicBezTo>
                  <a:close/>
                  <a:moveTo>
                    <a:pt x="103" y="182"/>
                  </a:moveTo>
                  <a:cubicBezTo>
                    <a:pt x="103" y="205"/>
                    <a:pt x="103" y="205"/>
                    <a:pt x="103" y="205"/>
                  </a:cubicBezTo>
                  <a:cubicBezTo>
                    <a:pt x="101" y="209"/>
                    <a:pt x="98" y="212"/>
                    <a:pt x="94" y="215"/>
                  </a:cubicBezTo>
                  <a:cubicBezTo>
                    <a:pt x="94" y="205"/>
                    <a:pt x="94" y="205"/>
                    <a:pt x="94" y="205"/>
                  </a:cubicBezTo>
                  <a:cubicBezTo>
                    <a:pt x="96" y="202"/>
                    <a:pt x="97" y="198"/>
                    <a:pt x="101" y="192"/>
                  </a:cubicBezTo>
                  <a:cubicBezTo>
                    <a:pt x="99" y="192"/>
                    <a:pt x="99" y="193"/>
                    <a:pt x="94" y="192"/>
                  </a:cubicBezTo>
                  <a:cubicBezTo>
                    <a:pt x="94" y="184"/>
                    <a:pt x="94" y="184"/>
                    <a:pt x="94" y="184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8" y="183"/>
                    <a:pt x="101" y="183"/>
                    <a:pt x="103" y="182"/>
                  </a:cubicBezTo>
                  <a:close/>
                  <a:moveTo>
                    <a:pt x="103" y="313"/>
                  </a:moveTo>
                  <a:cubicBezTo>
                    <a:pt x="103" y="325"/>
                    <a:pt x="103" y="325"/>
                    <a:pt x="103" y="325"/>
                  </a:cubicBezTo>
                  <a:cubicBezTo>
                    <a:pt x="94" y="323"/>
                    <a:pt x="94" y="323"/>
                    <a:pt x="94" y="323"/>
                  </a:cubicBezTo>
                  <a:cubicBezTo>
                    <a:pt x="94" y="310"/>
                    <a:pt x="94" y="310"/>
                    <a:pt x="94" y="310"/>
                  </a:cubicBezTo>
                  <a:cubicBezTo>
                    <a:pt x="97" y="311"/>
                    <a:pt x="100" y="312"/>
                    <a:pt x="103" y="313"/>
                  </a:cubicBezTo>
                  <a:close/>
                  <a:moveTo>
                    <a:pt x="103" y="356"/>
                  </a:moveTo>
                  <a:cubicBezTo>
                    <a:pt x="103" y="378"/>
                    <a:pt x="103" y="378"/>
                    <a:pt x="103" y="378"/>
                  </a:cubicBezTo>
                  <a:cubicBezTo>
                    <a:pt x="101" y="380"/>
                    <a:pt x="98" y="382"/>
                    <a:pt x="94" y="382"/>
                  </a:cubicBezTo>
                  <a:cubicBezTo>
                    <a:pt x="94" y="369"/>
                    <a:pt x="94" y="369"/>
                    <a:pt x="94" y="369"/>
                  </a:cubicBezTo>
                  <a:cubicBezTo>
                    <a:pt x="94" y="369"/>
                    <a:pt x="95" y="369"/>
                    <a:pt x="95" y="369"/>
                  </a:cubicBezTo>
                  <a:cubicBezTo>
                    <a:pt x="99" y="362"/>
                    <a:pt x="100" y="358"/>
                    <a:pt x="103" y="356"/>
                  </a:cubicBezTo>
                  <a:close/>
                  <a:moveTo>
                    <a:pt x="103" y="396"/>
                  </a:moveTo>
                  <a:cubicBezTo>
                    <a:pt x="103" y="409"/>
                    <a:pt x="103" y="409"/>
                    <a:pt x="103" y="409"/>
                  </a:cubicBezTo>
                  <a:cubicBezTo>
                    <a:pt x="94" y="409"/>
                    <a:pt x="94" y="409"/>
                    <a:pt x="94" y="409"/>
                  </a:cubicBezTo>
                  <a:cubicBezTo>
                    <a:pt x="94" y="397"/>
                    <a:pt x="94" y="397"/>
                    <a:pt x="94" y="397"/>
                  </a:cubicBezTo>
                  <a:cubicBezTo>
                    <a:pt x="103" y="396"/>
                    <a:pt x="103" y="396"/>
                    <a:pt x="103" y="396"/>
                  </a:cubicBezTo>
                  <a:close/>
                  <a:moveTo>
                    <a:pt x="103" y="425"/>
                  </a:moveTo>
                  <a:cubicBezTo>
                    <a:pt x="103" y="436"/>
                    <a:pt x="103" y="436"/>
                    <a:pt x="103" y="436"/>
                  </a:cubicBezTo>
                  <a:cubicBezTo>
                    <a:pt x="100" y="436"/>
                    <a:pt x="97" y="436"/>
                    <a:pt x="94" y="437"/>
                  </a:cubicBezTo>
                  <a:cubicBezTo>
                    <a:pt x="94" y="426"/>
                    <a:pt x="94" y="426"/>
                    <a:pt x="94" y="426"/>
                  </a:cubicBezTo>
                  <a:cubicBezTo>
                    <a:pt x="103" y="425"/>
                    <a:pt x="103" y="425"/>
                    <a:pt x="103" y="425"/>
                  </a:cubicBezTo>
                  <a:close/>
                  <a:moveTo>
                    <a:pt x="103" y="439"/>
                  </a:moveTo>
                  <a:cubicBezTo>
                    <a:pt x="103" y="451"/>
                    <a:pt x="103" y="451"/>
                    <a:pt x="103" y="451"/>
                  </a:cubicBezTo>
                  <a:cubicBezTo>
                    <a:pt x="102" y="452"/>
                    <a:pt x="102" y="452"/>
                    <a:pt x="102" y="452"/>
                  </a:cubicBezTo>
                  <a:cubicBezTo>
                    <a:pt x="103" y="452"/>
                    <a:pt x="103" y="452"/>
                    <a:pt x="103" y="452"/>
                  </a:cubicBezTo>
                  <a:cubicBezTo>
                    <a:pt x="103" y="463"/>
                    <a:pt x="103" y="463"/>
                    <a:pt x="103" y="463"/>
                  </a:cubicBezTo>
                  <a:cubicBezTo>
                    <a:pt x="100" y="463"/>
                    <a:pt x="97" y="464"/>
                    <a:pt x="94" y="464"/>
                  </a:cubicBezTo>
                  <a:cubicBezTo>
                    <a:pt x="94" y="446"/>
                    <a:pt x="94" y="446"/>
                    <a:pt x="94" y="446"/>
                  </a:cubicBezTo>
                  <a:cubicBezTo>
                    <a:pt x="97" y="444"/>
                    <a:pt x="100" y="441"/>
                    <a:pt x="103" y="439"/>
                  </a:cubicBezTo>
                  <a:close/>
                  <a:moveTo>
                    <a:pt x="103" y="480"/>
                  </a:moveTo>
                  <a:cubicBezTo>
                    <a:pt x="103" y="516"/>
                    <a:pt x="103" y="516"/>
                    <a:pt x="103" y="516"/>
                  </a:cubicBezTo>
                  <a:cubicBezTo>
                    <a:pt x="97" y="503"/>
                    <a:pt x="93" y="495"/>
                    <a:pt x="101" y="480"/>
                  </a:cubicBezTo>
                  <a:cubicBezTo>
                    <a:pt x="101" y="480"/>
                    <a:pt x="102" y="480"/>
                    <a:pt x="103" y="480"/>
                  </a:cubicBezTo>
                  <a:close/>
                  <a:moveTo>
                    <a:pt x="103" y="592"/>
                  </a:moveTo>
                  <a:cubicBezTo>
                    <a:pt x="103" y="606"/>
                    <a:pt x="103" y="606"/>
                    <a:pt x="103" y="606"/>
                  </a:cubicBezTo>
                  <a:cubicBezTo>
                    <a:pt x="98" y="611"/>
                    <a:pt x="95" y="621"/>
                    <a:pt x="94" y="630"/>
                  </a:cubicBezTo>
                  <a:cubicBezTo>
                    <a:pt x="94" y="603"/>
                    <a:pt x="94" y="603"/>
                    <a:pt x="94" y="603"/>
                  </a:cubicBezTo>
                  <a:cubicBezTo>
                    <a:pt x="95" y="598"/>
                    <a:pt x="95" y="595"/>
                    <a:pt x="94" y="592"/>
                  </a:cubicBezTo>
                  <a:cubicBezTo>
                    <a:pt x="94" y="575"/>
                    <a:pt x="94" y="575"/>
                    <a:pt x="94" y="575"/>
                  </a:cubicBezTo>
                  <a:cubicBezTo>
                    <a:pt x="98" y="579"/>
                    <a:pt x="101" y="587"/>
                    <a:pt x="103" y="592"/>
                  </a:cubicBezTo>
                  <a:close/>
                  <a:moveTo>
                    <a:pt x="84" y="155"/>
                  </a:moveTo>
                  <a:cubicBezTo>
                    <a:pt x="87" y="150"/>
                    <a:pt x="90" y="145"/>
                    <a:pt x="94" y="141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92" y="164"/>
                    <a:pt x="91" y="164"/>
                    <a:pt x="90" y="164"/>
                  </a:cubicBezTo>
                  <a:cubicBezTo>
                    <a:pt x="87" y="166"/>
                    <a:pt x="86" y="166"/>
                    <a:pt x="84" y="168"/>
                  </a:cubicBezTo>
                  <a:cubicBezTo>
                    <a:pt x="84" y="155"/>
                    <a:pt x="84" y="155"/>
                    <a:pt x="84" y="155"/>
                  </a:cubicBezTo>
                  <a:close/>
                  <a:moveTo>
                    <a:pt x="94" y="654"/>
                  </a:moveTo>
                  <a:cubicBezTo>
                    <a:pt x="90" y="650"/>
                    <a:pt x="87" y="646"/>
                    <a:pt x="84" y="642"/>
                  </a:cubicBezTo>
                  <a:cubicBezTo>
                    <a:pt x="84" y="628"/>
                    <a:pt x="84" y="628"/>
                    <a:pt x="84" y="628"/>
                  </a:cubicBezTo>
                  <a:cubicBezTo>
                    <a:pt x="84" y="628"/>
                    <a:pt x="84" y="628"/>
                    <a:pt x="84" y="628"/>
                  </a:cubicBezTo>
                  <a:cubicBezTo>
                    <a:pt x="88" y="616"/>
                    <a:pt x="88" y="616"/>
                    <a:pt x="93" y="606"/>
                  </a:cubicBezTo>
                  <a:cubicBezTo>
                    <a:pt x="93" y="605"/>
                    <a:pt x="93" y="604"/>
                    <a:pt x="94" y="603"/>
                  </a:cubicBezTo>
                  <a:cubicBezTo>
                    <a:pt x="94" y="630"/>
                    <a:pt x="94" y="630"/>
                    <a:pt x="94" y="630"/>
                  </a:cubicBezTo>
                  <a:cubicBezTo>
                    <a:pt x="93" y="634"/>
                    <a:pt x="93" y="637"/>
                    <a:pt x="93" y="639"/>
                  </a:cubicBezTo>
                  <a:cubicBezTo>
                    <a:pt x="94" y="641"/>
                    <a:pt x="94" y="641"/>
                    <a:pt x="94" y="641"/>
                  </a:cubicBezTo>
                  <a:cubicBezTo>
                    <a:pt x="94" y="654"/>
                    <a:pt x="94" y="654"/>
                    <a:pt x="94" y="654"/>
                  </a:cubicBezTo>
                  <a:close/>
                  <a:moveTo>
                    <a:pt x="94" y="184"/>
                  </a:moveTo>
                  <a:cubicBezTo>
                    <a:pt x="94" y="192"/>
                    <a:pt x="94" y="192"/>
                    <a:pt x="94" y="192"/>
                  </a:cubicBezTo>
                  <a:cubicBezTo>
                    <a:pt x="91" y="192"/>
                    <a:pt x="88" y="192"/>
                    <a:pt x="84" y="192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7" y="183"/>
                    <a:pt x="90" y="183"/>
                    <a:pt x="94" y="184"/>
                  </a:cubicBezTo>
                  <a:close/>
                  <a:moveTo>
                    <a:pt x="94" y="205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3" y="215"/>
                    <a:pt x="93" y="215"/>
                    <a:pt x="92" y="216"/>
                  </a:cubicBezTo>
                  <a:cubicBezTo>
                    <a:pt x="91" y="223"/>
                    <a:pt x="88" y="230"/>
                    <a:pt x="84" y="236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84" y="219"/>
                    <a:pt x="84" y="219"/>
                    <a:pt x="84" y="219"/>
                  </a:cubicBezTo>
                  <a:cubicBezTo>
                    <a:pt x="84" y="219"/>
                    <a:pt x="84" y="219"/>
                    <a:pt x="84" y="219"/>
                  </a:cubicBezTo>
                  <a:cubicBezTo>
                    <a:pt x="84" y="209"/>
                    <a:pt x="84" y="209"/>
                    <a:pt x="84" y="209"/>
                  </a:cubicBezTo>
                  <a:cubicBezTo>
                    <a:pt x="89" y="208"/>
                    <a:pt x="91" y="207"/>
                    <a:pt x="94" y="205"/>
                  </a:cubicBezTo>
                  <a:close/>
                  <a:moveTo>
                    <a:pt x="94" y="310"/>
                  </a:moveTo>
                  <a:cubicBezTo>
                    <a:pt x="94" y="323"/>
                    <a:pt x="94" y="323"/>
                    <a:pt x="94" y="323"/>
                  </a:cubicBezTo>
                  <a:cubicBezTo>
                    <a:pt x="90" y="321"/>
                    <a:pt x="90" y="321"/>
                    <a:pt x="90" y="321"/>
                  </a:cubicBezTo>
                  <a:cubicBezTo>
                    <a:pt x="91" y="318"/>
                    <a:pt x="91" y="314"/>
                    <a:pt x="92" y="310"/>
                  </a:cubicBezTo>
                  <a:cubicBezTo>
                    <a:pt x="93" y="310"/>
                    <a:pt x="93" y="310"/>
                    <a:pt x="94" y="310"/>
                  </a:cubicBezTo>
                  <a:close/>
                  <a:moveTo>
                    <a:pt x="94" y="369"/>
                  </a:moveTo>
                  <a:cubicBezTo>
                    <a:pt x="94" y="382"/>
                    <a:pt x="94" y="382"/>
                    <a:pt x="94" y="382"/>
                  </a:cubicBezTo>
                  <a:cubicBezTo>
                    <a:pt x="92" y="382"/>
                    <a:pt x="91" y="382"/>
                    <a:pt x="90" y="383"/>
                  </a:cubicBezTo>
                  <a:cubicBezTo>
                    <a:pt x="87" y="381"/>
                    <a:pt x="85" y="379"/>
                    <a:pt x="84" y="377"/>
                  </a:cubicBezTo>
                  <a:cubicBezTo>
                    <a:pt x="84" y="351"/>
                    <a:pt x="84" y="351"/>
                    <a:pt x="84" y="351"/>
                  </a:cubicBezTo>
                  <a:cubicBezTo>
                    <a:pt x="87" y="351"/>
                    <a:pt x="90" y="352"/>
                    <a:pt x="92" y="352"/>
                  </a:cubicBezTo>
                  <a:cubicBezTo>
                    <a:pt x="90" y="358"/>
                    <a:pt x="89" y="364"/>
                    <a:pt x="90" y="370"/>
                  </a:cubicBezTo>
                  <a:cubicBezTo>
                    <a:pt x="91" y="370"/>
                    <a:pt x="92" y="369"/>
                    <a:pt x="94" y="369"/>
                  </a:cubicBezTo>
                  <a:close/>
                  <a:moveTo>
                    <a:pt x="94" y="397"/>
                  </a:moveTo>
                  <a:cubicBezTo>
                    <a:pt x="94" y="409"/>
                    <a:pt x="94" y="409"/>
                    <a:pt x="94" y="409"/>
                  </a:cubicBezTo>
                  <a:cubicBezTo>
                    <a:pt x="84" y="409"/>
                    <a:pt x="84" y="409"/>
                    <a:pt x="84" y="409"/>
                  </a:cubicBezTo>
                  <a:cubicBezTo>
                    <a:pt x="84" y="397"/>
                    <a:pt x="84" y="397"/>
                    <a:pt x="84" y="397"/>
                  </a:cubicBezTo>
                  <a:cubicBezTo>
                    <a:pt x="94" y="397"/>
                    <a:pt x="94" y="397"/>
                    <a:pt x="94" y="397"/>
                  </a:cubicBezTo>
                  <a:close/>
                  <a:moveTo>
                    <a:pt x="94" y="426"/>
                  </a:moveTo>
                  <a:cubicBezTo>
                    <a:pt x="94" y="437"/>
                    <a:pt x="94" y="437"/>
                    <a:pt x="94" y="437"/>
                  </a:cubicBezTo>
                  <a:cubicBezTo>
                    <a:pt x="90" y="437"/>
                    <a:pt x="87" y="438"/>
                    <a:pt x="84" y="438"/>
                  </a:cubicBezTo>
                  <a:cubicBezTo>
                    <a:pt x="84" y="427"/>
                    <a:pt x="84" y="427"/>
                    <a:pt x="84" y="427"/>
                  </a:cubicBezTo>
                  <a:cubicBezTo>
                    <a:pt x="94" y="426"/>
                    <a:pt x="94" y="426"/>
                    <a:pt x="94" y="426"/>
                  </a:cubicBezTo>
                  <a:close/>
                  <a:moveTo>
                    <a:pt x="94" y="446"/>
                  </a:moveTo>
                  <a:cubicBezTo>
                    <a:pt x="94" y="464"/>
                    <a:pt x="94" y="464"/>
                    <a:pt x="94" y="464"/>
                  </a:cubicBezTo>
                  <a:cubicBezTo>
                    <a:pt x="91" y="465"/>
                    <a:pt x="89" y="465"/>
                    <a:pt x="86" y="465"/>
                  </a:cubicBezTo>
                  <a:cubicBezTo>
                    <a:pt x="86" y="461"/>
                    <a:pt x="86" y="456"/>
                    <a:pt x="86" y="451"/>
                  </a:cubicBezTo>
                  <a:cubicBezTo>
                    <a:pt x="94" y="446"/>
                    <a:pt x="94" y="446"/>
                    <a:pt x="94" y="446"/>
                  </a:cubicBezTo>
                  <a:close/>
                  <a:moveTo>
                    <a:pt x="94" y="575"/>
                  </a:moveTo>
                  <a:cubicBezTo>
                    <a:pt x="94" y="592"/>
                    <a:pt x="94" y="592"/>
                    <a:pt x="94" y="592"/>
                  </a:cubicBezTo>
                  <a:cubicBezTo>
                    <a:pt x="92" y="588"/>
                    <a:pt x="90" y="585"/>
                    <a:pt x="88" y="579"/>
                  </a:cubicBezTo>
                  <a:cubicBezTo>
                    <a:pt x="87" y="579"/>
                    <a:pt x="86" y="579"/>
                    <a:pt x="85" y="579"/>
                  </a:cubicBezTo>
                  <a:cubicBezTo>
                    <a:pt x="85" y="581"/>
                    <a:pt x="84" y="582"/>
                    <a:pt x="84" y="583"/>
                  </a:cubicBezTo>
                  <a:cubicBezTo>
                    <a:pt x="84" y="558"/>
                    <a:pt x="84" y="558"/>
                    <a:pt x="84" y="558"/>
                  </a:cubicBezTo>
                  <a:cubicBezTo>
                    <a:pt x="86" y="561"/>
                    <a:pt x="87" y="566"/>
                    <a:pt x="88" y="571"/>
                  </a:cubicBezTo>
                  <a:cubicBezTo>
                    <a:pt x="90" y="572"/>
                    <a:pt x="92" y="573"/>
                    <a:pt x="94" y="575"/>
                  </a:cubicBezTo>
                  <a:close/>
                  <a:moveTo>
                    <a:pt x="76" y="164"/>
                  </a:moveTo>
                  <a:cubicBezTo>
                    <a:pt x="78" y="162"/>
                    <a:pt x="80" y="160"/>
                    <a:pt x="82" y="158"/>
                  </a:cubicBezTo>
                  <a:cubicBezTo>
                    <a:pt x="83" y="157"/>
                    <a:pt x="83" y="156"/>
                    <a:pt x="84" y="155"/>
                  </a:cubicBezTo>
                  <a:cubicBezTo>
                    <a:pt x="84" y="168"/>
                    <a:pt x="84" y="168"/>
                    <a:pt x="84" y="168"/>
                  </a:cubicBezTo>
                  <a:cubicBezTo>
                    <a:pt x="80" y="170"/>
                    <a:pt x="78" y="172"/>
                    <a:pt x="76" y="176"/>
                  </a:cubicBezTo>
                  <a:cubicBezTo>
                    <a:pt x="76" y="164"/>
                    <a:pt x="76" y="164"/>
                    <a:pt x="76" y="164"/>
                  </a:cubicBezTo>
                  <a:close/>
                  <a:moveTo>
                    <a:pt x="84" y="642"/>
                  </a:moveTo>
                  <a:cubicBezTo>
                    <a:pt x="81" y="639"/>
                    <a:pt x="79" y="635"/>
                    <a:pt x="76" y="632"/>
                  </a:cubicBezTo>
                  <a:cubicBezTo>
                    <a:pt x="76" y="618"/>
                    <a:pt x="76" y="618"/>
                    <a:pt x="76" y="618"/>
                  </a:cubicBezTo>
                  <a:cubicBezTo>
                    <a:pt x="78" y="621"/>
                    <a:pt x="79" y="624"/>
                    <a:pt x="82" y="628"/>
                  </a:cubicBezTo>
                  <a:cubicBezTo>
                    <a:pt x="84" y="628"/>
                    <a:pt x="84" y="628"/>
                    <a:pt x="84" y="628"/>
                  </a:cubicBezTo>
                  <a:cubicBezTo>
                    <a:pt x="84" y="642"/>
                    <a:pt x="84" y="642"/>
                    <a:pt x="84" y="642"/>
                  </a:cubicBezTo>
                  <a:close/>
                  <a:moveTo>
                    <a:pt x="84" y="183"/>
                  </a:moveTo>
                  <a:cubicBezTo>
                    <a:pt x="84" y="192"/>
                    <a:pt x="84" y="192"/>
                    <a:pt x="84" y="192"/>
                  </a:cubicBezTo>
                  <a:cubicBezTo>
                    <a:pt x="76" y="192"/>
                    <a:pt x="76" y="192"/>
                    <a:pt x="76" y="19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9" y="182"/>
                    <a:pt x="81" y="183"/>
                    <a:pt x="84" y="183"/>
                  </a:cubicBezTo>
                  <a:close/>
                  <a:moveTo>
                    <a:pt x="84" y="209"/>
                  </a:moveTo>
                  <a:cubicBezTo>
                    <a:pt x="84" y="219"/>
                    <a:pt x="84" y="219"/>
                    <a:pt x="84" y="219"/>
                  </a:cubicBezTo>
                  <a:cubicBezTo>
                    <a:pt x="81" y="219"/>
                    <a:pt x="79" y="219"/>
                    <a:pt x="76" y="219"/>
                  </a:cubicBezTo>
                  <a:cubicBezTo>
                    <a:pt x="76" y="211"/>
                    <a:pt x="76" y="211"/>
                    <a:pt x="76" y="211"/>
                  </a:cubicBezTo>
                  <a:cubicBezTo>
                    <a:pt x="78" y="210"/>
                    <a:pt x="78" y="210"/>
                    <a:pt x="78" y="210"/>
                  </a:cubicBezTo>
                  <a:cubicBezTo>
                    <a:pt x="80" y="210"/>
                    <a:pt x="82" y="209"/>
                    <a:pt x="84" y="209"/>
                  </a:cubicBezTo>
                  <a:close/>
                  <a:moveTo>
                    <a:pt x="84" y="220"/>
                  </a:moveTo>
                  <a:cubicBezTo>
                    <a:pt x="84" y="236"/>
                    <a:pt x="84" y="236"/>
                    <a:pt x="84" y="236"/>
                  </a:cubicBezTo>
                  <a:cubicBezTo>
                    <a:pt x="82" y="239"/>
                    <a:pt x="81" y="241"/>
                    <a:pt x="79" y="243"/>
                  </a:cubicBezTo>
                  <a:cubicBezTo>
                    <a:pt x="78" y="247"/>
                    <a:pt x="77" y="250"/>
                    <a:pt x="76" y="253"/>
                  </a:cubicBezTo>
                  <a:cubicBezTo>
                    <a:pt x="76" y="234"/>
                    <a:pt x="76" y="234"/>
                    <a:pt x="76" y="234"/>
                  </a:cubicBezTo>
                  <a:cubicBezTo>
                    <a:pt x="77" y="234"/>
                    <a:pt x="77" y="234"/>
                    <a:pt x="78" y="233"/>
                  </a:cubicBezTo>
                  <a:cubicBezTo>
                    <a:pt x="80" y="229"/>
                    <a:pt x="82" y="224"/>
                    <a:pt x="84" y="220"/>
                  </a:cubicBezTo>
                  <a:close/>
                  <a:moveTo>
                    <a:pt x="84" y="351"/>
                  </a:moveTo>
                  <a:cubicBezTo>
                    <a:pt x="84" y="377"/>
                    <a:pt x="84" y="377"/>
                    <a:pt x="84" y="377"/>
                  </a:cubicBezTo>
                  <a:cubicBezTo>
                    <a:pt x="79" y="370"/>
                    <a:pt x="80" y="362"/>
                    <a:pt x="82" y="351"/>
                  </a:cubicBezTo>
                  <a:cubicBezTo>
                    <a:pt x="82" y="351"/>
                    <a:pt x="83" y="351"/>
                    <a:pt x="84" y="351"/>
                  </a:cubicBezTo>
                  <a:close/>
                  <a:moveTo>
                    <a:pt x="84" y="397"/>
                  </a:moveTo>
                  <a:cubicBezTo>
                    <a:pt x="84" y="409"/>
                    <a:pt x="84" y="409"/>
                    <a:pt x="84" y="409"/>
                  </a:cubicBezTo>
                  <a:cubicBezTo>
                    <a:pt x="80" y="409"/>
                    <a:pt x="80" y="409"/>
                    <a:pt x="80" y="409"/>
                  </a:cubicBezTo>
                  <a:cubicBezTo>
                    <a:pt x="80" y="405"/>
                    <a:pt x="80" y="401"/>
                    <a:pt x="80" y="397"/>
                  </a:cubicBezTo>
                  <a:cubicBezTo>
                    <a:pt x="84" y="397"/>
                    <a:pt x="84" y="397"/>
                    <a:pt x="84" y="397"/>
                  </a:cubicBezTo>
                  <a:close/>
                  <a:moveTo>
                    <a:pt x="84" y="427"/>
                  </a:moveTo>
                  <a:cubicBezTo>
                    <a:pt x="84" y="438"/>
                    <a:pt x="84" y="438"/>
                    <a:pt x="84" y="438"/>
                  </a:cubicBezTo>
                  <a:cubicBezTo>
                    <a:pt x="83" y="438"/>
                    <a:pt x="83" y="438"/>
                    <a:pt x="83" y="438"/>
                  </a:cubicBezTo>
                  <a:cubicBezTo>
                    <a:pt x="82" y="435"/>
                    <a:pt x="82" y="431"/>
                    <a:pt x="82" y="427"/>
                  </a:cubicBezTo>
                  <a:cubicBezTo>
                    <a:pt x="84" y="427"/>
                    <a:pt x="84" y="427"/>
                    <a:pt x="84" y="427"/>
                  </a:cubicBezTo>
                  <a:close/>
                  <a:moveTo>
                    <a:pt x="84" y="558"/>
                  </a:moveTo>
                  <a:cubicBezTo>
                    <a:pt x="84" y="583"/>
                    <a:pt x="84" y="583"/>
                    <a:pt x="84" y="583"/>
                  </a:cubicBezTo>
                  <a:cubicBezTo>
                    <a:pt x="83" y="585"/>
                    <a:pt x="81" y="588"/>
                    <a:pt x="76" y="597"/>
                  </a:cubicBezTo>
                  <a:cubicBezTo>
                    <a:pt x="76" y="576"/>
                    <a:pt x="76" y="576"/>
                    <a:pt x="76" y="576"/>
                  </a:cubicBezTo>
                  <a:cubicBezTo>
                    <a:pt x="79" y="571"/>
                    <a:pt x="79" y="571"/>
                    <a:pt x="79" y="571"/>
                  </a:cubicBezTo>
                  <a:cubicBezTo>
                    <a:pt x="79" y="567"/>
                    <a:pt x="78" y="563"/>
                    <a:pt x="76" y="560"/>
                  </a:cubicBezTo>
                  <a:cubicBezTo>
                    <a:pt x="76" y="545"/>
                    <a:pt x="76" y="545"/>
                    <a:pt x="76" y="545"/>
                  </a:cubicBezTo>
                  <a:cubicBezTo>
                    <a:pt x="80" y="550"/>
                    <a:pt x="82" y="553"/>
                    <a:pt x="84" y="558"/>
                  </a:cubicBezTo>
                  <a:close/>
                  <a:moveTo>
                    <a:pt x="68" y="175"/>
                  </a:moveTo>
                  <a:cubicBezTo>
                    <a:pt x="70" y="171"/>
                    <a:pt x="73" y="168"/>
                    <a:pt x="76" y="164"/>
                  </a:cubicBezTo>
                  <a:cubicBezTo>
                    <a:pt x="76" y="176"/>
                    <a:pt x="76" y="176"/>
                    <a:pt x="76" y="176"/>
                  </a:cubicBezTo>
                  <a:cubicBezTo>
                    <a:pt x="75" y="177"/>
                    <a:pt x="74" y="179"/>
                    <a:pt x="73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92"/>
                    <a:pt x="76" y="192"/>
                    <a:pt x="76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71" y="192"/>
                    <a:pt x="69" y="193"/>
                    <a:pt x="68" y="194"/>
                  </a:cubicBezTo>
                  <a:cubicBezTo>
                    <a:pt x="68" y="175"/>
                    <a:pt x="68" y="175"/>
                    <a:pt x="68" y="175"/>
                  </a:cubicBezTo>
                  <a:close/>
                  <a:moveTo>
                    <a:pt x="76" y="632"/>
                  </a:moveTo>
                  <a:cubicBezTo>
                    <a:pt x="74" y="630"/>
                    <a:pt x="72" y="627"/>
                    <a:pt x="71" y="625"/>
                  </a:cubicBezTo>
                  <a:cubicBezTo>
                    <a:pt x="70" y="623"/>
                    <a:pt x="69" y="622"/>
                    <a:pt x="68" y="620"/>
                  </a:cubicBezTo>
                  <a:cubicBezTo>
                    <a:pt x="68" y="593"/>
                    <a:pt x="68" y="593"/>
                    <a:pt x="68" y="593"/>
                  </a:cubicBezTo>
                  <a:cubicBezTo>
                    <a:pt x="71" y="587"/>
                    <a:pt x="73" y="582"/>
                    <a:pt x="76" y="576"/>
                  </a:cubicBezTo>
                  <a:cubicBezTo>
                    <a:pt x="76" y="597"/>
                    <a:pt x="76" y="597"/>
                    <a:pt x="76" y="597"/>
                  </a:cubicBezTo>
                  <a:cubicBezTo>
                    <a:pt x="74" y="601"/>
                    <a:pt x="74" y="601"/>
                    <a:pt x="74" y="601"/>
                  </a:cubicBezTo>
                  <a:cubicBezTo>
                    <a:pt x="73" y="609"/>
                    <a:pt x="73" y="613"/>
                    <a:pt x="76" y="618"/>
                  </a:cubicBezTo>
                  <a:cubicBezTo>
                    <a:pt x="76" y="632"/>
                    <a:pt x="76" y="632"/>
                    <a:pt x="76" y="632"/>
                  </a:cubicBezTo>
                  <a:close/>
                  <a:moveTo>
                    <a:pt x="76" y="211"/>
                  </a:moveTo>
                  <a:cubicBezTo>
                    <a:pt x="76" y="219"/>
                    <a:pt x="76" y="219"/>
                    <a:pt x="76" y="219"/>
                  </a:cubicBezTo>
                  <a:cubicBezTo>
                    <a:pt x="73" y="219"/>
                    <a:pt x="71" y="219"/>
                    <a:pt x="68" y="219"/>
                  </a:cubicBezTo>
                  <a:cubicBezTo>
                    <a:pt x="68" y="211"/>
                    <a:pt x="68" y="211"/>
                    <a:pt x="68" y="211"/>
                  </a:cubicBezTo>
                  <a:cubicBezTo>
                    <a:pt x="76" y="211"/>
                    <a:pt x="76" y="211"/>
                    <a:pt x="76" y="211"/>
                  </a:cubicBezTo>
                  <a:close/>
                  <a:moveTo>
                    <a:pt x="76" y="234"/>
                  </a:moveTo>
                  <a:cubicBezTo>
                    <a:pt x="76" y="253"/>
                    <a:pt x="76" y="253"/>
                    <a:pt x="76" y="253"/>
                  </a:cubicBezTo>
                  <a:cubicBezTo>
                    <a:pt x="74" y="259"/>
                    <a:pt x="72" y="264"/>
                    <a:pt x="68" y="269"/>
                  </a:cubicBezTo>
                  <a:cubicBezTo>
                    <a:pt x="68" y="253"/>
                    <a:pt x="68" y="253"/>
                    <a:pt x="68" y="253"/>
                  </a:cubicBezTo>
                  <a:cubicBezTo>
                    <a:pt x="69" y="248"/>
                    <a:pt x="69" y="248"/>
                    <a:pt x="69" y="248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38"/>
                    <a:pt x="68" y="238"/>
                    <a:pt x="68" y="238"/>
                  </a:cubicBezTo>
                  <a:cubicBezTo>
                    <a:pt x="71" y="237"/>
                    <a:pt x="73" y="236"/>
                    <a:pt x="76" y="234"/>
                  </a:cubicBezTo>
                  <a:close/>
                  <a:moveTo>
                    <a:pt x="76" y="545"/>
                  </a:moveTo>
                  <a:cubicBezTo>
                    <a:pt x="76" y="560"/>
                    <a:pt x="76" y="560"/>
                    <a:pt x="76" y="560"/>
                  </a:cubicBezTo>
                  <a:cubicBezTo>
                    <a:pt x="75" y="557"/>
                    <a:pt x="73" y="554"/>
                    <a:pt x="72" y="551"/>
                  </a:cubicBezTo>
                  <a:cubicBezTo>
                    <a:pt x="70" y="553"/>
                    <a:pt x="69" y="555"/>
                    <a:pt x="68" y="557"/>
                  </a:cubicBezTo>
                  <a:cubicBezTo>
                    <a:pt x="68" y="522"/>
                    <a:pt x="68" y="522"/>
                    <a:pt x="68" y="522"/>
                  </a:cubicBezTo>
                  <a:cubicBezTo>
                    <a:pt x="69" y="524"/>
                    <a:pt x="70" y="527"/>
                    <a:pt x="72" y="530"/>
                  </a:cubicBezTo>
                  <a:cubicBezTo>
                    <a:pt x="72" y="534"/>
                    <a:pt x="73" y="539"/>
                    <a:pt x="74" y="543"/>
                  </a:cubicBezTo>
                  <a:cubicBezTo>
                    <a:pt x="75" y="544"/>
                    <a:pt x="76" y="545"/>
                    <a:pt x="76" y="545"/>
                  </a:cubicBezTo>
                  <a:close/>
                  <a:moveTo>
                    <a:pt x="60" y="187"/>
                  </a:moveTo>
                  <a:cubicBezTo>
                    <a:pt x="63" y="183"/>
                    <a:pt x="65" y="179"/>
                    <a:pt x="68" y="175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5" y="196"/>
                    <a:pt x="62" y="198"/>
                    <a:pt x="60" y="201"/>
                  </a:cubicBezTo>
                  <a:cubicBezTo>
                    <a:pt x="60" y="187"/>
                    <a:pt x="60" y="187"/>
                    <a:pt x="60" y="187"/>
                  </a:cubicBezTo>
                  <a:close/>
                  <a:moveTo>
                    <a:pt x="68" y="620"/>
                  </a:moveTo>
                  <a:cubicBezTo>
                    <a:pt x="66" y="616"/>
                    <a:pt x="64" y="612"/>
                    <a:pt x="62" y="609"/>
                  </a:cubicBezTo>
                  <a:cubicBezTo>
                    <a:pt x="62" y="608"/>
                    <a:pt x="61" y="607"/>
                    <a:pt x="60" y="607"/>
                  </a:cubicBezTo>
                  <a:cubicBezTo>
                    <a:pt x="60" y="593"/>
                    <a:pt x="60" y="593"/>
                    <a:pt x="60" y="593"/>
                  </a:cubicBezTo>
                  <a:cubicBezTo>
                    <a:pt x="61" y="595"/>
                    <a:pt x="63" y="598"/>
                    <a:pt x="64" y="601"/>
                  </a:cubicBezTo>
                  <a:cubicBezTo>
                    <a:pt x="68" y="593"/>
                    <a:pt x="68" y="593"/>
                    <a:pt x="68" y="593"/>
                  </a:cubicBezTo>
                  <a:cubicBezTo>
                    <a:pt x="68" y="620"/>
                    <a:pt x="68" y="620"/>
                    <a:pt x="68" y="620"/>
                  </a:cubicBezTo>
                  <a:close/>
                  <a:moveTo>
                    <a:pt x="68" y="211"/>
                  </a:moveTo>
                  <a:cubicBezTo>
                    <a:pt x="68" y="219"/>
                    <a:pt x="68" y="219"/>
                    <a:pt x="68" y="219"/>
                  </a:cubicBezTo>
                  <a:cubicBezTo>
                    <a:pt x="65" y="220"/>
                    <a:pt x="63" y="220"/>
                    <a:pt x="60" y="22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3" y="211"/>
                    <a:pt x="65" y="211"/>
                    <a:pt x="68" y="211"/>
                  </a:cubicBezTo>
                  <a:close/>
                  <a:moveTo>
                    <a:pt x="68" y="238"/>
                  </a:moveTo>
                  <a:cubicBezTo>
                    <a:pt x="68" y="248"/>
                    <a:pt x="68" y="248"/>
                    <a:pt x="68" y="248"/>
                  </a:cubicBezTo>
                  <a:cubicBezTo>
                    <a:pt x="65" y="249"/>
                    <a:pt x="63" y="249"/>
                    <a:pt x="60" y="249"/>
                  </a:cubicBezTo>
                  <a:cubicBezTo>
                    <a:pt x="60" y="239"/>
                    <a:pt x="60" y="239"/>
                    <a:pt x="60" y="239"/>
                  </a:cubicBezTo>
                  <a:cubicBezTo>
                    <a:pt x="63" y="239"/>
                    <a:pt x="65" y="238"/>
                    <a:pt x="68" y="238"/>
                  </a:cubicBezTo>
                  <a:close/>
                  <a:moveTo>
                    <a:pt x="68" y="253"/>
                  </a:moveTo>
                  <a:cubicBezTo>
                    <a:pt x="68" y="269"/>
                    <a:pt x="68" y="269"/>
                    <a:pt x="68" y="269"/>
                  </a:cubicBezTo>
                  <a:cubicBezTo>
                    <a:pt x="67" y="269"/>
                    <a:pt x="67" y="270"/>
                    <a:pt x="67" y="270"/>
                  </a:cubicBezTo>
                  <a:cubicBezTo>
                    <a:pt x="65" y="278"/>
                    <a:pt x="64" y="287"/>
                    <a:pt x="60" y="295"/>
                  </a:cubicBezTo>
                  <a:cubicBezTo>
                    <a:pt x="60" y="265"/>
                    <a:pt x="60" y="265"/>
                    <a:pt x="60" y="265"/>
                  </a:cubicBezTo>
                  <a:cubicBezTo>
                    <a:pt x="61" y="265"/>
                    <a:pt x="61" y="264"/>
                    <a:pt x="62" y="264"/>
                  </a:cubicBezTo>
                  <a:cubicBezTo>
                    <a:pt x="64" y="261"/>
                    <a:pt x="65" y="260"/>
                    <a:pt x="68" y="253"/>
                  </a:cubicBezTo>
                  <a:close/>
                  <a:moveTo>
                    <a:pt x="68" y="522"/>
                  </a:moveTo>
                  <a:cubicBezTo>
                    <a:pt x="68" y="557"/>
                    <a:pt x="68" y="557"/>
                    <a:pt x="68" y="557"/>
                  </a:cubicBezTo>
                  <a:cubicBezTo>
                    <a:pt x="65" y="562"/>
                    <a:pt x="62" y="565"/>
                    <a:pt x="60" y="569"/>
                  </a:cubicBezTo>
                  <a:cubicBezTo>
                    <a:pt x="60" y="551"/>
                    <a:pt x="60" y="551"/>
                    <a:pt x="60" y="551"/>
                  </a:cubicBezTo>
                  <a:cubicBezTo>
                    <a:pt x="65" y="543"/>
                    <a:pt x="65" y="535"/>
                    <a:pt x="61" y="523"/>
                  </a:cubicBezTo>
                  <a:cubicBezTo>
                    <a:pt x="60" y="523"/>
                    <a:pt x="60" y="523"/>
                    <a:pt x="60" y="523"/>
                  </a:cubicBezTo>
                  <a:cubicBezTo>
                    <a:pt x="60" y="501"/>
                    <a:pt x="60" y="501"/>
                    <a:pt x="60" y="501"/>
                  </a:cubicBezTo>
                  <a:cubicBezTo>
                    <a:pt x="63" y="508"/>
                    <a:pt x="65" y="515"/>
                    <a:pt x="68" y="522"/>
                  </a:cubicBezTo>
                  <a:close/>
                  <a:moveTo>
                    <a:pt x="53" y="198"/>
                  </a:moveTo>
                  <a:cubicBezTo>
                    <a:pt x="53" y="198"/>
                    <a:pt x="54" y="197"/>
                    <a:pt x="54" y="196"/>
                  </a:cubicBezTo>
                  <a:cubicBezTo>
                    <a:pt x="56" y="193"/>
                    <a:pt x="59" y="190"/>
                    <a:pt x="60" y="187"/>
                  </a:cubicBezTo>
                  <a:cubicBezTo>
                    <a:pt x="60" y="201"/>
                    <a:pt x="60" y="201"/>
                    <a:pt x="60" y="201"/>
                  </a:cubicBezTo>
                  <a:cubicBezTo>
                    <a:pt x="59" y="204"/>
                    <a:pt x="57" y="207"/>
                    <a:pt x="56" y="211"/>
                  </a:cubicBezTo>
                  <a:cubicBezTo>
                    <a:pt x="57" y="211"/>
                    <a:pt x="59" y="211"/>
                    <a:pt x="60" y="211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58" y="221"/>
                    <a:pt x="55" y="222"/>
                    <a:pt x="53" y="223"/>
                  </a:cubicBezTo>
                  <a:cubicBezTo>
                    <a:pt x="53" y="198"/>
                    <a:pt x="53" y="198"/>
                    <a:pt x="53" y="198"/>
                  </a:cubicBezTo>
                  <a:close/>
                  <a:moveTo>
                    <a:pt x="60" y="607"/>
                  </a:moveTo>
                  <a:cubicBezTo>
                    <a:pt x="57" y="603"/>
                    <a:pt x="55" y="600"/>
                    <a:pt x="53" y="596"/>
                  </a:cubicBezTo>
                  <a:cubicBezTo>
                    <a:pt x="53" y="563"/>
                    <a:pt x="53" y="563"/>
                    <a:pt x="53" y="563"/>
                  </a:cubicBezTo>
                  <a:cubicBezTo>
                    <a:pt x="56" y="558"/>
                    <a:pt x="59" y="554"/>
                    <a:pt x="60" y="551"/>
                  </a:cubicBezTo>
                  <a:cubicBezTo>
                    <a:pt x="60" y="569"/>
                    <a:pt x="60" y="569"/>
                    <a:pt x="60" y="569"/>
                  </a:cubicBezTo>
                  <a:cubicBezTo>
                    <a:pt x="56" y="576"/>
                    <a:pt x="55" y="582"/>
                    <a:pt x="60" y="593"/>
                  </a:cubicBezTo>
                  <a:cubicBezTo>
                    <a:pt x="60" y="607"/>
                    <a:pt x="60" y="607"/>
                    <a:pt x="60" y="607"/>
                  </a:cubicBezTo>
                  <a:close/>
                  <a:moveTo>
                    <a:pt x="60" y="239"/>
                  </a:moveTo>
                  <a:cubicBezTo>
                    <a:pt x="60" y="249"/>
                    <a:pt x="60" y="249"/>
                    <a:pt x="60" y="249"/>
                  </a:cubicBezTo>
                  <a:cubicBezTo>
                    <a:pt x="58" y="249"/>
                    <a:pt x="55" y="249"/>
                    <a:pt x="53" y="249"/>
                  </a:cubicBezTo>
                  <a:cubicBezTo>
                    <a:pt x="53" y="241"/>
                    <a:pt x="53" y="241"/>
                    <a:pt x="53" y="241"/>
                  </a:cubicBezTo>
                  <a:cubicBezTo>
                    <a:pt x="55" y="240"/>
                    <a:pt x="58" y="240"/>
                    <a:pt x="60" y="239"/>
                  </a:cubicBezTo>
                  <a:close/>
                  <a:moveTo>
                    <a:pt x="60" y="265"/>
                  </a:moveTo>
                  <a:cubicBezTo>
                    <a:pt x="60" y="295"/>
                    <a:pt x="60" y="295"/>
                    <a:pt x="60" y="295"/>
                  </a:cubicBezTo>
                  <a:cubicBezTo>
                    <a:pt x="59" y="297"/>
                    <a:pt x="58" y="299"/>
                    <a:pt x="56" y="300"/>
                  </a:cubicBezTo>
                  <a:cubicBezTo>
                    <a:pt x="56" y="310"/>
                    <a:pt x="55" y="316"/>
                    <a:pt x="53" y="323"/>
                  </a:cubicBezTo>
                  <a:cubicBezTo>
                    <a:pt x="53" y="290"/>
                    <a:pt x="53" y="290"/>
                    <a:pt x="53" y="290"/>
                  </a:cubicBezTo>
                  <a:cubicBezTo>
                    <a:pt x="55" y="287"/>
                    <a:pt x="56" y="282"/>
                    <a:pt x="57" y="276"/>
                  </a:cubicBezTo>
                  <a:cubicBezTo>
                    <a:pt x="56" y="276"/>
                    <a:pt x="55" y="277"/>
                    <a:pt x="53" y="277"/>
                  </a:cubicBezTo>
                  <a:cubicBezTo>
                    <a:pt x="53" y="268"/>
                    <a:pt x="53" y="268"/>
                    <a:pt x="53" y="268"/>
                  </a:cubicBezTo>
                  <a:cubicBezTo>
                    <a:pt x="55" y="267"/>
                    <a:pt x="58" y="266"/>
                    <a:pt x="60" y="265"/>
                  </a:cubicBezTo>
                  <a:close/>
                  <a:moveTo>
                    <a:pt x="60" y="501"/>
                  </a:moveTo>
                  <a:cubicBezTo>
                    <a:pt x="60" y="523"/>
                    <a:pt x="60" y="523"/>
                    <a:pt x="60" y="523"/>
                  </a:cubicBezTo>
                  <a:cubicBezTo>
                    <a:pt x="59" y="523"/>
                    <a:pt x="59" y="523"/>
                    <a:pt x="58" y="524"/>
                  </a:cubicBezTo>
                  <a:cubicBezTo>
                    <a:pt x="56" y="526"/>
                    <a:pt x="54" y="528"/>
                    <a:pt x="53" y="530"/>
                  </a:cubicBezTo>
                  <a:cubicBezTo>
                    <a:pt x="53" y="512"/>
                    <a:pt x="53" y="512"/>
                    <a:pt x="53" y="512"/>
                  </a:cubicBezTo>
                  <a:cubicBezTo>
                    <a:pt x="53" y="509"/>
                    <a:pt x="53" y="507"/>
                    <a:pt x="53" y="504"/>
                  </a:cubicBezTo>
                  <a:cubicBezTo>
                    <a:pt x="53" y="469"/>
                    <a:pt x="53" y="469"/>
                    <a:pt x="53" y="469"/>
                  </a:cubicBezTo>
                  <a:cubicBezTo>
                    <a:pt x="53" y="470"/>
                    <a:pt x="54" y="472"/>
                    <a:pt x="54" y="474"/>
                  </a:cubicBezTo>
                  <a:cubicBezTo>
                    <a:pt x="54" y="477"/>
                    <a:pt x="54" y="481"/>
                    <a:pt x="54" y="485"/>
                  </a:cubicBezTo>
                  <a:cubicBezTo>
                    <a:pt x="56" y="490"/>
                    <a:pt x="59" y="496"/>
                    <a:pt x="60" y="501"/>
                  </a:cubicBezTo>
                  <a:close/>
                  <a:moveTo>
                    <a:pt x="44" y="215"/>
                  </a:moveTo>
                  <a:cubicBezTo>
                    <a:pt x="47" y="210"/>
                    <a:pt x="50" y="204"/>
                    <a:pt x="53" y="198"/>
                  </a:cubicBezTo>
                  <a:cubicBezTo>
                    <a:pt x="53" y="223"/>
                    <a:pt x="53" y="223"/>
                    <a:pt x="53" y="223"/>
                  </a:cubicBezTo>
                  <a:cubicBezTo>
                    <a:pt x="49" y="224"/>
                    <a:pt x="46" y="227"/>
                    <a:pt x="44" y="231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3" y="596"/>
                  </a:moveTo>
                  <a:cubicBezTo>
                    <a:pt x="50" y="592"/>
                    <a:pt x="47" y="586"/>
                    <a:pt x="46" y="580"/>
                  </a:cubicBezTo>
                  <a:cubicBezTo>
                    <a:pt x="45" y="579"/>
                    <a:pt x="45" y="579"/>
                    <a:pt x="44" y="578"/>
                  </a:cubicBezTo>
                  <a:cubicBezTo>
                    <a:pt x="44" y="563"/>
                    <a:pt x="44" y="563"/>
                    <a:pt x="44" y="563"/>
                  </a:cubicBezTo>
                  <a:cubicBezTo>
                    <a:pt x="45" y="565"/>
                    <a:pt x="46" y="567"/>
                    <a:pt x="48" y="570"/>
                  </a:cubicBezTo>
                  <a:cubicBezTo>
                    <a:pt x="49" y="567"/>
                    <a:pt x="51" y="565"/>
                    <a:pt x="53" y="563"/>
                  </a:cubicBezTo>
                  <a:cubicBezTo>
                    <a:pt x="53" y="596"/>
                    <a:pt x="53" y="596"/>
                    <a:pt x="53" y="596"/>
                  </a:cubicBezTo>
                  <a:close/>
                  <a:moveTo>
                    <a:pt x="53" y="241"/>
                  </a:moveTo>
                  <a:cubicBezTo>
                    <a:pt x="53" y="249"/>
                    <a:pt x="53" y="249"/>
                    <a:pt x="53" y="249"/>
                  </a:cubicBezTo>
                  <a:cubicBezTo>
                    <a:pt x="50" y="249"/>
                    <a:pt x="47" y="250"/>
                    <a:pt x="44" y="251"/>
                  </a:cubicBezTo>
                  <a:cubicBezTo>
                    <a:pt x="44" y="241"/>
                    <a:pt x="44" y="241"/>
                    <a:pt x="44" y="241"/>
                  </a:cubicBezTo>
                  <a:cubicBezTo>
                    <a:pt x="47" y="241"/>
                    <a:pt x="50" y="241"/>
                    <a:pt x="53" y="241"/>
                  </a:cubicBezTo>
                  <a:close/>
                  <a:moveTo>
                    <a:pt x="53" y="268"/>
                  </a:moveTo>
                  <a:cubicBezTo>
                    <a:pt x="53" y="277"/>
                    <a:pt x="53" y="277"/>
                    <a:pt x="53" y="277"/>
                  </a:cubicBezTo>
                  <a:cubicBezTo>
                    <a:pt x="50" y="278"/>
                    <a:pt x="47" y="278"/>
                    <a:pt x="44" y="279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7" y="270"/>
                    <a:pt x="50" y="269"/>
                    <a:pt x="53" y="268"/>
                  </a:cubicBezTo>
                  <a:close/>
                  <a:moveTo>
                    <a:pt x="53" y="290"/>
                  </a:moveTo>
                  <a:cubicBezTo>
                    <a:pt x="53" y="323"/>
                    <a:pt x="53" y="323"/>
                    <a:pt x="53" y="323"/>
                  </a:cubicBezTo>
                  <a:cubicBezTo>
                    <a:pt x="52" y="325"/>
                    <a:pt x="51" y="327"/>
                    <a:pt x="49" y="330"/>
                  </a:cubicBezTo>
                  <a:cubicBezTo>
                    <a:pt x="49" y="336"/>
                    <a:pt x="49" y="342"/>
                    <a:pt x="49" y="349"/>
                  </a:cubicBezTo>
                  <a:cubicBezTo>
                    <a:pt x="45" y="363"/>
                    <a:pt x="46" y="376"/>
                    <a:pt x="44" y="391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6" y="317"/>
                    <a:pt x="48" y="313"/>
                    <a:pt x="49" y="306"/>
                  </a:cubicBezTo>
                  <a:cubicBezTo>
                    <a:pt x="47" y="307"/>
                    <a:pt x="46" y="307"/>
                    <a:pt x="44" y="308"/>
                  </a:cubicBezTo>
                  <a:cubicBezTo>
                    <a:pt x="44" y="298"/>
                    <a:pt x="44" y="298"/>
                    <a:pt x="44" y="298"/>
                  </a:cubicBezTo>
                  <a:cubicBezTo>
                    <a:pt x="48" y="296"/>
                    <a:pt x="50" y="294"/>
                    <a:pt x="53" y="290"/>
                  </a:cubicBezTo>
                  <a:close/>
                  <a:moveTo>
                    <a:pt x="53" y="469"/>
                  </a:moveTo>
                  <a:cubicBezTo>
                    <a:pt x="53" y="504"/>
                    <a:pt x="53" y="504"/>
                    <a:pt x="53" y="504"/>
                  </a:cubicBezTo>
                  <a:cubicBezTo>
                    <a:pt x="52" y="501"/>
                    <a:pt x="51" y="497"/>
                    <a:pt x="49" y="492"/>
                  </a:cubicBezTo>
                  <a:cubicBezTo>
                    <a:pt x="47" y="495"/>
                    <a:pt x="46" y="496"/>
                    <a:pt x="44" y="498"/>
                  </a:cubicBezTo>
                  <a:cubicBezTo>
                    <a:pt x="44" y="481"/>
                    <a:pt x="44" y="481"/>
                    <a:pt x="44" y="481"/>
                  </a:cubicBezTo>
                  <a:cubicBezTo>
                    <a:pt x="45" y="478"/>
                    <a:pt x="45" y="474"/>
                    <a:pt x="44" y="469"/>
                  </a:cubicBezTo>
                  <a:cubicBezTo>
                    <a:pt x="44" y="398"/>
                    <a:pt x="44" y="398"/>
                    <a:pt x="44" y="398"/>
                  </a:cubicBezTo>
                  <a:cubicBezTo>
                    <a:pt x="46" y="407"/>
                    <a:pt x="46" y="415"/>
                    <a:pt x="45" y="425"/>
                  </a:cubicBezTo>
                  <a:cubicBezTo>
                    <a:pt x="49" y="440"/>
                    <a:pt x="48" y="454"/>
                    <a:pt x="53" y="469"/>
                  </a:cubicBezTo>
                  <a:close/>
                  <a:moveTo>
                    <a:pt x="53" y="512"/>
                  </a:moveTo>
                  <a:cubicBezTo>
                    <a:pt x="53" y="530"/>
                    <a:pt x="53" y="530"/>
                    <a:pt x="53" y="530"/>
                  </a:cubicBezTo>
                  <a:cubicBezTo>
                    <a:pt x="49" y="535"/>
                    <a:pt x="46" y="538"/>
                    <a:pt x="44" y="542"/>
                  </a:cubicBezTo>
                  <a:cubicBezTo>
                    <a:pt x="44" y="527"/>
                    <a:pt x="44" y="527"/>
                    <a:pt x="44" y="527"/>
                  </a:cubicBezTo>
                  <a:cubicBezTo>
                    <a:pt x="49" y="522"/>
                    <a:pt x="52" y="517"/>
                    <a:pt x="53" y="512"/>
                  </a:cubicBezTo>
                  <a:close/>
                  <a:moveTo>
                    <a:pt x="33" y="241"/>
                  </a:moveTo>
                  <a:cubicBezTo>
                    <a:pt x="35" y="232"/>
                    <a:pt x="40" y="224"/>
                    <a:pt x="44" y="215"/>
                  </a:cubicBezTo>
                  <a:cubicBezTo>
                    <a:pt x="44" y="231"/>
                    <a:pt x="44" y="231"/>
                    <a:pt x="44" y="231"/>
                  </a:cubicBezTo>
                  <a:cubicBezTo>
                    <a:pt x="43" y="234"/>
                    <a:pt x="42" y="237"/>
                    <a:pt x="41" y="242"/>
                  </a:cubicBezTo>
                  <a:cubicBezTo>
                    <a:pt x="42" y="241"/>
                    <a:pt x="43" y="241"/>
                    <a:pt x="44" y="241"/>
                  </a:cubicBezTo>
                  <a:cubicBezTo>
                    <a:pt x="44" y="251"/>
                    <a:pt x="44" y="251"/>
                    <a:pt x="44" y="251"/>
                  </a:cubicBezTo>
                  <a:cubicBezTo>
                    <a:pt x="39" y="253"/>
                    <a:pt x="36" y="255"/>
                    <a:pt x="33" y="261"/>
                  </a:cubicBezTo>
                  <a:cubicBezTo>
                    <a:pt x="33" y="241"/>
                    <a:pt x="33" y="241"/>
                    <a:pt x="33" y="241"/>
                  </a:cubicBezTo>
                  <a:close/>
                  <a:moveTo>
                    <a:pt x="44" y="578"/>
                  </a:moveTo>
                  <a:cubicBezTo>
                    <a:pt x="40" y="571"/>
                    <a:pt x="36" y="563"/>
                    <a:pt x="33" y="555"/>
                  </a:cubicBezTo>
                  <a:cubicBezTo>
                    <a:pt x="33" y="537"/>
                    <a:pt x="33" y="537"/>
                    <a:pt x="33" y="537"/>
                  </a:cubicBezTo>
                  <a:cubicBezTo>
                    <a:pt x="33" y="537"/>
                    <a:pt x="33" y="538"/>
                    <a:pt x="33" y="539"/>
                  </a:cubicBezTo>
                  <a:cubicBezTo>
                    <a:pt x="37" y="535"/>
                    <a:pt x="41" y="531"/>
                    <a:pt x="44" y="527"/>
                  </a:cubicBezTo>
                  <a:cubicBezTo>
                    <a:pt x="44" y="542"/>
                    <a:pt x="44" y="542"/>
                    <a:pt x="44" y="542"/>
                  </a:cubicBezTo>
                  <a:cubicBezTo>
                    <a:pt x="41" y="548"/>
                    <a:pt x="40" y="554"/>
                    <a:pt x="44" y="563"/>
                  </a:cubicBezTo>
                  <a:cubicBezTo>
                    <a:pt x="44" y="578"/>
                    <a:pt x="44" y="578"/>
                    <a:pt x="44" y="578"/>
                  </a:cubicBezTo>
                  <a:close/>
                  <a:moveTo>
                    <a:pt x="44" y="270"/>
                  </a:moveTo>
                  <a:cubicBezTo>
                    <a:pt x="44" y="279"/>
                    <a:pt x="44" y="279"/>
                    <a:pt x="44" y="279"/>
                  </a:cubicBezTo>
                  <a:cubicBezTo>
                    <a:pt x="40" y="280"/>
                    <a:pt x="36" y="281"/>
                    <a:pt x="33" y="28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6" y="272"/>
                    <a:pt x="40" y="271"/>
                    <a:pt x="44" y="270"/>
                  </a:cubicBezTo>
                  <a:close/>
                  <a:moveTo>
                    <a:pt x="44" y="298"/>
                  </a:moveTo>
                  <a:cubicBezTo>
                    <a:pt x="44" y="308"/>
                    <a:pt x="44" y="308"/>
                    <a:pt x="44" y="308"/>
                  </a:cubicBezTo>
                  <a:cubicBezTo>
                    <a:pt x="40" y="309"/>
                    <a:pt x="36" y="310"/>
                    <a:pt x="33" y="311"/>
                  </a:cubicBezTo>
                  <a:cubicBezTo>
                    <a:pt x="33" y="302"/>
                    <a:pt x="33" y="302"/>
                    <a:pt x="33" y="302"/>
                  </a:cubicBezTo>
                  <a:cubicBezTo>
                    <a:pt x="37" y="301"/>
                    <a:pt x="41" y="300"/>
                    <a:pt x="44" y="298"/>
                  </a:cubicBezTo>
                  <a:close/>
                  <a:moveTo>
                    <a:pt x="44" y="323"/>
                  </a:moveTo>
                  <a:cubicBezTo>
                    <a:pt x="44" y="391"/>
                    <a:pt x="44" y="391"/>
                    <a:pt x="44" y="391"/>
                  </a:cubicBezTo>
                  <a:cubicBezTo>
                    <a:pt x="44" y="392"/>
                    <a:pt x="44" y="393"/>
                    <a:pt x="44" y="395"/>
                  </a:cubicBezTo>
                  <a:cubicBezTo>
                    <a:pt x="44" y="396"/>
                    <a:pt x="44" y="397"/>
                    <a:pt x="44" y="398"/>
                  </a:cubicBezTo>
                  <a:cubicBezTo>
                    <a:pt x="44" y="469"/>
                    <a:pt x="44" y="469"/>
                    <a:pt x="44" y="469"/>
                  </a:cubicBezTo>
                  <a:cubicBezTo>
                    <a:pt x="44" y="467"/>
                    <a:pt x="43" y="465"/>
                    <a:pt x="42" y="462"/>
                  </a:cubicBezTo>
                  <a:cubicBezTo>
                    <a:pt x="38" y="465"/>
                    <a:pt x="35" y="467"/>
                    <a:pt x="33" y="470"/>
                  </a:cubicBezTo>
                  <a:cubicBezTo>
                    <a:pt x="33" y="459"/>
                    <a:pt x="33" y="459"/>
                    <a:pt x="33" y="459"/>
                  </a:cubicBezTo>
                  <a:cubicBezTo>
                    <a:pt x="39" y="452"/>
                    <a:pt x="42" y="445"/>
                    <a:pt x="38" y="432"/>
                  </a:cubicBezTo>
                  <a:cubicBezTo>
                    <a:pt x="38" y="432"/>
                    <a:pt x="36" y="433"/>
                    <a:pt x="33" y="435"/>
                  </a:cubicBezTo>
                  <a:cubicBezTo>
                    <a:pt x="33" y="423"/>
                    <a:pt x="33" y="423"/>
                    <a:pt x="33" y="423"/>
                  </a:cubicBezTo>
                  <a:cubicBezTo>
                    <a:pt x="38" y="416"/>
                    <a:pt x="41" y="409"/>
                    <a:pt x="36" y="399"/>
                  </a:cubicBezTo>
                  <a:cubicBezTo>
                    <a:pt x="35" y="400"/>
                    <a:pt x="34" y="401"/>
                    <a:pt x="33" y="402"/>
                  </a:cubicBezTo>
                  <a:cubicBezTo>
                    <a:pt x="33" y="391"/>
                    <a:pt x="33" y="391"/>
                    <a:pt x="33" y="391"/>
                  </a:cubicBezTo>
                  <a:cubicBezTo>
                    <a:pt x="33" y="390"/>
                    <a:pt x="34" y="389"/>
                    <a:pt x="35" y="389"/>
                  </a:cubicBezTo>
                  <a:cubicBezTo>
                    <a:pt x="39" y="382"/>
                    <a:pt x="37" y="375"/>
                    <a:pt x="37" y="368"/>
                  </a:cubicBezTo>
                  <a:cubicBezTo>
                    <a:pt x="35" y="369"/>
                    <a:pt x="34" y="370"/>
                    <a:pt x="33" y="371"/>
                  </a:cubicBezTo>
                  <a:cubicBezTo>
                    <a:pt x="33" y="360"/>
                    <a:pt x="33" y="360"/>
                    <a:pt x="33" y="360"/>
                  </a:cubicBezTo>
                  <a:cubicBezTo>
                    <a:pt x="41" y="354"/>
                    <a:pt x="41" y="350"/>
                    <a:pt x="41" y="337"/>
                  </a:cubicBezTo>
                  <a:cubicBezTo>
                    <a:pt x="39" y="338"/>
                    <a:pt x="36" y="339"/>
                    <a:pt x="33" y="341"/>
                  </a:cubicBezTo>
                  <a:cubicBezTo>
                    <a:pt x="33" y="330"/>
                    <a:pt x="33" y="330"/>
                    <a:pt x="33" y="330"/>
                  </a:cubicBezTo>
                  <a:cubicBezTo>
                    <a:pt x="36" y="329"/>
                    <a:pt x="40" y="327"/>
                    <a:pt x="43" y="325"/>
                  </a:cubicBezTo>
                  <a:cubicBezTo>
                    <a:pt x="44" y="325"/>
                    <a:pt x="44" y="324"/>
                    <a:pt x="44" y="323"/>
                  </a:cubicBezTo>
                  <a:close/>
                  <a:moveTo>
                    <a:pt x="44" y="481"/>
                  </a:moveTo>
                  <a:cubicBezTo>
                    <a:pt x="44" y="498"/>
                    <a:pt x="44" y="498"/>
                    <a:pt x="44" y="498"/>
                  </a:cubicBezTo>
                  <a:cubicBezTo>
                    <a:pt x="42" y="500"/>
                    <a:pt x="40" y="503"/>
                    <a:pt x="34" y="507"/>
                  </a:cubicBezTo>
                  <a:cubicBezTo>
                    <a:pt x="33" y="509"/>
                    <a:pt x="33" y="510"/>
                    <a:pt x="33" y="511"/>
                  </a:cubicBezTo>
                  <a:cubicBezTo>
                    <a:pt x="33" y="498"/>
                    <a:pt x="33" y="498"/>
                    <a:pt x="33" y="498"/>
                  </a:cubicBezTo>
                  <a:cubicBezTo>
                    <a:pt x="38" y="492"/>
                    <a:pt x="42" y="487"/>
                    <a:pt x="44" y="481"/>
                  </a:cubicBezTo>
                  <a:close/>
                  <a:moveTo>
                    <a:pt x="0" y="436"/>
                  </a:moveTo>
                  <a:cubicBezTo>
                    <a:pt x="0" y="410"/>
                    <a:pt x="0" y="384"/>
                    <a:pt x="0" y="357"/>
                  </a:cubicBezTo>
                  <a:cubicBezTo>
                    <a:pt x="5" y="355"/>
                    <a:pt x="4" y="335"/>
                    <a:pt x="5" y="330"/>
                  </a:cubicBezTo>
                  <a:cubicBezTo>
                    <a:pt x="10" y="313"/>
                    <a:pt x="10" y="296"/>
                    <a:pt x="19" y="280"/>
                  </a:cubicBezTo>
                  <a:cubicBezTo>
                    <a:pt x="21" y="269"/>
                    <a:pt x="22" y="257"/>
                    <a:pt x="31" y="249"/>
                  </a:cubicBezTo>
                  <a:cubicBezTo>
                    <a:pt x="31" y="246"/>
                    <a:pt x="32" y="244"/>
                    <a:pt x="33" y="24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1" y="264"/>
                    <a:pt x="29" y="268"/>
                    <a:pt x="27" y="273"/>
                  </a:cubicBezTo>
                  <a:cubicBezTo>
                    <a:pt x="29" y="273"/>
                    <a:pt x="31" y="273"/>
                    <a:pt x="33" y="272"/>
                  </a:cubicBezTo>
                  <a:cubicBezTo>
                    <a:pt x="33" y="282"/>
                    <a:pt x="33" y="282"/>
                    <a:pt x="33" y="282"/>
                  </a:cubicBezTo>
                  <a:cubicBezTo>
                    <a:pt x="32" y="282"/>
                    <a:pt x="31" y="282"/>
                    <a:pt x="31" y="282"/>
                  </a:cubicBezTo>
                  <a:cubicBezTo>
                    <a:pt x="22" y="289"/>
                    <a:pt x="20" y="295"/>
                    <a:pt x="18" y="306"/>
                  </a:cubicBezTo>
                  <a:cubicBezTo>
                    <a:pt x="23" y="304"/>
                    <a:pt x="28" y="303"/>
                    <a:pt x="33" y="302"/>
                  </a:cubicBezTo>
                  <a:cubicBezTo>
                    <a:pt x="33" y="311"/>
                    <a:pt x="33" y="311"/>
                    <a:pt x="33" y="311"/>
                  </a:cubicBezTo>
                  <a:cubicBezTo>
                    <a:pt x="20" y="315"/>
                    <a:pt x="13" y="320"/>
                    <a:pt x="12" y="339"/>
                  </a:cubicBezTo>
                  <a:cubicBezTo>
                    <a:pt x="19" y="336"/>
                    <a:pt x="26" y="333"/>
                    <a:pt x="33" y="330"/>
                  </a:cubicBezTo>
                  <a:cubicBezTo>
                    <a:pt x="33" y="341"/>
                    <a:pt x="33" y="341"/>
                    <a:pt x="33" y="341"/>
                  </a:cubicBezTo>
                  <a:cubicBezTo>
                    <a:pt x="26" y="343"/>
                    <a:pt x="19" y="346"/>
                    <a:pt x="13" y="349"/>
                  </a:cubicBezTo>
                  <a:cubicBezTo>
                    <a:pt x="10" y="357"/>
                    <a:pt x="8" y="363"/>
                    <a:pt x="9" y="372"/>
                  </a:cubicBezTo>
                  <a:cubicBezTo>
                    <a:pt x="15" y="369"/>
                    <a:pt x="21" y="366"/>
                    <a:pt x="27" y="363"/>
                  </a:cubicBezTo>
                  <a:cubicBezTo>
                    <a:pt x="29" y="362"/>
                    <a:pt x="31" y="361"/>
                    <a:pt x="33" y="360"/>
                  </a:cubicBezTo>
                  <a:cubicBezTo>
                    <a:pt x="33" y="371"/>
                    <a:pt x="33" y="371"/>
                    <a:pt x="33" y="371"/>
                  </a:cubicBezTo>
                  <a:cubicBezTo>
                    <a:pt x="13" y="383"/>
                    <a:pt x="7" y="381"/>
                    <a:pt x="8" y="408"/>
                  </a:cubicBezTo>
                  <a:cubicBezTo>
                    <a:pt x="12" y="404"/>
                    <a:pt x="25" y="396"/>
                    <a:pt x="33" y="391"/>
                  </a:cubicBezTo>
                  <a:cubicBezTo>
                    <a:pt x="33" y="402"/>
                    <a:pt x="33" y="402"/>
                    <a:pt x="33" y="402"/>
                  </a:cubicBezTo>
                  <a:cubicBezTo>
                    <a:pt x="13" y="413"/>
                    <a:pt x="6" y="416"/>
                    <a:pt x="10" y="440"/>
                  </a:cubicBezTo>
                  <a:cubicBezTo>
                    <a:pt x="17" y="435"/>
                    <a:pt x="26" y="430"/>
                    <a:pt x="33" y="423"/>
                  </a:cubicBezTo>
                  <a:cubicBezTo>
                    <a:pt x="33" y="435"/>
                    <a:pt x="33" y="435"/>
                    <a:pt x="33" y="435"/>
                  </a:cubicBezTo>
                  <a:cubicBezTo>
                    <a:pt x="27" y="440"/>
                    <a:pt x="18" y="446"/>
                    <a:pt x="15" y="449"/>
                  </a:cubicBezTo>
                  <a:cubicBezTo>
                    <a:pt x="12" y="457"/>
                    <a:pt x="13" y="465"/>
                    <a:pt x="14" y="475"/>
                  </a:cubicBezTo>
                  <a:cubicBezTo>
                    <a:pt x="21" y="469"/>
                    <a:pt x="28" y="464"/>
                    <a:pt x="33" y="459"/>
                  </a:cubicBezTo>
                  <a:cubicBezTo>
                    <a:pt x="33" y="470"/>
                    <a:pt x="33" y="470"/>
                    <a:pt x="33" y="470"/>
                  </a:cubicBezTo>
                  <a:cubicBezTo>
                    <a:pt x="21" y="480"/>
                    <a:pt x="17" y="488"/>
                    <a:pt x="23" y="507"/>
                  </a:cubicBezTo>
                  <a:cubicBezTo>
                    <a:pt x="26" y="504"/>
                    <a:pt x="30" y="501"/>
                    <a:pt x="33" y="498"/>
                  </a:cubicBezTo>
                  <a:cubicBezTo>
                    <a:pt x="33" y="511"/>
                    <a:pt x="33" y="511"/>
                    <a:pt x="33" y="511"/>
                  </a:cubicBezTo>
                  <a:cubicBezTo>
                    <a:pt x="28" y="520"/>
                    <a:pt x="29" y="526"/>
                    <a:pt x="33" y="537"/>
                  </a:cubicBezTo>
                  <a:cubicBezTo>
                    <a:pt x="33" y="555"/>
                    <a:pt x="33" y="555"/>
                    <a:pt x="33" y="555"/>
                  </a:cubicBezTo>
                  <a:cubicBezTo>
                    <a:pt x="26" y="542"/>
                    <a:pt x="21" y="527"/>
                    <a:pt x="18" y="513"/>
                  </a:cubicBezTo>
                  <a:cubicBezTo>
                    <a:pt x="11" y="498"/>
                    <a:pt x="10" y="482"/>
                    <a:pt x="5" y="465"/>
                  </a:cubicBezTo>
                  <a:cubicBezTo>
                    <a:pt x="5" y="459"/>
                    <a:pt x="5" y="438"/>
                    <a:pt x="0" y="4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D03220A-E412-433C-9236-8A51853C6B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5980" y="1029661"/>
              <a:ext cx="5873921" cy="2020314"/>
            </a:xfrm>
            <a:custGeom>
              <a:avLst/>
              <a:gdLst>
                <a:gd name="T0" fmla="*/ 18 w 1381"/>
                <a:gd name="T1" fmla="*/ 76 h 473"/>
                <a:gd name="T2" fmla="*/ 233 w 1381"/>
                <a:gd name="T3" fmla="*/ 28 h 473"/>
                <a:gd name="T4" fmla="*/ 67 w 1381"/>
                <a:gd name="T5" fmla="*/ 244 h 473"/>
                <a:gd name="T6" fmla="*/ 18 w 1381"/>
                <a:gd name="T7" fmla="*/ 446 h 473"/>
                <a:gd name="T8" fmla="*/ 132 w 1381"/>
                <a:gd name="T9" fmla="*/ 196 h 473"/>
                <a:gd name="T10" fmla="*/ 174 w 1381"/>
                <a:gd name="T11" fmla="*/ 243 h 473"/>
                <a:gd name="T12" fmla="*/ 164 w 1381"/>
                <a:gd name="T13" fmla="*/ 413 h 473"/>
                <a:gd name="T14" fmla="*/ 218 w 1381"/>
                <a:gd name="T15" fmla="*/ 351 h 473"/>
                <a:gd name="T16" fmla="*/ 218 w 1381"/>
                <a:gd name="T17" fmla="*/ 408 h 473"/>
                <a:gd name="T18" fmla="*/ 255 w 1381"/>
                <a:gd name="T19" fmla="*/ 235 h 473"/>
                <a:gd name="T20" fmla="*/ 225 w 1381"/>
                <a:gd name="T21" fmla="*/ 202 h 473"/>
                <a:gd name="T22" fmla="*/ 275 w 1381"/>
                <a:gd name="T23" fmla="*/ 23 h 473"/>
                <a:gd name="T24" fmla="*/ 225 w 1381"/>
                <a:gd name="T25" fmla="*/ 322 h 473"/>
                <a:gd name="T26" fmla="*/ 229 w 1381"/>
                <a:gd name="T27" fmla="*/ 263 h 473"/>
                <a:gd name="T28" fmla="*/ 663 w 1381"/>
                <a:gd name="T29" fmla="*/ 49 h 473"/>
                <a:gd name="T30" fmla="*/ 620 w 1381"/>
                <a:gd name="T31" fmla="*/ 47 h 473"/>
                <a:gd name="T32" fmla="*/ 523 w 1381"/>
                <a:gd name="T33" fmla="*/ 93 h 473"/>
                <a:gd name="T34" fmla="*/ 436 w 1381"/>
                <a:gd name="T35" fmla="*/ 159 h 473"/>
                <a:gd name="T36" fmla="*/ 555 w 1381"/>
                <a:gd name="T37" fmla="*/ 126 h 473"/>
                <a:gd name="T38" fmla="*/ 482 w 1381"/>
                <a:gd name="T39" fmla="*/ 235 h 473"/>
                <a:gd name="T40" fmla="*/ 488 w 1381"/>
                <a:gd name="T41" fmla="*/ 274 h 473"/>
                <a:gd name="T42" fmla="*/ 514 w 1381"/>
                <a:gd name="T43" fmla="*/ 290 h 473"/>
                <a:gd name="T44" fmla="*/ 475 w 1381"/>
                <a:gd name="T45" fmla="*/ 359 h 473"/>
                <a:gd name="T46" fmla="*/ 509 w 1381"/>
                <a:gd name="T47" fmla="*/ 380 h 473"/>
                <a:gd name="T48" fmla="*/ 537 w 1381"/>
                <a:gd name="T49" fmla="*/ 446 h 473"/>
                <a:gd name="T50" fmla="*/ 629 w 1381"/>
                <a:gd name="T51" fmla="*/ 327 h 473"/>
                <a:gd name="T52" fmla="*/ 644 w 1381"/>
                <a:gd name="T53" fmla="*/ 240 h 473"/>
                <a:gd name="T54" fmla="*/ 592 w 1381"/>
                <a:gd name="T55" fmla="*/ 238 h 473"/>
                <a:gd name="T56" fmla="*/ 566 w 1381"/>
                <a:gd name="T57" fmla="*/ 154 h 473"/>
                <a:gd name="T58" fmla="*/ 686 w 1381"/>
                <a:gd name="T59" fmla="*/ 48 h 473"/>
                <a:gd name="T60" fmla="*/ 565 w 1381"/>
                <a:gd name="T61" fmla="*/ 320 h 473"/>
                <a:gd name="T62" fmla="*/ 579 w 1381"/>
                <a:gd name="T63" fmla="*/ 190 h 473"/>
                <a:gd name="T64" fmla="*/ 558 w 1381"/>
                <a:gd name="T65" fmla="*/ 233 h 473"/>
                <a:gd name="T66" fmla="*/ 947 w 1381"/>
                <a:gd name="T67" fmla="*/ 191 h 473"/>
                <a:gd name="T68" fmla="*/ 920 w 1381"/>
                <a:gd name="T69" fmla="*/ 93 h 473"/>
                <a:gd name="T70" fmla="*/ 800 w 1381"/>
                <a:gd name="T71" fmla="*/ 275 h 473"/>
                <a:gd name="T72" fmla="*/ 854 w 1381"/>
                <a:gd name="T73" fmla="*/ 368 h 473"/>
                <a:gd name="T74" fmla="*/ 928 w 1381"/>
                <a:gd name="T75" fmla="*/ 324 h 473"/>
                <a:gd name="T76" fmla="*/ 1016 w 1381"/>
                <a:gd name="T77" fmla="*/ 378 h 473"/>
                <a:gd name="T78" fmla="*/ 1171 w 1381"/>
                <a:gd name="T79" fmla="*/ 214 h 473"/>
                <a:gd name="T80" fmla="*/ 1167 w 1381"/>
                <a:gd name="T81" fmla="*/ 188 h 473"/>
                <a:gd name="T82" fmla="*/ 1291 w 1381"/>
                <a:gd name="T83" fmla="*/ 102 h 473"/>
                <a:gd name="T84" fmla="*/ 1311 w 1381"/>
                <a:gd name="T85" fmla="*/ 3 h 473"/>
                <a:gd name="T86" fmla="*/ 1267 w 1381"/>
                <a:gd name="T87" fmla="*/ 117 h 473"/>
                <a:gd name="T88" fmla="*/ 1180 w 1381"/>
                <a:gd name="T89" fmla="*/ 229 h 473"/>
                <a:gd name="T90" fmla="*/ 1228 w 1381"/>
                <a:gd name="T91" fmla="*/ 222 h 473"/>
                <a:gd name="T92" fmla="*/ 1251 w 1381"/>
                <a:gd name="T93" fmla="*/ 248 h 473"/>
                <a:gd name="T94" fmla="*/ 1374 w 1381"/>
                <a:gd name="T95" fmla="*/ 168 h 473"/>
                <a:gd name="T96" fmla="*/ 1263 w 1381"/>
                <a:gd name="T97" fmla="*/ 194 h 473"/>
                <a:gd name="T98" fmla="*/ 1301 w 1381"/>
                <a:gd name="T99" fmla="*/ 252 h 473"/>
                <a:gd name="T100" fmla="*/ 1247 w 1381"/>
                <a:gd name="T101" fmla="*/ 312 h 473"/>
                <a:gd name="T102" fmla="*/ 1291 w 1381"/>
                <a:gd name="T103" fmla="*/ 306 h 473"/>
                <a:gd name="T104" fmla="*/ 1291 w 1381"/>
                <a:gd name="T105" fmla="*/ 281 h 473"/>
                <a:gd name="T106" fmla="*/ 1291 w 1381"/>
                <a:gd name="T107" fmla="*/ 281 h 473"/>
                <a:gd name="T108" fmla="*/ 1153 w 1381"/>
                <a:gd name="T109" fmla="*/ 393 h 473"/>
                <a:gd name="T110" fmla="*/ 1196 w 1381"/>
                <a:gd name="T111" fmla="*/ 434 h 473"/>
                <a:gd name="T112" fmla="*/ 1263 w 1381"/>
                <a:gd name="T113" fmla="*/ 468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1" h="473">
                  <a:moveTo>
                    <a:pt x="39" y="109"/>
                  </a:moveTo>
                  <a:cubicBezTo>
                    <a:pt x="56" y="113"/>
                    <a:pt x="68" y="100"/>
                    <a:pt x="68" y="100"/>
                  </a:cubicBezTo>
                  <a:cubicBezTo>
                    <a:pt x="77" y="83"/>
                    <a:pt x="59" y="72"/>
                    <a:pt x="59" y="72"/>
                  </a:cubicBezTo>
                  <a:cubicBezTo>
                    <a:pt x="45" y="63"/>
                    <a:pt x="20" y="66"/>
                    <a:pt x="20" y="66"/>
                  </a:cubicBezTo>
                  <a:cubicBezTo>
                    <a:pt x="18" y="68"/>
                    <a:pt x="18" y="76"/>
                    <a:pt x="18" y="76"/>
                  </a:cubicBezTo>
                  <a:cubicBezTo>
                    <a:pt x="23" y="103"/>
                    <a:pt x="39" y="109"/>
                    <a:pt x="39" y="109"/>
                  </a:cubicBezTo>
                  <a:close/>
                  <a:moveTo>
                    <a:pt x="275" y="23"/>
                  </a:moveTo>
                  <a:cubicBezTo>
                    <a:pt x="263" y="22"/>
                    <a:pt x="265" y="9"/>
                    <a:pt x="265" y="9"/>
                  </a:cubicBezTo>
                  <a:cubicBezTo>
                    <a:pt x="262" y="0"/>
                    <a:pt x="246" y="3"/>
                    <a:pt x="246" y="3"/>
                  </a:cubicBezTo>
                  <a:cubicBezTo>
                    <a:pt x="240" y="6"/>
                    <a:pt x="233" y="28"/>
                    <a:pt x="233" y="28"/>
                  </a:cubicBezTo>
                  <a:cubicBezTo>
                    <a:pt x="230" y="41"/>
                    <a:pt x="205" y="108"/>
                    <a:pt x="205" y="108"/>
                  </a:cubicBezTo>
                  <a:cubicBezTo>
                    <a:pt x="198" y="117"/>
                    <a:pt x="137" y="145"/>
                    <a:pt x="137" y="145"/>
                  </a:cubicBezTo>
                  <a:cubicBezTo>
                    <a:pt x="78" y="177"/>
                    <a:pt x="74" y="210"/>
                    <a:pt x="74" y="210"/>
                  </a:cubicBezTo>
                  <a:cubicBezTo>
                    <a:pt x="75" y="240"/>
                    <a:pt x="67" y="255"/>
                    <a:pt x="67" y="255"/>
                  </a:cubicBezTo>
                  <a:cubicBezTo>
                    <a:pt x="67" y="244"/>
                    <a:pt x="67" y="244"/>
                    <a:pt x="67" y="244"/>
                  </a:cubicBezTo>
                  <a:cubicBezTo>
                    <a:pt x="68" y="222"/>
                    <a:pt x="53" y="216"/>
                    <a:pt x="53" y="216"/>
                  </a:cubicBezTo>
                  <a:cubicBezTo>
                    <a:pt x="48" y="182"/>
                    <a:pt x="36" y="179"/>
                    <a:pt x="36" y="179"/>
                  </a:cubicBezTo>
                  <a:cubicBezTo>
                    <a:pt x="0" y="188"/>
                    <a:pt x="12" y="251"/>
                    <a:pt x="12" y="259"/>
                  </a:cubicBezTo>
                  <a:cubicBezTo>
                    <a:pt x="12" y="268"/>
                    <a:pt x="12" y="342"/>
                    <a:pt x="12" y="342"/>
                  </a:cubicBezTo>
                  <a:cubicBezTo>
                    <a:pt x="12" y="404"/>
                    <a:pt x="18" y="446"/>
                    <a:pt x="18" y="446"/>
                  </a:cubicBezTo>
                  <a:cubicBezTo>
                    <a:pt x="20" y="451"/>
                    <a:pt x="44" y="463"/>
                    <a:pt x="44" y="463"/>
                  </a:cubicBezTo>
                  <a:cubicBezTo>
                    <a:pt x="66" y="465"/>
                    <a:pt x="62" y="435"/>
                    <a:pt x="62" y="435"/>
                  </a:cubicBezTo>
                  <a:cubicBezTo>
                    <a:pt x="62" y="396"/>
                    <a:pt x="75" y="348"/>
                    <a:pt x="75" y="348"/>
                  </a:cubicBezTo>
                  <a:cubicBezTo>
                    <a:pt x="90" y="294"/>
                    <a:pt x="92" y="246"/>
                    <a:pt x="92" y="246"/>
                  </a:cubicBezTo>
                  <a:cubicBezTo>
                    <a:pt x="85" y="205"/>
                    <a:pt x="132" y="196"/>
                    <a:pt x="132" y="196"/>
                  </a:cubicBezTo>
                  <a:cubicBezTo>
                    <a:pt x="139" y="191"/>
                    <a:pt x="190" y="148"/>
                    <a:pt x="190" y="148"/>
                  </a:cubicBezTo>
                  <a:cubicBezTo>
                    <a:pt x="197" y="143"/>
                    <a:pt x="197" y="145"/>
                    <a:pt x="197" y="145"/>
                  </a:cubicBezTo>
                  <a:cubicBezTo>
                    <a:pt x="199" y="151"/>
                    <a:pt x="191" y="166"/>
                    <a:pt x="191" y="166"/>
                  </a:cubicBezTo>
                  <a:cubicBezTo>
                    <a:pt x="186" y="174"/>
                    <a:pt x="185" y="180"/>
                    <a:pt x="187" y="180"/>
                  </a:cubicBezTo>
                  <a:cubicBezTo>
                    <a:pt x="194" y="221"/>
                    <a:pt x="174" y="243"/>
                    <a:pt x="174" y="243"/>
                  </a:cubicBezTo>
                  <a:cubicBezTo>
                    <a:pt x="165" y="251"/>
                    <a:pt x="168" y="258"/>
                    <a:pt x="168" y="258"/>
                  </a:cubicBezTo>
                  <a:cubicBezTo>
                    <a:pt x="172" y="271"/>
                    <a:pt x="199" y="261"/>
                    <a:pt x="199" y="261"/>
                  </a:cubicBezTo>
                  <a:cubicBezTo>
                    <a:pt x="209" y="259"/>
                    <a:pt x="203" y="266"/>
                    <a:pt x="203" y="266"/>
                  </a:cubicBezTo>
                  <a:cubicBezTo>
                    <a:pt x="194" y="280"/>
                    <a:pt x="183" y="332"/>
                    <a:pt x="183" y="332"/>
                  </a:cubicBezTo>
                  <a:cubicBezTo>
                    <a:pt x="175" y="355"/>
                    <a:pt x="164" y="413"/>
                    <a:pt x="164" y="413"/>
                  </a:cubicBezTo>
                  <a:cubicBezTo>
                    <a:pt x="162" y="440"/>
                    <a:pt x="173" y="440"/>
                    <a:pt x="173" y="440"/>
                  </a:cubicBezTo>
                  <a:cubicBezTo>
                    <a:pt x="201" y="440"/>
                    <a:pt x="199" y="387"/>
                    <a:pt x="199" y="387"/>
                  </a:cubicBezTo>
                  <a:cubicBezTo>
                    <a:pt x="199" y="380"/>
                    <a:pt x="205" y="349"/>
                    <a:pt x="205" y="349"/>
                  </a:cubicBezTo>
                  <a:cubicBezTo>
                    <a:pt x="207" y="343"/>
                    <a:pt x="212" y="345"/>
                    <a:pt x="212" y="345"/>
                  </a:cubicBezTo>
                  <a:cubicBezTo>
                    <a:pt x="212" y="345"/>
                    <a:pt x="214" y="350"/>
                    <a:pt x="218" y="351"/>
                  </a:cubicBezTo>
                  <a:cubicBezTo>
                    <a:pt x="222" y="352"/>
                    <a:pt x="226" y="352"/>
                    <a:pt x="229" y="356"/>
                  </a:cubicBezTo>
                  <a:cubicBezTo>
                    <a:pt x="231" y="361"/>
                    <a:pt x="231" y="378"/>
                    <a:pt x="231" y="378"/>
                  </a:cubicBezTo>
                  <a:cubicBezTo>
                    <a:pt x="233" y="390"/>
                    <a:pt x="230" y="390"/>
                    <a:pt x="230" y="390"/>
                  </a:cubicBezTo>
                  <a:cubicBezTo>
                    <a:pt x="226" y="391"/>
                    <a:pt x="213" y="386"/>
                    <a:pt x="213" y="386"/>
                  </a:cubicBezTo>
                  <a:cubicBezTo>
                    <a:pt x="213" y="392"/>
                    <a:pt x="218" y="408"/>
                    <a:pt x="218" y="408"/>
                  </a:cubicBezTo>
                  <a:cubicBezTo>
                    <a:pt x="228" y="436"/>
                    <a:pt x="244" y="432"/>
                    <a:pt x="244" y="432"/>
                  </a:cubicBezTo>
                  <a:cubicBezTo>
                    <a:pt x="267" y="431"/>
                    <a:pt x="267" y="412"/>
                    <a:pt x="267" y="412"/>
                  </a:cubicBezTo>
                  <a:cubicBezTo>
                    <a:pt x="263" y="386"/>
                    <a:pt x="262" y="354"/>
                    <a:pt x="262" y="354"/>
                  </a:cubicBezTo>
                  <a:cubicBezTo>
                    <a:pt x="258" y="299"/>
                    <a:pt x="265" y="250"/>
                    <a:pt x="265" y="250"/>
                  </a:cubicBezTo>
                  <a:cubicBezTo>
                    <a:pt x="265" y="240"/>
                    <a:pt x="255" y="235"/>
                    <a:pt x="255" y="235"/>
                  </a:cubicBezTo>
                  <a:cubicBezTo>
                    <a:pt x="250" y="229"/>
                    <a:pt x="252" y="226"/>
                    <a:pt x="252" y="226"/>
                  </a:cubicBezTo>
                  <a:cubicBezTo>
                    <a:pt x="253" y="221"/>
                    <a:pt x="273" y="199"/>
                    <a:pt x="273" y="199"/>
                  </a:cubicBezTo>
                  <a:cubicBezTo>
                    <a:pt x="281" y="189"/>
                    <a:pt x="270" y="181"/>
                    <a:pt x="270" y="181"/>
                  </a:cubicBezTo>
                  <a:cubicBezTo>
                    <a:pt x="249" y="181"/>
                    <a:pt x="235" y="199"/>
                    <a:pt x="235" y="199"/>
                  </a:cubicBezTo>
                  <a:cubicBezTo>
                    <a:pt x="229" y="205"/>
                    <a:pt x="225" y="202"/>
                    <a:pt x="225" y="202"/>
                  </a:cubicBezTo>
                  <a:cubicBezTo>
                    <a:pt x="224" y="189"/>
                    <a:pt x="253" y="150"/>
                    <a:pt x="253" y="150"/>
                  </a:cubicBezTo>
                  <a:cubicBezTo>
                    <a:pt x="250" y="112"/>
                    <a:pt x="251" y="111"/>
                    <a:pt x="251" y="111"/>
                  </a:cubicBezTo>
                  <a:cubicBezTo>
                    <a:pt x="258" y="99"/>
                    <a:pt x="300" y="71"/>
                    <a:pt x="300" y="71"/>
                  </a:cubicBezTo>
                  <a:cubicBezTo>
                    <a:pt x="310" y="62"/>
                    <a:pt x="313" y="53"/>
                    <a:pt x="313" y="53"/>
                  </a:cubicBezTo>
                  <a:cubicBezTo>
                    <a:pt x="305" y="32"/>
                    <a:pt x="275" y="23"/>
                    <a:pt x="275" y="23"/>
                  </a:cubicBezTo>
                  <a:close/>
                  <a:moveTo>
                    <a:pt x="225" y="322"/>
                  </a:moveTo>
                  <a:cubicBezTo>
                    <a:pt x="225" y="322"/>
                    <a:pt x="218" y="321"/>
                    <a:pt x="220" y="308"/>
                  </a:cubicBezTo>
                  <a:cubicBezTo>
                    <a:pt x="220" y="308"/>
                    <a:pt x="220" y="304"/>
                    <a:pt x="226" y="305"/>
                  </a:cubicBezTo>
                  <a:cubicBezTo>
                    <a:pt x="226" y="305"/>
                    <a:pt x="228" y="307"/>
                    <a:pt x="228" y="313"/>
                  </a:cubicBezTo>
                  <a:cubicBezTo>
                    <a:pt x="228" y="313"/>
                    <a:pt x="230" y="323"/>
                    <a:pt x="225" y="322"/>
                  </a:cubicBezTo>
                  <a:close/>
                  <a:moveTo>
                    <a:pt x="229" y="263"/>
                  </a:moveTo>
                  <a:cubicBezTo>
                    <a:pt x="229" y="263"/>
                    <a:pt x="235" y="261"/>
                    <a:pt x="234" y="270"/>
                  </a:cubicBezTo>
                  <a:cubicBezTo>
                    <a:pt x="234" y="270"/>
                    <a:pt x="234" y="277"/>
                    <a:pt x="230" y="277"/>
                  </a:cubicBezTo>
                  <a:cubicBezTo>
                    <a:pt x="230" y="277"/>
                    <a:pt x="224" y="279"/>
                    <a:pt x="225" y="268"/>
                  </a:cubicBezTo>
                  <a:cubicBezTo>
                    <a:pt x="225" y="268"/>
                    <a:pt x="226" y="264"/>
                    <a:pt x="229" y="263"/>
                  </a:cubicBezTo>
                  <a:close/>
                  <a:moveTo>
                    <a:pt x="271" y="54"/>
                  </a:moveTo>
                  <a:cubicBezTo>
                    <a:pt x="271" y="54"/>
                    <a:pt x="265" y="60"/>
                    <a:pt x="263" y="52"/>
                  </a:cubicBezTo>
                  <a:cubicBezTo>
                    <a:pt x="263" y="52"/>
                    <a:pt x="261" y="43"/>
                    <a:pt x="265" y="36"/>
                  </a:cubicBezTo>
                  <a:cubicBezTo>
                    <a:pt x="265" y="36"/>
                    <a:pt x="275" y="40"/>
                    <a:pt x="271" y="54"/>
                  </a:cubicBezTo>
                  <a:close/>
                  <a:moveTo>
                    <a:pt x="663" y="49"/>
                  </a:moveTo>
                  <a:cubicBezTo>
                    <a:pt x="659" y="58"/>
                    <a:pt x="654" y="53"/>
                    <a:pt x="654" y="53"/>
                  </a:cubicBezTo>
                  <a:cubicBezTo>
                    <a:pt x="650" y="47"/>
                    <a:pt x="662" y="33"/>
                    <a:pt x="662" y="33"/>
                  </a:cubicBezTo>
                  <a:cubicBezTo>
                    <a:pt x="665" y="26"/>
                    <a:pt x="661" y="21"/>
                    <a:pt x="661" y="21"/>
                  </a:cubicBezTo>
                  <a:cubicBezTo>
                    <a:pt x="653" y="11"/>
                    <a:pt x="640" y="22"/>
                    <a:pt x="640" y="22"/>
                  </a:cubicBezTo>
                  <a:cubicBezTo>
                    <a:pt x="640" y="22"/>
                    <a:pt x="621" y="44"/>
                    <a:pt x="620" y="47"/>
                  </a:cubicBezTo>
                  <a:cubicBezTo>
                    <a:pt x="619" y="50"/>
                    <a:pt x="598" y="75"/>
                    <a:pt x="594" y="80"/>
                  </a:cubicBezTo>
                  <a:cubicBezTo>
                    <a:pt x="592" y="88"/>
                    <a:pt x="578" y="94"/>
                    <a:pt x="578" y="94"/>
                  </a:cubicBezTo>
                  <a:cubicBezTo>
                    <a:pt x="543" y="108"/>
                    <a:pt x="543" y="108"/>
                    <a:pt x="543" y="108"/>
                  </a:cubicBezTo>
                  <a:cubicBezTo>
                    <a:pt x="529" y="111"/>
                    <a:pt x="529" y="106"/>
                    <a:pt x="529" y="106"/>
                  </a:cubicBezTo>
                  <a:cubicBezTo>
                    <a:pt x="523" y="93"/>
                    <a:pt x="523" y="93"/>
                    <a:pt x="523" y="93"/>
                  </a:cubicBezTo>
                  <a:cubicBezTo>
                    <a:pt x="518" y="79"/>
                    <a:pt x="509" y="74"/>
                    <a:pt x="509" y="74"/>
                  </a:cubicBezTo>
                  <a:cubicBezTo>
                    <a:pt x="499" y="67"/>
                    <a:pt x="501" y="78"/>
                    <a:pt x="501" y="78"/>
                  </a:cubicBezTo>
                  <a:cubicBezTo>
                    <a:pt x="501" y="87"/>
                    <a:pt x="501" y="104"/>
                    <a:pt x="501" y="104"/>
                  </a:cubicBezTo>
                  <a:cubicBezTo>
                    <a:pt x="501" y="132"/>
                    <a:pt x="487" y="135"/>
                    <a:pt x="484" y="136"/>
                  </a:cubicBezTo>
                  <a:cubicBezTo>
                    <a:pt x="481" y="138"/>
                    <a:pt x="436" y="159"/>
                    <a:pt x="436" y="159"/>
                  </a:cubicBezTo>
                  <a:cubicBezTo>
                    <a:pt x="431" y="160"/>
                    <a:pt x="430" y="163"/>
                    <a:pt x="430" y="163"/>
                  </a:cubicBezTo>
                  <a:cubicBezTo>
                    <a:pt x="437" y="186"/>
                    <a:pt x="485" y="159"/>
                    <a:pt x="485" y="159"/>
                  </a:cubicBezTo>
                  <a:cubicBezTo>
                    <a:pt x="505" y="164"/>
                    <a:pt x="511" y="159"/>
                    <a:pt x="511" y="159"/>
                  </a:cubicBezTo>
                  <a:cubicBezTo>
                    <a:pt x="515" y="157"/>
                    <a:pt x="546" y="127"/>
                    <a:pt x="546" y="127"/>
                  </a:cubicBezTo>
                  <a:cubicBezTo>
                    <a:pt x="554" y="121"/>
                    <a:pt x="555" y="126"/>
                    <a:pt x="555" y="126"/>
                  </a:cubicBezTo>
                  <a:cubicBezTo>
                    <a:pt x="555" y="138"/>
                    <a:pt x="538" y="145"/>
                    <a:pt x="538" y="145"/>
                  </a:cubicBezTo>
                  <a:cubicBezTo>
                    <a:pt x="529" y="149"/>
                    <a:pt x="527" y="162"/>
                    <a:pt x="527" y="162"/>
                  </a:cubicBezTo>
                  <a:cubicBezTo>
                    <a:pt x="525" y="169"/>
                    <a:pt x="521" y="206"/>
                    <a:pt x="521" y="206"/>
                  </a:cubicBezTo>
                  <a:cubicBezTo>
                    <a:pt x="517" y="231"/>
                    <a:pt x="499" y="236"/>
                    <a:pt x="499" y="236"/>
                  </a:cubicBezTo>
                  <a:cubicBezTo>
                    <a:pt x="489" y="241"/>
                    <a:pt x="482" y="235"/>
                    <a:pt x="482" y="235"/>
                  </a:cubicBezTo>
                  <a:cubicBezTo>
                    <a:pt x="468" y="235"/>
                    <a:pt x="463" y="264"/>
                    <a:pt x="463" y="264"/>
                  </a:cubicBezTo>
                  <a:cubicBezTo>
                    <a:pt x="459" y="269"/>
                    <a:pt x="430" y="283"/>
                    <a:pt x="430" y="283"/>
                  </a:cubicBezTo>
                  <a:cubicBezTo>
                    <a:pt x="424" y="286"/>
                    <a:pt x="425" y="294"/>
                    <a:pt x="425" y="294"/>
                  </a:cubicBezTo>
                  <a:cubicBezTo>
                    <a:pt x="439" y="299"/>
                    <a:pt x="458" y="288"/>
                    <a:pt x="458" y="288"/>
                  </a:cubicBezTo>
                  <a:cubicBezTo>
                    <a:pt x="464" y="283"/>
                    <a:pt x="488" y="274"/>
                    <a:pt x="488" y="274"/>
                  </a:cubicBezTo>
                  <a:cubicBezTo>
                    <a:pt x="493" y="273"/>
                    <a:pt x="515" y="251"/>
                    <a:pt x="515" y="251"/>
                  </a:cubicBezTo>
                  <a:cubicBezTo>
                    <a:pt x="522" y="246"/>
                    <a:pt x="525" y="248"/>
                    <a:pt x="525" y="248"/>
                  </a:cubicBezTo>
                  <a:cubicBezTo>
                    <a:pt x="529" y="251"/>
                    <a:pt x="525" y="273"/>
                    <a:pt x="525" y="273"/>
                  </a:cubicBezTo>
                  <a:cubicBezTo>
                    <a:pt x="525" y="278"/>
                    <a:pt x="512" y="283"/>
                    <a:pt x="512" y="283"/>
                  </a:cubicBezTo>
                  <a:cubicBezTo>
                    <a:pt x="509" y="289"/>
                    <a:pt x="514" y="290"/>
                    <a:pt x="514" y="290"/>
                  </a:cubicBezTo>
                  <a:cubicBezTo>
                    <a:pt x="521" y="291"/>
                    <a:pt x="519" y="296"/>
                    <a:pt x="519" y="296"/>
                  </a:cubicBezTo>
                  <a:cubicBezTo>
                    <a:pt x="515" y="305"/>
                    <a:pt x="498" y="321"/>
                    <a:pt x="498" y="321"/>
                  </a:cubicBezTo>
                  <a:cubicBezTo>
                    <a:pt x="485" y="335"/>
                    <a:pt x="442" y="359"/>
                    <a:pt x="442" y="359"/>
                  </a:cubicBezTo>
                  <a:cubicBezTo>
                    <a:pt x="430" y="364"/>
                    <a:pt x="432" y="366"/>
                    <a:pt x="432" y="366"/>
                  </a:cubicBezTo>
                  <a:cubicBezTo>
                    <a:pt x="453" y="381"/>
                    <a:pt x="475" y="359"/>
                    <a:pt x="475" y="359"/>
                  </a:cubicBezTo>
                  <a:cubicBezTo>
                    <a:pt x="492" y="344"/>
                    <a:pt x="516" y="329"/>
                    <a:pt x="516" y="329"/>
                  </a:cubicBezTo>
                  <a:cubicBezTo>
                    <a:pt x="528" y="322"/>
                    <a:pt x="527" y="333"/>
                    <a:pt x="527" y="333"/>
                  </a:cubicBezTo>
                  <a:cubicBezTo>
                    <a:pt x="529" y="349"/>
                    <a:pt x="528" y="363"/>
                    <a:pt x="528" y="363"/>
                  </a:cubicBezTo>
                  <a:cubicBezTo>
                    <a:pt x="528" y="373"/>
                    <a:pt x="525" y="375"/>
                    <a:pt x="525" y="375"/>
                  </a:cubicBezTo>
                  <a:cubicBezTo>
                    <a:pt x="522" y="377"/>
                    <a:pt x="509" y="380"/>
                    <a:pt x="509" y="380"/>
                  </a:cubicBezTo>
                  <a:cubicBezTo>
                    <a:pt x="504" y="381"/>
                    <a:pt x="509" y="392"/>
                    <a:pt x="509" y="392"/>
                  </a:cubicBezTo>
                  <a:cubicBezTo>
                    <a:pt x="510" y="398"/>
                    <a:pt x="524" y="396"/>
                    <a:pt x="524" y="396"/>
                  </a:cubicBezTo>
                  <a:cubicBezTo>
                    <a:pt x="527" y="396"/>
                    <a:pt x="529" y="398"/>
                    <a:pt x="529" y="398"/>
                  </a:cubicBezTo>
                  <a:cubicBezTo>
                    <a:pt x="530" y="414"/>
                    <a:pt x="530" y="414"/>
                    <a:pt x="530" y="414"/>
                  </a:cubicBezTo>
                  <a:cubicBezTo>
                    <a:pt x="531" y="434"/>
                    <a:pt x="537" y="446"/>
                    <a:pt x="537" y="446"/>
                  </a:cubicBezTo>
                  <a:cubicBezTo>
                    <a:pt x="544" y="464"/>
                    <a:pt x="549" y="464"/>
                    <a:pt x="549" y="464"/>
                  </a:cubicBezTo>
                  <a:cubicBezTo>
                    <a:pt x="561" y="462"/>
                    <a:pt x="558" y="418"/>
                    <a:pt x="558" y="418"/>
                  </a:cubicBezTo>
                  <a:cubicBezTo>
                    <a:pt x="557" y="401"/>
                    <a:pt x="561" y="379"/>
                    <a:pt x="561" y="379"/>
                  </a:cubicBezTo>
                  <a:cubicBezTo>
                    <a:pt x="563" y="379"/>
                    <a:pt x="594" y="358"/>
                    <a:pt x="594" y="358"/>
                  </a:cubicBezTo>
                  <a:cubicBezTo>
                    <a:pt x="603" y="351"/>
                    <a:pt x="629" y="327"/>
                    <a:pt x="629" y="327"/>
                  </a:cubicBezTo>
                  <a:cubicBezTo>
                    <a:pt x="635" y="318"/>
                    <a:pt x="628" y="314"/>
                    <a:pt x="624" y="314"/>
                  </a:cubicBezTo>
                  <a:cubicBezTo>
                    <a:pt x="620" y="313"/>
                    <a:pt x="608" y="306"/>
                    <a:pt x="608" y="306"/>
                  </a:cubicBezTo>
                  <a:cubicBezTo>
                    <a:pt x="602" y="303"/>
                    <a:pt x="606" y="289"/>
                    <a:pt x="606" y="289"/>
                  </a:cubicBezTo>
                  <a:cubicBezTo>
                    <a:pt x="607" y="278"/>
                    <a:pt x="640" y="255"/>
                    <a:pt x="640" y="255"/>
                  </a:cubicBezTo>
                  <a:cubicBezTo>
                    <a:pt x="649" y="249"/>
                    <a:pt x="644" y="240"/>
                    <a:pt x="644" y="240"/>
                  </a:cubicBezTo>
                  <a:cubicBezTo>
                    <a:pt x="637" y="232"/>
                    <a:pt x="626" y="237"/>
                    <a:pt x="622" y="239"/>
                  </a:cubicBezTo>
                  <a:cubicBezTo>
                    <a:pt x="618" y="241"/>
                    <a:pt x="597" y="252"/>
                    <a:pt x="597" y="252"/>
                  </a:cubicBezTo>
                  <a:cubicBezTo>
                    <a:pt x="587" y="257"/>
                    <a:pt x="575" y="261"/>
                    <a:pt x="575" y="261"/>
                  </a:cubicBezTo>
                  <a:cubicBezTo>
                    <a:pt x="568" y="261"/>
                    <a:pt x="572" y="257"/>
                    <a:pt x="572" y="257"/>
                  </a:cubicBezTo>
                  <a:cubicBezTo>
                    <a:pt x="575" y="254"/>
                    <a:pt x="592" y="238"/>
                    <a:pt x="592" y="238"/>
                  </a:cubicBezTo>
                  <a:cubicBezTo>
                    <a:pt x="592" y="238"/>
                    <a:pt x="619" y="203"/>
                    <a:pt x="624" y="198"/>
                  </a:cubicBezTo>
                  <a:cubicBezTo>
                    <a:pt x="628" y="193"/>
                    <a:pt x="650" y="167"/>
                    <a:pt x="650" y="167"/>
                  </a:cubicBezTo>
                  <a:cubicBezTo>
                    <a:pt x="652" y="140"/>
                    <a:pt x="633" y="137"/>
                    <a:pt x="633" y="137"/>
                  </a:cubicBezTo>
                  <a:cubicBezTo>
                    <a:pt x="612" y="131"/>
                    <a:pt x="575" y="156"/>
                    <a:pt x="575" y="156"/>
                  </a:cubicBezTo>
                  <a:cubicBezTo>
                    <a:pt x="565" y="160"/>
                    <a:pt x="566" y="154"/>
                    <a:pt x="566" y="154"/>
                  </a:cubicBezTo>
                  <a:cubicBezTo>
                    <a:pt x="567" y="143"/>
                    <a:pt x="599" y="109"/>
                    <a:pt x="599" y="109"/>
                  </a:cubicBezTo>
                  <a:cubicBezTo>
                    <a:pt x="599" y="109"/>
                    <a:pt x="603" y="106"/>
                    <a:pt x="605" y="106"/>
                  </a:cubicBezTo>
                  <a:cubicBezTo>
                    <a:pt x="607" y="106"/>
                    <a:pt x="659" y="77"/>
                    <a:pt x="662" y="77"/>
                  </a:cubicBezTo>
                  <a:cubicBezTo>
                    <a:pt x="665" y="77"/>
                    <a:pt x="684" y="67"/>
                    <a:pt x="684" y="67"/>
                  </a:cubicBezTo>
                  <a:cubicBezTo>
                    <a:pt x="697" y="58"/>
                    <a:pt x="686" y="48"/>
                    <a:pt x="686" y="48"/>
                  </a:cubicBezTo>
                  <a:cubicBezTo>
                    <a:pt x="674" y="36"/>
                    <a:pt x="663" y="49"/>
                    <a:pt x="663" y="49"/>
                  </a:cubicBezTo>
                  <a:close/>
                  <a:moveTo>
                    <a:pt x="590" y="319"/>
                  </a:moveTo>
                  <a:cubicBezTo>
                    <a:pt x="590" y="319"/>
                    <a:pt x="597" y="338"/>
                    <a:pt x="582" y="344"/>
                  </a:cubicBezTo>
                  <a:cubicBezTo>
                    <a:pt x="582" y="344"/>
                    <a:pt x="564" y="357"/>
                    <a:pt x="561" y="351"/>
                  </a:cubicBezTo>
                  <a:cubicBezTo>
                    <a:pt x="561" y="351"/>
                    <a:pt x="558" y="334"/>
                    <a:pt x="565" y="320"/>
                  </a:cubicBezTo>
                  <a:cubicBezTo>
                    <a:pt x="565" y="320"/>
                    <a:pt x="584" y="306"/>
                    <a:pt x="590" y="319"/>
                  </a:cubicBezTo>
                  <a:close/>
                  <a:moveTo>
                    <a:pt x="576" y="177"/>
                  </a:moveTo>
                  <a:cubicBezTo>
                    <a:pt x="576" y="177"/>
                    <a:pt x="592" y="165"/>
                    <a:pt x="598" y="162"/>
                  </a:cubicBezTo>
                  <a:cubicBezTo>
                    <a:pt x="604" y="158"/>
                    <a:pt x="610" y="159"/>
                    <a:pt x="608" y="163"/>
                  </a:cubicBezTo>
                  <a:cubicBezTo>
                    <a:pt x="608" y="163"/>
                    <a:pt x="588" y="187"/>
                    <a:pt x="579" y="190"/>
                  </a:cubicBezTo>
                  <a:cubicBezTo>
                    <a:pt x="579" y="190"/>
                    <a:pt x="573" y="201"/>
                    <a:pt x="567" y="195"/>
                  </a:cubicBezTo>
                  <a:cubicBezTo>
                    <a:pt x="567" y="195"/>
                    <a:pt x="566" y="183"/>
                    <a:pt x="576" y="177"/>
                  </a:cubicBezTo>
                  <a:close/>
                  <a:moveTo>
                    <a:pt x="575" y="219"/>
                  </a:moveTo>
                  <a:cubicBezTo>
                    <a:pt x="575" y="225"/>
                    <a:pt x="570" y="231"/>
                    <a:pt x="564" y="234"/>
                  </a:cubicBezTo>
                  <a:cubicBezTo>
                    <a:pt x="564" y="234"/>
                    <a:pt x="561" y="237"/>
                    <a:pt x="558" y="233"/>
                  </a:cubicBezTo>
                  <a:cubicBezTo>
                    <a:pt x="556" y="232"/>
                    <a:pt x="559" y="226"/>
                    <a:pt x="564" y="222"/>
                  </a:cubicBezTo>
                  <a:cubicBezTo>
                    <a:pt x="569" y="217"/>
                    <a:pt x="575" y="212"/>
                    <a:pt x="575" y="219"/>
                  </a:cubicBezTo>
                  <a:close/>
                  <a:moveTo>
                    <a:pt x="975" y="202"/>
                  </a:moveTo>
                  <a:cubicBezTo>
                    <a:pt x="987" y="177"/>
                    <a:pt x="961" y="171"/>
                    <a:pt x="961" y="171"/>
                  </a:cubicBezTo>
                  <a:cubicBezTo>
                    <a:pt x="950" y="167"/>
                    <a:pt x="947" y="191"/>
                    <a:pt x="947" y="191"/>
                  </a:cubicBezTo>
                  <a:cubicBezTo>
                    <a:pt x="944" y="204"/>
                    <a:pt x="929" y="207"/>
                    <a:pt x="929" y="207"/>
                  </a:cubicBezTo>
                  <a:cubicBezTo>
                    <a:pt x="922" y="208"/>
                    <a:pt x="930" y="179"/>
                    <a:pt x="930" y="179"/>
                  </a:cubicBezTo>
                  <a:cubicBezTo>
                    <a:pt x="937" y="146"/>
                    <a:pt x="939" y="102"/>
                    <a:pt x="941" y="102"/>
                  </a:cubicBezTo>
                  <a:cubicBezTo>
                    <a:pt x="941" y="91"/>
                    <a:pt x="931" y="88"/>
                    <a:pt x="931" y="88"/>
                  </a:cubicBezTo>
                  <a:cubicBezTo>
                    <a:pt x="921" y="84"/>
                    <a:pt x="920" y="93"/>
                    <a:pt x="920" y="93"/>
                  </a:cubicBezTo>
                  <a:cubicBezTo>
                    <a:pt x="909" y="135"/>
                    <a:pt x="909" y="135"/>
                    <a:pt x="909" y="135"/>
                  </a:cubicBezTo>
                  <a:cubicBezTo>
                    <a:pt x="898" y="179"/>
                    <a:pt x="898" y="179"/>
                    <a:pt x="898" y="179"/>
                  </a:cubicBezTo>
                  <a:cubicBezTo>
                    <a:pt x="884" y="229"/>
                    <a:pt x="884" y="229"/>
                    <a:pt x="884" y="229"/>
                  </a:cubicBezTo>
                  <a:cubicBezTo>
                    <a:pt x="872" y="252"/>
                    <a:pt x="821" y="265"/>
                    <a:pt x="821" y="265"/>
                  </a:cubicBezTo>
                  <a:cubicBezTo>
                    <a:pt x="804" y="268"/>
                    <a:pt x="800" y="275"/>
                    <a:pt x="800" y="275"/>
                  </a:cubicBezTo>
                  <a:cubicBezTo>
                    <a:pt x="806" y="306"/>
                    <a:pt x="866" y="286"/>
                    <a:pt x="868" y="286"/>
                  </a:cubicBezTo>
                  <a:cubicBezTo>
                    <a:pt x="867" y="303"/>
                    <a:pt x="848" y="338"/>
                    <a:pt x="848" y="338"/>
                  </a:cubicBezTo>
                  <a:cubicBezTo>
                    <a:pt x="833" y="381"/>
                    <a:pt x="774" y="414"/>
                    <a:pt x="774" y="414"/>
                  </a:cubicBezTo>
                  <a:cubicBezTo>
                    <a:pt x="766" y="419"/>
                    <a:pt x="767" y="423"/>
                    <a:pt x="767" y="423"/>
                  </a:cubicBezTo>
                  <a:cubicBezTo>
                    <a:pt x="803" y="425"/>
                    <a:pt x="854" y="368"/>
                    <a:pt x="854" y="368"/>
                  </a:cubicBezTo>
                  <a:cubicBezTo>
                    <a:pt x="889" y="330"/>
                    <a:pt x="907" y="263"/>
                    <a:pt x="907" y="263"/>
                  </a:cubicBezTo>
                  <a:cubicBezTo>
                    <a:pt x="957" y="240"/>
                    <a:pt x="975" y="202"/>
                    <a:pt x="975" y="202"/>
                  </a:cubicBezTo>
                  <a:close/>
                  <a:moveTo>
                    <a:pt x="973" y="365"/>
                  </a:moveTo>
                  <a:cubicBezTo>
                    <a:pt x="935" y="343"/>
                    <a:pt x="933" y="328"/>
                    <a:pt x="928" y="324"/>
                  </a:cubicBezTo>
                  <a:cubicBezTo>
                    <a:pt x="928" y="324"/>
                    <a:pt x="928" y="324"/>
                    <a:pt x="928" y="324"/>
                  </a:cubicBezTo>
                  <a:cubicBezTo>
                    <a:pt x="923" y="319"/>
                    <a:pt x="911" y="321"/>
                    <a:pt x="911" y="321"/>
                  </a:cubicBezTo>
                  <a:cubicBezTo>
                    <a:pt x="911" y="326"/>
                    <a:pt x="918" y="352"/>
                    <a:pt x="918" y="352"/>
                  </a:cubicBezTo>
                  <a:cubicBezTo>
                    <a:pt x="931" y="389"/>
                    <a:pt x="954" y="404"/>
                    <a:pt x="954" y="404"/>
                  </a:cubicBezTo>
                  <a:cubicBezTo>
                    <a:pt x="968" y="415"/>
                    <a:pt x="989" y="402"/>
                    <a:pt x="989" y="402"/>
                  </a:cubicBezTo>
                  <a:cubicBezTo>
                    <a:pt x="1003" y="398"/>
                    <a:pt x="1016" y="378"/>
                    <a:pt x="1016" y="378"/>
                  </a:cubicBezTo>
                  <a:cubicBezTo>
                    <a:pt x="989" y="374"/>
                    <a:pt x="989" y="374"/>
                    <a:pt x="989" y="374"/>
                  </a:cubicBezTo>
                  <a:cubicBezTo>
                    <a:pt x="984" y="374"/>
                    <a:pt x="973" y="365"/>
                    <a:pt x="973" y="365"/>
                  </a:cubicBezTo>
                  <a:close/>
                  <a:moveTo>
                    <a:pt x="1167" y="188"/>
                  </a:moveTo>
                  <a:cubicBezTo>
                    <a:pt x="1170" y="193"/>
                    <a:pt x="1166" y="204"/>
                    <a:pt x="1166" y="204"/>
                  </a:cubicBezTo>
                  <a:cubicBezTo>
                    <a:pt x="1166" y="215"/>
                    <a:pt x="1171" y="214"/>
                    <a:pt x="1171" y="214"/>
                  </a:cubicBezTo>
                  <a:cubicBezTo>
                    <a:pt x="1194" y="209"/>
                    <a:pt x="1197" y="193"/>
                    <a:pt x="1197" y="186"/>
                  </a:cubicBezTo>
                  <a:cubicBezTo>
                    <a:pt x="1197" y="179"/>
                    <a:pt x="1189" y="175"/>
                    <a:pt x="1185" y="173"/>
                  </a:cubicBezTo>
                  <a:cubicBezTo>
                    <a:pt x="1180" y="171"/>
                    <a:pt x="1152" y="142"/>
                    <a:pt x="1152" y="142"/>
                  </a:cubicBezTo>
                  <a:cubicBezTo>
                    <a:pt x="1150" y="140"/>
                    <a:pt x="1146" y="140"/>
                    <a:pt x="1146" y="140"/>
                  </a:cubicBezTo>
                  <a:cubicBezTo>
                    <a:pt x="1137" y="167"/>
                    <a:pt x="1164" y="183"/>
                    <a:pt x="1167" y="188"/>
                  </a:cubicBezTo>
                  <a:close/>
                  <a:moveTo>
                    <a:pt x="1379" y="146"/>
                  </a:moveTo>
                  <a:cubicBezTo>
                    <a:pt x="1359" y="130"/>
                    <a:pt x="1307" y="145"/>
                    <a:pt x="1307" y="145"/>
                  </a:cubicBezTo>
                  <a:cubicBezTo>
                    <a:pt x="1295" y="149"/>
                    <a:pt x="1302" y="135"/>
                    <a:pt x="1302" y="135"/>
                  </a:cubicBezTo>
                  <a:cubicBezTo>
                    <a:pt x="1308" y="128"/>
                    <a:pt x="1309" y="115"/>
                    <a:pt x="1309" y="115"/>
                  </a:cubicBezTo>
                  <a:cubicBezTo>
                    <a:pt x="1310" y="102"/>
                    <a:pt x="1291" y="102"/>
                    <a:pt x="1291" y="102"/>
                  </a:cubicBezTo>
                  <a:cubicBezTo>
                    <a:pt x="1280" y="101"/>
                    <a:pt x="1285" y="92"/>
                    <a:pt x="1285" y="92"/>
                  </a:cubicBezTo>
                  <a:cubicBezTo>
                    <a:pt x="1293" y="93"/>
                    <a:pt x="1304" y="75"/>
                    <a:pt x="1304" y="75"/>
                  </a:cubicBezTo>
                  <a:cubicBezTo>
                    <a:pt x="1311" y="63"/>
                    <a:pt x="1332" y="46"/>
                    <a:pt x="1332" y="46"/>
                  </a:cubicBezTo>
                  <a:cubicBezTo>
                    <a:pt x="1345" y="34"/>
                    <a:pt x="1344" y="17"/>
                    <a:pt x="1344" y="17"/>
                  </a:cubicBezTo>
                  <a:cubicBezTo>
                    <a:pt x="1339" y="4"/>
                    <a:pt x="1311" y="3"/>
                    <a:pt x="1311" y="3"/>
                  </a:cubicBezTo>
                  <a:cubicBezTo>
                    <a:pt x="1301" y="3"/>
                    <a:pt x="1302" y="21"/>
                    <a:pt x="1302" y="21"/>
                  </a:cubicBezTo>
                  <a:cubicBezTo>
                    <a:pt x="1302" y="32"/>
                    <a:pt x="1293" y="46"/>
                    <a:pt x="1293" y="46"/>
                  </a:cubicBezTo>
                  <a:cubicBezTo>
                    <a:pt x="1277" y="79"/>
                    <a:pt x="1238" y="105"/>
                    <a:pt x="1238" y="105"/>
                  </a:cubicBezTo>
                  <a:cubicBezTo>
                    <a:pt x="1229" y="108"/>
                    <a:pt x="1234" y="119"/>
                    <a:pt x="1234" y="119"/>
                  </a:cubicBezTo>
                  <a:cubicBezTo>
                    <a:pt x="1240" y="126"/>
                    <a:pt x="1267" y="117"/>
                    <a:pt x="1267" y="117"/>
                  </a:cubicBezTo>
                  <a:cubicBezTo>
                    <a:pt x="1267" y="117"/>
                    <a:pt x="1258" y="148"/>
                    <a:pt x="1256" y="155"/>
                  </a:cubicBezTo>
                  <a:cubicBezTo>
                    <a:pt x="1253" y="163"/>
                    <a:pt x="1240" y="182"/>
                    <a:pt x="1236" y="183"/>
                  </a:cubicBezTo>
                  <a:cubicBezTo>
                    <a:pt x="1233" y="183"/>
                    <a:pt x="1230" y="184"/>
                    <a:pt x="1224" y="184"/>
                  </a:cubicBezTo>
                  <a:cubicBezTo>
                    <a:pt x="1217" y="184"/>
                    <a:pt x="1214" y="199"/>
                    <a:pt x="1214" y="199"/>
                  </a:cubicBezTo>
                  <a:cubicBezTo>
                    <a:pt x="1180" y="229"/>
                    <a:pt x="1180" y="229"/>
                    <a:pt x="1180" y="229"/>
                  </a:cubicBezTo>
                  <a:cubicBezTo>
                    <a:pt x="1170" y="241"/>
                    <a:pt x="1155" y="239"/>
                    <a:pt x="1155" y="239"/>
                  </a:cubicBezTo>
                  <a:cubicBezTo>
                    <a:pt x="1143" y="238"/>
                    <a:pt x="1124" y="230"/>
                    <a:pt x="1124" y="230"/>
                  </a:cubicBezTo>
                  <a:cubicBezTo>
                    <a:pt x="1127" y="282"/>
                    <a:pt x="1169" y="280"/>
                    <a:pt x="1169" y="280"/>
                  </a:cubicBezTo>
                  <a:cubicBezTo>
                    <a:pt x="1173" y="280"/>
                    <a:pt x="1177" y="252"/>
                    <a:pt x="1177" y="252"/>
                  </a:cubicBezTo>
                  <a:cubicBezTo>
                    <a:pt x="1183" y="242"/>
                    <a:pt x="1228" y="222"/>
                    <a:pt x="1228" y="222"/>
                  </a:cubicBezTo>
                  <a:cubicBezTo>
                    <a:pt x="1256" y="212"/>
                    <a:pt x="1260" y="221"/>
                    <a:pt x="1260" y="221"/>
                  </a:cubicBezTo>
                  <a:cubicBezTo>
                    <a:pt x="1260" y="221"/>
                    <a:pt x="1260" y="224"/>
                    <a:pt x="1257" y="227"/>
                  </a:cubicBezTo>
                  <a:cubicBezTo>
                    <a:pt x="1254" y="231"/>
                    <a:pt x="1243" y="241"/>
                    <a:pt x="1238" y="245"/>
                  </a:cubicBezTo>
                  <a:cubicBezTo>
                    <a:pt x="1233" y="248"/>
                    <a:pt x="1228" y="249"/>
                    <a:pt x="1233" y="253"/>
                  </a:cubicBezTo>
                  <a:cubicBezTo>
                    <a:pt x="1237" y="258"/>
                    <a:pt x="1244" y="250"/>
                    <a:pt x="1251" y="248"/>
                  </a:cubicBezTo>
                  <a:cubicBezTo>
                    <a:pt x="1257" y="245"/>
                    <a:pt x="1267" y="237"/>
                    <a:pt x="1272" y="234"/>
                  </a:cubicBezTo>
                  <a:cubicBezTo>
                    <a:pt x="1276" y="232"/>
                    <a:pt x="1292" y="226"/>
                    <a:pt x="1302" y="223"/>
                  </a:cubicBezTo>
                  <a:cubicBezTo>
                    <a:pt x="1312" y="220"/>
                    <a:pt x="1316" y="218"/>
                    <a:pt x="1322" y="217"/>
                  </a:cubicBezTo>
                  <a:cubicBezTo>
                    <a:pt x="1327" y="217"/>
                    <a:pt x="1327" y="214"/>
                    <a:pt x="1332" y="209"/>
                  </a:cubicBezTo>
                  <a:cubicBezTo>
                    <a:pt x="1337" y="204"/>
                    <a:pt x="1374" y="168"/>
                    <a:pt x="1374" y="168"/>
                  </a:cubicBezTo>
                  <a:cubicBezTo>
                    <a:pt x="1381" y="161"/>
                    <a:pt x="1379" y="146"/>
                    <a:pt x="1379" y="146"/>
                  </a:cubicBezTo>
                  <a:close/>
                  <a:moveTo>
                    <a:pt x="1326" y="182"/>
                  </a:moveTo>
                  <a:cubicBezTo>
                    <a:pt x="1326" y="182"/>
                    <a:pt x="1310" y="195"/>
                    <a:pt x="1296" y="188"/>
                  </a:cubicBezTo>
                  <a:cubicBezTo>
                    <a:pt x="1296" y="188"/>
                    <a:pt x="1283" y="183"/>
                    <a:pt x="1272" y="193"/>
                  </a:cubicBezTo>
                  <a:cubicBezTo>
                    <a:pt x="1272" y="193"/>
                    <a:pt x="1263" y="201"/>
                    <a:pt x="1263" y="194"/>
                  </a:cubicBezTo>
                  <a:cubicBezTo>
                    <a:pt x="1263" y="194"/>
                    <a:pt x="1264" y="174"/>
                    <a:pt x="1291" y="163"/>
                  </a:cubicBezTo>
                  <a:cubicBezTo>
                    <a:pt x="1291" y="163"/>
                    <a:pt x="1324" y="149"/>
                    <a:pt x="1341" y="157"/>
                  </a:cubicBezTo>
                  <a:cubicBezTo>
                    <a:pt x="1341" y="157"/>
                    <a:pt x="1334" y="175"/>
                    <a:pt x="1326" y="182"/>
                  </a:cubicBezTo>
                  <a:close/>
                  <a:moveTo>
                    <a:pt x="1310" y="246"/>
                  </a:moveTo>
                  <a:cubicBezTo>
                    <a:pt x="1301" y="252"/>
                    <a:pt x="1301" y="252"/>
                    <a:pt x="1301" y="252"/>
                  </a:cubicBezTo>
                  <a:cubicBezTo>
                    <a:pt x="1251" y="277"/>
                    <a:pt x="1251" y="277"/>
                    <a:pt x="1251" y="277"/>
                  </a:cubicBezTo>
                  <a:cubicBezTo>
                    <a:pt x="1171" y="318"/>
                    <a:pt x="1171" y="318"/>
                    <a:pt x="1171" y="318"/>
                  </a:cubicBezTo>
                  <a:cubicBezTo>
                    <a:pt x="1168" y="331"/>
                    <a:pt x="1186" y="329"/>
                    <a:pt x="1193" y="329"/>
                  </a:cubicBezTo>
                  <a:cubicBezTo>
                    <a:pt x="1200" y="329"/>
                    <a:pt x="1217" y="327"/>
                    <a:pt x="1217" y="327"/>
                  </a:cubicBezTo>
                  <a:cubicBezTo>
                    <a:pt x="1243" y="308"/>
                    <a:pt x="1247" y="312"/>
                    <a:pt x="1247" y="312"/>
                  </a:cubicBezTo>
                  <a:cubicBezTo>
                    <a:pt x="1248" y="316"/>
                    <a:pt x="1248" y="315"/>
                    <a:pt x="1242" y="319"/>
                  </a:cubicBezTo>
                  <a:cubicBezTo>
                    <a:pt x="1236" y="324"/>
                    <a:pt x="1226" y="343"/>
                    <a:pt x="1226" y="343"/>
                  </a:cubicBezTo>
                  <a:cubicBezTo>
                    <a:pt x="1226" y="353"/>
                    <a:pt x="1239" y="342"/>
                    <a:pt x="1241" y="340"/>
                  </a:cubicBezTo>
                  <a:cubicBezTo>
                    <a:pt x="1243" y="337"/>
                    <a:pt x="1259" y="330"/>
                    <a:pt x="1262" y="324"/>
                  </a:cubicBezTo>
                  <a:cubicBezTo>
                    <a:pt x="1266" y="317"/>
                    <a:pt x="1285" y="310"/>
                    <a:pt x="1291" y="306"/>
                  </a:cubicBezTo>
                  <a:cubicBezTo>
                    <a:pt x="1298" y="302"/>
                    <a:pt x="1308" y="295"/>
                    <a:pt x="1308" y="295"/>
                  </a:cubicBezTo>
                  <a:cubicBezTo>
                    <a:pt x="1320" y="275"/>
                    <a:pt x="1345" y="261"/>
                    <a:pt x="1345" y="261"/>
                  </a:cubicBezTo>
                  <a:cubicBezTo>
                    <a:pt x="1350" y="258"/>
                    <a:pt x="1340" y="247"/>
                    <a:pt x="1340" y="247"/>
                  </a:cubicBezTo>
                  <a:cubicBezTo>
                    <a:pt x="1333" y="241"/>
                    <a:pt x="1310" y="246"/>
                    <a:pt x="1310" y="246"/>
                  </a:cubicBezTo>
                  <a:close/>
                  <a:moveTo>
                    <a:pt x="1291" y="281"/>
                  </a:moveTo>
                  <a:cubicBezTo>
                    <a:pt x="1291" y="281"/>
                    <a:pt x="1274" y="294"/>
                    <a:pt x="1273" y="294"/>
                  </a:cubicBezTo>
                  <a:cubicBezTo>
                    <a:pt x="1271" y="295"/>
                    <a:pt x="1265" y="305"/>
                    <a:pt x="1259" y="300"/>
                  </a:cubicBezTo>
                  <a:cubicBezTo>
                    <a:pt x="1259" y="300"/>
                    <a:pt x="1261" y="288"/>
                    <a:pt x="1283" y="276"/>
                  </a:cubicBezTo>
                  <a:cubicBezTo>
                    <a:pt x="1283" y="276"/>
                    <a:pt x="1291" y="269"/>
                    <a:pt x="1294" y="271"/>
                  </a:cubicBezTo>
                  <a:cubicBezTo>
                    <a:pt x="1294" y="272"/>
                    <a:pt x="1298" y="274"/>
                    <a:pt x="1291" y="281"/>
                  </a:cubicBezTo>
                  <a:close/>
                  <a:moveTo>
                    <a:pt x="1299" y="353"/>
                  </a:moveTo>
                  <a:cubicBezTo>
                    <a:pt x="1296" y="353"/>
                    <a:pt x="1272" y="356"/>
                    <a:pt x="1262" y="357"/>
                  </a:cubicBezTo>
                  <a:cubicBezTo>
                    <a:pt x="1253" y="357"/>
                    <a:pt x="1231" y="355"/>
                    <a:pt x="1231" y="355"/>
                  </a:cubicBezTo>
                  <a:cubicBezTo>
                    <a:pt x="1227" y="365"/>
                    <a:pt x="1227" y="365"/>
                    <a:pt x="1227" y="365"/>
                  </a:cubicBezTo>
                  <a:cubicBezTo>
                    <a:pt x="1186" y="376"/>
                    <a:pt x="1153" y="393"/>
                    <a:pt x="1153" y="393"/>
                  </a:cubicBezTo>
                  <a:cubicBezTo>
                    <a:pt x="1151" y="417"/>
                    <a:pt x="1187" y="417"/>
                    <a:pt x="1187" y="417"/>
                  </a:cubicBezTo>
                  <a:cubicBezTo>
                    <a:pt x="1197" y="417"/>
                    <a:pt x="1218" y="408"/>
                    <a:pt x="1218" y="408"/>
                  </a:cubicBezTo>
                  <a:cubicBezTo>
                    <a:pt x="1228" y="399"/>
                    <a:pt x="1241" y="400"/>
                    <a:pt x="1241" y="400"/>
                  </a:cubicBezTo>
                  <a:cubicBezTo>
                    <a:pt x="1252" y="421"/>
                    <a:pt x="1243" y="442"/>
                    <a:pt x="1243" y="442"/>
                  </a:cubicBezTo>
                  <a:cubicBezTo>
                    <a:pt x="1235" y="444"/>
                    <a:pt x="1206" y="434"/>
                    <a:pt x="1196" y="434"/>
                  </a:cubicBezTo>
                  <a:cubicBezTo>
                    <a:pt x="1186" y="434"/>
                    <a:pt x="1180" y="434"/>
                    <a:pt x="1180" y="434"/>
                  </a:cubicBezTo>
                  <a:cubicBezTo>
                    <a:pt x="1180" y="434"/>
                    <a:pt x="1183" y="444"/>
                    <a:pt x="1191" y="448"/>
                  </a:cubicBezTo>
                  <a:cubicBezTo>
                    <a:pt x="1198" y="452"/>
                    <a:pt x="1201" y="454"/>
                    <a:pt x="1208" y="459"/>
                  </a:cubicBezTo>
                  <a:cubicBezTo>
                    <a:pt x="1214" y="465"/>
                    <a:pt x="1252" y="473"/>
                    <a:pt x="1252" y="473"/>
                  </a:cubicBezTo>
                  <a:cubicBezTo>
                    <a:pt x="1253" y="469"/>
                    <a:pt x="1263" y="468"/>
                    <a:pt x="1263" y="468"/>
                  </a:cubicBezTo>
                  <a:cubicBezTo>
                    <a:pt x="1285" y="452"/>
                    <a:pt x="1276" y="418"/>
                    <a:pt x="1276" y="418"/>
                  </a:cubicBezTo>
                  <a:cubicBezTo>
                    <a:pt x="1270" y="408"/>
                    <a:pt x="1275" y="399"/>
                    <a:pt x="1275" y="399"/>
                  </a:cubicBezTo>
                  <a:cubicBezTo>
                    <a:pt x="1298" y="392"/>
                    <a:pt x="1312" y="374"/>
                    <a:pt x="1312" y="374"/>
                  </a:cubicBezTo>
                  <a:cubicBezTo>
                    <a:pt x="1326" y="361"/>
                    <a:pt x="1302" y="354"/>
                    <a:pt x="1299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42A15CAB-1B65-AAE7-D6EB-1B5C6E756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705" y="3394487"/>
              <a:ext cx="376501" cy="440483"/>
            </a:xfrm>
            <a:custGeom>
              <a:avLst/>
              <a:gdLst>
                <a:gd name="T0" fmla="*/ 64 w 153"/>
                <a:gd name="T1" fmla="*/ 21 h 179"/>
                <a:gd name="T2" fmla="*/ 64 w 153"/>
                <a:gd name="T3" fmla="*/ 179 h 179"/>
                <a:gd name="T4" fmla="*/ 89 w 153"/>
                <a:gd name="T5" fmla="*/ 179 h 179"/>
                <a:gd name="T6" fmla="*/ 89 w 153"/>
                <a:gd name="T7" fmla="*/ 21 h 179"/>
                <a:gd name="T8" fmla="*/ 153 w 153"/>
                <a:gd name="T9" fmla="*/ 21 h 179"/>
                <a:gd name="T10" fmla="*/ 153 w 153"/>
                <a:gd name="T11" fmla="*/ 0 h 179"/>
                <a:gd name="T12" fmla="*/ 0 w 153"/>
                <a:gd name="T13" fmla="*/ 0 h 179"/>
                <a:gd name="T14" fmla="*/ 0 w 153"/>
                <a:gd name="T15" fmla="*/ 21 h 179"/>
                <a:gd name="T16" fmla="*/ 64 w 153"/>
                <a:gd name="T17" fmla="*/ 21 h 179"/>
                <a:gd name="T18" fmla="*/ 64 w 153"/>
                <a:gd name="T19" fmla="*/ 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79">
                  <a:moveTo>
                    <a:pt x="64" y="21"/>
                  </a:moveTo>
                  <a:lnTo>
                    <a:pt x="64" y="179"/>
                  </a:lnTo>
                  <a:lnTo>
                    <a:pt x="89" y="179"/>
                  </a:lnTo>
                  <a:lnTo>
                    <a:pt x="89" y="21"/>
                  </a:lnTo>
                  <a:lnTo>
                    <a:pt x="153" y="21"/>
                  </a:lnTo>
                  <a:lnTo>
                    <a:pt x="15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64" y="21"/>
                  </a:lnTo>
                  <a:lnTo>
                    <a:pt x="64" y="21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557D300D-56E5-20A0-B56B-DC913B09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364" y="3502762"/>
              <a:ext cx="278069" cy="337130"/>
            </a:xfrm>
            <a:custGeom>
              <a:avLst/>
              <a:gdLst>
                <a:gd name="T0" fmla="*/ 32 w 65"/>
                <a:gd name="T1" fmla="*/ 0 h 79"/>
                <a:gd name="T2" fmla="*/ 2 w 65"/>
                <a:gd name="T3" fmla="*/ 25 h 79"/>
                <a:gd name="T4" fmla="*/ 21 w 65"/>
                <a:gd name="T5" fmla="*/ 43 h 79"/>
                <a:gd name="T6" fmla="*/ 37 w 65"/>
                <a:gd name="T7" fmla="*/ 47 h 79"/>
                <a:gd name="T8" fmla="*/ 52 w 65"/>
                <a:gd name="T9" fmla="*/ 57 h 79"/>
                <a:gd name="T10" fmla="*/ 34 w 65"/>
                <a:gd name="T11" fmla="*/ 70 h 79"/>
                <a:gd name="T12" fmla="*/ 12 w 65"/>
                <a:gd name="T13" fmla="*/ 54 h 79"/>
                <a:gd name="T14" fmla="*/ 0 w 65"/>
                <a:gd name="T15" fmla="*/ 54 h 79"/>
                <a:gd name="T16" fmla="*/ 34 w 65"/>
                <a:gd name="T17" fmla="*/ 79 h 79"/>
                <a:gd name="T18" fmla="*/ 65 w 65"/>
                <a:gd name="T19" fmla="*/ 56 h 79"/>
                <a:gd name="T20" fmla="*/ 43 w 65"/>
                <a:gd name="T21" fmla="*/ 35 h 79"/>
                <a:gd name="T22" fmla="*/ 29 w 65"/>
                <a:gd name="T23" fmla="*/ 32 h 79"/>
                <a:gd name="T24" fmla="*/ 15 w 65"/>
                <a:gd name="T25" fmla="*/ 22 h 79"/>
                <a:gd name="T26" fmla="*/ 31 w 65"/>
                <a:gd name="T27" fmla="*/ 12 h 79"/>
                <a:gd name="T28" fmla="*/ 50 w 65"/>
                <a:gd name="T29" fmla="*/ 25 h 79"/>
                <a:gd name="T30" fmla="*/ 63 w 65"/>
                <a:gd name="T31" fmla="*/ 25 h 79"/>
                <a:gd name="T32" fmla="*/ 32 w 65"/>
                <a:gd name="T33" fmla="*/ 0 h 79"/>
                <a:gd name="T34" fmla="*/ 32 w 65"/>
                <a:gd name="T3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79">
                  <a:moveTo>
                    <a:pt x="32" y="0"/>
                  </a:moveTo>
                  <a:cubicBezTo>
                    <a:pt x="13" y="1"/>
                    <a:pt x="3" y="10"/>
                    <a:pt x="2" y="25"/>
                  </a:cubicBezTo>
                  <a:cubicBezTo>
                    <a:pt x="2" y="34"/>
                    <a:pt x="8" y="40"/>
                    <a:pt x="21" y="43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8" y="49"/>
                    <a:pt x="53" y="53"/>
                    <a:pt x="52" y="57"/>
                  </a:cubicBezTo>
                  <a:cubicBezTo>
                    <a:pt x="52" y="65"/>
                    <a:pt x="46" y="69"/>
                    <a:pt x="34" y="70"/>
                  </a:cubicBezTo>
                  <a:cubicBezTo>
                    <a:pt x="20" y="70"/>
                    <a:pt x="13" y="64"/>
                    <a:pt x="12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71"/>
                    <a:pt x="12" y="79"/>
                    <a:pt x="34" y="79"/>
                  </a:cubicBezTo>
                  <a:cubicBezTo>
                    <a:pt x="54" y="79"/>
                    <a:pt x="64" y="71"/>
                    <a:pt x="65" y="56"/>
                  </a:cubicBezTo>
                  <a:cubicBezTo>
                    <a:pt x="65" y="45"/>
                    <a:pt x="58" y="39"/>
                    <a:pt x="43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19" y="31"/>
                    <a:pt x="14" y="27"/>
                    <a:pt x="15" y="22"/>
                  </a:cubicBezTo>
                  <a:cubicBezTo>
                    <a:pt x="16" y="16"/>
                    <a:pt x="21" y="12"/>
                    <a:pt x="31" y="12"/>
                  </a:cubicBezTo>
                  <a:cubicBezTo>
                    <a:pt x="43" y="12"/>
                    <a:pt x="50" y="16"/>
                    <a:pt x="50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2" y="9"/>
                    <a:pt x="51" y="1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915C948-C3A5-97B8-A08C-42C4147FA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3798" y="3394487"/>
              <a:ext cx="54138" cy="440483"/>
            </a:xfrm>
            <a:custGeom>
              <a:avLst/>
              <a:gdLst>
                <a:gd name="T0" fmla="*/ 0 w 22"/>
                <a:gd name="T1" fmla="*/ 49 h 179"/>
                <a:gd name="T2" fmla="*/ 0 w 22"/>
                <a:gd name="T3" fmla="*/ 179 h 179"/>
                <a:gd name="T4" fmla="*/ 22 w 22"/>
                <a:gd name="T5" fmla="*/ 179 h 179"/>
                <a:gd name="T6" fmla="*/ 22 w 22"/>
                <a:gd name="T7" fmla="*/ 49 h 179"/>
                <a:gd name="T8" fmla="*/ 0 w 22"/>
                <a:gd name="T9" fmla="*/ 49 h 179"/>
                <a:gd name="T10" fmla="*/ 0 w 22"/>
                <a:gd name="T11" fmla="*/ 49 h 179"/>
                <a:gd name="T12" fmla="*/ 22 w 22"/>
                <a:gd name="T13" fmla="*/ 0 h 179"/>
                <a:gd name="T14" fmla="*/ 0 w 22"/>
                <a:gd name="T15" fmla="*/ 0 h 179"/>
                <a:gd name="T16" fmla="*/ 0 w 22"/>
                <a:gd name="T17" fmla="*/ 25 h 179"/>
                <a:gd name="T18" fmla="*/ 22 w 22"/>
                <a:gd name="T19" fmla="*/ 25 h 179"/>
                <a:gd name="T20" fmla="*/ 22 w 22"/>
                <a:gd name="T21" fmla="*/ 0 h 179"/>
                <a:gd name="T22" fmla="*/ 22 w 22"/>
                <a:gd name="T2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79">
                  <a:moveTo>
                    <a:pt x="0" y="49"/>
                  </a:moveTo>
                  <a:lnTo>
                    <a:pt x="0" y="179"/>
                  </a:lnTo>
                  <a:lnTo>
                    <a:pt x="22" y="179"/>
                  </a:lnTo>
                  <a:lnTo>
                    <a:pt x="22" y="49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2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2" y="25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67CAE6F-1730-179A-6723-C08EAB0E1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445" y="3502762"/>
              <a:ext cx="278069" cy="332208"/>
            </a:xfrm>
            <a:custGeom>
              <a:avLst/>
              <a:gdLst>
                <a:gd name="T0" fmla="*/ 38 w 65"/>
                <a:gd name="T1" fmla="*/ 0 h 78"/>
                <a:gd name="T2" fmla="*/ 13 w 65"/>
                <a:gd name="T3" fmla="*/ 13 h 78"/>
                <a:gd name="T4" fmla="*/ 13 w 65"/>
                <a:gd name="T5" fmla="*/ 3 h 78"/>
                <a:gd name="T6" fmla="*/ 0 w 65"/>
                <a:gd name="T7" fmla="*/ 3 h 78"/>
                <a:gd name="T8" fmla="*/ 0 w 65"/>
                <a:gd name="T9" fmla="*/ 78 h 78"/>
                <a:gd name="T10" fmla="*/ 14 w 65"/>
                <a:gd name="T11" fmla="*/ 78 h 78"/>
                <a:gd name="T12" fmla="*/ 14 w 65"/>
                <a:gd name="T13" fmla="*/ 37 h 78"/>
                <a:gd name="T14" fmla="*/ 35 w 65"/>
                <a:gd name="T15" fmla="*/ 12 h 78"/>
                <a:gd name="T16" fmla="*/ 52 w 65"/>
                <a:gd name="T17" fmla="*/ 32 h 78"/>
                <a:gd name="T18" fmla="*/ 52 w 65"/>
                <a:gd name="T19" fmla="*/ 78 h 78"/>
                <a:gd name="T20" fmla="*/ 65 w 65"/>
                <a:gd name="T21" fmla="*/ 78 h 78"/>
                <a:gd name="T22" fmla="*/ 65 w 65"/>
                <a:gd name="T23" fmla="*/ 27 h 78"/>
                <a:gd name="T24" fmla="*/ 38 w 65"/>
                <a:gd name="T25" fmla="*/ 0 h 78"/>
                <a:gd name="T26" fmla="*/ 38 w 65"/>
                <a:gd name="T2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38" y="0"/>
                  </a:moveTo>
                  <a:cubicBezTo>
                    <a:pt x="28" y="0"/>
                    <a:pt x="20" y="5"/>
                    <a:pt x="13" y="1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1"/>
                    <a:pt x="21" y="13"/>
                    <a:pt x="35" y="12"/>
                  </a:cubicBezTo>
                  <a:cubicBezTo>
                    <a:pt x="47" y="11"/>
                    <a:pt x="53" y="18"/>
                    <a:pt x="52" y="32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10"/>
                    <a:pt x="55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B007709-3CA5-7B32-B8B2-98C1E3D84E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0722" y="3502762"/>
              <a:ext cx="297756" cy="465091"/>
            </a:xfrm>
            <a:custGeom>
              <a:avLst/>
              <a:gdLst>
                <a:gd name="T0" fmla="*/ 36 w 70"/>
                <a:gd name="T1" fmla="*/ 12 h 109"/>
                <a:gd name="T2" fmla="*/ 57 w 70"/>
                <a:gd name="T3" fmla="*/ 44 h 109"/>
                <a:gd name="T4" fmla="*/ 36 w 70"/>
                <a:gd name="T5" fmla="*/ 70 h 109"/>
                <a:gd name="T6" fmla="*/ 14 w 70"/>
                <a:gd name="T7" fmla="*/ 40 h 109"/>
                <a:gd name="T8" fmla="*/ 36 w 70"/>
                <a:gd name="T9" fmla="*/ 12 h 109"/>
                <a:gd name="T10" fmla="*/ 36 w 70"/>
                <a:gd name="T11" fmla="*/ 12 h 109"/>
                <a:gd name="T12" fmla="*/ 57 w 70"/>
                <a:gd name="T13" fmla="*/ 3 h 109"/>
                <a:gd name="T14" fmla="*/ 57 w 70"/>
                <a:gd name="T15" fmla="*/ 13 h 109"/>
                <a:gd name="T16" fmla="*/ 33 w 70"/>
                <a:gd name="T17" fmla="*/ 0 h 109"/>
                <a:gd name="T18" fmla="*/ 0 w 70"/>
                <a:gd name="T19" fmla="*/ 38 h 109"/>
                <a:gd name="T20" fmla="*/ 35 w 70"/>
                <a:gd name="T21" fmla="*/ 79 h 109"/>
                <a:gd name="T22" fmla="*/ 56 w 70"/>
                <a:gd name="T23" fmla="*/ 70 h 109"/>
                <a:gd name="T24" fmla="*/ 56 w 70"/>
                <a:gd name="T25" fmla="*/ 70 h 109"/>
                <a:gd name="T26" fmla="*/ 56 w 70"/>
                <a:gd name="T27" fmla="*/ 73 h 109"/>
                <a:gd name="T28" fmla="*/ 34 w 70"/>
                <a:gd name="T29" fmla="*/ 98 h 109"/>
                <a:gd name="T30" fmla="*/ 16 w 70"/>
                <a:gd name="T31" fmla="*/ 86 h 109"/>
                <a:gd name="T32" fmla="*/ 2 w 70"/>
                <a:gd name="T33" fmla="*/ 86 h 109"/>
                <a:gd name="T34" fmla="*/ 33 w 70"/>
                <a:gd name="T35" fmla="*/ 109 h 109"/>
                <a:gd name="T36" fmla="*/ 70 w 70"/>
                <a:gd name="T37" fmla="*/ 72 h 109"/>
                <a:gd name="T38" fmla="*/ 70 w 70"/>
                <a:gd name="T39" fmla="*/ 3 h 109"/>
                <a:gd name="T40" fmla="*/ 57 w 70"/>
                <a:gd name="T41" fmla="*/ 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109">
                  <a:moveTo>
                    <a:pt x="36" y="12"/>
                  </a:moveTo>
                  <a:cubicBezTo>
                    <a:pt x="50" y="12"/>
                    <a:pt x="57" y="23"/>
                    <a:pt x="57" y="44"/>
                  </a:cubicBezTo>
                  <a:cubicBezTo>
                    <a:pt x="57" y="60"/>
                    <a:pt x="50" y="69"/>
                    <a:pt x="36" y="70"/>
                  </a:cubicBezTo>
                  <a:cubicBezTo>
                    <a:pt x="22" y="69"/>
                    <a:pt x="15" y="60"/>
                    <a:pt x="14" y="40"/>
                  </a:cubicBezTo>
                  <a:cubicBezTo>
                    <a:pt x="14" y="22"/>
                    <a:pt x="21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lose/>
                  <a:moveTo>
                    <a:pt x="57" y="3"/>
                  </a:moveTo>
                  <a:cubicBezTo>
                    <a:pt x="57" y="13"/>
                    <a:pt x="57" y="13"/>
                    <a:pt x="57" y="13"/>
                  </a:cubicBezTo>
                  <a:cubicBezTo>
                    <a:pt x="51" y="5"/>
                    <a:pt x="43" y="0"/>
                    <a:pt x="33" y="0"/>
                  </a:cubicBezTo>
                  <a:cubicBezTo>
                    <a:pt x="12" y="1"/>
                    <a:pt x="1" y="14"/>
                    <a:pt x="0" y="38"/>
                  </a:cubicBezTo>
                  <a:cubicBezTo>
                    <a:pt x="1" y="65"/>
                    <a:pt x="13" y="79"/>
                    <a:pt x="35" y="79"/>
                  </a:cubicBezTo>
                  <a:cubicBezTo>
                    <a:pt x="45" y="79"/>
                    <a:pt x="52" y="76"/>
                    <a:pt x="56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7" y="90"/>
                    <a:pt x="50" y="98"/>
                    <a:pt x="34" y="98"/>
                  </a:cubicBezTo>
                  <a:cubicBezTo>
                    <a:pt x="24" y="98"/>
                    <a:pt x="18" y="94"/>
                    <a:pt x="16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4" y="101"/>
                    <a:pt x="15" y="109"/>
                    <a:pt x="33" y="109"/>
                  </a:cubicBezTo>
                  <a:cubicBezTo>
                    <a:pt x="58" y="109"/>
                    <a:pt x="70" y="96"/>
                    <a:pt x="70" y="72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7" y="3"/>
                    <a:pt x="57" y="3"/>
                    <a:pt x="57" y="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55BCB0F-7985-D169-8A76-DB165D77C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988" y="3394487"/>
              <a:ext cx="275609" cy="440483"/>
            </a:xfrm>
            <a:custGeom>
              <a:avLst/>
              <a:gdLst>
                <a:gd name="T0" fmla="*/ 38 w 65"/>
                <a:gd name="T1" fmla="*/ 25 h 103"/>
                <a:gd name="T2" fmla="*/ 14 w 65"/>
                <a:gd name="T3" fmla="*/ 38 h 103"/>
                <a:gd name="T4" fmla="*/ 14 w 65"/>
                <a:gd name="T5" fmla="*/ 38 h 103"/>
                <a:gd name="T6" fmla="*/ 14 w 65"/>
                <a:gd name="T7" fmla="*/ 0 h 103"/>
                <a:gd name="T8" fmla="*/ 0 w 65"/>
                <a:gd name="T9" fmla="*/ 0 h 103"/>
                <a:gd name="T10" fmla="*/ 0 w 65"/>
                <a:gd name="T11" fmla="*/ 103 h 103"/>
                <a:gd name="T12" fmla="*/ 14 w 65"/>
                <a:gd name="T13" fmla="*/ 103 h 103"/>
                <a:gd name="T14" fmla="*/ 14 w 65"/>
                <a:gd name="T15" fmla="*/ 62 h 103"/>
                <a:gd name="T16" fmla="*/ 36 w 65"/>
                <a:gd name="T17" fmla="*/ 37 h 103"/>
                <a:gd name="T18" fmla="*/ 52 w 65"/>
                <a:gd name="T19" fmla="*/ 54 h 103"/>
                <a:gd name="T20" fmla="*/ 52 w 65"/>
                <a:gd name="T21" fmla="*/ 103 h 103"/>
                <a:gd name="T22" fmla="*/ 65 w 65"/>
                <a:gd name="T23" fmla="*/ 103 h 103"/>
                <a:gd name="T24" fmla="*/ 65 w 65"/>
                <a:gd name="T25" fmla="*/ 52 h 103"/>
                <a:gd name="T26" fmla="*/ 38 w 65"/>
                <a:gd name="T27" fmla="*/ 25 h 103"/>
                <a:gd name="T28" fmla="*/ 38 w 65"/>
                <a:gd name="T2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03">
                  <a:moveTo>
                    <a:pt x="38" y="25"/>
                  </a:moveTo>
                  <a:cubicBezTo>
                    <a:pt x="28" y="25"/>
                    <a:pt x="21" y="29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46"/>
                    <a:pt x="22" y="38"/>
                    <a:pt x="36" y="37"/>
                  </a:cubicBezTo>
                  <a:cubicBezTo>
                    <a:pt x="47" y="37"/>
                    <a:pt x="52" y="42"/>
                    <a:pt x="52" y="5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35"/>
                    <a:pt x="55" y="26"/>
                    <a:pt x="38" y="25"/>
                  </a:cubicBezTo>
                  <a:cubicBezTo>
                    <a:pt x="38" y="25"/>
                    <a:pt x="38" y="25"/>
                    <a:pt x="38" y="2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6F23C061-3B42-73D2-A44C-AD2BBEC7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185" y="3515065"/>
              <a:ext cx="273148" cy="329747"/>
            </a:xfrm>
            <a:custGeom>
              <a:avLst/>
              <a:gdLst>
                <a:gd name="T0" fmla="*/ 64 w 64"/>
                <a:gd name="T1" fmla="*/ 0 h 77"/>
                <a:gd name="T2" fmla="*/ 51 w 64"/>
                <a:gd name="T3" fmla="*/ 0 h 77"/>
                <a:gd name="T4" fmla="*/ 51 w 64"/>
                <a:gd name="T5" fmla="*/ 41 h 77"/>
                <a:gd name="T6" fmla="*/ 29 w 64"/>
                <a:gd name="T7" fmla="*/ 67 h 77"/>
                <a:gd name="T8" fmla="*/ 13 w 64"/>
                <a:gd name="T9" fmla="*/ 50 h 77"/>
                <a:gd name="T10" fmla="*/ 13 w 64"/>
                <a:gd name="T11" fmla="*/ 0 h 77"/>
                <a:gd name="T12" fmla="*/ 0 w 64"/>
                <a:gd name="T13" fmla="*/ 0 h 77"/>
                <a:gd name="T14" fmla="*/ 0 w 64"/>
                <a:gd name="T15" fmla="*/ 54 h 77"/>
                <a:gd name="T16" fmla="*/ 25 w 64"/>
                <a:gd name="T17" fmla="*/ 76 h 77"/>
                <a:gd name="T18" fmla="*/ 51 w 64"/>
                <a:gd name="T19" fmla="*/ 64 h 77"/>
                <a:gd name="T20" fmla="*/ 51 w 64"/>
                <a:gd name="T21" fmla="*/ 64 h 77"/>
                <a:gd name="T22" fmla="*/ 51 w 64"/>
                <a:gd name="T23" fmla="*/ 75 h 77"/>
                <a:gd name="T24" fmla="*/ 64 w 64"/>
                <a:gd name="T25" fmla="*/ 75 h 77"/>
                <a:gd name="T26" fmla="*/ 64 w 64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77">
                  <a:moveTo>
                    <a:pt x="64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49" y="58"/>
                    <a:pt x="42" y="66"/>
                    <a:pt x="29" y="67"/>
                  </a:cubicBezTo>
                  <a:cubicBezTo>
                    <a:pt x="18" y="67"/>
                    <a:pt x="13" y="61"/>
                    <a:pt x="13" y="5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9" y="76"/>
                    <a:pt x="25" y="76"/>
                  </a:cubicBezTo>
                  <a:cubicBezTo>
                    <a:pt x="37" y="77"/>
                    <a:pt x="45" y="73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64" y="75"/>
                    <a:pt x="64" y="75"/>
                    <a:pt x="64" y="75"/>
                  </a:cubicBezTo>
                  <a:cubicBezTo>
                    <a:pt x="64" y="0"/>
                    <a:pt x="64" y="0"/>
                    <a:pt x="64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E17F7B6-EEA5-905F-3FAB-7D5148F92F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540" y="3502762"/>
              <a:ext cx="319904" cy="337130"/>
            </a:xfrm>
            <a:custGeom>
              <a:avLst/>
              <a:gdLst>
                <a:gd name="T0" fmla="*/ 34 w 75"/>
                <a:gd name="T1" fmla="*/ 11 h 79"/>
                <a:gd name="T2" fmla="*/ 53 w 75"/>
                <a:gd name="T3" fmla="*/ 23 h 79"/>
                <a:gd name="T4" fmla="*/ 46 w 75"/>
                <a:gd name="T5" fmla="*/ 32 h 79"/>
                <a:gd name="T6" fmla="*/ 24 w 75"/>
                <a:gd name="T7" fmla="*/ 35 h 79"/>
                <a:gd name="T8" fmla="*/ 0 w 75"/>
                <a:gd name="T9" fmla="*/ 58 h 79"/>
                <a:gd name="T10" fmla="*/ 25 w 75"/>
                <a:gd name="T11" fmla="*/ 79 h 79"/>
                <a:gd name="T12" fmla="*/ 54 w 75"/>
                <a:gd name="T13" fmla="*/ 68 h 79"/>
                <a:gd name="T14" fmla="*/ 67 w 75"/>
                <a:gd name="T15" fmla="*/ 79 h 79"/>
                <a:gd name="T16" fmla="*/ 72 w 75"/>
                <a:gd name="T17" fmla="*/ 78 h 79"/>
                <a:gd name="T18" fmla="*/ 75 w 75"/>
                <a:gd name="T19" fmla="*/ 78 h 79"/>
                <a:gd name="T20" fmla="*/ 75 w 75"/>
                <a:gd name="T21" fmla="*/ 69 h 79"/>
                <a:gd name="T22" fmla="*/ 72 w 75"/>
                <a:gd name="T23" fmla="*/ 70 h 79"/>
                <a:gd name="T24" fmla="*/ 70 w 75"/>
                <a:gd name="T25" fmla="*/ 70 h 79"/>
                <a:gd name="T26" fmla="*/ 66 w 75"/>
                <a:gd name="T27" fmla="*/ 65 h 79"/>
                <a:gd name="T28" fmla="*/ 66 w 75"/>
                <a:gd name="T29" fmla="*/ 22 h 79"/>
                <a:gd name="T30" fmla="*/ 37 w 75"/>
                <a:gd name="T31" fmla="*/ 0 h 79"/>
                <a:gd name="T32" fmla="*/ 4 w 75"/>
                <a:gd name="T33" fmla="*/ 26 h 79"/>
                <a:gd name="T34" fmla="*/ 16 w 75"/>
                <a:gd name="T35" fmla="*/ 26 h 79"/>
                <a:gd name="T36" fmla="*/ 34 w 75"/>
                <a:gd name="T37" fmla="*/ 11 h 79"/>
                <a:gd name="T38" fmla="*/ 34 w 75"/>
                <a:gd name="T39" fmla="*/ 11 h 79"/>
                <a:gd name="T40" fmla="*/ 28 w 75"/>
                <a:gd name="T41" fmla="*/ 70 h 79"/>
                <a:gd name="T42" fmla="*/ 14 w 75"/>
                <a:gd name="T43" fmla="*/ 57 h 79"/>
                <a:gd name="T44" fmla="*/ 31 w 75"/>
                <a:gd name="T45" fmla="*/ 45 h 79"/>
                <a:gd name="T46" fmla="*/ 53 w 75"/>
                <a:gd name="T47" fmla="*/ 40 h 79"/>
                <a:gd name="T48" fmla="*/ 53 w 75"/>
                <a:gd name="T49" fmla="*/ 52 h 79"/>
                <a:gd name="T50" fmla="*/ 28 w 75"/>
                <a:gd name="T51" fmla="*/ 70 h 79"/>
                <a:gd name="T52" fmla="*/ 28 w 75"/>
                <a:gd name="T53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" h="79">
                  <a:moveTo>
                    <a:pt x="34" y="11"/>
                  </a:moveTo>
                  <a:cubicBezTo>
                    <a:pt x="47" y="11"/>
                    <a:pt x="53" y="15"/>
                    <a:pt x="53" y="23"/>
                  </a:cubicBezTo>
                  <a:cubicBezTo>
                    <a:pt x="53" y="29"/>
                    <a:pt x="51" y="32"/>
                    <a:pt x="46" y="32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8" y="37"/>
                    <a:pt x="0" y="45"/>
                    <a:pt x="0" y="58"/>
                  </a:cubicBezTo>
                  <a:cubicBezTo>
                    <a:pt x="1" y="72"/>
                    <a:pt x="9" y="79"/>
                    <a:pt x="25" y="79"/>
                  </a:cubicBezTo>
                  <a:cubicBezTo>
                    <a:pt x="36" y="79"/>
                    <a:pt x="46" y="76"/>
                    <a:pt x="54" y="68"/>
                  </a:cubicBezTo>
                  <a:cubicBezTo>
                    <a:pt x="53" y="75"/>
                    <a:pt x="58" y="79"/>
                    <a:pt x="67" y="79"/>
                  </a:cubicBezTo>
                  <a:cubicBezTo>
                    <a:pt x="69" y="79"/>
                    <a:pt x="70" y="79"/>
                    <a:pt x="72" y="78"/>
                  </a:cubicBezTo>
                  <a:cubicBezTo>
                    <a:pt x="73" y="78"/>
                    <a:pt x="74" y="78"/>
                    <a:pt x="75" y="78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4" y="69"/>
                    <a:pt x="73" y="69"/>
                    <a:pt x="72" y="70"/>
                  </a:cubicBezTo>
                  <a:cubicBezTo>
                    <a:pt x="71" y="70"/>
                    <a:pt x="71" y="70"/>
                    <a:pt x="70" y="70"/>
                  </a:cubicBezTo>
                  <a:cubicBezTo>
                    <a:pt x="67" y="70"/>
                    <a:pt x="66" y="68"/>
                    <a:pt x="66" y="6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8"/>
                    <a:pt x="56" y="1"/>
                    <a:pt x="37" y="0"/>
                  </a:cubicBezTo>
                  <a:cubicBezTo>
                    <a:pt x="15" y="0"/>
                    <a:pt x="4" y="9"/>
                    <a:pt x="4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16"/>
                    <a:pt x="23" y="11"/>
                    <a:pt x="34" y="11"/>
                  </a:cubicBezTo>
                  <a:cubicBezTo>
                    <a:pt x="34" y="11"/>
                    <a:pt x="34" y="11"/>
                    <a:pt x="34" y="11"/>
                  </a:cubicBezTo>
                  <a:close/>
                  <a:moveTo>
                    <a:pt x="28" y="70"/>
                  </a:moveTo>
                  <a:cubicBezTo>
                    <a:pt x="19" y="70"/>
                    <a:pt x="14" y="65"/>
                    <a:pt x="14" y="57"/>
                  </a:cubicBezTo>
                  <a:cubicBezTo>
                    <a:pt x="14" y="50"/>
                    <a:pt x="20" y="46"/>
                    <a:pt x="31" y="45"/>
                  </a:cubicBezTo>
                  <a:cubicBezTo>
                    <a:pt x="42" y="43"/>
                    <a:pt x="49" y="42"/>
                    <a:pt x="53" y="40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1" y="63"/>
                    <a:pt x="43" y="69"/>
                    <a:pt x="28" y="70"/>
                  </a:cubicBezTo>
                  <a:cubicBezTo>
                    <a:pt x="28" y="70"/>
                    <a:pt x="28" y="70"/>
                    <a:pt x="28" y="7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7957074-1572-86D2-BB2C-0A36E4A3D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034" y="3394487"/>
              <a:ext cx="366658" cy="450326"/>
            </a:xfrm>
            <a:custGeom>
              <a:avLst/>
              <a:gdLst>
                <a:gd name="T0" fmla="*/ 71 w 86"/>
                <a:gd name="T1" fmla="*/ 65 h 105"/>
                <a:gd name="T2" fmla="*/ 42 w 86"/>
                <a:gd name="T3" fmla="*/ 94 h 105"/>
                <a:gd name="T4" fmla="*/ 15 w 86"/>
                <a:gd name="T5" fmla="*/ 65 h 105"/>
                <a:gd name="T6" fmla="*/ 15 w 86"/>
                <a:gd name="T7" fmla="*/ 0 h 105"/>
                <a:gd name="T8" fmla="*/ 0 w 86"/>
                <a:gd name="T9" fmla="*/ 0 h 105"/>
                <a:gd name="T10" fmla="*/ 0 w 86"/>
                <a:gd name="T11" fmla="*/ 69 h 105"/>
                <a:gd name="T12" fmla="*/ 41 w 86"/>
                <a:gd name="T13" fmla="*/ 105 h 105"/>
                <a:gd name="T14" fmla="*/ 86 w 86"/>
                <a:gd name="T15" fmla="*/ 66 h 105"/>
                <a:gd name="T16" fmla="*/ 86 w 86"/>
                <a:gd name="T17" fmla="*/ 0 h 105"/>
                <a:gd name="T18" fmla="*/ 71 w 86"/>
                <a:gd name="T19" fmla="*/ 0 h 105"/>
                <a:gd name="T20" fmla="*/ 71 w 86"/>
                <a:gd name="T21" fmla="*/ 6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5">
                  <a:moveTo>
                    <a:pt x="71" y="65"/>
                  </a:moveTo>
                  <a:cubicBezTo>
                    <a:pt x="71" y="84"/>
                    <a:pt x="61" y="93"/>
                    <a:pt x="42" y="94"/>
                  </a:cubicBezTo>
                  <a:cubicBezTo>
                    <a:pt x="24" y="93"/>
                    <a:pt x="15" y="84"/>
                    <a:pt x="15" y="6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92"/>
                    <a:pt x="15" y="104"/>
                    <a:pt x="41" y="105"/>
                  </a:cubicBezTo>
                  <a:cubicBezTo>
                    <a:pt x="70" y="104"/>
                    <a:pt x="85" y="91"/>
                    <a:pt x="86" y="6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65"/>
                    <a:pt x="71" y="65"/>
                    <a:pt x="71" y="6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E420A89-9F48-4872-798B-0737E4D1C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5282" y="3502762"/>
              <a:ext cx="275609" cy="332208"/>
            </a:xfrm>
            <a:custGeom>
              <a:avLst/>
              <a:gdLst>
                <a:gd name="T0" fmla="*/ 38 w 65"/>
                <a:gd name="T1" fmla="*/ 0 h 78"/>
                <a:gd name="T2" fmla="*/ 13 w 65"/>
                <a:gd name="T3" fmla="*/ 13 h 78"/>
                <a:gd name="T4" fmla="*/ 13 w 65"/>
                <a:gd name="T5" fmla="*/ 3 h 78"/>
                <a:gd name="T6" fmla="*/ 0 w 65"/>
                <a:gd name="T7" fmla="*/ 3 h 78"/>
                <a:gd name="T8" fmla="*/ 0 w 65"/>
                <a:gd name="T9" fmla="*/ 78 h 78"/>
                <a:gd name="T10" fmla="*/ 14 w 65"/>
                <a:gd name="T11" fmla="*/ 78 h 78"/>
                <a:gd name="T12" fmla="*/ 14 w 65"/>
                <a:gd name="T13" fmla="*/ 37 h 78"/>
                <a:gd name="T14" fmla="*/ 35 w 65"/>
                <a:gd name="T15" fmla="*/ 12 h 78"/>
                <a:gd name="T16" fmla="*/ 52 w 65"/>
                <a:gd name="T17" fmla="*/ 32 h 78"/>
                <a:gd name="T18" fmla="*/ 52 w 65"/>
                <a:gd name="T19" fmla="*/ 78 h 78"/>
                <a:gd name="T20" fmla="*/ 65 w 65"/>
                <a:gd name="T21" fmla="*/ 78 h 78"/>
                <a:gd name="T22" fmla="*/ 65 w 65"/>
                <a:gd name="T23" fmla="*/ 27 h 78"/>
                <a:gd name="T24" fmla="*/ 38 w 65"/>
                <a:gd name="T25" fmla="*/ 0 h 78"/>
                <a:gd name="T26" fmla="*/ 38 w 65"/>
                <a:gd name="T2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38" y="0"/>
                  </a:moveTo>
                  <a:cubicBezTo>
                    <a:pt x="28" y="0"/>
                    <a:pt x="20" y="5"/>
                    <a:pt x="13" y="1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1"/>
                    <a:pt x="21" y="13"/>
                    <a:pt x="35" y="12"/>
                  </a:cubicBezTo>
                  <a:cubicBezTo>
                    <a:pt x="47" y="11"/>
                    <a:pt x="53" y="18"/>
                    <a:pt x="52" y="32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10"/>
                    <a:pt x="56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24ED59AB-21BB-27F8-E990-4830848518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1626" y="3394487"/>
              <a:ext cx="59059" cy="440483"/>
            </a:xfrm>
            <a:custGeom>
              <a:avLst/>
              <a:gdLst>
                <a:gd name="T0" fmla="*/ 0 w 24"/>
                <a:gd name="T1" fmla="*/ 49 h 179"/>
                <a:gd name="T2" fmla="*/ 0 w 24"/>
                <a:gd name="T3" fmla="*/ 179 h 179"/>
                <a:gd name="T4" fmla="*/ 24 w 24"/>
                <a:gd name="T5" fmla="*/ 179 h 179"/>
                <a:gd name="T6" fmla="*/ 24 w 24"/>
                <a:gd name="T7" fmla="*/ 49 h 179"/>
                <a:gd name="T8" fmla="*/ 0 w 24"/>
                <a:gd name="T9" fmla="*/ 49 h 179"/>
                <a:gd name="T10" fmla="*/ 0 w 24"/>
                <a:gd name="T11" fmla="*/ 49 h 179"/>
                <a:gd name="T12" fmla="*/ 24 w 24"/>
                <a:gd name="T13" fmla="*/ 0 h 179"/>
                <a:gd name="T14" fmla="*/ 0 w 24"/>
                <a:gd name="T15" fmla="*/ 0 h 179"/>
                <a:gd name="T16" fmla="*/ 0 w 24"/>
                <a:gd name="T17" fmla="*/ 25 h 179"/>
                <a:gd name="T18" fmla="*/ 24 w 24"/>
                <a:gd name="T19" fmla="*/ 25 h 179"/>
                <a:gd name="T20" fmla="*/ 24 w 24"/>
                <a:gd name="T21" fmla="*/ 0 h 179"/>
                <a:gd name="T22" fmla="*/ 24 w 24"/>
                <a:gd name="T2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79">
                  <a:moveTo>
                    <a:pt x="0" y="49"/>
                  </a:moveTo>
                  <a:lnTo>
                    <a:pt x="0" y="179"/>
                  </a:lnTo>
                  <a:lnTo>
                    <a:pt x="24" y="179"/>
                  </a:lnTo>
                  <a:lnTo>
                    <a:pt x="24" y="49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24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4" y="25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F386147D-F7A8-444B-D200-B4D973864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431" y="3515065"/>
              <a:ext cx="310060" cy="319903"/>
            </a:xfrm>
            <a:custGeom>
              <a:avLst/>
              <a:gdLst>
                <a:gd name="T0" fmla="*/ 60 w 126"/>
                <a:gd name="T1" fmla="*/ 108 h 130"/>
                <a:gd name="T2" fmla="*/ 25 w 126"/>
                <a:gd name="T3" fmla="*/ 0 h 130"/>
                <a:gd name="T4" fmla="*/ 0 w 126"/>
                <a:gd name="T5" fmla="*/ 0 h 130"/>
                <a:gd name="T6" fmla="*/ 50 w 126"/>
                <a:gd name="T7" fmla="*/ 130 h 130"/>
                <a:gd name="T8" fmla="*/ 74 w 126"/>
                <a:gd name="T9" fmla="*/ 130 h 130"/>
                <a:gd name="T10" fmla="*/ 126 w 126"/>
                <a:gd name="T11" fmla="*/ 0 h 130"/>
                <a:gd name="T12" fmla="*/ 100 w 126"/>
                <a:gd name="T13" fmla="*/ 0 h 130"/>
                <a:gd name="T14" fmla="*/ 62 w 126"/>
                <a:gd name="T15" fmla="*/ 108 h 130"/>
                <a:gd name="T16" fmla="*/ 60 w 126"/>
                <a:gd name="T17" fmla="*/ 108 h 130"/>
                <a:gd name="T18" fmla="*/ 60 w 126"/>
                <a:gd name="T19" fmla="*/ 10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130">
                  <a:moveTo>
                    <a:pt x="60" y="108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50" y="130"/>
                  </a:lnTo>
                  <a:lnTo>
                    <a:pt x="74" y="130"/>
                  </a:lnTo>
                  <a:lnTo>
                    <a:pt x="126" y="0"/>
                  </a:lnTo>
                  <a:lnTo>
                    <a:pt x="100" y="0"/>
                  </a:lnTo>
                  <a:lnTo>
                    <a:pt x="62" y="108"/>
                  </a:lnTo>
                  <a:lnTo>
                    <a:pt x="60" y="108"/>
                  </a:lnTo>
                  <a:lnTo>
                    <a:pt x="60" y="108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1315A59-91B9-1786-AE72-B48A8A320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1326" y="3502762"/>
              <a:ext cx="310060" cy="337130"/>
            </a:xfrm>
            <a:custGeom>
              <a:avLst/>
              <a:gdLst>
                <a:gd name="T0" fmla="*/ 38 w 73"/>
                <a:gd name="T1" fmla="*/ 70 h 79"/>
                <a:gd name="T2" fmla="*/ 15 w 73"/>
                <a:gd name="T3" fmla="*/ 45 h 79"/>
                <a:gd name="T4" fmla="*/ 73 w 73"/>
                <a:gd name="T5" fmla="*/ 45 h 79"/>
                <a:gd name="T6" fmla="*/ 38 w 73"/>
                <a:gd name="T7" fmla="*/ 0 h 79"/>
                <a:gd name="T8" fmla="*/ 0 w 73"/>
                <a:gd name="T9" fmla="*/ 43 h 79"/>
                <a:gd name="T10" fmla="*/ 36 w 73"/>
                <a:gd name="T11" fmla="*/ 79 h 79"/>
                <a:gd name="T12" fmla="*/ 57 w 73"/>
                <a:gd name="T13" fmla="*/ 75 h 79"/>
                <a:gd name="T14" fmla="*/ 72 w 73"/>
                <a:gd name="T15" fmla="*/ 54 h 79"/>
                <a:gd name="T16" fmla="*/ 59 w 73"/>
                <a:gd name="T17" fmla="*/ 54 h 79"/>
                <a:gd name="T18" fmla="*/ 38 w 73"/>
                <a:gd name="T19" fmla="*/ 70 h 79"/>
                <a:gd name="T20" fmla="*/ 38 w 73"/>
                <a:gd name="T21" fmla="*/ 70 h 79"/>
                <a:gd name="T22" fmla="*/ 37 w 73"/>
                <a:gd name="T23" fmla="*/ 12 h 79"/>
                <a:gd name="T24" fmla="*/ 59 w 73"/>
                <a:gd name="T25" fmla="*/ 35 h 79"/>
                <a:gd name="T26" fmla="*/ 15 w 73"/>
                <a:gd name="T27" fmla="*/ 35 h 79"/>
                <a:gd name="T28" fmla="*/ 37 w 73"/>
                <a:gd name="T29" fmla="*/ 12 h 79"/>
                <a:gd name="T30" fmla="*/ 37 w 73"/>
                <a:gd name="T31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79">
                  <a:moveTo>
                    <a:pt x="38" y="70"/>
                  </a:moveTo>
                  <a:cubicBezTo>
                    <a:pt x="22" y="70"/>
                    <a:pt x="15" y="61"/>
                    <a:pt x="15" y="45"/>
                  </a:cubicBezTo>
                  <a:cubicBezTo>
                    <a:pt x="73" y="45"/>
                    <a:pt x="73" y="45"/>
                    <a:pt x="73" y="45"/>
                  </a:cubicBezTo>
                  <a:cubicBezTo>
                    <a:pt x="72" y="16"/>
                    <a:pt x="61" y="1"/>
                    <a:pt x="38" y="0"/>
                  </a:cubicBezTo>
                  <a:cubicBezTo>
                    <a:pt x="14" y="1"/>
                    <a:pt x="1" y="15"/>
                    <a:pt x="0" y="43"/>
                  </a:cubicBezTo>
                  <a:cubicBezTo>
                    <a:pt x="2" y="66"/>
                    <a:pt x="13" y="79"/>
                    <a:pt x="36" y="79"/>
                  </a:cubicBezTo>
                  <a:cubicBezTo>
                    <a:pt x="46" y="79"/>
                    <a:pt x="53" y="78"/>
                    <a:pt x="57" y="75"/>
                  </a:cubicBezTo>
                  <a:cubicBezTo>
                    <a:pt x="65" y="70"/>
                    <a:pt x="70" y="63"/>
                    <a:pt x="72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6" y="64"/>
                    <a:pt x="49" y="69"/>
                    <a:pt x="38" y="70"/>
                  </a:cubicBezTo>
                  <a:cubicBezTo>
                    <a:pt x="38" y="70"/>
                    <a:pt x="38" y="70"/>
                    <a:pt x="38" y="70"/>
                  </a:cubicBezTo>
                  <a:close/>
                  <a:moveTo>
                    <a:pt x="37" y="12"/>
                  </a:moveTo>
                  <a:cubicBezTo>
                    <a:pt x="50" y="12"/>
                    <a:pt x="58" y="20"/>
                    <a:pt x="59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21"/>
                    <a:pt x="23" y="13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DEFC8773-1E1B-02D7-BD6E-6410014B5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7513" y="3502762"/>
              <a:ext cx="164873" cy="332208"/>
            </a:xfrm>
            <a:custGeom>
              <a:avLst/>
              <a:gdLst>
                <a:gd name="T0" fmla="*/ 34 w 39"/>
                <a:gd name="T1" fmla="*/ 14 h 78"/>
                <a:gd name="T2" fmla="*/ 39 w 39"/>
                <a:gd name="T3" fmla="*/ 14 h 78"/>
                <a:gd name="T4" fmla="*/ 39 w 39"/>
                <a:gd name="T5" fmla="*/ 1 h 78"/>
                <a:gd name="T6" fmla="*/ 38 w 39"/>
                <a:gd name="T7" fmla="*/ 1 h 78"/>
                <a:gd name="T8" fmla="*/ 36 w 39"/>
                <a:gd name="T9" fmla="*/ 0 h 78"/>
                <a:gd name="T10" fmla="*/ 13 w 39"/>
                <a:gd name="T11" fmla="*/ 16 h 78"/>
                <a:gd name="T12" fmla="*/ 13 w 39"/>
                <a:gd name="T13" fmla="*/ 3 h 78"/>
                <a:gd name="T14" fmla="*/ 0 w 39"/>
                <a:gd name="T15" fmla="*/ 3 h 78"/>
                <a:gd name="T16" fmla="*/ 0 w 39"/>
                <a:gd name="T17" fmla="*/ 78 h 78"/>
                <a:gd name="T18" fmla="*/ 14 w 39"/>
                <a:gd name="T19" fmla="*/ 78 h 78"/>
                <a:gd name="T20" fmla="*/ 14 w 39"/>
                <a:gd name="T21" fmla="*/ 34 h 78"/>
                <a:gd name="T22" fmla="*/ 34 w 39"/>
                <a:gd name="T23" fmla="*/ 14 h 78"/>
                <a:gd name="T24" fmla="*/ 34 w 39"/>
                <a:gd name="T2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78">
                  <a:moveTo>
                    <a:pt x="34" y="14"/>
                  </a:moveTo>
                  <a:cubicBezTo>
                    <a:pt x="39" y="14"/>
                    <a:pt x="39" y="14"/>
                    <a:pt x="39" y="14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7" y="1"/>
                    <a:pt x="36" y="0"/>
                    <a:pt x="36" y="0"/>
                  </a:cubicBezTo>
                  <a:cubicBezTo>
                    <a:pt x="27" y="0"/>
                    <a:pt x="19" y="5"/>
                    <a:pt x="13" y="16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22"/>
                    <a:pt x="21" y="15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9E734C3B-C1CD-340E-ACC3-67B1B837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917" y="3502762"/>
              <a:ext cx="280531" cy="337130"/>
            </a:xfrm>
            <a:custGeom>
              <a:avLst/>
              <a:gdLst>
                <a:gd name="T0" fmla="*/ 33 w 66"/>
                <a:gd name="T1" fmla="*/ 0 h 79"/>
                <a:gd name="T2" fmla="*/ 3 w 66"/>
                <a:gd name="T3" fmla="*/ 25 h 79"/>
                <a:gd name="T4" fmla="*/ 21 w 66"/>
                <a:gd name="T5" fmla="*/ 43 h 79"/>
                <a:gd name="T6" fmla="*/ 37 w 66"/>
                <a:gd name="T7" fmla="*/ 47 h 79"/>
                <a:gd name="T8" fmla="*/ 53 w 66"/>
                <a:gd name="T9" fmla="*/ 57 h 79"/>
                <a:gd name="T10" fmla="*/ 35 w 66"/>
                <a:gd name="T11" fmla="*/ 70 h 79"/>
                <a:gd name="T12" fmla="*/ 13 w 66"/>
                <a:gd name="T13" fmla="*/ 54 h 79"/>
                <a:gd name="T14" fmla="*/ 0 w 66"/>
                <a:gd name="T15" fmla="*/ 54 h 79"/>
                <a:gd name="T16" fmla="*/ 35 w 66"/>
                <a:gd name="T17" fmla="*/ 79 h 79"/>
                <a:gd name="T18" fmla="*/ 66 w 66"/>
                <a:gd name="T19" fmla="*/ 56 h 79"/>
                <a:gd name="T20" fmla="*/ 44 w 66"/>
                <a:gd name="T21" fmla="*/ 35 h 79"/>
                <a:gd name="T22" fmla="*/ 30 w 66"/>
                <a:gd name="T23" fmla="*/ 32 h 79"/>
                <a:gd name="T24" fmla="*/ 16 w 66"/>
                <a:gd name="T25" fmla="*/ 22 h 79"/>
                <a:gd name="T26" fmla="*/ 31 w 66"/>
                <a:gd name="T27" fmla="*/ 12 h 79"/>
                <a:gd name="T28" fmla="*/ 50 w 66"/>
                <a:gd name="T29" fmla="*/ 25 h 79"/>
                <a:gd name="T30" fmla="*/ 63 w 66"/>
                <a:gd name="T31" fmla="*/ 25 h 79"/>
                <a:gd name="T32" fmla="*/ 33 w 66"/>
                <a:gd name="T33" fmla="*/ 0 h 79"/>
                <a:gd name="T34" fmla="*/ 33 w 66"/>
                <a:gd name="T3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79">
                  <a:moveTo>
                    <a:pt x="33" y="0"/>
                  </a:moveTo>
                  <a:cubicBezTo>
                    <a:pt x="14" y="1"/>
                    <a:pt x="4" y="10"/>
                    <a:pt x="3" y="25"/>
                  </a:cubicBezTo>
                  <a:cubicBezTo>
                    <a:pt x="3" y="34"/>
                    <a:pt x="9" y="40"/>
                    <a:pt x="21" y="43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48" y="49"/>
                    <a:pt x="53" y="53"/>
                    <a:pt x="53" y="57"/>
                  </a:cubicBezTo>
                  <a:cubicBezTo>
                    <a:pt x="52" y="65"/>
                    <a:pt x="46" y="69"/>
                    <a:pt x="35" y="70"/>
                  </a:cubicBezTo>
                  <a:cubicBezTo>
                    <a:pt x="21" y="70"/>
                    <a:pt x="14" y="64"/>
                    <a:pt x="13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71"/>
                    <a:pt x="12" y="79"/>
                    <a:pt x="35" y="79"/>
                  </a:cubicBezTo>
                  <a:cubicBezTo>
                    <a:pt x="55" y="79"/>
                    <a:pt x="65" y="71"/>
                    <a:pt x="66" y="56"/>
                  </a:cubicBezTo>
                  <a:cubicBezTo>
                    <a:pt x="66" y="45"/>
                    <a:pt x="59" y="39"/>
                    <a:pt x="44" y="35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0" y="31"/>
                    <a:pt x="15" y="27"/>
                    <a:pt x="16" y="22"/>
                  </a:cubicBezTo>
                  <a:cubicBezTo>
                    <a:pt x="16" y="16"/>
                    <a:pt x="21" y="12"/>
                    <a:pt x="31" y="12"/>
                  </a:cubicBezTo>
                  <a:cubicBezTo>
                    <a:pt x="44" y="12"/>
                    <a:pt x="50" y="16"/>
                    <a:pt x="50" y="25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2" y="9"/>
                    <a:pt x="52" y="1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39DD432-7DFB-B71C-F3AD-4F47A20A8E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3496" y="3394487"/>
              <a:ext cx="54138" cy="440483"/>
            </a:xfrm>
            <a:custGeom>
              <a:avLst/>
              <a:gdLst>
                <a:gd name="T0" fmla="*/ 0 w 22"/>
                <a:gd name="T1" fmla="*/ 49 h 179"/>
                <a:gd name="T2" fmla="*/ 0 w 22"/>
                <a:gd name="T3" fmla="*/ 179 h 179"/>
                <a:gd name="T4" fmla="*/ 22 w 22"/>
                <a:gd name="T5" fmla="*/ 179 h 179"/>
                <a:gd name="T6" fmla="*/ 22 w 22"/>
                <a:gd name="T7" fmla="*/ 49 h 179"/>
                <a:gd name="T8" fmla="*/ 0 w 22"/>
                <a:gd name="T9" fmla="*/ 49 h 179"/>
                <a:gd name="T10" fmla="*/ 0 w 22"/>
                <a:gd name="T11" fmla="*/ 49 h 179"/>
                <a:gd name="T12" fmla="*/ 22 w 22"/>
                <a:gd name="T13" fmla="*/ 0 h 179"/>
                <a:gd name="T14" fmla="*/ 0 w 22"/>
                <a:gd name="T15" fmla="*/ 0 h 179"/>
                <a:gd name="T16" fmla="*/ 0 w 22"/>
                <a:gd name="T17" fmla="*/ 25 h 179"/>
                <a:gd name="T18" fmla="*/ 22 w 22"/>
                <a:gd name="T19" fmla="*/ 25 h 179"/>
                <a:gd name="T20" fmla="*/ 22 w 22"/>
                <a:gd name="T21" fmla="*/ 0 h 179"/>
                <a:gd name="T22" fmla="*/ 22 w 22"/>
                <a:gd name="T2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79">
                  <a:moveTo>
                    <a:pt x="0" y="49"/>
                  </a:moveTo>
                  <a:lnTo>
                    <a:pt x="0" y="179"/>
                  </a:lnTo>
                  <a:lnTo>
                    <a:pt x="22" y="179"/>
                  </a:lnTo>
                  <a:lnTo>
                    <a:pt x="22" y="49"/>
                  </a:lnTo>
                  <a:lnTo>
                    <a:pt x="0" y="49"/>
                  </a:lnTo>
                  <a:lnTo>
                    <a:pt x="0" y="49"/>
                  </a:lnTo>
                  <a:close/>
                  <a:moveTo>
                    <a:pt x="22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22" y="25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8565C596-8B15-30EF-50C8-3CEAFD9A3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8684" y="3426477"/>
              <a:ext cx="155029" cy="408492"/>
            </a:xfrm>
            <a:custGeom>
              <a:avLst/>
              <a:gdLst>
                <a:gd name="T0" fmla="*/ 37 w 37"/>
                <a:gd name="T1" fmla="*/ 21 h 96"/>
                <a:gd name="T2" fmla="*/ 24 w 37"/>
                <a:gd name="T3" fmla="*/ 21 h 96"/>
                <a:gd name="T4" fmla="*/ 24 w 37"/>
                <a:gd name="T5" fmla="*/ 0 h 96"/>
                <a:gd name="T6" fmla="*/ 11 w 37"/>
                <a:gd name="T7" fmla="*/ 0 h 96"/>
                <a:gd name="T8" fmla="*/ 11 w 37"/>
                <a:gd name="T9" fmla="*/ 21 h 96"/>
                <a:gd name="T10" fmla="*/ 0 w 37"/>
                <a:gd name="T11" fmla="*/ 21 h 96"/>
                <a:gd name="T12" fmla="*/ 0 w 37"/>
                <a:gd name="T13" fmla="*/ 31 h 96"/>
                <a:gd name="T14" fmla="*/ 11 w 37"/>
                <a:gd name="T15" fmla="*/ 31 h 96"/>
                <a:gd name="T16" fmla="*/ 11 w 37"/>
                <a:gd name="T17" fmla="*/ 81 h 96"/>
                <a:gd name="T18" fmla="*/ 27 w 37"/>
                <a:gd name="T19" fmla="*/ 96 h 96"/>
                <a:gd name="T20" fmla="*/ 29 w 37"/>
                <a:gd name="T21" fmla="*/ 96 h 96"/>
                <a:gd name="T22" fmla="*/ 37 w 37"/>
                <a:gd name="T23" fmla="*/ 96 h 96"/>
                <a:gd name="T24" fmla="*/ 37 w 37"/>
                <a:gd name="T25" fmla="*/ 87 h 96"/>
                <a:gd name="T26" fmla="*/ 32 w 37"/>
                <a:gd name="T27" fmla="*/ 87 h 96"/>
                <a:gd name="T28" fmla="*/ 24 w 37"/>
                <a:gd name="T29" fmla="*/ 80 h 96"/>
                <a:gd name="T30" fmla="*/ 24 w 37"/>
                <a:gd name="T31" fmla="*/ 31 h 96"/>
                <a:gd name="T32" fmla="*/ 37 w 37"/>
                <a:gd name="T33" fmla="*/ 31 h 96"/>
                <a:gd name="T34" fmla="*/ 37 w 37"/>
                <a:gd name="T35" fmla="*/ 2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96">
                  <a:moveTo>
                    <a:pt x="37" y="21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0" y="91"/>
                    <a:pt x="16" y="96"/>
                    <a:pt x="27" y="96"/>
                  </a:cubicBezTo>
                  <a:cubicBezTo>
                    <a:pt x="28" y="96"/>
                    <a:pt x="28" y="96"/>
                    <a:pt x="29" y="96"/>
                  </a:cubicBezTo>
                  <a:cubicBezTo>
                    <a:pt x="32" y="96"/>
                    <a:pt x="35" y="96"/>
                    <a:pt x="37" y="96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27" y="87"/>
                    <a:pt x="24" y="85"/>
                    <a:pt x="24" y="8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1"/>
                    <a:pt x="37" y="21"/>
                    <a:pt x="37" y="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751F954A-54E5-4201-5199-4D0BD3D2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165" y="3515065"/>
              <a:ext cx="312520" cy="447865"/>
            </a:xfrm>
            <a:custGeom>
              <a:avLst/>
              <a:gdLst>
                <a:gd name="T0" fmla="*/ 37 w 73"/>
                <a:gd name="T1" fmla="*/ 62 h 105"/>
                <a:gd name="T2" fmla="*/ 15 w 73"/>
                <a:gd name="T3" fmla="*/ 0 h 105"/>
                <a:gd name="T4" fmla="*/ 0 w 73"/>
                <a:gd name="T5" fmla="*/ 0 h 105"/>
                <a:gd name="T6" fmla="*/ 29 w 73"/>
                <a:gd name="T7" fmla="*/ 76 h 105"/>
                <a:gd name="T8" fmla="*/ 15 w 73"/>
                <a:gd name="T9" fmla="*/ 94 h 105"/>
                <a:gd name="T10" fmla="*/ 9 w 73"/>
                <a:gd name="T11" fmla="*/ 93 h 105"/>
                <a:gd name="T12" fmla="*/ 7 w 73"/>
                <a:gd name="T13" fmla="*/ 92 h 105"/>
                <a:gd name="T14" fmla="*/ 7 w 73"/>
                <a:gd name="T15" fmla="*/ 103 h 105"/>
                <a:gd name="T16" fmla="*/ 13 w 73"/>
                <a:gd name="T17" fmla="*/ 104 h 105"/>
                <a:gd name="T18" fmla="*/ 30 w 73"/>
                <a:gd name="T19" fmla="*/ 100 h 105"/>
                <a:gd name="T20" fmla="*/ 44 w 73"/>
                <a:gd name="T21" fmla="*/ 73 h 105"/>
                <a:gd name="T22" fmla="*/ 64 w 73"/>
                <a:gd name="T23" fmla="*/ 22 h 105"/>
                <a:gd name="T24" fmla="*/ 73 w 73"/>
                <a:gd name="T25" fmla="*/ 0 h 105"/>
                <a:gd name="T26" fmla="*/ 58 w 73"/>
                <a:gd name="T27" fmla="*/ 0 h 105"/>
                <a:gd name="T28" fmla="*/ 37 w 73"/>
                <a:gd name="T29" fmla="*/ 62 h 105"/>
                <a:gd name="T30" fmla="*/ 37 w 73"/>
                <a:gd name="T31" fmla="*/ 6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105">
                  <a:moveTo>
                    <a:pt x="37" y="6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5" y="90"/>
                    <a:pt x="20" y="96"/>
                    <a:pt x="15" y="94"/>
                  </a:cubicBezTo>
                  <a:cubicBezTo>
                    <a:pt x="13" y="94"/>
                    <a:pt x="11" y="93"/>
                    <a:pt x="9" y="93"/>
                  </a:cubicBezTo>
                  <a:cubicBezTo>
                    <a:pt x="8" y="92"/>
                    <a:pt x="8" y="92"/>
                    <a:pt x="7" y="92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9" y="104"/>
                    <a:pt x="11" y="104"/>
                    <a:pt x="13" y="104"/>
                  </a:cubicBezTo>
                  <a:cubicBezTo>
                    <a:pt x="21" y="105"/>
                    <a:pt x="27" y="103"/>
                    <a:pt x="30" y="100"/>
                  </a:cubicBezTo>
                  <a:cubicBezTo>
                    <a:pt x="33" y="98"/>
                    <a:pt x="38" y="89"/>
                    <a:pt x="44" y="73"/>
                  </a:cubicBezTo>
                  <a:cubicBezTo>
                    <a:pt x="49" y="62"/>
                    <a:pt x="56" y="45"/>
                    <a:pt x="64" y="22"/>
                  </a:cubicBezTo>
                  <a:cubicBezTo>
                    <a:pt x="68" y="12"/>
                    <a:pt x="71" y="4"/>
                    <a:pt x="7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7" y="62"/>
                    <a:pt x="37" y="6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6" name="Picture 2" descr="EGU22 - EGU General Assembly rules of conduct">
            <a:extLst>
              <a:ext uri="{FF2B5EF4-FFF2-40B4-BE49-F238E27FC236}">
                <a16:creationId xmlns:a16="http://schemas.microsoft.com/office/drawing/2014/main" id="{A4B9A826-C955-AF1A-6867-BCDA7B56D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775" y="5379235"/>
            <a:ext cx="963613" cy="13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"/>
    </mc:Choice>
    <mc:Fallback xmlns="">
      <p:transition spd="slow" advTm="21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C5CCFA1D-7425-44ED-9B36-C3B57DD6505D}"/>
              </a:ext>
            </a:extLst>
          </p:cNvPr>
          <p:cNvSpPr txBox="1"/>
          <p:nvPr/>
        </p:nvSpPr>
        <p:spPr>
          <a:xfrm>
            <a:off x="493156" y="339532"/>
            <a:ext cx="4269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Collocation Analysis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DFCC3-D3D9-48BF-A1C7-BC83142C0F47}" type="slidenum">
              <a:rPr lang="zh-CN" altLang="en-US" smtClean="0"/>
              <a:t>6</a:t>
            </a:fld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154EE9E-F98B-6228-A95B-69375763E6C3}"/>
              </a:ext>
            </a:extLst>
          </p:cNvPr>
          <p:cNvCxnSpPr>
            <a:cxnSpLocks/>
          </p:cNvCxnSpPr>
          <p:nvPr/>
        </p:nvCxnSpPr>
        <p:spPr>
          <a:xfrm>
            <a:off x="3888263" y="1091295"/>
            <a:ext cx="0" cy="576670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900DB9E-F3CB-04C9-83DB-77A2E6860ADA}"/>
                  </a:ext>
                </a:extLst>
              </p:cNvPr>
              <p:cNvSpPr txBox="1"/>
              <p:nvPr/>
            </p:nvSpPr>
            <p:spPr>
              <a:xfrm>
                <a:off x="21464" y="1524106"/>
                <a:ext cx="3147331" cy="844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Θ</m:t>
                            </m:r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Θ</m:t>
                            </m:r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zh-CN" altLang="en-US" sz="1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Θ</m:t>
                            </m:r>
                            <m:r>
                              <a:rPr lang="zh-CN" altLang="en-US" sz="16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zh-CN" altLang="en-US" sz="16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900DB9E-F3CB-04C9-83DB-77A2E6860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4" y="1524106"/>
                <a:ext cx="3147331" cy="844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4FC6BF6-AF1E-80CF-3433-C93DBAA54788}"/>
              </a:ext>
            </a:extLst>
          </p:cNvPr>
          <p:cNvCxnSpPr>
            <a:cxnSpLocks/>
          </p:cNvCxnSpPr>
          <p:nvPr/>
        </p:nvCxnSpPr>
        <p:spPr>
          <a:xfrm>
            <a:off x="1494688" y="2381554"/>
            <a:ext cx="0" cy="2871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8">
            <a:extLst>
              <a:ext uri="{FF2B5EF4-FFF2-40B4-BE49-F238E27FC236}">
                <a16:creationId xmlns:a16="http://schemas.microsoft.com/office/drawing/2014/main" id="{0D6389FB-583B-D6BD-9EC7-DAFA99502644}"/>
              </a:ext>
            </a:extLst>
          </p:cNvPr>
          <p:cNvSpPr txBox="1"/>
          <p:nvPr/>
        </p:nvSpPr>
        <p:spPr>
          <a:xfrm>
            <a:off x="233775" y="879263"/>
            <a:ext cx="2879182" cy="679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TCA-Triple Collocation</a:t>
            </a:r>
          </a:p>
          <a:p>
            <a:pPr algn="ctr">
              <a:lnSpc>
                <a:spcPct val="125000"/>
              </a:lnSpc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 example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D747099-4DF7-F2CA-91C0-FEC234CFA440}"/>
                  </a:ext>
                </a:extLst>
              </p:cNvPr>
              <p:cNvSpPr txBox="1"/>
              <p:nvPr/>
            </p:nvSpPr>
            <p:spPr>
              <a:xfrm>
                <a:off x="-42699" y="2757683"/>
                <a:ext cx="3219448" cy="679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p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  <m:sup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d>
                        <m:d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bar>
                            <m:barPr>
                              <m:pos m:val="top"/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bar>
                        </m:e>
                      </m:d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+</m:t>
                      </m:r>
                      <m:bar>
                        <m:barPr>
                          <m:pos m:val="top"/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bar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600" i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p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d>
                        <m:d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bar>
                            <m:barPr>
                              <m:pos m:val="top"/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bar>
                        </m:e>
                      </m:d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+</m:t>
                      </m:r>
                      <m:bar>
                        <m:barPr>
                          <m:pos m:val="top"/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ba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D747099-4DF7-F2CA-91C0-FEC234CFA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699" y="2757683"/>
                <a:ext cx="3219448" cy="679160"/>
              </a:xfrm>
              <a:prstGeom prst="rect">
                <a:avLst/>
              </a:prstGeom>
              <a:blipFill>
                <a:blip r:embed="rId4"/>
                <a:stretch>
                  <a:fillRect b="-2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8">
            <a:extLst>
              <a:ext uri="{FF2B5EF4-FFF2-40B4-BE49-F238E27FC236}">
                <a16:creationId xmlns:a16="http://schemas.microsoft.com/office/drawing/2014/main" id="{409FC1D6-7009-EE7A-2255-8B5C1D671BCB}"/>
              </a:ext>
            </a:extLst>
          </p:cNvPr>
          <p:cNvSpPr txBox="1"/>
          <p:nvPr/>
        </p:nvSpPr>
        <p:spPr>
          <a:xfrm>
            <a:off x="1529926" y="2345281"/>
            <a:ext cx="969546" cy="376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rescale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7924561-E9DF-0AE7-7B46-29963D21DE95}"/>
                  </a:ext>
                </a:extLst>
              </p:cNvPr>
              <p:cNvSpPr txBox="1"/>
              <p:nvPr/>
            </p:nvSpPr>
            <p:spPr>
              <a:xfrm>
                <a:off x="-306538" y="3906563"/>
                <a:ext cx="4572000" cy="1235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sz="16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=&lt;</m:t>
                              </m:r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e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sub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sub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bSup>
                                </m:e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=&lt;</m:t>
                              </m:r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e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bSup>
                                </m:e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=&lt;</m:t>
                              </m:r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sup>
                                  </m:s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p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&gt;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7924561-E9DF-0AE7-7B46-29963D21D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6538" y="3906563"/>
                <a:ext cx="4572000" cy="12358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4A18DAC9-5C0E-28BD-42C1-04BC7FEA82E7}"/>
              </a:ext>
            </a:extLst>
          </p:cNvPr>
          <p:cNvCxnSpPr>
            <a:cxnSpLocks/>
          </p:cNvCxnSpPr>
          <p:nvPr/>
        </p:nvCxnSpPr>
        <p:spPr>
          <a:xfrm>
            <a:off x="1529926" y="3561293"/>
            <a:ext cx="0" cy="2871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文本框 8">
            <a:extLst>
              <a:ext uri="{FF2B5EF4-FFF2-40B4-BE49-F238E27FC236}">
                <a16:creationId xmlns:a16="http://schemas.microsoft.com/office/drawing/2014/main" id="{44913E0D-289C-A5D3-97F7-E2E9423526CF}"/>
              </a:ext>
            </a:extLst>
          </p:cNvPr>
          <p:cNvSpPr txBox="1"/>
          <p:nvPr/>
        </p:nvSpPr>
        <p:spPr>
          <a:xfrm>
            <a:off x="1494688" y="3516781"/>
            <a:ext cx="1300122" cy="376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covariance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26ACD68-06B0-6CB5-A66C-DBAAA6FB6A93}"/>
                  </a:ext>
                </a:extLst>
              </p:cNvPr>
              <p:cNvSpPr txBox="1"/>
              <p:nvPr/>
            </p:nvSpPr>
            <p:spPr>
              <a:xfrm>
                <a:off x="-683737" y="5195882"/>
                <a:ext cx="4572000" cy="15758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sz="16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𝑋𝑌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𝑋𝑍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𝑌𝑍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𝑌𝑍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𝑋𝑍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𝑍𝑌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𝑋𝑌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26ACD68-06B0-6CB5-A66C-DBAAA6FB6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3737" y="5195882"/>
                <a:ext cx="4572000" cy="15758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35">
            <a:extLst>
              <a:ext uri="{FF2B5EF4-FFF2-40B4-BE49-F238E27FC236}">
                <a16:creationId xmlns:a16="http://schemas.microsoft.com/office/drawing/2014/main" id="{8B2FD53D-B4D4-B13D-71A3-2AB25B78B76D}"/>
              </a:ext>
            </a:extLst>
          </p:cNvPr>
          <p:cNvSpPr/>
          <p:nvPr/>
        </p:nvSpPr>
        <p:spPr>
          <a:xfrm>
            <a:off x="492560" y="5195882"/>
            <a:ext cx="2684188" cy="160666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FE0B768-E006-D468-2060-E4FF438F344C}"/>
              </a:ext>
            </a:extLst>
          </p:cNvPr>
          <p:cNvSpPr txBox="1"/>
          <p:nvPr/>
        </p:nvSpPr>
        <p:spPr>
          <a:xfrm>
            <a:off x="8581103" y="3995072"/>
            <a:ext cx="3686860" cy="2120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Assumptions</a:t>
            </a:r>
            <a:endParaRPr lang="en-US" altLang="zh-CN" sz="1800" b="1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Linearity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Stationarity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Error orthogonality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8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Zero error cross-correlation </a:t>
            </a:r>
            <a:endParaRPr lang="zh-CN" altLang="zh-CN" sz="1800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E0906903-C1FA-7341-17A2-55816DBA3FD6}"/>
              </a:ext>
            </a:extLst>
          </p:cNvPr>
          <p:cNvSpPr txBox="1"/>
          <p:nvPr/>
        </p:nvSpPr>
        <p:spPr>
          <a:xfrm>
            <a:off x="8605743" y="760451"/>
            <a:ext cx="2879182" cy="376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Which indicator?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F558197-A7C3-3513-3360-772FC6BF21AB}"/>
                  </a:ext>
                </a:extLst>
              </p:cNvPr>
              <p:cNvSpPr txBox="1"/>
              <p:nvPr/>
            </p:nvSpPr>
            <p:spPr>
              <a:xfrm>
                <a:off x="7064397" y="1250856"/>
                <a:ext cx="6444640" cy="680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i="1" smtClean="0">
                          <a:latin typeface="Cambria Math" panose="02040503050406030204" pitchFamily="18" charset="0"/>
                        </a:rPr>
                        <m:t>𝑓𝑀𝑆</m:t>
                      </m:r>
                      <m:sSub>
                        <m:sSub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𝑆𝑁</m:t>
                          </m:r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F558197-A7C3-3513-3360-772FC6BF2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397" y="1250856"/>
                <a:ext cx="6444640" cy="6803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04D99F2-7B83-BB6E-C3EF-F4927BBB88D0}"/>
                  </a:ext>
                </a:extLst>
              </p:cNvPr>
              <p:cNvSpPr txBox="1"/>
              <p:nvPr/>
            </p:nvSpPr>
            <p:spPr>
              <a:xfrm>
                <a:off x="7064397" y="2020794"/>
                <a:ext cx="6444640" cy="677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i="1" smtClean="0">
                          <a:latin typeface="Cambria Math" panose="02040503050406030204" pitchFamily="18" charset="0"/>
                        </a:rPr>
                        <m:t>𝑆𝑁</m:t>
                      </m:r>
                      <m:sSub>
                        <m:sSub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04D99F2-7B83-BB6E-C3EF-F4927BBB8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397" y="2020794"/>
                <a:ext cx="6444640" cy="6771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6504BE5-5F78-6E7F-032D-EBF8B00D5BD1}"/>
                  </a:ext>
                </a:extLst>
              </p:cNvPr>
              <p:cNvSpPr txBox="1"/>
              <p:nvPr/>
            </p:nvSpPr>
            <p:spPr>
              <a:xfrm>
                <a:off x="7670327" y="2757683"/>
                <a:ext cx="5261901" cy="677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𝑆𝑁</m:t>
                          </m:r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𝑆𝑁</m:t>
                          </m:r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𝑁𝑆</m:t>
                          </m:r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6504BE5-5F78-6E7F-032D-EBF8B00D5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327" y="2757683"/>
                <a:ext cx="5261901" cy="6771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37285964-2450-5254-03DB-7DBD81C346D0}"/>
                  </a:ext>
                </a:extLst>
              </p:cNvPr>
              <p:cNvSpPr txBox="1"/>
              <p:nvPr/>
            </p:nvSpPr>
            <p:spPr>
              <a:xfrm>
                <a:off x="7238569" y="3540012"/>
                <a:ext cx="6444640" cy="351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𝑓𝑀𝑆</m:t>
                      </m:r>
                      <m:sSub>
                        <m:sSub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37285964-2450-5254-03DB-7DBD81C34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569" y="3540012"/>
                <a:ext cx="6444640" cy="351891"/>
              </a:xfrm>
              <a:prstGeom prst="rect">
                <a:avLst/>
              </a:prstGeom>
              <a:blipFill>
                <a:blip r:embed="rId10"/>
                <a:stretch>
                  <a:fillRect b="-122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8087A6C-E3C7-2D47-9515-9D349D7E8A17}"/>
                  </a:ext>
                </a:extLst>
              </p:cNvPr>
              <p:cNvSpPr txBox="1"/>
              <p:nvPr/>
            </p:nvSpPr>
            <p:spPr>
              <a:xfrm>
                <a:off x="3910302" y="2184875"/>
                <a:ext cx="4230724" cy="164275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zh-CN" altLang="zh-CN" sz="1800" kern="2200" dirty="0">
                  <a:ea typeface="华文宋体" panose="02010600040101010101" pitchFamily="2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zh-CN" sz="1800" i="1" kern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zh-CN" sz="1800" i="1" kern="2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𝑥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800" i="1" kern="2200">
                                  <a:latin typeface="Cambria Math" panose="02040503050406030204" pitchFamily="18" charset="0"/>
                                  <a:ea typeface="华文宋体" panose="02010600040101010101" pitchFamily="2" charset="-122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𝑥𝑥</m:t>
                                  </m:r>
                                </m:sub>
                              </m:sSub>
                              <m:r>
                                <a:rPr lang="en-US" altLang="zh-CN" sz="1800" i="1" kern="2200">
                                  <a:latin typeface="Cambria Math" panose="02040503050406030204" pitchFamily="18" charset="0"/>
                                  <a:ea typeface="华文宋体" panose="02010600040101010101" pitchFamily="2" charset="-122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𝑥𝑦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𝑖𝑣𝑠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𝑦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800" i="1" kern="2200">
                                  <a:latin typeface="Cambria Math" panose="02040503050406030204" pitchFamily="18" charset="0"/>
                                  <a:ea typeface="华文宋体" panose="02010600040101010101" pitchFamily="2" charset="-122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𝑦𝑦</m:t>
                                  </m:r>
                                </m:sub>
                              </m:sSub>
                              <m:r>
                                <a:rPr lang="en-US" altLang="zh-CN" sz="1800" i="1" kern="2200">
                                  <a:latin typeface="Cambria Math" panose="02040503050406030204" pitchFamily="18" charset="0"/>
                                  <a:ea typeface="华文宋体" panose="02010600040101010101" pitchFamily="2" charset="-122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𝑥𝑦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𝑖𝑣𝑠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eqArr>
                        </m:e>
                      </m:d>
                      <m:d>
                        <m:dPr>
                          <m:begChr m:val="{"/>
                          <m:endChr m:val=""/>
                          <m:ctrlPr>
                            <a:rPr lang="zh-CN" altLang="zh-CN" sz="1800" i="1" kern="2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zh-CN" sz="1800" i="1" kern="2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𝑃𝑥</m:t>
                                  </m:r>
                                </m:sub>
                                <m:sup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800" i="1" kern="2200">
                                  <a:latin typeface="Cambria Math" panose="02040503050406030204" pitchFamily="18" charset="0"/>
                                  <a:ea typeface="华文宋体" panose="02010600040101010101" pitchFamily="2" charset="-122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𝑥𝑦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𝑖𝑣𝑠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𝑥𝑥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sSubSup>
                                <m:sSubSup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𝑃𝑦</m:t>
                                  </m:r>
                                </m:sub>
                                <m:sup>
                                  <m:r>
                                    <a:rPr lang="en-US" altLang="zh-CN" sz="1800" i="1" kern="2200">
                                      <a:latin typeface="Cambria Math" panose="02040503050406030204" pitchFamily="18" charset="0"/>
                                      <a:ea typeface="华文宋体" panose="02010600040101010101" pitchFamily="2" charset="-122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800" i="1" kern="2200">
                                  <a:latin typeface="Cambria Math" panose="02040503050406030204" pitchFamily="18" charset="0"/>
                                  <a:ea typeface="华文宋体" panose="02010600040101010101" pitchFamily="2" charset="-122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1800" i="1" kern="22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𝑥𝑦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𝑥𝑥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zh-CN" sz="1800" i="1" kern="22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i="1" kern="2200">
                                          <a:latin typeface="Cambria Math" panose="02040503050406030204" pitchFamily="18" charset="0"/>
                                          <a:ea typeface="华文宋体" panose="02010600040101010101" pitchFamily="2" charset="-122"/>
                                        </a:rPr>
                                        <m:t>𝑖𝑣𝑠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zh-CN" altLang="zh-CN" sz="1800" kern="2200" dirty="0">
                  <a:ea typeface="华文宋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8087A6C-E3C7-2D47-9515-9D349D7E8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302" y="2184875"/>
                <a:ext cx="4230724" cy="16427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C00000"/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EF3238C-088B-719D-F9BF-56042CF4D33F}"/>
                  </a:ext>
                </a:extLst>
              </p:cNvPr>
              <p:cNvSpPr txBox="1"/>
              <p:nvPr/>
            </p:nvSpPr>
            <p:spPr>
              <a:xfrm>
                <a:off x="3910302" y="4667479"/>
                <a:ext cx="4230724" cy="193950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zh-CN" altLang="zh-CN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CN" sz="1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zh-CN" altLang="zh-CN" sz="1800" kern="2200" dirty="0">
                  <a:ea typeface="华文宋体" panose="02010600040101010101" pitchFamily="2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𝑖𝑣𝑑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𝑖𝑣𝑑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eqArr>
                        </m:e>
                      </m:d>
                      <m:d>
                        <m:dPr>
                          <m:begChr m:val="{"/>
                          <m:endChr m:val=""/>
                          <m:ctrlPr>
                            <a:rPr lang="zh-CN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zh-CN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𝑃𝑥</m:t>
                                  </m:r>
                                </m:sub>
                                <m:sup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𝑖𝑣𝑑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sSubSup>
                                <m:sSubSup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𝑃𝑦</m:t>
                                  </m:r>
                                </m:sub>
                                <m:sup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𝑥𝑥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zh-CN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</a:rPr>
                                        <m:t>𝑖𝑣𝑑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zh-CN" altLang="zh-CN" sz="1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EF3238C-088B-719D-F9BF-56042CF4D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302" y="4667479"/>
                <a:ext cx="4230724" cy="193950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C00000"/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4CC68854-A37F-6E70-A283-C051BCA5EC27}"/>
              </a:ext>
            </a:extLst>
          </p:cNvPr>
          <p:cNvSpPr txBox="1"/>
          <p:nvPr/>
        </p:nvSpPr>
        <p:spPr>
          <a:xfrm>
            <a:off x="5129088" y="1573095"/>
            <a:ext cx="2973787" cy="55399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500" i="1" dirty="0">
                <a:latin typeface="华文楷体" panose="02010600040101010101" pitchFamily="2" charset="-122"/>
                <a:cs typeface="Times New Roman" panose="02020603050405020304" pitchFamily="18" charset="0"/>
              </a:rPr>
              <a:t>Single Instrumental Variable (IVS)</a:t>
            </a:r>
          </a:p>
          <a:p>
            <a:pPr algn="ctr"/>
            <a:r>
              <a:rPr lang="en-US" altLang="zh-CN" sz="1500" i="1" dirty="0">
                <a:latin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500" i="1" dirty="0" err="1">
                <a:latin typeface="华文楷体" panose="02010600040101010101" pitchFamily="2" charset="-122"/>
                <a:cs typeface="Times New Roman" panose="02020603050405020304" pitchFamily="18" charset="0"/>
              </a:rPr>
              <a:t>Su</a:t>
            </a:r>
            <a:r>
              <a:rPr lang="en-US" altLang="zh-CN" sz="1500" i="1" dirty="0">
                <a:latin typeface="华文楷体" panose="02010600040101010101" pitchFamily="2" charset="-122"/>
                <a:cs typeface="Times New Roman" panose="02020603050405020304" pitchFamily="18" charset="0"/>
              </a:rPr>
              <a:t> et al., 2014, WRR)</a:t>
            </a:r>
            <a:endParaRPr lang="zh-CN" altLang="en-US" sz="1500" i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CAE00AF-E3DF-E3DC-C1B2-12EF1A3538A8}"/>
              </a:ext>
            </a:extLst>
          </p:cNvPr>
          <p:cNvSpPr txBox="1"/>
          <p:nvPr/>
        </p:nvSpPr>
        <p:spPr>
          <a:xfrm>
            <a:off x="5129089" y="4075965"/>
            <a:ext cx="2973787" cy="55399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500" i="1" dirty="0">
                <a:latin typeface="华文楷体" panose="02010600040101010101" pitchFamily="2" charset="-122"/>
                <a:cs typeface="Times New Roman" panose="02020603050405020304" pitchFamily="18" charset="0"/>
              </a:rPr>
              <a:t>Double Instrumental Variable (IVD)</a:t>
            </a:r>
          </a:p>
          <a:p>
            <a:pPr algn="ctr"/>
            <a:r>
              <a:rPr lang="en-US" altLang="zh-CN" sz="1500" i="1" dirty="0">
                <a:latin typeface="华文楷体" panose="02010600040101010101" pitchFamily="2" charset="-122"/>
                <a:cs typeface="Times New Roman" panose="02020603050405020304" pitchFamily="18" charset="0"/>
              </a:rPr>
              <a:t>(Dong et al., 2019, RSE)</a:t>
            </a:r>
            <a:endParaRPr lang="zh-CN" altLang="en-US" sz="1500" i="1" dirty="0"/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A168C7E5-099A-9D27-7290-46745C25F73A}"/>
              </a:ext>
            </a:extLst>
          </p:cNvPr>
          <p:cNvSpPr txBox="1"/>
          <p:nvPr/>
        </p:nvSpPr>
        <p:spPr>
          <a:xfrm>
            <a:off x="6462216" y="1202789"/>
            <a:ext cx="1654828" cy="376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IVs</a:t>
            </a:r>
            <a:endParaRPr lang="zh-CN" altLang="en-US" sz="16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BCBCA00-3265-8715-6A84-4110F410543A}"/>
                  </a:ext>
                </a:extLst>
              </p:cNvPr>
              <p:cNvSpPr txBox="1"/>
              <p:nvPr/>
            </p:nvSpPr>
            <p:spPr>
              <a:xfrm>
                <a:off x="5613574" y="893805"/>
                <a:ext cx="29071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80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zh-CN" altLang="en-US" sz="1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zh-CN" altLang="en-US" sz="1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zh-CN" altLang="en-US" sz="1800" i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zh-CN" altLang="en-US" sz="1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BCBCA00-3265-8715-6A84-4110F4105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574" y="893805"/>
                <a:ext cx="2907114" cy="369332"/>
              </a:xfrm>
              <a:prstGeom prst="rect">
                <a:avLst/>
              </a:prstGeom>
              <a:blipFill>
                <a:blip r:embed="rId1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3E28C87-3F1F-6B86-2BC1-54443018FE43}"/>
              </a:ext>
            </a:extLst>
          </p:cNvPr>
          <p:cNvCxnSpPr>
            <a:cxnSpLocks/>
          </p:cNvCxnSpPr>
          <p:nvPr/>
        </p:nvCxnSpPr>
        <p:spPr>
          <a:xfrm>
            <a:off x="8396763" y="840279"/>
            <a:ext cx="0" cy="576670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593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C5CCFA1D-7425-44ED-9B36-C3B57DD6505D}"/>
              </a:ext>
            </a:extLst>
          </p:cNvPr>
          <p:cNvSpPr txBox="1"/>
          <p:nvPr/>
        </p:nvSpPr>
        <p:spPr>
          <a:xfrm>
            <a:off x="493156" y="339532"/>
            <a:ext cx="4269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Collocation Analysis</a:t>
            </a: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01905D76-DD9D-4CBA-2333-64F8DD237E62}"/>
              </a:ext>
            </a:extLst>
          </p:cNvPr>
          <p:cNvSpPr txBox="1"/>
          <p:nvPr/>
        </p:nvSpPr>
        <p:spPr>
          <a:xfrm>
            <a:off x="6945895" y="408501"/>
            <a:ext cx="2849583" cy="376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Extended Collocation</a:t>
            </a:r>
            <a:endParaRPr lang="zh-CN" altLang="en-US" sz="16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01C1D2E-D7E0-E911-846A-8F603339936C}"/>
                  </a:ext>
                </a:extLst>
              </p:cNvPr>
              <p:cNvSpPr txBox="1"/>
              <p:nvPr/>
            </p:nvSpPr>
            <p:spPr>
              <a:xfrm>
                <a:off x="6186294" y="850787"/>
                <a:ext cx="4237835" cy="878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sub>
                                <m:sup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eqArr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with</m:t>
                                </m:r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zh-CN" altLang="en-US" sz="16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zh-CN" altLang="en-US" sz="16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with</m:t>
                                </m:r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16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zh-CN" altLang="en-US" sz="16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zh-CN" altLang="en-US" sz="160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zh-CN" altLang="en-US" sz="16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zh-CN" altLang="en-US" sz="1600" i="0">
                                    <a:latin typeface="Cambria Math" panose="02040503050406030204" pitchFamily="18" charset="0"/>
                                  </a:rPr>
                                  <m:t>≠0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01C1D2E-D7E0-E911-846A-8F6033399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294" y="850787"/>
                <a:ext cx="4237835" cy="8784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68DECD7-D7F9-83C9-7BF2-5EDCFDC39A4E}"/>
                  </a:ext>
                </a:extLst>
              </p:cNvPr>
              <p:cNvSpPr txBox="1"/>
              <p:nvPr/>
            </p:nvSpPr>
            <p:spPr>
              <a:xfrm>
                <a:off x="5852130" y="1995273"/>
                <a:ext cx="4667250" cy="1453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400" b="1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zh-CN" altLang="en-US" sz="1400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sz="14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sz="14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sz="1400" b="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zh-CN" altLang="en-US" sz="14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400" b="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sz="1400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zh-CN" altLang="en-US" sz="14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zh-CN" altLang="en-US" sz="1400" b="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sz="14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b="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zh-CN" altLang="en-US" sz="1400" b="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  <m:e>
                              <m:r>
                                <a:rPr lang="zh-CN" altLang="en-US" sz="1400" b="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zh-CN" altLang="en-US" sz="14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sz="14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𝑗𝑙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en-US" sz="14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sz="14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𝑙𝑘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e>
                              <m:r>
                                <a:rPr lang="zh-CN" altLang="en-US" sz="1400" b="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zh-CN" altLang="en-US" sz="14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sz="14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en-US" sz="14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𝑘𝑙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sz="14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400" b="0" i="1">
                                          <a:latin typeface="Cambria Math" panose="02040503050406030204" pitchFamily="18" charset="0"/>
                                        </a:rPr>
                                        <m:t>𝑗𝑙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eqArr>
                        </m:e>
                      </m:d>
                      <m:r>
                        <a:rPr lang="zh-CN" altLang="en-US" sz="1400" b="0" i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zh-CN" altLang="en-US" sz="1400" b="1" i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zh-CN" altLang="en-US" sz="1400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sz="14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sz="14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zh-CN" altLang="en-US" sz="14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CN" altLang="en-US" sz="1400" b="0" i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zh-CN" altLang="en-US" sz="1400" b="1" i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zh-CN" altLang="en-US" sz="1400" b="1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sz="1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sz="1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sz="1400" b="1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zh-CN" alt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zh-CN" altLang="en-US" sz="14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zh-CN" alt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zh-CN" altLang="en-US" sz="1400" b="1" i="0">
                                      <a:latin typeface="Cambria Math" panose="02040503050406030204" pitchFamily="18" charset="0"/>
                                    </a:rPr>
                                    <m:t>𝚯</m:t>
                                  </m:r>
                                </m:sub>
                                <m:sup>
                                  <m:r>
                                    <a:rPr lang="zh-CN" altLang="en-US" sz="14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zh-CN" altLang="en-US" sz="1400" b="1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zh-CN" alt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zh-CN" altLang="en-US" sz="1400" b="1" i="0">
                                      <a:latin typeface="Cambria Math" panose="02040503050406030204" pitchFamily="18" charset="0"/>
                                    </a:rPr>
                                    <m:t>𝚯</m:t>
                                  </m:r>
                                </m:sub>
                                <m:sup>
                                  <m:r>
                                    <a:rPr lang="zh-CN" altLang="en-US" sz="14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zh-CN" altLang="en-US" sz="1400" b="1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zh-CN" alt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sz="14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1" i="1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e>
                                    <m:sub>
                                      <m:r>
                                        <a:rPr lang="zh-CN" altLang="en-US" sz="1400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zh-CN" altLang="en-US" sz="14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zh-CN" altLang="en-US" sz="1400" b="1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sz="14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b="1" i="1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sz="14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1" i="1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e>
                                    <m:sub>
                                      <m:r>
                                        <a:rPr lang="zh-CN" altLang="en-US" sz="14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en-US" sz="140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b="1" i="1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e>
                                    <m:sub>
                                      <m:r>
                                        <a:rPr lang="zh-CN" altLang="en-US" sz="1400" b="1" i="1">
                                          <a:latin typeface="Cambria Math" panose="02040503050406030204" pitchFamily="18" charset="0"/>
                                        </a:rPr>
                                        <m:t>𝒋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68DECD7-D7F9-83C9-7BF2-5EDCFDC39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130" y="1995273"/>
                <a:ext cx="4667250" cy="1453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E6AD89D-731B-5A69-A0FA-2B4D42A5516A}"/>
              </a:ext>
            </a:extLst>
          </p:cNvPr>
          <p:cNvCxnSpPr>
            <a:cxnSpLocks/>
          </p:cNvCxnSpPr>
          <p:nvPr/>
        </p:nvCxnSpPr>
        <p:spPr>
          <a:xfrm>
            <a:off x="8344565" y="1731352"/>
            <a:ext cx="0" cy="2871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1B26C57-BE48-E111-4E53-B8707EFD88FE}"/>
                  </a:ext>
                </a:extLst>
              </p:cNvPr>
              <p:cNvSpPr txBox="1"/>
              <p:nvPr/>
            </p:nvSpPr>
            <p:spPr>
              <a:xfrm>
                <a:off x="5991818" y="3346155"/>
                <a:ext cx="4757736" cy="459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zh-CN" altLang="en-US" b="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en-US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en-US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1" i="0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zh-CN" altLang="en-US" b="1" i="0"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sup>
                              </m:sSup>
                              <m:r>
                                <a:rPr lang="zh-CN" altLang="en-US" b="1" i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</m:d>
                        </m:e>
                        <m:sup>
                          <m:r>
                            <a:rPr lang="zh-CN" altLang="en-US" b="0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zh-CN" altLang="en-US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a:rPr lang="zh-CN" altLang="en-US" b="1" i="0">
                              <a:latin typeface="Cambria Math" panose="02040503050406030204" pitchFamily="18" charset="0"/>
                            </a:rPr>
                            <m:t>𝐓</m:t>
                          </m:r>
                        </m:sup>
                      </m:sSup>
                      <m:r>
                        <a:rPr lang="zh-CN" altLang="en-US" b="1" i="0"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1B26C57-BE48-E111-4E53-B8707EFD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818" y="3346155"/>
                <a:ext cx="4757736" cy="459100"/>
              </a:xfrm>
              <a:prstGeom prst="rect">
                <a:avLst/>
              </a:prstGeom>
              <a:blipFill>
                <a:blip r:embed="rId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表格 26">
                <a:extLst>
                  <a:ext uri="{FF2B5EF4-FFF2-40B4-BE49-F238E27FC236}">
                    <a16:creationId xmlns:a16="http://schemas.microsoft.com/office/drawing/2014/main" id="{BEE30C3B-D597-6A9F-53EF-9BB2FA6E25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832868"/>
                  </p:ext>
                </p:extLst>
              </p:nvPr>
            </p:nvGraphicFramePr>
            <p:xfrm>
              <a:off x="4445621" y="2240515"/>
              <a:ext cx="7850129" cy="4466844"/>
            </p:xfrm>
            <a:graphic>
              <a:graphicData uri="http://schemas.openxmlformats.org/drawingml/2006/table">
                <a:tbl>
                  <a:tblPr/>
                  <a:tblGrid>
                    <a:gridCol w="7850129">
                      <a:extLst>
                        <a:ext uri="{9D8B030D-6E8A-4147-A177-3AD203B41FA5}">
                          <a16:colId xmlns:a16="http://schemas.microsoft.com/office/drawing/2014/main" val="3351975539"/>
                        </a:ext>
                      </a:extLst>
                    </a:gridCol>
                  </a:tblGrid>
                  <a:tr h="435133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900" b="1" i="1" kern="2200">
                                    <a:effectLst/>
                                    <a:latin typeface="Cambria Math" panose="02040503050406030204" pitchFamily="18" charset="0"/>
                                    <a:ea typeface="华文宋体" panose="02010600040101010101" pitchFamily="2" charset="-122"/>
                                  </a:rPr>
                                  <m:t>𝐲</m:t>
                                </m:r>
                                <m:r>
                                  <a:rPr lang="en-US" sz="900" i="1" kern="2200">
                                    <a:effectLst/>
                                    <a:latin typeface="Cambria Math" panose="02040503050406030204" pitchFamily="18" charset="0"/>
                                    <a:ea typeface="华文宋体" panose="02010600040101010101" pitchFamily="2" charset="-122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zh-CN" sz="900" b="1" i="1" kern="22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zh-CN" sz="900" i="1" kern="220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eqArr>
                                          <m:eqArrPr>
                                            <m:ctrlPr>
                                              <a:rPr lang="zh-CN" sz="900" i="1" kern="220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eqArr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𝑋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𝑌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𝑍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𝑊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𝑋𝑌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f>
                                              <m:f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𝑋𝑍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𝑋𝑊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𝑍𝑊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  <m:e>
                                            <m:f>
                                              <m:f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𝑌𝑍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𝑌𝑊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𝑍𝑊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  <m:e>
                                            <m:f>
                                              <m:f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𝑍𝑋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𝑍𝑊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𝑋𝑊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  <m:e>
                                            <m:f>
                                              <m:f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𝑍𝑌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𝑍𝑊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𝑌𝑊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  <m:e>
                                            <m:f>
                                              <m:f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𝑊𝑋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𝑊𝑍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𝑋𝑍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  <m:e>
                                            <m:f>
                                              <m:f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𝑊𝑌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𝑊𝑍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𝑌𝑍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  <m:e>
                                            <m:f>
                                              <m:f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𝑋𝑊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𝑌𝑍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𝑊𝑍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  <m:e>
                                            <m:f>
                                              <m:f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𝑋𝑍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𝑌𝑊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𝑍𝑊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eqArr>
                                      </m:e>
                                    </m:d>
                                  </m:e>
                                  <m:sub>
                                    <m:r>
                                      <a:rPr lang="en-US" sz="900" b="1" i="1" kern="2200">
                                        <a:effectLst/>
                                        <a:latin typeface="Cambria Math" panose="02040503050406030204" pitchFamily="18" charset="0"/>
                                        <a:ea typeface="华文宋体" panose="02010600040101010101" pitchFamily="2" charset="-122"/>
                                      </a:rPr>
                                      <m:t>𝟏𝟑𝐱𝟏</m:t>
                                    </m:r>
                                  </m:sub>
                                </m:sSub>
                                <m:r>
                                  <a:rPr lang="en-US" sz="900" b="1" i="1" kern="2200">
                                    <a:effectLst/>
                                    <a:latin typeface="Cambria Math" panose="02040503050406030204" pitchFamily="18" charset="0"/>
                                    <a:ea typeface="华文宋体" panose="02010600040101010101" pitchFamily="2" charset="-122"/>
                                  </a:rPr>
                                  <m:t>𝐀</m:t>
                                </m:r>
                                <m:r>
                                  <a:rPr lang="en-US" sz="900" b="1" kern="2200">
                                    <a:effectLst/>
                                    <a:latin typeface="Cambria Math" panose="02040503050406030204" pitchFamily="18" charset="0"/>
                                    <a:ea typeface="华文宋体" panose="02010600040101010101" pitchFamily="2" charset="-122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zh-CN" sz="900" b="1" i="1" kern="22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zh-CN" sz="900" i="1" kern="220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2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zh-CN" sz="900" i="1" kern="220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zh-CN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华文宋体" panose="02010600040101010101" pitchFamily="2" charset="-122"/>
                                                    </a:rPr>
                                                    <m:t>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华文宋体" panose="02010600040101010101" pitchFamily="2" charset="-122"/>
                                                    </a:rPr>
                                                    <m:t>𝟓𝐱𝟓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zh-CN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华文宋体" panose="02010600040101010101" pitchFamily="2" charset="-122"/>
                                                    </a:rPr>
                                                    <m:t>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华文宋体" panose="02010600040101010101" pitchFamily="2" charset="-122"/>
                                                    </a:rPr>
                                                    <m:t>𝟓𝐱𝟓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zh-CN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zh-CN" sz="900" i="1" kern="2200"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m>
                                                        <m:mPr>
                                                          <m:mcs>
                                                            <m:mc>
                                                              <m:mcPr>
                                                                <m:count m:val="5"/>
                                                                <m:mcJc m:val="center"/>
                                                              </m:mcPr>
                                                            </m:mc>
                                                          </m:mcs>
                                                          <m:ctrlPr>
                                                            <a:rPr lang="zh-CN" sz="900" i="1" kern="2200"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mPr>
                                                        <m:mr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华文宋体" panose="02010600040101010101" pitchFamily="2" charset="-122"/>
                                                              </a:rPr>
                                                              <m:t>1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华文宋体" panose="02010600040101010101" pitchFamily="2" charset="-122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华文宋体" panose="02010600040101010101" pitchFamily="2" charset="-122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</m:mr>
                                                        <m:mr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华文宋体" panose="02010600040101010101" pitchFamily="2" charset="-122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华文宋体" panose="02010600040101010101" pitchFamily="2" charset="-122"/>
                                                              </a:rPr>
                                                              <m:t>1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华文宋体" panose="02010600040101010101" pitchFamily="2" charset="-122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</m:mr>
                                                        <m:mr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华文宋体" panose="02010600040101010101" pitchFamily="2" charset="-122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1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</m:mr>
                                                        <m:mr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1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</m:mr>
                                                        <m:mr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1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</m:mr>
                                                        <m:mr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1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</m:mr>
                                                        <m:mr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1</m:t>
                                                            </m:r>
                                                          </m:e>
                                                        </m:mr>
                                                        <m:mr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华文宋体" panose="02010600040101010101" pitchFamily="2" charset="-122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华文宋体" panose="02010600040101010101" pitchFamily="2" charset="-122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e>
                                                          <m:e>
                                                            <m:r>
                                                              <a:rPr lang="en-US" sz="900" i="1" kern="2200">
                                                                <a:effectLst/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  <a:cs typeface="Cambria Math" panose="02040503050406030204" pitchFamily="18" charset="0"/>
                                                              </a:rPr>
                                                              <m:t>1</m:t>
                                                            </m:r>
                                                          </m:e>
                                                        </m:mr>
                                                      </m:m>
                                                    </m:e>
                                                  </m:d>
                                                </m:e>
                                                <m:sub>
                                                  <m:r>
                                                    <a:rPr lang="en-US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华文宋体" panose="02010600040101010101" pitchFamily="2" charset="-122"/>
                                                    </a:rPr>
                                                    <m:t>𝟖𝐱𝟓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zh-CN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华文宋体" panose="02010600040101010101" pitchFamily="2" charset="-122"/>
                                                    </a:rPr>
                                                    <m:t>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900" b="1" i="1" kern="220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华文宋体" panose="02010600040101010101" pitchFamily="2" charset="-122"/>
                                                    </a:rPr>
                                                    <m:t>𝟖𝐱𝟓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</m:d>
                                  </m:e>
                                  <m:sub>
                                    <m:r>
                                      <a:rPr lang="en-US" sz="900" b="1" i="1" kern="2200">
                                        <a:effectLst/>
                                        <a:latin typeface="Cambria Math" panose="02040503050406030204" pitchFamily="18" charset="0"/>
                                        <a:ea typeface="华文宋体" panose="02010600040101010101" pitchFamily="2" charset="-122"/>
                                      </a:rPr>
                                      <m:t>𝟏𝟑𝐱𝟏𝟎</m:t>
                                    </m:r>
                                  </m:sub>
                                </m:sSub>
                                <m:r>
                                  <a:rPr lang="en-US" sz="900" b="1" i="1" kern="2200">
                                    <a:effectLst/>
                                    <a:latin typeface="Cambria Math" panose="02040503050406030204" pitchFamily="18" charset="0"/>
                                    <a:ea typeface="华文宋体" panose="02010600040101010101" pitchFamily="2" charset="-122"/>
                                  </a:rPr>
                                  <m:t>𝐱</m:t>
                                </m:r>
                                <m:r>
                                  <a:rPr lang="en-US" sz="900" i="1" kern="2200">
                                    <a:effectLst/>
                                    <a:latin typeface="Cambria Math" panose="02040503050406030204" pitchFamily="18" charset="0"/>
                                    <a:ea typeface="华文宋体" panose="02010600040101010101" pitchFamily="2" charset="-122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zh-CN" sz="900" b="1" i="1" kern="220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zh-CN" sz="900" i="1" kern="220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eqArr>
                                          <m:eqArrPr>
                                            <m:ctrlPr>
                                              <a:rPr lang="zh-CN" sz="900" i="1" kern="220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eqArr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𝑋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Θ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𝑌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Θ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𝑍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Θ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𝑊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Θ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𝑌</m:t>
                                                </m:r>
                                              </m:sub>
                                            </m:sSub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900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Θ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华文宋体" panose="02010600040101010101" pitchFamily="2" charset="-122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𝑌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𝑍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𝑊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  <m:sup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zh-CN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900" i="1" kern="2200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zh-CN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𝜀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900" i="1" kern="2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Cambria Math" panose="02040503050406030204" pitchFamily="18" charset="0"/>
                                                      </a:rPr>
                                                      <m:t>𝑌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</m:e>
                                        </m:eqArr>
                                      </m:e>
                                    </m:d>
                                  </m:e>
                                  <m:sub>
                                    <m:r>
                                      <a:rPr lang="en-US" sz="900" b="1" i="1" kern="2200">
                                        <a:effectLst/>
                                        <a:latin typeface="Cambria Math" panose="02040503050406030204" pitchFamily="18" charset="0"/>
                                        <a:ea typeface="华文宋体" panose="02010600040101010101" pitchFamily="2" charset="-122"/>
                                      </a:rPr>
                                      <m:t>𝟏𝟎𝐱𝟏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sz="1000" kern="2200" dirty="0">
                            <a:effectLst/>
                            <a:latin typeface="Times New Roman" panose="02020603050405020304" pitchFamily="18" charset="0"/>
                            <a:ea typeface="华文宋体" panose="02010600040101010101" pitchFamily="2" charset="-122"/>
                          </a:endParaRPr>
                        </a:p>
                      </a:txBody>
                      <a:tcPr marL="14843" marR="14843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016697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表格 26">
                <a:extLst>
                  <a:ext uri="{FF2B5EF4-FFF2-40B4-BE49-F238E27FC236}">
                    <a16:creationId xmlns:a16="http://schemas.microsoft.com/office/drawing/2014/main" id="{BEE30C3B-D597-6A9F-53EF-9BB2FA6E25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832868"/>
                  </p:ext>
                </p:extLst>
              </p:nvPr>
            </p:nvGraphicFramePr>
            <p:xfrm>
              <a:off x="4445621" y="2240515"/>
              <a:ext cx="7850129" cy="4466844"/>
            </p:xfrm>
            <a:graphic>
              <a:graphicData uri="http://schemas.openxmlformats.org/drawingml/2006/table">
                <a:tbl>
                  <a:tblPr/>
                  <a:tblGrid>
                    <a:gridCol w="7850129">
                      <a:extLst>
                        <a:ext uri="{9D8B030D-6E8A-4147-A177-3AD203B41FA5}">
                          <a16:colId xmlns:a16="http://schemas.microsoft.com/office/drawing/2014/main" val="3351975539"/>
                        </a:ext>
                      </a:extLst>
                    </a:gridCol>
                  </a:tblGrid>
                  <a:tr h="446684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4843" marR="14843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6"/>
                          <a:stretch>
                            <a:fillRect b="-1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166976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03708FD2-7C0A-5D8E-D358-138721466BC7}"/>
              </a:ext>
            </a:extLst>
          </p:cNvPr>
          <p:cNvCxnSpPr>
            <a:cxnSpLocks/>
          </p:cNvCxnSpPr>
          <p:nvPr/>
        </p:nvCxnSpPr>
        <p:spPr>
          <a:xfrm>
            <a:off x="8452254" y="3950340"/>
            <a:ext cx="0" cy="2871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8">
            <a:extLst>
              <a:ext uri="{FF2B5EF4-FFF2-40B4-BE49-F238E27FC236}">
                <a16:creationId xmlns:a16="http://schemas.microsoft.com/office/drawing/2014/main" id="{CA48D0C2-9CAA-ED47-35D3-0580581439B1}"/>
              </a:ext>
            </a:extLst>
          </p:cNvPr>
          <p:cNvSpPr txBox="1"/>
          <p:nvPr/>
        </p:nvSpPr>
        <p:spPr>
          <a:xfrm>
            <a:off x="8631469" y="3894729"/>
            <a:ext cx="1408631" cy="376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QC-p=4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F43556F7-B708-79F8-A439-88CE458D782C}"/>
              </a:ext>
            </a:extLst>
          </p:cNvPr>
          <p:cNvCxnSpPr>
            <a:cxnSpLocks/>
          </p:cNvCxnSpPr>
          <p:nvPr/>
        </p:nvCxnSpPr>
        <p:spPr>
          <a:xfrm>
            <a:off x="5704512" y="882872"/>
            <a:ext cx="0" cy="576670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文本框 8">
            <a:extLst>
              <a:ext uri="{FF2B5EF4-FFF2-40B4-BE49-F238E27FC236}">
                <a16:creationId xmlns:a16="http://schemas.microsoft.com/office/drawing/2014/main" id="{1D2CF7C2-7AD4-0F74-FCA8-7280B69C6889}"/>
              </a:ext>
            </a:extLst>
          </p:cNvPr>
          <p:cNvSpPr txBox="1"/>
          <p:nvPr/>
        </p:nvSpPr>
        <p:spPr>
          <a:xfrm>
            <a:off x="3807916" y="783689"/>
            <a:ext cx="1654828" cy="376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EIVD</a:t>
            </a:r>
            <a:endParaRPr lang="zh-CN" altLang="en-US" sz="1600" dirty="0">
              <a:solidFill>
                <a:schemeClr val="accent2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67247DF-8B60-1C89-9933-27303BB41412}"/>
              </a:ext>
            </a:extLst>
          </p:cNvPr>
          <p:cNvSpPr txBox="1"/>
          <p:nvPr/>
        </p:nvSpPr>
        <p:spPr>
          <a:xfrm>
            <a:off x="2149674" y="1223174"/>
            <a:ext cx="2973787" cy="55399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500" i="1" dirty="0">
                <a:latin typeface="华文楷体" panose="02010600040101010101" pitchFamily="2" charset="-122"/>
                <a:cs typeface="Times New Roman" panose="02020603050405020304" pitchFamily="18" charset="0"/>
              </a:rPr>
              <a:t>Extended Instrumental (EIVD)</a:t>
            </a:r>
          </a:p>
          <a:p>
            <a:pPr algn="ctr"/>
            <a:r>
              <a:rPr lang="en-US" altLang="zh-CN" sz="1500" i="1" dirty="0">
                <a:latin typeface="华文楷体" panose="02010600040101010101" pitchFamily="2" charset="-122"/>
                <a:cs typeface="Times New Roman" panose="02020603050405020304" pitchFamily="18" charset="0"/>
              </a:rPr>
              <a:t>(Dong et al., 2021, JOH)</a:t>
            </a:r>
            <a:endParaRPr lang="zh-CN" altLang="en-US" sz="15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6F175B0-1DC3-5019-15BD-EFD2A77CC8A6}"/>
                  </a:ext>
                </a:extLst>
              </p:cNvPr>
              <p:cNvSpPr txBox="1"/>
              <p:nvPr/>
            </p:nvSpPr>
            <p:spPr>
              <a:xfrm>
                <a:off x="113817" y="1093879"/>
                <a:ext cx="2198569" cy="819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𝑗𝑗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6F175B0-1DC3-5019-15BD-EFD2A77CC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7" y="1093879"/>
                <a:ext cx="2198569" cy="8198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1B40FB8-D7BB-370C-23F7-244C88DE7FF7}"/>
                  </a:ext>
                </a:extLst>
              </p:cNvPr>
              <p:cNvSpPr txBox="1"/>
              <p:nvPr/>
            </p:nvSpPr>
            <p:spPr>
              <a:xfrm>
                <a:off x="485108" y="1830562"/>
                <a:ext cx="5339625" cy="819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600" i="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  <m: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𝑗𝑗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             </m:t>
                      </m:r>
                      <m:sSubSup>
                        <m:sSubSup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  <m: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𝑖𝑖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𝑗𝑗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1B40FB8-D7BB-370C-23F7-244C88DE7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08" y="1830562"/>
                <a:ext cx="5339625" cy="8198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00AC9C2-2C0C-1F9E-498A-7260006FBAA7}"/>
                  </a:ext>
                </a:extLst>
              </p:cNvPr>
              <p:cNvSpPr txBox="1"/>
              <p:nvPr/>
            </p:nvSpPr>
            <p:spPr>
              <a:xfrm>
                <a:off x="113818" y="2515581"/>
                <a:ext cx="5515670" cy="4343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200" b="1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zh-CN" altLang="en-US" sz="12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zh-CN" altLang="en-US" sz="12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zh-CN" altLang="en-US" sz="12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𝑋𝑌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𝑋𝑍</m:t>
                                      </m:r>
                                    </m:sub>
                                  </m:sSub>
                                  <m:rad>
                                    <m:radPr>
                                      <m:degHide m:val="on"/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𝑋𝑋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𝑍𝑍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𝑌𝑍</m:t>
                                      </m:r>
                                    </m:sub>
                                  </m:sSub>
                                  <m:rad>
                                    <m:radPr>
                                      <m:degHide m:val="on"/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𝑌𝑌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𝑍𝑍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𝑍𝑋</m:t>
                                      </m:r>
                                    </m:sub>
                                  </m:sSub>
                                  <m:rad>
                                    <m:radPr>
                                      <m:degHide m:val="on"/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𝑍𝑍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𝑋𝑋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𝑍𝑌</m:t>
                                      </m:r>
                                    </m:sub>
                                  </m:sSub>
                                  <m:rad>
                                    <m:radPr>
                                      <m:degHide m:val="on"/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𝑍𝑍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𝑌𝑌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𝑋𝑍</m:t>
                                      </m:r>
                                    </m:sub>
                                  </m:sSub>
                                  <m:rad>
                                    <m:radPr>
                                      <m:degHide m:val="on"/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𝑌𝑌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𝑍𝑍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𝑌𝑍</m:t>
                                      </m:r>
                                    </m:sub>
                                  </m:sSub>
                                  <m:rad>
                                    <m:radPr>
                                      <m:degHide m:val="on"/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𝑋𝑋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zh-CN" altLang="en-US" sz="1200" b="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zh-CN" altLang="en-US" sz="1200" b="0" i="1">
                                                  <a:latin typeface="Cambria Math" panose="02040503050406030204" pitchFamily="18" charset="0"/>
                                                </a:rPr>
                                                <m:t>𝑍𝑍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zh-CN" altLang="en-US" sz="1200" b="0" i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zh-CN" altLang="en-US" sz="1200" b="1" i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zh-CN" altLang="en-US" sz="12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CN" altLang="en-US" sz="1200" b="1" i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zh-CN" altLang="en-US" sz="12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zh-CN" altLang="en-US" sz="12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zh-CN" altLang="en-US" sz="12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zh-CN" altLang="en-US" sz="12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200" b="1" i="0">
                                            <a:latin typeface="Cambria Math" panose="02040503050406030204" pitchFamily="18" charset="0"/>
                                          </a:rPr>
                                          <m:t>𝐈</m:t>
                                        </m:r>
                                      </m:e>
                                      <m:sub>
                                        <m:r>
                                          <a:rPr lang="zh-CN" altLang="en-US" sz="1200" b="0" i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zh-CN" altLang="en-US" sz="1200" b="1" i="0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  <m:r>
                                          <a:rPr lang="zh-CN" altLang="en-US" sz="1200" b="0" i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zh-CN" altLang="en-US" sz="12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200" b="1" i="0">
                                            <a:latin typeface="Cambria Math" panose="02040503050406030204" pitchFamily="18" charset="0"/>
                                          </a:rPr>
                                          <m:t>𝐈</m:t>
                                        </m:r>
                                      </m:e>
                                      <m:sub>
                                        <m:r>
                                          <a:rPr lang="zh-CN" altLang="en-US" sz="1200" b="0" i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zh-CN" altLang="en-US" sz="1200" b="1" i="0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  <m:r>
                                          <a:rPr lang="zh-CN" altLang="en-US" sz="1200" b="0" i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zh-CN" altLang="en-US" sz="12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zh-CN" altLang="en-US" sz="1200" b="0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m>
                                              <m:mPr>
                                                <m:plcHide m:val="on"/>
                                                <m:mcs>
                                                  <m:mc>
                                                    <m:mcPr>
                                                      <m:count m:val="4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zh-CN" altLang="en-US" sz="1200" b="0" i="1">
                                                    <a:solidFill>
                                                      <a:srgbClr val="836967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zh-CN" altLang="en-US" sz="1200" b="0" i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zh-CN" altLang="en-US" sz="1200" b="0" i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  <m:r>
                                          <a:rPr lang="zh-CN" altLang="en-US" sz="1200" b="1" i="0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  <m:r>
                                          <a:rPr lang="zh-CN" altLang="en-US" sz="1200" b="0" i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zh-CN" altLang="en-US" sz="1200" b="0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200" b="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sub>
                                        <m:r>
                                          <a:rPr lang="zh-CN" altLang="en-US" sz="1200" b="0" i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  <m:r>
                                          <a:rPr lang="zh-CN" altLang="en-US" sz="1200" b="1" i="0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  <m:r>
                                          <a:rPr lang="zh-CN" altLang="en-US" sz="1200" b="0" i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zh-CN" altLang="en-US" sz="1200" b="0" i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zh-CN" altLang="en-US" sz="1200" b="1" i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zh-CN" altLang="en-US" sz="1200" b="0" i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zh-CN" altLang="en-US" sz="1200" b="1" i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zh-CN" altLang="en-US" sz="12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2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zh-CN" altLang="en-US" sz="12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zh-CN" altLang="en-US" sz="12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Sup>
                                    <m:sSubSup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zh-CN" altLang="en-US" sz="12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  <m:e>
                                  <m:r>
                                    <a:rPr lang="zh-CN" altLang="en-US" sz="1200" b="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zh-CN" altLang="en-US" sz="1200" b="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200" b="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zh-CN" altLang="en-US" sz="1200" b="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200" b="0" i="1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eqArr>
                            </m:e>
                          </m:d>
                        </m:e>
                        <m:sub>
                          <m:r>
                            <a:rPr lang="zh-CN" altLang="en-US" sz="1200" b="0" i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zh-CN" altLang="en-US" sz="1200" b="1" i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zh-CN" altLang="en-US" sz="12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00AC9C2-2C0C-1F9E-498A-7260006FB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8" y="2515581"/>
                <a:ext cx="5515670" cy="43433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655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9DC01CA0-95C9-4D96-823B-7A023255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29" y="382514"/>
            <a:ext cx="10515600" cy="449044"/>
          </a:xfrm>
        </p:spPr>
        <p:txBody>
          <a:bodyPr>
            <a:normAutofit fontScale="90000"/>
          </a:bodyPr>
          <a:lstStyle/>
          <a:p>
            <a:r>
              <a:rPr lang="en-US" altLang="zh-CN" sz="2800" b="1" spc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Validation of Collocation methods</a:t>
            </a:r>
            <a:r>
              <a:rPr lang="zh-CN" altLang="en-US" sz="2800" b="1" spc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2800" b="1" spc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Is it reliable?</a:t>
            </a:r>
            <a:endParaRPr lang="zh-CN" altLang="en-US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B1ADBD-4A62-4A06-8498-69E2386B6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673" y="2350563"/>
            <a:ext cx="5647756" cy="4351867"/>
          </a:xfrm>
          <a:prstGeom prst="rect">
            <a:avLst/>
          </a:prstGeom>
        </p:spPr>
      </p:pic>
      <p:pic>
        <p:nvPicPr>
          <p:cNvPr id="10" name="图片 9" descr="地图&#10;&#10;描述已自动生成">
            <a:extLst>
              <a:ext uri="{FF2B5EF4-FFF2-40B4-BE49-F238E27FC236}">
                <a16:creationId xmlns:a16="http://schemas.microsoft.com/office/drawing/2014/main" id="{485D3DA9-606A-4DD3-A520-109A57C73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7" y="2193849"/>
            <a:ext cx="4633718" cy="2332648"/>
          </a:xfrm>
          <a:prstGeom prst="rect">
            <a:avLst/>
          </a:prstGeom>
        </p:spPr>
      </p:pic>
      <p:pic>
        <p:nvPicPr>
          <p:cNvPr id="13" name="图片 12" descr="图表, 散点图&#10;&#10;描述已自动生成">
            <a:extLst>
              <a:ext uri="{FF2B5EF4-FFF2-40B4-BE49-F238E27FC236}">
                <a16:creationId xmlns:a16="http://schemas.microsoft.com/office/drawing/2014/main" id="{39220810-CDF6-4E5C-A581-206E6BE1B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8999"/>
            <a:ext cx="6249292" cy="22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3008E38-AB2C-429B-A22F-C0F7AFA970DD}"/>
                  </a:ext>
                </a:extLst>
              </p:cNvPr>
              <p:cNvSpPr txBox="1"/>
              <p:nvPr/>
            </p:nvSpPr>
            <p:spPr>
              <a:xfrm>
                <a:off x="123874" y="934209"/>
                <a:ext cx="5390821" cy="125964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lvl="1" indent="-28575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Validation Results:</a:t>
                </a:r>
              </a:p>
              <a:p>
                <a:pPr marL="2857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Benchmark: Site-based error results (FLUXNET-82sites)</a:t>
                </a:r>
              </a:p>
              <a:p>
                <a:pPr marL="2857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ba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:(0.72~0.83)</m:t>
                    </m:r>
                  </m:oMath>
                </a14:m>
                <a:r>
                  <a:rPr lang="zh-CN" altLang="en-US" sz="1600" i="1" dirty="0"/>
                  <a:t> </a:t>
                </a:r>
                <a:r>
                  <a:rPr lang="en-US" altLang="zh-CN" sz="1600" dirty="0"/>
                  <a:t>| 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𝑅𝑀𝑆𝐸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0.12~0.43</m:t>
                        </m:r>
                      </m:e>
                    </m:d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3008E38-AB2C-429B-A22F-C0F7AFA97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74" y="934209"/>
                <a:ext cx="5390821" cy="1259640"/>
              </a:xfrm>
              <a:prstGeom prst="rect">
                <a:avLst/>
              </a:prstGeom>
              <a:blipFill>
                <a:blip r:embed="rId6"/>
                <a:stretch>
                  <a:fillRect l="-564" b="-4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CA1289C5-9B3A-4B46-98C6-2172CB6D7766}"/>
              </a:ext>
            </a:extLst>
          </p:cNvPr>
          <p:cNvSpPr txBox="1"/>
          <p:nvPr/>
        </p:nvSpPr>
        <p:spPr>
          <a:xfrm>
            <a:off x="6727990" y="966462"/>
            <a:ext cx="4822979" cy="12022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5 collocation algorithms: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EIVD</a:t>
            </a:r>
            <a:r>
              <a:rPr lang="en-US" altLang="zh-CN" sz="16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&gt;QC&gt;IVD&gt;TC&gt;IVS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of combination: Little impact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F1B7FFC7-6F61-473A-A78A-2C31B20833EA}"/>
              </a:ext>
            </a:extLst>
          </p:cNvPr>
          <p:cNvCxnSpPr>
            <a:cxnSpLocks/>
          </p:cNvCxnSpPr>
          <p:nvPr/>
        </p:nvCxnSpPr>
        <p:spPr>
          <a:xfrm>
            <a:off x="6322482" y="966462"/>
            <a:ext cx="0" cy="5891537"/>
          </a:xfrm>
          <a:prstGeom prst="line">
            <a:avLst/>
          </a:prstGeom>
          <a:ln w="1905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EBA7495C-1F65-49EB-AA79-71E0E6D620AA}"/>
              </a:ext>
            </a:extLst>
          </p:cNvPr>
          <p:cNvSpPr txBox="1"/>
          <p:nvPr/>
        </p:nvSpPr>
        <p:spPr>
          <a:xfrm>
            <a:off x="3197836" y="1032293"/>
            <a:ext cx="2130768" cy="36933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cs typeface="Times New Roman" panose="02020603050405020304" pitchFamily="18" charset="0"/>
              </a:rPr>
              <a:t>Reliable Alternative</a:t>
            </a:r>
            <a:endParaRPr lang="zh-CN" altLang="en-US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96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8">
            <a:extLst>
              <a:ext uri="{FF2B5EF4-FFF2-40B4-BE49-F238E27FC236}">
                <a16:creationId xmlns:a16="http://schemas.microsoft.com/office/drawing/2014/main" id="{9DC01CA0-95C9-4D96-823B-7A023255A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29" y="382514"/>
            <a:ext cx="10515600" cy="449044"/>
          </a:xfrm>
        </p:spPr>
        <p:txBody>
          <a:bodyPr>
            <a:normAutofit fontScale="90000"/>
          </a:bodyPr>
          <a:lstStyle/>
          <a:p>
            <a:r>
              <a:rPr lang="en-US" altLang="zh-CN" sz="2800" b="1" spc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Errors: 5 Global ET products</a:t>
            </a:r>
            <a:endParaRPr lang="zh-CN" altLang="en-US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B1ADBD-4A62-4A06-8498-69E2386B6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127" y="3451297"/>
            <a:ext cx="5896312" cy="34469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E9FA45-A80D-4126-AFE5-E12B3A2F3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36439" cy="3534316"/>
          </a:xfrm>
          <a:prstGeom prst="rect">
            <a:avLst/>
          </a:prstGeom>
        </p:spPr>
      </p:pic>
      <p:pic>
        <p:nvPicPr>
          <p:cNvPr id="11" name="图片 10" descr="地图&#10;&#10;描述已自动生成">
            <a:extLst>
              <a:ext uri="{FF2B5EF4-FFF2-40B4-BE49-F238E27FC236}">
                <a16:creationId xmlns:a16="http://schemas.microsoft.com/office/drawing/2014/main" id="{C558DEFC-BCF6-4D51-A23E-66779C9A2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1" y="3534316"/>
            <a:ext cx="5689904" cy="318159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3078659-FED9-4810-A840-567C415D2C18}"/>
              </a:ext>
            </a:extLst>
          </p:cNvPr>
          <p:cNvSpPr txBox="1"/>
          <p:nvPr/>
        </p:nvSpPr>
        <p:spPr>
          <a:xfrm>
            <a:off x="225401" y="1170969"/>
            <a:ext cx="5689904" cy="19409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Characterization of 5 ET products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0.1º-8D: 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ERA5</a:t>
            </a:r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PMLV2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&gt;FLUXCOM (global average)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0.25º-D: 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GLEAM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&gt;ERA5&gt;GLDAS (global average)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Amazon: GLEAM&gt;FLUXCOM&gt;PMLV2&gt;ERA5&gt;GLDAS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evaluation results are consistent with previous studies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505A484-A0A0-4599-84C7-05BA6A13C5E0}"/>
                  </a:ext>
                </a:extLst>
              </p:cNvPr>
              <p:cNvSpPr txBox="1"/>
              <p:nvPr/>
            </p:nvSpPr>
            <p:spPr>
              <a:xfrm>
                <a:off x="10608439" y="631875"/>
                <a:ext cx="1524000" cy="738664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𝐸𝑅𝐴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ba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=0.45</m:t>
                      </m:r>
                    </m:oMath>
                  </m:oMathPara>
                </a14:m>
                <a:endParaRPr lang="en-US" altLang="zh-CN" sz="14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sz="1400" b="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𝑃𝑀𝐿𝑉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ba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=0.53</m:t>
                      </m:r>
                    </m:oMath>
                  </m:oMathPara>
                </a14:m>
                <a:endParaRPr lang="en-US" altLang="zh-CN" sz="14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sz="1400" b="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𝐹𝐿𝑈𝑋𝐶𝑂𝑀</m:t>
                              </m:r>
                            </m:sub>
                          </m:sSub>
                        </m:e>
                      </m:ba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altLang="zh-CN" sz="1400" b="0" i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505A484-A0A0-4599-84C7-05BA6A13C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8439" y="631875"/>
                <a:ext cx="1524000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3F3C952-B9E3-4F77-8D3E-CE7C929C1687}"/>
                  </a:ext>
                </a:extLst>
              </p:cNvPr>
              <p:cNvSpPr txBox="1"/>
              <p:nvPr/>
            </p:nvSpPr>
            <p:spPr>
              <a:xfrm>
                <a:off x="10668000" y="4005113"/>
                <a:ext cx="1524000" cy="738664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𝐺𝐿𝐸𝐴𝑀</m:t>
                              </m:r>
                            </m:sub>
                          </m:sSub>
                        </m:e>
                      </m:ba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=1.24</m:t>
                      </m:r>
                    </m:oMath>
                  </m:oMathPara>
                </a14:m>
                <a:endParaRPr lang="en-US" altLang="zh-CN" sz="14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sz="1400" b="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𝐸𝑅𝐴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ba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=1.44</m:t>
                      </m:r>
                    </m:oMath>
                  </m:oMathPara>
                </a14:m>
                <a:endParaRPr lang="en-US" altLang="zh-CN" sz="1400" b="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sz="1400" b="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𝐺𝐿𝐷𝐴𝑆</m:t>
                              </m:r>
                            </m:sub>
                          </m:sSub>
                        </m:e>
                      </m:ba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=1.83</m:t>
                      </m:r>
                    </m:oMath>
                  </m:oMathPara>
                </a14:m>
                <a:endParaRPr lang="en-US" altLang="zh-CN" sz="1400" b="0" i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3F3C952-B9E3-4F77-8D3E-CE7C929C1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4005113"/>
                <a:ext cx="1524000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BEF69933-C0AF-46F7-95AE-CF7E9D1B6FE3}"/>
              </a:ext>
            </a:extLst>
          </p:cNvPr>
          <p:cNvSpPr txBox="1"/>
          <p:nvPr/>
        </p:nvSpPr>
        <p:spPr>
          <a:xfrm>
            <a:off x="3874885" y="3059668"/>
            <a:ext cx="2130768" cy="36933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cs typeface="Times New Roman" panose="02020603050405020304" pitchFamily="18" charset="0"/>
              </a:rPr>
              <a:t>Further Validation</a:t>
            </a:r>
            <a:endParaRPr lang="zh-CN" altLang="en-US" sz="1800" b="1" dirty="0">
              <a:solidFill>
                <a:srgbClr val="C0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53EFAF9-9F35-4BD5-B270-4869497A655B}"/>
              </a:ext>
            </a:extLst>
          </p:cNvPr>
          <p:cNvSpPr txBox="1"/>
          <p:nvPr/>
        </p:nvSpPr>
        <p:spPr>
          <a:xfrm>
            <a:off x="6378222" y="631875"/>
            <a:ext cx="11528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A:0.1º-8D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04A911E-A137-4665-9589-DD69DA72DEBE}"/>
              </a:ext>
            </a:extLst>
          </p:cNvPr>
          <p:cNvSpPr txBox="1"/>
          <p:nvPr/>
        </p:nvSpPr>
        <p:spPr>
          <a:xfrm>
            <a:off x="6391046" y="3732164"/>
            <a:ext cx="11400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B:0.25º-D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0C864B0-D096-451E-9173-E813F4020315}"/>
              </a:ext>
            </a:extLst>
          </p:cNvPr>
          <p:cNvCxnSpPr>
            <a:cxnSpLocks/>
          </p:cNvCxnSpPr>
          <p:nvPr/>
        </p:nvCxnSpPr>
        <p:spPr>
          <a:xfrm rot="5400000">
            <a:off x="9181896" y="500796"/>
            <a:ext cx="0" cy="5891537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08AC50-CE5C-BF59-59C4-30EC60F8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A4EEBC-18D8-487C-3199-C4873247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17210-6342-4CBD-AECC-FD7487F2465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262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dt">
      <a:majorFont>
        <a:latin typeface="Times New Roman"/>
        <a:ea typeface="华文楷体"/>
        <a:cs typeface=""/>
      </a:majorFont>
      <a:minorFont>
        <a:latin typeface="Times New Roman"/>
        <a:ea typeface="华文楷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44646</TotalTime>
  <Words>1348</Words>
  <Application>Microsoft Office PowerPoint</Application>
  <PresentationFormat>宽屏</PresentationFormat>
  <Paragraphs>230</Paragraphs>
  <Slides>15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等线</vt:lpstr>
      <vt:lpstr>黑体</vt:lpstr>
      <vt:lpstr>华文楷体</vt:lpstr>
      <vt:lpstr>微软雅黑</vt:lpstr>
      <vt:lpstr>Arial</vt:lpstr>
      <vt:lpstr>Calibri</vt:lpstr>
      <vt:lpstr>Cambria Math</vt:lpstr>
      <vt:lpstr>Palatino Linotype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Validation of Collocation methods：Is it reliable?</vt:lpstr>
      <vt:lpstr>Errors: 5 Global ET products</vt:lpstr>
      <vt:lpstr>PowerPoint 演示文稿</vt:lpstr>
      <vt:lpstr>MERGE: 0.1º-8D (2000-2022)/ 0.25º-D (1950-2022)</vt:lpstr>
      <vt:lpstr>Site-based Evaluation (FLUXNET)</vt:lpstr>
      <vt:lpstr>Site-based Evaluation (FLUXNET)</vt:lpstr>
      <vt:lpstr>Performance of estimating ET variation: KGE</vt:lpstr>
      <vt:lpstr>Interannual variation: Interesting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毕导</dc:creator>
  <cp:lastModifiedBy>Changming Li</cp:lastModifiedBy>
  <cp:revision>1939</cp:revision>
  <cp:lastPrinted>2020-10-16T06:34:37Z</cp:lastPrinted>
  <dcterms:created xsi:type="dcterms:W3CDTF">2014-08-08T13:32:37Z</dcterms:created>
  <dcterms:modified xsi:type="dcterms:W3CDTF">2023-04-25T21:20:03Z</dcterms:modified>
</cp:coreProperties>
</file>