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75" r:id="rId2"/>
    <p:sldMasterId id="2147483681" r:id="rId3"/>
  </p:sldMasterIdLst>
  <p:notesMasterIdLst>
    <p:notesMasterId r:id="rId7"/>
  </p:notesMasterIdLst>
  <p:handoutMasterIdLst>
    <p:handoutMasterId r:id="rId8"/>
  </p:handoutMasterIdLst>
  <p:sldIdLst>
    <p:sldId id="381" r:id="rId4"/>
    <p:sldId id="587" r:id="rId5"/>
    <p:sldId id="585" r:id="rId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-66" charset="2"/>
      <a:defRPr sz="2600" kern="1200">
        <a:solidFill>
          <a:schemeClr val="bg2"/>
        </a:solidFill>
        <a:latin typeface="Arial" charset="0"/>
        <a:ea typeface="Geneva" pitchFamily="-66" charset="0"/>
        <a:cs typeface="Geneva" pitchFamily="-66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-66" charset="2"/>
      <a:defRPr sz="2600" kern="1200">
        <a:solidFill>
          <a:schemeClr val="bg2"/>
        </a:solidFill>
        <a:latin typeface="Arial" charset="0"/>
        <a:ea typeface="Geneva" pitchFamily="-66" charset="0"/>
        <a:cs typeface="Geneva" pitchFamily="-66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-66" charset="2"/>
      <a:defRPr sz="2600" kern="1200">
        <a:solidFill>
          <a:schemeClr val="bg2"/>
        </a:solidFill>
        <a:latin typeface="Arial" charset="0"/>
        <a:ea typeface="Geneva" pitchFamily="-66" charset="0"/>
        <a:cs typeface="Geneva" pitchFamily="-66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-66" charset="2"/>
      <a:defRPr sz="2600" kern="1200">
        <a:solidFill>
          <a:schemeClr val="bg2"/>
        </a:solidFill>
        <a:latin typeface="Arial" charset="0"/>
        <a:ea typeface="Geneva" pitchFamily="-66" charset="0"/>
        <a:cs typeface="Geneva" pitchFamily="-66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-66" charset="2"/>
      <a:defRPr sz="2600" kern="1200">
        <a:solidFill>
          <a:schemeClr val="bg2"/>
        </a:solidFill>
        <a:latin typeface="Arial" charset="0"/>
        <a:ea typeface="Geneva" pitchFamily="-66" charset="0"/>
        <a:cs typeface="Geneva" pitchFamily="-66" charset="0"/>
      </a:defRPr>
    </a:lvl5pPr>
    <a:lvl6pPr marL="2286000" algn="l" defTabSz="914400" rtl="0" eaLnBrk="1" latinLnBrk="0" hangingPunct="1">
      <a:defRPr sz="2600" kern="1200">
        <a:solidFill>
          <a:schemeClr val="bg2"/>
        </a:solidFill>
        <a:latin typeface="Arial" charset="0"/>
        <a:ea typeface="Geneva" pitchFamily="-66" charset="0"/>
        <a:cs typeface="Geneva" pitchFamily="-66" charset="0"/>
      </a:defRPr>
    </a:lvl6pPr>
    <a:lvl7pPr marL="2743200" algn="l" defTabSz="914400" rtl="0" eaLnBrk="1" latinLnBrk="0" hangingPunct="1">
      <a:defRPr sz="2600" kern="1200">
        <a:solidFill>
          <a:schemeClr val="bg2"/>
        </a:solidFill>
        <a:latin typeface="Arial" charset="0"/>
        <a:ea typeface="Geneva" pitchFamily="-66" charset="0"/>
        <a:cs typeface="Geneva" pitchFamily="-66" charset="0"/>
      </a:defRPr>
    </a:lvl7pPr>
    <a:lvl8pPr marL="3200400" algn="l" defTabSz="914400" rtl="0" eaLnBrk="1" latinLnBrk="0" hangingPunct="1">
      <a:defRPr sz="2600" kern="1200">
        <a:solidFill>
          <a:schemeClr val="bg2"/>
        </a:solidFill>
        <a:latin typeface="Arial" charset="0"/>
        <a:ea typeface="Geneva" pitchFamily="-66" charset="0"/>
        <a:cs typeface="Geneva" pitchFamily="-66" charset="0"/>
      </a:defRPr>
    </a:lvl8pPr>
    <a:lvl9pPr marL="3657600" algn="l" defTabSz="914400" rtl="0" eaLnBrk="1" latinLnBrk="0" hangingPunct="1">
      <a:defRPr sz="2600" kern="1200">
        <a:solidFill>
          <a:schemeClr val="bg2"/>
        </a:solidFill>
        <a:latin typeface="Arial" charset="0"/>
        <a:ea typeface="Geneva" pitchFamily="-66" charset="0"/>
        <a:cs typeface="Geneva" pitchFamily="-66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408" userDrawn="1">
          <p15:clr>
            <a:srgbClr val="A4A3A4"/>
          </p15:clr>
        </p15:guide>
        <p15:guide id="3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00"/>
    <a:srgbClr val="00589C"/>
    <a:srgbClr val="99CCFF"/>
    <a:srgbClr val="66CCFF"/>
    <a:srgbClr val="808080"/>
    <a:srgbClr val="00CC00"/>
    <a:srgbClr val="006600"/>
    <a:srgbClr val="008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6927A9-5A36-402F-94E3-52CBA95C4EE3}" v="95" dt="2023-04-21T09:04:36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/>
    <p:restoredTop sz="70520" autoAdjust="0"/>
  </p:normalViewPr>
  <p:slideViewPr>
    <p:cSldViewPr>
      <p:cViewPr varScale="1">
        <p:scale>
          <a:sx n="88" d="100"/>
          <a:sy n="88" d="100"/>
        </p:scale>
        <p:origin x="1842" y="84"/>
      </p:cViewPr>
      <p:guideLst>
        <p:guide orient="horz" pos="2448"/>
        <p:guide pos="3408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208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o Basso" userId="a06bc753-8fae-479a-b1b9-fee3fd5ac3e8" providerId="ADAL" clId="{F25BC7A6-73FF-4E52-92A7-B3DAE5C3B69F}"/>
    <pc:docChg chg="delSld modSld sldOrd">
      <pc:chgData name="Stefano Basso" userId="a06bc753-8fae-479a-b1b9-fee3fd5ac3e8" providerId="ADAL" clId="{F25BC7A6-73FF-4E52-92A7-B3DAE5C3B69F}" dt="2023-04-21T09:19:03.200" v="3" actId="47"/>
      <pc:docMkLst>
        <pc:docMk/>
      </pc:docMkLst>
      <pc:sldChg chg="del">
        <pc:chgData name="Stefano Basso" userId="a06bc753-8fae-479a-b1b9-fee3fd5ac3e8" providerId="ADAL" clId="{F25BC7A6-73FF-4E52-92A7-B3DAE5C3B69F}" dt="2023-04-21T09:19:03.200" v="3" actId="47"/>
        <pc:sldMkLst>
          <pc:docMk/>
          <pc:sldMk cId="2269551221" sldId="499"/>
        </pc:sldMkLst>
      </pc:sldChg>
      <pc:sldChg chg="del">
        <pc:chgData name="Stefano Basso" userId="a06bc753-8fae-479a-b1b9-fee3fd5ac3e8" providerId="ADAL" clId="{F25BC7A6-73FF-4E52-92A7-B3DAE5C3B69F}" dt="2023-04-21T09:19:03.200" v="3" actId="47"/>
        <pc:sldMkLst>
          <pc:docMk/>
          <pc:sldMk cId="2011424902" sldId="507"/>
        </pc:sldMkLst>
      </pc:sldChg>
      <pc:sldChg chg="del">
        <pc:chgData name="Stefano Basso" userId="a06bc753-8fae-479a-b1b9-fee3fd5ac3e8" providerId="ADAL" clId="{F25BC7A6-73FF-4E52-92A7-B3DAE5C3B69F}" dt="2023-04-21T09:19:03.200" v="3" actId="47"/>
        <pc:sldMkLst>
          <pc:docMk/>
          <pc:sldMk cId="3183448216" sldId="508"/>
        </pc:sldMkLst>
      </pc:sldChg>
      <pc:sldChg chg="del">
        <pc:chgData name="Stefano Basso" userId="a06bc753-8fae-479a-b1b9-fee3fd5ac3e8" providerId="ADAL" clId="{F25BC7A6-73FF-4E52-92A7-B3DAE5C3B69F}" dt="2023-04-21T09:19:03.200" v="3" actId="47"/>
        <pc:sldMkLst>
          <pc:docMk/>
          <pc:sldMk cId="3249380560" sldId="509"/>
        </pc:sldMkLst>
      </pc:sldChg>
      <pc:sldChg chg="del">
        <pc:chgData name="Stefano Basso" userId="a06bc753-8fae-479a-b1b9-fee3fd5ac3e8" providerId="ADAL" clId="{F25BC7A6-73FF-4E52-92A7-B3DAE5C3B69F}" dt="2023-04-21T09:19:03.200" v="3" actId="47"/>
        <pc:sldMkLst>
          <pc:docMk/>
          <pc:sldMk cId="2202403866" sldId="524"/>
        </pc:sldMkLst>
      </pc:sldChg>
      <pc:sldChg chg="del">
        <pc:chgData name="Stefano Basso" userId="a06bc753-8fae-479a-b1b9-fee3fd5ac3e8" providerId="ADAL" clId="{F25BC7A6-73FF-4E52-92A7-B3DAE5C3B69F}" dt="2023-04-21T09:19:03.200" v="3" actId="47"/>
        <pc:sldMkLst>
          <pc:docMk/>
          <pc:sldMk cId="3179455367" sldId="526"/>
        </pc:sldMkLst>
      </pc:sldChg>
      <pc:sldChg chg="del">
        <pc:chgData name="Stefano Basso" userId="a06bc753-8fae-479a-b1b9-fee3fd5ac3e8" providerId="ADAL" clId="{F25BC7A6-73FF-4E52-92A7-B3DAE5C3B69F}" dt="2023-04-21T09:19:03.200" v="3" actId="47"/>
        <pc:sldMkLst>
          <pc:docMk/>
          <pc:sldMk cId="1955251622" sldId="529"/>
        </pc:sldMkLst>
      </pc:sldChg>
      <pc:sldChg chg="del">
        <pc:chgData name="Stefano Basso" userId="a06bc753-8fae-479a-b1b9-fee3fd5ac3e8" providerId="ADAL" clId="{F25BC7A6-73FF-4E52-92A7-B3DAE5C3B69F}" dt="2023-04-21T09:19:03.200" v="3" actId="47"/>
        <pc:sldMkLst>
          <pc:docMk/>
          <pc:sldMk cId="543356466" sldId="530"/>
        </pc:sldMkLst>
      </pc:sldChg>
      <pc:sldChg chg="del">
        <pc:chgData name="Stefano Basso" userId="a06bc753-8fae-479a-b1b9-fee3fd5ac3e8" providerId="ADAL" clId="{F25BC7A6-73FF-4E52-92A7-B3DAE5C3B69F}" dt="2023-04-21T09:19:03.200" v="3" actId="47"/>
        <pc:sldMkLst>
          <pc:docMk/>
          <pc:sldMk cId="3851905309" sldId="531"/>
        </pc:sldMkLst>
      </pc:sldChg>
      <pc:sldChg chg="del">
        <pc:chgData name="Stefano Basso" userId="a06bc753-8fae-479a-b1b9-fee3fd5ac3e8" providerId="ADAL" clId="{F25BC7A6-73FF-4E52-92A7-B3DAE5C3B69F}" dt="2023-04-21T09:19:03.200" v="3" actId="47"/>
        <pc:sldMkLst>
          <pc:docMk/>
          <pc:sldMk cId="600186853" sldId="532"/>
        </pc:sldMkLst>
      </pc:sldChg>
      <pc:sldChg chg="del">
        <pc:chgData name="Stefano Basso" userId="a06bc753-8fae-479a-b1b9-fee3fd5ac3e8" providerId="ADAL" clId="{F25BC7A6-73FF-4E52-92A7-B3DAE5C3B69F}" dt="2023-04-21T09:19:03.200" v="3" actId="47"/>
        <pc:sldMkLst>
          <pc:docMk/>
          <pc:sldMk cId="396511925" sldId="533"/>
        </pc:sldMkLst>
      </pc:sldChg>
      <pc:sldChg chg="del">
        <pc:chgData name="Stefano Basso" userId="a06bc753-8fae-479a-b1b9-fee3fd5ac3e8" providerId="ADAL" clId="{F25BC7A6-73FF-4E52-92A7-B3DAE5C3B69F}" dt="2023-04-21T09:19:03.200" v="3" actId="47"/>
        <pc:sldMkLst>
          <pc:docMk/>
          <pc:sldMk cId="312466826" sldId="534"/>
        </pc:sldMkLst>
      </pc:sldChg>
      <pc:sldChg chg="del">
        <pc:chgData name="Stefano Basso" userId="a06bc753-8fae-479a-b1b9-fee3fd5ac3e8" providerId="ADAL" clId="{F25BC7A6-73FF-4E52-92A7-B3DAE5C3B69F}" dt="2023-04-21T09:19:03.200" v="3" actId="47"/>
        <pc:sldMkLst>
          <pc:docMk/>
          <pc:sldMk cId="1545447916" sldId="537"/>
        </pc:sldMkLst>
      </pc:sldChg>
      <pc:sldChg chg="del">
        <pc:chgData name="Stefano Basso" userId="a06bc753-8fae-479a-b1b9-fee3fd5ac3e8" providerId="ADAL" clId="{F25BC7A6-73FF-4E52-92A7-B3DAE5C3B69F}" dt="2023-04-21T09:19:03.200" v="3" actId="47"/>
        <pc:sldMkLst>
          <pc:docMk/>
          <pc:sldMk cId="3972168850" sldId="565"/>
        </pc:sldMkLst>
      </pc:sldChg>
      <pc:sldChg chg="del">
        <pc:chgData name="Stefano Basso" userId="a06bc753-8fae-479a-b1b9-fee3fd5ac3e8" providerId="ADAL" clId="{F25BC7A6-73FF-4E52-92A7-B3DAE5C3B69F}" dt="2023-04-21T09:18:25.399" v="0" actId="47"/>
        <pc:sldMkLst>
          <pc:docMk/>
          <pc:sldMk cId="3544306224" sldId="568"/>
        </pc:sldMkLst>
      </pc:sldChg>
      <pc:sldChg chg="del">
        <pc:chgData name="Stefano Basso" userId="a06bc753-8fae-479a-b1b9-fee3fd5ac3e8" providerId="ADAL" clId="{F25BC7A6-73FF-4E52-92A7-B3DAE5C3B69F}" dt="2023-04-21T09:18:25.399" v="0" actId="47"/>
        <pc:sldMkLst>
          <pc:docMk/>
          <pc:sldMk cId="369002090" sldId="581"/>
        </pc:sldMkLst>
      </pc:sldChg>
      <pc:sldChg chg="ord">
        <pc:chgData name="Stefano Basso" userId="a06bc753-8fae-479a-b1b9-fee3fd5ac3e8" providerId="ADAL" clId="{F25BC7A6-73FF-4E52-92A7-B3DAE5C3B69F}" dt="2023-04-21T09:18:36.427" v="2"/>
        <pc:sldMkLst>
          <pc:docMk/>
          <pc:sldMk cId="1976121141" sldId="587"/>
        </pc:sldMkLst>
      </pc:sldChg>
      <pc:sldChg chg="del">
        <pc:chgData name="Stefano Basso" userId="a06bc753-8fae-479a-b1b9-fee3fd5ac3e8" providerId="ADAL" clId="{F25BC7A6-73FF-4E52-92A7-B3DAE5C3B69F}" dt="2023-04-21T09:18:25.399" v="0" actId="47"/>
        <pc:sldMkLst>
          <pc:docMk/>
          <pc:sldMk cId="1742247453" sldId="590"/>
        </pc:sldMkLst>
      </pc:sldChg>
      <pc:sldChg chg="del">
        <pc:chgData name="Stefano Basso" userId="a06bc753-8fae-479a-b1b9-fee3fd5ac3e8" providerId="ADAL" clId="{F25BC7A6-73FF-4E52-92A7-B3DAE5C3B69F}" dt="2023-04-21T09:18:25.399" v="0" actId="47"/>
        <pc:sldMkLst>
          <pc:docMk/>
          <pc:sldMk cId="393724446" sldId="592"/>
        </pc:sldMkLst>
      </pc:sldChg>
      <pc:sldChg chg="del">
        <pc:chgData name="Stefano Basso" userId="a06bc753-8fae-479a-b1b9-fee3fd5ac3e8" providerId="ADAL" clId="{F25BC7A6-73FF-4E52-92A7-B3DAE5C3B69F}" dt="2023-04-21T09:18:25.399" v="0" actId="47"/>
        <pc:sldMkLst>
          <pc:docMk/>
          <pc:sldMk cId="276434614" sldId="595"/>
        </pc:sldMkLst>
      </pc:sldChg>
      <pc:sldChg chg="del">
        <pc:chgData name="Stefano Basso" userId="a06bc753-8fae-479a-b1b9-fee3fd5ac3e8" providerId="ADAL" clId="{F25BC7A6-73FF-4E52-92A7-B3DAE5C3B69F}" dt="2023-04-21T09:18:25.399" v="0" actId="47"/>
        <pc:sldMkLst>
          <pc:docMk/>
          <pc:sldMk cId="4051808533" sldId="600"/>
        </pc:sldMkLst>
      </pc:sldChg>
      <pc:sldChg chg="del">
        <pc:chgData name="Stefano Basso" userId="a06bc753-8fae-479a-b1b9-fee3fd5ac3e8" providerId="ADAL" clId="{F25BC7A6-73FF-4E52-92A7-B3DAE5C3B69F}" dt="2023-04-21T09:18:25.399" v="0" actId="47"/>
        <pc:sldMkLst>
          <pc:docMk/>
          <pc:sldMk cId="3741456466" sldId="605"/>
        </pc:sldMkLst>
      </pc:sldChg>
      <pc:sldChg chg="del">
        <pc:chgData name="Stefano Basso" userId="a06bc753-8fae-479a-b1b9-fee3fd5ac3e8" providerId="ADAL" clId="{F25BC7A6-73FF-4E52-92A7-B3DAE5C3B69F}" dt="2023-04-21T09:18:25.399" v="0" actId="47"/>
        <pc:sldMkLst>
          <pc:docMk/>
          <pc:sldMk cId="1612968351" sldId="606"/>
        </pc:sldMkLst>
      </pc:sldChg>
      <pc:sldChg chg="del">
        <pc:chgData name="Stefano Basso" userId="a06bc753-8fae-479a-b1b9-fee3fd5ac3e8" providerId="ADAL" clId="{F25BC7A6-73FF-4E52-92A7-B3DAE5C3B69F}" dt="2023-04-21T09:18:25.399" v="0" actId="47"/>
        <pc:sldMkLst>
          <pc:docMk/>
          <pc:sldMk cId="2482118500" sldId="609"/>
        </pc:sldMkLst>
      </pc:sldChg>
      <pc:sldChg chg="del">
        <pc:chgData name="Stefano Basso" userId="a06bc753-8fae-479a-b1b9-fee3fd5ac3e8" providerId="ADAL" clId="{F25BC7A6-73FF-4E52-92A7-B3DAE5C3B69F}" dt="2023-04-21T09:19:03.200" v="3" actId="47"/>
        <pc:sldMkLst>
          <pc:docMk/>
          <pc:sldMk cId="3770013199" sldId="610"/>
        </pc:sldMkLst>
      </pc:sldChg>
      <pc:sldChg chg="del">
        <pc:chgData name="Stefano Basso" userId="a06bc753-8fae-479a-b1b9-fee3fd5ac3e8" providerId="ADAL" clId="{F25BC7A6-73FF-4E52-92A7-B3DAE5C3B69F}" dt="2023-04-21T09:18:25.399" v="0" actId="47"/>
        <pc:sldMkLst>
          <pc:docMk/>
          <pc:sldMk cId="1283777523" sldId="611"/>
        </pc:sldMkLst>
      </pc:sldChg>
      <pc:sldChg chg="del">
        <pc:chgData name="Stefano Basso" userId="a06bc753-8fae-479a-b1b9-fee3fd5ac3e8" providerId="ADAL" clId="{F25BC7A6-73FF-4E52-92A7-B3DAE5C3B69F}" dt="2023-04-21T09:18:25.399" v="0" actId="47"/>
        <pc:sldMkLst>
          <pc:docMk/>
          <pc:sldMk cId="4000123043" sldId="612"/>
        </pc:sldMkLst>
      </pc:sldChg>
      <pc:sldChg chg="del">
        <pc:chgData name="Stefano Basso" userId="a06bc753-8fae-479a-b1b9-fee3fd5ac3e8" providerId="ADAL" clId="{F25BC7A6-73FF-4E52-92A7-B3DAE5C3B69F}" dt="2023-04-21T09:18:25.399" v="0" actId="47"/>
        <pc:sldMkLst>
          <pc:docMk/>
          <pc:sldMk cId="559109353" sldId="613"/>
        </pc:sldMkLst>
      </pc:sldChg>
      <pc:sldChg chg="del">
        <pc:chgData name="Stefano Basso" userId="a06bc753-8fae-479a-b1b9-fee3fd5ac3e8" providerId="ADAL" clId="{F25BC7A6-73FF-4E52-92A7-B3DAE5C3B69F}" dt="2023-04-21T09:18:25.399" v="0" actId="47"/>
        <pc:sldMkLst>
          <pc:docMk/>
          <pc:sldMk cId="226529496" sldId="615"/>
        </pc:sldMkLst>
      </pc:sldChg>
      <pc:sldChg chg="del">
        <pc:chgData name="Stefano Basso" userId="a06bc753-8fae-479a-b1b9-fee3fd5ac3e8" providerId="ADAL" clId="{F25BC7A6-73FF-4E52-92A7-B3DAE5C3B69F}" dt="2023-04-21T09:19:03.200" v="3" actId="47"/>
        <pc:sldMkLst>
          <pc:docMk/>
          <pc:sldMk cId="2120267708" sldId="616"/>
        </pc:sldMkLst>
      </pc:sldChg>
      <pc:sldChg chg="del">
        <pc:chgData name="Stefano Basso" userId="a06bc753-8fae-479a-b1b9-fee3fd5ac3e8" providerId="ADAL" clId="{F25BC7A6-73FF-4E52-92A7-B3DAE5C3B69F}" dt="2023-04-21T09:18:25.399" v="0" actId="47"/>
        <pc:sldMkLst>
          <pc:docMk/>
          <pc:sldMk cId="1690372738" sldId="617"/>
        </pc:sldMkLst>
      </pc:sldChg>
      <pc:sldChg chg="del">
        <pc:chgData name="Stefano Basso" userId="a06bc753-8fae-479a-b1b9-fee3fd5ac3e8" providerId="ADAL" clId="{F25BC7A6-73FF-4E52-92A7-B3DAE5C3B69F}" dt="2023-04-21T09:19:03.200" v="3" actId="47"/>
        <pc:sldMkLst>
          <pc:docMk/>
          <pc:sldMk cId="1198710869" sldId="618"/>
        </pc:sldMkLst>
      </pc:sldChg>
    </pc:docChg>
  </pc:docChgLst>
  <pc:docChgLst>
    <pc:chgData name="Stefano Basso" userId="a06bc753-8fae-479a-b1b9-fee3fd5ac3e8" providerId="ADAL" clId="{3F6927A9-5A36-402F-94E3-52CBA95C4EE3}"/>
    <pc:docChg chg="undo custSel addSld delSld modSld sldOrd">
      <pc:chgData name="Stefano Basso" userId="a06bc753-8fae-479a-b1b9-fee3fd5ac3e8" providerId="ADAL" clId="{3F6927A9-5A36-402F-94E3-52CBA95C4EE3}" dt="2023-04-21T09:07:20.917" v="584" actId="20577"/>
      <pc:docMkLst>
        <pc:docMk/>
      </pc:docMkLst>
      <pc:sldChg chg="add del">
        <pc:chgData name="Stefano Basso" userId="a06bc753-8fae-479a-b1b9-fee3fd5ac3e8" providerId="ADAL" clId="{3F6927A9-5A36-402F-94E3-52CBA95C4EE3}" dt="2023-04-17T15:15:44.966" v="170" actId="2696"/>
        <pc:sldMkLst>
          <pc:docMk/>
          <pc:sldMk cId="1814713622" sldId="499"/>
        </pc:sldMkLst>
      </pc:sldChg>
      <pc:sldChg chg="addSp delSp modSp add mod">
        <pc:chgData name="Stefano Basso" userId="a06bc753-8fae-479a-b1b9-fee3fd5ac3e8" providerId="ADAL" clId="{3F6927A9-5A36-402F-94E3-52CBA95C4EE3}" dt="2023-04-17T15:18:28.686" v="207"/>
        <pc:sldMkLst>
          <pc:docMk/>
          <pc:sldMk cId="2269551221" sldId="499"/>
        </pc:sldMkLst>
        <pc:picChg chg="del mod">
          <ac:chgData name="Stefano Basso" userId="a06bc753-8fae-479a-b1b9-fee3fd5ac3e8" providerId="ADAL" clId="{3F6927A9-5A36-402F-94E3-52CBA95C4EE3}" dt="2023-04-17T15:16:49.807" v="183" actId="478"/>
          <ac:picMkLst>
            <pc:docMk/>
            <pc:sldMk cId="2269551221" sldId="499"/>
            <ac:picMk id="4" creationId="{00000000-0000-0000-0000-000000000000}"/>
          </ac:picMkLst>
        </pc:picChg>
        <pc:picChg chg="del mod">
          <ac:chgData name="Stefano Basso" userId="a06bc753-8fae-479a-b1b9-fee3fd5ac3e8" providerId="ADAL" clId="{3F6927A9-5A36-402F-94E3-52CBA95C4EE3}" dt="2023-04-17T15:16:49.807" v="183" actId="478"/>
          <ac:picMkLst>
            <pc:docMk/>
            <pc:sldMk cId="2269551221" sldId="499"/>
            <ac:picMk id="15" creationId="{00000000-0000-0000-0000-000000000000}"/>
          </ac:picMkLst>
        </pc:picChg>
        <pc:picChg chg="add mod">
          <ac:chgData name="Stefano Basso" userId="a06bc753-8fae-479a-b1b9-fee3fd5ac3e8" providerId="ADAL" clId="{3F6927A9-5A36-402F-94E3-52CBA95C4EE3}" dt="2023-04-17T15:18:28.686" v="207"/>
          <ac:picMkLst>
            <pc:docMk/>
            <pc:sldMk cId="2269551221" sldId="499"/>
            <ac:picMk id="23" creationId="{95C41EAB-01F6-0550-1562-881941950B01}"/>
          </ac:picMkLst>
        </pc:picChg>
        <pc:picChg chg="add mod">
          <ac:chgData name="Stefano Basso" userId="a06bc753-8fae-479a-b1b9-fee3fd5ac3e8" providerId="ADAL" clId="{3F6927A9-5A36-402F-94E3-52CBA95C4EE3}" dt="2023-04-17T15:18:28.686" v="207"/>
          <ac:picMkLst>
            <pc:docMk/>
            <pc:sldMk cId="2269551221" sldId="499"/>
            <ac:picMk id="25" creationId="{41C75576-FC16-28A8-8087-663C3986917F}"/>
          </ac:picMkLst>
        </pc:picChg>
      </pc:sldChg>
      <pc:sldChg chg="addSp delSp modSp add mod ord">
        <pc:chgData name="Stefano Basso" userId="a06bc753-8fae-479a-b1b9-fee3fd5ac3e8" providerId="ADAL" clId="{3F6927A9-5A36-402F-94E3-52CBA95C4EE3}" dt="2023-04-17T15:18:08.872" v="203"/>
        <pc:sldMkLst>
          <pc:docMk/>
          <pc:sldMk cId="2011424902" sldId="507"/>
        </pc:sldMkLst>
        <pc:picChg chg="add mod">
          <ac:chgData name="Stefano Basso" userId="a06bc753-8fae-479a-b1b9-fee3fd5ac3e8" providerId="ADAL" clId="{3F6927A9-5A36-402F-94E3-52CBA95C4EE3}" dt="2023-04-17T15:18:08.872" v="203"/>
          <ac:picMkLst>
            <pc:docMk/>
            <pc:sldMk cId="2011424902" sldId="507"/>
            <ac:picMk id="10" creationId="{5456450F-843F-031E-C9C0-03609BD46712}"/>
          </ac:picMkLst>
        </pc:picChg>
        <pc:picChg chg="add mod">
          <ac:chgData name="Stefano Basso" userId="a06bc753-8fae-479a-b1b9-fee3fd5ac3e8" providerId="ADAL" clId="{3F6927A9-5A36-402F-94E3-52CBA95C4EE3}" dt="2023-04-17T15:18:08.872" v="203"/>
          <ac:picMkLst>
            <pc:docMk/>
            <pc:sldMk cId="2011424902" sldId="507"/>
            <ac:picMk id="11" creationId="{C792517E-4058-7A0F-856C-0056096F6D11}"/>
          </ac:picMkLst>
        </pc:picChg>
        <pc:picChg chg="del">
          <ac:chgData name="Stefano Basso" userId="a06bc753-8fae-479a-b1b9-fee3fd5ac3e8" providerId="ADAL" clId="{3F6927A9-5A36-402F-94E3-52CBA95C4EE3}" dt="2023-04-17T15:16:27.907" v="175" actId="478"/>
          <ac:picMkLst>
            <pc:docMk/>
            <pc:sldMk cId="2011424902" sldId="507"/>
            <ac:picMk id="35" creationId="{00000000-0000-0000-0000-000000000000}"/>
          </ac:picMkLst>
        </pc:picChg>
        <pc:picChg chg="del mod">
          <ac:chgData name="Stefano Basso" userId="a06bc753-8fae-479a-b1b9-fee3fd5ac3e8" providerId="ADAL" clId="{3F6927A9-5A36-402F-94E3-52CBA95C4EE3}" dt="2023-04-17T15:16:27.907" v="175" actId="478"/>
          <ac:picMkLst>
            <pc:docMk/>
            <pc:sldMk cId="2011424902" sldId="507"/>
            <ac:picMk id="36" creationId="{00000000-0000-0000-0000-000000000000}"/>
          </ac:picMkLst>
        </pc:picChg>
      </pc:sldChg>
      <pc:sldChg chg="addSp delSp modSp add mod ord">
        <pc:chgData name="Stefano Basso" userId="a06bc753-8fae-479a-b1b9-fee3fd5ac3e8" providerId="ADAL" clId="{3F6927A9-5A36-402F-94E3-52CBA95C4EE3}" dt="2023-04-17T15:19:01.002" v="217"/>
        <pc:sldMkLst>
          <pc:docMk/>
          <pc:sldMk cId="3183448216" sldId="508"/>
        </pc:sldMkLst>
        <pc:picChg chg="add mod">
          <ac:chgData name="Stefano Basso" userId="a06bc753-8fae-479a-b1b9-fee3fd5ac3e8" providerId="ADAL" clId="{3F6927A9-5A36-402F-94E3-52CBA95C4EE3}" dt="2023-04-17T15:19:01.002" v="217"/>
          <ac:picMkLst>
            <pc:docMk/>
            <pc:sldMk cId="3183448216" sldId="508"/>
            <ac:picMk id="10" creationId="{8737EBAD-7F4A-EF5E-473C-7639BF54A278}"/>
          </ac:picMkLst>
        </pc:picChg>
        <pc:picChg chg="add mod">
          <ac:chgData name="Stefano Basso" userId="a06bc753-8fae-479a-b1b9-fee3fd5ac3e8" providerId="ADAL" clId="{3F6927A9-5A36-402F-94E3-52CBA95C4EE3}" dt="2023-04-17T15:19:01.002" v="217"/>
          <ac:picMkLst>
            <pc:docMk/>
            <pc:sldMk cId="3183448216" sldId="508"/>
            <ac:picMk id="11" creationId="{D8C616D5-989F-7AC3-EAA6-E50C42509E3E}"/>
          </ac:picMkLst>
        </pc:picChg>
        <pc:picChg chg="del">
          <ac:chgData name="Stefano Basso" userId="a06bc753-8fae-479a-b1b9-fee3fd5ac3e8" providerId="ADAL" clId="{3F6927A9-5A36-402F-94E3-52CBA95C4EE3}" dt="2023-04-17T15:17:45.631" v="202" actId="478"/>
          <ac:picMkLst>
            <pc:docMk/>
            <pc:sldMk cId="3183448216" sldId="508"/>
            <ac:picMk id="35" creationId="{00000000-0000-0000-0000-000000000000}"/>
          </ac:picMkLst>
        </pc:picChg>
        <pc:picChg chg="del mod">
          <ac:chgData name="Stefano Basso" userId="a06bc753-8fae-479a-b1b9-fee3fd5ac3e8" providerId="ADAL" clId="{3F6927A9-5A36-402F-94E3-52CBA95C4EE3}" dt="2023-04-17T15:17:45.631" v="202" actId="478"/>
          <ac:picMkLst>
            <pc:docMk/>
            <pc:sldMk cId="3183448216" sldId="508"/>
            <ac:picMk id="36" creationId="{00000000-0000-0000-0000-000000000000}"/>
          </ac:picMkLst>
        </pc:picChg>
      </pc:sldChg>
      <pc:sldChg chg="add del">
        <pc:chgData name="Stefano Basso" userId="a06bc753-8fae-479a-b1b9-fee3fd5ac3e8" providerId="ADAL" clId="{3F6927A9-5A36-402F-94E3-52CBA95C4EE3}" dt="2023-04-17T15:15:44.966" v="170" actId="2696"/>
        <pc:sldMkLst>
          <pc:docMk/>
          <pc:sldMk cId="892294147" sldId="509"/>
        </pc:sldMkLst>
      </pc:sldChg>
      <pc:sldChg chg="addSp delSp modSp add mod">
        <pc:chgData name="Stefano Basso" userId="a06bc753-8fae-479a-b1b9-fee3fd5ac3e8" providerId="ADAL" clId="{3F6927A9-5A36-402F-94E3-52CBA95C4EE3}" dt="2023-04-17T15:18:26.325" v="206"/>
        <pc:sldMkLst>
          <pc:docMk/>
          <pc:sldMk cId="3249380560" sldId="509"/>
        </pc:sldMkLst>
        <pc:picChg chg="del mod">
          <ac:chgData name="Stefano Basso" userId="a06bc753-8fae-479a-b1b9-fee3fd5ac3e8" providerId="ADAL" clId="{3F6927A9-5A36-402F-94E3-52CBA95C4EE3}" dt="2023-04-17T15:16:44.548" v="180" actId="478"/>
          <ac:picMkLst>
            <pc:docMk/>
            <pc:sldMk cId="3249380560" sldId="509"/>
            <ac:picMk id="4" creationId="{00000000-0000-0000-0000-000000000000}"/>
          </ac:picMkLst>
        </pc:picChg>
        <pc:picChg chg="del">
          <ac:chgData name="Stefano Basso" userId="a06bc753-8fae-479a-b1b9-fee3fd5ac3e8" providerId="ADAL" clId="{3F6927A9-5A36-402F-94E3-52CBA95C4EE3}" dt="2023-04-17T15:16:44.548" v="180" actId="478"/>
          <ac:picMkLst>
            <pc:docMk/>
            <pc:sldMk cId="3249380560" sldId="509"/>
            <ac:picMk id="15" creationId="{00000000-0000-0000-0000-000000000000}"/>
          </ac:picMkLst>
        </pc:picChg>
        <pc:picChg chg="add mod">
          <ac:chgData name="Stefano Basso" userId="a06bc753-8fae-479a-b1b9-fee3fd5ac3e8" providerId="ADAL" clId="{3F6927A9-5A36-402F-94E3-52CBA95C4EE3}" dt="2023-04-17T15:18:26.325" v="206"/>
          <ac:picMkLst>
            <pc:docMk/>
            <pc:sldMk cId="3249380560" sldId="509"/>
            <ac:picMk id="36" creationId="{F2AF93E9-F9AB-09F7-B596-66F41666C82B}"/>
          </ac:picMkLst>
        </pc:picChg>
        <pc:picChg chg="add mod">
          <ac:chgData name="Stefano Basso" userId="a06bc753-8fae-479a-b1b9-fee3fd5ac3e8" providerId="ADAL" clId="{3F6927A9-5A36-402F-94E3-52CBA95C4EE3}" dt="2023-04-17T15:18:26.325" v="206"/>
          <ac:picMkLst>
            <pc:docMk/>
            <pc:sldMk cId="3249380560" sldId="509"/>
            <ac:picMk id="41" creationId="{92853DA5-97D4-16DF-F893-DF3417A4AB98}"/>
          </ac:picMkLst>
        </pc:picChg>
      </pc:sldChg>
      <pc:sldChg chg="add del">
        <pc:chgData name="Stefano Basso" userId="a06bc753-8fae-479a-b1b9-fee3fd5ac3e8" providerId="ADAL" clId="{3F6927A9-5A36-402F-94E3-52CBA95C4EE3}" dt="2023-04-17T11:24:28.581" v="8" actId="47"/>
        <pc:sldMkLst>
          <pc:docMk/>
          <pc:sldMk cId="1181968957" sldId="514"/>
        </pc:sldMkLst>
      </pc:sldChg>
      <pc:sldChg chg="addSp delSp modSp add mod ord">
        <pc:chgData name="Stefano Basso" userId="a06bc753-8fae-479a-b1b9-fee3fd5ac3e8" providerId="ADAL" clId="{3F6927A9-5A36-402F-94E3-52CBA95C4EE3}" dt="2023-04-17T15:18:43.359" v="212"/>
        <pc:sldMkLst>
          <pc:docMk/>
          <pc:sldMk cId="2202403866" sldId="524"/>
        </pc:sldMkLst>
        <pc:picChg chg="del mod">
          <ac:chgData name="Stefano Basso" userId="a06bc753-8fae-479a-b1b9-fee3fd5ac3e8" providerId="ADAL" clId="{3F6927A9-5A36-402F-94E3-52CBA95C4EE3}" dt="2023-04-17T15:17:17.640" v="193" actId="478"/>
          <ac:picMkLst>
            <pc:docMk/>
            <pc:sldMk cId="2202403866" sldId="524"/>
            <ac:picMk id="4" creationId="{00000000-0000-0000-0000-000000000000}"/>
          </ac:picMkLst>
        </pc:picChg>
        <pc:picChg chg="del mod">
          <ac:chgData name="Stefano Basso" userId="a06bc753-8fae-479a-b1b9-fee3fd5ac3e8" providerId="ADAL" clId="{3F6927A9-5A36-402F-94E3-52CBA95C4EE3}" dt="2023-04-17T15:17:17.640" v="193" actId="478"/>
          <ac:picMkLst>
            <pc:docMk/>
            <pc:sldMk cId="2202403866" sldId="524"/>
            <ac:picMk id="15" creationId="{00000000-0000-0000-0000-000000000000}"/>
          </ac:picMkLst>
        </pc:picChg>
        <pc:picChg chg="add mod">
          <ac:chgData name="Stefano Basso" userId="a06bc753-8fae-479a-b1b9-fee3fd5ac3e8" providerId="ADAL" clId="{3F6927A9-5A36-402F-94E3-52CBA95C4EE3}" dt="2023-04-17T15:18:43.359" v="212"/>
          <ac:picMkLst>
            <pc:docMk/>
            <pc:sldMk cId="2202403866" sldId="524"/>
            <ac:picMk id="24" creationId="{876BFDB6-8622-8CF4-1E6B-E839250B8241}"/>
          </ac:picMkLst>
        </pc:picChg>
        <pc:picChg chg="add mod">
          <ac:chgData name="Stefano Basso" userId="a06bc753-8fae-479a-b1b9-fee3fd5ac3e8" providerId="ADAL" clId="{3F6927A9-5A36-402F-94E3-52CBA95C4EE3}" dt="2023-04-17T15:18:43.359" v="212"/>
          <ac:picMkLst>
            <pc:docMk/>
            <pc:sldMk cId="2202403866" sldId="524"/>
            <ac:picMk id="28" creationId="{D0184497-2558-6A42-34ED-A29F11EF6AC4}"/>
          </ac:picMkLst>
        </pc:picChg>
      </pc:sldChg>
      <pc:sldChg chg="addSp delSp modSp add mod">
        <pc:chgData name="Stefano Basso" userId="a06bc753-8fae-479a-b1b9-fee3fd5ac3e8" providerId="ADAL" clId="{3F6927A9-5A36-402F-94E3-52CBA95C4EE3}" dt="2023-04-17T15:18:30.959" v="208"/>
        <pc:sldMkLst>
          <pc:docMk/>
          <pc:sldMk cId="3179455367" sldId="526"/>
        </pc:sldMkLst>
        <pc:picChg chg="del mod">
          <ac:chgData name="Stefano Basso" userId="a06bc753-8fae-479a-b1b9-fee3fd5ac3e8" providerId="ADAL" clId="{3F6927A9-5A36-402F-94E3-52CBA95C4EE3}" dt="2023-04-17T15:16:55.107" v="185" actId="478"/>
          <ac:picMkLst>
            <pc:docMk/>
            <pc:sldMk cId="3179455367" sldId="526"/>
            <ac:picMk id="4" creationId="{00000000-0000-0000-0000-000000000000}"/>
          </ac:picMkLst>
        </pc:picChg>
        <pc:picChg chg="del">
          <ac:chgData name="Stefano Basso" userId="a06bc753-8fae-479a-b1b9-fee3fd5ac3e8" providerId="ADAL" clId="{3F6927A9-5A36-402F-94E3-52CBA95C4EE3}" dt="2023-04-17T15:16:55.107" v="185" actId="478"/>
          <ac:picMkLst>
            <pc:docMk/>
            <pc:sldMk cId="3179455367" sldId="526"/>
            <ac:picMk id="15" creationId="{00000000-0000-0000-0000-000000000000}"/>
          </ac:picMkLst>
        </pc:picChg>
        <pc:picChg chg="add mod">
          <ac:chgData name="Stefano Basso" userId="a06bc753-8fae-479a-b1b9-fee3fd5ac3e8" providerId="ADAL" clId="{3F6927A9-5A36-402F-94E3-52CBA95C4EE3}" dt="2023-04-17T15:18:30.959" v="208"/>
          <ac:picMkLst>
            <pc:docMk/>
            <pc:sldMk cId="3179455367" sldId="526"/>
            <ac:picMk id="27" creationId="{24012B58-653D-AE6F-796C-85D59C47A45F}"/>
          </ac:picMkLst>
        </pc:picChg>
        <pc:picChg chg="add mod">
          <ac:chgData name="Stefano Basso" userId="a06bc753-8fae-479a-b1b9-fee3fd5ac3e8" providerId="ADAL" clId="{3F6927A9-5A36-402F-94E3-52CBA95C4EE3}" dt="2023-04-17T15:18:30.959" v="208"/>
          <ac:picMkLst>
            <pc:docMk/>
            <pc:sldMk cId="3179455367" sldId="526"/>
            <ac:picMk id="28" creationId="{4507E71B-EF66-7DE3-F643-7BB24EA55617}"/>
          </ac:picMkLst>
        </pc:picChg>
      </pc:sldChg>
      <pc:sldChg chg="addSp delSp modSp add mod ord">
        <pc:chgData name="Stefano Basso" userId="a06bc753-8fae-479a-b1b9-fee3fd5ac3e8" providerId="ADAL" clId="{3F6927A9-5A36-402F-94E3-52CBA95C4EE3}" dt="2023-04-17T15:18:36.014" v="209"/>
        <pc:sldMkLst>
          <pc:docMk/>
          <pc:sldMk cId="1955251622" sldId="529"/>
        </pc:sldMkLst>
        <pc:picChg chg="del mod">
          <ac:chgData name="Stefano Basso" userId="a06bc753-8fae-479a-b1b9-fee3fd5ac3e8" providerId="ADAL" clId="{3F6927A9-5A36-402F-94E3-52CBA95C4EE3}" dt="2023-04-17T15:17:00.385" v="187" actId="478"/>
          <ac:picMkLst>
            <pc:docMk/>
            <pc:sldMk cId="1955251622" sldId="529"/>
            <ac:picMk id="4" creationId="{00000000-0000-0000-0000-000000000000}"/>
          </ac:picMkLst>
        </pc:picChg>
        <pc:picChg chg="del">
          <ac:chgData name="Stefano Basso" userId="a06bc753-8fae-479a-b1b9-fee3fd5ac3e8" providerId="ADAL" clId="{3F6927A9-5A36-402F-94E3-52CBA95C4EE3}" dt="2023-04-17T15:17:00.385" v="187" actId="478"/>
          <ac:picMkLst>
            <pc:docMk/>
            <pc:sldMk cId="1955251622" sldId="529"/>
            <ac:picMk id="15" creationId="{00000000-0000-0000-0000-000000000000}"/>
          </ac:picMkLst>
        </pc:picChg>
        <pc:picChg chg="add mod">
          <ac:chgData name="Stefano Basso" userId="a06bc753-8fae-479a-b1b9-fee3fd5ac3e8" providerId="ADAL" clId="{3F6927A9-5A36-402F-94E3-52CBA95C4EE3}" dt="2023-04-17T15:18:36.014" v="209"/>
          <ac:picMkLst>
            <pc:docMk/>
            <pc:sldMk cId="1955251622" sldId="529"/>
            <ac:picMk id="18" creationId="{54B0D76A-0093-D294-D9EB-A3B4EF4D1626}"/>
          </ac:picMkLst>
        </pc:picChg>
        <pc:picChg chg="add mod">
          <ac:chgData name="Stefano Basso" userId="a06bc753-8fae-479a-b1b9-fee3fd5ac3e8" providerId="ADAL" clId="{3F6927A9-5A36-402F-94E3-52CBA95C4EE3}" dt="2023-04-17T15:18:36.014" v="209"/>
          <ac:picMkLst>
            <pc:docMk/>
            <pc:sldMk cId="1955251622" sldId="529"/>
            <ac:picMk id="19" creationId="{AC721408-68C1-5BCB-EC51-C216AA43D6F6}"/>
          </ac:picMkLst>
        </pc:picChg>
      </pc:sldChg>
      <pc:sldChg chg="addSp delSp modSp add mod ord">
        <pc:chgData name="Stefano Basso" userId="a06bc753-8fae-479a-b1b9-fee3fd5ac3e8" providerId="ADAL" clId="{3F6927A9-5A36-402F-94E3-52CBA95C4EE3}" dt="2023-04-17T15:18:38.094" v="210"/>
        <pc:sldMkLst>
          <pc:docMk/>
          <pc:sldMk cId="543356466" sldId="530"/>
        </pc:sldMkLst>
        <pc:picChg chg="del">
          <ac:chgData name="Stefano Basso" userId="a06bc753-8fae-479a-b1b9-fee3fd5ac3e8" providerId="ADAL" clId="{3F6927A9-5A36-402F-94E3-52CBA95C4EE3}" dt="2023-04-17T15:17:06.748" v="188" actId="478"/>
          <ac:picMkLst>
            <pc:docMk/>
            <pc:sldMk cId="543356466" sldId="530"/>
            <ac:picMk id="4" creationId="{00000000-0000-0000-0000-000000000000}"/>
          </ac:picMkLst>
        </pc:picChg>
        <pc:picChg chg="del">
          <ac:chgData name="Stefano Basso" userId="a06bc753-8fae-479a-b1b9-fee3fd5ac3e8" providerId="ADAL" clId="{3F6927A9-5A36-402F-94E3-52CBA95C4EE3}" dt="2023-04-17T15:17:06.748" v="188" actId="478"/>
          <ac:picMkLst>
            <pc:docMk/>
            <pc:sldMk cId="543356466" sldId="530"/>
            <ac:picMk id="15" creationId="{00000000-0000-0000-0000-000000000000}"/>
          </ac:picMkLst>
        </pc:picChg>
        <pc:picChg chg="add mod">
          <ac:chgData name="Stefano Basso" userId="a06bc753-8fae-479a-b1b9-fee3fd5ac3e8" providerId="ADAL" clId="{3F6927A9-5A36-402F-94E3-52CBA95C4EE3}" dt="2023-04-17T15:18:38.094" v="210"/>
          <ac:picMkLst>
            <pc:docMk/>
            <pc:sldMk cId="543356466" sldId="530"/>
            <ac:picMk id="18" creationId="{613700D8-A10C-F66E-82F8-895161E6A03D}"/>
          </ac:picMkLst>
        </pc:picChg>
        <pc:picChg chg="add mod">
          <ac:chgData name="Stefano Basso" userId="a06bc753-8fae-479a-b1b9-fee3fd5ac3e8" providerId="ADAL" clId="{3F6927A9-5A36-402F-94E3-52CBA95C4EE3}" dt="2023-04-17T15:18:38.094" v="210"/>
          <ac:picMkLst>
            <pc:docMk/>
            <pc:sldMk cId="543356466" sldId="530"/>
            <ac:picMk id="19" creationId="{D8BD7D69-5093-6123-0817-E85067696E1B}"/>
          </ac:picMkLst>
        </pc:picChg>
      </pc:sldChg>
      <pc:sldChg chg="addSp delSp modSp add mod ord">
        <pc:chgData name="Stefano Basso" userId="a06bc753-8fae-479a-b1b9-fee3fd5ac3e8" providerId="ADAL" clId="{3F6927A9-5A36-402F-94E3-52CBA95C4EE3}" dt="2023-04-17T15:18:40.522" v="211"/>
        <pc:sldMkLst>
          <pc:docMk/>
          <pc:sldMk cId="3851905309" sldId="531"/>
        </pc:sldMkLst>
        <pc:picChg chg="del mod">
          <ac:chgData name="Stefano Basso" userId="a06bc753-8fae-479a-b1b9-fee3fd5ac3e8" providerId="ADAL" clId="{3F6927A9-5A36-402F-94E3-52CBA95C4EE3}" dt="2023-04-17T15:17:12.233" v="190" actId="478"/>
          <ac:picMkLst>
            <pc:docMk/>
            <pc:sldMk cId="3851905309" sldId="531"/>
            <ac:picMk id="4" creationId="{00000000-0000-0000-0000-000000000000}"/>
          </ac:picMkLst>
        </pc:picChg>
        <pc:picChg chg="del">
          <ac:chgData name="Stefano Basso" userId="a06bc753-8fae-479a-b1b9-fee3fd5ac3e8" providerId="ADAL" clId="{3F6927A9-5A36-402F-94E3-52CBA95C4EE3}" dt="2023-04-17T15:17:12.233" v="190" actId="478"/>
          <ac:picMkLst>
            <pc:docMk/>
            <pc:sldMk cId="3851905309" sldId="531"/>
            <ac:picMk id="15" creationId="{00000000-0000-0000-0000-000000000000}"/>
          </ac:picMkLst>
        </pc:picChg>
        <pc:picChg chg="add mod">
          <ac:chgData name="Stefano Basso" userId="a06bc753-8fae-479a-b1b9-fee3fd5ac3e8" providerId="ADAL" clId="{3F6927A9-5A36-402F-94E3-52CBA95C4EE3}" dt="2023-04-17T15:18:40.522" v="211"/>
          <ac:picMkLst>
            <pc:docMk/>
            <pc:sldMk cId="3851905309" sldId="531"/>
            <ac:picMk id="18" creationId="{631A9C6F-4C28-263D-FE2B-ABEF747B81A2}"/>
          </ac:picMkLst>
        </pc:picChg>
        <pc:picChg chg="add mod">
          <ac:chgData name="Stefano Basso" userId="a06bc753-8fae-479a-b1b9-fee3fd5ac3e8" providerId="ADAL" clId="{3F6927A9-5A36-402F-94E3-52CBA95C4EE3}" dt="2023-04-17T15:18:40.522" v="211"/>
          <ac:picMkLst>
            <pc:docMk/>
            <pc:sldMk cId="3851905309" sldId="531"/>
            <ac:picMk id="19" creationId="{470B1482-3E7A-75A9-204D-04A128259141}"/>
          </ac:picMkLst>
        </pc:picChg>
      </pc:sldChg>
      <pc:sldChg chg="addSp delSp modSp add mod ord">
        <pc:chgData name="Stefano Basso" userId="a06bc753-8fae-479a-b1b9-fee3fd5ac3e8" providerId="ADAL" clId="{3F6927A9-5A36-402F-94E3-52CBA95C4EE3}" dt="2023-04-17T15:18:48.670" v="213"/>
        <pc:sldMkLst>
          <pc:docMk/>
          <pc:sldMk cId="600186853" sldId="532"/>
        </pc:sldMkLst>
        <pc:picChg chg="del mod">
          <ac:chgData name="Stefano Basso" userId="a06bc753-8fae-479a-b1b9-fee3fd5ac3e8" providerId="ADAL" clId="{3F6927A9-5A36-402F-94E3-52CBA95C4EE3}" dt="2023-04-17T15:17:22.974" v="195" actId="478"/>
          <ac:picMkLst>
            <pc:docMk/>
            <pc:sldMk cId="600186853" sldId="532"/>
            <ac:picMk id="4" creationId="{00000000-0000-0000-0000-000000000000}"/>
          </ac:picMkLst>
        </pc:picChg>
        <pc:picChg chg="del">
          <ac:chgData name="Stefano Basso" userId="a06bc753-8fae-479a-b1b9-fee3fd5ac3e8" providerId="ADAL" clId="{3F6927A9-5A36-402F-94E3-52CBA95C4EE3}" dt="2023-04-17T15:17:22.974" v="195" actId="478"/>
          <ac:picMkLst>
            <pc:docMk/>
            <pc:sldMk cId="600186853" sldId="532"/>
            <ac:picMk id="15" creationId="{00000000-0000-0000-0000-000000000000}"/>
          </ac:picMkLst>
        </pc:picChg>
        <pc:picChg chg="add mod">
          <ac:chgData name="Stefano Basso" userId="a06bc753-8fae-479a-b1b9-fee3fd5ac3e8" providerId="ADAL" clId="{3F6927A9-5A36-402F-94E3-52CBA95C4EE3}" dt="2023-04-17T15:18:48.670" v="213"/>
          <ac:picMkLst>
            <pc:docMk/>
            <pc:sldMk cId="600186853" sldId="532"/>
            <ac:picMk id="24" creationId="{D49AD1A5-BE41-4299-CC9C-7EA6E923283F}"/>
          </ac:picMkLst>
        </pc:picChg>
        <pc:picChg chg="add mod">
          <ac:chgData name="Stefano Basso" userId="a06bc753-8fae-479a-b1b9-fee3fd5ac3e8" providerId="ADAL" clId="{3F6927A9-5A36-402F-94E3-52CBA95C4EE3}" dt="2023-04-17T15:18:48.670" v="213"/>
          <ac:picMkLst>
            <pc:docMk/>
            <pc:sldMk cId="600186853" sldId="532"/>
            <ac:picMk id="25" creationId="{0D4567FD-D4F1-EDD3-9ABF-364E6566C509}"/>
          </ac:picMkLst>
        </pc:picChg>
      </pc:sldChg>
      <pc:sldChg chg="addSp delSp modSp add mod ord">
        <pc:chgData name="Stefano Basso" userId="a06bc753-8fae-479a-b1b9-fee3fd5ac3e8" providerId="ADAL" clId="{3F6927A9-5A36-402F-94E3-52CBA95C4EE3}" dt="2023-04-17T15:18:53.402" v="215"/>
        <pc:sldMkLst>
          <pc:docMk/>
          <pc:sldMk cId="396511925" sldId="533"/>
        </pc:sldMkLst>
        <pc:picChg chg="del mod">
          <ac:chgData name="Stefano Basso" userId="a06bc753-8fae-479a-b1b9-fee3fd5ac3e8" providerId="ADAL" clId="{3F6927A9-5A36-402F-94E3-52CBA95C4EE3}" dt="2023-04-17T15:17:35.882" v="198" actId="478"/>
          <ac:picMkLst>
            <pc:docMk/>
            <pc:sldMk cId="396511925" sldId="533"/>
            <ac:picMk id="4" creationId="{00000000-0000-0000-0000-000000000000}"/>
          </ac:picMkLst>
        </pc:picChg>
        <pc:picChg chg="del mod">
          <ac:chgData name="Stefano Basso" userId="a06bc753-8fae-479a-b1b9-fee3fd5ac3e8" providerId="ADAL" clId="{3F6927A9-5A36-402F-94E3-52CBA95C4EE3}" dt="2023-04-17T15:17:35.882" v="198" actId="478"/>
          <ac:picMkLst>
            <pc:docMk/>
            <pc:sldMk cId="396511925" sldId="533"/>
            <ac:picMk id="15" creationId="{00000000-0000-0000-0000-000000000000}"/>
          </ac:picMkLst>
        </pc:picChg>
        <pc:picChg chg="add mod">
          <ac:chgData name="Stefano Basso" userId="a06bc753-8fae-479a-b1b9-fee3fd5ac3e8" providerId="ADAL" clId="{3F6927A9-5A36-402F-94E3-52CBA95C4EE3}" dt="2023-04-17T15:18:53.402" v="215"/>
          <ac:picMkLst>
            <pc:docMk/>
            <pc:sldMk cId="396511925" sldId="533"/>
            <ac:picMk id="44" creationId="{AD34153D-F74B-A0DE-869E-155BCB8D4932}"/>
          </ac:picMkLst>
        </pc:picChg>
        <pc:picChg chg="add mod">
          <ac:chgData name="Stefano Basso" userId="a06bc753-8fae-479a-b1b9-fee3fd5ac3e8" providerId="ADAL" clId="{3F6927A9-5A36-402F-94E3-52CBA95C4EE3}" dt="2023-04-17T15:18:53.402" v="215"/>
          <ac:picMkLst>
            <pc:docMk/>
            <pc:sldMk cId="396511925" sldId="533"/>
            <ac:picMk id="45" creationId="{C3A03C76-8C16-30FE-2792-07FE112CB433}"/>
          </ac:picMkLst>
        </pc:picChg>
      </pc:sldChg>
      <pc:sldChg chg="addSp delSp modSp add mod ord">
        <pc:chgData name="Stefano Basso" userId="a06bc753-8fae-479a-b1b9-fee3fd5ac3e8" providerId="ADAL" clId="{3F6927A9-5A36-402F-94E3-52CBA95C4EE3}" dt="2023-04-17T15:18:59.242" v="216"/>
        <pc:sldMkLst>
          <pc:docMk/>
          <pc:sldMk cId="312466826" sldId="534"/>
        </pc:sldMkLst>
        <pc:picChg chg="del mod">
          <ac:chgData name="Stefano Basso" userId="a06bc753-8fae-479a-b1b9-fee3fd5ac3e8" providerId="ADAL" clId="{3F6927A9-5A36-402F-94E3-52CBA95C4EE3}" dt="2023-04-17T15:17:40.502" v="200" actId="478"/>
          <ac:picMkLst>
            <pc:docMk/>
            <pc:sldMk cId="312466826" sldId="534"/>
            <ac:picMk id="4" creationId="{00000000-0000-0000-0000-000000000000}"/>
          </ac:picMkLst>
        </pc:picChg>
        <pc:picChg chg="del">
          <ac:chgData name="Stefano Basso" userId="a06bc753-8fae-479a-b1b9-fee3fd5ac3e8" providerId="ADAL" clId="{3F6927A9-5A36-402F-94E3-52CBA95C4EE3}" dt="2023-04-17T15:17:40.502" v="200" actId="478"/>
          <ac:picMkLst>
            <pc:docMk/>
            <pc:sldMk cId="312466826" sldId="534"/>
            <ac:picMk id="15" creationId="{00000000-0000-0000-0000-000000000000}"/>
          </ac:picMkLst>
        </pc:picChg>
        <pc:picChg chg="add mod">
          <ac:chgData name="Stefano Basso" userId="a06bc753-8fae-479a-b1b9-fee3fd5ac3e8" providerId="ADAL" clId="{3F6927A9-5A36-402F-94E3-52CBA95C4EE3}" dt="2023-04-17T15:18:59.242" v="216"/>
          <ac:picMkLst>
            <pc:docMk/>
            <pc:sldMk cId="312466826" sldId="534"/>
            <ac:picMk id="57" creationId="{600E0D1D-D6A5-6AD9-E4B6-4F77B45BE15D}"/>
          </ac:picMkLst>
        </pc:picChg>
        <pc:picChg chg="add mod">
          <ac:chgData name="Stefano Basso" userId="a06bc753-8fae-479a-b1b9-fee3fd5ac3e8" providerId="ADAL" clId="{3F6927A9-5A36-402F-94E3-52CBA95C4EE3}" dt="2023-04-17T15:18:59.242" v="216"/>
          <ac:picMkLst>
            <pc:docMk/>
            <pc:sldMk cId="312466826" sldId="534"/>
            <ac:picMk id="58" creationId="{0AAE6047-15BD-44AD-3124-858C6684F088}"/>
          </ac:picMkLst>
        </pc:picChg>
      </pc:sldChg>
      <pc:sldChg chg="addSp delSp modSp add mod ord">
        <pc:chgData name="Stefano Basso" userId="a06bc753-8fae-479a-b1b9-fee3fd5ac3e8" providerId="ADAL" clId="{3F6927A9-5A36-402F-94E3-52CBA95C4EE3}" dt="2023-04-17T15:18:50.804" v="214"/>
        <pc:sldMkLst>
          <pc:docMk/>
          <pc:sldMk cId="1545447916" sldId="537"/>
        </pc:sldMkLst>
        <pc:picChg chg="add mod">
          <ac:chgData name="Stefano Basso" userId="a06bc753-8fae-479a-b1b9-fee3fd5ac3e8" providerId="ADAL" clId="{3F6927A9-5A36-402F-94E3-52CBA95C4EE3}" dt="2023-04-17T15:18:50.804" v="214"/>
          <ac:picMkLst>
            <pc:docMk/>
            <pc:sldMk cId="1545447916" sldId="537"/>
            <ac:picMk id="17" creationId="{B865F4A5-EF9F-044B-6310-14991CE079F0}"/>
          </ac:picMkLst>
        </pc:picChg>
        <pc:picChg chg="add mod">
          <ac:chgData name="Stefano Basso" userId="a06bc753-8fae-479a-b1b9-fee3fd5ac3e8" providerId="ADAL" clId="{3F6927A9-5A36-402F-94E3-52CBA95C4EE3}" dt="2023-04-17T15:18:50.804" v="214"/>
          <ac:picMkLst>
            <pc:docMk/>
            <pc:sldMk cId="1545447916" sldId="537"/>
            <ac:picMk id="18" creationId="{0546AAAF-7150-AB3D-EC07-0A022AE20A53}"/>
          </ac:picMkLst>
        </pc:picChg>
        <pc:picChg chg="del">
          <ac:chgData name="Stefano Basso" userId="a06bc753-8fae-479a-b1b9-fee3fd5ac3e8" providerId="ADAL" clId="{3F6927A9-5A36-402F-94E3-52CBA95C4EE3}" dt="2023-04-17T15:17:31.016" v="196" actId="478"/>
          <ac:picMkLst>
            <pc:docMk/>
            <pc:sldMk cId="1545447916" sldId="537"/>
            <ac:picMk id="43" creationId="{00000000-0000-0000-0000-000000000000}"/>
          </ac:picMkLst>
        </pc:picChg>
        <pc:picChg chg="del">
          <ac:chgData name="Stefano Basso" userId="a06bc753-8fae-479a-b1b9-fee3fd5ac3e8" providerId="ADAL" clId="{3F6927A9-5A36-402F-94E3-52CBA95C4EE3}" dt="2023-04-17T15:17:31.016" v="196" actId="478"/>
          <ac:picMkLst>
            <pc:docMk/>
            <pc:sldMk cId="1545447916" sldId="537"/>
            <ac:picMk id="45" creationId="{00000000-0000-0000-0000-000000000000}"/>
          </ac:picMkLst>
        </pc:picChg>
      </pc:sldChg>
      <pc:sldChg chg="addSp delSp modSp add mod">
        <pc:chgData name="Stefano Basso" userId="a06bc753-8fae-479a-b1b9-fee3fd5ac3e8" providerId="ADAL" clId="{3F6927A9-5A36-402F-94E3-52CBA95C4EE3}" dt="2023-04-17T15:18:15.861" v="205"/>
        <pc:sldMkLst>
          <pc:docMk/>
          <pc:sldMk cId="3972168850" sldId="565"/>
        </pc:sldMkLst>
        <pc:picChg chg="del mod">
          <ac:chgData name="Stefano Basso" userId="a06bc753-8fae-479a-b1b9-fee3fd5ac3e8" providerId="ADAL" clId="{3F6927A9-5A36-402F-94E3-52CBA95C4EE3}" dt="2023-04-17T15:16:38.628" v="178" actId="478"/>
          <ac:picMkLst>
            <pc:docMk/>
            <pc:sldMk cId="3972168850" sldId="565"/>
            <ac:picMk id="6" creationId="{72EEE19B-9FFA-8F49-74D9-7366E94605F7}"/>
          </ac:picMkLst>
        </pc:picChg>
        <pc:picChg chg="del">
          <ac:chgData name="Stefano Basso" userId="a06bc753-8fae-479a-b1b9-fee3fd5ac3e8" providerId="ADAL" clId="{3F6927A9-5A36-402F-94E3-52CBA95C4EE3}" dt="2023-04-17T15:16:38.628" v="178" actId="478"/>
          <ac:picMkLst>
            <pc:docMk/>
            <pc:sldMk cId="3972168850" sldId="565"/>
            <ac:picMk id="15" creationId="{00000000-0000-0000-0000-000000000000}"/>
          </ac:picMkLst>
        </pc:picChg>
        <pc:picChg chg="add mod">
          <ac:chgData name="Stefano Basso" userId="a06bc753-8fae-479a-b1b9-fee3fd5ac3e8" providerId="ADAL" clId="{3F6927A9-5A36-402F-94E3-52CBA95C4EE3}" dt="2023-04-17T15:18:15.861" v="205"/>
          <ac:picMkLst>
            <pc:docMk/>
            <pc:sldMk cId="3972168850" sldId="565"/>
            <ac:picMk id="39" creationId="{A7EB47A3-69BF-4C47-AAA4-371B82B54C3C}"/>
          </ac:picMkLst>
        </pc:picChg>
        <pc:picChg chg="add mod">
          <ac:chgData name="Stefano Basso" userId="a06bc753-8fae-479a-b1b9-fee3fd5ac3e8" providerId="ADAL" clId="{3F6927A9-5A36-402F-94E3-52CBA95C4EE3}" dt="2023-04-17T15:18:15.861" v="205"/>
          <ac:picMkLst>
            <pc:docMk/>
            <pc:sldMk cId="3972168850" sldId="565"/>
            <ac:picMk id="46" creationId="{4837607F-D58F-EC1B-EED5-BA1CFF77FBC6}"/>
          </ac:picMkLst>
        </pc:picChg>
      </pc:sldChg>
      <pc:sldChg chg="modNotesTx">
        <pc:chgData name="Stefano Basso" userId="a06bc753-8fae-479a-b1b9-fee3fd5ac3e8" providerId="ADAL" clId="{3F6927A9-5A36-402F-94E3-52CBA95C4EE3}" dt="2023-04-17T11:40:00.268" v="44" actId="6549"/>
        <pc:sldMkLst>
          <pc:docMk/>
          <pc:sldMk cId="3544306224" sldId="568"/>
        </pc:sldMkLst>
      </pc:sldChg>
      <pc:sldChg chg="modSp mod">
        <pc:chgData name="Stefano Basso" userId="a06bc753-8fae-479a-b1b9-fee3fd5ac3e8" providerId="ADAL" clId="{3F6927A9-5A36-402F-94E3-52CBA95C4EE3}" dt="2023-04-21T08:54:51.768" v="496" actId="1076"/>
        <pc:sldMkLst>
          <pc:docMk/>
          <pc:sldMk cId="1116100217" sldId="585"/>
        </pc:sldMkLst>
        <pc:picChg chg="mod">
          <ac:chgData name="Stefano Basso" userId="a06bc753-8fae-479a-b1b9-fee3fd5ac3e8" providerId="ADAL" clId="{3F6927A9-5A36-402F-94E3-52CBA95C4EE3}" dt="2023-04-21T08:54:51.768" v="496" actId="1076"/>
          <ac:picMkLst>
            <pc:docMk/>
            <pc:sldMk cId="1116100217" sldId="585"/>
            <ac:picMk id="42" creationId="{374E4D97-5044-B804-1C5B-C0C671A8C7AB}"/>
          </ac:picMkLst>
        </pc:picChg>
      </pc:sldChg>
      <pc:sldChg chg="addSp modSp mod">
        <pc:chgData name="Stefano Basso" userId="a06bc753-8fae-479a-b1b9-fee3fd5ac3e8" providerId="ADAL" clId="{3F6927A9-5A36-402F-94E3-52CBA95C4EE3}" dt="2023-04-21T09:05:29.192" v="578" actId="1076"/>
        <pc:sldMkLst>
          <pc:docMk/>
          <pc:sldMk cId="1976121141" sldId="587"/>
        </pc:sldMkLst>
        <pc:grpChg chg="add mod">
          <ac:chgData name="Stefano Basso" userId="a06bc753-8fae-479a-b1b9-fee3fd5ac3e8" providerId="ADAL" clId="{3F6927A9-5A36-402F-94E3-52CBA95C4EE3}" dt="2023-04-21T09:02:28.690" v="530" actId="164"/>
          <ac:grpSpMkLst>
            <pc:docMk/>
            <pc:sldMk cId="1976121141" sldId="587"/>
            <ac:grpSpMk id="4" creationId="{A403B72F-EEE9-E263-6EC6-D5D05A8355DF}"/>
          </ac:grpSpMkLst>
        </pc:grpChg>
        <pc:grpChg chg="add mod">
          <ac:chgData name="Stefano Basso" userId="a06bc753-8fae-479a-b1b9-fee3fd5ac3e8" providerId="ADAL" clId="{3F6927A9-5A36-402F-94E3-52CBA95C4EE3}" dt="2023-04-21T09:04:36.410" v="568" actId="164"/>
          <ac:grpSpMkLst>
            <pc:docMk/>
            <pc:sldMk cId="1976121141" sldId="587"/>
            <ac:grpSpMk id="16" creationId="{5D0038ED-C352-A1FE-DB70-74F70C54CBC9}"/>
          </ac:grpSpMkLst>
        </pc:grpChg>
        <pc:picChg chg="add mod">
          <ac:chgData name="Stefano Basso" userId="a06bc753-8fae-479a-b1b9-fee3fd5ac3e8" providerId="ADAL" clId="{3F6927A9-5A36-402F-94E3-52CBA95C4EE3}" dt="2023-04-21T09:02:28.690" v="530" actId="164"/>
          <ac:picMkLst>
            <pc:docMk/>
            <pc:sldMk cId="1976121141" sldId="587"/>
            <ac:picMk id="3" creationId="{D422BD72-591E-8192-BB72-A12B4B5E6D34}"/>
          </ac:picMkLst>
        </pc:picChg>
        <pc:picChg chg="mod">
          <ac:chgData name="Stefano Basso" userId="a06bc753-8fae-479a-b1b9-fee3fd5ac3e8" providerId="ADAL" clId="{3F6927A9-5A36-402F-94E3-52CBA95C4EE3}" dt="2023-04-21T09:02:28.690" v="530" actId="164"/>
          <ac:picMkLst>
            <pc:docMk/>
            <pc:sldMk cId="1976121141" sldId="587"/>
            <ac:picMk id="6" creationId="{83CAF2DC-6305-B114-ACC6-E02C36834BD8}"/>
          </ac:picMkLst>
        </pc:picChg>
        <pc:picChg chg="add mod">
          <ac:chgData name="Stefano Basso" userId="a06bc753-8fae-479a-b1b9-fee3fd5ac3e8" providerId="ADAL" clId="{3F6927A9-5A36-402F-94E3-52CBA95C4EE3}" dt="2023-04-21T09:05:29.192" v="578" actId="1076"/>
          <ac:picMkLst>
            <pc:docMk/>
            <pc:sldMk cId="1976121141" sldId="587"/>
            <ac:picMk id="7" creationId="{96BE7F83-1469-EB8A-4CF3-856261A8A394}"/>
          </ac:picMkLst>
        </pc:picChg>
        <pc:picChg chg="mod">
          <ac:chgData name="Stefano Basso" userId="a06bc753-8fae-479a-b1b9-fee3fd5ac3e8" providerId="ADAL" clId="{3F6927A9-5A36-402F-94E3-52CBA95C4EE3}" dt="2023-04-21T09:04:36.410" v="568" actId="164"/>
          <ac:picMkLst>
            <pc:docMk/>
            <pc:sldMk cId="1976121141" sldId="587"/>
            <ac:picMk id="11" creationId="{CEA4A6E3-0D6B-C1D4-6E25-A0BFC2A3DB4C}"/>
          </ac:picMkLst>
        </pc:picChg>
        <pc:picChg chg="add mod">
          <ac:chgData name="Stefano Basso" userId="a06bc753-8fae-479a-b1b9-fee3fd5ac3e8" providerId="ADAL" clId="{3F6927A9-5A36-402F-94E3-52CBA95C4EE3}" dt="2023-04-21T09:04:36.410" v="568" actId="164"/>
          <ac:picMkLst>
            <pc:docMk/>
            <pc:sldMk cId="1976121141" sldId="587"/>
            <ac:picMk id="14" creationId="{E018DBB6-C083-A4D6-089C-47C1907390EB}"/>
          </ac:picMkLst>
        </pc:picChg>
      </pc:sldChg>
      <pc:sldChg chg="modNotesTx">
        <pc:chgData name="Stefano Basso" userId="a06bc753-8fae-479a-b1b9-fee3fd5ac3e8" providerId="ADAL" clId="{3F6927A9-5A36-402F-94E3-52CBA95C4EE3}" dt="2023-04-17T11:38:33.866" v="23" actId="20577"/>
        <pc:sldMkLst>
          <pc:docMk/>
          <pc:sldMk cId="1742247453" sldId="590"/>
        </pc:sldMkLst>
      </pc:sldChg>
      <pc:sldChg chg="modSp mod modNotesTx">
        <pc:chgData name="Stefano Basso" userId="a06bc753-8fae-479a-b1b9-fee3fd5ac3e8" providerId="ADAL" clId="{3F6927A9-5A36-402F-94E3-52CBA95C4EE3}" dt="2023-04-21T09:07:20.917" v="584" actId="20577"/>
        <pc:sldMkLst>
          <pc:docMk/>
          <pc:sldMk cId="393724446" sldId="592"/>
        </pc:sldMkLst>
        <pc:spChg chg="mod">
          <ac:chgData name="Stefano Basso" userId="a06bc753-8fae-479a-b1b9-fee3fd5ac3e8" providerId="ADAL" clId="{3F6927A9-5A36-402F-94E3-52CBA95C4EE3}" dt="2023-04-21T09:07:20.917" v="584" actId="20577"/>
          <ac:spMkLst>
            <pc:docMk/>
            <pc:sldMk cId="393724446" sldId="592"/>
            <ac:spMk id="79" creationId="{EB13ED5E-E3BB-4CA2-D01E-EAAE9BD582C6}"/>
          </ac:spMkLst>
        </pc:spChg>
      </pc:sldChg>
      <pc:sldChg chg="modAnim">
        <pc:chgData name="Stefano Basso" userId="a06bc753-8fae-479a-b1b9-fee3fd5ac3e8" providerId="ADAL" clId="{3F6927A9-5A36-402F-94E3-52CBA95C4EE3}" dt="2023-04-17T14:26:19.811" v="168"/>
        <pc:sldMkLst>
          <pc:docMk/>
          <pc:sldMk cId="276434614" sldId="595"/>
        </pc:sldMkLst>
      </pc:sldChg>
      <pc:sldChg chg="modSp mod">
        <pc:chgData name="Stefano Basso" userId="a06bc753-8fae-479a-b1b9-fee3fd5ac3e8" providerId="ADAL" clId="{3F6927A9-5A36-402F-94E3-52CBA95C4EE3}" dt="2023-04-20T08:19:47.001" v="295" actId="1076"/>
        <pc:sldMkLst>
          <pc:docMk/>
          <pc:sldMk cId="3741456466" sldId="605"/>
        </pc:sldMkLst>
        <pc:spChg chg="mod">
          <ac:chgData name="Stefano Basso" userId="a06bc753-8fae-479a-b1b9-fee3fd5ac3e8" providerId="ADAL" clId="{3F6927A9-5A36-402F-94E3-52CBA95C4EE3}" dt="2023-04-20T08:19:47.001" v="295" actId="1076"/>
          <ac:spMkLst>
            <pc:docMk/>
            <pc:sldMk cId="3741456466" sldId="605"/>
            <ac:spMk id="56" creationId="{79A67332-5067-FF92-61DD-10F012AE4CA3}"/>
          </ac:spMkLst>
        </pc:spChg>
        <pc:spChg chg="mod">
          <ac:chgData name="Stefano Basso" userId="a06bc753-8fae-479a-b1b9-fee3fd5ac3e8" providerId="ADAL" clId="{3F6927A9-5A36-402F-94E3-52CBA95C4EE3}" dt="2023-04-20T08:19:30.792" v="286" actId="1037"/>
          <ac:spMkLst>
            <pc:docMk/>
            <pc:sldMk cId="3741456466" sldId="605"/>
            <ac:spMk id="60" creationId="{EB15B1BA-11AF-ACA0-AB78-FEB62FCB0474}"/>
          </ac:spMkLst>
        </pc:spChg>
        <pc:spChg chg="mod">
          <ac:chgData name="Stefano Basso" userId="a06bc753-8fae-479a-b1b9-fee3fd5ac3e8" providerId="ADAL" clId="{3F6927A9-5A36-402F-94E3-52CBA95C4EE3}" dt="2023-04-20T08:19:47.001" v="295" actId="1076"/>
          <ac:spMkLst>
            <pc:docMk/>
            <pc:sldMk cId="3741456466" sldId="605"/>
            <ac:spMk id="64" creationId="{6E0E56F0-A442-435C-4F8D-9451483D3BB6}"/>
          </ac:spMkLst>
        </pc:spChg>
        <pc:spChg chg="mod">
          <ac:chgData name="Stefano Basso" userId="a06bc753-8fae-479a-b1b9-fee3fd5ac3e8" providerId="ADAL" clId="{3F6927A9-5A36-402F-94E3-52CBA95C4EE3}" dt="2023-04-20T08:19:47.001" v="295" actId="1076"/>
          <ac:spMkLst>
            <pc:docMk/>
            <pc:sldMk cId="3741456466" sldId="605"/>
            <ac:spMk id="65" creationId="{8D813B9A-4837-49A2-4A08-B314A817073D}"/>
          </ac:spMkLst>
        </pc:spChg>
        <pc:spChg chg="mod">
          <ac:chgData name="Stefano Basso" userId="a06bc753-8fae-479a-b1b9-fee3fd5ac3e8" providerId="ADAL" clId="{3F6927A9-5A36-402F-94E3-52CBA95C4EE3}" dt="2023-04-20T08:19:47.001" v="295" actId="1076"/>
          <ac:spMkLst>
            <pc:docMk/>
            <pc:sldMk cId="3741456466" sldId="605"/>
            <ac:spMk id="66" creationId="{EAC38215-F349-E9DD-1B9D-332BAAE0709F}"/>
          </ac:spMkLst>
        </pc:spChg>
        <pc:spChg chg="mod">
          <ac:chgData name="Stefano Basso" userId="a06bc753-8fae-479a-b1b9-fee3fd5ac3e8" providerId="ADAL" clId="{3F6927A9-5A36-402F-94E3-52CBA95C4EE3}" dt="2023-04-20T08:19:47.001" v="295" actId="1076"/>
          <ac:spMkLst>
            <pc:docMk/>
            <pc:sldMk cId="3741456466" sldId="605"/>
            <ac:spMk id="67" creationId="{A808D33C-A654-B071-13C7-35C24B2249BE}"/>
          </ac:spMkLst>
        </pc:spChg>
        <pc:spChg chg="mod">
          <ac:chgData name="Stefano Basso" userId="a06bc753-8fae-479a-b1b9-fee3fd5ac3e8" providerId="ADAL" clId="{3F6927A9-5A36-402F-94E3-52CBA95C4EE3}" dt="2023-04-20T08:19:30.792" v="286" actId="1037"/>
          <ac:spMkLst>
            <pc:docMk/>
            <pc:sldMk cId="3741456466" sldId="605"/>
            <ac:spMk id="95" creationId="{C4C0761B-9E58-49C6-A2E8-1234F9E183EB}"/>
          </ac:spMkLst>
        </pc:spChg>
        <pc:grpChg chg="mod">
          <ac:chgData name="Stefano Basso" userId="a06bc753-8fae-479a-b1b9-fee3fd5ac3e8" providerId="ADAL" clId="{3F6927A9-5A36-402F-94E3-52CBA95C4EE3}" dt="2023-04-20T08:19:47.001" v="295" actId="1076"/>
          <ac:grpSpMkLst>
            <pc:docMk/>
            <pc:sldMk cId="3741456466" sldId="605"/>
            <ac:grpSpMk id="54" creationId="{64D064AC-163E-C697-E1A5-B68320B7EB35}"/>
          </ac:grpSpMkLst>
        </pc:grpChg>
        <pc:grpChg chg="mod">
          <ac:chgData name="Stefano Basso" userId="a06bc753-8fae-479a-b1b9-fee3fd5ac3e8" providerId="ADAL" clId="{3F6927A9-5A36-402F-94E3-52CBA95C4EE3}" dt="2023-04-20T08:19:47.001" v="295" actId="1076"/>
          <ac:grpSpMkLst>
            <pc:docMk/>
            <pc:sldMk cId="3741456466" sldId="605"/>
            <ac:grpSpMk id="62" creationId="{58AAA333-B887-0E6C-E59C-75428BAAF06E}"/>
          </ac:grpSpMkLst>
        </pc:grpChg>
        <pc:picChg chg="mod">
          <ac:chgData name="Stefano Basso" userId="a06bc753-8fae-479a-b1b9-fee3fd5ac3e8" providerId="ADAL" clId="{3F6927A9-5A36-402F-94E3-52CBA95C4EE3}" dt="2023-04-20T08:19:47.001" v="295" actId="1076"/>
          <ac:picMkLst>
            <pc:docMk/>
            <pc:sldMk cId="3741456466" sldId="605"/>
            <ac:picMk id="55" creationId="{E6818E7A-14BC-D1EE-F78A-E786721331FD}"/>
          </ac:picMkLst>
        </pc:picChg>
        <pc:picChg chg="mod">
          <ac:chgData name="Stefano Basso" userId="a06bc753-8fae-479a-b1b9-fee3fd5ac3e8" providerId="ADAL" clId="{3F6927A9-5A36-402F-94E3-52CBA95C4EE3}" dt="2023-04-20T08:19:47.001" v="295" actId="1076"/>
          <ac:picMkLst>
            <pc:docMk/>
            <pc:sldMk cId="3741456466" sldId="605"/>
            <ac:picMk id="57" creationId="{68708169-7EB3-EC98-1427-A57B02A52C67}"/>
          </ac:picMkLst>
        </pc:picChg>
        <pc:picChg chg="mod">
          <ac:chgData name="Stefano Basso" userId="a06bc753-8fae-479a-b1b9-fee3fd5ac3e8" providerId="ADAL" clId="{3F6927A9-5A36-402F-94E3-52CBA95C4EE3}" dt="2023-04-20T08:19:47.001" v="295" actId="1076"/>
          <ac:picMkLst>
            <pc:docMk/>
            <pc:sldMk cId="3741456466" sldId="605"/>
            <ac:picMk id="63" creationId="{0E332C7D-5EC3-8ABA-201A-3FACAA65321D}"/>
          </ac:picMkLst>
        </pc:picChg>
        <pc:cxnChg chg="mod">
          <ac:chgData name="Stefano Basso" userId="a06bc753-8fae-479a-b1b9-fee3fd5ac3e8" providerId="ADAL" clId="{3F6927A9-5A36-402F-94E3-52CBA95C4EE3}" dt="2023-04-20T08:19:47.001" v="295" actId="1076"/>
          <ac:cxnSpMkLst>
            <pc:docMk/>
            <pc:sldMk cId="3741456466" sldId="605"/>
            <ac:cxnSpMk id="61" creationId="{9A165508-F063-8C7C-2873-FBAC4FCE788A}"/>
          </ac:cxnSpMkLst>
        </pc:cxnChg>
        <pc:cxnChg chg="mod">
          <ac:chgData name="Stefano Basso" userId="a06bc753-8fae-479a-b1b9-fee3fd5ac3e8" providerId="ADAL" clId="{3F6927A9-5A36-402F-94E3-52CBA95C4EE3}" dt="2023-04-20T08:19:47.001" v="295" actId="1076"/>
          <ac:cxnSpMkLst>
            <pc:docMk/>
            <pc:sldMk cId="3741456466" sldId="605"/>
            <ac:cxnSpMk id="68" creationId="{62B0BA48-A057-E746-E3C1-E0044F6BF639}"/>
          </ac:cxnSpMkLst>
        </pc:cxnChg>
      </pc:sldChg>
      <pc:sldChg chg="addSp delSp modSp mod modNotesTx">
        <pc:chgData name="Stefano Basso" userId="a06bc753-8fae-479a-b1b9-fee3fd5ac3e8" providerId="ADAL" clId="{3F6927A9-5A36-402F-94E3-52CBA95C4EE3}" dt="2023-04-20T09:08:37.027" v="495" actId="1035"/>
        <pc:sldMkLst>
          <pc:docMk/>
          <pc:sldMk cId="1612968351" sldId="606"/>
        </pc:sldMkLst>
        <pc:spChg chg="add mod">
          <ac:chgData name="Stefano Basso" userId="a06bc753-8fae-479a-b1b9-fee3fd5ac3e8" providerId="ADAL" clId="{3F6927A9-5A36-402F-94E3-52CBA95C4EE3}" dt="2023-04-20T09:08:12.962" v="493" actId="1038"/>
          <ac:spMkLst>
            <pc:docMk/>
            <pc:sldMk cId="1612968351" sldId="606"/>
            <ac:spMk id="22" creationId="{12EE2B6E-9D54-0427-BDFD-B03F2B2E0379}"/>
          </ac:spMkLst>
        </pc:spChg>
        <pc:spChg chg="add del mod">
          <ac:chgData name="Stefano Basso" userId="a06bc753-8fae-479a-b1b9-fee3fd5ac3e8" providerId="ADAL" clId="{3F6927A9-5A36-402F-94E3-52CBA95C4EE3}" dt="2023-04-20T08:27:08.740" v="375" actId="478"/>
          <ac:spMkLst>
            <pc:docMk/>
            <pc:sldMk cId="1612968351" sldId="606"/>
            <ac:spMk id="23" creationId="{DF8B9B26-AC55-70E5-EE34-AE307C5DDBD1}"/>
          </ac:spMkLst>
        </pc:spChg>
        <pc:spChg chg="add mod">
          <ac:chgData name="Stefano Basso" userId="a06bc753-8fae-479a-b1b9-fee3fd5ac3e8" providerId="ADAL" clId="{3F6927A9-5A36-402F-94E3-52CBA95C4EE3}" dt="2023-04-20T09:08:09.616" v="492" actId="1038"/>
          <ac:spMkLst>
            <pc:docMk/>
            <pc:sldMk cId="1612968351" sldId="606"/>
            <ac:spMk id="24" creationId="{1E5FEF4D-9C1C-2944-3C6B-FF4A5B7D8919}"/>
          </ac:spMkLst>
        </pc:spChg>
        <pc:spChg chg="add del mod">
          <ac:chgData name="Stefano Basso" userId="a06bc753-8fae-479a-b1b9-fee3fd5ac3e8" providerId="ADAL" clId="{3F6927A9-5A36-402F-94E3-52CBA95C4EE3}" dt="2023-04-20T09:07:47.299" v="471" actId="478"/>
          <ac:spMkLst>
            <pc:docMk/>
            <pc:sldMk cId="1612968351" sldId="606"/>
            <ac:spMk id="25" creationId="{D61257FA-8CBA-60C5-7BD9-6A338ED1951A}"/>
          </ac:spMkLst>
        </pc:spChg>
        <pc:spChg chg="mod">
          <ac:chgData name="Stefano Basso" userId="a06bc753-8fae-479a-b1b9-fee3fd5ac3e8" providerId="ADAL" clId="{3F6927A9-5A36-402F-94E3-52CBA95C4EE3}" dt="2023-04-20T09:08:37.027" v="495" actId="1035"/>
          <ac:spMkLst>
            <pc:docMk/>
            <pc:sldMk cId="1612968351" sldId="606"/>
            <ac:spMk id="65" creationId="{234E1EF3-72C3-0483-ECDD-E263B4CC1420}"/>
          </ac:spMkLst>
        </pc:spChg>
      </pc:sldChg>
      <pc:sldChg chg="addSp delSp modSp del mod">
        <pc:chgData name="Stefano Basso" userId="a06bc753-8fae-479a-b1b9-fee3fd5ac3e8" providerId="ADAL" clId="{3F6927A9-5A36-402F-94E3-52CBA95C4EE3}" dt="2023-04-17T14:22:39.054" v="162" actId="47"/>
        <pc:sldMkLst>
          <pc:docMk/>
          <pc:sldMk cId="2301600413" sldId="608"/>
        </pc:sldMkLst>
        <pc:spChg chg="add del mod">
          <ac:chgData name="Stefano Basso" userId="a06bc753-8fae-479a-b1b9-fee3fd5ac3e8" providerId="ADAL" clId="{3F6927A9-5A36-402F-94E3-52CBA95C4EE3}" dt="2023-04-17T14:19:01.620" v="95" actId="478"/>
          <ac:spMkLst>
            <pc:docMk/>
            <pc:sldMk cId="2301600413" sldId="608"/>
            <ac:spMk id="36" creationId="{3B0AB473-40A3-D23F-AA3D-17280E856CD6}"/>
          </ac:spMkLst>
        </pc:spChg>
        <pc:spChg chg="add mod">
          <ac:chgData name="Stefano Basso" userId="a06bc753-8fae-479a-b1b9-fee3fd5ac3e8" providerId="ADAL" clId="{3F6927A9-5A36-402F-94E3-52CBA95C4EE3}" dt="2023-04-17T14:19:13.642" v="96"/>
          <ac:spMkLst>
            <pc:docMk/>
            <pc:sldMk cId="2301600413" sldId="608"/>
            <ac:spMk id="37" creationId="{9E8A8B38-AF91-AEEA-7951-E085787C24C7}"/>
          </ac:spMkLst>
        </pc:spChg>
        <pc:spChg chg="add mod">
          <ac:chgData name="Stefano Basso" userId="a06bc753-8fae-479a-b1b9-fee3fd5ac3e8" providerId="ADAL" clId="{3F6927A9-5A36-402F-94E3-52CBA95C4EE3}" dt="2023-04-17T14:19:13.642" v="96"/>
          <ac:spMkLst>
            <pc:docMk/>
            <pc:sldMk cId="2301600413" sldId="608"/>
            <ac:spMk id="39" creationId="{131EF0AF-B734-B0A3-781A-C9C3E048DE7C}"/>
          </ac:spMkLst>
        </pc:spChg>
      </pc:sldChg>
      <pc:sldChg chg="del">
        <pc:chgData name="Stefano Basso" userId="a06bc753-8fae-479a-b1b9-fee3fd5ac3e8" providerId="ADAL" clId="{3F6927A9-5A36-402F-94E3-52CBA95C4EE3}" dt="2023-04-17T15:28:32.745" v="276" actId="2696"/>
        <pc:sldMkLst>
          <pc:docMk/>
          <pc:sldMk cId="1943932911" sldId="610"/>
        </pc:sldMkLst>
      </pc:sldChg>
      <pc:sldChg chg="add">
        <pc:chgData name="Stefano Basso" userId="a06bc753-8fae-479a-b1b9-fee3fd5ac3e8" providerId="ADAL" clId="{3F6927A9-5A36-402F-94E3-52CBA95C4EE3}" dt="2023-04-17T15:28:42.498" v="277"/>
        <pc:sldMkLst>
          <pc:docMk/>
          <pc:sldMk cId="3770013199" sldId="610"/>
        </pc:sldMkLst>
      </pc:sldChg>
      <pc:sldChg chg="modNotesTx">
        <pc:chgData name="Stefano Basso" userId="a06bc753-8fae-479a-b1b9-fee3fd5ac3e8" providerId="ADAL" clId="{3F6927A9-5A36-402F-94E3-52CBA95C4EE3}" dt="2023-04-17T11:41:28.694" v="89" actId="20577"/>
        <pc:sldMkLst>
          <pc:docMk/>
          <pc:sldMk cId="4000123043" sldId="612"/>
        </pc:sldMkLst>
      </pc:sldChg>
      <pc:sldChg chg="addSp delSp modSp mod modNotesTx">
        <pc:chgData name="Stefano Basso" userId="a06bc753-8fae-479a-b1b9-fee3fd5ac3e8" providerId="ADAL" clId="{3F6927A9-5A36-402F-94E3-52CBA95C4EE3}" dt="2023-04-21T09:02:53.736" v="551" actId="1038"/>
        <pc:sldMkLst>
          <pc:docMk/>
          <pc:sldMk cId="559109353" sldId="613"/>
        </pc:sldMkLst>
        <pc:grpChg chg="add mod">
          <ac:chgData name="Stefano Basso" userId="a06bc753-8fae-479a-b1b9-fee3fd5ac3e8" providerId="ADAL" clId="{3F6927A9-5A36-402F-94E3-52CBA95C4EE3}" dt="2023-04-21T09:02:53.736" v="551" actId="1038"/>
          <ac:grpSpMkLst>
            <pc:docMk/>
            <pc:sldMk cId="559109353" sldId="613"/>
            <ac:grpSpMk id="29" creationId="{3D2C5AE0-8BA3-D99D-2928-14C25AA00FAD}"/>
          </ac:grpSpMkLst>
        </pc:grpChg>
        <pc:picChg chg="del">
          <ac:chgData name="Stefano Basso" userId="a06bc753-8fae-479a-b1b9-fee3fd5ac3e8" providerId="ADAL" clId="{3F6927A9-5A36-402F-94E3-52CBA95C4EE3}" dt="2023-04-21T09:02:46.541" v="533" actId="478"/>
          <ac:picMkLst>
            <pc:docMk/>
            <pc:sldMk cId="559109353" sldId="613"/>
            <ac:picMk id="28" creationId="{905D6584-CE9C-C324-C9AF-0BBF26D83B86}"/>
          </ac:picMkLst>
        </pc:picChg>
        <pc:picChg chg="mod">
          <ac:chgData name="Stefano Basso" userId="a06bc753-8fae-479a-b1b9-fee3fd5ac3e8" providerId="ADAL" clId="{3F6927A9-5A36-402F-94E3-52CBA95C4EE3}" dt="2023-04-21T09:02:40.364" v="531"/>
          <ac:picMkLst>
            <pc:docMk/>
            <pc:sldMk cId="559109353" sldId="613"/>
            <ac:picMk id="31" creationId="{84EA7963-F775-9402-DBA1-017C9B87B8A8}"/>
          </ac:picMkLst>
        </pc:picChg>
        <pc:picChg chg="mod">
          <ac:chgData name="Stefano Basso" userId="a06bc753-8fae-479a-b1b9-fee3fd5ac3e8" providerId="ADAL" clId="{3F6927A9-5A36-402F-94E3-52CBA95C4EE3}" dt="2023-04-21T09:02:40.364" v="531"/>
          <ac:picMkLst>
            <pc:docMk/>
            <pc:sldMk cId="559109353" sldId="613"/>
            <ac:picMk id="32" creationId="{D65DF632-5BBC-270A-1A10-3C76FA38FDDF}"/>
          </ac:picMkLst>
        </pc:picChg>
      </pc:sldChg>
      <pc:sldChg chg="delSp add">
        <pc:chgData name="Stefano Basso" userId="a06bc753-8fae-479a-b1b9-fee3fd5ac3e8" providerId="ADAL" clId="{3F6927A9-5A36-402F-94E3-52CBA95C4EE3}" dt="2023-04-17T11:24:04.380" v="7" actId="478"/>
        <pc:sldMkLst>
          <pc:docMk/>
          <pc:sldMk cId="2120267708" sldId="616"/>
        </pc:sldMkLst>
        <pc:spChg chg="del">
          <ac:chgData name="Stefano Basso" userId="a06bc753-8fae-479a-b1b9-fee3fd5ac3e8" providerId="ADAL" clId="{3F6927A9-5A36-402F-94E3-52CBA95C4EE3}" dt="2023-04-17T11:24:04.380" v="7" actId="478"/>
          <ac:spMkLst>
            <pc:docMk/>
            <pc:sldMk cId="2120267708" sldId="616"/>
            <ac:spMk id="9" creationId="{00000000-0000-0000-0000-000000000000}"/>
          </ac:spMkLst>
        </pc:spChg>
        <pc:spChg chg="del">
          <ac:chgData name="Stefano Basso" userId="a06bc753-8fae-479a-b1b9-fee3fd5ac3e8" providerId="ADAL" clId="{3F6927A9-5A36-402F-94E3-52CBA95C4EE3}" dt="2023-04-17T11:24:04.380" v="7" actId="478"/>
          <ac:spMkLst>
            <pc:docMk/>
            <pc:sldMk cId="2120267708" sldId="616"/>
            <ac:spMk id="15" creationId="{00000000-0000-0000-0000-000000000000}"/>
          </ac:spMkLst>
        </pc:spChg>
        <pc:spChg chg="del">
          <ac:chgData name="Stefano Basso" userId="a06bc753-8fae-479a-b1b9-fee3fd5ac3e8" providerId="ADAL" clId="{3F6927A9-5A36-402F-94E3-52CBA95C4EE3}" dt="2023-04-17T11:24:04.380" v="7" actId="478"/>
          <ac:spMkLst>
            <pc:docMk/>
            <pc:sldMk cId="2120267708" sldId="616"/>
            <ac:spMk id="17" creationId="{00000000-0000-0000-0000-000000000000}"/>
          </ac:spMkLst>
        </pc:spChg>
        <pc:spChg chg="del">
          <ac:chgData name="Stefano Basso" userId="a06bc753-8fae-479a-b1b9-fee3fd5ac3e8" providerId="ADAL" clId="{3F6927A9-5A36-402F-94E3-52CBA95C4EE3}" dt="2023-04-17T11:24:04.380" v="7" actId="478"/>
          <ac:spMkLst>
            <pc:docMk/>
            <pc:sldMk cId="2120267708" sldId="616"/>
            <ac:spMk id="18" creationId="{00000000-0000-0000-0000-000000000000}"/>
          </ac:spMkLst>
        </pc:spChg>
        <pc:spChg chg="del">
          <ac:chgData name="Stefano Basso" userId="a06bc753-8fae-479a-b1b9-fee3fd5ac3e8" providerId="ADAL" clId="{3F6927A9-5A36-402F-94E3-52CBA95C4EE3}" dt="2023-04-17T11:24:04.380" v="7" actId="478"/>
          <ac:spMkLst>
            <pc:docMk/>
            <pc:sldMk cId="2120267708" sldId="616"/>
            <ac:spMk id="19" creationId="{00000000-0000-0000-0000-000000000000}"/>
          </ac:spMkLst>
        </pc:spChg>
        <pc:spChg chg="del">
          <ac:chgData name="Stefano Basso" userId="a06bc753-8fae-479a-b1b9-fee3fd5ac3e8" providerId="ADAL" clId="{3F6927A9-5A36-402F-94E3-52CBA95C4EE3}" dt="2023-04-17T11:24:04.380" v="7" actId="478"/>
          <ac:spMkLst>
            <pc:docMk/>
            <pc:sldMk cId="2120267708" sldId="616"/>
            <ac:spMk id="22" creationId="{5E7D9FEC-E976-A999-5C85-CCCA15DE95CA}"/>
          </ac:spMkLst>
        </pc:spChg>
        <pc:spChg chg="del">
          <ac:chgData name="Stefano Basso" userId="a06bc753-8fae-479a-b1b9-fee3fd5ac3e8" providerId="ADAL" clId="{3F6927A9-5A36-402F-94E3-52CBA95C4EE3}" dt="2023-04-17T11:24:04.380" v="7" actId="478"/>
          <ac:spMkLst>
            <pc:docMk/>
            <pc:sldMk cId="2120267708" sldId="616"/>
            <ac:spMk id="23" creationId="{F27AC4A6-68B0-7A7F-9CA3-E19C2ABEE27E}"/>
          </ac:spMkLst>
        </pc:spChg>
        <pc:spChg chg="del">
          <ac:chgData name="Stefano Basso" userId="a06bc753-8fae-479a-b1b9-fee3fd5ac3e8" providerId="ADAL" clId="{3F6927A9-5A36-402F-94E3-52CBA95C4EE3}" dt="2023-04-17T11:24:04.380" v="7" actId="478"/>
          <ac:spMkLst>
            <pc:docMk/>
            <pc:sldMk cId="2120267708" sldId="616"/>
            <ac:spMk id="33" creationId="{F3B9798B-706B-7C48-7160-71A95D964EC4}"/>
          </ac:spMkLst>
        </pc:spChg>
        <pc:grpChg chg="del">
          <ac:chgData name="Stefano Basso" userId="a06bc753-8fae-479a-b1b9-fee3fd5ac3e8" providerId="ADAL" clId="{3F6927A9-5A36-402F-94E3-52CBA95C4EE3}" dt="2023-04-17T11:24:04.380" v="7" actId="478"/>
          <ac:grpSpMkLst>
            <pc:docMk/>
            <pc:sldMk cId="2120267708" sldId="616"/>
            <ac:grpSpMk id="26" creationId="{BE8B2862-039A-69D1-593D-BCC661B0F589}"/>
          </ac:grpSpMkLst>
        </pc:grpChg>
        <pc:picChg chg="del">
          <ac:chgData name="Stefano Basso" userId="a06bc753-8fae-479a-b1b9-fee3fd5ac3e8" providerId="ADAL" clId="{3F6927A9-5A36-402F-94E3-52CBA95C4EE3}" dt="2023-04-17T11:24:04.380" v="7" actId="478"/>
          <ac:picMkLst>
            <pc:docMk/>
            <pc:sldMk cId="2120267708" sldId="616"/>
            <ac:picMk id="6" creationId="{83CAF2DC-6305-B114-ACC6-E02C36834BD8}"/>
          </ac:picMkLst>
        </pc:picChg>
        <pc:picChg chg="del">
          <ac:chgData name="Stefano Basso" userId="a06bc753-8fae-479a-b1b9-fee3fd5ac3e8" providerId="ADAL" clId="{3F6927A9-5A36-402F-94E3-52CBA95C4EE3}" dt="2023-04-17T11:24:04.380" v="7" actId="478"/>
          <ac:picMkLst>
            <pc:docMk/>
            <pc:sldMk cId="2120267708" sldId="616"/>
            <ac:picMk id="8" creationId="{3F337837-F699-025F-ABA9-FCACC2725877}"/>
          </ac:picMkLst>
        </pc:picChg>
        <pc:picChg chg="del">
          <ac:chgData name="Stefano Basso" userId="a06bc753-8fae-479a-b1b9-fee3fd5ac3e8" providerId="ADAL" clId="{3F6927A9-5A36-402F-94E3-52CBA95C4EE3}" dt="2023-04-17T11:24:04.380" v="7" actId="478"/>
          <ac:picMkLst>
            <pc:docMk/>
            <pc:sldMk cId="2120267708" sldId="616"/>
            <ac:picMk id="11" creationId="{CEA4A6E3-0D6B-C1D4-6E25-A0BFC2A3DB4C}"/>
          </ac:picMkLst>
        </pc:picChg>
        <pc:picChg chg="del">
          <ac:chgData name="Stefano Basso" userId="a06bc753-8fae-479a-b1b9-fee3fd5ac3e8" providerId="ADAL" clId="{3F6927A9-5A36-402F-94E3-52CBA95C4EE3}" dt="2023-04-17T11:24:04.380" v="7" actId="478"/>
          <ac:picMkLst>
            <pc:docMk/>
            <pc:sldMk cId="2120267708" sldId="616"/>
            <ac:picMk id="13" creationId="{00000000-0000-0000-0000-000000000000}"/>
          </ac:picMkLst>
        </pc:picChg>
        <pc:picChg chg="del">
          <ac:chgData name="Stefano Basso" userId="a06bc753-8fae-479a-b1b9-fee3fd5ac3e8" providerId="ADAL" clId="{3F6927A9-5A36-402F-94E3-52CBA95C4EE3}" dt="2023-04-17T11:24:04.380" v="7" actId="478"/>
          <ac:picMkLst>
            <pc:docMk/>
            <pc:sldMk cId="2120267708" sldId="616"/>
            <ac:picMk id="20" creationId="{D8ADBA11-7877-FBB2-43C7-4B18E5322A36}"/>
          </ac:picMkLst>
        </pc:picChg>
        <pc:picChg chg="del">
          <ac:chgData name="Stefano Basso" userId="a06bc753-8fae-479a-b1b9-fee3fd5ac3e8" providerId="ADAL" clId="{3F6927A9-5A36-402F-94E3-52CBA95C4EE3}" dt="2023-04-17T11:24:04.380" v="7" actId="478"/>
          <ac:picMkLst>
            <pc:docMk/>
            <pc:sldMk cId="2120267708" sldId="616"/>
            <ac:picMk id="24" creationId="{4A0E68BB-7961-7337-4C43-288C65CA11BF}"/>
          </ac:picMkLst>
        </pc:picChg>
        <pc:picChg chg="del">
          <ac:chgData name="Stefano Basso" userId="a06bc753-8fae-479a-b1b9-fee3fd5ac3e8" providerId="ADAL" clId="{3F6927A9-5A36-402F-94E3-52CBA95C4EE3}" dt="2023-04-17T11:24:04.380" v="7" actId="478"/>
          <ac:picMkLst>
            <pc:docMk/>
            <pc:sldMk cId="2120267708" sldId="616"/>
            <ac:picMk id="25" creationId="{C9416291-0CAE-32EB-2CD1-7AAB42246284}"/>
          </ac:picMkLst>
        </pc:picChg>
      </pc:sldChg>
      <pc:sldChg chg="addSp delSp modSp add mod">
        <pc:chgData name="Stefano Basso" userId="a06bc753-8fae-479a-b1b9-fee3fd5ac3e8" providerId="ADAL" clId="{3F6927A9-5A36-402F-94E3-52CBA95C4EE3}" dt="2023-04-17T14:22:27.043" v="161" actId="14100"/>
        <pc:sldMkLst>
          <pc:docMk/>
          <pc:sldMk cId="1690372738" sldId="617"/>
        </pc:sldMkLst>
        <pc:spChg chg="mod topLvl">
          <ac:chgData name="Stefano Basso" userId="a06bc753-8fae-479a-b1b9-fee3fd5ac3e8" providerId="ADAL" clId="{3F6927A9-5A36-402F-94E3-52CBA95C4EE3}" dt="2023-04-17T14:22:27.043" v="161" actId="14100"/>
          <ac:spMkLst>
            <pc:docMk/>
            <pc:sldMk cId="1690372738" sldId="617"/>
            <ac:spMk id="37" creationId="{9E8A8B38-AF91-AEEA-7951-E085787C24C7}"/>
          </ac:spMkLst>
        </pc:spChg>
        <pc:spChg chg="mod topLvl">
          <ac:chgData name="Stefano Basso" userId="a06bc753-8fae-479a-b1b9-fee3fd5ac3e8" providerId="ADAL" clId="{3F6927A9-5A36-402F-94E3-52CBA95C4EE3}" dt="2023-04-17T14:22:11.761" v="159" actId="1038"/>
          <ac:spMkLst>
            <pc:docMk/>
            <pc:sldMk cId="1690372738" sldId="617"/>
            <ac:spMk id="39" creationId="{131EF0AF-B734-B0A3-781A-C9C3E048DE7C}"/>
          </ac:spMkLst>
        </pc:spChg>
        <pc:spChg chg="del">
          <ac:chgData name="Stefano Basso" userId="a06bc753-8fae-479a-b1b9-fee3fd5ac3e8" providerId="ADAL" clId="{3F6927A9-5A36-402F-94E3-52CBA95C4EE3}" dt="2023-04-17T14:19:29.463" v="99" actId="478"/>
          <ac:spMkLst>
            <pc:docMk/>
            <pc:sldMk cId="1690372738" sldId="617"/>
            <ac:spMk id="85" creationId="{2684A493-3925-B492-C9B3-20082E7067A1}"/>
          </ac:spMkLst>
        </pc:spChg>
        <pc:spChg chg="del">
          <ac:chgData name="Stefano Basso" userId="a06bc753-8fae-479a-b1b9-fee3fd5ac3e8" providerId="ADAL" clId="{3F6927A9-5A36-402F-94E3-52CBA95C4EE3}" dt="2023-04-17T14:19:26.917" v="98" actId="478"/>
          <ac:spMkLst>
            <pc:docMk/>
            <pc:sldMk cId="1690372738" sldId="617"/>
            <ac:spMk id="86" creationId="{1D4DF4E6-6EFF-496E-A718-2FBCF8957E28}"/>
          </ac:spMkLst>
        </pc:spChg>
        <pc:grpChg chg="add mod">
          <ac:chgData name="Stefano Basso" userId="a06bc753-8fae-479a-b1b9-fee3fd5ac3e8" providerId="ADAL" clId="{3F6927A9-5A36-402F-94E3-52CBA95C4EE3}" dt="2023-04-17T14:19:52.057" v="101" actId="164"/>
          <ac:grpSpMkLst>
            <pc:docMk/>
            <pc:sldMk cId="1690372738" sldId="617"/>
            <ac:grpSpMk id="3" creationId="{6A642271-0F55-70E5-CF43-B7EAAAB87928}"/>
          </ac:grpSpMkLst>
        </pc:grpChg>
        <pc:grpChg chg="add del mod">
          <ac:chgData name="Stefano Basso" userId="a06bc753-8fae-479a-b1b9-fee3fd5ac3e8" providerId="ADAL" clId="{3F6927A9-5A36-402F-94E3-52CBA95C4EE3}" dt="2023-04-17T14:20:20.519" v="116" actId="165"/>
          <ac:grpSpMkLst>
            <pc:docMk/>
            <pc:sldMk cId="1690372738" sldId="617"/>
            <ac:grpSpMk id="4" creationId="{F7455594-04E3-981C-049D-A5D883F838B5}"/>
          </ac:grpSpMkLst>
        </pc:grpChg>
      </pc:sldChg>
      <pc:sldChg chg="addSp delSp modSp add mod">
        <pc:chgData name="Stefano Basso" userId="a06bc753-8fae-479a-b1b9-fee3fd5ac3e8" providerId="ADAL" clId="{3F6927A9-5A36-402F-94E3-52CBA95C4EE3}" dt="2023-04-17T15:22:31.675" v="275" actId="1036"/>
        <pc:sldMkLst>
          <pc:docMk/>
          <pc:sldMk cId="1198710869" sldId="618"/>
        </pc:sldMkLst>
        <pc:spChg chg="del">
          <ac:chgData name="Stefano Basso" userId="a06bc753-8fae-479a-b1b9-fee3fd5ac3e8" providerId="ADAL" clId="{3F6927A9-5A36-402F-94E3-52CBA95C4EE3}" dt="2023-04-17T15:16:21.917" v="173" actId="478"/>
          <ac:spMkLst>
            <pc:docMk/>
            <pc:sldMk cId="1198710869" sldId="618"/>
            <ac:spMk id="34" creationId="{00000000-0000-0000-0000-000000000000}"/>
          </ac:spMkLst>
        </pc:spChg>
        <pc:spChg chg="mod">
          <ac:chgData name="Stefano Basso" userId="a06bc753-8fae-479a-b1b9-fee3fd5ac3e8" providerId="ADAL" clId="{3F6927A9-5A36-402F-94E3-52CBA95C4EE3}" dt="2023-04-17T15:19:52.935" v="269" actId="20577"/>
          <ac:spMkLst>
            <pc:docMk/>
            <pc:sldMk cId="1198710869" sldId="618"/>
            <ac:spMk id="37" creationId="{00000000-0000-0000-0000-000000000000}"/>
          </ac:spMkLst>
        </pc:spChg>
        <pc:grpChg chg="del">
          <ac:chgData name="Stefano Basso" userId="a06bc753-8fae-479a-b1b9-fee3fd5ac3e8" providerId="ADAL" clId="{3F6927A9-5A36-402F-94E3-52CBA95C4EE3}" dt="2023-04-17T15:16:21.917" v="173" actId="478"/>
          <ac:grpSpMkLst>
            <pc:docMk/>
            <pc:sldMk cId="1198710869" sldId="618"/>
            <ac:grpSpMk id="7" creationId="{00000000-0000-0000-0000-000000000000}"/>
          </ac:grpSpMkLst>
        </pc:grpChg>
        <pc:grpChg chg="del">
          <ac:chgData name="Stefano Basso" userId="a06bc753-8fae-479a-b1b9-fee3fd5ac3e8" providerId="ADAL" clId="{3F6927A9-5A36-402F-94E3-52CBA95C4EE3}" dt="2023-04-17T15:16:21.917" v="173" actId="478"/>
          <ac:grpSpMkLst>
            <pc:docMk/>
            <pc:sldMk cId="1198710869" sldId="618"/>
            <ac:grpSpMk id="8" creationId="{00000000-0000-0000-0000-000000000000}"/>
          </ac:grpSpMkLst>
        </pc:grpChg>
        <pc:grpChg chg="del">
          <ac:chgData name="Stefano Basso" userId="a06bc753-8fae-479a-b1b9-fee3fd5ac3e8" providerId="ADAL" clId="{3F6927A9-5A36-402F-94E3-52CBA95C4EE3}" dt="2023-04-17T15:16:21.917" v="173" actId="478"/>
          <ac:grpSpMkLst>
            <pc:docMk/>
            <pc:sldMk cId="1198710869" sldId="618"/>
            <ac:grpSpMk id="9" creationId="{00000000-0000-0000-0000-000000000000}"/>
          </ac:grpSpMkLst>
        </pc:grpChg>
        <pc:grpChg chg="del">
          <ac:chgData name="Stefano Basso" userId="a06bc753-8fae-479a-b1b9-fee3fd5ac3e8" providerId="ADAL" clId="{3F6927A9-5A36-402F-94E3-52CBA95C4EE3}" dt="2023-04-17T15:16:21.917" v="173" actId="478"/>
          <ac:grpSpMkLst>
            <pc:docMk/>
            <pc:sldMk cId="1198710869" sldId="618"/>
            <ac:grpSpMk id="27" creationId="{00000000-0000-0000-0000-000000000000}"/>
          </ac:grpSpMkLst>
        </pc:grpChg>
        <pc:picChg chg="del">
          <ac:chgData name="Stefano Basso" userId="a06bc753-8fae-479a-b1b9-fee3fd5ac3e8" providerId="ADAL" clId="{3F6927A9-5A36-402F-94E3-52CBA95C4EE3}" dt="2023-04-17T15:16:33.907" v="176" actId="478"/>
          <ac:picMkLst>
            <pc:docMk/>
            <pc:sldMk cId="1198710869" sldId="618"/>
            <ac:picMk id="4" creationId="{00000000-0000-0000-0000-000000000000}"/>
          </ac:picMkLst>
        </pc:picChg>
        <pc:picChg chg="add mod">
          <ac:chgData name="Stefano Basso" userId="a06bc753-8fae-479a-b1b9-fee3fd5ac3e8" providerId="ADAL" clId="{3F6927A9-5A36-402F-94E3-52CBA95C4EE3}" dt="2023-04-17T15:22:31.675" v="275" actId="1036"/>
          <ac:picMkLst>
            <pc:docMk/>
            <pc:sldMk cId="1198710869" sldId="618"/>
            <ac:picMk id="10" creationId="{6A7C1BFE-E7C3-5DA0-FBBD-C03975F9605E}"/>
          </ac:picMkLst>
        </pc:picChg>
        <pc:picChg chg="del">
          <ac:chgData name="Stefano Basso" userId="a06bc753-8fae-479a-b1b9-fee3fd5ac3e8" providerId="ADAL" clId="{3F6927A9-5A36-402F-94E3-52CBA95C4EE3}" dt="2023-04-17T15:16:33.907" v="176" actId="478"/>
          <ac:picMkLst>
            <pc:docMk/>
            <pc:sldMk cId="1198710869" sldId="618"/>
            <ac:picMk id="15" creationId="{00000000-0000-0000-0000-000000000000}"/>
          </ac:picMkLst>
        </pc:picChg>
        <pc:picChg chg="add mod">
          <ac:chgData name="Stefano Basso" userId="a06bc753-8fae-479a-b1b9-fee3fd5ac3e8" providerId="ADAL" clId="{3F6927A9-5A36-402F-94E3-52CBA95C4EE3}" dt="2023-04-17T15:18:11.526" v="204"/>
          <ac:picMkLst>
            <pc:docMk/>
            <pc:sldMk cId="1198710869" sldId="618"/>
            <ac:picMk id="36" creationId="{D187DCE1-BDE3-D59B-FD60-B4C63602881D}"/>
          </ac:picMkLst>
        </pc:picChg>
        <pc:picChg chg="add mod">
          <ac:chgData name="Stefano Basso" userId="a06bc753-8fae-479a-b1b9-fee3fd5ac3e8" providerId="ADAL" clId="{3F6927A9-5A36-402F-94E3-52CBA95C4EE3}" dt="2023-04-17T15:18:11.526" v="204"/>
          <ac:picMkLst>
            <pc:docMk/>
            <pc:sldMk cId="1198710869" sldId="618"/>
            <ac:picMk id="41" creationId="{4BA92E4F-7CD3-C20C-E801-C659D2D0570A}"/>
          </ac:picMkLst>
        </pc:picChg>
        <pc:cxnChg chg="del">
          <ac:chgData name="Stefano Basso" userId="a06bc753-8fae-479a-b1b9-fee3fd5ac3e8" providerId="ADAL" clId="{3F6927A9-5A36-402F-94E3-52CBA95C4EE3}" dt="2023-04-17T15:16:21.917" v="173" actId="478"/>
          <ac:cxnSpMkLst>
            <pc:docMk/>
            <pc:sldMk cId="1198710869" sldId="618"/>
            <ac:cxnSpMk id="11" creationId="{00000000-0000-0000-0000-000000000000}"/>
          </ac:cxnSpMkLst>
        </pc:cxnChg>
        <pc:cxnChg chg="del">
          <ac:chgData name="Stefano Basso" userId="a06bc753-8fae-479a-b1b9-fee3fd5ac3e8" providerId="ADAL" clId="{3F6927A9-5A36-402F-94E3-52CBA95C4EE3}" dt="2023-04-17T15:16:21.917" v="173" actId="478"/>
          <ac:cxnSpMkLst>
            <pc:docMk/>
            <pc:sldMk cId="1198710869" sldId="618"/>
            <ac:cxnSpMk id="39" creationId="{00000000-0000-0000-0000-000000000000}"/>
          </ac:cxnSpMkLst>
        </pc:cxnChg>
        <pc:cxnChg chg="del">
          <ac:chgData name="Stefano Basso" userId="a06bc753-8fae-479a-b1b9-fee3fd5ac3e8" providerId="ADAL" clId="{3F6927A9-5A36-402F-94E3-52CBA95C4EE3}" dt="2023-04-17T15:16:21.917" v="173" actId="478"/>
          <ac:cxnSpMkLst>
            <pc:docMk/>
            <pc:sldMk cId="1198710869" sldId="618"/>
            <ac:cxnSpMk id="53" creationId="{00000000-0000-0000-0000-00000000000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4583003-1E72-4167-83C9-3F29643458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97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1BDC5A0-B9A8-4119-A468-D617F99CF7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985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-66" charset="0"/>
        <a:cs typeface="Geneva" pitchFamily="-66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-66" charset="0"/>
        <a:cs typeface="Geneva" pitchFamily="-66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-66" charset="0"/>
        <a:cs typeface="Geneva" pitchFamily="-66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-66" charset="0"/>
        <a:cs typeface="Geneva" pitchFamily="-66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-66" charset="0"/>
        <a:cs typeface="Geneva" pitchFamily="-66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1pPr>
            <a:lvl2pPr marL="742950" indent="-285750" eaLnBrk="0" hangingPunct="0"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2pPr>
            <a:lvl3pPr marL="1143000" indent="-228600" eaLnBrk="0" hangingPunct="0"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3pPr>
            <a:lvl4pPr marL="1600200" indent="-228600" eaLnBrk="0" hangingPunct="0"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4pPr>
            <a:lvl5pPr marL="2057400" indent="-228600" eaLnBrk="0" hangingPunct="0"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-66" charset="2"/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-66" charset="2"/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-66" charset="2"/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-66" charset="2"/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9pPr>
          </a:lstStyle>
          <a:p>
            <a:fld id="{76D17BB4-C045-45BF-8EB5-C1D90CE23B9B}" type="slidenum">
              <a:rPr lang="en-GB" sz="1200">
                <a:solidFill>
                  <a:schemeClr val="tx1"/>
                </a:solidFill>
              </a:rPr>
              <a:pPr/>
              <a:t>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Geneva" pitchFamily="-66" charset="0"/>
                <a:cs typeface="Geneva" pitchFamily="-66" charset="0"/>
              </a:rPr>
              <a:t>Thank you Francesco / Elena for the introduction. (and greetings to all of you)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Geneva" pitchFamily="-66" charset="0"/>
              <a:cs typeface="Geneva" pitchFamily="-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Geneva" pitchFamily="-66" charset="0"/>
                <a:cs typeface="Geneva" pitchFamily="-66" charset="0"/>
              </a:rPr>
              <a:t>(Since there have already been 8 presentations before this one, let’s start with some interesting pictures to wake up the attention)</a:t>
            </a:r>
          </a:p>
        </p:txBody>
      </p:sp>
    </p:spTree>
    <p:extLst>
      <p:ext uri="{BB962C8B-B14F-4D97-AF65-F5344CB8AC3E}">
        <p14:creationId xmlns:p14="http://schemas.microsoft.com/office/powerpoint/2010/main" val="117950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1pPr>
            <a:lvl2pPr marL="742950" indent="-285750" eaLnBrk="0" hangingPunct="0"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2pPr>
            <a:lvl3pPr marL="1143000" indent="-228600" eaLnBrk="0" hangingPunct="0"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3pPr>
            <a:lvl4pPr marL="1600200" indent="-228600" eaLnBrk="0" hangingPunct="0"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4pPr>
            <a:lvl5pPr marL="2057400" indent="-228600" eaLnBrk="0" hangingPunct="0"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-66" charset="2"/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-66" charset="2"/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-66" charset="2"/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-66" charset="2"/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9pPr>
          </a:lstStyle>
          <a:p>
            <a:fld id="{CCD1BAA1-770E-48A4-91FA-2515FC2B60C8}" type="slidenum">
              <a:rPr lang="en-GB" sz="1200">
                <a:solidFill>
                  <a:schemeClr val="tx1"/>
                </a:solidFill>
              </a:rPr>
              <a:pPr/>
              <a:t>2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dirty="0"/>
              <a:t>With this, I thank you for your attention and I am happy to discuss questions from your side.</a:t>
            </a:r>
          </a:p>
          <a:p>
            <a:pPr eaLnBrk="1" hangingPunct="1"/>
            <a:r>
              <a:rPr lang="de-DE" dirty="0"/>
              <a:t>Thank you very much!</a:t>
            </a:r>
          </a:p>
        </p:txBody>
      </p:sp>
    </p:spTree>
    <p:extLst>
      <p:ext uri="{BB962C8B-B14F-4D97-AF65-F5344CB8AC3E}">
        <p14:creationId xmlns:p14="http://schemas.microsoft.com/office/powerpoint/2010/main" val="2345233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1pPr>
            <a:lvl2pPr marL="742950" indent="-285750" eaLnBrk="0" hangingPunct="0"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2pPr>
            <a:lvl3pPr marL="1143000" indent="-228600" eaLnBrk="0" hangingPunct="0"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3pPr>
            <a:lvl4pPr marL="1600200" indent="-228600" eaLnBrk="0" hangingPunct="0"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4pPr>
            <a:lvl5pPr marL="2057400" indent="-228600" eaLnBrk="0" hangingPunct="0"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-66" charset="2"/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-66" charset="2"/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-66" charset="2"/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-66" charset="2"/>
              <a:defRPr sz="2600">
                <a:solidFill>
                  <a:schemeClr val="bg2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9pPr>
          </a:lstStyle>
          <a:p>
            <a:fld id="{CCD1BAA1-770E-48A4-91FA-2515FC2B60C8}" type="slidenum">
              <a:rPr lang="en-GB" sz="1200">
                <a:solidFill>
                  <a:schemeClr val="tx1"/>
                </a:solidFill>
              </a:rPr>
              <a:pPr/>
              <a:t>3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dirty="0"/>
              <a:t>If you would like to hear more about how to use common hydrologic dynamics to predict floods, do not miss the talks of my colleagues Hsing-Jui Wang and Sumra Mushtaq on Wednesday afternoon.</a:t>
            </a:r>
          </a:p>
        </p:txBody>
      </p:sp>
    </p:spTree>
    <p:extLst>
      <p:ext uri="{BB962C8B-B14F-4D97-AF65-F5344CB8AC3E}">
        <p14:creationId xmlns:p14="http://schemas.microsoft.com/office/powerpoint/2010/main" val="230066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760"/>
            <a:ext cx="9144000" cy="1920240"/>
          </a:xfrm>
          <a:prstGeom prst="rect">
            <a:avLst/>
          </a:prstGeom>
        </p:spPr>
      </p:pic>
      <p:sp>
        <p:nvSpPr>
          <p:cNvPr id="5132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5257800"/>
            <a:ext cx="57150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6019800"/>
            <a:ext cx="2663825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/>
          <a:lstStyle>
            <a:lvl1pPr marL="0" indent="0"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64" y="5304383"/>
            <a:ext cx="1918476" cy="10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2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10300" y="381000"/>
            <a:ext cx="19431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6769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231C0D16-B7AB-439E-AE2A-FC90962682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86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F6849136-4288-414E-B449-7221B40E99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hteck 2"/>
          <p:cNvSpPr/>
          <p:nvPr userDrawn="1"/>
        </p:nvSpPr>
        <p:spPr bwMode="auto">
          <a:xfrm>
            <a:off x="6516216" y="5445224"/>
            <a:ext cx="2448272" cy="1224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-66" charset="2"/>
              <a:buNone/>
              <a:tabLst/>
            </a:pPr>
            <a:endParaRPr kumimoji="0" lang="de-DE" sz="2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Geneva" pitchFamily="-66" charset="0"/>
              <a:cs typeface="Geneva" pitchFamily="-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08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Edit title master format by clicking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58BA-97FF-467B-88B5-B4FF2FCC31FE}" type="slidenum">
              <a:rPr lang="de-DE" smtClean="0">
                <a:solidFill>
                  <a:srgbClr val="005AA0"/>
                </a:solidFill>
              </a:rPr>
              <a:pPr/>
              <a:t>‹#›</a:t>
            </a:fld>
            <a:endParaRPr lang="de-DE" dirty="0">
              <a:solidFill>
                <a:srgbClr val="005AA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5AA0"/>
                </a:solidFill>
              </a:rPr>
              <a:t>www.ufz.de</a:t>
            </a:r>
            <a:endParaRPr lang="de-DE" dirty="0">
              <a:solidFill>
                <a:srgbClr val="005AA0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507201"/>
            <a:ext cx="4105275" cy="4787900"/>
          </a:xfrm>
        </p:spPr>
        <p:txBody>
          <a:bodyPr/>
          <a:lstStyle>
            <a:lvl1pPr>
              <a:lnSpc>
                <a:spcPts val="1700"/>
              </a:lnSpc>
              <a:defRPr/>
            </a:lvl1pPr>
            <a:lvl2pPr>
              <a:lnSpc>
                <a:spcPts val="1700"/>
              </a:lnSpc>
              <a:defRPr/>
            </a:lvl2pPr>
            <a:lvl3pPr>
              <a:lnSpc>
                <a:spcPts val="1700"/>
              </a:lnSpc>
              <a:defRPr/>
            </a:lvl3pPr>
            <a:lvl4pPr>
              <a:lnSpc>
                <a:spcPts val="1700"/>
              </a:lnSpc>
              <a:defRPr/>
            </a:lvl4pPr>
            <a:lvl5pPr>
              <a:lnSpc>
                <a:spcPts val="1700"/>
              </a:lnSpc>
              <a:defRPr/>
            </a:lvl5pPr>
          </a:lstStyle>
          <a:p>
            <a:pPr lvl="0"/>
            <a:r>
              <a:rPr lang="de-DE"/>
              <a:t>Edit text master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Vierte </a:t>
            </a:r>
            <a:r>
              <a:rPr lang="de-DE" dirty="0"/>
              <a:t>Ebene</a:t>
            </a:r>
          </a:p>
          <a:p>
            <a:pPr lvl="4"/>
            <a:r>
              <a:rPr lang="de-DE"/>
              <a:t>Fourth level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79950" y="1507200"/>
            <a:ext cx="4104050" cy="4695659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/>
              <a:t>Picture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79950" y="6274858"/>
            <a:ext cx="1944688" cy="22648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700"/>
            </a:lvl1pPr>
          </a:lstStyle>
          <a:p>
            <a:pPr lvl="0"/>
            <a:r>
              <a:rPr lang="de-DE"/>
              <a:t>Picture caption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9881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Edit title master format by clicking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58BA-97FF-467B-88B5-B4FF2FCC31FE}" type="slidenum">
              <a:rPr lang="de-DE" smtClean="0">
                <a:solidFill>
                  <a:srgbClr val="005AA0"/>
                </a:solidFill>
              </a:rPr>
              <a:pPr/>
              <a:t>‹#›</a:t>
            </a:fld>
            <a:endParaRPr lang="de-DE" dirty="0">
              <a:solidFill>
                <a:srgbClr val="005AA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5AA0"/>
                </a:solidFill>
              </a:rPr>
              <a:t>www.ufz.de</a:t>
            </a:r>
            <a:endParaRPr lang="de-DE" dirty="0">
              <a:solidFill>
                <a:srgbClr val="005AA0"/>
              </a:solidFill>
            </a:endParaRP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507201"/>
            <a:ext cx="4105275" cy="4787900"/>
          </a:xfrm>
        </p:spPr>
        <p:txBody>
          <a:bodyPr/>
          <a:lstStyle>
            <a:lvl1pPr>
              <a:lnSpc>
                <a:spcPts val="1700"/>
              </a:lnSpc>
              <a:defRPr/>
            </a:lvl1pPr>
            <a:lvl2pPr>
              <a:lnSpc>
                <a:spcPts val="1700"/>
              </a:lnSpc>
              <a:defRPr/>
            </a:lvl2pPr>
            <a:lvl3pPr>
              <a:lnSpc>
                <a:spcPts val="1700"/>
              </a:lnSpc>
              <a:defRPr/>
            </a:lvl3pPr>
            <a:lvl4pPr>
              <a:lnSpc>
                <a:spcPts val="1700"/>
              </a:lnSpc>
              <a:defRPr/>
            </a:lvl4pPr>
            <a:lvl5pPr>
              <a:lnSpc>
                <a:spcPts val="1700"/>
              </a:lnSpc>
              <a:defRPr/>
            </a:lvl5pPr>
          </a:lstStyle>
          <a:p>
            <a:pPr lvl="0"/>
            <a:r>
              <a:rPr lang="de-DE"/>
              <a:t>Edit text master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Vierte </a:t>
            </a:r>
            <a:r>
              <a:rPr lang="de-DE" dirty="0"/>
              <a:t>Ebene</a:t>
            </a:r>
          </a:p>
          <a:p>
            <a:pPr lvl="4"/>
            <a:r>
              <a:rPr lang="de-DE"/>
              <a:t>Fourth level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7665" y="1517651"/>
            <a:ext cx="4105275" cy="4787900"/>
          </a:xfrm>
        </p:spPr>
        <p:txBody>
          <a:bodyPr/>
          <a:lstStyle>
            <a:lvl1pPr>
              <a:lnSpc>
                <a:spcPts val="1700"/>
              </a:lnSpc>
              <a:defRPr/>
            </a:lvl1pPr>
            <a:lvl2pPr>
              <a:lnSpc>
                <a:spcPts val="1700"/>
              </a:lnSpc>
              <a:defRPr/>
            </a:lvl2pPr>
            <a:lvl3pPr>
              <a:lnSpc>
                <a:spcPts val="1700"/>
              </a:lnSpc>
              <a:defRPr/>
            </a:lvl3pPr>
            <a:lvl4pPr>
              <a:lnSpc>
                <a:spcPts val="1700"/>
              </a:lnSpc>
              <a:defRPr/>
            </a:lvl4pPr>
            <a:lvl5pPr>
              <a:lnSpc>
                <a:spcPts val="1700"/>
              </a:lnSpc>
              <a:defRPr/>
            </a:lvl5pPr>
          </a:lstStyle>
          <a:p>
            <a:pPr lvl="0"/>
            <a:r>
              <a:rPr lang="de-DE"/>
              <a:t>Edit text master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Vierte </a:t>
            </a:r>
            <a:r>
              <a:rPr lang="de-DE" dirty="0"/>
              <a:t>Ebene</a:t>
            </a:r>
          </a:p>
          <a:p>
            <a:pPr lvl="4"/>
            <a:r>
              <a:rPr lang="de-DE"/>
              <a:t>Fourth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0433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 + Bil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Edit title master format by clicking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58BA-97FF-467B-88B5-B4FF2FCC31FE}" type="slidenum">
              <a:rPr lang="de-DE" smtClean="0">
                <a:solidFill>
                  <a:srgbClr val="005AA0"/>
                </a:solidFill>
              </a:rPr>
              <a:pPr/>
              <a:t>‹#›</a:t>
            </a:fld>
            <a:endParaRPr lang="de-DE" dirty="0">
              <a:solidFill>
                <a:srgbClr val="005AA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5AA0"/>
                </a:solidFill>
              </a:rPr>
              <a:t>www.ufz.de</a:t>
            </a:r>
            <a:endParaRPr lang="de-DE" dirty="0">
              <a:solidFill>
                <a:srgbClr val="005AA0"/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8726" y="1507202"/>
            <a:ext cx="4105275" cy="1921799"/>
          </a:xfrm>
        </p:spPr>
        <p:txBody>
          <a:bodyPr/>
          <a:lstStyle>
            <a:lvl1pPr marL="0" marR="0" indent="0" algn="l" defTabSz="1800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  <a:defRPr/>
            </a:lvl1pPr>
            <a:lvl2pPr marL="180975" indent="0">
              <a:buNone/>
              <a:defRPr/>
            </a:lvl2pPr>
            <a:lvl3pPr marL="360363" indent="0">
              <a:buNone/>
              <a:defRPr/>
            </a:lvl3pPr>
            <a:lvl4pPr marL="539750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de-DE"/>
              <a:t>Edit text master format</a:t>
            </a:r>
          </a:p>
          <a:p>
            <a:pPr lvl="0"/>
            <a:r>
              <a:rPr lang="de-DE"/>
              <a:t>Lorem ipsum dolor sit amet, consectetuer adipiscing elit. Aenean commodo ligula eget dolor. Aenean massa. Cum sociis natoque penatibus et magnis dis parturient montes, nascetur ridiculus mus.</a:t>
            </a:r>
          </a:p>
          <a:p>
            <a:pPr lvl="0"/>
            <a:endParaRPr lang="de-DE"/>
          </a:p>
          <a:p>
            <a:pPr lvl="0"/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360000" y="1507199"/>
            <a:ext cx="4104050" cy="2256000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/>
              <a:t>picture</a:t>
            </a:r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3936000"/>
            <a:ext cx="4104050" cy="2256000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/>
              <a:t>picture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6263895"/>
            <a:ext cx="4104000" cy="285452"/>
          </a:xfrm>
        </p:spPr>
        <p:txBody>
          <a:bodyPr/>
          <a:lstStyle>
            <a:lvl1pPr marL="0" marR="0" indent="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3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  <a:defRPr sz="700"/>
            </a:lvl1pPr>
            <a:lvl2pPr marL="180975" indent="0">
              <a:buNone/>
              <a:defRPr sz="700"/>
            </a:lvl2pPr>
            <a:lvl3pPr marL="360363" indent="0">
              <a:buNone/>
              <a:defRPr sz="700"/>
            </a:lvl3pPr>
            <a:lvl4pPr marL="539750" indent="0">
              <a:buNone/>
              <a:defRPr sz="700"/>
            </a:lvl4pPr>
            <a:lvl5pPr marL="714375" indent="0">
              <a:buNone/>
              <a:defRPr sz="700"/>
            </a:lvl5pPr>
          </a:lstStyle>
          <a:p>
            <a:pPr marL="0" marR="0" lvl="0" indent="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3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  <a:defRPr/>
            </a:pPr>
            <a:r>
              <a:rPr lang="de-DE"/>
              <a:t>Picture caption top and bottom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79194" y="3669027"/>
            <a:ext cx="4105275" cy="1968632"/>
          </a:xfrm>
        </p:spPr>
        <p:txBody>
          <a:bodyPr/>
          <a:lstStyle>
            <a:lvl1pPr marL="0" marR="0" indent="0" algn="l" defTabSz="1800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  <a:defRPr/>
            </a:lvl1pPr>
          </a:lstStyle>
          <a:p>
            <a:pPr lvl="0"/>
            <a:r>
              <a:rPr lang="de-DE"/>
              <a:t>Edit text master format</a:t>
            </a:r>
          </a:p>
          <a:p>
            <a:pPr lvl="0"/>
            <a:r>
              <a:rPr lang="de-DE"/>
              <a:t>Lorem ipsum dolor sit amet, consectetuer adipiscing elit. Aenean commodo ligula eget dolor. Aenean massa. </a:t>
            </a:r>
          </a:p>
          <a:p>
            <a:pPr marL="285750" marR="0" lvl="0" indent="-285750" algn="l" defTabSz="1800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>
                <a:tab pos="180000" algn="l"/>
                <a:tab pos="360000" algn="l"/>
              </a:tabLst>
              <a:defRPr/>
            </a:pPr>
            <a:r>
              <a:rPr lang="de-DE"/>
              <a:t>Lorem ipsum dolor sit amet, consectetuer adipiscing elit. Aenean commodo ligula eget dolor. Aenean massa. </a:t>
            </a:r>
          </a:p>
        </p:txBody>
      </p:sp>
    </p:spTree>
    <p:extLst>
      <p:ext uri="{BB962C8B-B14F-4D97-AF65-F5344CB8AC3E}">
        <p14:creationId xmlns:p14="http://schemas.microsoft.com/office/powerpoint/2010/main" val="3457027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+ Bild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Edit title master format by clicking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58BA-97FF-467B-88B5-B4FF2FCC31FE}" type="slidenum">
              <a:rPr lang="de-DE" smtClean="0">
                <a:solidFill>
                  <a:srgbClr val="005AA0"/>
                </a:solidFill>
              </a:rPr>
              <a:pPr/>
              <a:t>‹#›</a:t>
            </a:fld>
            <a:endParaRPr lang="de-DE" dirty="0">
              <a:solidFill>
                <a:srgbClr val="005AA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5AA0"/>
                </a:solidFill>
              </a:rPr>
              <a:t>www.ufz.de</a:t>
            </a:r>
            <a:endParaRPr lang="de-DE" dirty="0">
              <a:solidFill>
                <a:srgbClr val="005AA0"/>
              </a:solidFill>
            </a:endParaRPr>
          </a:p>
        </p:txBody>
      </p:sp>
      <p:sp>
        <p:nvSpPr>
          <p:cNvPr id="5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3936000"/>
            <a:ext cx="4104050" cy="2256000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/>
              <a:t>picture</a:t>
            </a:r>
          </a:p>
        </p:txBody>
      </p:sp>
      <p:sp>
        <p:nvSpPr>
          <p:cNvPr id="6" name="Bildplatzhalter 9"/>
          <p:cNvSpPr>
            <a:spLocks noGrp="1"/>
          </p:cNvSpPr>
          <p:nvPr>
            <p:ph type="pic" sz="quarter" idx="16" hasCustomPrompt="1"/>
          </p:nvPr>
        </p:nvSpPr>
        <p:spPr>
          <a:xfrm>
            <a:off x="4679950" y="3936789"/>
            <a:ext cx="4104000" cy="2256000"/>
          </a:xfrm>
        </p:spPr>
        <p:txBody>
          <a:bodyPr anchor="ctr" anchorCtr="0"/>
          <a:lstStyle>
            <a:lvl1pPr marL="0" indent="0" algn="ctr">
              <a:buNone/>
              <a:defRPr lang="de-DE" sz="11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picture</a:t>
            </a:r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6263895"/>
            <a:ext cx="4104000" cy="28545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700"/>
            </a:lvl1pPr>
            <a:lvl2pPr marL="180975" indent="0">
              <a:buNone/>
              <a:defRPr sz="700"/>
            </a:lvl2pPr>
            <a:lvl3pPr marL="360363" indent="0">
              <a:buNone/>
              <a:defRPr sz="700"/>
            </a:lvl3pPr>
            <a:lvl4pPr marL="539750" indent="0">
              <a:buNone/>
              <a:defRPr sz="700"/>
            </a:lvl4pPr>
            <a:lvl5pPr marL="714375" indent="0">
              <a:buNone/>
              <a:defRPr sz="700"/>
            </a:lvl5pPr>
          </a:lstStyle>
          <a:p>
            <a:pPr lvl="0"/>
            <a:r>
              <a:rPr lang="de-DE"/>
              <a:t>Picture caption</a:t>
            </a:r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690400" y="6264001"/>
            <a:ext cx="1934238" cy="28545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700"/>
            </a:lvl1pPr>
            <a:lvl2pPr marL="180975" indent="0">
              <a:buNone/>
              <a:defRPr sz="700"/>
            </a:lvl2pPr>
            <a:lvl3pPr marL="360363" indent="0">
              <a:buNone/>
              <a:defRPr sz="700"/>
            </a:lvl3pPr>
            <a:lvl4pPr marL="539750" indent="0">
              <a:buNone/>
              <a:defRPr sz="700"/>
            </a:lvl4pPr>
            <a:lvl5pPr marL="714375" indent="0">
              <a:buNone/>
              <a:defRPr sz="700"/>
            </a:lvl5pPr>
          </a:lstStyle>
          <a:p>
            <a:pPr lvl="0"/>
            <a:r>
              <a:rPr lang="de-DE"/>
              <a:t>Picture caption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507201"/>
            <a:ext cx="4105275" cy="2113821"/>
          </a:xfrm>
        </p:spPr>
        <p:txBody>
          <a:bodyPr/>
          <a:lstStyle>
            <a:lvl1pPr>
              <a:lnSpc>
                <a:spcPts val="1700"/>
              </a:lnSpc>
              <a:defRPr/>
            </a:lvl1pPr>
            <a:lvl2pPr>
              <a:lnSpc>
                <a:spcPts val="1700"/>
              </a:lnSpc>
              <a:defRPr/>
            </a:lvl2pPr>
            <a:lvl3pPr>
              <a:lnSpc>
                <a:spcPts val="1700"/>
              </a:lnSpc>
              <a:defRPr/>
            </a:lvl3pPr>
            <a:lvl4pPr>
              <a:lnSpc>
                <a:spcPts val="1700"/>
              </a:lnSpc>
              <a:defRPr/>
            </a:lvl4pPr>
            <a:lvl5pPr>
              <a:lnSpc>
                <a:spcPts val="1700"/>
              </a:lnSpc>
              <a:defRPr/>
            </a:lvl5pPr>
          </a:lstStyle>
          <a:p>
            <a:pPr lvl="0"/>
            <a:r>
              <a:rPr lang="de-DE"/>
              <a:t>Edit text master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Vierte </a:t>
            </a:r>
            <a:r>
              <a:rPr lang="de-DE" dirty="0"/>
              <a:t>Ebene</a:t>
            </a:r>
          </a:p>
          <a:p>
            <a:pPr lvl="4"/>
            <a:r>
              <a:rPr lang="de-DE"/>
              <a:t>Fourth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8167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Voll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A50-0486-41C3-8F9C-2E057E6D6925}" type="slidenum">
              <a:rPr lang="de-DE" smtClean="0">
                <a:solidFill>
                  <a:srgbClr val="005AA0"/>
                </a:solidFill>
              </a:rPr>
              <a:pPr/>
              <a:t>‹#›</a:t>
            </a:fld>
            <a:endParaRPr lang="de-DE" dirty="0">
              <a:solidFill>
                <a:srgbClr val="005AA0"/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005AA0"/>
                </a:solidFill>
              </a:rPr>
              <a:t>www.ufz.de</a:t>
            </a:r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360001" y="1804800"/>
            <a:ext cx="4105275" cy="158417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200"/>
              </a:lnSpc>
              <a:defRPr sz="1800" b="1" cap="none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Title of presentation</a:t>
            </a:r>
            <a:br>
              <a:rPr lang="de-DE"/>
            </a:br>
            <a:r>
              <a:rPr lang="de-DE"/>
              <a:t>a</a:t>
            </a:r>
            <a:r>
              <a:rPr lang="en-US"/>
              <a:t>lso possible in two parts</a:t>
            </a:r>
            <a:br>
              <a:rPr lang="de-DE"/>
            </a:br>
            <a:r>
              <a:rPr lang="en-US"/>
              <a:t>also possible </a:t>
            </a:r>
            <a:r>
              <a:rPr lang="de-DE"/>
              <a:t>subheadline</a:t>
            </a:r>
            <a:endParaRPr lang="de-DE" dirty="0"/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1" y="3859200"/>
            <a:ext cx="4105275" cy="9234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1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Speaker </a:t>
            </a:r>
            <a:r>
              <a:rPr lang="de-DE" dirty="0"/>
              <a:t>Prof. Dr. Dr. Mustermann</a:t>
            </a:r>
          </a:p>
          <a:p>
            <a:r>
              <a:rPr lang="de-DE"/>
              <a:t>Speaker </a:t>
            </a:r>
            <a:r>
              <a:rPr lang="de-DE" dirty="0"/>
              <a:t>Prof. med. Dr. Musterfrau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360000" y="4992000"/>
            <a:ext cx="8028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600"/>
              </a:lnSpc>
              <a:defRPr sz="11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FB1D3B89-47A1-4AA1-BD28-47B3673F5E39}" type="datetimeFigureOut">
              <a:rPr lang="de-DE" smtClean="0">
                <a:solidFill>
                  <a:srgbClr val="005AA0"/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21.04.2023</a:t>
            </a:fld>
            <a:endParaRPr lang="de-DE" dirty="0">
              <a:solidFill>
                <a:srgbClr val="005AA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770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Edit title master format by clicking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38382F"/>
              </a:buClr>
            </a:pPr>
            <a:fld id="{EA7858BA-97FF-467B-88B5-B4FF2FCC31FE}" type="slidenum">
              <a:rPr lang="de-DE" smtClean="0">
                <a:solidFill>
                  <a:srgbClr val="005AA0"/>
                </a:solidFill>
              </a:rPr>
              <a:pPr>
                <a:buClr>
                  <a:srgbClr val="38382F"/>
                </a:buClr>
              </a:pPr>
              <a:t>‹#›</a:t>
            </a:fld>
            <a:endParaRPr lang="de-DE" dirty="0">
              <a:solidFill>
                <a:srgbClr val="005AA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38382F"/>
              </a:buClr>
            </a:pPr>
            <a:r>
              <a:rPr lang="de-DE">
                <a:solidFill>
                  <a:srgbClr val="005AA0"/>
                </a:solidFill>
              </a:rPr>
              <a:t>www.ufz.de</a:t>
            </a:r>
            <a:endParaRPr lang="de-DE" dirty="0">
              <a:solidFill>
                <a:srgbClr val="005AA0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507201"/>
            <a:ext cx="4105275" cy="4787900"/>
          </a:xfrm>
        </p:spPr>
        <p:txBody>
          <a:bodyPr/>
          <a:lstStyle>
            <a:lvl1pPr>
              <a:lnSpc>
                <a:spcPts val="1700"/>
              </a:lnSpc>
              <a:defRPr/>
            </a:lvl1pPr>
            <a:lvl2pPr>
              <a:lnSpc>
                <a:spcPts val="1700"/>
              </a:lnSpc>
              <a:defRPr/>
            </a:lvl2pPr>
            <a:lvl3pPr>
              <a:lnSpc>
                <a:spcPts val="1700"/>
              </a:lnSpc>
              <a:defRPr/>
            </a:lvl3pPr>
            <a:lvl4pPr>
              <a:lnSpc>
                <a:spcPts val="1700"/>
              </a:lnSpc>
              <a:defRPr/>
            </a:lvl4pPr>
            <a:lvl5pPr>
              <a:lnSpc>
                <a:spcPts val="1700"/>
              </a:lnSpc>
              <a:defRPr/>
            </a:lvl5pPr>
          </a:lstStyle>
          <a:p>
            <a:pPr lvl="0"/>
            <a:r>
              <a:rPr lang="de-DE"/>
              <a:t>Edit text master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Vierte </a:t>
            </a:r>
            <a:r>
              <a:rPr lang="de-DE" dirty="0"/>
              <a:t>Ebene</a:t>
            </a:r>
          </a:p>
          <a:p>
            <a:pPr lvl="4"/>
            <a:r>
              <a:rPr lang="de-DE"/>
              <a:t>Fourth level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79950" y="1507200"/>
            <a:ext cx="4104050" cy="4695659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/>
              <a:t>Picture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79950" y="6274858"/>
            <a:ext cx="1944688" cy="22648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700"/>
            </a:lvl1pPr>
          </a:lstStyle>
          <a:p>
            <a:pPr lvl="0"/>
            <a:r>
              <a:rPr lang="de-DE"/>
              <a:t>Picture caption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4573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Edit title master format by clicking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38382F"/>
              </a:buClr>
            </a:pPr>
            <a:fld id="{EA7858BA-97FF-467B-88B5-B4FF2FCC31FE}" type="slidenum">
              <a:rPr lang="de-DE" smtClean="0">
                <a:solidFill>
                  <a:srgbClr val="005AA0"/>
                </a:solidFill>
              </a:rPr>
              <a:pPr>
                <a:buClr>
                  <a:srgbClr val="38382F"/>
                </a:buClr>
              </a:pPr>
              <a:t>‹#›</a:t>
            </a:fld>
            <a:endParaRPr lang="de-DE" dirty="0">
              <a:solidFill>
                <a:srgbClr val="005AA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38382F"/>
              </a:buClr>
            </a:pPr>
            <a:r>
              <a:rPr lang="de-DE">
                <a:solidFill>
                  <a:srgbClr val="005AA0"/>
                </a:solidFill>
              </a:rPr>
              <a:t>www.ufz.de</a:t>
            </a:r>
            <a:endParaRPr lang="de-DE" dirty="0">
              <a:solidFill>
                <a:srgbClr val="005AA0"/>
              </a:solidFill>
            </a:endParaRP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507201"/>
            <a:ext cx="4105275" cy="4787900"/>
          </a:xfrm>
        </p:spPr>
        <p:txBody>
          <a:bodyPr/>
          <a:lstStyle>
            <a:lvl1pPr>
              <a:lnSpc>
                <a:spcPts val="1700"/>
              </a:lnSpc>
              <a:defRPr/>
            </a:lvl1pPr>
            <a:lvl2pPr>
              <a:lnSpc>
                <a:spcPts val="1700"/>
              </a:lnSpc>
              <a:defRPr/>
            </a:lvl2pPr>
            <a:lvl3pPr>
              <a:lnSpc>
                <a:spcPts val="1700"/>
              </a:lnSpc>
              <a:defRPr/>
            </a:lvl3pPr>
            <a:lvl4pPr>
              <a:lnSpc>
                <a:spcPts val="1700"/>
              </a:lnSpc>
              <a:defRPr/>
            </a:lvl4pPr>
            <a:lvl5pPr>
              <a:lnSpc>
                <a:spcPts val="1700"/>
              </a:lnSpc>
              <a:defRPr/>
            </a:lvl5pPr>
          </a:lstStyle>
          <a:p>
            <a:pPr lvl="0"/>
            <a:r>
              <a:rPr lang="de-DE"/>
              <a:t>Edit text master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Vierte </a:t>
            </a:r>
            <a:r>
              <a:rPr lang="de-DE" dirty="0"/>
              <a:t>Ebene</a:t>
            </a:r>
          </a:p>
          <a:p>
            <a:pPr lvl="4"/>
            <a:r>
              <a:rPr lang="de-DE"/>
              <a:t>Fourth level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7665" y="1517651"/>
            <a:ext cx="4105275" cy="4787900"/>
          </a:xfrm>
        </p:spPr>
        <p:txBody>
          <a:bodyPr/>
          <a:lstStyle>
            <a:lvl1pPr>
              <a:lnSpc>
                <a:spcPts val="1700"/>
              </a:lnSpc>
              <a:defRPr/>
            </a:lvl1pPr>
            <a:lvl2pPr>
              <a:lnSpc>
                <a:spcPts val="1700"/>
              </a:lnSpc>
              <a:defRPr/>
            </a:lvl2pPr>
            <a:lvl3pPr>
              <a:lnSpc>
                <a:spcPts val="1700"/>
              </a:lnSpc>
              <a:defRPr/>
            </a:lvl3pPr>
            <a:lvl4pPr>
              <a:lnSpc>
                <a:spcPts val="1700"/>
              </a:lnSpc>
              <a:defRPr/>
            </a:lvl4pPr>
            <a:lvl5pPr>
              <a:lnSpc>
                <a:spcPts val="1700"/>
              </a:lnSpc>
              <a:defRPr/>
            </a:lvl5pPr>
          </a:lstStyle>
          <a:p>
            <a:pPr lvl="0"/>
            <a:r>
              <a:rPr lang="de-DE"/>
              <a:t>Edit text master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Vierte </a:t>
            </a:r>
            <a:r>
              <a:rPr lang="de-DE" dirty="0"/>
              <a:t>Ebene</a:t>
            </a:r>
          </a:p>
          <a:p>
            <a:pPr lvl="4"/>
            <a:r>
              <a:rPr lang="de-DE"/>
              <a:t>Fourth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1002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 + Bil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Edit title master format by clicking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38382F"/>
              </a:buClr>
            </a:pPr>
            <a:fld id="{EA7858BA-97FF-467B-88B5-B4FF2FCC31FE}" type="slidenum">
              <a:rPr lang="de-DE" smtClean="0">
                <a:solidFill>
                  <a:srgbClr val="005AA0"/>
                </a:solidFill>
              </a:rPr>
              <a:pPr>
                <a:buClr>
                  <a:srgbClr val="38382F"/>
                </a:buClr>
              </a:pPr>
              <a:t>‹#›</a:t>
            </a:fld>
            <a:endParaRPr lang="de-DE" dirty="0">
              <a:solidFill>
                <a:srgbClr val="005AA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38382F"/>
              </a:buClr>
            </a:pPr>
            <a:r>
              <a:rPr lang="de-DE">
                <a:solidFill>
                  <a:srgbClr val="005AA0"/>
                </a:solidFill>
              </a:rPr>
              <a:t>www.ufz.de</a:t>
            </a:r>
            <a:endParaRPr lang="de-DE" dirty="0">
              <a:solidFill>
                <a:srgbClr val="005AA0"/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8726" y="1507202"/>
            <a:ext cx="4105275" cy="1921799"/>
          </a:xfrm>
        </p:spPr>
        <p:txBody>
          <a:bodyPr/>
          <a:lstStyle>
            <a:lvl1pPr marL="0" marR="0" indent="0" algn="l" defTabSz="1800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  <a:defRPr/>
            </a:lvl1pPr>
            <a:lvl2pPr marL="180975" indent="0">
              <a:buNone/>
              <a:defRPr/>
            </a:lvl2pPr>
            <a:lvl3pPr marL="360363" indent="0">
              <a:buNone/>
              <a:defRPr/>
            </a:lvl3pPr>
            <a:lvl4pPr marL="539750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de-DE"/>
              <a:t>Edit text master format</a:t>
            </a:r>
          </a:p>
          <a:p>
            <a:pPr lvl="0"/>
            <a:r>
              <a:rPr lang="de-DE"/>
              <a:t>Lorem ipsum dolor sit amet, consectetuer adipiscing elit. Aenean commodo ligula eget dolor. Aenean massa. Cum sociis natoque penatibus et magnis dis parturient montes, nascetur ridiculus mus.</a:t>
            </a:r>
          </a:p>
          <a:p>
            <a:pPr lvl="0"/>
            <a:endParaRPr lang="de-DE"/>
          </a:p>
          <a:p>
            <a:pPr lvl="0"/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360000" y="1507199"/>
            <a:ext cx="4104050" cy="2256000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/>
              <a:t>picture</a:t>
            </a:r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3936000"/>
            <a:ext cx="4104050" cy="2256000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/>
              <a:t>picture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6263895"/>
            <a:ext cx="4104000" cy="285452"/>
          </a:xfrm>
        </p:spPr>
        <p:txBody>
          <a:bodyPr/>
          <a:lstStyle>
            <a:lvl1pPr marL="0" marR="0" indent="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3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  <a:defRPr sz="700"/>
            </a:lvl1pPr>
            <a:lvl2pPr marL="180975" indent="0">
              <a:buNone/>
              <a:defRPr sz="700"/>
            </a:lvl2pPr>
            <a:lvl3pPr marL="360363" indent="0">
              <a:buNone/>
              <a:defRPr sz="700"/>
            </a:lvl3pPr>
            <a:lvl4pPr marL="539750" indent="0">
              <a:buNone/>
              <a:defRPr sz="700"/>
            </a:lvl4pPr>
            <a:lvl5pPr marL="714375" indent="0">
              <a:buNone/>
              <a:defRPr sz="700"/>
            </a:lvl5pPr>
          </a:lstStyle>
          <a:p>
            <a:pPr marL="0" marR="0" lvl="0" indent="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3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  <a:defRPr/>
            </a:pPr>
            <a:r>
              <a:rPr lang="de-DE"/>
              <a:t>Picture caption top and bottom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79194" y="3669027"/>
            <a:ext cx="4105275" cy="1968632"/>
          </a:xfrm>
        </p:spPr>
        <p:txBody>
          <a:bodyPr/>
          <a:lstStyle>
            <a:lvl1pPr marL="0" marR="0" indent="0" algn="l" defTabSz="1800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  <a:defRPr/>
            </a:lvl1pPr>
          </a:lstStyle>
          <a:p>
            <a:pPr lvl="0"/>
            <a:r>
              <a:rPr lang="de-DE"/>
              <a:t>Edit text master format</a:t>
            </a:r>
          </a:p>
          <a:p>
            <a:pPr lvl="0"/>
            <a:r>
              <a:rPr lang="de-DE"/>
              <a:t>Lorem ipsum dolor sit amet, consectetuer adipiscing elit. Aenean commodo ligula eget dolor. Aenean massa. </a:t>
            </a:r>
          </a:p>
          <a:p>
            <a:pPr marL="285750" marR="0" lvl="0" indent="-285750" algn="l" defTabSz="1800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>
                <a:tab pos="180000" algn="l"/>
                <a:tab pos="360000" algn="l"/>
              </a:tabLst>
              <a:defRPr/>
            </a:pPr>
            <a:r>
              <a:rPr lang="de-DE"/>
              <a:t>Lorem ipsum dolor sit amet, consectetuer adipiscing elit. Aenean commodo ligula eget dolor. Aenean massa. </a:t>
            </a:r>
          </a:p>
        </p:txBody>
      </p:sp>
    </p:spTree>
    <p:extLst>
      <p:ext uri="{BB962C8B-B14F-4D97-AF65-F5344CB8AC3E}">
        <p14:creationId xmlns:p14="http://schemas.microsoft.com/office/powerpoint/2010/main" val="134616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7596CAD6-BF42-4126-A058-230CC4F69C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293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+ Bild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Edit title master format by clicking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38382F"/>
              </a:buClr>
            </a:pPr>
            <a:fld id="{EA7858BA-97FF-467B-88B5-B4FF2FCC31FE}" type="slidenum">
              <a:rPr lang="de-DE" smtClean="0">
                <a:solidFill>
                  <a:srgbClr val="005AA0"/>
                </a:solidFill>
              </a:rPr>
              <a:pPr>
                <a:buClr>
                  <a:srgbClr val="38382F"/>
                </a:buClr>
              </a:pPr>
              <a:t>‹#›</a:t>
            </a:fld>
            <a:endParaRPr lang="de-DE" dirty="0">
              <a:solidFill>
                <a:srgbClr val="005AA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38382F"/>
              </a:buClr>
            </a:pPr>
            <a:r>
              <a:rPr lang="de-DE">
                <a:solidFill>
                  <a:srgbClr val="005AA0"/>
                </a:solidFill>
              </a:rPr>
              <a:t>www.ufz.de</a:t>
            </a:r>
            <a:endParaRPr lang="de-DE" dirty="0">
              <a:solidFill>
                <a:srgbClr val="005AA0"/>
              </a:solidFill>
            </a:endParaRPr>
          </a:p>
        </p:txBody>
      </p:sp>
      <p:sp>
        <p:nvSpPr>
          <p:cNvPr id="5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3936000"/>
            <a:ext cx="4104050" cy="2256000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/>
              <a:t>picture</a:t>
            </a:r>
          </a:p>
        </p:txBody>
      </p:sp>
      <p:sp>
        <p:nvSpPr>
          <p:cNvPr id="6" name="Bildplatzhalter 9"/>
          <p:cNvSpPr>
            <a:spLocks noGrp="1"/>
          </p:cNvSpPr>
          <p:nvPr>
            <p:ph type="pic" sz="quarter" idx="16" hasCustomPrompt="1"/>
          </p:nvPr>
        </p:nvSpPr>
        <p:spPr>
          <a:xfrm>
            <a:off x="4679950" y="3936789"/>
            <a:ext cx="4104000" cy="2256000"/>
          </a:xfrm>
        </p:spPr>
        <p:txBody>
          <a:bodyPr anchor="ctr" anchorCtr="0"/>
          <a:lstStyle>
            <a:lvl1pPr marL="0" indent="0" algn="ctr">
              <a:buNone/>
              <a:defRPr lang="de-DE" sz="11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picture</a:t>
            </a:r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6263895"/>
            <a:ext cx="4104000" cy="28545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700"/>
            </a:lvl1pPr>
            <a:lvl2pPr marL="180975" indent="0">
              <a:buNone/>
              <a:defRPr sz="700"/>
            </a:lvl2pPr>
            <a:lvl3pPr marL="360363" indent="0">
              <a:buNone/>
              <a:defRPr sz="700"/>
            </a:lvl3pPr>
            <a:lvl4pPr marL="539750" indent="0">
              <a:buNone/>
              <a:defRPr sz="700"/>
            </a:lvl4pPr>
            <a:lvl5pPr marL="714375" indent="0">
              <a:buNone/>
              <a:defRPr sz="700"/>
            </a:lvl5pPr>
          </a:lstStyle>
          <a:p>
            <a:pPr lvl="0"/>
            <a:r>
              <a:rPr lang="de-DE"/>
              <a:t>Picture caption</a:t>
            </a:r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690400" y="6264001"/>
            <a:ext cx="1934238" cy="28545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700"/>
            </a:lvl1pPr>
            <a:lvl2pPr marL="180975" indent="0">
              <a:buNone/>
              <a:defRPr sz="700"/>
            </a:lvl2pPr>
            <a:lvl3pPr marL="360363" indent="0">
              <a:buNone/>
              <a:defRPr sz="700"/>
            </a:lvl3pPr>
            <a:lvl4pPr marL="539750" indent="0">
              <a:buNone/>
              <a:defRPr sz="700"/>
            </a:lvl4pPr>
            <a:lvl5pPr marL="714375" indent="0">
              <a:buNone/>
              <a:defRPr sz="700"/>
            </a:lvl5pPr>
          </a:lstStyle>
          <a:p>
            <a:pPr lvl="0"/>
            <a:r>
              <a:rPr lang="de-DE"/>
              <a:t>Picture caption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507201"/>
            <a:ext cx="4105275" cy="2113821"/>
          </a:xfrm>
        </p:spPr>
        <p:txBody>
          <a:bodyPr/>
          <a:lstStyle>
            <a:lvl1pPr>
              <a:lnSpc>
                <a:spcPts val="1700"/>
              </a:lnSpc>
              <a:defRPr/>
            </a:lvl1pPr>
            <a:lvl2pPr>
              <a:lnSpc>
                <a:spcPts val="1700"/>
              </a:lnSpc>
              <a:defRPr/>
            </a:lvl2pPr>
            <a:lvl3pPr>
              <a:lnSpc>
                <a:spcPts val="1700"/>
              </a:lnSpc>
              <a:defRPr/>
            </a:lvl3pPr>
            <a:lvl4pPr>
              <a:lnSpc>
                <a:spcPts val="1700"/>
              </a:lnSpc>
              <a:defRPr/>
            </a:lvl4pPr>
            <a:lvl5pPr>
              <a:lnSpc>
                <a:spcPts val="1700"/>
              </a:lnSpc>
              <a:defRPr/>
            </a:lvl5pPr>
          </a:lstStyle>
          <a:p>
            <a:pPr lvl="0"/>
            <a:r>
              <a:rPr lang="de-DE"/>
              <a:t>Edit text master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Vierte </a:t>
            </a:r>
            <a:r>
              <a:rPr lang="de-DE" dirty="0"/>
              <a:t>Ebene</a:t>
            </a:r>
          </a:p>
          <a:p>
            <a:pPr lvl="4"/>
            <a:r>
              <a:rPr lang="de-DE"/>
              <a:t>Fourth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8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Voll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38382F"/>
              </a:buClr>
            </a:pPr>
            <a:fld id="{7AF9AA50-0486-41C3-8F9C-2E057E6D6925}" type="slidenum">
              <a:rPr lang="de-DE" smtClean="0">
                <a:solidFill>
                  <a:srgbClr val="005AA0"/>
                </a:solidFill>
              </a:rPr>
              <a:pPr>
                <a:buClr>
                  <a:srgbClr val="38382F"/>
                </a:buClr>
              </a:pPr>
              <a:t>‹#›</a:t>
            </a:fld>
            <a:endParaRPr lang="de-DE" dirty="0">
              <a:solidFill>
                <a:srgbClr val="005AA0"/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buClr>
                <a:srgbClr val="38382F"/>
              </a:buClr>
            </a:pPr>
            <a:r>
              <a:rPr lang="de-DE" dirty="0">
                <a:solidFill>
                  <a:srgbClr val="005AA0"/>
                </a:solidFill>
              </a:rPr>
              <a:t>www.ufz.de</a:t>
            </a:r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360001" y="1804800"/>
            <a:ext cx="4105275" cy="158417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200"/>
              </a:lnSpc>
              <a:defRPr sz="1800" b="1" cap="none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Title of presentation</a:t>
            </a:r>
            <a:br>
              <a:rPr lang="de-DE"/>
            </a:br>
            <a:r>
              <a:rPr lang="de-DE"/>
              <a:t>a</a:t>
            </a:r>
            <a:r>
              <a:rPr lang="en-US"/>
              <a:t>lso possible in two parts</a:t>
            </a:r>
            <a:br>
              <a:rPr lang="de-DE"/>
            </a:br>
            <a:r>
              <a:rPr lang="en-US"/>
              <a:t>also possible </a:t>
            </a:r>
            <a:r>
              <a:rPr lang="de-DE"/>
              <a:t>subheadline</a:t>
            </a:r>
            <a:endParaRPr lang="de-DE" dirty="0"/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1" y="3859200"/>
            <a:ext cx="4105275" cy="9234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1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Speaker </a:t>
            </a:r>
            <a:r>
              <a:rPr lang="de-DE" dirty="0"/>
              <a:t>Prof. Dr. Dr. Mustermann</a:t>
            </a:r>
          </a:p>
          <a:p>
            <a:r>
              <a:rPr lang="de-DE"/>
              <a:t>Speaker </a:t>
            </a:r>
            <a:r>
              <a:rPr lang="de-DE" dirty="0"/>
              <a:t>Prof. med. Dr. Musterfrau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360000" y="4992000"/>
            <a:ext cx="8028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600"/>
              </a:lnSpc>
              <a:defRPr sz="11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FB1D3B89-47A1-4AA1-BD28-47B3673F5E39}" type="datetimeFigureOut">
              <a:rPr lang="de-DE" smtClean="0">
                <a:solidFill>
                  <a:srgbClr val="005AA0"/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21.04.2023</a:t>
            </a:fld>
            <a:endParaRPr lang="de-DE" dirty="0">
              <a:solidFill>
                <a:srgbClr val="005AA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35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98B2711D-5AB7-4E86-83EE-647BA784D8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62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43400" y="19050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B29BB13A-CB8F-460B-BA68-81002069F1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48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B1FB11E1-CE76-4C25-91FB-213D234EE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31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3725B70A-17EF-45BF-8C44-5BBA427E7E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3270D393-F692-4D3C-912A-02238C623B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16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8F2EB67C-4897-40E1-A387-6D3317DF39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32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0462D1AF-5D6A-4F84-845F-5B8DE22675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38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0891"/>
            <a:ext cx="9144000" cy="222504"/>
          </a:xfrm>
          <a:prstGeom prst="rect">
            <a:avLst/>
          </a:prstGeom>
        </p:spPr>
      </p:pic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Mastertitelformat bearbeiten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05000"/>
            <a:ext cx="7772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635576"/>
            <a:ext cx="19050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SEITE </a:t>
            </a:r>
            <a:fld id="{2FF6FD07-7230-446A-B183-D8E7E0C230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376" y="5988518"/>
            <a:ext cx="1187623" cy="4591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6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Geneva" pitchFamily="-66" charset="0"/>
          <a:cs typeface="Geneva" pitchFamily="-6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Geneva" pitchFamily="-66" charset="0"/>
          <a:cs typeface="Geneva" pitchFamily="-6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Geneva" pitchFamily="-66" charset="0"/>
          <a:cs typeface="Geneva" pitchFamily="-6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Geneva" pitchFamily="-66" charset="0"/>
          <a:cs typeface="Geneva" pitchFamily="-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Geneva" pitchFamily="-66" charset="0"/>
          <a:cs typeface="Geneva" pitchFamily="-6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Geneva" pitchFamily="-66" charset="0"/>
          <a:cs typeface="Geneva" pitchFamily="-6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Geneva" pitchFamily="-66" charset="0"/>
          <a:cs typeface="Geneva" pitchFamily="-6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Geneva" pitchFamily="-66" charset="0"/>
          <a:cs typeface="Geneva" pitchFamily="-66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Wingdings" pitchFamily="-66" charset="2"/>
        <a:defRPr sz="26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Wingdings" pitchFamily="-66" charset="2"/>
        <a:defRPr sz="26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Wingdings" pitchFamily="-66" charset="2"/>
        <a:defRPr sz="26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Wingdings" pitchFamily="-66" charset="2"/>
        <a:defRPr sz="26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Wingdings" pitchFamily="-66" charset="2"/>
        <a:defRPr sz="26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Wingdings" pitchFamily="-66" charset="2"/>
        <a:defRPr sz="2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Wingdings" pitchFamily="-66" charset="2"/>
        <a:defRPr sz="2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Wingdings" pitchFamily="-66" charset="2"/>
        <a:defRPr sz="2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Wingdings" pitchFamily="-66" charset="2"/>
        <a:defRPr sz="2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309320"/>
            <a:ext cx="9143990" cy="483453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321600"/>
            <a:ext cx="8424000" cy="8799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Edit title master format by clicking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80000" y="6537600"/>
            <a:ext cx="514400" cy="19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EA7858BA-97FF-467B-88B5-B4FF2FCC31FE}" type="slidenum">
              <a:rPr lang="de-DE" smtClean="0">
                <a:solidFill>
                  <a:srgbClr val="005AA0"/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‹#›</a:t>
            </a:fld>
            <a:endParaRPr lang="de-DE" dirty="0">
              <a:solidFill>
                <a:srgbClr val="005AA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508788"/>
            <a:ext cx="8424000" cy="48031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Edit text master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Fourth level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6958800" y="6537600"/>
            <a:ext cx="655200" cy="196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>
                <a:solidFill>
                  <a:srgbClr val="005AA0"/>
                </a:solidFill>
                <a:latin typeface="Arial"/>
                <a:ea typeface="+mn-ea"/>
                <a:cs typeface="+mn-cs"/>
              </a:rPr>
              <a:t>www.ufz.de</a:t>
            </a:r>
            <a:endParaRPr lang="de-DE" dirty="0">
              <a:solidFill>
                <a:srgbClr val="005AA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073338"/>
            <a:ext cx="9143990" cy="48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7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hf hdr="0" dt="0"/>
  <p:txStyles>
    <p:titleStyle>
      <a:lvl1pPr algn="l" defTabSz="914400" rtl="0" eaLnBrk="1" latinLnBrk="0" hangingPunct="1">
        <a:lnSpc>
          <a:spcPts val="2160"/>
        </a:lnSpc>
        <a:spcBef>
          <a:spcPct val="0"/>
        </a:spcBef>
        <a:buNone/>
        <a:defRPr sz="18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700"/>
        </a:lnSpc>
        <a:spcBef>
          <a:spcPts val="0"/>
        </a:spcBef>
        <a:spcAft>
          <a:spcPts val="1630"/>
        </a:spcAft>
        <a:buClr>
          <a:schemeClr val="tx2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lnSpc>
          <a:spcPts val="1700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lnSpc>
          <a:spcPts val="1700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lnSpc>
          <a:spcPts val="1700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lnSpc>
          <a:spcPts val="1700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309320"/>
            <a:ext cx="9143990" cy="483453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321600"/>
            <a:ext cx="8424000" cy="8799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Edit title master format by clicking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80000" y="6537600"/>
            <a:ext cx="514400" cy="19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EA7858BA-97FF-467B-88B5-B4FF2FCC31FE}" type="slidenum">
              <a:rPr lang="de-DE" smtClean="0">
                <a:solidFill>
                  <a:srgbClr val="005AA0"/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‹#›</a:t>
            </a:fld>
            <a:endParaRPr lang="de-DE" dirty="0">
              <a:solidFill>
                <a:srgbClr val="005AA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508788"/>
            <a:ext cx="8424000" cy="48031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Edit text master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Fourth level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6958800" y="6537600"/>
            <a:ext cx="655200" cy="196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>
                <a:solidFill>
                  <a:srgbClr val="005AA0"/>
                </a:solidFill>
                <a:latin typeface="Arial"/>
                <a:ea typeface="+mn-ea"/>
                <a:cs typeface="+mn-cs"/>
              </a:rPr>
              <a:t>www.ufz.de</a:t>
            </a:r>
            <a:endParaRPr lang="de-DE" dirty="0">
              <a:solidFill>
                <a:srgbClr val="005AA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073338"/>
            <a:ext cx="9143990" cy="48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5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hf hdr="0" dt="0"/>
  <p:txStyles>
    <p:titleStyle>
      <a:lvl1pPr algn="l" defTabSz="914400" rtl="0" eaLnBrk="1" latinLnBrk="0" hangingPunct="1">
        <a:lnSpc>
          <a:spcPts val="2160"/>
        </a:lnSpc>
        <a:spcBef>
          <a:spcPct val="0"/>
        </a:spcBef>
        <a:buNone/>
        <a:defRPr sz="18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700"/>
        </a:lnSpc>
        <a:spcBef>
          <a:spcPts val="0"/>
        </a:spcBef>
        <a:spcAft>
          <a:spcPts val="1630"/>
        </a:spcAft>
        <a:buClr>
          <a:schemeClr val="tx2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lnSpc>
          <a:spcPts val="1700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lnSpc>
          <a:spcPts val="1700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lnSpc>
          <a:spcPts val="1700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lnSpc>
          <a:spcPts val="1700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9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11" Type="http://schemas.openxmlformats.org/officeDocument/2006/relationships/image" Target="../media/image19.png"/><Relationship Id="rId5" Type="http://schemas.openxmlformats.org/officeDocument/2006/relationships/image" Target="../media/image7.jpeg"/><Relationship Id="rId15" Type="http://schemas.openxmlformats.org/officeDocument/2006/relationships/image" Target="../media/image23.png"/><Relationship Id="rId10" Type="http://schemas.openxmlformats.org/officeDocument/2006/relationships/image" Target="../media/image14.jpeg"/><Relationship Id="rId4" Type="http://schemas.openxmlformats.org/officeDocument/2006/relationships/image" Target="../media/image18.png"/><Relationship Id="rId9" Type="http://schemas.openxmlformats.org/officeDocument/2006/relationships/image" Target="../media/image13.jpe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u.eu/news/689/egu-announces-new-edi-logo-for-the-2021-general-assembly/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938" y="3352800"/>
            <a:ext cx="9168323" cy="17526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 sz="2400" dirty="0"/>
          </a:p>
        </p:txBody>
      </p:sp>
      <p:sp>
        <p:nvSpPr>
          <p:cNvPr id="12" name="Rectangle 11"/>
          <p:cNvSpPr/>
          <p:nvPr/>
        </p:nvSpPr>
        <p:spPr>
          <a:xfrm>
            <a:off x="-1" y="5919785"/>
            <a:ext cx="9168323" cy="9902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097152" y="60706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9pPr>
          </a:lstStyle>
          <a:p>
            <a:pPr algn="ctr">
              <a:buClrTx/>
              <a:buFontTx/>
            </a:pPr>
            <a:r>
              <a:rPr lang="en-GB" sz="2000" kern="0" dirty="0">
                <a:latin typeface="Calibri" panose="020F0502020204030204" pitchFamily="34" charset="0"/>
              </a:rPr>
              <a:t>Stefano Basso</a:t>
            </a:r>
          </a:p>
          <a:p>
            <a:pPr algn="ctr">
              <a:buClrTx/>
              <a:buFontTx/>
            </a:pPr>
            <a:r>
              <a:rPr lang="en-GB" sz="2000" b="0" kern="0" dirty="0">
                <a:latin typeface="Calibri" panose="020F0502020204030204" pitchFamily="34" charset="0"/>
              </a:rPr>
              <a:t>Ralf Merz, Larisa Tarasova, Arianna Miniussi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0261" y="3632199"/>
            <a:ext cx="9218583" cy="228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68030" y="3998172"/>
            <a:ext cx="8382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9pPr>
          </a:lstStyle>
          <a:p>
            <a:pPr algn="ctr">
              <a:lnSpc>
                <a:spcPct val="120000"/>
              </a:lnSpc>
              <a:buClrTx/>
              <a:buFontTx/>
              <a:defRPr/>
            </a:pPr>
            <a:r>
              <a:rPr lang="en-US" sz="4400" b="0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Foreseeing the propensity of rivers to extreme floods</a:t>
            </a:r>
            <a:endParaRPr lang="de-CH" sz="4400" b="0" kern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6801" y="2839"/>
            <a:ext cx="3124200" cy="784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blue logo with white text&#10;&#10;Description automatically generated with low confidence">
            <a:extLst>
              <a:ext uri="{FF2B5EF4-FFF2-40B4-BE49-F238E27FC236}">
                <a16:creationId xmlns:a16="http://schemas.microsoft.com/office/drawing/2014/main" id="{74469002-CA71-500F-EA0C-CC847ABBF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86" y="-50930"/>
            <a:ext cx="1834514" cy="832869"/>
          </a:xfrm>
          <a:prstGeom prst="rect">
            <a:avLst/>
          </a:prstGeom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B75E7A8-8A13-742A-A194-613E67BF39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" y="-16934"/>
            <a:ext cx="2399921" cy="7789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F8073F-686E-9536-7483-B3A17E838B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18" y="-76355"/>
            <a:ext cx="2078782" cy="923903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05F0F35F-45DE-6B6B-1EBE-FD06C78180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4" y="5919783"/>
            <a:ext cx="1488147" cy="99029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9FD240-2626-2314-1DB5-99D8DF9D07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62"/>
          <a:stretch/>
        </p:blipFill>
        <p:spPr>
          <a:xfrm>
            <a:off x="8143616" y="6248400"/>
            <a:ext cx="858762" cy="35632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D8F2F2D-53B0-073E-8EEE-A4D24B5FCFF4}"/>
              </a:ext>
            </a:extLst>
          </p:cNvPr>
          <p:cNvGrpSpPr/>
          <p:nvPr/>
        </p:nvGrpSpPr>
        <p:grpSpPr>
          <a:xfrm>
            <a:off x="4800600" y="22076"/>
            <a:ext cx="2225936" cy="699084"/>
            <a:chOff x="9696305" y="2492911"/>
            <a:chExt cx="2419496" cy="75987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0D3EC5B-D7D4-1481-EF31-7B2DA515CD10}"/>
                </a:ext>
              </a:extLst>
            </p:cNvPr>
            <p:cNvSpPr/>
            <p:nvPr/>
          </p:nvSpPr>
          <p:spPr bwMode="auto">
            <a:xfrm>
              <a:off x="9696305" y="2492911"/>
              <a:ext cx="2419496" cy="759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-66" charset="2"/>
                <a:buNone/>
                <a:tabLst/>
              </a:pPr>
              <a:endParaRPr kumimoji="0" lang="nb-NO" sz="26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Geneva" pitchFamily="-66" charset="0"/>
                <a:cs typeface="Geneva" pitchFamily="-66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6179CE4-6B62-0A9B-B25B-A2561396F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584"/>
            <a:stretch/>
          </p:blipFill>
          <p:spPr>
            <a:xfrm>
              <a:off x="9696305" y="2492913"/>
              <a:ext cx="970479" cy="75883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1ABF60B-9373-3910-482F-0B31CD2BD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15" t="27879" r="20030" b="43100"/>
            <a:stretch/>
          </p:blipFill>
          <p:spPr>
            <a:xfrm>
              <a:off x="10628685" y="2600896"/>
              <a:ext cx="1487116" cy="2286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517A2C4-DAA9-38AF-EC93-67AA2E32D4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15" t="58045" r="51041" b="12933"/>
            <a:stretch/>
          </p:blipFill>
          <p:spPr>
            <a:xfrm>
              <a:off x="11468102" y="2653279"/>
              <a:ext cx="609600" cy="2286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AE53C8E-D27D-AD56-B89E-429A331E30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59" t="61304" b="19348"/>
            <a:stretch/>
          </p:blipFill>
          <p:spPr>
            <a:xfrm>
              <a:off x="10633430" y="2943773"/>
              <a:ext cx="1444272" cy="1524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0" y="787400"/>
            <a:ext cx="9144000" cy="3098800"/>
            <a:chOff x="0" y="711200"/>
            <a:chExt cx="9144000" cy="3098800"/>
          </a:xfrm>
        </p:grpSpPr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11200"/>
              <a:ext cx="9144000" cy="30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0" y="711200"/>
              <a:ext cx="9144000" cy="309880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/>
            </a:p>
          </p:txBody>
        </p:sp>
      </p:grp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DADE0624-46B9-370D-80BD-5CE65256CF9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8"/>
          <a:stretch/>
        </p:blipFill>
        <p:spPr>
          <a:xfrm>
            <a:off x="7148097" y="5919783"/>
            <a:ext cx="1005303" cy="99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6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1023998"/>
            <a:ext cx="4730669" cy="35480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0"/>
            <a:ext cx="9144000" cy="7796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 Box 118"/>
          <p:cNvSpPr txBox="1">
            <a:spLocks noChangeArrowheads="1"/>
          </p:cNvSpPr>
          <p:nvPr/>
        </p:nvSpPr>
        <p:spPr bwMode="auto">
          <a:xfrm>
            <a:off x="152400" y="6248400"/>
            <a:ext cx="891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it-IT" altLang="de-DE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  <a:sym typeface="Wingdings" panose="05000000000000000000" pitchFamily="2" charset="2"/>
              </a:rPr>
              <a:t>stefano.basso@niva.no</a:t>
            </a:r>
            <a:endParaRPr lang="it-IT" altLang="de-DE" sz="2400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79153" y="3166755"/>
            <a:ext cx="4280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Blame the river not the rain,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Nature Geoscience, 2023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4572000" cy="841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874" y="5308937"/>
            <a:ext cx="5659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de-DE" sz="2000" dirty="0">
                <a:solidFill>
                  <a:schemeClr val="accent1"/>
                </a:solidFill>
                <a:latin typeface="Calibri" panose="020F0502020204030204" pitchFamily="34" charset="0"/>
              </a:rPr>
              <a:t>Want to talk more? </a:t>
            </a:r>
          </a:p>
          <a:p>
            <a:pPr>
              <a:spcBef>
                <a:spcPts val="0"/>
              </a:spcBef>
            </a:pPr>
            <a:r>
              <a:rPr lang="de-DE" sz="2000" dirty="0">
                <a:solidFill>
                  <a:schemeClr val="accent1"/>
                </a:solidFill>
                <a:latin typeface="Calibri" panose="020F0502020204030204" pitchFamily="34" charset="0"/>
              </a:rPr>
              <a:t>Would you like to collaborate?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874" y="6248400"/>
            <a:ext cx="5659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de-DE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Get in touch!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7D9FEC-E976-A999-5C85-CCCA15DE95CA}"/>
              </a:ext>
            </a:extLst>
          </p:cNvPr>
          <p:cNvSpPr/>
          <p:nvPr/>
        </p:nvSpPr>
        <p:spPr>
          <a:xfrm>
            <a:off x="4143815" y="990600"/>
            <a:ext cx="41619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Extreme flooding controlled by stream network organization and flow regime,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Nature Geoscience, 2023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7AC4A6-68B0-7A7F-9CA3-E19C2ABEE27E}"/>
              </a:ext>
            </a:extLst>
          </p:cNvPr>
          <p:cNvSpPr/>
          <p:nvPr/>
        </p:nvSpPr>
        <p:spPr>
          <a:xfrm>
            <a:off x="3733800" y="4648200"/>
            <a:ext cx="42808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way to predict river flood risk could help prepare for disasters,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Scientist, 2023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3F337837-F699-025F-ABA9-FCACC27258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124200"/>
            <a:ext cx="943309" cy="1222843"/>
          </a:xfrm>
          <a:prstGeom prst="rect">
            <a:avLst/>
          </a:prstGeom>
        </p:spPr>
      </p:pic>
      <p:pic>
        <p:nvPicPr>
          <p:cNvPr id="20" name="Picture 19" descr="A blue logo with white text&#10;&#10;Description automatically generated with low confidence">
            <a:extLst>
              <a:ext uri="{FF2B5EF4-FFF2-40B4-BE49-F238E27FC236}">
                <a16:creationId xmlns:a16="http://schemas.microsoft.com/office/drawing/2014/main" id="{D8ADBA11-7877-FBB2-43C7-4B18E5322A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86" y="-50930"/>
            <a:ext cx="1834514" cy="832869"/>
          </a:xfrm>
          <a:prstGeom prst="rect">
            <a:avLst/>
          </a:prstGeom>
        </p:spPr>
      </p:pic>
      <p:pic>
        <p:nvPicPr>
          <p:cNvPr id="24" name="Picture 2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A0E68BB-7961-7337-4C43-288C65CA11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" y="-16934"/>
            <a:ext cx="2399921" cy="7789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9416291-0CAE-32EB-2CD1-7AAB422462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18" y="-76355"/>
            <a:ext cx="2078782" cy="92390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E8B2862-039A-69D1-593D-BCC661B0F589}"/>
              </a:ext>
            </a:extLst>
          </p:cNvPr>
          <p:cNvGrpSpPr/>
          <p:nvPr/>
        </p:nvGrpSpPr>
        <p:grpSpPr>
          <a:xfrm>
            <a:off x="4800600" y="22076"/>
            <a:ext cx="2225936" cy="699084"/>
            <a:chOff x="9696305" y="2492911"/>
            <a:chExt cx="2419496" cy="75987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0349D41-1CDA-DE7F-2A2D-739788557614}"/>
                </a:ext>
              </a:extLst>
            </p:cNvPr>
            <p:cNvSpPr/>
            <p:nvPr/>
          </p:nvSpPr>
          <p:spPr bwMode="auto">
            <a:xfrm>
              <a:off x="9696305" y="2492911"/>
              <a:ext cx="2419496" cy="759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-66" charset="2"/>
                <a:buNone/>
                <a:tabLst/>
              </a:pPr>
              <a:endParaRPr kumimoji="0" lang="nb-NO" sz="26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Geneva" pitchFamily="-66" charset="0"/>
                <a:cs typeface="Geneva" pitchFamily="-66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6EE00F9-5072-6F8C-DE53-3DF8A8552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584"/>
            <a:stretch/>
          </p:blipFill>
          <p:spPr>
            <a:xfrm>
              <a:off x="9696305" y="2492913"/>
              <a:ext cx="970479" cy="75883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C48A15D-F635-9980-25F4-0CAC0FCA9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15" t="27879" r="20030" b="43100"/>
            <a:stretch/>
          </p:blipFill>
          <p:spPr>
            <a:xfrm>
              <a:off x="10628685" y="2600896"/>
              <a:ext cx="1487116" cy="2286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8E86B3D-1548-1E40-7F1D-163EE165AB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15" t="58045" r="51041" b="12933"/>
            <a:stretch/>
          </p:blipFill>
          <p:spPr>
            <a:xfrm>
              <a:off x="11468102" y="2653279"/>
              <a:ext cx="609600" cy="2286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A52D271-DE4D-D26A-64CA-AF80A1DAB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59" t="61304" b="19348"/>
            <a:stretch/>
          </p:blipFill>
          <p:spPr>
            <a:xfrm>
              <a:off x="10633430" y="2943773"/>
              <a:ext cx="1444272" cy="152400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F3B9798B-706B-7C48-7160-71A95D964EC4}"/>
              </a:ext>
            </a:extLst>
          </p:cNvPr>
          <p:cNvSpPr/>
          <p:nvPr/>
        </p:nvSpPr>
        <p:spPr bwMode="auto">
          <a:xfrm>
            <a:off x="-1" y="-26458"/>
            <a:ext cx="9132985" cy="84124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-66" charset="2"/>
              <a:buNone/>
              <a:tabLst/>
            </a:pPr>
            <a:endParaRPr kumimoji="0" lang="en-US" sz="2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Geneva" pitchFamily="-66" charset="0"/>
              <a:cs typeface="Geneva" pitchFamily="-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03B72F-EEE9-E263-6EC6-D5D05A8355DF}"/>
              </a:ext>
            </a:extLst>
          </p:cNvPr>
          <p:cNvGrpSpPr/>
          <p:nvPr/>
        </p:nvGrpSpPr>
        <p:grpSpPr>
          <a:xfrm>
            <a:off x="8048291" y="1524000"/>
            <a:ext cx="943309" cy="1222843"/>
            <a:chOff x="8048291" y="1524000"/>
            <a:chExt cx="943309" cy="1222843"/>
          </a:xfrm>
        </p:grpSpPr>
        <p:pic>
          <p:nvPicPr>
            <p:cNvPr id="6" name="Picture 5" descr="Qr code&#10;&#10;Description automatically generated">
              <a:extLst>
                <a:ext uri="{FF2B5EF4-FFF2-40B4-BE49-F238E27FC236}">
                  <a16:creationId xmlns:a16="http://schemas.microsoft.com/office/drawing/2014/main" id="{83CAF2DC-6305-B114-ACC6-E02C36834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8291" y="1524000"/>
              <a:ext cx="943309" cy="1222843"/>
            </a:xfrm>
            <a:prstGeom prst="rect">
              <a:avLst/>
            </a:prstGeom>
          </p:spPr>
        </p:pic>
        <p:pic>
          <p:nvPicPr>
            <p:cNvPr id="3" name="Picture 2" descr="Qr code&#10;&#10;Description automatically generated">
              <a:extLst>
                <a:ext uri="{FF2B5EF4-FFF2-40B4-BE49-F238E27FC236}">
                  <a16:creationId xmlns:a16="http://schemas.microsoft.com/office/drawing/2014/main" id="{D422BD72-591E-8192-BB72-A12B4B5E6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640" y="1586706"/>
              <a:ext cx="828610" cy="828610"/>
            </a:xfrm>
            <a:prstGeom prst="rect">
              <a:avLst/>
            </a:prstGeom>
          </p:spPr>
        </p:pic>
      </p:grp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96BE7F83-1469-EB8A-4CF3-856261A8A3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905" y="3181374"/>
            <a:ext cx="832298" cy="83229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D0038ED-C352-A1FE-DB70-74F70C54CBC9}"/>
              </a:ext>
            </a:extLst>
          </p:cNvPr>
          <p:cNvGrpSpPr/>
          <p:nvPr/>
        </p:nvGrpSpPr>
        <p:grpSpPr>
          <a:xfrm>
            <a:off x="8037459" y="4692154"/>
            <a:ext cx="941931" cy="1221056"/>
            <a:chOff x="8037459" y="4692154"/>
            <a:chExt cx="941931" cy="1221056"/>
          </a:xfrm>
        </p:grpSpPr>
        <p:pic>
          <p:nvPicPr>
            <p:cNvPr id="11" name="Picture 10" descr="Qr code&#10;&#10;Description automatically generated">
              <a:extLst>
                <a:ext uri="{FF2B5EF4-FFF2-40B4-BE49-F238E27FC236}">
                  <a16:creationId xmlns:a16="http://schemas.microsoft.com/office/drawing/2014/main" id="{CEA4A6E3-0D6B-C1D4-6E25-A0BFC2A3D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7459" y="4692154"/>
              <a:ext cx="941931" cy="1221056"/>
            </a:xfrm>
            <a:prstGeom prst="rect">
              <a:avLst/>
            </a:prstGeom>
          </p:spPr>
        </p:pic>
        <p:pic>
          <p:nvPicPr>
            <p:cNvPr id="14" name="Picture 13" descr="Qr code&#10;&#10;Description automatically generated">
              <a:extLst>
                <a:ext uri="{FF2B5EF4-FFF2-40B4-BE49-F238E27FC236}">
                  <a16:creationId xmlns:a16="http://schemas.microsoft.com/office/drawing/2014/main" id="{E018DBB6-C083-A4D6-089C-47C190739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4738841"/>
              <a:ext cx="857050" cy="857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612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6477001"/>
            <a:ext cx="9144000" cy="398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A16ECE-E0AB-6056-F489-9415B760033C}"/>
              </a:ext>
            </a:extLst>
          </p:cNvPr>
          <p:cNvSpPr/>
          <p:nvPr/>
        </p:nvSpPr>
        <p:spPr>
          <a:xfrm>
            <a:off x="99689" y="609600"/>
            <a:ext cx="88919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hydrologic dynamics</a:t>
            </a:r>
            <a:r>
              <a:rPr lang="en-US" sz="4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4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tell us </a:t>
            </a:r>
            <a:r>
              <a:rPr lang="en-US" sz="4000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lot</a:t>
            </a:r>
            <a:r>
              <a:rPr lang="en-US" sz="4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about </a:t>
            </a:r>
          </a:p>
          <a:p>
            <a:pPr algn="ctr">
              <a:spcBef>
                <a:spcPts val="0"/>
              </a:spcBef>
            </a:pPr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extreme floods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65DFF5-EC0A-BE55-11D5-E4C6AC06B6BD}"/>
              </a:ext>
            </a:extLst>
          </p:cNvPr>
          <p:cNvSpPr txBox="1"/>
          <p:nvPr/>
        </p:nvSpPr>
        <p:spPr>
          <a:xfrm>
            <a:off x="-76200" y="3566199"/>
            <a:ext cx="4752585" cy="127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Wang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 26 April, 15:05</a:t>
            </a:r>
            <a:endParaRPr lang="en-US" sz="2400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flow dynamics reveal heavy-tailed flood distributions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4191FD-2748-D9D7-8E4E-7AD0F934AB57}"/>
              </a:ext>
            </a:extLst>
          </p:cNvPr>
          <p:cNvSpPr txBox="1"/>
          <p:nvPr/>
        </p:nvSpPr>
        <p:spPr>
          <a:xfrm>
            <a:off x="4577255" y="3565587"/>
            <a:ext cx="4432959" cy="12741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2800"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pPr algn="ctr"/>
            <a:r>
              <a:rPr lang="en-US" sz="2400" u="sng" dirty="0">
                <a:solidFill>
                  <a:srgbClr val="000000"/>
                </a:solidFill>
              </a:rPr>
              <a:t>Mushtaq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b="1" dirty="0">
                <a:solidFill>
                  <a:srgbClr val="000000"/>
                </a:solidFill>
              </a:rPr>
              <a:t>Wed 26 April, 15:25</a:t>
            </a:r>
            <a:endParaRPr lang="en-US" sz="2400" u="sng" dirty="0">
              <a:solidFill>
                <a:srgbClr val="000000"/>
              </a:solidFill>
            </a:endParaRPr>
          </a:p>
          <a:p>
            <a:pPr algn="ctr"/>
            <a:r>
              <a:rPr lang="en-US" sz="2400" i="1" dirty="0">
                <a:solidFill>
                  <a:srgbClr val="000000"/>
                </a:solidFill>
              </a:rPr>
              <a:t>Combining runoff types and MEV to predict extreme floods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53A37A52-49FC-B9CE-79C4-E6CC30F80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793174"/>
            <a:ext cx="708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altLang="nb-NO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Session</a:t>
            </a:r>
            <a:r>
              <a:rPr lang="nb-NO" altLang="nb-NO" sz="2800" dirty="0">
                <a:latin typeface="Calibri" panose="020F0502020204030204" pitchFamily="34" charset="0"/>
                <a:ea typeface="Calibri" panose="020F0502020204030204" pitchFamily="34" charset="0"/>
              </a:rPr>
              <a:t> HS2.4.3: Space-time </a:t>
            </a:r>
            <a:r>
              <a:rPr lang="nb-NO" altLang="nb-NO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dynamics</a:t>
            </a:r>
            <a:r>
              <a:rPr lang="nb-NO" altLang="nb-NO" sz="2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altLang="nb-NO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nb-NO" altLang="nb-NO" sz="2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altLang="nb-NO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floods</a:t>
            </a:r>
            <a:endParaRPr lang="nb-NO" altLang="nb-NO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AutoShape 2" descr="EDI">
            <a:hlinkClick r:id="rId3"/>
            <a:extLst>
              <a:ext uri="{FF2B5EF4-FFF2-40B4-BE49-F238E27FC236}">
                <a16:creationId xmlns:a16="http://schemas.microsoft.com/office/drawing/2014/main" id="{44573434-7809-E691-9654-C30699B0B7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3203575" y="22913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31" name="Picture 30" descr="Diagram&#10;&#10;Description automatically generated">
            <a:extLst>
              <a:ext uri="{FF2B5EF4-FFF2-40B4-BE49-F238E27FC236}">
                <a16:creationId xmlns:a16="http://schemas.microsoft.com/office/drawing/2014/main" id="{1FDC6AD3-902E-B604-E6EC-10834EC4CC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/>
          <a:stretch/>
        </p:blipFill>
        <p:spPr>
          <a:xfrm>
            <a:off x="4584014" y="4926774"/>
            <a:ext cx="4331386" cy="1274195"/>
          </a:xfrm>
          <a:prstGeom prst="rect">
            <a:avLst/>
          </a:prstGeom>
        </p:spPr>
      </p:pic>
      <p:pic>
        <p:nvPicPr>
          <p:cNvPr id="34" name="Picture 33" descr="Chart, scatter chart&#10;&#10;Description automatically generated">
            <a:extLst>
              <a:ext uri="{FF2B5EF4-FFF2-40B4-BE49-F238E27FC236}">
                <a16:creationId xmlns:a16="http://schemas.microsoft.com/office/drawing/2014/main" id="{C26F3B2D-BA1B-2614-5929-6BD1237351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/>
        </p:blipFill>
        <p:spPr>
          <a:xfrm>
            <a:off x="341563" y="5060053"/>
            <a:ext cx="3963659" cy="1007638"/>
          </a:xfrm>
          <a:prstGeom prst="rect">
            <a:avLst/>
          </a:prstGeom>
        </p:spPr>
      </p:pic>
      <p:sp>
        <p:nvSpPr>
          <p:cNvPr id="22" name="Rounded Rectangle 11">
            <a:extLst>
              <a:ext uri="{FF2B5EF4-FFF2-40B4-BE49-F238E27FC236}">
                <a16:creationId xmlns:a16="http://schemas.microsoft.com/office/drawing/2014/main" id="{5436048B-768A-794D-B99A-57C579A8128C}"/>
              </a:ext>
            </a:extLst>
          </p:cNvPr>
          <p:cNvSpPr/>
          <p:nvPr/>
        </p:nvSpPr>
        <p:spPr>
          <a:xfrm>
            <a:off x="167314" y="3402774"/>
            <a:ext cx="4348800" cy="2955818"/>
          </a:xfrm>
          <a:prstGeom prst="roundRect">
            <a:avLst/>
          </a:prstGeom>
          <a:noFill/>
          <a:ln w="44450">
            <a:solidFill>
              <a:srgbClr val="005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11">
            <a:extLst>
              <a:ext uri="{FF2B5EF4-FFF2-40B4-BE49-F238E27FC236}">
                <a16:creationId xmlns:a16="http://schemas.microsoft.com/office/drawing/2014/main" id="{40D41F25-50D1-A84D-EC86-FEBDD71B7E3E}"/>
              </a:ext>
            </a:extLst>
          </p:cNvPr>
          <p:cNvSpPr/>
          <p:nvPr/>
        </p:nvSpPr>
        <p:spPr>
          <a:xfrm>
            <a:off x="4627554" y="3402774"/>
            <a:ext cx="4349132" cy="2955818"/>
          </a:xfrm>
          <a:prstGeom prst="roundRect">
            <a:avLst/>
          </a:prstGeom>
          <a:noFill/>
          <a:ln w="44450">
            <a:solidFill>
              <a:srgbClr val="005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0FE9B6C-C802-7012-D7DB-462C85919DA0}"/>
              </a:ext>
            </a:extLst>
          </p:cNvPr>
          <p:cNvSpPr/>
          <p:nvPr/>
        </p:nvSpPr>
        <p:spPr>
          <a:xfrm>
            <a:off x="1136642" y="672086"/>
            <a:ext cx="6788158" cy="1892487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9E3E80-5A84-3DA5-24B5-53F894533D41}"/>
              </a:ext>
            </a:extLst>
          </p:cNvPr>
          <p:cNvSpPr/>
          <p:nvPr/>
        </p:nvSpPr>
        <p:spPr>
          <a:xfrm>
            <a:off x="1609168" y="119400"/>
            <a:ext cx="7382432" cy="41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70962406-220F-37F2-CD76-C20EF91B4F81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114945"/>
            <a:ext cx="8820000" cy="408959"/>
          </a:xfrm>
          <a:prstGeom prst="rect">
            <a:avLst/>
          </a:prstGeom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Geneva" pitchFamily="-66" charset="0"/>
                <a:cs typeface="Geneva" pitchFamily="-66" charset="0"/>
              </a:defRPr>
            </a:lvl9pPr>
          </a:lstStyle>
          <a:p>
            <a:pPr algn="r" eaLnBrk="1" hangingPunct="1"/>
            <a:r>
              <a:rPr lang="en-US" sz="2400" b="0" cap="small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take  home  message</a:t>
            </a:r>
            <a:endParaRPr lang="en-GB" sz="2000" b="0" cap="smal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1" name="Picture 4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ADDED80-3100-BCA4-7468-3930F06BD4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43"/>
          <a:stretch/>
        </p:blipFill>
        <p:spPr>
          <a:xfrm>
            <a:off x="44885" y="52575"/>
            <a:ext cx="813964" cy="71874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74E4D97-5044-B804-1C5B-C0C671A8C7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97"/>
          <a:stretch/>
        </p:blipFill>
        <p:spPr>
          <a:xfrm>
            <a:off x="996405" y="-1424"/>
            <a:ext cx="481436" cy="63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00217"/>
      </p:ext>
    </p:extLst>
  </p:cSld>
  <p:clrMapOvr>
    <a:masterClrMapping/>
  </p:clrMapOvr>
</p:sld>
</file>

<file path=ppt/theme/theme1.xml><?xml version="1.0" encoding="utf-8"?>
<a:theme xmlns:a="http://schemas.openxmlformats.org/drawingml/2006/main" name="34995_UFZ-praesentation_4to3_white_e">
  <a:themeElements>
    <a:clrScheme name="UFZ1">
      <a:dk1>
        <a:srgbClr val="002B4E"/>
      </a:dk1>
      <a:lt1>
        <a:srgbClr val="FFFFFF"/>
      </a:lt1>
      <a:dk2>
        <a:srgbClr val="FFFFFF"/>
      </a:dk2>
      <a:lt2>
        <a:srgbClr val="606060"/>
      </a:lt2>
      <a:accent1>
        <a:srgbClr val="00589C"/>
      </a:accent1>
      <a:accent2>
        <a:srgbClr val="C0C0C0"/>
      </a:accent2>
      <a:accent3>
        <a:srgbClr val="D9D9D9"/>
      </a:accent3>
      <a:accent4>
        <a:srgbClr val="AAB4CB"/>
      </a:accent4>
      <a:accent5>
        <a:srgbClr val="003E6E"/>
      </a:accent5>
      <a:accent6>
        <a:srgbClr val="AEAEAE"/>
      </a:accent6>
      <a:hlink>
        <a:srgbClr val="FFCC00"/>
      </a:hlink>
      <a:folHlink>
        <a:srgbClr val="CC6600"/>
      </a:folHlink>
    </a:clrScheme>
    <a:fontScheme name="Leere Präsentation">
      <a:majorFont>
        <a:latin typeface="Arial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>
            <a:lumMod val="20000"/>
            <a:lumOff val="80000"/>
          </a:schemeClr>
        </a:solidFill>
        <a:ln>
          <a:noFill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 typeface="Wingdings" pitchFamily="-66" charset="2"/>
          <a:buNone/>
          <a:tabLst/>
          <a:defRPr kumimoji="0" sz="2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ea typeface="Geneva" pitchFamily="-66" charset="0"/>
            <a:cs typeface="Geneva" pitchFamily="-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 typeface="Wingdings" pitchFamily="-66" charset="2"/>
          <a:buNone/>
          <a:tabLst/>
          <a:defRPr kumimoji="0" lang="en-GB" sz="2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ea typeface="Geneva" pitchFamily="-66" charset="0"/>
            <a:cs typeface="Geneva" pitchFamily="-66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err="1" smtClean="0"/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589C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AAB4CB"/>
        </a:accent5>
        <a:accent6>
          <a:srgbClr val="AEAEAE"/>
        </a:accent6>
        <a:hlink>
          <a:srgbClr val="00589C"/>
        </a:hlink>
        <a:folHlink>
          <a:srgbClr val="D42D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ter: Inhaltsfolien">
  <a:themeElements>
    <a:clrScheme name="Benutzerdefiniert 1">
      <a:dk1>
        <a:srgbClr val="38382F"/>
      </a:dk1>
      <a:lt1>
        <a:sysClr val="window" lastClr="FFFFFF"/>
      </a:lt1>
      <a:dk2>
        <a:srgbClr val="005AA0"/>
      </a:dk2>
      <a:lt2>
        <a:srgbClr val="FFFFFF"/>
      </a:lt2>
      <a:accent1>
        <a:srgbClr val="005AA0"/>
      </a:accent1>
      <a:accent2>
        <a:srgbClr val="44AADD"/>
      </a:accent2>
      <a:accent3>
        <a:srgbClr val="A40228"/>
      </a:accent3>
      <a:accent4>
        <a:srgbClr val="008877"/>
      </a:accent4>
      <a:accent5>
        <a:srgbClr val="E6AE13"/>
      </a:accent5>
      <a:accent6>
        <a:srgbClr val="69217C"/>
      </a:accent6>
      <a:hlink>
        <a:srgbClr val="70705E"/>
      </a:hlink>
      <a:folHlink>
        <a:srgbClr val="70705E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ster: Inhaltsfolien">
  <a:themeElements>
    <a:clrScheme name="Benutzerdefiniert 1">
      <a:dk1>
        <a:srgbClr val="38382F"/>
      </a:dk1>
      <a:lt1>
        <a:sysClr val="window" lastClr="FFFFFF"/>
      </a:lt1>
      <a:dk2>
        <a:srgbClr val="005AA0"/>
      </a:dk2>
      <a:lt2>
        <a:srgbClr val="FFFFFF"/>
      </a:lt2>
      <a:accent1>
        <a:srgbClr val="005AA0"/>
      </a:accent1>
      <a:accent2>
        <a:srgbClr val="44AADD"/>
      </a:accent2>
      <a:accent3>
        <a:srgbClr val="A40228"/>
      </a:accent3>
      <a:accent4>
        <a:srgbClr val="008877"/>
      </a:accent4>
      <a:accent5>
        <a:srgbClr val="E6AE13"/>
      </a:accent5>
      <a:accent6>
        <a:srgbClr val="69217C"/>
      </a:accent6>
      <a:hlink>
        <a:srgbClr val="70705E"/>
      </a:hlink>
      <a:folHlink>
        <a:srgbClr val="70705E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34995_UFZ-praesentation_4to3_white_e</Template>
  <TotalTime>22245</TotalTime>
  <Words>240</Words>
  <Application>Microsoft Office PowerPoint</Application>
  <PresentationFormat>On-screen Show (4:3)</PresentationFormat>
  <Paragraphs>31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Wingdings</vt:lpstr>
      <vt:lpstr>34995_UFZ-praesentation_4to3_white_e</vt:lpstr>
      <vt:lpstr>Master: Inhaltsfolien</vt:lpstr>
      <vt:lpstr>1_Master: Inhaltsfolien</vt:lpstr>
      <vt:lpstr>PowerPoint Presentation</vt:lpstr>
      <vt:lpstr>PowerPoint Presentation</vt:lpstr>
      <vt:lpstr>PowerPoint Presentation</vt:lpstr>
    </vt:vector>
  </TitlesOfParts>
  <Company>UFZ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Basso</dc:creator>
  <cp:lastModifiedBy>Stefano Basso</cp:lastModifiedBy>
  <cp:revision>914</cp:revision>
  <dcterms:created xsi:type="dcterms:W3CDTF">2017-09-14T13:48:09Z</dcterms:created>
  <dcterms:modified xsi:type="dcterms:W3CDTF">2023-04-21T09:19:12Z</dcterms:modified>
</cp:coreProperties>
</file>