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</p:sldMasterIdLst>
  <p:sldIdLst>
    <p:sldId id="296" r:id="rId5"/>
    <p:sldId id="258" r:id="rId6"/>
    <p:sldId id="259" r:id="rId7"/>
    <p:sldId id="263" r:id="rId8"/>
    <p:sldId id="297" r:id="rId9"/>
    <p:sldId id="260" r:id="rId10"/>
    <p:sldId id="273" r:id="rId11"/>
    <p:sldId id="298" r:id="rId12"/>
    <p:sldId id="299" r:id="rId13"/>
    <p:sldId id="261" r:id="rId14"/>
    <p:sldId id="275" r:id="rId15"/>
    <p:sldId id="302" r:id="rId16"/>
    <p:sldId id="300" r:id="rId17"/>
    <p:sldId id="301" r:id="rId18"/>
    <p:sldId id="262" r:id="rId19"/>
    <p:sldId id="281" r:id="rId20"/>
    <p:sldId id="303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0AD"/>
    <a:srgbClr val="0F73BC"/>
    <a:srgbClr val="B13DC8"/>
    <a:srgbClr val="0E666D"/>
    <a:srgbClr val="20A472"/>
    <a:srgbClr val="00B0F0"/>
    <a:srgbClr val="1C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19" autoAdjust="0"/>
  </p:normalViewPr>
  <p:slideViewPr>
    <p:cSldViewPr snapToGrid="0">
      <p:cViewPr varScale="1">
        <p:scale>
          <a:sx n="89" d="100"/>
          <a:sy n="89" d="100"/>
        </p:scale>
        <p:origin x="168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de7be8f9741cf872" providerId="LiveId" clId="{CEAEE66D-4D3E-4C5B-A72B-E9342BB497D9}"/>
    <pc:docChg chg="addSld modSld modMainMaster">
      <pc:chgData name="" userId="de7be8f9741cf872" providerId="LiveId" clId="{CEAEE66D-4D3E-4C5B-A72B-E9342BB497D9}" dt="2022-03-18T06:22:44.350" v="16" actId="207"/>
      <pc:docMkLst>
        <pc:docMk/>
      </pc:docMkLst>
      <pc:sldChg chg="modTransition">
        <pc:chgData name="" userId="de7be8f9741cf872" providerId="LiveId" clId="{CEAEE66D-4D3E-4C5B-A72B-E9342BB497D9}" dt="2022-03-18T06:08:31.776" v="3"/>
        <pc:sldMkLst>
          <pc:docMk/>
          <pc:sldMk cId="2475805559" sldId="257"/>
        </pc:sldMkLst>
      </pc:sldChg>
      <pc:sldChg chg="modTransition">
        <pc:chgData name="" userId="de7be8f9741cf872" providerId="LiveId" clId="{CEAEE66D-4D3E-4C5B-A72B-E9342BB497D9}" dt="2022-03-18T06:08:31.776" v="3"/>
        <pc:sldMkLst>
          <pc:docMk/>
          <pc:sldMk cId="2533766761" sldId="258"/>
        </pc:sldMkLst>
      </pc:sldChg>
      <pc:sldChg chg="addSp modTransition">
        <pc:chgData name="" userId="de7be8f9741cf872" providerId="LiveId" clId="{CEAEE66D-4D3E-4C5B-A72B-E9342BB497D9}" dt="2022-03-18T06:12:57.622" v="8"/>
        <pc:sldMkLst>
          <pc:docMk/>
          <pc:sldMk cId="2603605623" sldId="259"/>
        </pc:sldMkLst>
        <pc:spChg chg="add">
          <ac:chgData name="" userId="de7be8f9741cf872" providerId="LiveId" clId="{CEAEE66D-4D3E-4C5B-A72B-E9342BB497D9}" dt="2022-03-18T06:12:57.622" v="8"/>
          <ac:spMkLst>
            <pc:docMk/>
            <pc:sldMk cId="2603605623" sldId="259"/>
            <ac:spMk id="5" creationId="{67B945A4-4A79-467E-AC8F-3FC562DC3D0D}"/>
          </ac:spMkLst>
        </pc:spChg>
        <pc:spChg chg="add">
          <ac:chgData name="" userId="de7be8f9741cf872" providerId="LiveId" clId="{CEAEE66D-4D3E-4C5B-A72B-E9342BB497D9}" dt="2022-03-18T06:12:57.622" v="8"/>
          <ac:spMkLst>
            <pc:docMk/>
            <pc:sldMk cId="2603605623" sldId="259"/>
            <ac:spMk id="6" creationId="{C028864B-F1FA-4A1D-8A45-CC7F22D89D28}"/>
          </ac:spMkLst>
        </pc:spChg>
        <pc:spChg chg="add">
          <ac:chgData name="" userId="de7be8f9741cf872" providerId="LiveId" clId="{CEAEE66D-4D3E-4C5B-A72B-E9342BB497D9}" dt="2022-03-18T06:12:57.622" v="8"/>
          <ac:spMkLst>
            <pc:docMk/>
            <pc:sldMk cId="2603605623" sldId="259"/>
            <ac:spMk id="7" creationId="{43ABF2FD-7AC5-47EC-B93B-17FDC34C75F1}"/>
          </ac:spMkLst>
        </pc:spChg>
        <pc:spChg chg="add">
          <ac:chgData name="" userId="de7be8f9741cf872" providerId="LiveId" clId="{CEAEE66D-4D3E-4C5B-A72B-E9342BB497D9}" dt="2022-03-18T06:12:57.622" v="8"/>
          <ac:spMkLst>
            <pc:docMk/>
            <pc:sldMk cId="2603605623" sldId="259"/>
            <ac:spMk id="8" creationId="{2C421F66-9C25-4D74-AA2A-BC83F29B55A6}"/>
          </ac:spMkLst>
        </pc:spChg>
        <pc:spChg chg="add">
          <ac:chgData name="" userId="de7be8f9741cf872" providerId="LiveId" clId="{CEAEE66D-4D3E-4C5B-A72B-E9342BB497D9}" dt="2022-03-18T06:12:57.622" v="8"/>
          <ac:spMkLst>
            <pc:docMk/>
            <pc:sldMk cId="2603605623" sldId="259"/>
            <ac:spMk id="9" creationId="{40B0860B-03E1-46F9-BA98-10B7AC4EC694}"/>
          </ac:spMkLst>
        </pc:spChg>
      </pc:sldChg>
      <pc:sldChg chg="addSp modSp add">
        <pc:chgData name="" userId="de7be8f9741cf872" providerId="LiveId" clId="{CEAEE66D-4D3E-4C5B-A72B-E9342BB497D9}" dt="2022-03-18T06:19:30.819" v="12" actId="207"/>
        <pc:sldMkLst>
          <pc:docMk/>
          <pc:sldMk cId="1508882781" sldId="260"/>
        </pc:sldMkLst>
        <pc:spChg chg="add">
          <ac:chgData name="" userId="de7be8f9741cf872" providerId="LiveId" clId="{CEAEE66D-4D3E-4C5B-A72B-E9342BB497D9}" dt="2022-03-18T06:18:23.348" v="11"/>
          <ac:spMkLst>
            <pc:docMk/>
            <pc:sldMk cId="1508882781" sldId="260"/>
            <ac:spMk id="10" creationId="{FEC65908-8B3C-496C-9E11-B031B9EDE536}"/>
          </ac:spMkLst>
        </pc:spChg>
        <pc:spChg chg="mod">
          <ac:chgData name="" userId="de7be8f9741cf872" providerId="LiveId" clId="{CEAEE66D-4D3E-4C5B-A72B-E9342BB497D9}" dt="2022-03-18T06:18:05.613" v="10" actId="207"/>
          <ac:spMkLst>
            <pc:docMk/>
            <pc:sldMk cId="1508882781" sldId="260"/>
            <ac:spMk id="22" creationId="{D57E256C-DC13-4FCA-BD12-484DF135CEB3}"/>
          </ac:spMkLst>
        </pc:spChg>
        <pc:spChg chg="mod">
          <ac:chgData name="" userId="de7be8f9741cf872" providerId="LiveId" clId="{CEAEE66D-4D3E-4C5B-A72B-E9342BB497D9}" dt="2022-03-18T06:19:30.819" v="12" actId="207"/>
          <ac:spMkLst>
            <pc:docMk/>
            <pc:sldMk cId="1508882781" sldId="260"/>
            <ac:spMk id="26" creationId="{CE205558-DE04-440F-BD39-D4BB54E105D3}"/>
          </ac:spMkLst>
        </pc:spChg>
      </pc:sldChg>
      <pc:sldChg chg="modSp add">
        <pc:chgData name="" userId="de7be8f9741cf872" providerId="LiveId" clId="{CEAEE66D-4D3E-4C5B-A72B-E9342BB497D9}" dt="2022-03-18T06:09:44.515" v="6" actId="207"/>
        <pc:sldMkLst>
          <pc:docMk/>
          <pc:sldMk cId="2195626371" sldId="260"/>
        </pc:sldMkLst>
        <pc:spChg chg="mod">
          <ac:chgData name="" userId="de7be8f9741cf872" providerId="LiveId" clId="{CEAEE66D-4D3E-4C5B-A72B-E9342BB497D9}" dt="2022-03-18T06:09:44.515" v="6" actId="207"/>
          <ac:spMkLst>
            <pc:docMk/>
            <pc:sldMk cId="2195626371" sldId="260"/>
            <ac:spMk id="22" creationId="{D57E256C-DC13-4FCA-BD12-484DF135CEB3}"/>
          </ac:spMkLst>
        </pc:spChg>
        <pc:spChg chg="mod">
          <ac:chgData name="" userId="de7be8f9741cf872" providerId="LiveId" clId="{CEAEE66D-4D3E-4C5B-A72B-E9342BB497D9}" dt="2022-03-18T06:09:36.964" v="5" actId="207"/>
          <ac:spMkLst>
            <pc:docMk/>
            <pc:sldMk cId="2195626371" sldId="260"/>
            <ac:spMk id="26" creationId="{CE205558-DE04-440F-BD39-D4BB54E105D3}"/>
          </ac:spMkLst>
        </pc:spChg>
      </pc:sldChg>
      <pc:sldChg chg="modTransition">
        <pc:chgData name="" userId="de7be8f9741cf872" providerId="LiveId" clId="{CEAEE66D-4D3E-4C5B-A72B-E9342BB497D9}" dt="2022-03-18T06:08:31.776" v="3"/>
        <pc:sldMkLst>
          <pc:docMk/>
          <pc:sldMk cId="2238244564" sldId="260"/>
        </pc:sldMkLst>
      </pc:sldChg>
      <pc:sldChg chg="modTransition">
        <pc:chgData name="" userId="de7be8f9741cf872" providerId="LiveId" clId="{CEAEE66D-4D3E-4C5B-A72B-E9342BB497D9}" dt="2022-03-18T06:08:31.776" v="3"/>
        <pc:sldMkLst>
          <pc:docMk/>
          <pc:sldMk cId="364137561" sldId="261"/>
        </pc:sldMkLst>
      </pc:sldChg>
      <pc:sldChg chg="add">
        <pc:chgData name="" userId="de7be8f9741cf872" providerId="LiveId" clId="{CEAEE66D-4D3E-4C5B-A72B-E9342BB497D9}" dt="2022-03-18T06:11:23.943" v="7"/>
        <pc:sldMkLst>
          <pc:docMk/>
          <pc:sldMk cId="1226552275" sldId="261"/>
        </pc:sldMkLst>
      </pc:sldChg>
      <pc:sldChg chg="modSp add">
        <pc:chgData name="" userId="de7be8f9741cf872" providerId="LiveId" clId="{CEAEE66D-4D3E-4C5B-A72B-E9342BB497D9}" dt="2022-03-18T06:20:40.772" v="14" actId="207"/>
        <pc:sldMkLst>
          <pc:docMk/>
          <pc:sldMk cId="2150365703" sldId="261"/>
        </pc:sldMkLst>
        <pc:spChg chg="mod">
          <ac:chgData name="" userId="de7be8f9741cf872" providerId="LiveId" clId="{CEAEE66D-4D3E-4C5B-A72B-E9342BB497D9}" dt="2022-03-18T06:20:40.772" v="14" actId="207"/>
          <ac:spMkLst>
            <pc:docMk/>
            <pc:sldMk cId="2150365703" sldId="261"/>
            <ac:spMk id="26" creationId="{CE205558-DE04-440F-BD39-D4BB54E105D3}"/>
          </ac:spMkLst>
        </pc:spChg>
      </pc:sldChg>
      <pc:sldChg chg="modSp add">
        <pc:chgData name="" userId="de7be8f9741cf872" providerId="LiveId" clId="{CEAEE66D-4D3E-4C5B-A72B-E9342BB497D9}" dt="2022-03-18T06:22:44.350" v="16" actId="207"/>
        <pc:sldMkLst>
          <pc:docMk/>
          <pc:sldMk cId="218804328" sldId="262"/>
        </pc:sldMkLst>
        <pc:spChg chg="mod">
          <ac:chgData name="" userId="de7be8f9741cf872" providerId="LiveId" clId="{CEAEE66D-4D3E-4C5B-A72B-E9342BB497D9}" dt="2022-03-18T06:22:44.350" v="16" actId="207"/>
          <ac:spMkLst>
            <pc:docMk/>
            <pc:sldMk cId="218804328" sldId="262"/>
            <ac:spMk id="26" creationId="{CE205558-DE04-440F-BD39-D4BB54E105D3}"/>
          </ac:spMkLst>
        </pc:spChg>
      </pc:sldChg>
      <pc:sldChg chg="modSp add modTransition">
        <pc:chgData name="" userId="de7be8f9741cf872" providerId="LiveId" clId="{CEAEE66D-4D3E-4C5B-A72B-E9342BB497D9}" dt="2022-03-18T06:08:31.776" v="3"/>
        <pc:sldMkLst>
          <pc:docMk/>
          <pc:sldMk cId="688883532" sldId="263"/>
        </pc:sldMkLst>
        <pc:spChg chg="mod">
          <ac:chgData name="" userId="de7be8f9741cf872" providerId="LiveId" clId="{CEAEE66D-4D3E-4C5B-A72B-E9342BB497D9}" dt="2022-03-18T06:07:50.571" v="1" actId="207"/>
          <ac:spMkLst>
            <pc:docMk/>
            <pc:sldMk cId="688883532" sldId="263"/>
            <ac:spMk id="22" creationId="{D57E256C-DC13-4FCA-BD12-484DF135CEB3}"/>
          </ac:spMkLst>
        </pc:spChg>
        <pc:spChg chg="mod">
          <ac:chgData name="" userId="de7be8f9741cf872" providerId="LiveId" clId="{CEAEE66D-4D3E-4C5B-A72B-E9342BB497D9}" dt="2022-03-18T06:07:50.571" v="1" actId="207"/>
          <ac:spMkLst>
            <pc:docMk/>
            <pc:sldMk cId="688883532" sldId="263"/>
            <ac:spMk id="26" creationId="{CE205558-DE04-440F-BD39-D4BB54E105D3}"/>
          </ac:spMkLst>
        </pc:spChg>
      </pc:sldChg>
      <pc:sldMasterChg chg="modTransition modSldLayout">
        <pc:chgData name="" userId="de7be8f9741cf872" providerId="LiveId" clId="{CEAEE66D-4D3E-4C5B-A72B-E9342BB497D9}" dt="2022-03-18T06:08:31.776" v="3"/>
        <pc:sldMasterMkLst>
          <pc:docMk/>
          <pc:sldMasterMk cId="3000897896" sldId="2147483712"/>
        </pc:sldMasterMkLst>
        <pc:sldLayoutChg chg="modTransition">
          <pc:chgData name="" userId="de7be8f9741cf872" providerId="LiveId" clId="{CEAEE66D-4D3E-4C5B-A72B-E9342BB497D9}" dt="2022-03-18T06:08:31.776" v="3"/>
          <pc:sldLayoutMkLst>
            <pc:docMk/>
            <pc:sldMasterMk cId="3000897896" sldId="2147483712"/>
            <pc:sldLayoutMk cId="1261766693" sldId="2147483706"/>
          </pc:sldLayoutMkLst>
        </pc:sldLayoutChg>
        <pc:sldLayoutChg chg="modTransition">
          <pc:chgData name="" userId="de7be8f9741cf872" providerId="LiveId" clId="{CEAEE66D-4D3E-4C5B-A72B-E9342BB497D9}" dt="2022-03-18T06:08:31.776" v="3"/>
          <pc:sldLayoutMkLst>
            <pc:docMk/>
            <pc:sldMasterMk cId="3000897896" sldId="2147483712"/>
            <pc:sldLayoutMk cId="1283591147" sldId="2147483707"/>
          </pc:sldLayoutMkLst>
        </pc:sldLayoutChg>
        <pc:sldLayoutChg chg="modTransition">
          <pc:chgData name="" userId="de7be8f9741cf872" providerId="LiveId" clId="{CEAEE66D-4D3E-4C5B-A72B-E9342BB497D9}" dt="2022-03-18T06:08:31.776" v="3"/>
          <pc:sldLayoutMkLst>
            <pc:docMk/>
            <pc:sldMasterMk cId="3000897896" sldId="2147483712"/>
            <pc:sldLayoutMk cId="3388849626" sldId="2147483708"/>
          </pc:sldLayoutMkLst>
        </pc:sldLayoutChg>
        <pc:sldLayoutChg chg="modTransition">
          <pc:chgData name="" userId="de7be8f9741cf872" providerId="LiveId" clId="{CEAEE66D-4D3E-4C5B-A72B-E9342BB497D9}" dt="2022-03-18T06:08:31.776" v="3"/>
          <pc:sldLayoutMkLst>
            <pc:docMk/>
            <pc:sldMasterMk cId="3000897896" sldId="2147483712"/>
            <pc:sldLayoutMk cId="3573289553" sldId="2147483709"/>
          </pc:sldLayoutMkLst>
        </pc:sldLayoutChg>
        <pc:sldLayoutChg chg="modTransition">
          <pc:chgData name="" userId="de7be8f9741cf872" providerId="LiveId" clId="{CEAEE66D-4D3E-4C5B-A72B-E9342BB497D9}" dt="2022-03-18T06:08:31.776" v="3"/>
          <pc:sldLayoutMkLst>
            <pc:docMk/>
            <pc:sldMasterMk cId="3000897896" sldId="2147483712"/>
            <pc:sldLayoutMk cId="1748046589" sldId="2147483711"/>
          </pc:sldLayoutMkLst>
        </pc:sldLayoutChg>
        <pc:sldLayoutChg chg="modTransition">
          <pc:chgData name="" userId="de7be8f9741cf872" providerId="LiveId" clId="{CEAEE66D-4D3E-4C5B-A72B-E9342BB497D9}" dt="2022-03-18T06:08:31.776" v="3"/>
          <pc:sldLayoutMkLst>
            <pc:docMk/>
            <pc:sldMasterMk cId="3000897896" sldId="2147483712"/>
            <pc:sldLayoutMk cId="490017585" sldId="2147483756"/>
          </pc:sldLayoutMkLst>
        </pc:sldLayoutChg>
        <pc:sldLayoutChg chg="modTransition">
          <pc:chgData name="" userId="de7be8f9741cf872" providerId="LiveId" clId="{CEAEE66D-4D3E-4C5B-A72B-E9342BB497D9}" dt="2022-03-18T06:08:31.776" v="3"/>
          <pc:sldLayoutMkLst>
            <pc:docMk/>
            <pc:sldMasterMk cId="3000897896" sldId="2147483712"/>
            <pc:sldLayoutMk cId="852443411" sldId="2147483757"/>
          </pc:sldLayoutMkLst>
        </pc:sldLayoutChg>
        <pc:sldLayoutChg chg="modTransition">
          <pc:chgData name="" userId="de7be8f9741cf872" providerId="LiveId" clId="{CEAEE66D-4D3E-4C5B-A72B-E9342BB497D9}" dt="2022-03-18T06:08:31.776" v="3"/>
          <pc:sldLayoutMkLst>
            <pc:docMk/>
            <pc:sldMasterMk cId="3000897896" sldId="2147483712"/>
            <pc:sldLayoutMk cId="366680978" sldId="2147483758"/>
          </pc:sldLayoutMkLst>
        </pc:sldLayoutChg>
        <pc:sldLayoutChg chg="modTransition">
          <pc:chgData name="" userId="de7be8f9741cf872" providerId="LiveId" clId="{CEAEE66D-4D3E-4C5B-A72B-E9342BB497D9}" dt="2022-03-18T06:08:31.776" v="3"/>
          <pc:sldLayoutMkLst>
            <pc:docMk/>
            <pc:sldMasterMk cId="3000897896" sldId="2147483712"/>
            <pc:sldLayoutMk cId="2483323219" sldId="2147483759"/>
          </pc:sldLayoutMkLst>
        </pc:sldLayoutChg>
        <pc:sldLayoutChg chg="modTransition">
          <pc:chgData name="" userId="de7be8f9741cf872" providerId="LiveId" clId="{CEAEE66D-4D3E-4C5B-A72B-E9342BB497D9}" dt="2022-03-18T06:08:31.776" v="3"/>
          <pc:sldLayoutMkLst>
            <pc:docMk/>
            <pc:sldMasterMk cId="3000897896" sldId="2147483712"/>
            <pc:sldLayoutMk cId="112936382" sldId="2147483760"/>
          </pc:sldLayoutMkLst>
        </pc:sldLayoutChg>
        <pc:sldLayoutChg chg="modTransition">
          <pc:chgData name="" userId="de7be8f9741cf872" providerId="LiveId" clId="{CEAEE66D-4D3E-4C5B-A72B-E9342BB497D9}" dt="2022-03-18T06:08:31.776" v="3"/>
          <pc:sldLayoutMkLst>
            <pc:docMk/>
            <pc:sldMasterMk cId="3000897896" sldId="2147483712"/>
            <pc:sldLayoutMk cId="1129494974" sldId="2147483762"/>
          </pc:sldLayoutMkLst>
        </pc:sldLayoutChg>
      </pc:sldMasterChg>
    </pc:docChg>
  </pc:docChgLst>
  <pc:docChgLst>
    <pc:chgData name="Muhammad Sajjad" userId="de7be8f9741cf872" providerId="LiveId" clId="{7F46AD5C-2CAD-41D2-892A-4CE90E21BD4B}"/>
    <pc:docChg chg="undo custSel addSld delSld modSld modMainMaster">
      <pc:chgData name="Muhammad Sajjad" userId="de7be8f9741cf872" providerId="LiveId" clId="{7F46AD5C-2CAD-41D2-892A-4CE90E21BD4B}" dt="2022-03-18T09:35:52.543" v="2757" actId="27636"/>
      <pc:docMkLst>
        <pc:docMk/>
      </pc:docMkLst>
      <pc:sldChg chg="modSp del mod">
        <pc:chgData name="Muhammad Sajjad" userId="de7be8f9741cf872" providerId="LiveId" clId="{7F46AD5C-2CAD-41D2-892A-4CE90E21BD4B}" dt="2022-03-18T09:24:48.196" v="2457" actId="47"/>
        <pc:sldMkLst>
          <pc:docMk/>
          <pc:sldMk cId="2475805559" sldId="257"/>
        </pc:sldMkLst>
        <pc:spChg chg="mod">
          <ac:chgData name="Muhammad Sajjad" userId="de7be8f9741cf872" providerId="LiveId" clId="{7F46AD5C-2CAD-41D2-892A-4CE90E21BD4B}" dt="2022-03-18T05:52:15.579" v="74" actId="403"/>
          <ac:spMkLst>
            <pc:docMk/>
            <pc:sldMk cId="2475805559" sldId="257"/>
            <ac:spMk id="2" creationId="{1C21E816-31F5-48BB-BD02-D15F2F18B48A}"/>
          </ac:spMkLst>
        </pc:spChg>
        <pc:spChg chg="mod">
          <ac:chgData name="Muhammad Sajjad" userId="de7be8f9741cf872" providerId="LiveId" clId="{7F46AD5C-2CAD-41D2-892A-4CE90E21BD4B}" dt="2022-03-18T05:52:47.568" v="84" actId="404"/>
          <ac:spMkLst>
            <pc:docMk/>
            <pc:sldMk cId="2475805559" sldId="257"/>
            <ac:spMk id="3" creationId="{835D6E6B-3353-491C-A3C6-F278D6CED8B3}"/>
          </ac:spMkLst>
        </pc:spChg>
        <pc:spChg chg="mod">
          <ac:chgData name="Muhammad Sajjad" userId="de7be8f9741cf872" providerId="LiveId" clId="{7F46AD5C-2CAD-41D2-892A-4CE90E21BD4B}" dt="2022-03-18T05:52:54.832" v="94" actId="1037"/>
          <ac:spMkLst>
            <pc:docMk/>
            <pc:sldMk cId="2475805559" sldId="257"/>
            <ac:spMk id="10" creationId="{727C7E15-98CA-4661-974D-46B16B8D4D7E}"/>
          </ac:spMkLst>
        </pc:spChg>
      </pc:sldChg>
      <pc:sldChg chg="del">
        <pc:chgData name="Muhammad Sajjad" userId="de7be8f9741cf872" providerId="LiveId" clId="{7F46AD5C-2CAD-41D2-892A-4CE90E21BD4B}" dt="2022-03-18T05:44:56.799" v="14" actId="47"/>
        <pc:sldMkLst>
          <pc:docMk/>
          <pc:sldMk cId="263784652" sldId="258"/>
        </pc:sldMkLst>
      </pc:sldChg>
      <pc:sldChg chg="addSp delSp modSp new mod">
        <pc:chgData name="Muhammad Sajjad" userId="de7be8f9741cf872" providerId="LiveId" clId="{7F46AD5C-2CAD-41D2-892A-4CE90E21BD4B}" dt="2022-03-18T09:27:32.363" v="2467" actId="108"/>
        <pc:sldMkLst>
          <pc:docMk/>
          <pc:sldMk cId="2533766761" sldId="258"/>
        </pc:sldMkLst>
        <pc:spChg chg="mod">
          <ac:chgData name="Muhammad Sajjad" userId="de7be8f9741cf872" providerId="LiveId" clId="{7F46AD5C-2CAD-41D2-892A-4CE90E21BD4B}" dt="2022-03-18T09:27:32.363" v="2467" actId="108"/>
          <ac:spMkLst>
            <pc:docMk/>
            <pc:sldMk cId="2533766761" sldId="258"/>
            <ac:spMk id="2" creationId="{5F0A30AB-5EF1-4167-895E-5AD7663BE356}"/>
          </ac:spMkLst>
        </pc:spChg>
        <pc:spChg chg="del">
          <ac:chgData name="Muhammad Sajjad" userId="de7be8f9741cf872" providerId="LiveId" clId="{7F46AD5C-2CAD-41D2-892A-4CE90E21BD4B}" dt="2022-03-18T05:49:06.297" v="50" actId="478"/>
          <ac:spMkLst>
            <pc:docMk/>
            <pc:sldMk cId="2533766761" sldId="258"/>
            <ac:spMk id="3" creationId="{E37454C7-56EB-46A9-80D7-00450F6DE004}"/>
          </ac:spMkLst>
        </pc:spChg>
        <pc:spChg chg="add del mod">
          <ac:chgData name="Muhammad Sajjad" userId="de7be8f9741cf872" providerId="LiveId" clId="{7F46AD5C-2CAD-41D2-892A-4CE90E21BD4B}" dt="2022-03-18T05:53:05.498" v="96"/>
          <ac:spMkLst>
            <pc:docMk/>
            <pc:sldMk cId="2533766761" sldId="258"/>
            <ac:spMk id="4" creationId="{0B33B75C-BDCE-4673-832D-74F6A3F07AD0}"/>
          </ac:spMkLst>
        </pc:spChg>
        <pc:spChg chg="add del mod">
          <ac:chgData name="Muhammad Sajjad" userId="de7be8f9741cf872" providerId="LiveId" clId="{7F46AD5C-2CAD-41D2-892A-4CE90E21BD4B}" dt="2022-03-18T05:53:05.498" v="96"/>
          <ac:spMkLst>
            <pc:docMk/>
            <pc:sldMk cId="2533766761" sldId="258"/>
            <ac:spMk id="5" creationId="{A19F0CDB-B6A8-4D39-A3B8-C7E4CAC4DD73}"/>
          </ac:spMkLst>
        </pc:spChg>
        <pc:spChg chg="add del mod">
          <ac:chgData name="Muhammad Sajjad" userId="de7be8f9741cf872" providerId="LiveId" clId="{7F46AD5C-2CAD-41D2-892A-4CE90E21BD4B}" dt="2022-03-18T05:53:05.498" v="96"/>
          <ac:spMkLst>
            <pc:docMk/>
            <pc:sldMk cId="2533766761" sldId="258"/>
            <ac:spMk id="6" creationId="{8689D448-60F9-49E2-8013-9DB8B61CA489}"/>
          </ac:spMkLst>
        </pc:spChg>
        <pc:spChg chg="add del mod">
          <ac:chgData name="Muhammad Sajjad" userId="de7be8f9741cf872" providerId="LiveId" clId="{7F46AD5C-2CAD-41D2-892A-4CE90E21BD4B}" dt="2022-03-18T05:53:05.498" v="96"/>
          <ac:spMkLst>
            <pc:docMk/>
            <pc:sldMk cId="2533766761" sldId="258"/>
            <ac:spMk id="7" creationId="{3AC40606-C23F-46B9-90F4-D77F7B6A22FF}"/>
          </ac:spMkLst>
        </pc:spChg>
        <pc:spChg chg="add del mod">
          <ac:chgData name="Muhammad Sajjad" userId="de7be8f9741cf872" providerId="LiveId" clId="{7F46AD5C-2CAD-41D2-892A-4CE90E21BD4B}" dt="2022-03-18T05:53:05.498" v="96"/>
          <ac:spMkLst>
            <pc:docMk/>
            <pc:sldMk cId="2533766761" sldId="258"/>
            <ac:spMk id="8" creationId="{EBEDCB66-1C23-46D5-A4F1-DE8DE6DE624D}"/>
          </ac:spMkLst>
        </pc:spChg>
        <pc:spChg chg="add del mod">
          <ac:chgData name="Muhammad Sajjad" userId="de7be8f9741cf872" providerId="LiveId" clId="{7F46AD5C-2CAD-41D2-892A-4CE90E21BD4B}" dt="2022-03-18T05:53:05.498" v="96"/>
          <ac:spMkLst>
            <pc:docMk/>
            <pc:sldMk cId="2533766761" sldId="258"/>
            <ac:spMk id="9" creationId="{14595A2F-80DC-4CA8-9052-8265E12B0E23}"/>
          </ac:spMkLst>
        </pc:spChg>
        <pc:spChg chg="add del mod">
          <ac:chgData name="Muhammad Sajjad" userId="de7be8f9741cf872" providerId="LiveId" clId="{7F46AD5C-2CAD-41D2-892A-4CE90E21BD4B}" dt="2022-03-18T05:53:05.498" v="96"/>
          <ac:spMkLst>
            <pc:docMk/>
            <pc:sldMk cId="2533766761" sldId="258"/>
            <ac:spMk id="10" creationId="{1A9B294A-1254-4598-88B7-D2BD2BFEBD72}"/>
          </ac:spMkLst>
        </pc:spChg>
        <pc:spChg chg="add del mod">
          <ac:chgData name="Muhammad Sajjad" userId="de7be8f9741cf872" providerId="LiveId" clId="{7F46AD5C-2CAD-41D2-892A-4CE90E21BD4B}" dt="2022-03-18T05:53:05.498" v="96"/>
          <ac:spMkLst>
            <pc:docMk/>
            <pc:sldMk cId="2533766761" sldId="258"/>
            <ac:spMk id="11" creationId="{6A4440F2-CCCA-422A-BDBE-7C958C47C2F1}"/>
          </ac:spMkLst>
        </pc:spChg>
        <pc:spChg chg="add del mod">
          <ac:chgData name="Muhammad Sajjad" userId="de7be8f9741cf872" providerId="LiveId" clId="{7F46AD5C-2CAD-41D2-892A-4CE90E21BD4B}" dt="2022-03-18T05:53:05.498" v="96"/>
          <ac:spMkLst>
            <pc:docMk/>
            <pc:sldMk cId="2533766761" sldId="258"/>
            <ac:spMk id="12" creationId="{87CDDA2E-442D-473B-A64E-28F5AC48873A}"/>
          </ac:spMkLst>
        </pc:spChg>
        <pc:spChg chg="add del mod">
          <ac:chgData name="Muhammad Sajjad" userId="de7be8f9741cf872" providerId="LiveId" clId="{7F46AD5C-2CAD-41D2-892A-4CE90E21BD4B}" dt="2022-03-18T05:53:05.498" v="96"/>
          <ac:spMkLst>
            <pc:docMk/>
            <pc:sldMk cId="2533766761" sldId="258"/>
            <ac:spMk id="13" creationId="{3D662B26-E6B2-473E-A2FC-DBE6B0B88DE4}"/>
          </ac:spMkLst>
        </pc:spChg>
        <pc:spChg chg="add del mod">
          <ac:chgData name="Muhammad Sajjad" userId="de7be8f9741cf872" providerId="LiveId" clId="{7F46AD5C-2CAD-41D2-892A-4CE90E21BD4B}" dt="2022-03-18T05:53:05.498" v="96"/>
          <ac:spMkLst>
            <pc:docMk/>
            <pc:sldMk cId="2533766761" sldId="258"/>
            <ac:spMk id="14" creationId="{B690F166-1C2C-499F-9E27-5D91D601D1CA}"/>
          </ac:spMkLst>
        </pc:spChg>
        <pc:spChg chg="add del mod">
          <ac:chgData name="Muhammad Sajjad" userId="de7be8f9741cf872" providerId="LiveId" clId="{7F46AD5C-2CAD-41D2-892A-4CE90E21BD4B}" dt="2022-03-18T05:53:05.498" v="96"/>
          <ac:spMkLst>
            <pc:docMk/>
            <pc:sldMk cId="2533766761" sldId="258"/>
            <ac:spMk id="15" creationId="{E75BBEC9-E19B-4811-B30A-27A267D576EC}"/>
          </ac:spMkLst>
        </pc:spChg>
        <pc:spChg chg="add del mod">
          <ac:chgData name="Muhammad Sajjad" userId="de7be8f9741cf872" providerId="LiveId" clId="{7F46AD5C-2CAD-41D2-892A-4CE90E21BD4B}" dt="2022-03-18T05:53:05.498" v="96"/>
          <ac:spMkLst>
            <pc:docMk/>
            <pc:sldMk cId="2533766761" sldId="258"/>
            <ac:spMk id="16" creationId="{C7DBCFA3-966E-4F05-8576-F52A167A9C28}"/>
          </ac:spMkLst>
        </pc:spChg>
        <pc:spChg chg="add del mod">
          <ac:chgData name="Muhammad Sajjad" userId="de7be8f9741cf872" providerId="LiveId" clId="{7F46AD5C-2CAD-41D2-892A-4CE90E21BD4B}" dt="2022-03-18T05:53:05.498" v="96"/>
          <ac:spMkLst>
            <pc:docMk/>
            <pc:sldMk cId="2533766761" sldId="258"/>
            <ac:spMk id="17" creationId="{FF54E381-41FA-400F-8120-49CDA0AAA44D}"/>
          </ac:spMkLst>
        </pc:spChg>
        <pc:spChg chg="add del mod">
          <ac:chgData name="Muhammad Sajjad" userId="de7be8f9741cf872" providerId="LiveId" clId="{7F46AD5C-2CAD-41D2-892A-4CE90E21BD4B}" dt="2022-03-18T05:53:05.498" v="96"/>
          <ac:spMkLst>
            <pc:docMk/>
            <pc:sldMk cId="2533766761" sldId="258"/>
            <ac:spMk id="18" creationId="{10301722-D6EC-4EC4-BACA-1843E00CA085}"/>
          </ac:spMkLst>
        </pc:spChg>
        <pc:spChg chg="add mod">
          <ac:chgData name="Muhammad Sajjad" userId="de7be8f9741cf872" providerId="LiveId" clId="{7F46AD5C-2CAD-41D2-892A-4CE90E21BD4B}" dt="2022-03-18T05:54:30.949" v="120" actId="1076"/>
          <ac:spMkLst>
            <pc:docMk/>
            <pc:sldMk cId="2533766761" sldId="258"/>
            <ac:spMk id="19" creationId="{0B11B549-45BF-4A42-8A79-DDC49BDAD7A9}"/>
          </ac:spMkLst>
        </pc:spChg>
        <pc:spChg chg="add mod">
          <ac:chgData name="Muhammad Sajjad" userId="de7be8f9741cf872" providerId="LiveId" clId="{7F46AD5C-2CAD-41D2-892A-4CE90E21BD4B}" dt="2022-03-18T05:54:30.949" v="120" actId="1076"/>
          <ac:spMkLst>
            <pc:docMk/>
            <pc:sldMk cId="2533766761" sldId="258"/>
            <ac:spMk id="20" creationId="{4261C8C3-2C7A-490D-8A5C-19055E6743C4}"/>
          </ac:spMkLst>
        </pc:spChg>
        <pc:spChg chg="add mod">
          <ac:chgData name="Muhammad Sajjad" userId="de7be8f9741cf872" providerId="LiveId" clId="{7F46AD5C-2CAD-41D2-892A-4CE90E21BD4B}" dt="2022-03-18T05:54:30.949" v="120" actId="1076"/>
          <ac:spMkLst>
            <pc:docMk/>
            <pc:sldMk cId="2533766761" sldId="258"/>
            <ac:spMk id="21" creationId="{DA507444-4BE4-43C2-837C-9BBE706A272D}"/>
          </ac:spMkLst>
        </pc:spChg>
        <pc:spChg chg="add mod">
          <ac:chgData name="Muhammad Sajjad" userId="de7be8f9741cf872" providerId="LiveId" clId="{7F46AD5C-2CAD-41D2-892A-4CE90E21BD4B}" dt="2022-03-18T05:54:30.949" v="120" actId="1076"/>
          <ac:spMkLst>
            <pc:docMk/>
            <pc:sldMk cId="2533766761" sldId="258"/>
            <ac:spMk id="22" creationId="{D57E256C-DC13-4FCA-BD12-484DF135CEB3}"/>
          </ac:spMkLst>
        </pc:spChg>
        <pc:spChg chg="add mod">
          <ac:chgData name="Muhammad Sajjad" userId="de7be8f9741cf872" providerId="LiveId" clId="{7F46AD5C-2CAD-41D2-892A-4CE90E21BD4B}" dt="2022-03-18T05:54:30.949" v="120" actId="1076"/>
          <ac:spMkLst>
            <pc:docMk/>
            <pc:sldMk cId="2533766761" sldId="258"/>
            <ac:spMk id="23" creationId="{E179EA43-0057-4B9F-8370-DC23ED6D7292}"/>
          </ac:spMkLst>
        </pc:spChg>
        <pc:spChg chg="add mod">
          <ac:chgData name="Muhammad Sajjad" userId="de7be8f9741cf872" providerId="LiveId" clId="{7F46AD5C-2CAD-41D2-892A-4CE90E21BD4B}" dt="2022-03-18T05:54:30.949" v="120" actId="1076"/>
          <ac:spMkLst>
            <pc:docMk/>
            <pc:sldMk cId="2533766761" sldId="258"/>
            <ac:spMk id="24" creationId="{EAC595F7-E4CE-447C-8819-95759BFE9E9C}"/>
          </ac:spMkLst>
        </pc:spChg>
        <pc:spChg chg="add mod">
          <ac:chgData name="Muhammad Sajjad" userId="de7be8f9741cf872" providerId="LiveId" clId="{7F46AD5C-2CAD-41D2-892A-4CE90E21BD4B}" dt="2022-03-18T05:54:30.949" v="120" actId="1076"/>
          <ac:spMkLst>
            <pc:docMk/>
            <pc:sldMk cId="2533766761" sldId="258"/>
            <ac:spMk id="25" creationId="{8D324C5E-0DF2-43EE-BAAC-C3E6601CBB40}"/>
          </ac:spMkLst>
        </pc:spChg>
        <pc:spChg chg="add mod">
          <ac:chgData name="Muhammad Sajjad" userId="de7be8f9741cf872" providerId="LiveId" clId="{7F46AD5C-2CAD-41D2-892A-4CE90E21BD4B}" dt="2022-03-18T05:54:39.795" v="131" actId="20577"/>
          <ac:spMkLst>
            <pc:docMk/>
            <pc:sldMk cId="2533766761" sldId="258"/>
            <ac:spMk id="26" creationId="{CE205558-DE04-440F-BD39-D4BB54E105D3}"/>
          </ac:spMkLst>
        </pc:spChg>
        <pc:spChg chg="add mod">
          <ac:chgData name="Muhammad Sajjad" userId="de7be8f9741cf872" providerId="LiveId" clId="{7F46AD5C-2CAD-41D2-892A-4CE90E21BD4B}" dt="2022-03-18T05:55:51.017" v="144" actId="403"/>
          <ac:spMkLst>
            <pc:docMk/>
            <pc:sldMk cId="2533766761" sldId="258"/>
            <ac:spMk id="27" creationId="{55C54EED-09C1-44FB-85D3-789D0E85459F}"/>
          </ac:spMkLst>
        </pc:spChg>
        <pc:spChg chg="add mod">
          <ac:chgData name="Muhammad Sajjad" userId="de7be8f9741cf872" providerId="LiveId" clId="{7F46AD5C-2CAD-41D2-892A-4CE90E21BD4B}" dt="2022-03-18T05:54:56.332" v="136" actId="20577"/>
          <ac:spMkLst>
            <pc:docMk/>
            <pc:sldMk cId="2533766761" sldId="258"/>
            <ac:spMk id="28" creationId="{194064CF-D0B9-480F-9A71-3E2C19D45D1D}"/>
          </ac:spMkLst>
        </pc:spChg>
        <pc:spChg chg="add mod">
          <ac:chgData name="Muhammad Sajjad" userId="de7be8f9741cf872" providerId="LiveId" clId="{7F46AD5C-2CAD-41D2-892A-4CE90E21BD4B}" dt="2022-03-18T05:56:52.519" v="219" actId="255"/>
          <ac:spMkLst>
            <pc:docMk/>
            <pc:sldMk cId="2533766761" sldId="258"/>
            <ac:spMk id="29" creationId="{E7561A12-0C4C-43EF-BE59-F57EF4E6031F}"/>
          </ac:spMkLst>
        </pc:spChg>
        <pc:spChg chg="add mod">
          <ac:chgData name="Muhammad Sajjad" userId="de7be8f9741cf872" providerId="LiveId" clId="{7F46AD5C-2CAD-41D2-892A-4CE90E21BD4B}" dt="2022-03-18T05:54:58.912" v="138" actId="20577"/>
          <ac:spMkLst>
            <pc:docMk/>
            <pc:sldMk cId="2533766761" sldId="258"/>
            <ac:spMk id="30" creationId="{789E3612-32AA-4D3C-9E33-F5887B6FC17A}"/>
          </ac:spMkLst>
        </pc:spChg>
        <pc:spChg chg="add mod">
          <ac:chgData name="Muhammad Sajjad" userId="de7be8f9741cf872" providerId="LiveId" clId="{7F46AD5C-2CAD-41D2-892A-4CE90E21BD4B}" dt="2022-03-18T05:56:52.519" v="219" actId="255"/>
          <ac:spMkLst>
            <pc:docMk/>
            <pc:sldMk cId="2533766761" sldId="258"/>
            <ac:spMk id="31" creationId="{0E968117-06B8-4121-A1EF-9DA67E173C87}"/>
          </ac:spMkLst>
        </pc:spChg>
        <pc:spChg chg="add mod">
          <ac:chgData name="Muhammad Sajjad" userId="de7be8f9741cf872" providerId="LiveId" clId="{7F46AD5C-2CAD-41D2-892A-4CE90E21BD4B}" dt="2022-03-18T05:55:01.694" v="140" actId="20577"/>
          <ac:spMkLst>
            <pc:docMk/>
            <pc:sldMk cId="2533766761" sldId="258"/>
            <ac:spMk id="32" creationId="{22DCFD9D-8463-4CE1-9B81-11A76AF1DACB}"/>
          </ac:spMkLst>
        </pc:spChg>
        <pc:spChg chg="add mod">
          <ac:chgData name="Muhammad Sajjad" userId="de7be8f9741cf872" providerId="LiveId" clId="{7F46AD5C-2CAD-41D2-892A-4CE90E21BD4B}" dt="2022-03-18T08:08:52.977" v="1540" actId="20577"/>
          <ac:spMkLst>
            <pc:docMk/>
            <pc:sldMk cId="2533766761" sldId="258"/>
            <ac:spMk id="33" creationId="{F86CDAE7-1C80-41E8-A3A9-6215B9DF66F5}"/>
          </ac:spMkLst>
        </pc:spChg>
      </pc:sldChg>
      <pc:sldChg chg="addSp delSp modSp add mod modAnim">
        <pc:chgData name="Muhammad Sajjad" userId="de7be8f9741cf872" providerId="LiveId" clId="{7F46AD5C-2CAD-41D2-892A-4CE90E21BD4B}" dt="2022-03-18T08:52:42.388" v="2111"/>
        <pc:sldMkLst>
          <pc:docMk/>
          <pc:sldMk cId="2603605623" sldId="259"/>
        </pc:sldMkLst>
        <pc:spChg chg="mod">
          <ac:chgData name="Muhammad Sajjad" userId="de7be8f9741cf872" providerId="LiveId" clId="{7F46AD5C-2CAD-41D2-892A-4CE90E21BD4B}" dt="2022-03-18T06:26:57.696" v="316"/>
          <ac:spMkLst>
            <pc:docMk/>
            <pc:sldMk cId="2603605623" sldId="259"/>
            <ac:spMk id="2" creationId="{5F0A30AB-5EF1-4167-895E-5AD7663BE356}"/>
          </ac:spMkLst>
        </pc:spChg>
        <pc:spChg chg="add mod">
          <ac:chgData name="Muhammad Sajjad" userId="de7be8f9741cf872" providerId="LiveId" clId="{7F46AD5C-2CAD-41D2-892A-4CE90E21BD4B}" dt="2022-03-18T06:34:13.836" v="353" actId="179"/>
          <ac:spMkLst>
            <pc:docMk/>
            <pc:sldMk cId="2603605623" sldId="259"/>
            <ac:spMk id="10" creationId="{E71A7C9F-1AD8-4F98-BAB5-1EF78D7143B4}"/>
          </ac:spMkLst>
        </pc:spChg>
        <pc:spChg chg="del">
          <ac:chgData name="Muhammad Sajjad" userId="de7be8f9741cf872" providerId="LiveId" clId="{7F46AD5C-2CAD-41D2-892A-4CE90E21BD4B}" dt="2022-03-18T05:59:55.164" v="242" actId="478"/>
          <ac:spMkLst>
            <pc:docMk/>
            <pc:sldMk cId="2603605623" sldId="259"/>
            <ac:spMk id="19" creationId="{0B11B549-45BF-4A42-8A79-DDC49BDAD7A9}"/>
          </ac:spMkLst>
        </pc:spChg>
        <pc:spChg chg="del">
          <ac:chgData name="Muhammad Sajjad" userId="de7be8f9741cf872" providerId="LiveId" clId="{7F46AD5C-2CAD-41D2-892A-4CE90E21BD4B}" dt="2022-03-18T05:59:55.164" v="242" actId="478"/>
          <ac:spMkLst>
            <pc:docMk/>
            <pc:sldMk cId="2603605623" sldId="259"/>
            <ac:spMk id="20" creationId="{4261C8C3-2C7A-490D-8A5C-19055E6743C4}"/>
          </ac:spMkLst>
        </pc:spChg>
        <pc:spChg chg="del">
          <ac:chgData name="Muhammad Sajjad" userId="de7be8f9741cf872" providerId="LiveId" clId="{7F46AD5C-2CAD-41D2-892A-4CE90E21BD4B}" dt="2022-03-18T05:59:55.164" v="242" actId="478"/>
          <ac:spMkLst>
            <pc:docMk/>
            <pc:sldMk cId="2603605623" sldId="259"/>
            <ac:spMk id="21" creationId="{DA507444-4BE4-43C2-837C-9BBE706A272D}"/>
          </ac:spMkLst>
        </pc:spChg>
        <pc:spChg chg="mod">
          <ac:chgData name="Muhammad Sajjad" userId="de7be8f9741cf872" providerId="LiveId" clId="{7F46AD5C-2CAD-41D2-892A-4CE90E21BD4B}" dt="2022-03-18T05:59:18.744" v="238" actId="12789"/>
          <ac:spMkLst>
            <pc:docMk/>
            <pc:sldMk cId="2603605623" sldId="259"/>
            <ac:spMk id="22" creationId="{D57E256C-DC13-4FCA-BD12-484DF135CEB3}"/>
          </ac:spMkLst>
        </pc:spChg>
        <pc:spChg chg="del mod">
          <ac:chgData name="Muhammad Sajjad" userId="de7be8f9741cf872" providerId="LiveId" clId="{7F46AD5C-2CAD-41D2-892A-4CE90E21BD4B}" dt="2022-03-18T05:59:55.164" v="242" actId="478"/>
          <ac:spMkLst>
            <pc:docMk/>
            <pc:sldMk cId="2603605623" sldId="259"/>
            <ac:spMk id="23" creationId="{E179EA43-0057-4B9F-8370-DC23ED6D7292}"/>
          </ac:spMkLst>
        </pc:spChg>
        <pc:spChg chg="del">
          <ac:chgData name="Muhammad Sajjad" userId="de7be8f9741cf872" providerId="LiveId" clId="{7F46AD5C-2CAD-41D2-892A-4CE90E21BD4B}" dt="2022-03-18T05:59:55.164" v="242" actId="478"/>
          <ac:spMkLst>
            <pc:docMk/>
            <pc:sldMk cId="2603605623" sldId="259"/>
            <ac:spMk id="24" creationId="{EAC595F7-E4CE-447C-8819-95759BFE9E9C}"/>
          </ac:spMkLst>
        </pc:spChg>
        <pc:spChg chg="del">
          <ac:chgData name="Muhammad Sajjad" userId="de7be8f9741cf872" providerId="LiveId" clId="{7F46AD5C-2CAD-41D2-892A-4CE90E21BD4B}" dt="2022-03-18T05:59:55.164" v="242" actId="478"/>
          <ac:spMkLst>
            <pc:docMk/>
            <pc:sldMk cId="2603605623" sldId="259"/>
            <ac:spMk id="25" creationId="{8D324C5E-0DF2-43EE-BAAC-C3E6601CBB40}"/>
          </ac:spMkLst>
        </pc:spChg>
        <pc:spChg chg="mod">
          <ac:chgData name="Muhammad Sajjad" userId="de7be8f9741cf872" providerId="LiveId" clId="{7F46AD5C-2CAD-41D2-892A-4CE90E21BD4B}" dt="2022-03-18T05:59:18.744" v="238" actId="12789"/>
          <ac:spMkLst>
            <pc:docMk/>
            <pc:sldMk cId="2603605623" sldId="259"/>
            <ac:spMk id="26" creationId="{CE205558-DE04-440F-BD39-D4BB54E105D3}"/>
          </ac:spMkLst>
        </pc:spChg>
        <pc:spChg chg="del">
          <ac:chgData name="Muhammad Sajjad" userId="de7be8f9741cf872" providerId="LiveId" clId="{7F46AD5C-2CAD-41D2-892A-4CE90E21BD4B}" dt="2022-03-18T05:59:59.046" v="243" actId="478"/>
          <ac:spMkLst>
            <pc:docMk/>
            <pc:sldMk cId="2603605623" sldId="259"/>
            <ac:spMk id="27" creationId="{55C54EED-09C1-44FB-85D3-789D0E85459F}"/>
          </ac:spMkLst>
        </pc:spChg>
        <pc:spChg chg="del">
          <ac:chgData name="Muhammad Sajjad" userId="de7be8f9741cf872" providerId="LiveId" clId="{7F46AD5C-2CAD-41D2-892A-4CE90E21BD4B}" dt="2022-03-18T05:59:55.164" v="242" actId="478"/>
          <ac:spMkLst>
            <pc:docMk/>
            <pc:sldMk cId="2603605623" sldId="259"/>
            <ac:spMk id="28" creationId="{194064CF-D0B9-480F-9A71-3E2C19D45D1D}"/>
          </ac:spMkLst>
        </pc:spChg>
        <pc:spChg chg="del">
          <ac:chgData name="Muhammad Sajjad" userId="de7be8f9741cf872" providerId="LiveId" clId="{7F46AD5C-2CAD-41D2-892A-4CE90E21BD4B}" dt="2022-03-18T05:59:59.046" v="243" actId="478"/>
          <ac:spMkLst>
            <pc:docMk/>
            <pc:sldMk cId="2603605623" sldId="259"/>
            <ac:spMk id="29" creationId="{E7561A12-0C4C-43EF-BE59-F57EF4E6031F}"/>
          </ac:spMkLst>
        </pc:spChg>
        <pc:spChg chg="del">
          <ac:chgData name="Muhammad Sajjad" userId="de7be8f9741cf872" providerId="LiveId" clId="{7F46AD5C-2CAD-41D2-892A-4CE90E21BD4B}" dt="2022-03-18T05:59:55.164" v="242" actId="478"/>
          <ac:spMkLst>
            <pc:docMk/>
            <pc:sldMk cId="2603605623" sldId="259"/>
            <ac:spMk id="30" creationId="{789E3612-32AA-4D3C-9E33-F5887B6FC17A}"/>
          </ac:spMkLst>
        </pc:spChg>
        <pc:spChg chg="del">
          <ac:chgData name="Muhammad Sajjad" userId="de7be8f9741cf872" providerId="LiveId" clId="{7F46AD5C-2CAD-41D2-892A-4CE90E21BD4B}" dt="2022-03-18T05:59:59.046" v="243" actId="478"/>
          <ac:spMkLst>
            <pc:docMk/>
            <pc:sldMk cId="2603605623" sldId="259"/>
            <ac:spMk id="31" creationId="{0E968117-06B8-4121-A1EF-9DA67E173C87}"/>
          </ac:spMkLst>
        </pc:spChg>
        <pc:spChg chg="del">
          <ac:chgData name="Muhammad Sajjad" userId="de7be8f9741cf872" providerId="LiveId" clId="{7F46AD5C-2CAD-41D2-892A-4CE90E21BD4B}" dt="2022-03-18T05:59:55.164" v="242" actId="478"/>
          <ac:spMkLst>
            <pc:docMk/>
            <pc:sldMk cId="2603605623" sldId="259"/>
            <ac:spMk id="32" creationId="{22DCFD9D-8463-4CE1-9B81-11A76AF1DACB}"/>
          </ac:spMkLst>
        </pc:spChg>
        <pc:spChg chg="del">
          <ac:chgData name="Muhammad Sajjad" userId="de7be8f9741cf872" providerId="LiveId" clId="{7F46AD5C-2CAD-41D2-892A-4CE90E21BD4B}" dt="2022-03-18T05:59:59.046" v="243" actId="478"/>
          <ac:spMkLst>
            <pc:docMk/>
            <pc:sldMk cId="2603605623" sldId="259"/>
            <ac:spMk id="33" creationId="{F86CDAE7-1C80-41E8-A3A9-6215B9DF66F5}"/>
          </ac:spMkLst>
        </pc:spChg>
        <pc:picChg chg="add mod">
          <ac:chgData name="Muhammad Sajjad" userId="de7be8f9741cf872" providerId="LiveId" clId="{7F46AD5C-2CAD-41D2-892A-4CE90E21BD4B}" dt="2022-03-18T06:34:29.352" v="354" actId="1076"/>
          <ac:picMkLst>
            <pc:docMk/>
            <pc:sldMk cId="2603605623" sldId="259"/>
            <ac:picMk id="1026" creationId="{58E4D9EF-BFBE-4321-A2FB-BEE3D7C9C0A4}"/>
          </ac:picMkLst>
        </pc:picChg>
      </pc:sldChg>
      <pc:sldChg chg="addSp delSp modSp mod modAnim">
        <pc:chgData name="Muhammad Sajjad" userId="de7be8f9741cf872" providerId="LiveId" clId="{7F46AD5C-2CAD-41D2-892A-4CE90E21BD4B}" dt="2022-03-18T08:58:54.128" v="2158"/>
        <pc:sldMkLst>
          <pc:docMk/>
          <pc:sldMk cId="1508882781" sldId="260"/>
        </pc:sldMkLst>
        <pc:spChg chg="del">
          <ac:chgData name="Muhammad Sajjad" userId="de7be8f9741cf872" providerId="LiveId" clId="{7F46AD5C-2CAD-41D2-892A-4CE90E21BD4B}" dt="2022-03-18T07:18:10.820" v="688" actId="478"/>
          <ac:spMkLst>
            <pc:docMk/>
            <pc:sldMk cId="1508882781" sldId="260"/>
            <ac:spMk id="2" creationId="{5F0A30AB-5EF1-4167-895E-5AD7663BE356}"/>
          </ac:spMkLst>
        </pc:spChg>
        <pc:spChg chg="add del mod">
          <ac:chgData name="Muhammad Sajjad" userId="de7be8f9741cf872" providerId="LiveId" clId="{7F46AD5C-2CAD-41D2-892A-4CE90E21BD4B}" dt="2022-03-18T07:18:12.783" v="689" actId="478"/>
          <ac:spMkLst>
            <pc:docMk/>
            <pc:sldMk cId="1508882781" sldId="260"/>
            <ac:spMk id="4" creationId="{A7142F37-4F92-4E37-BCDE-3F8C42F3B4A3}"/>
          </ac:spMkLst>
        </pc:spChg>
        <pc:spChg chg="add mod">
          <ac:chgData name="Muhammad Sajjad" userId="de7be8f9741cf872" providerId="LiveId" clId="{7F46AD5C-2CAD-41D2-892A-4CE90E21BD4B}" dt="2022-03-18T07:32:02.896" v="785" actId="208"/>
          <ac:spMkLst>
            <pc:docMk/>
            <pc:sldMk cId="1508882781" sldId="260"/>
            <ac:spMk id="8" creationId="{458AFB6F-C871-4686-89DD-7288B2E77E93}"/>
          </ac:spMkLst>
        </pc:spChg>
        <pc:spChg chg="add mod">
          <ac:chgData name="Muhammad Sajjad" userId="de7be8f9741cf872" providerId="LiveId" clId="{7F46AD5C-2CAD-41D2-892A-4CE90E21BD4B}" dt="2022-03-18T07:21:00.898" v="746" actId="207"/>
          <ac:spMkLst>
            <pc:docMk/>
            <pc:sldMk cId="1508882781" sldId="260"/>
            <ac:spMk id="11" creationId="{29AB3E2A-6F7C-4965-BEF1-DF972F26E3E0}"/>
          </ac:spMkLst>
        </pc:spChg>
        <pc:spChg chg="add mod">
          <ac:chgData name="Muhammad Sajjad" userId="de7be8f9741cf872" providerId="LiveId" clId="{7F46AD5C-2CAD-41D2-892A-4CE90E21BD4B}" dt="2022-03-18T07:32:02.896" v="785" actId="208"/>
          <ac:spMkLst>
            <pc:docMk/>
            <pc:sldMk cId="1508882781" sldId="260"/>
            <ac:spMk id="16" creationId="{5390E8A2-97F3-42EA-B24D-C21B81854A47}"/>
          </ac:spMkLst>
        </pc:spChg>
        <pc:picChg chg="add mod">
          <ac:chgData name="Muhammad Sajjad" userId="de7be8f9741cf872" providerId="LiveId" clId="{7F46AD5C-2CAD-41D2-892A-4CE90E21BD4B}" dt="2022-03-18T07:23:02.869" v="765" actId="1076"/>
          <ac:picMkLst>
            <pc:docMk/>
            <pc:sldMk cId="1508882781" sldId="260"/>
            <ac:picMk id="12" creationId="{65DB7409-6953-4FD6-81DD-146609B1B85D}"/>
          </ac:picMkLst>
        </pc:picChg>
        <pc:picChg chg="add mod">
          <ac:chgData name="Muhammad Sajjad" userId="de7be8f9741cf872" providerId="LiveId" clId="{7F46AD5C-2CAD-41D2-892A-4CE90E21BD4B}" dt="2022-03-18T07:22:45.447" v="759" actId="1076"/>
          <ac:picMkLst>
            <pc:docMk/>
            <pc:sldMk cId="1508882781" sldId="260"/>
            <ac:picMk id="13" creationId="{2003E506-1AC2-42D9-9BEA-C9908B693359}"/>
          </ac:picMkLst>
        </pc:picChg>
        <pc:picChg chg="add mod">
          <ac:chgData name="Muhammad Sajjad" userId="de7be8f9741cf872" providerId="LiveId" clId="{7F46AD5C-2CAD-41D2-892A-4CE90E21BD4B}" dt="2022-03-18T07:22:59.921" v="764" actId="1076"/>
          <ac:picMkLst>
            <pc:docMk/>
            <pc:sldMk cId="1508882781" sldId="260"/>
            <ac:picMk id="14" creationId="{844FAD84-407E-47F2-80B6-468816D6BC96}"/>
          </ac:picMkLst>
        </pc:picChg>
      </pc:sldChg>
      <pc:sldChg chg="delSp modSp add mod">
        <pc:chgData name="Muhammad Sajjad" userId="de7be8f9741cf872" providerId="LiveId" clId="{7F46AD5C-2CAD-41D2-892A-4CE90E21BD4B}" dt="2022-03-18T06:00:47.434" v="249" actId="478"/>
        <pc:sldMkLst>
          <pc:docMk/>
          <pc:sldMk cId="2238244564" sldId="260"/>
        </pc:sldMkLst>
        <pc:spChg chg="del">
          <ac:chgData name="Muhammad Sajjad" userId="de7be8f9741cf872" providerId="LiveId" clId="{7F46AD5C-2CAD-41D2-892A-4CE90E21BD4B}" dt="2022-03-18T06:00:47.434" v="249" actId="478"/>
          <ac:spMkLst>
            <pc:docMk/>
            <pc:sldMk cId="2238244564" sldId="260"/>
            <ac:spMk id="19" creationId="{0B11B549-45BF-4A42-8A79-DDC49BDAD7A9}"/>
          </ac:spMkLst>
        </pc:spChg>
        <pc:spChg chg="del">
          <ac:chgData name="Muhammad Sajjad" userId="de7be8f9741cf872" providerId="LiveId" clId="{7F46AD5C-2CAD-41D2-892A-4CE90E21BD4B}" dt="2022-03-18T06:00:47.434" v="249" actId="478"/>
          <ac:spMkLst>
            <pc:docMk/>
            <pc:sldMk cId="2238244564" sldId="260"/>
            <ac:spMk id="20" creationId="{4261C8C3-2C7A-490D-8A5C-19055E6743C4}"/>
          </ac:spMkLst>
        </pc:spChg>
        <pc:spChg chg="del">
          <ac:chgData name="Muhammad Sajjad" userId="de7be8f9741cf872" providerId="LiveId" clId="{7F46AD5C-2CAD-41D2-892A-4CE90E21BD4B}" dt="2022-03-18T06:00:47.434" v="249" actId="478"/>
          <ac:spMkLst>
            <pc:docMk/>
            <pc:sldMk cId="2238244564" sldId="260"/>
            <ac:spMk id="21" creationId="{DA507444-4BE4-43C2-837C-9BBE706A272D}"/>
          </ac:spMkLst>
        </pc:spChg>
        <pc:spChg chg="mod">
          <ac:chgData name="Muhammad Sajjad" userId="de7be8f9741cf872" providerId="LiveId" clId="{7F46AD5C-2CAD-41D2-892A-4CE90E21BD4B}" dt="2022-03-18T06:00:40.267" v="248" actId="20577"/>
          <ac:spMkLst>
            <pc:docMk/>
            <pc:sldMk cId="2238244564" sldId="260"/>
            <ac:spMk id="22" creationId="{D57E256C-DC13-4FCA-BD12-484DF135CEB3}"/>
          </ac:spMkLst>
        </pc:spChg>
        <pc:spChg chg="del">
          <ac:chgData name="Muhammad Sajjad" userId="de7be8f9741cf872" providerId="LiveId" clId="{7F46AD5C-2CAD-41D2-892A-4CE90E21BD4B}" dt="2022-03-18T06:00:47.434" v="249" actId="478"/>
          <ac:spMkLst>
            <pc:docMk/>
            <pc:sldMk cId="2238244564" sldId="260"/>
            <ac:spMk id="23" creationId="{E179EA43-0057-4B9F-8370-DC23ED6D7292}"/>
          </ac:spMkLst>
        </pc:spChg>
        <pc:spChg chg="del">
          <ac:chgData name="Muhammad Sajjad" userId="de7be8f9741cf872" providerId="LiveId" clId="{7F46AD5C-2CAD-41D2-892A-4CE90E21BD4B}" dt="2022-03-18T06:00:47.434" v="249" actId="478"/>
          <ac:spMkLst>
            <pc:docMk/>
            <pc:sldMk cId="2238244564" sldId="260"/>
            <ac:spMk id="24" creationId="{EAC595F7-E4CE-447C-8819-95759BFE9E9C}"/>
          </ac:spMkLst>
        </pc:spChg>
        <pc:spChg chg="del">
          <ac:chgData name="Muhammad Sajjad" userId="de7be8f9741cf872" providerId="LiveId" clId="{7F46AD5C-2CAD-41D2-892A-4CE90E21BD4B}" dt="2022-03-18T06:00:47.434" v="249" actId="478"/>
          <ac:spMkLst>
            <pc:docMk/>
            <pc:sldMk cId="2238244564" sldId="260"/>
            <ac:spMk id="25" creationId="{8D324C5E-0DF2-43EE-BAAC-C3E6601CBB40}"/>
          </ac:spMkLst>
        </pc:spChg>
        <pc:spChg chg="mod">
          <ac:chgData name="Muhammad Sajjad" userId="de7be8f9741cf872" providerId="LiveId" clId="{7F46AD5C-2CAD-41D2-892A-4CE90E21BD4B}" dt="2022-03-18T06:00:37.144" v="246" actId="20577"/>
          <ac:spMkLst>
            <pc:docMk/>
            <pc:sldMk cId="2238244564" sldId="260"/>
            <ac:spMk id="26" creationId="{CE205558-DE04-440F-BD39-D4BB54E105D3}"/>
          </ac:spMkLst>
        </pc:spChg>
        <pc:spChg chg="del">
          <ac:chgData name="Muhammad Sajjad" userId="de7be8f9741cf872" providerId="LiveId" clId="{7F46AD5C-2CAD-41D2-892A-4CE90E21BD4B}" dt="2022-03-18T06:00:47.434" v="249" actId="478"/>
          <ac:spMkLst>
            <pc:docMk/>
            <pc:sldMk cId="2238244564" sldId="260"/>
            <ac:spMk id="27" creationId="{55C54EED-09C1-44FB-85D3-789D0E85459F}"/>
          </ac:spMkLst>
        </pc:spChg>
        <pc:spChg chg="del">
          <ac:chgData name="Muhammad Sajjad" userId="de7be8f9741cf872" providerId="LiveId" clId="{7F46AD5C-2CAD-41D2-892A-4CE90E21BD4B}" dt="2022-03-18T06:00:47.434" v="249" actId="478"/>
          <ac:spMkLst>
            <pc:docMk/>
            <pc:sldMk cId="2238244564" sldId="260"/>
            <ac:spMk id="28" creationId="{194064CF-D0B9-480F-9A71-3E2C19D45D1D}"/>
          </ac:spMkLst>
        </pc:spChg>
        <pc:spChg chg="del">
          <ac:chgData name="Muhammad Sajjad" userId="de7be8f9741cf872" providerId="LiveId" clId="{7F46AD5C-2CAD-41D2-892A-4CE90E21BD4B}" dt="2022-03-18T06:00:47.434" v="249" actId="478"/>
          <ac:spMkLst>
            <pc:docMk/>
            <pc:sldMk cId="2238244564" sldId="260"/>
            <ac:spMk id="29" creationId="{E7561A12-0C4C-43EF-BE59-F57EF4E6031F}"/>
          </ac:spMkLst>
        </pc:spChg>
        <pc:spChg chg="del">
          <ac:chgData name="Muhammad Sajjad" userId="de7be8f9741cf872" providerId="LiveId" clId="{7F46AD5C-2CAD-41D2-892A-4CE90E21BD4B}" dt="2022-03-18T06:00:47.434" v="249" actId="478"/>
          <ac:spMkLst>
            <pc:docMk/>
            <pc:sldMk cId="2238244564" sldId="260"/>
            <ac:spMk id="30" creationId="{789E3612-32AA-4D3C-9E33-F5887B6FC17A}"/>
          </ac:spMkLst>
        </pc:spChg>
        <pc:spChg chg="del">
          <ac:chgData name="Muhammad Sajjad" userId="de7be8f9741cf872" providerId="LiveId" clId="{7F46AD5C-2CAD-41D2-892A-4CE90E21BD4B}" dt="2022-03-18T06:00:47.434" v="249" actId="478"/>
          <ac:spMkLst>
            <pc:docMk/>
            <pc:sldMk cId="2238244564" sldId="260"/>
            <ac:spMk id="31" creationId="{0E968117-06B8-4121-A1EF-9DA67E173C87}"/>
          </ac:spMkLst>
        </pc:spChg>
        <pc:spChg chg="del">
          <ac:chgData name="Muhammad Sajjad" userId="de7be8f9741cf872" providerId="LiveId" clId="{7F46AD5C-2CAD-41D2-892A-4CE90E21BD4B}" dt="2022-03-18T06:00:47.434" v="249" actId="478"/>
          <ac:spMkLst>
            <pc:docMk/>
            <pc:sldMk cId="2238244564" sldId="260"/>
            <ac:spMk id="32" creationId="{22DCFD9D-8463-4CE1-9B81-11A76AF1DACB}"/>
          </ac:spMkLst>
        </pc:spChg>
        <pc:spChg chg="del">
          <ac:chgData name="Muhammad Sajjad" userId="de7be8f9741cf872" providerId="LiveId" clId="{7F46AD5C-2CAD-41D2-892A-4CE90E21BD4B}" dt="2022-03-18T06:00:47.434" v="249" actId="478"/>
          <ac:spMkLst>
            <pc:docMk/>
            <pc:sldMk cId="2238244564" sldId="260"/>
            <ac:spMk id="33" creationId="{F86CDAE7-1C80-41E8-A3A9-6215B9DF66F5}"/>
          </ac:spMkLst>
        </pc:spChg>
      </pc:sldChg>
      <pc:sldChg chg="delSp modSp add mod">
        <pc:chgData name="Muhammad Sajjad" userId="de7be8f9741cf872" providerId="LiveId" clId="{7F46AD5C-2CAD-41D2-892A-4CE90E21BD4B}" dt="2022-03-18T06:01:14.954" v="255" actId="478"/>
        <pc:sldMkLst>
          <pc:docMk/>
          <pc:sldMk cId="364137561" sldId="261"/>
        </pc:sldMkLst>
        <pc:spChg chg="del">
          <ac:chgData name="Muhammad Sajjad" userId="de7be8f9741cf872" providerId="LiveId" clId="{7F46AD5C-2CAD-41D2-892A-4CE90E21BD4B}" dt="2022-03-18T06:01:14.954" v="255" actId="478"/>
          <ac:spMkLst>
            <pc:docMk/>
            <pc:sldMk cId="364137561" sldId="261"/>
            <ac:spMk id="19" creationId="{0B11B549-45BF-4A42-8A79-DDC49BDAD7A9}"/>
          </ac:spMkLst>
        </pc:spChg>
        <pc:spChg chg="del">
          <ac:chgData name="Muhammad Sajjad" userId="de7be8f9741cf872" providerId="LiveId" clId="{7F46AD5C-2CAD-41D2-892A-4CE90E21BD4B}" dt="2022-03-18T06:01:14.954" v="255" actId="478"/>
          <ac:spMkLst>
            <pc:docMk/>
            <pc:sldMk cId="364137561" sldId="261"/>
            <ac:spMk id="20" creationId="{4261C8C3-2C7A-490D-8A5C-19055E6743C4}"/>
          </ac:spMkLst>
        </pc:spChg>
        <pc:spChg chg="del">
          <ac:chgData name="Muhammad Sajjad" userId="de7be8f9741cf872" providerId="LiveId" clId="{7F46AD5C-2CAD-41D2-892A-4CE90E21BD4B}" dt="2022-03-18T06:01:14.954" v="255" actId="478"/>
          <ac:spMkLst>
            <pc:docMk/>
            <pc:sldMk cId="364137561" sldId="261"/>
            <ac:spMk id="21" creationId="{DA507444-4BE4-43C2-837C-9BBE706A272D}"/>
          </ac:spMkLst>
        </pc:spChg>
        <pc:spChg chg="mod">
          <ac:chgData name="Muhammad Sajjad" userId="de7be8f9741cf872" providerId="LiveId" clId="{7F46AD5C-2CAD-41D2-892A-4CE90E21BD4B}" dt="2022-03-18T06:01:07.125" v="253" actId="20577"/>
          <ac:spMkLst>
            <pc:docMk/>
            <pc:sldMk cId="364137561" sldId="261"/>
            <ac:spMk id="22" creationId="{D57E256C-DC13-4FCA-BD12-484DF135CEB3}"/>
          </ac:spMkLst>
        </pc:spChg>
        <pc:spChg chg="del">
          <ac:chgData name="Muhammad Sajjad" userId="de7be8f9741cf872" providerId="LiveId" clId="{7F46AD5C-2CAD-41D2-892A-4CE90E21BD4B}" dt="2022-03-18T06:01:14.954" v="255" actId="478"/>
          <ac:spMkLst>
            <pc:docMk/>
            <pc:sldMk cId="364137561" sldId="261"/>
            <ac:spMk id="23" creationId="{E179EA43-0057-4B9F-8370-DC23ED6D7292}"/>
          </ac:spMkLst>
        </pc:spChg>
        <pc:spChg chg="del">
          <ac:chgData name="Muhammad Sajjad" userId="de7be8f9741cf872" providerId="LiveId" clId="{7F46AD5C-2CAD-41D2-892A-4CE90E21BD4B}" dt="2022-03-18T06:01:14.954" v="255" actId="478"/>
          <ac:spMkLst>
            <pc:docMk/>
            <pc:sldMk cId="364137561" sldId="261"/>
            <ac:spMk id="24" creationId="{EAC595F7-E4CE-447C-8819-95759BFE9E9C}"/>
          </ac:spMkLst>
        </pc:spChg>
        <pc:spChg chg="del">
          <ac:chgData name="Muhammad Sajjad" userId="de7be8f9741cf872" providerId="LiveId" clId="{7F46AD5C-2CAD-41D2-892A-4CE90E21BD4B}" dt="2022-03-18T06:01:14.954" v="255" actId="478"/>
          <ac:spMkLst>
            <pc:docMk/>
            <pc:sldMk cId="364137561" sldId="261"/>
            <ac:spMk id="25" creationId="{8D324C5E-0DF2-43EE-BAAC-C3E6601CBB40}"/>
          </ac:spMkLst>
        </pc:spChg>
        <pc:spChg chg="mod">
          <ac:chgData name="Muhammad Sajjad" userId="de7be8f9741cf872" providerId="LiveId" clId="{7F46AD5C-2CAD-41D2-892A-4CE90E21BD4B}" dt="2022-03-18T06:01:10.226" v="254" actId="20577"/>
          <ac:spMkLst>
            <pc:docMk/>
            <pc:sldMk cId="364137561" sldId="261"/>
            <ac:spMk id="26" creationId="{CE205558-DE04-440F-BD39-D4BB54E105D3}"/>
          </ac:spMkLst>
        </pc:spChg>
        <pc:spChg chg="del">
          <ac:chgData name="Muhammad Sajjad" userId="de7be8f9741cf872" providerId="LiveId" clId="{7F46AD5C-2CAD-41D2-892A-4CE90E21BD4B}" dt="2022-03-18T06:01:14.954" v="255" actId="478"/>
          <ac:spMkLst>
            <pc:docMk/>
            <pc:sldMk cId="364137561" sldId="261"/>
            <ac:spMk id="27" creationId="{55C54EED-09C1-44FB-85D3-789D0E85459F}"/>
          </ac:spMkLst>
        </pc:spChg>
        <pc:spChg chg="del">
          <ac:chgData name="Muhammad Sajjad" userId="de7be8f9741cf872" providerId="LiveId" clId="{7F46AD5C-2CAD-41D2-892A-4CE90E21BD4B}" dt="2022-03-18T06:01:14.954" v="255" actId="478"/>
          <ac:spMkLst>
            <pc:docMk/>
            <pc:sldMk cId="364137561" sldId="261"/>
            <ac:spMk id="28" creationId="{194064CF-D0B9-480F-9A71-3E2C19D45D1D}"/>
          </ac:spMkLst>
        </pc:spChg>
        <pc:spChg chg="del">
          <ac:chgData name="Muhammad Sajjad" userId="de7be8f9741cf872" providerId="LiveId" clId="{7F46AD5C-2CAD-41D2-892A-4CE90E21BD4B}" dt="2022-03-18T06:01:14.954" v="255" actId="478"/>
          <ac:spMkLst>
            <pc:docMk/>
            <pc:sldMk cId="364137561" sldId="261"/>
            <ac:spMk id="29" creationId="{E7561A12-0C4C-43EF-BE59-F57EF4E6031F}"/>
          </ac:spMkLst>
        </pc:spChg>
        <pc:spChg chg="del">
          <ac:chgData name="Muhammad Sajjad" userId="de7be8f9741cf872" providerId="LiveId" clId="{7F46AD5C-2CAD-41D2-892A-4CE90E21BD4B}" dt="2022-03-18T06:01:14.954" v="255" actId="478"/>
          <ac:spMkLst>
            <pc:docMk/>
            <pc:sldMk cId="364137561" sldId="261"/>
            <ac:spMk id="30" creationId="{789E3612-32AA-4D3C-9E33-F5887B6FC17A}"/>
          </ac:spMkLst>
        </pc:spChg>
        <pc:spChg chg="del">
          <ac:chgData name="Muhammad Sajjad" userId="de7be8f9741cf872" providerId="LiveId" clId="{7F46AD5C-2CAD-41D2-892A-4CE90E21BD4B}" dt="2022-03-18T06:01:14.954" v="255" actId="478"/>
          <ac:spMkLst>
            <pc:docMk/>
            <pc:sldMk cId="364137561" sldId="261"/>
            <ac:spMk id="31" creationId="{0E968117-06B8-4121-A1EF-9DA67E173C87}"/>
          </ac:spMkLst>
        </pc:spChg>
        <pc:spChg chg="del">
          <ac:chgData name="Muhammad Sajjad" userId="de7be8f9741cf872" providerId="LiveId" clId="{7F46AD5C-2CAD-41D2-892A-4CE90E21BD4B}" dt="2022-03-18T06:01:14.954" v="255" actId="478"/>
          <ac:spMkLst>
            <pc:docMk/>
            <pc:sldMk cId="364137561" sldId="261"/>
            <ac:spMk id="32" creationId="{22DCFD9D-8463-4CE1-9B81-11A76AF1DACB}"/>
          </ac:spMkLst>
        </pc:spChg>
        <pc:spChg chg="del">
          <ac:chgData name="Muhammad Sajjad" userId="de7be8f9741cf872" providerId="LiveId" clId="{7F46AD5C-2CAD-41D2-892A-4CE90E21BD4B}" dt="2022-03-18T06:01:14.954" v="255" actId="478"/>
          <ac:spMkLst>
            <pc:docMk/>
            <pc:sldMk cId="364137561" sldId="261"/>
            <ac:spMk id="33" creationId="{F86CDAE7-1C80-41E8-A3A9-6215B9DF66F5}"/>
          </ac:spMkLst>
        </pc:spChg>
      </pc:sldChg>
      <pc:sldChg chg="addSp delSp modSp mod addAnim delAnim modAnim">
        <pc:chgData name="Muhammad Sajjad" userId="de7be8f9741cf872" providerId="LiveId" clId="{7F46AD5C-2CAD-41D2-892A-4CE90E21BD4B}" dt="2022-03-18T09:02:07.542" v="2184"/>
        <pc:sldMkLst>
          <pc:docMk/>
          <pc:sldMk cId="2150365703" sldId="261"/>
        </pc:sldMkLst>
        <pc:spChg chg="del">
          <ac:chgData name="Muhammad Sajjad" userId="de7be8f9741cf872" providerId="LiveId" clId="{7F46AD5C-2CAD-41D2-892A-4CE90E21BD4B}" dt="2022-03-18T07:47:37.214" v="1049" actId="478"/>
          <ac:spMkLst>
            <pc:docMk/>
            <pc:sldMk cId="2150365703" sldId="261"/>
            <ac:spMk id="2" creationId="{5F0A30AB-5EF1-4167-895E-5AD7663BE356}"/>
          </ac:spMkLst>
        </pc:spChg>
        <pc:spChg chg="add del mod">
          <ac:chgData name="Muhammad Sajjad" userId="de7be8f9741cf872" providerId="LiveId" clId="{7F46AD5C-2CAD-41D2-892A-4CE90E21BD4B}" dt="2022-03-18T07:47:39.561" v="1050" actId="478"/>
          <ac:spMkLst>
            <pc:docMk/>
            <pc:sldMk cId="2150365703" sldId="261"/>
            <ac:spMk id="4" creationId="{E3E4298D-9048-49D4-AFE2-D4359C3AB56A}"/>
          </ac:spMkLst>
        </pc:spChg>
        <pc:spChg chg="add del mod">
          <ac:chgData name="Muhammad Sajjad" userId="de7be8f9741cf872" providerId="LiveId" clId="{7F46AD5C-2CAD-41D2-892A-4CE90E21BD4B}" dt="2022-03-18T07:57:44.262" v="1306" actId="12084"/>
          <ac:spMkLst>
            <pc:docMk/>
            <pc:sldMk cId="2150365703" sldId="261"/>
            <ac:spMk id="10" creationId="{EA0E038B-6471-449E-8ACC-41B9FBEBF305}"/>
          </ac:spMkLst>
        </pc:spChg>
        <pc:spChg chg="add mod">
          <ac:chgData name="Muhammad Sajjad" userId="de7be8f9741cf872" providerId="LiveId" clId="{7F46AD5C-2CAD-41D2-892A-4CE90E21BD4B}" dt="2022-03-18T07:48:39.371" v="1059" actId="207"/>
          <ac:spMkLst>
            <pc:docMk/>
            <pc:sldMk cId="2150365703" sldId="261"/>
            <ac:spMk id="12" creationId="{9371E7EE-C637-4765-941B-9BD6B99F9550}"/>
          </ac:spMkLst>
        </pc:spChg>
        <pc:spChg chg="add del mod">
          <ac:chgData name="Muhammad Sajjad" userId="de7be8f9741cf872" providerId="LiveId" clId="{7F46AD5C-2CAD-41D2-892A-4CE90E21BD4B}" dt="2022-03-18T07:54:29.339" v="1181" actId="22"/>
          <ac:spMkLst>
            <pc:docMk/>
            <pc:sldMk cId="2150365703" sldId="261"/>
            <ac:spMk id="14" creationId="{DCA28E22-EC36-464E-8202-181DCB47DBE6}"/>
          </ac:spMkLst>
        </pc:spChg>
        <pc:graphicFrameChg chg="add del mod">
          <ac:chgData name="Muhammad Sajjad" userId="de7be8f9741cf872" providerId="LiveId" clId="{7F46AD5C-2CAD-41D2-892A-4CE90E21BD4B}" dt="2022-03-18T07:54:28.326" v="1179" actId="12084"/>
          <ac:graphicFrameMkLst>
            <pc:docMk/>
            <pc:sldMk cId="2150365703" sldId="261"/>
            <ac:graphicFrameMk id="11" creationId="{E351E9CB-06C3-43E7-B15E-FF3F1D9E001F}"/>
          </ac:graphicFrameMkLst>
        </pc:graphicFrameChg>
        <pc:graphicFrameChg chg="add del mod">
          <ac:chgData name="Muhammad Sajjad" userId="de7be8f9741cf872" providerId="LiveId" clId="{7F46AD5C-2CAD-41D2-892A-4CE90E21BD4B}" dt="2022-03-18T07:55:10.137" v="1186" actId="12084"/>
          <ac:graphicFrameMkLst>
            <pc:docMk/>
            <pc:sldMk cId="2150365703" sldId="261"/>
            <ac:graphicFrameMk id="13" creationId="{486AC424-DCA9-4AC2-9611-B32382DF44F7}"/>
          </ac:graphicFrameMkLst>
        </pc:graphicFrameChg>
        <pc:graphicFrameChg chg="add mod">
          <ac:chgData name="Muhammad Sajjad" userId="de7be8f9741cf872" providerId="LiveId" clId="{7F46AD5C-2CAD-41D2-892A-4CE90E21BD4B}" dt="2022-03-18T08:00:02.161" v="1316" actId="2711"/>
          <ac:graphicFrameMkLst>
            <pc:docMk/>
            <pc:sldMk cId="2150365703" sldId="261"/>
            <ac:graphicFrameMk id="15" creationId="{447639AC-DFF9-4BA2-AB35-7BB886F4FFB7}"/>
          </ac:graphicFrameMkLst>
        </pc:graphicFrameChg>
      </pc:sldChg>
      <pc:sldChg chg="addSp delSp modSp mod modAnim">
        <pc:chgData name="Muhammad Sajjad" userId="de7be8f9741cf872" providerId="LiveId" clId="{7F46AD5C-2CAD-41D2-892A-4CE90E21BD4B}" dt="2022-03-18T09:05:50.910" v="2227" actId="207"/>
        <pc:sldMkLst>
          <pc:docMk/>
          <pc:sldMk cId="218804328" sldId="262"/>
        </pc:sldMkLst>
        <pc:spChg chg="del">
          <ac:chgData name="Muhammad Sajjad" userId="de7be8f9741cf872" providerId="LiveId" clId="{7F46AD5C-2CAD-41D2-892A-4CE90E21BD4B}" dt="2022-03-18T08:08:30.953" v="1534" actId="478"/>
          <ac:spMkLst>
            <pc:docMk/>
            <pc:sldMk cId="218804328" sldId="262"/>
            <ac:spMk id="2" creationId="{5F0A30AB-5EF1-4167-895E-5AD7663BE356}"/>
          </ac:spMkLst>
        </pc:spChg>
        <pc:spChg chg="add del mod">
          <ac:chgData name="Muhammad Sajjad" userId="de7be8f9741cf872" providerId="LiveId" clId="{7F46AD5C-2CAD-41D2-892A-4CE90E21BD4B}" dt="2022-03-18T08:08:32.790" v="1535" actId="478"/>
          <ac:spMkLst>
            <pc:docMk/>
            <pc:sldMk cId="218804328" sldId="262"/>
            <ac:spMk id="4" creationId="{F9C4D022-D91A-4311-ABDA-CD77B943B282}"/>
          </ac:spMkLst>
        </pc:spChg>
        <pc:spChg chg="add mod">
          <ac:chgData name="Muhammad Sajjad" userId="de7be8f9741cf872" providerId="LiveId" clId="{7F46AD5C-2CAD-41D2-892A-4CE90E21BD4B}" dt="2022-03-18T08:09:03.222" v="1542" actId="14100"/>
          <ac:spMkLst>
            <pc:docMk/>
            <pc:sldMk cId="218804328" sldId="262"/>
            <ac:spMk id="11" creationId="{F2D415EB-84E8-4EBA-B773-F1631A362FAE}"/>
          </ac:spMkLst>
        </pc:spChg>
        <pc:spChg chg="add del mod">
          <ac:chgData name="Muhammad Sajjad" userId="de7be8f9741cf872" providerId="LiveId" clId="{7F46AD5C-2CAD-41D2-892A-4CE90E21BD4B}" dt="2022-03-18T08:14:52.676" v="1653" actId="12084"/>
          <ac:spMkLst>
            <pc:docMk/>
            <pc:sldMk cId="218804328" sldId="262"/>
            <ac:spMk id="12" creationId="{2238E832-C70A-404D-9855-A5DEB24F3840}"/>
          </ac:spMkLst>
        </pc:spChg>
        <pc:spChg chg="add del mod">
          <ac:chgData name="Muhammad Sajjad" userId="de7be8f9741cf872" providerId="LiveId" clId="{7F46AD5C-2CAD-41D2-892A-4CE90E21BD4B}" dt="2022-03-18T08:13:27.443" v="1620" actId="478"/>
          <ac:spMkLst>
            <pc:docMk/>
            <pc:sldMk cId="218804328" sldId="262"/>
            <ac:spMk id="13" creationId="{1F7F4874-ED7A-4E63-9A31-E8D71A9072F7}"/>
          </ac:spMkLst>
        </pc:spChg>
        <pc:spChg chg="add del mod">
          <ac:chgData name="Muhammad Sajjad" userId="de7be8f9741cf872" providerId="LiveId" clId="{7F46AD5C-2CAD-41D2-892A-4CE90E21BD4B}" dt="2022-03-18T08:15:09.165" v="1660" actId="478"/>
          <ac:spMkLst>
            <pc:docMk/>
            <pc:sldMk cId="218804328" sldId="262"/>
            <ac:spMk id="14" creationId="{3533845B-B8CD-446D-895E-65737A25857C}"/>
          </ac:spMkLst>
        </pc:spChg>
        <pc:spChg chg="add mod">
          <ac:chgData name="Muhammad Sajjad" userId="de7be8f9741cf872" providerId="LiveId" clId="{7F46AD5C-2CAD-41D2-892A-4CE90E21BD4B}" dt="2022-03-18T08:15:03.189" v="1657" actId="21"/>
          <ac:spMkLst>
            <pc:docMk/>
            <pc:sldMk cId="218804328" sldId="262"/>
            <ac:spMk id="15" creationId="{68D25E12-120C-4178-B7BD-EB1530151A0F}"/>
          </ac:spMkLst>
        </pc:spChg>
        <pc:graphicFrameChg chg="add mod modGraphic">
          <ac:chgData name="Muhammad Sajjad" userId="de7be8f9741cf872" providerId="LiveId" clId="{7F46AD5C-2CAD-41D2-892A-4CE90E21BD4B}" dt="2022-03-18T09:05:50.910" v="2227" actId="207"/>
          <ac:graphicFrameMkLst>
            <pc:docMk/>
            <pc:sldMk cId="218804328" sldId="262"/>
            <ac:graphicFrameMk id="8" creationId="{8D3089D5-2B5F-4539-A409-145FC49633E9}"/>
          </ac:graphicFrameMkLst>
        </pc:graphicFrameChg>
      </pc:sldChg>
      <pc:sldChg chg="delSp modSp add mod">
        <pc:chgData name="Muhammad Sajjad" userId="de7be8f9741cf872" providerId="LiveId" clId="{7F46AD5C-2CAD-41D2-892A-4CE90E21BD4B}" dt="2022-03-18T06:01:58.206" v="261" actId="478"/>
        <pc:sldMkLst>
          <pc:docMk/>
          <pc:sldMk cId="1840764332" sldId="262"/>
        </pc:sldMkLst>
        <pc:spChg chg="del">
          <ac:chgData name="Muhammad Sajjad" userId="de7be8f9741cf872" providerId="LiveId" clId="{7F46AD5C-2CAD-41D2-892A-4CE90E21BD4B}" dt="2022-03-18T06:01:58.206" v="261" actId="478"/>
          <ac:spMkLst>
            <pc:docMk/>
            <pc:sldMk cId="1840764332" sldId="262"/>
            <ac:spMk id="19" creationId="{0B11B549-45BF-4A42-8A79-DDC49BDAD7A9}"/>
          </ac:spMkLst>
        </pc:spChg>
        <pc:spChg chg="del">
          <ac:chgData name="Muhammad Sajjad" userId="de7be8f9741cf872" providerId="LiveId" clId="{7F46AD5C-2CAD-41D2-892A-4CE90E21BD4B}" dt="2022-03-18T06:01:58.206" v="261" actId="478"/>
          <ac:spMkLst>
            <pc:docMk/>
            <pc:sldMk cId="1840764332" sldId="262"/>
            <ac:spMk id="20" creationId="{4261C8C3-2C7A-490D-8A5C-19055E6743C4}"/>
          </ac:spMkLst>
        </pc:spChg>
        <pc:spChg chg="del">
          <ac:chgData name="Muhammad Sajjad" userId="de7be8f9741cf872" providerId="LiveId" clId="{7F46AD5C-2CAD-41D2-892A-4CE90E21BD4B}" dt="2022-03-18T06:01:58.206" v="261" actId="478"/>
          <ac:spMkLst>
            <pc:docMk/>
            <pc:sldMk cId="1840764332" sldId="262"/>
            <ac:spMk id="21" creationId="{DA507444-4BE4-43C2-837C-9BBE706A272D}"/>
          </ac:spMkLst>
        </pc:spChg>
        <pc:spChg chg="mod">
          <ac:chgData name="Muhammad Sajjad" userId="de7be8f9741cf872" providerId="LiveId" clId="{7F46AD5C-2CAD-41D2-892A-4CE90E21BD4B}" dt="2022-03-18T06:01:48.720" v="260" actId="20577"/>
          <ac:spMkLst>
            <pc:docMk/>
            <pc:sldMk cId="1840764332" sldId="262"/>
            <ac:spMk id="22" creationId="{D57E256C-DC13-4FCA-BD12-484DF135CEB3}"/>
          </ac:spMkLst>
        </pc:spChg>
        <pc:spChg chg="del">
          <ac:chgData name="Muhammad Sajjad" userId="de7be8f9741cf872" providerId="LiveId" clId="{7F46AD5C-2CAD-41D2-892A-4CE90E21BD4B}" dt="2022-03-18T06:01:58.206" v="261" actId="478"/>
          <ac:spMkLst>
            <pc:docMk/>
            <pc:sldMk cId="1840764332" sldId="262"/>
            <ac:spMk id="23" creationId="{E179EA43-0057-4B9F-8370-DC23ED6D7292}"/>
          </ac:spMkLst>
        </pc:spChg>
        <pc:spChg chg="del">
          <ac:chgData name="Muhammad Sajjad" userId="de7be8f9741cf872" providerId="LiveId" clId="{7F46AD5C-2CAD-41D2-892A-4CE90E21BD4B}" dt="2022-03-18T06:01:58.206" v="261" actId="478"/>
          <ac:spMkLst>
            <pc:docMk/>
            <pc:sldMk cId="1840764332" sldId="262"/>
            <ac:spMk id="24" creationId="{EAC595F7-E4CE-447C-8819-95759BFE9E9C}"/>
          </ac:spMkLst>
        </pc:spChg>
        <pc:spChg chg="del">
          <ac:chgData name="Muhammad Sajjad" userId="de7be8f9741cf872" providerId="LiveId" clId="{7F46AD5C-2CAD-41D2-892A-4CE90E21BD4B}" dt="2022-03-18T06:01:58.206" v="261" actId="478"/>
          <ac:spMkLst>
            <pc:docMk/>
            <pc:sldMk cId="1840764332" sldId="262"/>
            <ac:spMk id="25" creationId="{8D324C5E-0DF2-43EE-BAAC-C3E6601CBB40}"/>
          </ac:spMkLst>
        </pc:spChg>
        <pc:spChg chg="mod">
          <ac:chgData name="Muhammad Sajjad" userId="de7be8f9741cf872" providerId="LiveId" clId="{7F46AD5C-2CAD-41D2-892A-4CE90E21BD4B}" dt="2022-03-18T06:01:45.991" v="258" actId="20577"/>
          <ac:spMkLst>
            <pc:docMk/>
            <pc:sldMk cId="1840764332" sldId="262"/>
            <ac:spMk id="26" creationId="{CE205558-DE04-440F-BD39-D4BB54E105D3}"/>
          </ac:spMkLst>
        </pc:spChg>
        <pc:spChg chg="del">
          <ac:chgData name="Muhammad Sajjad" userId="de7be8f9741cf872" providerId="LiveId" clId="{7F46AD5C-2CAD-41D2-892A-4CE90E21BD4B}" dt="2022-03-18T06:01:58.206" v="261" actId="478"/>
          <ac:spMkLst>
            <pc:docMk/>
            <pc:sldMk cId="1840764332" sldId="262"/>
            <ac:spMk id="27" creationId="{55C54EED-09C1-44FB-85D3-789D0E85459F}"/>
          </ac:spMkLst>
        </pc:spChg>
        <pc:spChg chg="del">
          <ac:chgData name="Muhammad Sajjad" userId="de7be8f9741cf872" providerId="LiveId" clId="{7F46AD5C-2CAD-41D2-892A-4CE90E21BD4B}" dt="2022-03-18T06:01:58.206" v="261" actId="478"/>
          <ac:spMkLst>
            <pc:docMk/>
            <pc:sldMk cId="1840764332" sldId="262"/>
            <ac:spMk id="28" creationId="{194064CF-D0B9-480F-9A71-3E2C19D45D1D}"/>
          </ac:spMkLst>
        </pc:spChg>
        <pc:spChg chg="del">
          <ac:chgData name="Muhammad Sajjad" userId="de7be8f9741cf872" providerId="LiveId" clId="{7F46AD5C-2CAD-41D2-892A-4CE90E21BD4B}" dt="2022-03-18T06:01:58.206" v="261" actId="478"/>
          <ac:spMkLst>
            <pc:docMk/>
            <pc:sldMk cId="1840764332" sldId="262"/>
            <ac:spMk id="29" creationId="{E7561A12-0C4C-43EF-BE59-F57EF4E6031F}"/>
          </ac:spMkLst>
        </pc:spChg>
        <pc:spChg chg="del">
          <ac:chgData name="Muhammad Sajjad" userId="de7be8f9741cf872" providerId="LiveId" clId="{7F46AD5C-2CAD-41D2-892A-4CE90E21BD4B}" dt="2022-03-18T06:01:58.206" v="261" actId="478"/>
          <ac:spMkLst>
            <pc:docMk/>
            <pc:sldMk cId="1840764332" sldId="262"/>
            <ac:spMk id="30" creationId="{789E3612-32AA-4D3C-9E33-F5887B6FC17A}"/>
          </ac:spMkLst>
        </pc:spChg>
        <pc:spChg chg="del">
          <ac:chgData name="Muhammad Sajjad" userId="de7be8f9741cf872" providerId="LiveId" clId="{7F46AD5C-2CAD-41D2-892A-4CE90E21BD4B}" dt="2022-03-18T06:01:58.206" v="261" actId="478"/>
          <ac:spMkLst>
            <pc:docMk/>
            <pc:sldMk cId="1840764332" sldId="262"/>
            <ac:spMk id="31" creationId="{0E968117-06B8-4121-A1EF-9DA67E173C87}"/>
          </ac:spMkLst>
        </pc:spChg>
        <pc:spChg chg="del">
          <ac:chgData name="Muhammad Sajjad" userId="de7be8f9741cf872" providerId="LiveId" clId="{7F46AD5C-2CAD-41D2-892A-4CE90E21BD4B}" dt="2022-03-18T06:01:58.206" v="261" actId="478"/>
          <ac:spMkLst>
            <pc:docMk/>
            <pc:sldMk cId="1840764332" sldId="262"/>
            <ac:spMk id="32" creationId="{22DCFD9D-8463-4CE1-9B81-11A76AF1DACB}"/>
          </ac:spMkLst>
        </pc:spChg>
        <pc:spChg chg="del">
          <ac:chgData name="Muhammad Sajjad" userId="de7be8f9741cf872" providerId="LiveId" clId="{7F46AD5C-2CAD-41D2-892A-4CE90E21BD4B}" dt="2022-03-18T06:01:58.206" v="261" actId="478"/>
          <ac:spMkLst>
            <pc:docMk/>
            <pc:sldMk cId="1840764332" sldId="262"/>
            <ac:spMk id="33" creationId="{F86CDAE7-1C80-41E8-A3A9-6215B9DF66F5}"/>
          </ac:spMkLst>
        </pc:spChg>
      </pc:sldChg>
      <pc:sldChg chg="addSp delSp modSp add mod modAnim">
        <pc:chgData name="Muhammad Sajjad" userId="de7be8f9741cf872" providerId="LiveId" clId="{7F46AD5C-2CAD-41D2-892A-4CE90E21BD4B}" dt="2022-03-18T09:29:12.867" v="2473" actId="207"/>
        <pc:sldMkLst>
          <pc:docMk/>
          <pc:sldMk cId="2039873024" sldId="263"/>
        </pc:sldMkLst>
        <pc:spChg chg="mod">
          <ac:chgData name="Muhammad Sajjad" userId="de7be8f9741cf872" providerId="LiveId" clId="{7F46AD5C-2CAD-41D2-892A-4CE90E21BD4B}" dt="2022-03-18T06:34:52.427" v="359" actId="1076"/>
          <ac:spMkLst>
            <pc:docMk/>
            <pc:sldMk cId="2039873024" sldId="263"/>
            <ac:spMk id="2" creationId="{5F0A30AB-5EF1-4167-895E-5AD7663BE356}"/>
          </ac:spMkLst>
        </pc:spChg>
        <pc:spChg chg="add del mod">
          <ac:chgData name="Muhammad Sajjad" userId="de7be8f9741cf872" providerId="LiveId" clId="{7F46AD5C-2CAD-41D2-892A-4CE90E21BD4B}" dt="2022-03-18T06:35:02.964" v="362" actId="478"/>
          <ac:spMkLst>
            <pc:docMk/>
            <pc:sldMk cId="2039873024" sldId="263"/>
            <ac:spMk id="3" creationId="{6AC22040-253A-4305-925A-DE136D3C09B5}"/>
          </ac:spMkLst>
        </pc:spChg>
        <pc:spChg chg="add del mod">
          <ac:chgData name="Muhammad Sajjad" userId="de7be8f9741cf872" providerId="LiveId" clId="{7F46AD5C-2CAD-41D2-892A-4CE90E21BD4B}" dt="2022-03-18T09:29:12.867" v="2473" actId="207"/>
          <ac:spMkLst>
            <pc:docMk/>
            <pc:sldMk cId="2039873024" sldId="263"/>
            <ac:spMk id="10" creationId="{E71A7C9F-1AD8-4F98-BAB5-1EF78D7143B4}"/>
          </ac:spMkLst>
        </pc:spChg>
        <pc:picChg chg="del">
          <ac:chgData name="Muhammad Sajjad" userId="de7be8f9741cf872" providerId="LiveId" clId="{7F46AD5C-2CAD-41D2-892A-4CE90E21BD4B}" dt="2022-03-18T06:34:55.504" v="360" actId="478"/>
          <ac:picMkLst>
            <pc:docMk/>
            <pc:sldMk cId="2039873024" sldId="263"/>
            <ac:picMk id="1026" creationId="{58E4D9EF-BFBE-4321-A2FB-BEE3D7C9C0A4}"/>
          </ac:picMkLst>
        </pc:picChg>
        <pc:picChg chg="add mod">
          <ac:chgData name="Muhammad Sajjad" userId="de7be8f9741cf872" providerId="LiveId" clId="{7F46AD5C-2CAD-41D2-892A-4CE90E21BD4B}" dt="2022-03-18T06:38:51.566" v="391" actId="208"/>
          <ac:picMkLst>
            <pc:docMk/>
            <pc:sldMk cId="2039873024" sldId="263"/>
            <ac:picMk id="2050" creationId="{4344253A-CBD9-42C1-B2E4-EBE3323ECCB2}"/>
          </ac:picMkLst>
        </pc:picChg>
      </pc:sldChg>
      <pc:sldChg chg="addSp delSp modSp add modAnim">
        <pc:chgData name="Muhammad Sajjad" userId="de7be8f9741cf872" providerId="LiveId" clId="{7F46AD5C-2CAD-41D2-892A-4CE90E21BD4B}" dt="2022-03-18T09:28:56.435" v="2470" actId="207"/>
        <pc:sldMkLst>
          <pc:docMk/>
          <pc:sldMk cId="3247394940" sldId="264"/>
        </pc:sldMkLst>
        <pc:spChg chg="mod">
          <ac:chgData name="Muhammad Sajjad" userId="de7be8f9741cf872" providerId="LiveId" clId="{7F46AD5C-2CAD-41D2-892A-4CE90E21BD4B}" dt="2022-03-18T09:28:56.435" v="2470" actId="207"/>
          <ac:spMkLst>
            <pc:docMk/>
            <pc:sldMk cId="3247394940" sldId="264"/>
            <ac:spMk id="10" creationId="{E71A7C9F-1AD8-4F98-BAB5-1EF78D7143B4}"/>
          </ac:spMkLst>
        </pc:spChg>
        <pc:picChg chg="del">
          <ac:chgData name="Muhammad Sajjad" userId="de7be8f9741cf872" providerId="LiveId" clId="{7F46AD5C-2CAD-41D2-892A-4CE90E21BD4B}" dt="2022-03-18T06:43:24.948" v="396" actId="478"/>
          <ac:picMkLst>
            <pc:docMk/>
            <pc:sldMk cId="3247394940" sldId="264"/>
            <ac:picMk id="2050" creationId="{4344253A-CBD9-42C1-B2E4-EBE3323ECCB2}"/>
          </ac:picMkLst>
        </pc:picChg>
        <pc:picChg chg="add mod">
          <ac:chgData name="Muhammad Sajjad" userId="de7be8f9741cf872" providerId="LiveId" clId="{7F46AD5C-2CAD-41D2-892A-4CE90E21BD4B}" dt="2022-03-18T06:45:23.352" v="416" actId="1076"/>
          <ac:picMkLst>
            <pc:docMk/>
            <pc:sldMk cId="3247394940" sldId="264"/>
            <ac:picMk id="3074" creationId="{146EC1E1-CB98-4CF6-8D3A-F328CC977087}"/>
          </ac:picMkLst>
        </pc:picChg>
      </pc:sldChg>
      <pc:sldChg chg="add del">
        <pc:chgData name="Muhammad Sajjad" userId="de7be8f9741cf872" providerId="LiveId" clId="{7F46AD5C-2CAD-41D2-892A-4CE90E21BD4B}" dt="2022-03-18T06:45:31.990" v="418" actId="47"/>
        <pc:sldMkLst>
          <pc:docMk/>
          <pc:sldMk cId="3472181838" sldId="265"/>
        </pc:sldMkLst>
      </pc:sldChg>
      <pc:sldChg chg="addSp delSp modSp add modAnim">
        <pc:chgData name="Muhammad Sajjad" userId="de7be8f9741cf872" providerId="LiveId" clId="{7F46AD5C-2CAD-41D2-892A-4CE90E21BD4B}" dt="2022-03-18T09:29:23.769" v="2476" actId="207"/>
        <pc:sldMkLst>
          <pc:docMk/>
          <pc:sldMk cId="1276612756" sldId="266"/>
        </pc:sldMkLst>
        <pc:spChg chg="mod">
          <ac:chgData name="Muhammad Sajjad" userId="de7be8f9741cf872" providerId="LiveId" clId="{7F46AD5C-2CAD-41D2-892A-4CE90E21BD4B}" dt="2022-03-18T09:29:23.769" v="2476" actId="207"/>
          <ac:spMkLst>
            <pc:docMk/>
            <pc:sldMk cId="1276612756" sldId="266"/>
            <ac:spMk id="10" creationId="{E71A7C9F-1AD8-4F98-BAB5-1EF78D7143B4}"/>
          </ac:spMkLst>
        </pc:spChg>
        <pc:picChg chg="del">
          <ac:chgData name="Muhammad Sajjad" userId="de7be8f9741cf872" providerId="LiveId" clId="{7F46AD5C-2CAD-41D2-892A-4CE90E21BD4B}" dt="2022-03-18T06:46:31.088" v="425" actId="478"/>
          <ac:picMkLst>
            <pc:docMk/>
            <pc:sldMk cId="1276612756" sldId="266"/>
            <ac:picMk id="3074" creationId="{146EC1E1-CB98-4CF6-8D3A-F328CC977087}"/>
          </ac:picMkLst>
        </pc:picChg>
        <pc:picChg chg="add del">
          <ac:chgData name="Muhammad Sajjad" userId="de7be8f9741cf872" providerId="LiveId" clId="{7F46AD5C-2CAD-41D2-892A-4CE90E21BD4B}" dt="2022-03-18T06:47:37.041" v="427"/>
          <ac:picMkLst>
            <pc:docMk/>
            <pc:sldMk cId="1276612756" sldId="266"/>
            <ac:picMk id="5122" creationId="{6BEE710C-DB6E-477B-9807-CB8649EE112E}"/>
          </ac:picMkLst>
        </pc:picChg>
        <pc:picChg chg="add mod">
          <ac:chgData name="Muhammad Sajjad" userId="de7be8f9741cf872" providerId="LiveId" clId="{7F46AD5C-2CAD-41D2-892A-4CE90E21BD4B}" dt="2022-03-18T06:48:52.881" v="436" actId="208"/>
          <ac:picMkLst>
            <pc:docMk/>
            <pc:sldMk cId="1276612756" sldId="266"/>
            <ac:picMk id="5124" creationId="{40E13F60-8E74-4913-A007-AA751139503B}"/>
          </ac:picMkLst>
        </pc:picChg>
      </pc:sldChg>
      <pc:sldChg chg="addSp delSp modSp add modAnim">
        <pc:chgData name="Muhammad Sajjad" userId="de7be8f9741cf872" providerId="LiveId" clId="{7F46AD5C-2CAD-41D2-892A-4CE90E21BD4B}" dt="2022-03-18T08:54:48.967" v="2134"/>
        <pc:sldMkLst>
          <pc:docMk/>
          <pc:sldMk cId="988429826" sldId="267"/>
        </pc:sldMkLst>
        <pc:spChg chg="mod">
          <ac:chgData name="Muhammad Sajjad" userId="de7be8f9741cf872" providerId="LiveId" clId="{7F46AD5C-2CAD-41D2-892A-4CE90E21BD4B}" dt="2022-03-18T07:33:45.186" v="788" actId="1076"/>
          <ac:spMkLst>
            <pc:docMk/>
            <pc:sldMk cId="988429826" sldId="267"/>
            <ac:spMk id="10" creationId="{E71A7C9F-1AD8-4F98-BAB5-1EF78D7143B4}"/>
          </ac:spMkLst>
        </pc:spChg>
        <pc:picChg chg="del">
          <ac:chgData name="Muhammad Sajjad" userId="de7be8f9741cf872" providerId="LiveId" clId="{7F46AD5C-2CAD-41D2-892A-4CE90E21BD4B}" dt="2022-03-18T06:50:17.060" v="459" actId="478"/>
          <ac:picMkLst>
            <pc:docMk/>
            <pc:sldMk cId="988429826" sldId="267"/>
            <ac:picMk id="3074" creationId="{146EC1E1-CB98-4CF6-8D3A-F328CC977087}"/>
          </ac:picMkLst>
        </pc:picChg>
        <pc:picChg chg="add mod">
          <ac:chgData name="Muhammad Sajjad" userId="de7be8f9741cf872" providerId="LiveId" clId="{7F46AD5C-2CAD-41D2-892A-4CE90E21BD4B}" dt="2022-03-18T06:52:01.541" v="464" actId="1076"/>
          <ac:picMkLst>
            <pc:docMk/>
            <pc:sldMk cId="988429826" sldId="267"/>
            <ac:picMk id="4098" creationId="{60E8876A-8030-4CF0-BCEA-D9113EF7B0AF}"/>
          </ac:picMkLst>
        </pc:picChg>
      </pc:sldChg>
      <pc:sldChg chg="addSp delSp modSp add mod modAnim">
        <pc:chgData name="Muhammad Sajjad" userId="de7be8f9741cf872" providerId="LiveId" clId="{7F46AD5C-2CAD-41D2-892A-4CE90E21BD4B}" dt="2022-03-18T08:56:05.404" v="2145"/>
        <pc:sldMkLst>
          <pc:docMk/>
          <pc:sldMk cId="943416316" sldId="268"/>
        </pc:sldMkLst>
        <pc:spChg chg="mod">
          <ac:chgData name="Muhammad Sajjad" userId="de7be8f9741cf872" providerId="LiveId" clId="{7F46AD5C-2CAD-41D2-892A-4CE90E21BD4B}" dt="2022-03-18T06:57:13.793" v="529" actId="20577"/>
          <ac:spMkLst>
            <pc:docMk/>
            <pc:sldMk cId="943416316" sldId="268"/>
            <ac:spMk id="2" creationId="{5F0A30AB-5EF1-4167-895E-5AD7663BE356}"/>
          </ac:spMkLst>
        </pc:spChg>
        <pc:spChg chg="add mod">
          <ac:chgData name="Muhammad Sajjad" userId="de7be8f9741cf872" providerId="LiveId" clId="{7F46AD5C-2CAD-41D2-892A-4CE90E21BD4B}" dt="2022-03-18T07:04:29.932" v="594" actId="1076"/>
          <ac:spMkLst>
            <pc:docMk/>
            <pc:sldMk cId="943416316" sldId="268"/>
            <ac:spMk id="3" creationId="{14CD9DC2-E79E-4592-A65C-13760345555F}"/>
          </ac:spMkLst>
        </pc:spChg>
        <pc:spChg chg="mod">
          <ac:chgData name="Muhammad Sajjad" userId="de7be8f9741cf872" providerId="LiveId" clId="{7F46AD5C-2CAD-41D2-892A-4CE90E21BD4B}" dt="2022-03-18T07:05:20.767" v="610" actId="20577"/>
          <ac:spMkLst>
            <pc:docMk/>
            <pc:sldMk cId="943416316" sldId="268"/>
            <ac:spMk id="10" creationId="{E71A7C9F-1AD8-4F98-BAB5-1EF78D7143B4}"/>
          </ac:spMkLst>
        </pc:spChg>
        <pc:spChg chg="add mod">
          <ac:chgData name="Muhammad Sajjad" userId="de7be8f9741cf872" providerId="LiveId" clId="{7F46AD5C-2CAD-41D2-892A-4CE90E21BD4B}" dt="2022-03-18T07:04:29.932" v="594" actId="1076"/>
          <ac:spMkLst>
            <pc:docMk/>
            <pc:sldMk cId="943416316" sldId="268"/>
            <ac:spMk id="13" creationId="{D1F4CC53-A113-4E84-8AD7-5E9DEB805D29}"/>
          </ac:spMkLst>
        </pc:spChg>
        <pc:spChg chg="add mod">
          <ac:chgData name="Muhammad Sajjad" userId="de7be8f9741cf872" providerId="LiveId" clId="{7F46AD5C-2CAD-41D2-892A-4CE90E21BD4B}" dt="2022-03-18T07:04:29.932" v="594" actId="1076"/>
          <ac:spMkLst>
            <pc:docMk/>
            <pc:sldMk cId="943416316" sldId="268"/>
            <ac:spMk id="14" creationId="{450AB7F9-5309-488E-9016-128810BBD4F2}"/>
          </ac:spMkLst>
        </pc:spChg>
        <pc:picChg chg="del">
          <ac:chgData name="Muhammad Sajjad" userId="de7be8f9741cf872" providerId="LiveId" clId="{7F46AD5C-2CAD-41D2-892A-4CE90E21BD4B}" dt="2022-03-18T06:56:48.868" v="486" actId="478"/>
          <ac:picMkLst>
            <pc:docMk/>
            <pc:sldMk cId="943416316" sldId="268"/>
            <ac:picMk id="4098" creationId="{60E8876A-8030-4CF0-BCEA-D9113EF7B0AF}"/>
          </ac:picMkLst>
        </pc:picChg>
        <pc:picChg chg="add mod">
          <ac:chgData name="Muhammad Sajjad" userId="de7be8f9741cf872" providerId="LiveId" clId="{7F46AD5C-2CAD-41D2-892A-4CE90E21BD4B}" dt="2022-03-18T07:04:29.932" v="594" actId="1076"/>
          <ac:picMkLst>
            <pc:docMk/>
            <pc:sldMk cId="943416316" sldId="268"/>
            <ac:picMk id="7170" creationId="{E4CA178B-44BD-4D01-8389-BBD20F5D0F11}"/>
          </ac:picMkLst>
        </pc:picChg>
      </pc:sldChg>
      <pc:sldChg chg="addSp delSp modSp add mod modAnim">
        <pc:chgData name="Muhammad Sajjad" userId="de7be8f9741cf872" providerId="LiveId" clId="{7F46AD5C-2CAD-41D2-892A-4CE90E21BD4B}" dt="2022-03-18T08:56:38.714" v="2146"/>
        <pc:sldMkLst>
          <pc:docMk/>
          <pc:sldMk cId="1659663584" sldId="269"/>
        </pc:sldMkLst>
        <pc:spChg chg="mod">
          <ac:chgData name="Muhammad Sajjad" userId="de7be8f9741cf872" providerId="LiveId" clId="{7F46AD5C-2CAD-41D2-892A-4CE90E21BD4B}" dt="2022-03-18T07:18:55.314" v="720" actId="1076"/>
          <ac:spMkLst>
            <pc:docMk/>
            <pc:sldMk cId="1659663584" sldId="269"/>
            <ac:spMk id="2" creationId="{5F0A30AB-5EF1-4167-895E-5AD7663BE356}"/>
          </ac:spMkLst>
        </pc:spChg>
        <pc:spChg chg="add del mod">
          <ac:chgData name="Muhammad Sajjad" userId="de7be8f9741cf872" providerId="LiveId" clId="{7F46AD5C-2CAD-41D2-892A-4CE90E21BD4B}" dt="2022-03-18T07:19:34.527" v="727" actId="1076"/>
          <ac:spMkLst>
            <pc:docMk/>
            <pc:sldMk cId="1659663584" sldId="269"/>
            <ac:spMk id="3" creationId="{14CD9DC2-E79E-4592-A65C-13760345555F}"/>
          </ac:spMkLst>
        </pc:spChg>
        <pc:spChg chg="add del mod">
          <ac:chgData name="Muhammad Sajjad" userId="de7be8f9741cf872" providerId="LiveId" clId="{7F46AD5C-2CAD-41D2-892A-4CE90E21BD4B}" dt="2022-03-18T07:06:27.505" v="627" actId="478"/>
          <ac:spMkLst>
            <pc:docMk/>
            <pc:sldMk cId="1659663584" sldId="269"/>
            <ac:spMk id="4" creationId="{EB6482BE-8966-4091-B273-D166ADE58743}"/>
          </ac:spMkLst>
        </pc:spChg>
        <pc:spChg chg="add del mod">
          <ac:chgData name="Muhammad Sajjad" userId="de7be8f9741cf872" providerId="LiveId" clId="{7F46AD5C-2CAD-41D2-892A-4CE90E21BD4B}" dt="2022-03-18T07:06:34.167" v="631" actId="478"/>
          <ac:spMkLst>
            <pc:docMk/>
            <pc:sldMk cId="1659663584" sldId="269"/>
            <ac:spMk id="8" creationId="{ABBB2916-2634-47BF-96B8-5D0B37A3D9AE}"/>
          </ac:spMkLst>
        </pc:spChg>
        <pc:spChg chg="add del">
          <ac:chgData name="Muhammad Sajjad" userId="de7be8f9741cf872" providerId="LiveId" clId="{7F46AD5C-2CAD-41D2-892A-4CE90E21BD4B}" dt="2022-03-18T07:06:31.530" v="630" actId="478"/>
          <ac:spMkLst>
            <pc:docMk/>
            <pc:sldMk cId="1659663584" sldId="269"/>
            <ac:spMk id="10" creationId="{E71A7C9F-1AD8-4F98-BAB5-1EF78D7143B4}"/>
          </ac:spMkLst>
        </pc:spChg>
        <pc:spChg chg="add del mod">
          <ac:chgData name="Muhammad Sajjad" userId="de7be8f9741cf872" providerId="LiveId" clId="{7F46AD5C-2CAD-41D2-892A-4CE90E21BD4B}" dt="2022-03-18T07:19:34.527" v="727" actId="1076"/>
          <ac:spMkLst>
            <pc:docMk/>
            <pc:sldMk cId="1659663584" sldId="269"/>
            <ac:spMk id="13" creationId="{D1F4CC53-A113-4E84-8AD7-5E9DEB805D29}"/>
          </ac:spMkLst>
        </pc:spChg>
        <pc:spChg chg="add del mod">
          <ac:chgData name="Muhammad Sajjad" userId="de7be8f9741cf872" providerId="LiveId" clId="{7F46AD5C-2CAD-41D2-892A-4CE90E21BD4B}" dt="2022-03-18T07:19:34.527" v="727" actId="1076"/>
          <ac:spMkLst>
            <pc:docMk/>
            <pc:sldMk cId="1659663584" sldId="269"/>
            <ac:spMk id="14" creationId="{450AB7F9-5309-488E-9016-128810BBD4F2}"/>
          </ac:spMkLst>
        </pc:spChg>
        <pc:picChg chg="add del mod">
          <ac:chgData name="Muhammad Sajjad" userId="de7be8f9741cf872" providerId="LiveId" clId="{7F46AD5C-2CAD-41D2-892A-4CE90E21BD4B}" dt="2022-03-18T07:06:23.560" v="623"/>
          <ac:picMkLst>
            <pc:docMk/>
            <pc:sldMk cId="1659663584" sldId="269"/>
            <ac:picMk id="15" creationId="{5C855CA5-18E9-47F4-A53B-830CCE3E49B5}"/>
          </ac:picMkLst>
        </pc:picChg>
        <pc:picChg chg="add mod">
          <ac:chgData name="Muhammad Sajjad" userId="de7be8f9741cf872" providerId="LiveId" clId="{7F46AD5C-2CAD-41D2-892A-4CE90E21BD4B}" dt="2022-03-18T07:19:40.852" v="728" actId="14861"/>
          <ac:picMkLst>
            <pc:docMk/>
            <pc:sldMk cId="1659663584" sldId="269"/>
            <ac:picMk id="17" creationId="{36B9E621-FA68-4188-925B-12F5E7ED0B94}"/>
          </ac:picMkLst>
        </pc:picChg>
        <pc:picChg chg="mod">
          <ac:chgData name="Muhammad Sajjad" userId="de7be8f9741cf872" providerId="LiveId" clId="{7F46AD5C-2CAD-41D2-892A-4CE90E21BD4B}" dt="2022-03-18T07:19:34.527" v="727" actId="1076"/>
          <ac:picMkLst>
            <pc:docMk/>
            <pc:sldMk cId="1659663584" sldId="269"/>
            <ac:picMk id="7170" creationId="{E4CA178B-44BD-4D01-8389-BBD20F5D0F11}"/>
          </ac:picMkLst>
        </pc:picChg>
      </pc:sldChg>
      <pc:sldChg chg="addSp delSp modSp add mod modAnim">
        <pc:chgData name="Muhammad Sajjad" userId="de7be8f9741cf872" providerId="LiveId" clId="{7F46AD5C-2CAD-41D2-892A-4CE90E21BD4B}" dt="2022-03-18T07:19:54.304" v="731"/>
        <pc:sldMkLst>
          <pc:docMk/>
          <pc:sldMk cId="3350775642" sldId="270"/>
        </pc:sldMkLst>
        <pc:spChg chg="del">
          <ac:chgData name="Muhammad Sajjad" userId="de7be8f9741cf872" providerId="LiveId" clId="{7F46AD5C-2CAD-41D2-892A-4CE90E21BD4B}" dt="2022-03-18T07:19:51.477" v="729" actId="478"/>
          <ac:spMkLst>
            <pc:docMk/>
            <pc:sldMk cId="3350775642" sldId="270"/>
            <ac:spMk id="2" creationId="{5F0A30AB-5EF1-4167-895E-5AD7663BE356}"/>
          </ac:spMkLst>
        </pc:spChg>
        <pc:spChg chg="del">
          <ac:chgData name="Muhammad Sajjad" userId="de7be8f9741cf872" providerId="LiveId" clId="{7F46AD5C-2CAD-41D2-892A-4CE90E21BD4B}" dt="2022-03-18T07:08:19.026" v="653" actId="478"/>
          <ac:spMkLst>
            <pc:docMk/>
            <pc:sldMk cId="3350775642" sldId="270"/>
            <ac:spMk id="3" creationId="{14CD9DC2-E79E-4592-A65C-13760345555F}"/>
          </ac:spMkLst>
        </pc:spChg>
        <pc:spChg chg="add del mod">
          <ac:chgData name="Muhammad Sajjad" userId="de7be8f9741cf872" providerId="LiveId" clId="{7F46AD5C-2CAD-41D2-892A-4CE90E21BD4B}" dt="2022-03-18T07:19:53.598" v="730" actId="478"/>
          <ac:spMkLst>
            <pc:docMk/>
            <pc:sldMk cId="3350775642" sldId="270"/>
            <ac:spMk id="8" creationId="{BC8FA259-429A-4484-B3F1-F21C044C8EAD}"/>
          </ac:spMkLst>
        </pc:spChg>
        <pc:spChg chg="del">
          <ac:chgData name="Muhammad Sajjad" userId="de7be8f9741cf872" providerId="LiveId" clId="{7F46AD5C-2CAD-41D2-892A-4CE90E21BD4B}" dt="2022-03-18T07:08:19.026" v="653" actId="478"/>
          <ac:spMkLst>
            <pc:docMk/>
            <pc:sldMk cId="3350775642" sldId="270"/>
            <ac:spMk id="13" creationId="{D1F4CC53-A113-4E84-8AD7-5E9DEB805D29}"/>
          </ac:spMkLst>
        </pc:spChg>
        <pc:spChg chg="del">
          <ac:chgData name="Muhammad Sajjad" userId="de7be8f9741cf872" providerId="LiveId" clId="{7F46AD5C-2CAD-41D2-892A-4CE90E21BD4B}" dt="2022-03-18T07:08:19.026" v="653" actId="478"/>
          <ac:spMkLst>
            <pc:docMk/>
            <pc:sldMk cId="3350775642" sldId="270"/>
            <ac:spMk id="14" creationId="{450AB7F9-5309-488E-9016-128810BBD4F2}"/>
          </ac:spMkLst>
        </pc:spChg>
        <pc:spChg chg="add mod">
          <ac:chgData name="Muhammad Sajjad" userId="de7be8f9741cf872" providerId="LiveId" clId="{7F46AD5C-2CAD-41D2-892A-4CE90E21BD4B}" dt="2022-03-18T07:19:54.304" v="731"/>
          <ac:spMkLst>
            <pc:docMk/>
            <pc:sldMk cId="3350775642" sldId="270"/>
            <ac:spMk id="16" creationId="{984674AC-78BD-4747-B0AF-9C47C0805649}"/>
          </ac:spMkLst>
        </pc:spChg>
        <pc:picChg chg="mod">
          <ac:chgData name="Muhammad Sajjad" userId="de7be8f9741cf872" providerId="LiveId" clId="{7F46AD5C-2CAD-41D2-892A-4CE90E21BD4B}" dt="2022-03-18T07:09:07.031" v="664" actId="1582"/>
          <ac:picMkLst>
            <pc:docMk/>
            <pc:sldMk cId="3350775642" sldId="270"/>
            <ac:picMk id="17" creationId="{36B9E621-FA68-4188-925B-12F5E7ED0B94}"/>
          </ac:picMkLst>
        </pc:picChg>
        <pc:picChg chg="mod">
          <ac:chgData name="Muhammad Sajjad" userId="de7be8f9741cf872" providerId="LiveId" clId="{7F46AD5C-2CAD-41D2-892A-4CE90E21BD4B}" dt="2022-03-18T07:08:24.051" v="654" actId="1076"/>
          <ac:picMkLst>
            <pc:docMk/>
            <pc:sldMk cId="3350775642" sldId="270"/>
            <ac:picMk id="7170" creationId="{E4CA178B-44BD-4D01-8389-BBD20F5D0F11}"/>
          </ac:picMkLst>
        </pc:picChg>
      </pc:sldChg>
      <pc:sldChg chg="addSp delSp modSp add mod modAnim">
        <pc:chgData name="Muhammad Sajjad" userId="de7be8f9741cf872" providerId="LiveId" clId="{7F46AD5C-2CAD-41D2-892A-4CE90E21BD4B}" dt="2022-03-18T09:29:45.918" v="2477" actId="732"/>
        <pc:sldMkLst>
          <pc:docMk/>
          <pc:sldMk cId="3925916473" sldId="271"/>
        </pc:sldMkLst>
        <pc:spChg chg="del">
          <ac:chgData name="Muhammad Sajjad" userId="de7be8f9741cf872" providerId="LiveId" clId="{7F46AD5C-2CAD-41D2-892A-4CE90E21BD4B}" dt="2022-03-18T07:19:59.770" v="733" actId="478"/>
          <ac:spMkLst>
            <pc:docMk/>
            <pc:sldMk cId="3925916473" sldId="271"/>
            <ac:spMk id="2" creationId="{5F0A30AB-5EF1-4167-895E-5AD7663BE356}"/>
          </ac:spMkLst>
        </pc:spChg>
        <pc:spChg chg="add del mod">
          <ac:chgData name="Muhammad Sajjad" userId="de7be8f9741cf872" providerId="LiveId" clId="{7F46AD5C-2CAD-41D2-892A-4CE90E21BD4B}" dt="2022-03-18T07:20:01.459" v="734" actId="478"/>
          <ac:spMkLst>
            <pc:docMk/>
            <pc:sldMk cId="3925916473" sldId="271"/>
            <ac:spMk id="4" creationId="{3E6C978A-5B39-4C4E-9535-48D75BCD4F08}"/>
          </ac:spMkLst>
        </pc:spChg>
        <pc:spChg chg="add mod">
          <ac:chgData name="Muhammad Sajjad" userId="de7be8f9741cf872" providerId="LiveId" clId="{7F46AD5C-2CAD-41D2-892A-4CE90E21BD4B}" dt="2022-03-18T07:19:56.895" v="732"/>
          <ac:spMkLst>
            <pc:docMk/>
            <pc:sldMk cId="3925916473" sldId="271"/>
            <ac:spMk id="11" creationId="{3DED6A59-36B1-44C8-A0AE-57DA8D244FFF}"/>
          </ac:spMkLst>
        </pc:spChg>
        <pc:picChg chg="mod">
          <ac:chgData name="Muhammad Sajjad" userId="de7be8f9741cf872" providerId="LiveId" clId="{7F46AD5C-2CAD-41D2-892A-4CE90E21BD4B}" dt="2022-03-18T07:20:25.015" v="741" actId="1076"/>
          <ac:picMkLst>
            <pc:docMk/>
            <pc:sldMk cId="3925916473" sldId="271"/>
            <ac:picMk id="17" creationId="{36B9E621-FA68-4188-925B-12F5E7ED0B94}"/>
          </ac:picMkLst>
        </pc:picChg>
        <pc:picChg chg="mod">
          <ac:chgData name="Muhammad Sajjad" userId="de7be8f9741cf872" providerId="LiveId" clId="{7F46AD5C-2CAD-41D2-892A-4CE90E21BD4B}" dt="2022-03-18T09:29:45.918" v="2477" actId="732"/>
          <ac:picMkLst>
            <pc:docMk/>
            <pc:sldMk cId="3925916473" sldId="271"/>
            <ac:picMk id="7170" creationId="{E4CA178B-44BD-4D01-8389-BBD20F5D0F11}"/>
          </ac:picMkLst>
        </pc:picChg>
      </pc:sldChg>
      <pc:sldChg chg="addSp delSp modSp add mod modAnim">
        <pc:chgData name="Muhammad Sajjad" userId="de7be8f9741cf872" providerId="LiveId" clId="{7F46AD5C-2CAD-41D2-892A-4CE90E21BD4B}" dt="2022-03-18T07:20:51.924" v="745" actId="1076"/>
        <pc:sldMkLst>
          <pc:docMk/>
          <pc:sldMk cId="3176171448" sldId="272"/>
        </pc:sldMkLst>
        <pc:spChg chg="del">
          <ac:chgData name="Muhammad Sajjad" userId="de7be8f9741cf872" providerId="LiveId" clId="{7F46AD5C-2CAD-41D2-892A-4CE90E21BD4B}" dt="2022-03-18T07:20:43.760" v="743" actId="478"/>
          <ac:spMkLst>
            <pc:docMk/>
            <pc:sldMk cId="3176171448" sldId="272"/>
            <ac:spMk id="2" creationId="{5F0A30AB-5EF1-4167-895E-5AD7663BE356}"/>
          </ac:spMkLst>
        </pc:spChg>
        <pc:spChg chg="add del mod">
          <ac:chgData name="Muhammad Sajjad" userId="de7be8f9741cf872" providerId="LiveId" clId="{7F46AD5C-2CAD-41D2-892A-4CE90E21BD4B}" dt="2022-03-18T07:20:45.519" v="744" actId="478"/>
          <ac:spMkLst>
            <pc:docMk/>
            <pc:sldMk cId="3176171448" sldId="272"/>
            <ac:spMk id="4" creationId="{04723632-68CC-4B45-B7A0-A2DF0A9F0E98}"/>
          </ac:spMkLst>
        </pc:spChg>
        <pc:spChg chg="add mod">
          <ac:chgData name="Muhammad Sajjad" userId="de7be8f9741cf872" providerId="LiveId" clId="{7F46AD5C-2CAD-41D2-892A-4CE90E21BD4B}" dt="2022-03-18T07:20:41.273" v="742"/>
          <ac:spMkLst>
            <pc:docMk/>
            <pc:sldMk cId="3176171448" sldId="272"/>
            <ac:spMk id="11" creationId="{BB6A7DF1-630E-438E-B661-602DAC50A6CB}"/>
          </ac:spMkLst>
        </pc:spChg>
        <pc:picChg chg="mod">
          <ac:chgData name="Muhammad Sajjad" userId="de7be8f9741cf872" providerId="LiveId" clId="{7F46AD5C-2CAD-41D2-892A-4CE90E21BD4B}" dt="2022-03-18T07:20:51.924" v="745" actId="1076"/>
          <ac:picMkLst>
            <pc:docMk/>
            <pc:sldMk cId="3176171448" sldId="272"/>
            <ac:picMk id="17" creationId="{36B9E621-FA68-4188-925B-12F5E7ED0B94}"/>
          </ac:picMkLst>
        </pc:picChg>
        <pc:picChg chg="mod">
          <ac:chgData name="Muhammad Sajjad" userId="de7be8f9741cf872" providerId="LiveId" clId="{7F46AD5C-2CAD-41D2-892A-4CE90E21BD4B}" dt="2022-03-18T07:20:51.924" v="745" actId="1076"/>
          <ac:picMkLst>
            <pc:docMk/>
            <pc:sldMk cId="3176171448" sldId="272"/>
            <ac:picMk id="7170" creationId="{E4CA178B-44BD-4D01-8389-BBD20F5D0F11}"/>
          </ac:picMkLst>
        </pc:picChg>
      </pc:sldChg>
      <pc:sldChg chg="addSp delSp modSp add mod modAnim">
        <pc:chgData name="Muhammad Sajjad" userId="de7be8f9741cf872" providerId="LiveId" clId="{7F46AD5C-2CAD-41D2-892A-4CE90E21BD4B}" dt="2022-03-18T09:00:15.858" v="2176"/>
        <pc:sldMkLst>
          <pc:docMk/>
          <pc:sldMk cId="141816469" sldId="273"/>
        </pc:sldMkLst>
        <pc:spChg chg="add mod">
          <ac:chgData name="Muhammad Sajjad" userId="de7be8f9741cf872" providerId="LiveId" clId="{7F46AD5C-2CAD-41D2-892A-4CE90E21BD4B}" dt="2022-03-18T07:42:14.392" v="967" actId="1076"/>
          <ac:spMkLst>
            <pc:docMk/>
            <pc:sldMk cId="141816469" sldId="273"/>
            <ac:spMk id="2" creationId="{C113A962-4D69-4504-8ABE-DB88D5041A7A}"/>
          </ac:spMkLst>
        </pc:spChg>
        <pc:spChg chg="del">
          <ac:chgData name="Muhammad Sajjad" userId="de7be8f9741cf872" providerId="LiveId" clId="{7F46AD5C-2CAD-41D2-892A-4CE90E21BD4B}" dt="2022-03-18T07:32:26.206" v="787" actId="478"/>
          <ac:spMkLst>
            <pc:docMk/>
            <pc:sldMk cId="141816469" sldId="273"/>
            <ac:spMk id="8" creationId="{458AFB6F-C871-4686-89DD-7288B2E77E93}"/>
          </ac:spMkLst>
        </pc:spChg>
        <pc:spChg chg="mod">
          <ac:chgData name="Muhammad Sajjad" userId="de7be8f9741cf872" providerId="LiveId" clId="{7F46AD5C-2CAD-41D2-892A-4CE90E21BD4B}" dt="2022-03-18T07:41:46.938" v="961" actId="1076"/>
          <ac:spMkLst>
            <pc:docMk/>
            <pc:sldMk cId="141816469" sldId="273"/>
            <ac:spMk id="11" creationId="{29AB3E2A-6F7C-4965-BEF1-DF972F26E3E0}"/>
          </ac:spMkLst>
        </pc:spChg>
        <pc:spChg chg="add mod">
          <ac:chgData name="Muhammad Sajjad" userId="de7be8f9741cf872" providerId="LiveId" clId="{7F46AD5C-2CAD-41D2-892A-4CE90E21BD4B}" dt="2022-03-18T07:46:55.596" v="1046" actId="1076"/>
          <ac:spMkLst>
            <pc:docMk/>
            <pc:sldMk cId="141816469" sldId="273"/>
            <ac:spMk id="15" creationId="{73C7C15E-E2A2-4973-9A0C-EA80E3AF298C}"/>
          </ac:spMkLst>
        </pc:spChg>
        <pc:spChg chg="del">
          <ac:chgData name="Muhammad Sajjad" userId="de7be8f9741cf872" providerId="LiveId" clId="{7F46AD5C-2CAD-41D2-892A-4CE90E21BD4B}" dt="2022-03-18T07:32:26.206" v="787" actId="478"/>
          <ac:spMkLst>
            <pc:docMk/>
            <pc:sldMk cId="141816469" sldId="273"/>
            <ac:spMk id="16" creationId="{5390E8A2-97F3-42EA-B24D-C21B81854A47}"/>
          </ac:spMkLst>
        </pc:spChg>
        <pc:picChg chg="del">
          <ac:chgData name="Muhammad Sajjad" userId="de7be8f9741cf872" providerId="LiveId" clId="{7F46AD5C-2CAD-41D2-892A-4CE90E21BD4B}" dt="2022-03-18T07:32:26.206" v="787" actId="478"/>
          <ac:picMkLst>
            <pc:docMk/>
            <pc:sldMk cId="141816469" sldId="273"/>
            <ac:picMk id="12" creationId="{65DB7409-6953-4FD6-81DD-146609B1B85D}"/>
          </ac:picMkLst>
        </pc:picChg>
        <pc:picChg chg="del">
          <ac:chgData name="Muhammad Sajjad" userId="de7be8f9741cf872" providerId="LiveId" clId="{7F46AD5C-2CAD-41D2-892A-4CE90E21BD4B}" dt="2022-03-18T07:32:26.206" v="787" actId="478"/>
          <ac:picMkLst>
            <pc:docMk/>
            <pc:sldMk cId="141816469" sldId="273"/>
            <ac:picMk id="13" creationId="{2003E506-1AC2-42D9-9BEA-C9908B693359}"/>
          </ac:picMkLst>
        </pc:picChg>
        <pc:picChg chg="del">
          <ac:chgData name="Muhammad Sajjad" userId="de7be8f9741cf872" providerId="LiveId" clId="{7F46AD5C-2CAD-41D2-892A-4CE90E21BD4B}" dt="2022-03-18T07:32:26.206" v="787" actId="478"/>
          <ac:picMkLst>
            <pc:docMk/>
            <pc:sldMk cId="141816469" sldId="273"/>
            <ac:picMk id="14" creationId="{844FAD84-407E-47F2-80B6-468816D6BC96}"/>
          </ac:picMkLst>
        </pc:picChg>
        <pc:picChg chg="add mod">
          <ac:chgData name="Muhammad Sajjad" userId="de7be8f9741cf872" providerId="LiveId" clId="{7F46AD5C-2CAD-41D2-892A-4CE90E21BD4B}" dt="2022-03-18T07:42:17.997" v="968" actId="688"/>
          <ac:picMkLst>
            <pc:docMk/>
            <pc:sldMk cId="141816469" sldId="273"/>
            <ac:picMk id="8194" creationId="{806DA27E-E7E1-43BF-8215-F65F0A367C87}"/>
          </ac:picMkLst>
        </pc:picChg>
        <pc:picChg chg="add del mod">
          <ac:chgData name="Muhammad Sajjad" userId="de7be8f9741cf872" providerId="LiveId" clId="{7F46AD5C-2CAD-41D2-892A-4CE90E21BD4B}" dt="2022-03-18T07:45:43.029" v="1039" actId="478"/>
          <ac:picMkLst>
            <pc:docMk/>
            <pc:sldMk cId="141816469" sldId="273"/>
            <ac:picMk id="8196" creationId="{6CDD4713-C3FE-445D-AB41-4E3091885294}"/>
          </ac:picMkLst>
        </pc:picChg>
        <pc:picChg chg="add mod">
          <ac:chgData name="Muhammad Sajjad" userId="de7be8f9741cf872" providerId="LiveId" clId="{7F46AD5C-2CAD-41D2-892A-4CE90E21BD4B}" dt="2022-03-18T07:46:57.663" v="1047" actId="1076"/>
          <ac:picMkLst>
            <pc:docMk/>
            <pc:sldMk cId="141816469" sldId="273"/>
            <ac:picMk id="8198" creationId="{70F3C141-141F-4DA8-AEAE-DBB53EC867C8}"/>
          </ac:picMkLst>
        </pc:picChg>
      </pc:sldChg>
      <pc:sldChg chg="addSp delSp modSp add mod modAnim">
        <pc:chgData name="Muhammad Sajjad" userId="de7be8f9741cf872" providerId="LiveId" clId="{7F46AD5C-2CAD-41D2-892A-4CE90E21BD4B}" dt="2022-03-18T09:01:30.803" v="2181"/>
        <pc:sldMkLst>
          <pc:docMk/>
          <pc:sldMk cId="122373981" sldId="274"/>
        </pc:sldMkLst>
        <pc:spChg chg="del">
          <ac:chgData name="Muhammad Sajjad" userId="de7be8f9741cf872" providerId="LiveId" clId="{7F46AD5C-2CAD-41D2-892A-4CE90E21BD4B}" dt="2022-03-18T07:40:21.518" v="943" actId="478"/>
          <ac:spMkLst>
            <pc:docMk/>
            <pc:sldMk cId="122373981" sldId="274"/>
            <ac:spMk id="2" creationId="{C113A962-4D69-4504-8ABE-DB88D5041A7A}"/>
          </ac:spMkLst>
        </pc:spChg>
        <pc:spChg chg="add del mod">
          <ac:chgData name="Muhammad Sajjad" userId="de7be8f9741cf872" providerId="LiveId" clId="{7F46AD5C-2CAD-41D2-892A-4CE90E21BD4B}" dt="2022-03-18T07:41:53.560" v="964" actId="478"/>
          <ac:spMkLst>
            <pc:docMk/>
            <pc:sldMk cId="122373981" sldId="274"/>
            <ac:spMk id="4" creationId="{10E23804-0C83-4F25-8615-9CD18A9A31F1}"/>
          </ac:spMkLst>
        </pc:spChg>
        <pc:spChg chg="del">
          <ac:chgData name="Muhammad Sajjad" userId="de7be8f9741cf872" providerId="LiveId" clId="{7F46AD5C-2CAD-41D2-892A-4CE90E21BD4B}" dt="2022-03-18T07:41:52.659" v="963" actId="478"/>
          <ac:spMkLst>
            <pc:docMk/>
            <pc:sldMk cId="122373981" sldId="274"/>
            <ac:spMk id="11" creationId="{29AB3E2A-6F7C-4965-BEF1-DF972F26E3E0}"/>
          </ac:spMkLst>
        </pc:spChg>
        <pc:spChg chg="add mod">
          <ac:chgData name="Muhammad Sajjad" userId="de7be8f9741cf872" providerId="LiveId" clId="{7F46AD5C-2CAD-41D2-892A-4CE90E21BD4B}" dt="2022-03-18T07:41:49.276" v="962"/>
          <ac:spMkLst>
            <pc:docMk/>
            <pc:sldMk cId="122373981" sldId="274"/>
            <ac:spMk id="12" creationId="{E8A9E3CF-BEE1-4B5D-B125-967328A65AD4}"/>
          </ac:spMkLst>
        </pc:spChg>
        <pc:spChg chg="mod">
          <ac:chgData name="Muhammad Sajjad" userId="de7be8f9741cf872" providerId="LiveId" clId="{7F46AD5C-2CAD-41D2-892A-4CE90E21BD4B}" dt="2022-03-18T07:44:28.958" v="1031" actId="20577"/>
          <ac:spMkLst>
            <pc:docMk/>
            <pc:sldMk cId="122373981" sldId="274"/>
            <ac:spMk id="15" creationId="{73C7C15E-E2A2-4973-9A0C-EA80E3AF298C}"/>
          </ac:spMkLst>
        </pc:spChg>
        <pc:spChg chg="add mod">
          <ac:chgData name="Muhammad Sajjad" userId="de7be8f9741cf872" providerId="LiveId" clId="{7F46AD5C-2CAD-41D2-892A-4CE90E21BD4B}" dt="2022-03-18T07:52:06.625" v="1129" actId="1076"/>
          <ac:spMkLst>
            <pc:docMk/>
            <pc:sldMk cId="122373981" sldId="274"/>
            <ac:spMk id="17" creationId="{0795A859-E600-49BE-A7BC-E3C9B7CA6F22}"/>
          </ac:spMkLst>
        </pc:spChg>
        <pc:spChg chg="add del mod">
          <ac:chgData name="Muhammad Sajjad" userId="de7be8f9741cf872" providerId="LiveId" clId="{7F46AD5C-2CAD-41D2-892A-4CE90E21BD4B}" dt="2022-03-18T08:10:44.837" v="1545" actId="21"/>
          <ac:spMkLst>
            <pc:docMk/>
            <pc:sldMk cId="122373981" sldId="274"/>
            <ac:spMk id="18" creationId="{8E09FCE2-4A7F-4303-B88E-59ED6547D4D8}"/>
          </ac:spMkLst>
        </pc:spChg>
        <pc:picChg chg="del">
          <ac:chgData name="Muhammad Sajjad" userId="de7be8f9741cf872" providerId="LiveId" clId="{7F46AD5C-2CAD-41D2-892A-4CE90E21BD4B}" dt="2022-03-18T07:40:23.295" v="944" actId="478"/>
          <ac:picMkLst>
            <pc:docMk/>
            <pc:sldMk cId="122373981" sldId="274"/>
            <ac:picMk id="8194" creationId="{806DA27E-E7E1-43BF-8215-F65F0A367C87}"/>
          </ac:picMkLst>
        </pc:picChg>
        <pc:picChg chg="add mod">
          <ac:chgData name="Muhammad Sajjad" userId="de7be8f9741cf872" providerId="LiveId" clId="{7F46AD5C-2CAD-41D2-892A-4CE90E21BD4B}" dt="2022-03-18T07:43:35.793" v="975" actId="167"/>
          <ac:picMkLst>
            <pc:docMk/>
            <pc:sldMk cId="122373981" sldId="274"/>
            <ac:picMk id="14338" creationId="{8A625E3E-4475-47FF-B5A6-24F530C9BC0C}"/>
          </ac:picMkLst>
        </pc:picChg>
      </pc:sldChg>
      <pc:sldChg chg="addSp delSp modSp add mod">
        <pc:chgData name="Muhammad Sajjad" userId="de7be8f9741cf872" providerId="LiveId" clId="{7F46AD5C-2CAD-41D2-892A-4CE90E21BD4B}" dt="2022-03-18T08:05:45.915" v="1527" actId="1076"/>
        <pc:sldMkLst>
          <pc:docMk/>
          <pc:sldMk cId="4280131997" sldId="275"/>
        </pc:sldMkLst>
        <pc:spChg chg="add del mod">
          <ac:chgData name="Muhammad Sajjad" userId="de7be8f9741cf872" providerId="LiveId" clId="{7F46AD5C-2CAD-41D2-892A-4CE90E21BD4B}" dt="2022-03-18T08:00:42.529" v="1319" actId="478"/>
          <ac:spMkLst>
            <pc:docMk/>
            <pc:sldMk cId="4280131997" sldId="275"/>
            <ac:spMk id="3" creationId="{11D7FF4D-EEEE-4011-AB41-A916ECAE0B98}"/>
          </ac:spMkLst>
        </pc:spChg>
        <pc:spChg chg="mod">
          <ac:chgData name="Muhammad Sajjad" userId="de7be8f9741cf872" providerId="LiveId" clId="{7F46AD5C-2CAD-41D2-892A-4CE90E21BD4B}" dt="2022-03-18T08:00:57.780" v="1324" actId="1035"/>
          <ac:spMkLst>
            <pc:docMk/>
            <pc:sldMk cId="4280131997" sldId="275"/>
            <ac:spMk id="12" creationId="{9371E7EE-C637-4765-941B-9BD6B99F9550}"/>
          </ac:spMkLst>
        </pc:spChg>
        <pc:graphicFrameChg chg="del">
          <ac:chgData name="Muhammad Sajjad" userId="de7be8f9741cf872" providerId="LiveId" clId="{7F46AD5C-2CAD-41D2-892A-4CE90E21BD4B}" dt="2022-03-18T08:00:40.016" v="1318" actId="478"/>
          <ac:graphicFrameMkLst>
            <pc:docMk/>
            <pc:sldMk cId="4280131997" sldId="275"/>
            <ac:graphicFrameMk id="15" creationId="{447639AC-DFF9-4BA2-AB35-7BB886F4FFB7}"/>
          </ac:graphicFrameMkLst>
        </pc:graphicFrameChg>
        <pc:picChg chg="add mod">
          <ac:chgData name="Muhammad Sajjad" userId="de7be8f9741cf872" providerId="LiveId" clId="{7F46AD5C-2CAD-41D2-892A-4CE90E21BD4B}" dt="2022-03-18T08:05:45.915" v="1527" actId="1076"/>
          <ac:picMkLst>
            <pc:docMk/>
            <pc:sldMk cId="4280131997" sldId="275"/>
            <ac:picMk id="13" creationId="{5C778027-9E54-4B03-A5B7-832CE9AF609E}"/>
          </ac:picMkLst>
        </pc:picChg>
      </pc:sldChg>
      <pc:sldChg chg="addSp delSp modSp add">
        <pc:chgData name="Muhammad Sajjad" userId="de7be8f9741cf872" providerId="LiveId" clId="{7F46AD5C-2CAD-41D2-892A-4CE90E21BD4B}" dt="2022-03-18T08:06:45.012" v="1529" actId="1076"/>
        <pc:sldMkLst>
          <pc:docMk/>
          <pc:sldMk cId="463141434" sldId="276"/>
        </pc:sldMkLst>
        <pc:picChg chg="add del mod">
          <ac:chgData name="Muhammad Sajjad" userId="de7be8f9741cf872" providerId="LiveId" clId="{7F46AD5C-2CAD-41D2-892A-4CE90E21BD4B}" dt="2022-03-18T08:03:45.184" v="1347"/>
          <ac:picMkLst>
            <pc:docMk/>
            <pc:sldMk cId="463141434" sldId="276"/>
            <ac:picMk id="10" creationId="{0EA7B8BE-50FB-47D3-AE09-FD7840000C0F}"/>
          </ac:picMkLst>
        </pc:picChg>
        <pc:picChg chg="mod">
          <ac:chgData name="Muhammad Sajjad" userId="de7be8f9741cf872" providerId="LiveId" clId="{7F46AD5C-2CAD-41D2-892A-4CE90E21BD4B}" dt="2022-03-18T08:06:45.012" v="1529" actId="1076"/>
          <ac:picMkLst>
            <pc:docMk/>
            <pc:sldMk cId="463141434" sldId="276"/>
            <ac:picMk id="13" creationId="{5C778027-9E54-4B03-A5B7-832CE9AF609E}"/>
          </ac:picMkLst>
        </pc:picChg>
      </pc:sldChg>
      <pc:sldChg chg="add del">
        <pc:chgData name="Muhammad Sajjad" userId="de7be8f9741cf872" providerId="LiveId" clId="{7F46AD5C-2CAD-41D2-892A-4CE90E21BD4B}" dt="2022-03-18T08:02:32.361" v="1333"/>
        <pc:sldMkLst>
          <pc:docMk/>
          <pc:sldMk cId="484142602" sldId="276"/>
        </pc:sldMkLst>
      </pc:sldChg>
      <pc:sldChg chg="modSp add">
        <pc:chgData name="Muhammad Sajjad" userId="de7be8f9741cf872" providerId="LiveId" clId="{7F46AD5C-2CAD-41D2-892A-4CE90E21BD4B}" dt="2022-03-18T08:07:00.104" v="1530" actId="1076"/>
        <pc:sldMkLst>
          <pc:docMk/>
          <pc:sldMk cId="4240599664" sldId="277"/>
        </pc:sldMkLst>
        <pc:picChg chg="mod">
          <ac:chgData name="Muhammad Sajjad" userId="de7be8f9741cf872" providerId="LiveId" clId="{7F46AD5C-2CAD-41D2-892A-4CE90E21BD4B}" dt="2022-03-18T08:07:00.104" v="1530" actId="1076"/>
          <ac:picMkLst>
            <pc:docMk/>
            <pc:sldMk cId="4240599664" sldId="277"/>
            <ac:picMk id="13" creationId="{5C778027-9E54-4B03-A5B7-832CE9AF609E}"/>
          </ac:picMkLst>
        </pc:picChg>
      </pc:sldChg>
      <pc:sldChg chg="modSp add">
        <pc:chgData name="Muhammad Sajjad" userId="de7be8f9741cf872" providerId="LiveId" clId="{7F46AD5C-2CAD-41D2-892A-4CE90E21BD4B}" dt="2022-03-18T08:07:05.549" v="1531" actId="1076"/>
        <pc:sldMkLst>
          <pc:docMk/>
          <pc:sldMk cId="58272416" sldId="278"/>
        </pc:sldMkLst>
        <pc:picChg chg="mod">
          <ac:chgData name="Muhammad Sajjad" userId="de7be8f9741cf872" providerId="LiveId" clId="{7F46AD5C-2CAD-41D2-892A-4CE90E21BD4B}" dt="2022-03-18T08:07:05.549" v="1531" actId="1076"/>
          <ac:picMkLst>
            <pc:docMk/>
            <pc:sldMk cId="58272416" sldId="278"/>
            <ac:picMk id="13" creationId="{5C778027-9E54-4B03-A5B7-832CE9AF609E}"/>
          </ac:picMkLst>
        </pc:picChg>
      </pc:sldChg>
      <pc:sldChg chg="modSp add">
        <pc:chgData name="Muhammad Sajjad" userId="de7be8f9741cf872" providerId="LiveId" clId="{7F46AD5C-2CAD-41D2-892A-4CE90E21BD4B}" dt="2022-03-18T08:07:17.086" v="1532" actId="1076"/>
        <pc:sldMkLst>
          <pc:docMk/>
          <pc:sldMk cId="2177160949" sldId="279"/>
        </pc:sldMkLst>
        <pc:picChg chg="mod">
          <ac:chgData name="Muhammad Sajjad" userId="de7be8f9741cf872" providerId="LiveId" clId="{7F46AD5C-2CAD-41D2-892A-4CE90E21BD4B}" dt="2022-03-18T08:07:17.086" v="1532" actId="1076"/>
          <ac:picMkLst>
            <pc:docMk/>
            <pc:sldMk cId="2177160949" sldId="279"/>
            <ac:picMk id="13" creationId="{5C778027-9E54-4B03-A5B7-832CE9AF609E}"/>
          </ac:picMkLst>
        </pc:picChg>
      </pc:sldChg>
      <pc:sldChg chg="modSp add">
        <pc:chgData name="Muhammad Sajjad" userId="de7be8f9741cf872" providerId="LiveId" clId="{7F46AD5C-2CAD-41D2-892A-4CE90E21BD4B}" dt="2022-03-18T08:07:25.817" v="1533" actId="1076"/>
        <pc:sldMkLst>
          <pc:docMk/>
          <pc:sldMk cId="178874663" sldId="280"/>
        </pc:sldMkLst>
        <pc:picChg chg="mod">
          <ac:chgData name="Muhammad Sajjad" userId="de7be8f9741cf872" providerId="LiveId" clId="{7F46AD5C-2CAD-41D2-892A-4CE90E21BD4B}" dt="2022-03-18T08:07:25.817" v="1533" actId="1076"/>
          <ac:picMkLst>
            <pc:docMk/>
            <pc:sldMk cId="178874663" sldId="280"/>
            <ac:picMk id="13" creationId="{5C778027-9E54-4B03-A5B7-832CE9AF609E}"/>
          </ac:picMkLst>
        </pc:picChg>
      </pc:sldChg>
      <pc:sldChg chg="addSp delSp modSp add mod modAnim">
        <pc:chgData name="Muhammad Sajjad" userId="de7be8f9741cf872" providerId="LiveId" clId="{7F46AD5C-2CAD-41D2-892A-4CE90E21BD4B}" dt="2022-03-18T09:04:24.633" v="2192"/>
        <pc:sldMkLst>
          <pc:docMk/>
          <pc:sldMk cId="861118186" sldId="281"/>
        </pc:sldMkLst>
        <pc:spChg chg="mod">
          <ac:chgData name="Muhammad Sajjad" userId="de7be8f9741cf872" providerId="LiveId" clId="{7F46AD5C-2CAD-41D2-892A-4CE90E21BD4B}" dt="2022-03-18T08:13:11.388" v="1617" actId="404"/>
          <ac:spMkLst>
            <pc:docMk/>
            <pc:sldMk cId="861118186" sldId="281"/>
            <ac:spMk id="11" creationId="{F2D415EB-84E8-4EBA-B773-F1631A362FAE}"/>
          </ac:spMkLst>
        </pc:spChg>
        <pc:spChg chg="del">
          <ac:chgData name="Muhammad Sajjad" userId="de7be8f9741cf872" providerId="LiveId" clId="{7F46AD5C-2CAD-41D2-892A-4CE90E21BD4B}" dt="2022-03-18T08:13:16.995" v="1618" actId="478"/>
          <ac:spMkLst>
            <pc:docMk/>
            <pc:sldMk cId="861118186" sldId="281"/>
            <ac:spMk id="12" creationId="{2238E832-C70A-404D-9855-A5DEB24F3840}"/>
          </ac:spMkLst>
        </pc:spChg>
        <pc:spChg chg="mod">
          <ac:chgData name="Muhammad Sajjad" userId="de7be8f9741cf872" providerId="LiveId" clId="{7F46AD5C-2CAD-41D2-892A-4CE90E21BD4B}" dt="2022-03-18T08:18:35.830" v="1685" actId="1076"/>
          <ac:spMkLst>
            <pc:docMk/>
            <pc:sldMk cId="861118186" sldId="281"/>
            <ac:spMk id="13" creationId="{1F7F4874-ED7A-4E63-9A31-E8D71A9072F7}"/>
          </ac:spMkLst>
        </pc:spChg>
        <pc:graphicFrameChg chg="add mod modGraphic">
          <ac:chgData name="Muhammad Sajjad" userId="de7be8f9741cf872" providerId="LiveId" clId="{7F46AD5C-2CAD-41D2-892A-4CE90E21BD4B}" dt="2022-03-18T08:19:18.174" v="1695" actId="207"/>
          <ac:graphicFrameMkLst>
            <pc:docMk/>
            <pc:sldMk cId="861118186" sldId="281"/>
            <ac:graphicFrameMk id="14" creationId="{BA80FC8D-B0D4-4F95-84CB-D9C7D81525C4}"/>
          </ac:graphicFrameMkLst>
        </pc:graphicFrameChg>
      </pc:sldChg>
      <pc:sldChg chg="addSp delSp modSp add mod modAnim">
        <pc:chgData name="Muhammad Sajjad" userId="de7be8f9741cf872" providerId="LiveId" clId="{7F46AD5C-2CAD-41D2-892A-4CE90E21BD4B}" dt="2022-03-18T09:06:54.229" v="2229"/>
        <pc:sldMkLst>
          <pc:docMk/>
          <pc:sldMk cId="125684514" sldId="282"/>
        </pc:sldMkLst>
        <pc:spChg chg="mod">
          <ac:chgData name="Muhammad Sajjad" userId="de7be8f9741cf872" providerId="LiveId" clId="{7F46AD5C-2CAD-41D2-892A-4CE90E21BD4B}" dt="2022-03-18T09:04:55.836" v="2220" actId="20577"/>
          <ac:spMkLst>
            <pc:docMk/>
            <pc:sldMk cId="125684514" sldId="282"/>
            <ac:spMk id="13" creationId="{1F7F4874-ED7A-4E63-9A31-E8D71A9072F7}"/>
          </ac:spMkLst>
        </pc:spChg>
        <pc:spChg chg="add mod">
          <ac:chgData name="Muhammad Sajjad" userId="de7be8f9741cf872" providerId="LiveId" clId="{7F46AD5C-2CAD-41D2-892A-4CE90E21BD4B}" dt="2022-03-18T08:21:22.866" v="1723" actId="1036"/>
          <ac:spMkLst>
            <pc:docMk/>
            <pc:sldMk cId="125684514" sldId="282"/>
            <ac:spMk id="16" creationId="{A4005773-811C-45F5-8AE7-3A71A8AF8C98}"/>
          </ac:spMkLst>
        </pc:spChg>
        <pc:spChg chg="add mod">
          <ac:chgData name="Muhammad Sajjad" userId="de7be8f9741cf872" providerId="LiveId" clId="{7F46AD5C-2CAD-41D2-892A-4CE90E21BD4B}" dt="2022-03-18T08:21:22.866" v="1723" actId="1036"/>
          <ac:spMkLst>
            <pc:docMk/>
            <pc:sldMk cId="125684514" sldId="282"/>
            <ac:spMk id="17" creationId="{AA6E1DDB-E105-405B-BEDB-270802602760}"/>
          </ac:spMkLst>
        </pc:spChg>
        <pc:graphicFrameChg chg="del">
          <ac:chgData name="Muhammad Sajjad" userId="de7be8f9741cf872" providerId="LiveId" clId="{7F46AD5C-2CAD-41D2-892A-4CE90E21BD4B}" dt="2022-03-18T08:20:51.688" v="1713" actId="478"/>
          <ac:graphicFrameMkLst>
            <pc:docMk/>
            <pc:sldMk cId="125684514" sldId="282"/>
            <ac:graphicFrameMk id="14" creationId="{BA80FC8D-B0D4-4F95-84CB-D9C7D81525C4}"/>
          </ac:graphicFrameMkLst>
        </pc:graphicFrameChg>
        <pc:picChg chg="add mod">
          <ac:chgData name="Muhammad Sajjad" userId="de7be8f9741cf872" providerId="LiveId" clId="{7F46AD5C-2CAD-41D2-892A-4CE90E21BD4B}" dt="2022-03-18T08:21:19.231" v="1717" actId="14861"/>
          <ac:picMkLst>
            <pc:docMk/>
            <pc:sldMk cId="125684514" sldId="282"/>
            <ac:picMk id="12" creationId="{1879AE53-81C9-4AC4-A8A9-DE0B98A25018}"/>
          </ac:picMkLst>
        </pc:picChg>
        <pc:picChg chg="add mod">
          <ac:chgData name="Muhammad Sajjad" userId="de7be8f9741cf872" providerId="LiveId" clId="{7F46AD5C-2CAD-41D2-892A-4CE90E21BD4B}" dt="2022-03-18T08:21:19.231" v="1717" actId="14861"/>
          <ac:picMkLst>
            <pc:docMk/>
            <pc:sldMk cId="125684514" sldId="282"/>
            <ac:picMk id="15" creationId="{78A072F0-B6FD-46BA-A332-5D611627BFF2}"/>
          </ac:picMkLst>
        </pc:picChg>
      </pc:sldChg>
      <pc:sldChg chg="addSp delSp modSp add mod modAnim">
        <pc:chgData name="Muhammad Sajjad" userId="de7be8f9741cf872" providerId="LiveId" clId="{7F46AD5C-2CAD-41D2-892A-4CE90E21BD4B}" dt="2022-03-18T09:07:35.123" v="2238"/>
        <pc:sldMkLst>
          <pc:docMk/>
          <pc:sldMk cId="3033353410" sldId="283"/>
        </pc:sldMkLst>
        <pc:spChg chg="mod">
          <ac:chgData name="Muhammad Sajjad" userId="de7be8f9741cf872" providerId="LiveId" clId="{7F46AD5C-2CAD-41D2-892A-4CE90E21BD4B}" dt="2022-03-18T09:07:35.123" v="2238"/>
          <ac:spMkLst>
            <pc:docMk/>
            <pc:sldMk cId="3033353410" sldId="283"/>
            <ac:spMk id="13" creationId="{1F7F4874-ED7A-4E63-9A31-E8D71A9072F7}"/>
          </ac:spMkLst>
        </pc:spChg>
        <pc:spChg chg="del">
          <ac:chgData name="Muhammad Sajjad" userId="de7be8f9741cf872" providerId="LiveId" clId="{7F46AD5C-2CAD-41D2-892A-4CE90E21BD4B}" dt="2022-03-18T08:21:42.923" v="1725" actId="478"/>
          <ac:spMkLst>
            <pc:docMk/>
            <pc:sldMk cId="3033353410" sldId="283"/>
            <ac:spMk id="16" creationId="{A4005773-811C-45F5-8AE7-3A71A8AF8C98}"/>
          </ac:spMkLst>
        </pc:spChg>
        <pc:spChg chg="del">
          <ac:chgData name="Muhammad Sajjad" userId="de7be8f9741cf872" providerId="LiveId" clId="{7F46AD5C-2CAD-41D2-892A-4CE90E21BD4B}" dt="2022-03-18T08:21:42.923" v="1725" actId="478"/>
          <ac:spMkLst>
            <pc:docMk/>
            <pc:sldMk cId="3033353410" sldId="283"/>
            <ac:spMk id="17" creationId="{AA6E1DDB-E105-405B-BEDB-270802602760}"/>
          </ac:spMkLst>
        </pc:spChg>
        <pc:spChg chg="mod">
          <ac:chgData name="Muhammad Sajjad" userId="de7be8f9741cf872" providerId="LiveId" clId="{7F46AD5C-2CAD-41D2-892A-4CE90E21BD4B}" dt="2022-03-18T08:21:48.882" v="1728" actId="2711"/>
          <ac:spMkLst>
            <pc:docMk/>
            <pc:sldMk cId="3033353410" sldId="283"/>
            <ac:spMk id="19" creationId="{664155B8-F1FF-487E-B8EE-6FED6FC9292D}"/>
          </ac:spMkLst>
        </pc:spChg>
        <pc:spChg chg="mod">
          <ac:chgData name="Muhammad Sajjad" userId="de7be8f9741cf872" providerId="LiveId" clId="{7F46AD5C-2CAD-41D2-892A-4CE90E21BD4B}" dt="2022-03-18T08:21:48.882" v="1728" actId="2711"/>
          <ac:spMkLst>
            <pc:docMk/>
            <pc:sldMk cId="3033353410" sldId="283"/>
            <ac:spMk id="20" creationId="{7AAC47F8-2135-4AC8-AEAD-ADE472834986}"/>
          </ac:spMkLst>
        </pc:spChg>
        <pc:spChg chg="mod">
          <ac:chgData name="Muhammad Sajjad" userId="de7be8f9741cf872" providerId="LiveId" clId="{7F46AD5C-2CAD-41D2-892A-4CE90E21BD4B}" dt="2022-03-18T08:21:46.674" v="1727" actId="1076"/>
          <ac:spMkLst>
            <pc:docMk/>
            <pc:sldMk cId="3033353410" sldId="283"/>
            <ac:spMk id="24" creationId="{A46EF074-1587-443F-99D4-24F9466D9915}"/>
          </ac:spMkLst>
        </pc:spChg>
        <pc:grpChg chg="add mod">
          <ac:chgData name="Muhammad Sajjad" userId="de7be8f9741cf872" providerId="LiveId" clId="{7F46AD5C-2CAD-41D2-892A-4CE90E21BD4B}" dt="2022-03-18T08:21:48.882" v="1728" actId="2711"/>
          <ac:grpSpMkLst>
            <pc:docMk/>
            <pc:sldMk cId="3033353410" sldId="283"/>
            <ac:grpSpMk id="14" creationId="{DFA4FEC4-1C25-4E25-B778-5FDA5A1E2F7A}"/>
          </ac:grpSpMkLst>
        </pc:grpChg>
        <pc:grpChg chg="add mod">
          <ac:chgData name="Muhammad Sajjad" userId="de7be8f9741cf872" providerId="LiveId" clId="{7F46AD5C-2CAD-41D2-892A-4CE90E21BD4B}" dt="2022-03-18T08:21:48.882" v="1728" actId="2711"/>
          <ac:grpSpMkLst>
            <pc:docMk/>
            <pc:sldMk cId="3033353410" sldId="283"/>
            <ac:grpSpMk id="21" creationId="{9B59B689-A9D3-4A2C-A490-87377C9877E8}"/>
          </ac:grpSpMkLst>
        </pc:grpChg>
        <pc:picChg chg="del">
          <ac:chgData name="Muhammad Sajjad" userId="de7be8f9741cf872" providerId="LiveId" clId="{7F46AD5C-2CAD-41D2-892A-4CE90E21BD4B}" dt="2022-03-18T08:21:42.923" v="1725" actId="478"/>
          <ac:picMkLst>
            <pc:docMk/>
            <pc:sldMk cId="3033353410" sldId="283"/>
            <ac:picMk id="12" creationId="{1879AE53-81C9-4AC4-A8A9-DE0B98A25018}"/>
          </ac:picMkLst>
        </pc:picChg>
        <pc:picChg chg="del">
          <ac:chgData name="Muhammad Sajjad" userId="de7be8f9741cf872" providerId="LiveId" clId="{7F46AD5C-2CAD-41D2-892A-4CE90E21BD4B}" dt="2022-03-18T08:21:42.923" v="1725" actId="478"/>
          <ac:picMkLst>
            <pc:docMk/>
            <pc:sldMk cId="3033353410" sldId="283"/>
            <ac:picMk id="15" creationId="{78A072F0-B6FD-46BA-A332-5D611627BFF2}"/>
          </ac:picMkLst>
        </pc:picChg>
        <pc:picChg chg="mod">
          <ac:chgData name="Muhammad Sajjad" userId="de7be8f9741cf872" providerId="LiveId" clId="{7F46AD5C-2CAD-41D2-892A-4CE90E21BD4B}" dt="2022-03-18T08:21:56.603" v="1729" actId="14861"/>
          <ac:picMkLst>
            <pc:docMk/>
            <pc:sldMk cId="3033353410" sldId="283"/>
            <ac:picMk id="18" creationId="{D8D81123-DAC6-4680-A7FD-B4985ECC4706}"/>
          </ac:picMkLst>
        </pc:picChg>
        <pc:picChg chg="mod">
          <ac:chgData name="Muhammad Sajjad" userId="de7be8f9741cf872" providerId="LiveId" clId="{7F46AD5C-2CAD-41D2-892A-4CE90E21BD4B}" dt="2022-03-18T08:22:03.820" v="1730" actId="14861"/>
          <ac:picMkLst>
            <pc:docMk/>
            <pc:sldMk cId="3033353410" sldId="283"/>
            <ac:picMk id="23" creationId="{7FEFB846-6BD7-4D33-A389-CF34079A0CBF}"/>
          </ac:picMkLst>
        </pc:picChg>
      </pc:sldChg>
      <pc:sldChg chg="addSp delSp modSp add modAnim">
        <pc:chgData name="Muhammad Sajjad" userId="de7be8f9741cf872" providerId="LiveId" clId="{7F46AD5C-2CAD-41D2-892A-4CE90E21BD4B}" dt="2022-03-18T09:09:02.668" v="2269"/>
        <pc:sldMkLst>
          <pc:docMk/>
          <pc:sldMk cId="2907674145" sldId="284"/>
        </pc:sldMkLst>
        <pc:spChg chg="mod">
          <ac:chgData name="Muhammad Sajjad" userId="de7be8f9741cf872" providerId="LiveId" clId="{7F46AD5C-2CAD-41D2-892A-4CE90E21BD4B}" dt="2022-03-18T09:07:46.872" v="2263" actId="20577"/>
          <ac:spMkLst>
            <pc:docMk/>
            <pc:sldMk cId="2907674145" sldId="284"/>
            <ac:spMk id="13" creationId="{1F7F4874-ED7A-4E63-9A31-E8D71A9072F7}"/>
          </ac:spMkLst>
        </pc:spChg>
        <pc:grpChg chg="del">
          <ac:chgData name="Muhammad Sajjad" userId="de7be8f9741cf872" providerId="LiveId" clId="{7F46AD5C-2CAD-41D2-892A-4CE90E21BD4B}" dt="2022-03-18T08:22:11.549" v="1732" actId="478"/>
          <ac:grpSpMkLst>
            <pc:docMk/>
            <pc:sldMk cId="2907674145" sldId="284"/>
            <ac:grpSpMk id="14" creationId="{DFA4FEC4-1C25-4E25-B778-5FDA5A1E2F7A}"/>
          </ac:grpSpMkLst>
        </pc:grpChg>
        <pc:grpChg chg="del">
          <ac:chgData name="Muhammad Sajjad" userId="de7be8f9741cf872" providerId="LiveId" clId="{7F46AD5C-2CAD-41D2-892A-4CE90E21BD4B}" dt="2022-03-18T08:22:11.549" v="1732" actId="478"/>
          <ac:grpSpMkLst>
            <pc:docMk/>
            <pc:sldMk cId="2907674145" sldId="284"/>
            <ac:grpSpMk id="21" creationId="{9B59B689-A9D3-4A2C-A490-87377C9877E8}"/>
          </ac:grpSpMkLst>
        </pc:grpChg>
        <pc:picChg chg="add mod">
          <ac:chgData name="Muhammad Sajjad" userId="de7be8f9741cf872" providerId="LiveId" clId="{7F46AD5C-2CAD-41D2-892A-4CE90E21BD4B}" dt="2022-03-18T08:23:05.325" v="1741" actId="14861"/>
          <ac:picMkLst>
            <pc:docMk/>
            <pc:sldMk cId="2907674145" sldId="284"/>
            <ac:picMk id="17" creationId="{0CD334E0-0BA3-4507-98EF-AB4E5629A9BB}"/>
          </ac:picMkLst>
        </pc:picChg>
      </pc:sldChg>
      <pc:sldChg chg="addSp delSp modSp add modAnim">
        <pc:chgData name="Muhammad Sajjad" userId="de7be8f9741cf872" providerId="LiveId" clId="{7F46AD5C-2CAD-41D2-892A-4CE90E21BD4B}" dt="2022-03-18T09:09:12.272" v="2270"/>
        <pc:sldMkLst>
          <pc:docMk/>
          <pc:sldMk cId="2904043894" sldId="285"/>
        </pc:sldMkLst>
        <pc:spChg chg="mod">
          <ac:chgData name="Muhammad Sajjad" userId="de7be8f9741cf872" providerId="LiveId" clId="{7F46AD5C-2CAD-41D2-892A-4CE90E21BD4B}" dt="2022-03-18T09:08:07.174" v="2264"/>
          <ac:spMkLst>
            <pc:docMk/>
            <pc:sldMk cId="2904043894" sldId="285"/>
            <ac:spMk id="13" creationId="{1F7F4874-ED7A-4E63-9A31-E8D71A9072F7}"/>
          </ac:spMkLst>
        </pc:spChg>
        <pc:spChg chg="add mod">
          <ac:chgData name="Muhammad Sajjad" userId="de7be8f9741cf872" providerId="LiveId" clId="{7F46AD5C-2CAD-41D2-892A-4CE90E21BD4B}" dt="2022-03-18T08:23:21.391" v="1745" actId="1076"/>
          <ac:spMkLst>
            <pc:docMk/>
            <pc:sldMk cId="2904043894" sldId="285"/>
            <ac:spMk id="15" creationId="{1BEAF060-BF9C-4120-9DF8-32B953FA16B1}"/>
          </ac:spMkLst>
        </pc:spChg>
        <pc:picChg chg="add mod">
          <ac:chgData name="Muhammad Sajjad" userId="de7be8f9741cf872" providerId="LiveId" clId="{7F46AD5C-2CAD-41D2-892A-4CE90E21BD4B}" dt="2022-03-18T08:23:21.391" v="1745" actId="1076"/>
          <ac:picMkLst>
            <pc:docMk/>
            <pc:sldMk cId="2904043894" sldId="285"/>
            <ac:picMk id="12" creationId="{579EC669-3CCF-4A7D-BA32-51275B0BE3F8}"/>
          </ac:picMkLst>
        </pc:picChg>
        <pc:picChg chg="add mod">
          <ac:chgData name="Muhammad Sajjad" userId="de7be8f9741cf872" providerId="LiveId" clId="{7F46AD5C-2CAD-41D2-892A-4CE90E21BD4B}" dt="2022-03-18T08:23:21.391" v="1745" actId="1076"/>
          <ac:picMkLst>
            <pc:docMk/>
            <pc:sldMk cId="2904043894" sldId="285"/>
            <ac:picMk id="14" creationId="{565F458D-5281-4D34-A281-4F6577396707}"/>
          </ac:picMkLst>
        </pc:picChg>
        <pc:picChg chg="del">
          <ac:chgData name="Muhammad Sajjad" userId="de7be8f9741cf872" providerId="LiveId" clId="{7F46AD5C-2CAD-41D2-892A-4CE90E21BD4B}" dt="2022-03-18T08:23:12.652" v="1743" actId="478"/>
          <ac:picMkLst>
            <pc:docMk/>
            <pc:sldMk cId="2904043894" sldId="285"/>
            <ac:picMk id="17" creationId="{0CD334E0-0BA3-4507-98EF-AB4E5629A9BB}"/>
          </ac:picMkLst>
        </pc:picChg>
      </pc:sldChg>
      <pc:sldChg chg="addSp delSp modSp add mod modAnim">
        <pc:chgData name="Muhammad Sajjad" userId="de7be8f9741cf872" providerId="LiveId" clId="{7F46AD5C-2CAD-41D2-892A-4CE90E21BD4B}" dt="2022-03-18T09:10:12.592" v="2271"/>
        <pc:sldMkLst>
          <pc:docMk/>
          <pc:sldMk cId="359093162" sldId="286"/>
        </pc:sldMkLst>
        <pc:spChg chg="mod">
          <ac:chgData name="Muhammad Sajjad" userId="de7be8f9741cf872" providerId="LiveId" clId="{7F46AD5C-2CAD-41D2-892A-4CE90E21BD4B}" dt="2022-03-18T09:08:12.142" v="2265"/>
          <ac:spMkLst>
            <pc:docMk/>
            <pc:sldMk cId="359093162" sldId="286"/>
            <ac:spMk id="13" creationId="{1F7F4874-ED7A-4E63-9A31-E8D71A9072F7}"/>
          </ac:spMkLst>
        </pc:spChg>
        <pc:spChg chg="del">
          <ac:chgData name="Muhammad Sajjad" userId="de7be8f9741cf872" providerId="LiveId" clId="{7F46AD5C-2CAD-41D2-892A-4CE90E21BD4B}" dt="2022-03-18T08:23:48.108" v="1747" actId="478"/>
          <ac:spMkLst>
            <pc:docMk/>
            <pc:sldMk cId="359093162" sldId="286"/>
            <ac:spMk id="15" creationId="{1BEAF060-BF9C-4120-9DF8-32B953FA16B1}"/>
          </ac:spMkLst>
        </pc:spChg>
        <pc:spChg chg="add mod">
          <ac:chgData name="Muhammad Sajjad" userId="de7be8f9741cf872" providerId="LiveId" clId="{7F46AD5C-2CAD-41D2-892A-4CE90E21BD4B}" dt="2022-03-18T08:24:36.913" v="1772" actId="1036"/>
          <ac:spMkLst>
            <pc:docMk/>
            <pc:sldMk cId="359093162" sldId="286"/>
            <ac:spMk id="17" creationId="{3DE58B9A-0864-4D85-A38C-94F4DF5F1F26}"/>
          </ac:spMkLst>
        </pc:spChg>
        <pc:picChg chg="del">
          <ac:chgData name="Muhammad Sajjad" userId="de7be8f9741cf872" providerId="LiveId" clId="{7F46AD5C-2CAD-41D2-892A-4CE90E21BD4B}" dt="2022-03-18T08:23:48.108" v="1747" actId="478"/>
          <ac:picMkLst>
            <pc:docMk/>
            <pc:sldMk cId="359093162" sldId="286"/>
            <ac:picMk id="12" creationId="{579EC669-3CCF-4A7D-BA32-51275B0BE3F8}"/>
          </ac:picMkLst>
        </pc:picChg>
        <pc:picChg chg="del">
          <ac:chgData name="Muhammad Sajjad" userId="de7be8f9741cf872" providerId="LiveId" clId="{7F46AD5C-2CAD-41D2-892A-4CE90E21BD4B}" dt="2022-03-18T08:23:48.108" v="1747" actId="478"/>
          <ac:picMkLst>
            <pc:docMk/>
            <pc:sldMk cId="359093162" sldId="286"/>
            <ac:picMk id="14" creationId="{565F458D-5281-4D34-A281-4F6577396707}"/>
          </ac:picMkLst>
        </pc:picChg>
        <pc:picChg chg="add mod">
          <ac:chgData name="Muhammad Sajjad" userId="de7be8f9741cf872" providerId="LiveId" clId="{7F46AD5C-2CAD-41D2-892A-4CE90E21BD4B}" dt="2022-03-18T08:23:55.962" v="1749" actId="1076"/>
          <ac:picMkLst>
            <pc:docMk/>
            <pc:sldMk cId="359093162" sldId="286"/>
            <ac:picMk id="16" creationId="{A065DD68-E5D4-4574-8646-431C91475D99}"/>
          </ac:picMkLst>
        </pc:picChg>
      </pc:sldChg>
      <pc:sldChg chg="addSp delSp modSp add mod modAnim">
        <pc:chgData name="Muhammad Sajjad" userId="de7be8f9741cf872" providerId="LiveId" clId="{7F46AD5C-2CAD-41D2-892A-4CE90E21BD4B}" dt="2022-03-18T09:10:17.866" v="2272"/>
        <pc:sldMkLst>
          <pc:docMk/>
          <pc:sldMk cId="1091521533" sldId="287"/>
        </pc:sldMkLst>
        <pc:spChg chg="mod">
          <ac:chgData name="Muhammad Sajjad" userId="de7be8f9741cf872" providerId="LiveId" clId="{7F46AD5C-2CAD-41D2-892A-4CE90E21BD4B}" dt="2022-03-18T08:35:02.100" v="1922" actId="20577"/>
          <ac:spMkLst>
            <pc:docMk/>
            <pc:sldMk cId="1091521533" sldId="287"/>
            <ac:spMk id="13" creationId="{1F7F4874-ED7A-4E63-9A31-E8D71A9072F7}"/>
          </ac:spMkLst>
        </pc:spChg>
        <pc:spChg chg="add mod">
          <ac:chgData name="Muhammad Sajjad" userId="de7be8f9741cf872" providerId="LiveId" clId="{7F46AD5C-2CAD-41D2-892A-4CE90E21BD4B}" dt="2022-03-18T08:34:27.094" v="1899" actId="403"/>
          <ac:spMkLst>
            <pc:docMk/>
            <pc:sldMk cId="1091521533" sldId="287"/>
            <ac:spMk id="14" creationId="{EC5AFE98-2DE7-4497-A0F0-8BFD72AA27F1}"/>
          </ac:spMkLst>
        </pc:spChg>
        <pc:spChg chg="add mod">
          <ac:chgData name="Muhammad Sajjad" userId="de7be8f9741cf872" providerId="LiveId" clId="{7F46AD5C-2CAD-41D2-892A-4CE90E21BD4B}" dt="2022-03-18T08:34:40.503" v="1902" actId="1035"/>
          <ac:spMkLst>
            <pc:docMk/>
            <pc:sldMk cId="1091521533" sldId="287"/>
            <ac:spMk id="15" creationId="{1D4CD755-A997-4101-B340-DDE5A2B56D28}"/>
          </ac:spMkLst>
        </pc:spChg>
        <pc:spChg chg="del">
          <ac:chgData name="Muhammad Sajjad" userId="de7be8f9741cf872" providerId="LiveId" clId="{7F46AD5C-2CAD-41D2-892A-4CE90E21BD4B}" dt="2022-03-18T08:25:19.531" v="1774" actId="478"/>
          <ac:spMkLst>
            <pc:docMk/>
            <pc:sldMk cId="1091521533" sldId="287"/>
            <ac:spMk id="17" creationId="{3DE58B9A-0864-4D85-A38C-94F4DF5F1F26}"/>
          </ac:spMkLst>
        </pc:spChg>
        <pc:spChg chg="add mod">
          <ac:chgData name="Muhammad Sajjad" userId="de7be8f9741cf872" providerId="LiveId" clId="{7F46AD5C-2CAD-41D2-892A-4CE90E21BD4B}" dt="2022-03-18T08:34:40.503" v="1902" actId="1035"/>
          <ac:spMkLst>
            <pc:docMk/>
            <pc:sldMk cId="1091521533" sldId="287"/>
            <ac:spMk id="18" creationId="{5D37F37A-7A7E-4FB6-A35E-9B9263F5AB4D}"/>
          </ac:spMkLst>
        </pc:spChg>
        <pc:spChg chg="add mod">
          <ac:chgData name="Muhammad Sajjad" userId="de7be8f9741cf872" providerId="LiveId" clId="{7F46AD5C-2CAD-41D2-892A-4CE90E21BD4B}" dt="2022-03-18T08:34:40.503" v="1902" actId="1035"/>
          <ac:spMkLst>
            <pc:docMk/>
            <pc:sldMk cId="1091521533" sldId="287"/>
            <ac:spMk id="20" creationId="{5942CC3F-41DE-42B7-A450-E5E2F8C0878C}"/>
          </ac:spMkLst>
        </pc:spChg>
        <pc:grpChg chg="add mod">
          <ac:chgData name="Muhammad Sajjad" userId="de7be8f9741cf872" providerId="LiveId" clId="{7F46AD5C-2CAD-41D2-892A-4CE90E21BD4B}" dt="2022-03-18T08:34:21.900" v="1897" actId="1076"/>
          <ac:grpSpMkLst>
            <pc:docMk/>
            <pc:sldMk cId="1091521533" sldId="287"/>
            <ac:grpSpMk id="3" creationId="{AFF4DDF2-BF33-416B-9A6A-6A126E3F4A0F}"/>
          </ac:grpSpMkLst>
        </pc:grpChg>
        <pc:picChg chg="add mod">
          <ac:chgData name="Muhammad Sajjad" userId="de7be8f9741cf872" providerId="LiveId" clId="{7F46AD5C-2CAD-41D2-892A-4CE90E21BD4B}" dt="2022-03-18T08:34:21.900" v="1897" actId="1076"/>
          <ac:picMkLst>
            <pc:docMk/>
            <pc:sldMk cId="1091521533" sldId="287"/>
            <ac:picMk id="12" creationId="{961BBFB5-6A56-474C-B40D-D0006CBE6A7F}"/>
          </ac:picMkLst>
        </pc:picChg>
        <pc:picChg chg="del">
          <ac:chgData name="Muhammad Sajjad" userId="de7be8f9741cf872" providerId="LiveId" clId="{7F46AD5C-2CAD-41D2-892A-4CE90E21BD4B}" dt="2022-03-18T08:25:19.531" v="1774" actId="478"/>
          <ac:picMkLst>
            <pc:docMk/>
            <pc:sldMk cId="1091521533" sldId="287"/>
            <ac:picMk id="16" creationId="{A065DD68-E5D4-4574-8646-431C91475D99}"/>
          </ac:picMkLst>
        </pc:picChg>
        <pc:picChg chg="add mod">
          <ac:chgData name="Muhammad Sajjad" userId="de7be8f9741cf872" providerId="LiveId" clId="{7F46AD5C-2CAD-41D2-892A-4CE90E21BD4B}" dt="2022-03-18T08:34:21.900" v="1897" actId="1076"/>
          <ac:picMkLst>
            <pc:docMk/>
            <pc:sldMk cId="1091521533" sldId="287"/>
            <ac:picMk id="19" creationId="{37959316-9497-42E4-90A7-5EFF77A39BB0}"/>
          </ac:picMkLst>
        </pc:picChg>
      </pc:sldChg>
      <pc:sldChg chg="addSp delSp modSp add mod modAnim">
        <pc:chgData name="Muhammad Sajjad" userId="de7be8f9741cf872" providerId="LiveId" clId="{7F46AD5C-2CAD-41D2-892A-4CE90E21BD4B}" dt="2022-03-18T09:12:29.537" v="2307" actId="20577"/>
        <pc:sldMkLst>
          <pc:docMk/>
          <pc:sldMk cId="3040772440" sldId="288"/>
        </pc:sldMkLst>
        <pc:spChg chg="mod">
          <ac:chgData name="Muhammad Sajjad" userId="de7be8f9741cf872" providerId="LiveId" clId="{7F46AD5C-2CAD-41D2-892A-4CE90E21BD4B}" dt="2022-03-18T08:35:14.753" v="1925" actId="20577"/>
          <ac:spMkLst>
            <pc:docMk/>
            <pc:sldMk cId="3040772440" sldId="288"/>
            <ac:spMk id="13" creationId="{1F7F4874-ED7A-4E63-9A31-E8D71A9072F7}"/>
          </ac:spMkLst>
        </pc:spChg>
        <pc:spChg chg="del">
          <ac:chgData name="Muhammad Sajjad" userId="de7be8f9741cf872" providerId="LiveId" clId="{7F46AD5C-2CAD-41D2-892A-4CE90E21BD4B}" dt="2022-03-18T08:27:09.114" v="1799" actId="478"/>
          <ac:spMkLst>
            <pc:docMk/>
            <pc:sldMk cId="3040772440" sldId="288"/>
            <ac:spMk id="14" creationId="{EC5AFE98-2DE7-4497-A0F0-8BFD72AA27F1}"/>
          </ac:spMkLst>
        </pc:spChg>
        <pc:spChg chg="del">
          <ac:chgData name="Muhammad Sajjad" userId="de7be8f9741cf872" providerId="LiveId" clId="{7F46AD5C-2CAD-41D2-892A-4CE90E21BD4B}" dt="2022-03-18T08:26:55.653" v="1796" actId="478"/>
          <ac:spMkLst>
            <pc:docMk/>
            <pc:sldMk cId="3040772440" sldId="288"/>
            <ac:spMk id="15" creationId="{1D4CD755-A997-4101-B340-DDE5A2B56D28}"/>
          </ac:spMkLst>
        </pc:spChg>
        <pc:spChg chg="add mod">
          <ac:chgData name="Muhammad Sajjad" userId="de7be8f9741cf872" providerId="LiveId" clId="{7F46AD5C-2CAD-41D2-892A-4CE90E21BD4B}" dt="2022-03-18T08:28:05.215" v="1817" actId="1076"/>
          <ac:spMkLst>
            <pc:docMk/>
            <pc:sldMk cId="3040772440" sldId="288"/>
            <ac:spMk id="17" creationId="{E9D064B0-A092-4E7F-85EF-9640199BD62B}"/>
          </ac:spMkLst>
        </pc:spChg>
        <pc:spChg chg="del">
          <ac:chgData name="Muhammad Sajjad" userId="de7be8f9741cf872" providerId="LiveId" clId="{7F46AD5C-2CAD-41D2-892A-4CE90E21BD4B}" dt="2022-03-18T08:26:55.653" v="1796" actId="478"/>
          <ac:spMkLst>
            <pc:docMk/>
            <pc:sldMk cId="3040772440" sldId="288"/>
            <ac:spMk id="18" creationId="{5D37F37A-7A7E-4FB6-A35E-9B9263F5AB4D}"/>
          </ac:spMkLst>
        </pc:spChg>
        <pc:spChg chg="add mod">
          <ac:chgData name="Muhammad Sajjad" userId="de7be8f9741cf872" providerId="LiveId" clId="{7F46AD5C-2CAD-41D2-892A-4CE90E21BD4B}" dt="2022-03-18T09:12:29.537" v="2307" actId="20577"/>
          <ac:spMkLst>
            <pc:docMk/>
            <pc:sldMk cId="3040772440" sldId="288"/>
            <ac:spMk id="19" creationId="{68F65F93-E568-4AE6-B9C9-7F40EEC10DCB}"/>
          </ac:spMkLst>
        </pc:spChg>
        <pc:picChg chg="del">
          <ac:chgData name="Muhammad Sajjad" userId="de7be8f9741cf872" providerId="LiveId" clId="{7F46AD5C-2CAD-41D2-892A-4CE90E21BD4B}" dt="2022-03-18T08:26:55.653" v="1796" actId="478"/>
          <ac:picMkLst>
            <pc:docMk/>
            <pc:sldMk cId="3040772440" sldId="288"/>
            <ac:picMk id="12" creationId="{961BBFB5-6A56-474C-B40D-D0006CBE6A7F}"/>
          </ac:picMkLst>
        </pc:picChg>
        <pc:picChg chg="add mod">
          <ac:chgData name="Muhammad Sajjad" userId="de7be8f9741cf872" providerId="LiveId" clId="{7F46AD5C-2CAD-41D2-892A-4CE90E21BD4B}" dt="2022-03-18T08:27:38.502" v="1809" actId="1076"/>
          <ac:picMkLst>
            <pc:docMk/>
            <pc:sldMk cId="3040772440" sldId="288"/>
            <ac:picMk id="16" creationId="{9B67B858-DE69-441A-9A6A-4E116BA83A9E}"/>
          </ac:picMkLst>
        </pc:picChg>
      </pc:sldChg>
      <pc:sldChg chg="addSp delSp modSp add mod modAnim">
        <pc:chgData name="Muhammad Sajjad" userId="de7be8f9741cf872" providerId="LiveId" clId="{7F46AD5C-2CAD-41D2-892A-4CE90E21BD4B}" dt="2022-03-18T09:12:25.395" v="2304" actId="20577"/>
        <pc:sldMkLst>
          <pc:docMk/>
          <pc:sldMk cId="2980073611" sldId="289"/>
        </pc:sldMkLst>
        <pc:spChg chg="mod">
          <ac:chgData name="Muhammad Sajjad" userId="de7be8f9741cf872" providerId="LiveId" clId="{7F46AD5C-2CAD-41D2-892A-4CE90E21BD4B}" dt="2022-03-18T08:36:10.813" v="1936" actId="20577"/>
          <ac:spMkLst>
            <pc:docMk/>
            <pc:sldMk cId="2980073611" sldId="289"/>
            <ac:spMk id="13" creationId="{1F7F4874-ED7A-4E63-9A31-E8D71A9072F7}"/>
          </ac:spMkLst>
        </pc:spChg>
        <pc:spChg chg="add mod">
          <ac:chgData name="Muhammad Sajjad" userId="de7be8f9741cf872" providerId="LiveId" clId="{7F46AD5C-2CAD-41D2-892A-4CE90E21BD4B}" dt="2022-03-18T08:35:51.228" v="1934" actId="14100"/>
          <ac:spMkLst>
            <pc:docMk/>
            <pc:sldMk cId="2980073611" sldId="289"/>
            <ac:spMk id="15" creationId="{66B5A3A0-F90F-49A4-912B-4A1BDDBDD127}"/>
          </ac:spMkLst>
        </pc:spChg>
        <pc:spChg chg="del">
          <ac:chgData name="Muhammad Sajjad" userId="de7be8f9741cf872" providerId="LiveId" clId="{7F46AD5C-2CAD-41D2-892A-4CE90E21BD4B}" dt="2022-03-18T08:28:13.791" v="1819" actId="478"/>
          <ac:spMkLst>
            <pc:docMk/>
            <pc:sldMk cId="2980073611" sldId="289"/>
            <ac:spMk id="17" creationId="{E9D064B0-A092-4E7F-85EF-9640199BD62B}"/>
          </ac:spMkLst>
        </pc:spChg>
        <pc:spChg chg="add mod">
          <ac:chgData name="Muhammad Sajjad" userId="de7be8f9741cf872" providerId="LiveId" clId="{7F46AD5C-2CAD-41D2-892A-4CE90E21BD4B}" dt="2022-03-18T08:35:30.962" v="1929" actId="1076"/>
          <ac:spMkLst>
            <pc:docMk/>
            <pc:sldMk cId="2980073611" sldId="289"/>
            <ac:spMk id="18" creationId="{0DFF81C9-D7CE-4F87-97BC-6F188A3CDAE9}"/>
          </ac:spMkLst>
        </pc:spChg>
        <pc:spChg chg="mod">
          <ac:chgData name="Muhammad Sajjad" userId="de7be8f9741cf872" providerId="LiveId" clId="{7F46AD5C-2CAD-41D2-892A-4CE90E21BD4B}" dt="2022-03-18T09:12:25.395" v="2304" actId="20577"/>
          <ac:spMkLst>
            <pc:docMk/>
            <pc:sldMk cId="2980073611" sldId="289"/>
            <ac:spMk id="19" creationId="{68F65F93-E568-4AE6-B9C9-7F40EEC10DCB}"/>
          </ac:spMkLst>
        </pc:spChg>
        <pc:spChg chg="add mod">
          <ac:chgData name="Muhammad Sajjad" userId="de7be8f9741cf872" providerId="LiveId" clId="{7F46AD5C-2CAD-41D2-892A-4CE90E21BD4B}" dt="2022-03-18T08:35:38.385" v="1931" actId="1076"/>
          <ac:spMkLst>
            <pc:docMk/>
            <pc:sldMk cId="2980073611" sldId="289"/>
            <ac:spMk id="20" creationId="{8778E85D-470D-48EF-920A-CC3A55D5B8F4}"/>
          </ac:spMkLst>
        </pc:spChg>
        <pc:picChg chg="add mod">
          <ac:chgData name="Muhammad Sajjad" userId="de7be8f9741cf872" providerId="LiveId" clId="{7F46AD5C-2CAD-41D2-892A-4CE90E21BD4B}" dt="2022-03-18T08:35:38.385" v="1931" actId="1076"/>
          <ac:picMkLst>
            <pc:docMk/>
            <pc:sldMk cId="2980073611" sldId="289"/>
            <ac:picMk id="14" creationId="{06A1F9F4-9B9F-47F3-9FB4-76F154562109}"/>
          </ac:picMkLst>
        </pc:picChg>
        <pc:picChg chg="del">
          <ac:chgData name="Muhammad Sajjad" userId="de7be8f9741cf872" providerId="LiveId" clId="{7F46AD5C-2CAD-41D2-892A-4CE90E21BD4B}" dt="2022-03-18T08:28:13.791" v="1819" actId="478"/>
          <ac:picMkLst>
            <pc:docMk/>
            <pc:sldMk cId="2980073611" sldId="289"/>
            <ac:picMk id="16" creationId="{9B67B858-DE69-441A-9A6A-4E116BA83A9E}"/>
          </ac:picMkLst>
        </pc:picChg>
      </pc:sldChg>
      <pc:sldChg chg="addSp delSp modSp add mod modAnim">
        <pc:chgData name="Muhammad Sajjad" userId="de7be8f9741cf872" providerId="LiveId" clId="{7F46AD5C-2CAD-41D2-892A-4CE90E21BD4B}" dt="2022-03-18T09:13:46.038" v="2315"/>
        <pc:sldMkLst>
          <pc:docMk/>
          <pc:sldMk cId="2199089008" sldId="290"/>
        </pc:sldMkLst>
        <pc:spChg chg="mod">
          <ac:chgData name="Muhammad Sajjad" userId="de7be8f9741cf872" providerId="LiveId" clId="{7F46AD5C-2CAD-41D2-892A-4CE90E21BD4B}" dt="2022-03-18T08:36:17.372" v="1940" actId="20577"/>
          <ac:spMkLst>
            <pc:docMk/>
            <pc:sldMk cId="2199089008" sldId="290"/>
            <ac:spMk id="13" creationId="{1F7F4874-ED7A-4E63-9A31-E8D71A9072F7}"/>
          </ac:spMkLst>
        </pc:spChg>
        <pc:spChg chg="del">
          <ac:chgData name="Muhammad Sajjad" userId="de7be8f9741cf872" providerId="LiveId" clId="{7F46AD5C-2CAD-41D2-892A-4CE90E21BD4B}" dt="2022-03-18T08:29:44.967" v="1830" actId="478"/>
          <ac:spMkLst>
            <pc:docMk/>
            <pc:sldMk cId="2199089008" sldId="290"/>
            <ac:spMk id="15" creationId="{66B5A3A0-F90F-49A4-912B-4A1BDDBDD127}"/>
          </ac:spMkLst>
        </pc:spChg>
        <pc:spChg chg="add del mod">
          <ac:chgData name="Muhammad Sajjad" userId="de7be8f9741cf872" providerId="LiveId" clId="{7F46AD5C-2CAD-41D2-892A-4CE90E21BD4B}" dt="2022-03-18T08:30:04.449" v="1833" actId="478"/>
          <ac:spMkLst>
            <pc:docMk/>
            <pc:sldMk cId="2199089008" sldId="290"/>
            <ac:spMk id="16" creationId="{43BC4FB5-F2CD-424D-A500-ACCF55F757F2}"/>
          </ac:spMkLst>
        </pc:spChg>
        <pc:spChg chg="del">
          <ac:chgData name="Muhammad Sajjad" userId="de7be8f9741cf872" providerId="LiveId" clId="{7F46AD5C-2CAD-41D2-892A-4CE90E21BD4B}" dt="2022-03-18T08:29:44.967" v="1830" actId="478"/>
          <ac:spMkLst>
            <pc:docMk/>
            <pc:sldMk cId="2199089008" sldId="290"/>
            <ac:spMk id="18" creationId="{0DFF81C9-D7CE-4F87-97BC-6F188A3CDAE9}"/>
          </ac:spMkLst>
        </pc:spChg>
        <pc:spChg chg="del">
          <ac:chgData name="Muhammad Sajjad" userId="de7be8f9741cf872" providerId="LiveId" clId="{7F46AD5C-2CAD-41D2-892A-4CE90E21BD4B}" dt="2022-03-18T08:29:44.967" v="1830" actId="478"/>
          <ac:spMkLst>
            <pc:docMk/>
            <pc:sldMk cId="2199089008" sldId="290"/>
            <ac:spMk id="19" creationId="{68F65F93-E568-4AE6-B9C9-7F40EEC10DCB}"/>
          </ac:spMkLst>
        </pc:spChg>
        <pc:spChg chg="del">
          <ac:chgData name="Muhammad Sajjad" userId="de7be8f9741cf872" providerId="LiveId" clId="{7F46AD5C-2CAD-41D2-892A-4CE90E21BD4B}" dt="2022-03-18T08:29:44.967" v="1830" actId="478"/>
          <ac:spMkLst>
            <pc:docMk/>
            <pc:sldMk cId="2199089008" sldId="290"/>
            <ac:spMk id="20" creationId="{8778E85D-470D-48EF-920A-CC3A55D5B8F4}"/>
          </ac:spMkLst>
        </pc:spChg>
        <pc:picChg chg="del">
          <ac:chgData name="Muhammad Sajjad" userId="de7be8f9741cf872" providerId="LiveId" clId="{7F46AD5C-2CAD-41D2-892A-4CE90E21BD4B}" dt="2022-03-18T08:29:44.967" v="1830" actId="478"/>
          <ac:picMkLst>
            <pc:docMk/>
            <pc:sldMk cId="2199089008" sldId="290"/>
            <ac:picMk id="14" creationId="{06A1F9F4-9B9F-47F3-9FB4-76F154562109}"/>
          </ac:picMkLst>
        </pc:picChg>
        <pc:picChg chg="add mod">
          <ac:chgData name="Muhammad Sajjad" userId="de7be8f9741cf872" providerId="LiveId" clId="{7F46AD5C-2CAD-41D2-892A-4CE90E21BD4B}" dt="2022-03-18T08:30:16.651" v="1836" actId="1076"/>
          <ac:picMkLst>
            <pc:docMk/>
            <pc:sldMk cId="2199089008" sldId="290"/>
            <ac:picMk id="17" creationId="{4E73CDBC-8CE1-47E3-BEB9-5A533CC139C9}"/>
          </ac:picMkLst>
        </pc:picChg>
        <pc:picChg chg="add mod">
          <ac:chgData name="Muhammad Sajjad" userId="de7be8f9741cf872" providerId="LiveId" clId="{7F46AD5C-2CAD-41D2-892A-4CE90E21BD4B}" dt="2022-03-18T08:30:16.651" v="1836" actId="1076"/>
          <ac:picMkLst>
            <pc:docMk/>
            <pc:sldMk cId="2199089008" sldId="290"/>
            <ac:picMk id="21" creationId="{83263B17-D2CB-4D35-8061-AD24B04EFF93}"/>
          </ac:picMkLst>
        </pc:picChg>
        <pc:picChg chg="add mod">
          <ac:chgData name="Muhammad Sajjad" userId="de7be8f9741cf872" providerId="LiveId" clId="{7F46AD5C-2CAD-41D2-892A-4CE90E21BD4B}" dt="2022-03-18T08:30:16.651" v="1836" actId="1076"/>
          <ac:picMkLst>
            <pc:docMk/>
            <pc:sldMk cId="2199089008" sldId="290"/>
            <ac:picMk id="23" creationId="{E66CD44E-B64F-46C3-A112-C3330A18151C}"/>
          </ac:picMkLst>
        </pc:picChg>
        <pc:picChg chg="add mod">
          <ac:chgData name="Muhammad Sajjad" userId="de7be8f9741cf872" providerId="LiveId" clId="{7F46AD5C-2CAD-41D2-892A-4CE90E21BD4B}" dt="2022-03-18T08:30:16.651" v="1836" actId="1076"/>
          <ac:picMkLst>
            <pc:docMk/>
            <pc:sldMk cId="2199089008" sldId="290"/>
            <ac:picMk id="24" creationId="{9520BB3D-A74F-4719-93D8-DE637B91F3EE}"/>
          </ac:picMkLst>
        </pc:picChg>
        <pc:picChg chg="add mod">
          <ac:chgData name="Muhammad Sajjad" userId="de7be8f9741cf872" providerId="LiveId" clId="{7F46AD5C-2CAD-41D2-892A-4CE90E21BD4B}" dt="2022-03-18T08:30:16.651" v="1836" actId="1076"/>
          <ac:picMkLst>
            <pc:docMk/>
            <pc:sldMk cId="2199089008" sldId="290"/>
            <ac:picMk id="25" creationId="{EFD00AA6-5F30-47B7-BACB-35A7F12D7467}"/>
          </ac:picMkLst>
        </pc:picChg>
        <pc:picChg chg="add mod">
          <ac:chgData name="Muhammad Sajjad" userId="de7be8f9741cf872" providerId="LiveId" clId="{7F46AD5C-2CAD-41D2-892A-4CE90E21BD4B}" dt="2022-03-18T08:30:16.651" v="1836" actId="1076"/>
          <ac:picMkLst>
            <pc:docMk/>
            <pc:sldMk cId="2199089008" sldId="290"/>
            <ac:picMk id="27" creationId="{6628B39E-1073-43ED-9F50-4824907BCACF}"/>
          </ac:picMkLst>
        </pc:picChg>
      </pc:sldChg>
      <pc:sldChg chg="addSp delSp modSp add mod modAnim">
        <pc:chgData name="Muhammad Sajjad" userId="de7be8f9741cf872" providerId="LiveId" clId="{7F46AD5C-2CAD-41D2-892A-4CE90E21BD4B}" dt="2022-03-18T09:14:12.093" v="2316"/>
        <pc:sldMkLst>
          <pc:docMk/>
          <pc:sldMk cId="3750156738" sldId="291"/>
        </pc:sldMkLst>
        <pc:spChg chg="mod">
          <ac:chgData name="Muhammad Sajjad" userId="de7be8f9741cf872" providerId="LiveId" clId="{7F46AD5C-2CAD-41D2-892A-4CE90E21BD4B}" dt="2022-03-18T08:36:23.846" v="1944" actId="20577"/>
          <ac:spMkLst>
            <pc:docMk/>
            <pc:sldMk cId="3750156738" sldId="291"/>
            <ac:spMk id="13" creationId="{1F7F4874-ED7A-4E63-9A31-E8D71A9072F7}"/>
          </ac:spMkLst>
        </pc:spChg>
        <pc:picChg chg="add mod">
          <ac:chgData name="Muhammad Sajjad" userId="de7be8f9741cf872" providerId="LiveId" clId="{7F46AD5C-2CAD-41D2-892A-4CE90E21BD4B}" dt="2022-03-18T08:31:16.096" v="1846" actId="1076"/>
          <ac:picMkLst>
            <pc:docMk/>
            <pc:sldMk cId="3750156738" sldId="291"/>
            <ac:picMk id="16" creationId="{6FBFF5A3-5246-4CDA-AFF0-52BA852C9991}"/>
          </ac:picMkLst>
        </pc:picChg>
        <pc:picChg chg="del">
          <ac:chgData name="Muhammad Sajjad" userId="de7be8f9741cf872" providerId="LiveId" clId="{7F46AD5C-2CAD-41D2-892A-4CE90E21BD4B}" dt="2022-03-18T08:30:52.926" v="1838" actId="478"/>
          <ac:picMkLst>
            <pc:docMk/>
            <pc:sldMk cId="3750156738" sldId="291"/>
            <ac:picMk id="17" creationId="{4E73CDBC-8CE1-47E3-BEB9-5A533CC139C9}"/>
          </ac:picMkLst>
        </pc:picChg>
        <pc:picChg chg="add mod">
          <ac:chgData name="Muhammad Sajjad" userId="de7be8f9741cf872" providerId="LiveId" clId="{7F46AD5C-2CAD-41D2-892A-4CE90E21BD4B}" dt="2022-03-18T08:31:16.096" v="1846" actId="1076"/>
          <ac:picMkLst>
            <pc:docMk/>
            <pc:sldMk cId="3750156738" sldId="291"/>
            <ac:picMk id="18" creationId="{937E9A4C-C45B-4872-B068-320C10834895}"/>
          </ac:picMkLst>
        </pc:picChg>
        <pc:picChg chg="del">
          <ac:chgData name="Muhammad Sajjad" userId="de7be8f9741cf872" providerId="LiveId" clId="{7F46AD5C-2CAD-41D2-892A-4CE90E21BD4B}" dt="2022-03-18T08:30:52.926" v="1838" actId="478"/>
          <ac:picMkLst>
            <pc:docMk/>
            <pc:sldMk cId="3750156738" sldId="291"/>
            <ac:picMk id="21" creationId="{83263B17-D2CB-4D35-8061-AD24B04EFF93}"/>
          </ac:picMkLst>
        </pc:picChg>
        <pc:picChg chg="del">
          <ac:chgData name="Muhammad Sajjad" userId="de7be8f9741cf872" providerId="LiveId" clId="{7F46AD5C-2CAD-41D2-892A-4CE90E21BD4B}" dt="2022-03-18T08:30:52.926" v="1838" actId="478"/>
          <ac:picMkLst>
            <pc:docMk/>
            <pc:sldMk cId="3750156738" sldId="291"/>
            <ac:picMk id="23" creationId="{E66CD44E-B64F-46C3-A112-C3330A18151C}"/>
          </ac:picMkLst>
        </pc:picChg>
        <pc:picChg chg="del">
          <ac:chgData name="Muhammad Sajjad" userId="de7be8f9741cf872" providerId="LiveId" clId="{7F46AD5C-2CAD-41D2-892A-4CE90E21BD4B}" dt="2022-03-18T08:30:52.926" v="1838" actId="478"/>
          <ac:picMkLst>
            <pc:docMk/>
            <pc:sldMk cId="3750156738" sldId="291"/>
            <ac:picMk id="24" creationId="{9520BB3D-A74F-4719-93D8-DE637B91F3EE}"/>
          </ac:picMkLst>
        </pc:picChg>
        <pc:picChg chg="del">
          <ac:chgData name="Muhammad Sajjad" userId="de7be8f9741cf872" providerId="LiveId" clId="{7F46AD5C-2CAD-41D2-892A-4CE90E21BD4B}" dt="2022-03-18T08:30:52.926" v="1838" actId="478"/>
          <ac:picMkLst>
            <pc:docMk/>
            <pc:sldMk cId="3750156738" sldId="291"/>
            <ac:picMk id="25" creationId="{EFD00AA6-5F30-47B7-BACB-35A7F12D7467}"/>
          </ac:picMkLst>
        </pc:picChg>
        <pc:picChg chg="del">
          <ac:chgData name="Muhammad Sajjad" userId="de7be8f9741cf872" providerId="LiveId" clId="{7F46AD5C-2CAD-41D2-892A-4CE90E21BD4B}" dt="2022-03-18T08:30:52.926" v="1838" actId="478"/>
          <ac:picMkLst>
            <pc:docMk/>
            <pc:sldMk cId="3750156738" sldId="291"/>
            <ac:picMk id="27" creationId="{6628B39E-1073-43ED-9F50-4824907BCACF}"/>
          </ac:picMkLst>
        </pc:picChg>
      </pc:sldChg>
      <pc:sldChg chg="addSp delSp modSp add mod modAnim">
        <pc:chgData name="Muhammad Sajjad" userId="de7be8f9741cf872" providerId="LiveId" clId="{7F46AD5C-2CAD-41D2-892A-4CE90E21BD4B}" dt="2022-03-18T09:15:31.213" v="2337" actId="207"/>
        <pc:sldMkLst>
          <pc:docMk/>
          <pc:sldMk cId="3127348255" sldId="292"/>
        </pc:sldMkLst>
        <pc:spChg chg="add mod">
          <ac:chgData name="Muhammad Sajjad" userId="de7be8f9741cf872" providerId="LiveId" clId="{7F46AD5C-2CAD-41D2-892A-4CE90E21BD4B}" dt="2022-03-18T09:15:31.213" v="2337" actId="207"/>
          <ac:spMkLst>
            <pc:docMk/>
            <pc:sldMk cId="3127348255" sldId="292"/>
            <ac:spMk id="12" creationId="{A7769D97-444A-489D-B763-C94C67F9A829}"/>
          </ac:spMkLst>
        </pc:spChg>
        <pc:spChg chg="mod">
          <ac:chgData name="Muhammad Sajjad" userId="de7be8f9741cf872" providerId="LiveId" clId="{7F46AD5C-2CAD-41D2-892A-4CE90E21BD4B}" dt="2022-03-18T08:36:34.071" v="1951" actId="20577"/>
          <ac:spMkLst>
            <pc:docMk/>
            <pc:sldMk cId="3127348255" sldId="292"/>
            <ac:spMk id="13" creationId="{1F7F4874-ED7A-4E63-9A31-E8D71A9072F7}"/>
          </ac:spMkLst>
        </pc:spChg>
        <pc:picChg chg="del">
          <ac:chgData name="Muhammad Sajjad" userId="de7be8f9741cf872" providerId="LiveId" clId="{7F46AD5C-2CAD-41D2-892A-4CE90E21BD4B}" dt="2022-03-18T08:31:34.080" v="1848" actId="478"/>
          <ac:picMkLst>
            <pc:docMk/>
            <pc:sldMk cId="3127348255" sldId="292"/>
            <ac:picMk id="16" creationId="{6FBFF5A3-5246-4CDA-AFF0-52BA852C9991}"/>
          </ac:picMkLst>
        </pc:picChg>
        <pc:picChg chg="mod">
          <ac:chgData name="Muhammad Sajjad" userId="de7be8f9741cf872" providerId="LiveId" clId="{7F46AD5C-2CAD-41D2-892A-4CE90E21BD4B}" dt="2022-03-18T09:14:42.462" v="2322" actId="1076"/>
          <ac:picMkLst>
            <pc:docMk/>
            <pc:sldMk cId="3127348255" sldId="292"/>
            <ac:picMk id="18" creationId="{937E9A4C-C45B-4872-B068-320C10834895}"/>
          </ac:picMkLst>
        </pc:picChg>
      </pc:sldChg>
      <pc:sldChg chg="addSp delSp modSp add mod modAnim">
        <pc:chgData name="Muhammad Sajjad" userId="de7be8f9741cf872" providerId="LiveId" clId="{7F46AD5C-2CAD-41D2-892A-4CE90E21BD4B}" dt="2022-03-18T09:19:02.819" v="2384"/>
        <pc:sldMkLst>
          <pc:docMk/>
          <pc:sldMk cId="2374194044" sldId="293"/>
        </pc:sldMkLst>
        <pc:spChg chg="mod">
          <ac:chgData name="Muhammad Sajjad" userId="de7be8f9741cf872" providerId="LiveId" clId="{7F46AD5C-2CAD-41D2-892A-4CE90E21BD4B}" dt="2022-03-18T09:16:28.276" v="2356" actId="207"/>
          <ac:spMkLst>
            <pc:docMk/>
            <pc:sldMk cId="2374194044" sldId="293"/>
            <ac:spMk id="12" creationId="{A7769D97-444A-489D-B763-C94C67F9A829}"/>
          </ac:spMkLst>
        </pc:spChg>
        <pc:spChg chg="mod">
          <ac:chgData name="Muhammad Sajjad" userId="de7be8f9741cf872" providerId="LiveId" clId="{7F46AD5C-2CAD-41D2-892A-4CE90E21BD4B}" dt="2022-03-18T08:37:28.180" v="1970" actId="20577"/>
          <ac:spMkLst>
            <pc:docMk/>
            <pc:sldMk cId="2374194044" sldId="293"/>
            <ac:spMk id="13" creationId="{1F7F4874-ED7A-4E63-9A31-E8D71A9072F7}"/>
          </ac:spMkLst>
        </pc:spChg>
        <pc:picChg chg="add del">
          <ac:chgData name="Muhammad Sajjad" userId="de7be8f9741cf872" providerId="LiveId" clId="{7F46AD5C-2CAD-41D2-892A-4CE90E21BD4B}" dt="2022-03-18T08:37:39.296" v="1974"/>
          <ac:picMkLst>
            <pc:docMk/>
            <pc:sldMk cId="2374194044" sldId="293"/>
            <ac:picMk id="2" creationId="{E9582DF4-34B7-450C-95DC-D074D18A44C7}"/>
          </ac:picMkLst>
        </pc:picChg>
        <pc:picChg chg="del">
          <ac:chgData name="Muhammad Sajjad" userId="de7be8f9741cf872" providerId="LiveId" clId="{7F46AD5C-2CAD-41D2-892A-4CE90E21BD4B}" dt="2022-03-18T08:37:30.510" v="1971" actId="478"/>
          <ac:picMkLst>
            <pc:docMk/>
            <pc:sldMk cId="2374194044" sldId="293"/>
            <ac:picMk id="18" creationId="{937E9A4C-C45B-4872-B068-320C10834895}"/>
          </ac:picMkLst>
        </pc:picChg>
      </pc:sldChg>
      <pc:sldChg chg="modSp add mod modAnim">
        <pc:chgData name="Muhammad Sajjad" userId="de7be8f9741cf872" providerId="LiveId" clId="{7F46AD5C-2CAD-41D2-892A-4CE90E21BD4B}" dt="2022-03-18T09:19:49.611" v="2390"/>
        <pc:sldMkLst>
          <pc:docMk/>
          <pc:sldMk cId="1628806553" sldId="294"/>
        </pc:sldMkLst>
        <pc:spChg chg="mod">
          <ac:chgData name="Muhammad Sajjad" userId="de7be8f9741cf872" providerId="LiveId" clId="{7F46AD5C-2CAD-41D2-892A-4CE90E21BD4B}" dt="2022-03-18T09:18:40.018" v="2380" actId="207"/>
          <ac:spMkLst>
            <pc:docMk/>
            <pc:sldMk cId="1628806553" sldId="294"/>
            <ac:spMk id="12" creationId="{A7769D97-444A-489D-B763-C94C67F9A829}"/>
          </ac:spMkLst>
        </pc:spChg>
      </pc:sldChg>
      <pc:sldChg chg="addSp delSp modSp add mod modAnim">
        <pc:chgData name="Muhammad Sajjad" userId="de7be8f9741cf872" providerId="LiveId" clId="{7F46AD5C-2CAD-41D2-892A-4CE90E21BD4B}" dt="2022-03-18T09:20:07.593" v="2424" actId="1037"/>
        <pc:sldMkLst>
          <pc:docMk/>
          <pc:sldMk cId="495343391" sldId="295"/>
        </pc:sldMkLst>
        <pc:spChg chg="add del mod">
          <ac:chgData name="Muhammad Sajjad" userId="de7be8f9741cf872" providerId="LiveId" clId="{7F46AD5C-2CAD-41D2-892A-4CE90E21BD4B}" dt="2022-03-18T08:38:51.745" v="1985" actId="478"/>
          <ac:spMkLst>
            <pc:docMk/>
            <pc:sldMk cId="495343391" sldId="295"/>
            <ac:spMk id="2" creationId="{A87D3C96-DE6E-47B2-B494-41A6EBAE15D8}"/>
          </ac:spMkLst>
        </pc:spChg>
        <pc:spChg chg="del">
          <ac:chgData name="Muhammad Sajjad" userId="de7be8f9741cf872" providerId="LiveId" clId="{7F46AD5C-2CAD-41D2-892A-4CE90E21BD4B}" dt="2022-03-18T08:38:47.520" v="1984" actId="478"/>
          <ac:spMkLst>
            <pc:docMk/>
            <pc:sldMk cId="495343391" sldId="295"/>
            <ac:spMk id="5" creationId="{67B945A4-4A79-467E-AC8F-3FC562DC3D0D}"/>
          </ac:spMkLst>
        </pc:spChg>
        <pc:spChg chg="del">
          <ac:chgData name="Muhammad Sajjad" userId="de7be8f9741cf872" providerId="LiveId" clId="{7F46AD5C-2CAD-41D2-892A-4CE90E21BD4B}" dt="2022-03-18T08:38:47.520" v="1984" actId="478"/>
          <ac:spMkLst>
            <pc:docMk/>
            <pc:sldMk cId="495343391" sldId="295"/>
            <ac:spMk id="6" creationId="{C028864B-F1FA-4A1D-8A45-CC7F22D89D28}"/>
          </ac:spMkLst>
        </pc:spChg>
        <pc:spChg chg="del mod">
          <ac:chgData name="Muhammad Sajjad" userId="de7be8f9741cf872" providerId="LiveId" clId="{7F46AD5C-2CAD-41D2-892A-4CE90E21BD4B}" dt="2022-03-18T08:38:47.520" v="1984" actId="478"/>
          <ac:spMkLst>
            <pc:docMk/>
            <pc:sldMk cId="495343391" sldId="295"/>
            <ac:spMk id="7" creationId="{43ABF2FD-7AC5-47EC-B93B-17FDC34C75F1}"/>
          </ac:spMkLst>
        </pc:spChg>
        <pc:spChg chg="del">
          <ac:chgData name="Muhammad Sajjad" userId="de7be8f9741cf872" providerId="LiveId" clId="{7F46AD5C-2CAD-41D2-892A-4CE90E21BD4B}" dt="2022-03-18T08:38:47.520" v="1984" actId="478"/>
          <ac:spMkLst>
            <pc:docMk/>
            <pc:sldMk cId="495343391" sldId="295"/>
            <ac:spMk id="9" creationId="{40B0860B-03E1-46F9-BA98-10B7AC4EC694}"/>
          </ac:spMkLst>
        </pc:spChg>
        <pc:spChg chg="del mod">
          <ac:chgData name="Muhammad Sajjad" userId="de7be8f9741cf872" providerId="LiveId" clId="{7F46AD5C-2CAD-41D2-892A-4CE90E21BD4B}" dt="2022-03-18T08:38:47.520" v="1984" actId="478"/>
          <ac:spMkLst>
            <pc:docMk/>
            <pc:sldMk cId="495343391" sldId="295"/>
            <ac:spMk id="11" creationId="{F2D415EB-84E8-4EBA-B773-F1631A362FAE}"/>
          </ac:spMkLst>
        </pc:spChg>
        <pc:spChg chg="del">
          <ac:chgData name="Muhammad Sajjad" userId="de7be8f9741cf872" providerId="LiveId" clId="{7F46AD5C-2CAD-41D2-892A-4CE90E21BD4B}" dt="2022-03-18T08:38:51.745" v="1985" actId="478"/>
          <ac:spMkLst>
            <pc:docMk/>
            <pc:sldMk cId="495343391" sldId="295"/>
            <ac:spMk id="12" creationId="{A7769D97-444A-489D-B763-C94C67F9A829}"/>
          </ac:spMkLst>
        </pc:spChg>
        <pc:spChg chg="del mod">
          <ac:chgData name="Muhammad Sajjad" userId="de7be8f9741cf872" providerId="LiveId" clId="{7F46AD5C-2CAD-41D2-892A-4CE90E21BD4B}" dt="2022-03-18T08:38:47.520" v="1984" actId="478"/>
          <ac:spMkLst>
            <pc:docMk/>
            <pc:sldMk cId="495343391" sldId="295"/>
            <ac:spMk id="13" creationId="{1F7F4874-ED7A-4E63-9A31-E8D71A9072F7}"/>
          </ac:spMkLst>
        </pc:spChg>
        <pc:spChg chg="add mod">
          <ac:chgData name="Muhammad Sajjad" userId="de7be8f9741cf872" providerId="LiveId" clId="{7F46AD5C-2CAD-41D2-892A-4CE90E21BD4B}" dt="2022-03-18T08:51:43.655" v="2107" actId="1076"/>
          <ac:spMkLst>
            <pc:docMk/>
            <pc:sldMk cId="495343391" sldId="295"/>
            <ac:spMk id="14" creationId="{02B50D00-2527-47C1-A67F-FFC7333B4565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17" creationId="{7F3869A6-3BB8-4B9F-890D-0E115103A2A4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18" creationId="{92CD7EA8-6B37-456F-BB87-58D9B0C1CAE5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19" creationId="{E84A59C9-4A26-448F-B77A-40A20103EE56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20" creationId="{D3300791-D474-4832-97C3-8CEAC4779E6B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21" creationId="{92A1337D-6F9B-4953-8552-FD79F6D2452A}"/>
          </ac:spMkLst>
        </pc:spChg>
        <pc:spChg chg="del">
          <ac:chgData name="Muhammad Sajjad" userId="de7be8f9741cf872" providerId="LiveId" clId="{7F46AD5C-2CAD-41D2-892A-4CE90E21BD4B}" dt="2022-03-18T08:38:52.621" v="1986" actId="478"/>
          <ac:spMkLst>
            <pc:docMk/>
            <pc:sldMk cId="495343391" sldId="295"/>
            <ac:spMk id="22" creationId="{D57E256C-DC13-4FCA-BD12-484DF135CEB3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23" creationId="{CB595015-AA60-4155-AF42-5CEBF323E10E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24" creationId="{FEEB7186-0503-407A-860B-3F325C3C4BB5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25" creationId="{65B1AC5C-1E3D-4D30-A16F-22434C817CC6}"/>
          </ac:spMkLst>
        </pc:spChg>
        <pc:spChg chg="del mod">
          <ac:chgData name="Muhammad Sajjad" userId="de7be8f9741cf872" providerId="LiveId" clId="{7F46AD5C-2CAD-41D2-892A-4CE90E21BD4B}" dt="2022-03-18T08:38:47.520" v="1984" actId="478"/>
          <ac:spMkLst>
            <pc:docMk/>
            <pc:sldMk cId="495343391" sldId="295"/>
            <ac:spMk id="26" creationId="{CE205558-DE04-440F-BD39-D4BB54E105D3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28" creationId="{C217EABA-6CA0-4D3F-AD76-5844F7F19BC5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29" creationId="{95A746C3-4507-4415-87E2-DA1FA193CF7F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30" creationId="{339541CD-CAC2-4C0D-AC2D-63A271D04187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31" creationId="{8F1AF5C2-9022-4885-92C8-41E176E01138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32" creationId="{3CF04231-3861-471F-A9E0-6EB0ECA4A97D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33" creationId="{CEB7919A-8F5C-4887-B402-A9243CD56772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34" creationId="{F1E870EA-32CE-4506-B2C6-870907E0CBEF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35" creationId="{D5DC8E3E-C739-42C3-A31C-B145B834611B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38" creationId="{9A2CB5A4-7449-446E-B20C-D50360390FCC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39" creationId="{631E9FF8-C7C6-4174-9553-A40E25D7F326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40" creationId="{13B63A82-6CA6-429D-963D-2E1185161E6B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41" creationId="{CC85DC9F-FE95-4F17-967D-9D09DEC4125E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42" creationId="{89F19A73-FD43-4245-B746-221423C695E8}"/>
          </ac:spMkLst>
        </pc:spChg>
        <pc:spChg chg="mod">
          <ac:chgData name="Muhammad Sajjad" userId="de7be8f9741cf872" providerId="LiveId" clId="{7F46AD5C-2CAD-41D2-892A-4CE90E21BD4B}" dt="2022-03-18T09:20:07.593" v="2424" actId="1037"/>
          <ac:spMkLst>
            <pc:docMk/>
            <pc:sldMk cId="495343391" sldId="295"/>
            <ac:spMk id="46" creationId="{C0E9279B-13EF-4F40-AFB9-40A293794B49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47" creationId="{E6499941-413A-4C07-8D35-3A3B01142F9C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48" creationId="{4BE2EF2E-A437-4682-82B1-6B182CA2235A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49" creationId="{D390BF23-28C9-4E7D-8583-4A786DC513EF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50" creationId="{9D6515EF-D464-4CEE-8440-763F439DA276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51" creationId="{ECE5B1FE-4770-4180-AB6F-DA6CD3898027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52" creationId="{FE5A9F0C-3C78-43EA-BAEB-2ECD34D05858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53" creationId="{F6EC26A7-9F04-42A1-82EB-77E9011BD768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54" creationId="{1BC5F3FA-20C0-48E8-BE4F-6CECFBC4B98E}"/>
          </ac:spMkLst>
        </pc:spChg>
        <pc:spChg chg="mod">
          <ac:chgData name="Muhammad Sajjad" userId="de7be8f9741cf872" providerId="LiveId" clId="{7F46AD5C-2CAD-41D2-892A-4CE90E21BD4B}" dt="2022-03-18T08:51:55.098" v="2109" actId="20577"/>
          <ac:spMkLst>
            <pc:docMk/>
            <pc:sldMk cId="495343391" sldId="295"/>
            <ac:spMk id="57" creationId="{E028E604-B710-4E52-A858-262EE18F3580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58" creationId="{6184FAA1-6536-4A12-89A9-C3B0D44CB7F0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59" creationId="{C44DA08A-3457-47B7-9711-AFE0CDC2FF85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60" creationId="{3F08E12F-D7DE-4A8C-976C-2CF4955AC186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61" creationId="{85CD4075-AAC8-4E64-AE6E-82D86F33F44E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62" creationId="{551DE468-626F-48E3-B1B2-3B3DC22C5D9C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63" creationId="{14CCD13A-18DB-4556-A307-DF3966E15042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64" creationId="{A2A95EB3-4D38-4A83-ACFF-549E2613F3C0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65" creationId="{3A0779B6-6AF7-4A07-BEC4-FD685AB0A593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66" creationId="{A2FE2D4F-128F-4754-994C-FECA72396FE3}"/>
          </ac:spMkLst>
        </pc:spChg>
        <pc:spChg chg="mod">
          <ac:chgData name="Muhammad Sajjad" userId="de7be8f9741cf872" providerId="LiveId" clId="{7F46AD5C-2CAD-41D2-892A-4CE90E21BD4B}" dt="2022-03-18T08:39:36.950" v="1990" actId="2711"/>
          <ac:spMkLst>
            <pc:docMk/>
            <pc:sldMk cId="495343391" sldId="295"/>
            <ac:spMk id="67" creationId="{3ED19A62-8058-4696-9FAD-3C94E5359232}"/>
          </ac:spMkLst>
        </pc:spChg>
        <pc:spChg chg="add mod">
          <ac:chgData name="Muhammad Sajjad" userId="de7be8f9741cf872" providerId="LiveId" clId="{7F46AD5C-2CAD-41D2-892A-4CE90E21BD4B}" dt="2022-03-18T08:45:55.952" v="2054" actId="1076"/>
          <ac:spMkLst>
            <pc:docMk/>
            <pc:sldMk cId="495343391" sldId="295"/>
            <ac:spMk id="68" creationId="{11C7533D-C4B7-40A6-9538-146E79430884}"/>
          </ac:spMkLst>
        </pc:spChg>
        <pc:spChg chg="add mod">
          <ac:chgData name="Muhammad Sajjad" userId="de7be8f9741cf872" providerId="LiveId" clId="{7F46AD5C-2CAD-41D2-892A-4CE90E21BD4B}" dt="2022-03-18T08:46:09.731" v="2070" actId="207"/>
          <ac:spMkLst>
            <pc:docMk/>
            <pc:sldMk cId="495343391" sldId="295"/>
            <ac:spMk id="70" creationId="{61F79044-86C2-4B6C-85CD-011563701545}"/>
          </ac:spMkLst>
        </pc:spChg>
        <pc:grpChg chg="add del mod">
          <ac:chgData name="Muhammad Sajjad" userId="de7be8f9741cf872" providerId="LiveId" clId="{7F46AD5C-2CAD-41D2-892A-4CE90E21BD4B}" dt="2022-03-18T08:50:47.998" v="2094" actId="21"/>
          <ac:grpSpMkLst>
            <pc:docMk/>
            <pc:sldMk cId="495343391" sldId="295"/>
            <ac:grpSpMk id="3" creationId="{F4A7566E-FFE3-44CE-8D51-F2850D5EB3BB}"/>
          </ac:grpSpMkLst>
        </pc:grpChg>
        <pc:grpChg chg="add mod">
          <ac:chgData name="Muhammad Sajjad" userId="de7be8f9741cf872" providerId="LiveId" clId="{7F46AD5C-2CAD-41D2-892A-4CE90E21BD4B}" dt="2022-03-18T08:45:45.373" v="2052" actId="1036"/>
          <ac:grpSpMkLst>
            <pc:docMk/>
            <pc:sldMk cId="495343391" sldId="295"/>
            <ac:grpSpMk id="15" creationId="{59C85DF0-F473-4CB8-A01B-C06BB28E23ED}"/>
          </ac:grpSpMkLst>
        </pc:grpChg>
        <pc:grpChg chg="mod">
          <ac:chgData name="Muhammad Sajjad" userId="de7be8f9741cf872" providerId="LiveId" clId="{7F46AD5C-2CAD-41D2-892A-4CE90E21BD4B}" dt="2022-03-18T08:39:17.695" v="1987"/>
          <ac:grpSpMkLst>
            <pc:docMk/>
            <pc:sldMk cId="495343391" sldId="295"/>
            <ac:grpSpMk id="16" creationId="{9F5DF4B4-C0B5-4296-BA2B-BFE26F64BFAC}"/>
          </ac:grpSpMkLst>
        </pc:grpChg>
        <pc:grpChg chg="mod">
          <ac:chgData name="Muhammad Sajjad" userId="de7be8f9741cf872" providerId="LiveId" clId="{7F46AD5C-2CAD-41D2-892A-4CE90E21BD4B}" dt="2022-03-18T08:39:17.695" v="1987"/>
          <ac:grpSpMkLst>
            <pc:docMk/>
            <pc:sldMk cId="495343391" sldId="295"/>
            <ac:grpSpMk id="27" creationId="{25F03F9E-BF43-43C8-8E20-443CF25644D6}"/>
          </ac:grpSpMkLst>
        </pc:grpChg>
        <pc:grpChg chg="add mod">
          <ac:chgData name="Muhammad Sajjad" userId="de7be8f9741cf872" providerId="LiveId" clId="{7F46AD5C-2CAD-41D2-892A-4CE90E21BD4B}" dt="2022-03-18T08:45:52.898" v="2053" actId="465"/>
          <ac:grpSpMkLst>
            <pc:docMk/>
            <pc:sldMk cId="495343391" sldId="295"/>
            <ac:grpSpMk id="36" creationId="{6ACC908F-3C67-42EA-B98F-14D84AB99BB8}"/>
          </ac:grpSpMkLst>
        </pc:grpChg>
        <pc:grpChg chg="mod">
          <ac:chgData name="Muhammad Sajjad" userId="de7be8f9741cf872" providerId="LiveId" clId="{7F46AD5C-2CAD-41D2-892A-4CE90E21BD4B}" dt="2022-03-18T08:39:17.695" v="1987"/>
          <ac:grpSpMkLst>
            <pc:docMk/>
            <pc:sldMk cId="495343391" sldId="295"/>
            <ac:grpSpMk id="37" creationId="{E596EC6E-0F1D-4A07-8ABE-E95339AD71A8}"/>
          </ac:grpSpMkLst>
        </pc:grpChg>
        <pc:grpChg chg="add mod">
          <ac:chgData name="Muhammad Sajjad" userId="de7be8f9741cf872" providerId="LiveId" clId="{7F46AD5C-2CAD-41D2-892A-4CE90E21BD4B}" dt="2022-03-18T08:45:37.381" v="2040" actId="1076"/>
          <ac:grpSpMkLst>
            <pc:docMk/>
            <pc:sldMk cId="495343391" sldId="295"/>
            <ac:grpSpMk id="43" creationId="{8BA1BB61-D585-4B0C-83F2-3CCC9E26503D}"/>
          </ac:grpSpMkLst>
        </pc:grpChg>
        <pc:grpChg chg="mod">
          <ac:chgData name="Muhammad Sajjad" userId="de7be8f9741cf872" providerId="LiveId" clId="{7F46AD5C-2CAD-41D2-892A-4CE90E21BD4B}" dt="2022-03-18T08:39:17.695" v="1987"/>
          <ac:grpSpMkLst>
            <pc:docMk/>
            <pc:sldMk cId="495343391" sldId="295"/>
            <ac:grpSpMk id="44" creationId="{0126C66E-6C31-47B9-B858-54BE8B660071}"/>
          </ac:grpSpMkLst>
        </pc:grpChg>
        <pc:grpChg chg="mod">
          <ac:chgData name="Muhammad Sajjad" userId="de7be8f9741cf872" providerId="LiveId" clId="{7F46AD5C-2CAD-41D2-892A-4CE90E21BD4B}" dt="2022-03-18T08:39:17.695" v="1987"/>
          <ac:grpSpMkLst>
            <pc:docMk/>
            <pc:sldMk cId="495343391" sldId="295"/>
            <ac:grpSpMk id="45" creationId="{B2CBFDAE-9C4C-4E92-BDD8-475FBEFFB97B}"/>
          </ac:grpSpMkLst>
        </pc:grpChg>
        <pc:grpChg chg="add mod">
          <ac:chgData name="Muhammad Sajjad" userId="de7be8f9741cf872" providerId="LiveId" clId="{7F46AD5C-2CAD-41D2-892A-4CE90E21BD4B}" dt="2022-03-18T08:45:52.898" v="2053" actId="465"/>
          <ac:grpSpMkLst>
            <pc:docMk/>
            <pc:sldMk cId="495343391" sldId="295"/>
            <ac:grpSpMk id="55" creationId="{3529E628-C132-48FB-9A67-5A4A6FA9AC04}"/>
          </ac:grpSpMkLst>
        </pc:grpChg>
        <pc:grpChg chg="mod">
          <ac:chgData name="Muhammad Sajjad" userId="de7be8f9741cf872" providerId="LiveId" clId="{7F46AD5C-2CAD-41D2-892A-4CE90E21BD4B}" dt="2022-03-18T08:39:17.695" v="1987"/>
          <ac:grpSpMkLst>
            <pc:docMk/>
            <pc:sldMk cId="495343391" sldId="295"/>
            <ac:grpSpMk id="56" creationId="{67F41CFC-6243-4E84-A1B5-37464AC7461A}"/>
          </ac:grpSpMkLst>
        </pc:grpChg>
        <pc:picChg chg="mod">
          <ac:chgData name="Muhammad Sajjad" userId="de7be8f9741cf872" providerId="LiveId" clId="{7F46AD5C-2CAD-41D2-892A-4CE90E21BD4B}" dt="2022-03-18T08:51:16.170" v="2101" actId="12788"/>
          <ac:picMkLst>
            <pc:docMk/>
            <pc:sldMk cId="495343391" sldId="295"/>
            <ac:picMk id="4" creationId="{E23495CE-A333-40BE-A234-F85CDE625FD8}"/>
          </ac:picMkLst>
        </pc:picChg>
        <pc:picChg chg="add del mod">
          <ac:chgData name="Muhammad Sajjad" userId="de7be8f9741cf872" providerId="LiveId" clId="{7F46AD5C-2CAD-41D2-892A-4CE90E21BD4B}" dt="2022-03-18T08:39:23.144" v="1988" actId="478"/>
          <ac:picMkLst>
            <pc:docMk/>
            <pc:sldMk cId="495343391" sldId="295"/>
            <ac:picMk id="69" creationId="{4A186937-D650-4379-8ADE-8F6EDAF88C4F}"/>
          </ac:picMkLst>
        </pc:picChg>
        <pc:picChg chg="add mod">
          <ac:chgData name="Muhammad Sajjad" userId="de7be8f9741cf872" providerId="LiveId" clId="{7F46AD5C-2CAD-41D2-892A-4CE90E21BD4B}" dt="2022-03-18T08:51:16.170" v="2101" actId="12788"/>
          <ac:picMkLst>
            <pc:docMk/>
            <pc:sldMk cId="495343391" sldId="295"/>
            <ac:picMk id="15362" creationId="{6505386D-F41C-4385-9DF9-D1B2BBB65AF6}"/>
          </ac:picMkLst>
        </pc:picChg>
        <pc:picChg chg="add mod">
          <ac:chgData name="Muhammad Sajjad" userId="de7be8f9741cf872" providerId="LiveId" clId="{7F46AD5C-2CAD-41D2-892A-4CE90E21BD4B}" dt="2022-03-18T08:50:46.030" v="2093" actId="164"/>
          <ac:picMkLst>
            <pc:docMk/>
            <pc:sldMk cId="495343391" sldId="295"/>
            <ac:picMk id="15364" creationId="{6A46E515-08A9-4CB9-8A6A-06152CE317C2}"/>
          </ac:picMkLst>
        </pc:picChg>
        <pc:picChg chg="add mod">
          <ac:chgData name="Muhammad Sajjad" userId="de7be8f9741cf872" providerId="LiveId" clId="{7F46AD5C-2CAD-41D2-892A-4CE90E21BD4B}" dt="2022-03-18T08:50:46.030" v="2093" actId="164"/>
          <ac:picMkLst>
            <pc:docMk/>
            <pc:sldMk cId="495343391" sldId="295"/>
            <ac:picMk id="15366" creationId="{038D49B8-5AF3-4BDF-BB73-950EABDE6067}"/>
          </ac:picMkLst>
        </pc:picChg>
        <pc:picChg chg="add mod">
          <ac:chgData name="Muhammad Sajjad" userId="de7be8f9741cf872" providerId="LiveId" clId="{7F46AD5C-2CAD-41D2-892A-4CE90E21BD4B}" dt="2022-03-18T08:50:46.030" v="2093" actId="164"/>
          <ac:picMkLst>
            <pc:docMk/>
            <pc:sldMk cId="495343391" sldId="295"/>
            <ac:picMk id="15368" creationId="{9318B8EF-D6FA-4DA1-87F5-170DE3F70F7F}"/>
          </ac:picMkLst>
        </pc:picChg>
        <pc:picChg chg="add mod">
          <ac:chgData name="Muhammad Sajjad" userId="de7be8f9741cf872" providerId="LiveId" clId="{7F46AD5C-2CAD-41D2-892A-4CE90E21BD4B}" dt="2022-03-18T08:50:46.030" v="2093" actId="164"/>
          <ac:picMkLst>
            <pc:docMk/>
            <pc:sldMk cId="495343391" sldId="295"/>
            <ac:picMk id="15370" creationId="{CE9FC4D4-F053-4ECF-B728-7C36A4D7AB46}"/>
          </ac:picMkLst>
        </pc:picChg>
      </pc:sldChg>
      <pc:sldChg chg="addSp delSp modSp add mod">
        <pc:chgData name="Muhammad Sajjad" userId="de7be8f9741cf872" providerId="LiveId" clId="{7F46AD5C-2CAD-41D2-892A-4CE90E21BD4B}" dt="2022-03-18T09:35:52.543" v="2757" actId="27636"/>
        <pc:sldMkLst>
          <pc:docMk/>
          <pc:sldMk cId="1512364879" sldId="296"/>
        </pc:sldMkLst>
        <pc:spChg chg="mod ord">
          <ac:chgData name="Muhammad Sajjad" userId="de7be8f9741cf872" providerId="LiveId" clId="{7F46AD5C-2CAD-41D2-892A-4CE90E21BD4B}" dt="2022-03-18T09:32:56.681" v="2689" actId="123"/>
          <ac:spMkLst>
            <pc:docMk/>
            <pc:sldMk cId="1512364879" sldId="296"/>
            <ac:spMk id="2" creationId="{1C21E816-31F5-48BB-BD02-D15F2F18B48A}"/>
          </ac:spMkLst>
        </pc:spChg>
        <pc:spChg chg="del mod ord">
          <ac:chgData name="Muhammad Sajjad" userId="de7be8f9741cf872" providerId="LiveId" clId="{7F46AD5C-2CAD-41D2-892A-4CE90E21BD4B}" dt="2022-03-18T09:32:29.765" v="2680" actId="478"/>
          <ac:spMkLst>
            <pc:docMk/>
            <pc:sldMk cId="1512364879" sldId="296"/>
            <ac:spMk id="3" creationId="{835D6E6B-3353-491C-A3C6-F278D6CED8B3}"/>
          </ac:spMkLst>
        </pc:spChg>
        <pc:spChg chg="add mod">
          <ac:chgData name="Muhammad Sajjad" userId="de7be8f9741cf872" providerId="LiveId" clId="{7F46AD5C-2CAD-41D2-892A-4CE90E21BD4B}" dt="2022-03-18T09:23:21.341" v="2440" actId="208"/>
          <ac:spMkLst>
            <pc:docMk/>
            <pc:sldMk cId="1512364879" sldId="296"/>
            <ac:spMk id="7" creationId="{C0C73874-C72E-4730-9FAA-8CA84BA549C3}"/>
          </ac:spMkLst>
        </pc:spChg>
        <pc:spChg chg="add del mod">
          <ac:chgData name="Muhammad Sajjad" userId="de7be8f9741cf872" providerId="LiveId" clId="{7F46AD5C-2CAD-41D2-892A-4CE90E21BD4B}" dt="2022-03-18T09:32:33.491" v="2681" actId="478"/>
          <ac:spMkLst>
            <pc:docMk/>
            <pc:sldMk cId="1512364879" sldId="296"/>
            <ac:spMk id="9" creationId="{2F28CD5A-D841-41F2-96F1-AA4ACDE19E7E}"/>
          </ac:spMkLst>
        </pc:spChg>
        <pc:spChg chg="mod ord">
          <ac:chgData name="Muhammad Sajjad" userId="de7be8f9741cf872" providerId="LiveId" clId="{7F46AD5C-2CAD-41D2-892A-4CE90E21BD4B}" dt="2022-03-18T09:30:47.006" v="2528" actId="1076"/>
          <ac:spMkLst>
            <pc:docMk/>
            <pc:sldMk cId="1512364879" sldId="296"/>
            <ac:spMk id="10" creationId="{727C7E15-98CA-4661-974D-46B16B8D4D7E}"/>
          </ac:spMkLst>
        </pc:spChg>
        <pc:spChg chg="add del mod">
          <ac:chgData name="Muhammad Sajjad" userId="de7be8f9741cf872" providerId="LiveId" clId="{7F46AD5C-2CAD-41D2-892A-4CE90E21BD4B}" dt="2022-03-18T09:32:24.479" v="2678" actId="478"/>
          <ac:spMkLst>
            <pc:docMk/>
            <pc:sldMk cId="1512364879" sldId="296"/>
            <ac:spMk id="13" creationId="{65B3B6FD-D606-4848-9D8A-A26DE33A9E2A}"/>
          </ac:spMkLst>
        </pc:spChg>
        <pc:spChg chg="add mod">
          <ac:chgData name="Muhammad Sajjad" userId="de7be8f9741cf872" providerId="LiveId" clId="{7F46AD5C-2CAD-41D2-892A-4CE90E21BD4B}" dt="2022-03-18T09:35:52.543" v="2757" actId="27636"/>
          <ac:spMkLst>
            <pc:docMk/>
            <pc:sldMk cId="1512364879" sldId="296"/>
            <ac:spMk id="14" creationId="{FD0302B7-BAC0-4695-98C5-D5C2A3B94F2A}"/>
          </ac:spMkLst>
        </pc:spChg>
        <pc:picChg chg="add mod ord">
          <ac:chgData name="Muhammad Sajjad" userId="de7be8f9741cf872" providerId="LiveId" clId="{7F46AD5C-2CAD-41D2-892A-4CE90E21BD4B}" dt="2022-03-18T09:22:53.609" v="2434" actId="1076"/>
          <ac:picMkLst>
            <pc:docMk/>
            <pc:sldMk cId="1512364879" sldId="296"/>
            <ac:picMk id="5" creationId="{E081689E-6D25-41C9-BBC6-B245F8E1E249}"/>
          </ac:picMkLst>
        </pc:picChg>
        <pc:picChg chg="del">
          <ac:chgData name="Muhammad Sajjad" userId="de7be8f9741cf872" providerId="LiveId" clId="{7F46AD5C-2CAD-41D2-892A-4CE90E21BD4B}" dt="2022-03-18T09:21:48.834" v="2426" actId="478"/>
          <ac:picMkLst>
            <pc:docMk/>
            <pc:sldMk cId="1512364879" sldId="296"/>
            <ac:picMk id="6" creationId="{F1A8C364-94D4-4630-BAD0-78722F347055}"/>
          </ac:picMkLst>
        </pc:picChg>
      </pc:sldChg>
      <pc:sldMasterChg chg="modSp">
        <pc:chgData name="Muhammad Sajjad" userId="de7be8f9741cf872" providerId="LiveId" clId="{7F46AD5C-2CAD-41D2-892A-4CE90E21BD4B}" dt="2022-03-18T05:50:09.134" v="52" actId="16037"/>
        <pc:sldMasterMkLst>
          <pc:docMk/>
          <pc:sldMasterMk cId="3000897896" sldId="2147483763"/>
        </pc:sldMasterMkLst>
        <pc:spChg chg="mod">
          <ac:chgData name="Muhammad Sajjad" userId="de7be8f9741cf872" providerId="LiveId" clId="{7F46AD5C-2CAD-41D2-892A-4CE90E21BD4B}" dt="2022-03-18T05:50:09.134" v="52" actId="16037"/>
          <ac:spMkLst>
            <pc:docMk/>
            <pc:sldMasterMk cId="3000897896" sldId="2147483763"/>
            <ac:spMk id="2" creationId="{00000000-0000-0000-0000-000000000000}"/>
          </ac:spMkLst>
        </pc:spChg>
        <pc:spChg chg="mod">
          <ac:chgData name="Muhammad Sajjad" userId="de7be8f9741cf872" providerId="LiveId" clId="{7F46AD5C-2CAD-41D2-892A-4CE90E21BD4B}" dt="2022-03-18T05:50:09.134" v="52" actId="16037"/>
          <ac:spMkLst>
            <pc:docMk/>
            <pc:sldMasterMk cId="3000897896" sldId="2147483763"/>
            <ac:spMk id="3" creationId="{00000000-0000-0000-0000-000000000000}"/>
          </ac:spMkLst>
        </pc:spChg>
        <pc:spChg chg="mod">
          <ac:chgData name="Muhammad Sajjad" userId="de7be8f9741cf872" providerId="LiveId" clId="{7F46AD5C-2CAD-41D2-892A-4CE90E21BD4B}" dt="2022-03-18T05:50:09.134" v="52" actId="16037"/>
          <ac:spMkLst>
            <pc:docMk/>
            <pc:sldMasterMk cId="3000897896" sldId="2147483763"/>
            <ac:spMk id="4" creationId="{00000000-0000-0000-0000-000000000000}"/>
          </ac:spMkLst>
        </pc:spChg>
        <pc:spChg chg="mod">
          <ac:chgData name="Muhammad Sajjad" userId="de7be8f9741cf872" providerId="LiveId" clId="{7F46AD5C-2CAD-41D2-892A-4CE90E21BD4B}" dt="2022-03-18T05:50:09.134" v="52" actId="16037"/>
          <ac:spMkLst>
            <pc:docMk/>
            <pc:sldMasterMk cId="3000897896" sldId="2147483763"/>
            <ac:spMk id="5" creationId="{00000000-0000-0000-0000-000000000000}"/>
          </ac:spMkLst>
        </pc:spChg>
        <pc:spChg chg="mod">
          <ac:chgData name="Muhammad Sajjad" userId="de7be8f9741cf872" providerId="LiveId" clId="{7F46AD5C-2CAD-41D2-892A-4CE90E21BD4B}" dt="2022-03-18T05:50:09.134" v="52" actId="16037"/>
          <ac:spMkLst>
            <pc:docMk/>
            <pc:sldMasterMk cId="3000897896" sldId="2147483763"/>
            <ac:spMk id="6" creationId="{00000000-0000-0000-0000-000000000000}"/>
          </ac:spMkLst>
        </pc:sp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7015D9-9920-5644-902E-F890CA3F2C69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96B5BCB-19CE-864E-A831-8B6BAAFFFB88}">
      <dgm:prSet phldrT="[Text]"/>
      <dgm:spPr/>
      <dgm:t>
        <a:bodyPr/>
        <a:lstStyle/>
        <a:p>
          <a:r>
            <a:rPr lang="en-GB" dirty="0"/>
            <a:t>Drought Risk</a:t>
          </a:r>
        </a:p>
      </dgm:t>
    </dgm:pt>
    <dgm:pt modelId="{546F543F-AD7E-8C46-B3B1-B30B6E051D87}" type="parTrans" cxnId="{2B4657B4-2FB9-E344-A1F5-413ABE6F2B60}">
      <dgm:prSet/>
      <dgm:spPr/>
      <dgm:t>
        <a:bodyPr/>
        <a:lstStyle/>
        <a:p>
          <a:endParaRPr lang="en-GB"/>
        </a:p>
      </dgm:t>
    </dgm:pt>
    <dgm:pt modelId="{2389CAD5-8008-DF47-AF6F-685D7F78A9BE}" type="sibTrans" cxnId="{2B4657B4-2FB9-E344-A1F5-413ABE6F2B60}">
      <dgm:prSet/>
      <dgm:spPr/>
      <dgm:t>
        <a:bodyPr/>
        <a:lstStyle/>
        <a:p>
          <a:endParaRPr lang="en-GB"/>
        </a:p>
      </dgm:t>
    </dgm:pt>
    <dgm:pt modelId="{371E3D53-92F0-D648-BE58-E44130F83C60}">
      <dgm:prSet phldrT="[Text]"/>
      <dgm:spPr/>
      <dgm:t>
        <a:bodyPr/>
        <a:lstStyle/>
        <a:p>
          <a:r>
            <a:rPr lang="en-GB" dirty="0"/>
            <a:t>Hazard</a:t>
          </a:r>
        </a:p>
      </dgm:t>
    </dgm:pt>
    <dgm:pt modelId="{759F47BA-6947-EE4F-9B70-654A23ED4B90}" type="parTrans" cxnId="{878EC51E-F07F-8249-A82A-6AE8FA432D18}">
      <dgm:prSet/>
      <dgm:spPr/>
      <dgm:t>
        <a:bodyPr/>
        <a:lstStyle/>
        <a:p>
          <a:endParaRPr lang="en-GB"/>
        </a:p>
      </dgm:t>
    </dgm:pt>
    <dgm:pt modelId="{22CB10EB-F473-B14A-9528-1A5132A0A9E7}" type="sibTrans" cxnId="{878EC51E-F07F-8249-A82A-6AE8FA432D18}">
      <dgm:prSet/>
      <dgm:spPr/>
      <dgm:t>
        <a:bodyPr/>
        <a:lstStyle/>
        <a:p>
          <a:endParaRPr lang="en-GB"/>
        </a:p>
      </dgm:t>
    </dgm:pt>
    <dgm:pt modelId="{6B1B33DF-5319-EE4C-A2D9-7324E931EDB5}">
      <dgm:prSet phldrT="[Text]"/>
      <dgm:spPr/>
      <dgm:t>
        <a:bodyPr/>
        <a:lstStyle/>
        <a:p>
          <a:r>
            <a:rPr lang="en-GB" dirty="0"/>
            <a:t>Vulnerability</a:t>
          </a:r>
        </a:p>
      </dgm:t>
    </dgm:pt>
    <dgm:pt modelId="{1F8AA61E-7AB0-A345-B035-A91E64045E05}" type="parTrans" cxnId="{372D4E93-1CED-3048-A7CC-F1E7DAB0A3F6}">
      <dgm:prSet/>
      <dgm:spPr/>
      <dgm:t>
        <a:bodyPr/>
        <a:lstStyle/>
        <a:p>
          <a:endParaRPr lang="en-GB"/>
        </a:p>
      </dgm:t>
    </dgm:pt>
    <dgm:pt modelId="{63984B47-D0E0-9A45-A6B9-5FA1D86F2B97}" type="sibTrans" cxnId="{372D4E93-1CED-3048-A7CC-F1E7DAB0A3F6}">
      <dgm:prSet/>
      <dgm:spPr/>
      <dgm:t>
        <a:bodyPr/>
        <a:lstStyle/>
        <a:p>
          <a:endParaRPr lang="en-GB"/>
        </a:p>
      </dgm:t>
    </dgm:pt>
    <dgm:pt modelId="{19558891-BD62-BB46-8230-1B1AC24A7364}">
      <dgm:prSet phldrT="[Text]"/>
      <dgm:spPr/>
      <dgm:t>
        <a:bodyPr/>
        <a:lstStyle/>
        <a:p>
          <a:r>
            <a:rPr lang="en-GB" dirty="0"/>
            <a:t>Resilience</a:t>
          </a:r>
        </a:p>
      </dgm:t>
    </dgm:pt>
    <dgm:pt modelId="{14036CD2-EB66-4948-A233-7F68F5EA5E81}" type="parTrans" cxnId="{D450777E-C784-7849-B04B-CB1F1A59FA0F}">
      <dgm:prSet/>
      <dgm:spPr/>
      <dgm:t>
        <a:bodyPr/>
        <a:lstStyle/>
        <a:p>
          <a:endParaRPr lang="en-GB"/>
        </a:p>
      </dgm:t>
    </dgm:pt>
    <dgm:pt modelId="{A6696074-4EFE-074C-BE61-9997C7FF0DAE}" type="sibTrans" cxnId="{D450777E-C784-7849-B04B-CB1F1A59FA0F}">
      <dgm:prSet/>
      <dgm:spPr/>
      <dgm:t>
        <a:bodyPr/>
        <a:lstStyle/>
        <a:p>
          <a:endParaRPr lang="en-GB"/>
        </a:p>
      </dgm:t>
    </dgm:pt>
    <dgm:pt modelId="{3F328348-8F62-624A-B070-B0788E328C62}" type="pres">
      <dgm:prSet presAssocID="{9A7015D9-9920-5644-902E-F890CA3F2C69}" presName="composite" presStyleCnt="0">
        <dgm:presLayoutVars>
          <dgm:chMax val="1"/>
          <dgm:dir/>
          <dgm:resizeHandles val="exact"/>
        </dgm:presLayoutVars>
      </dgm:prSet>
      <dgm:spPr/>
    </dgm:pt>
    <dgm:pt modelId="{4D9E05F6-093A-054D-94CA-6DD3A92948A9}" type="pres">
      <dgm:prSet presAssocID="{9A7015D9-9920-5644-902E-F890CA3F2C69}" presName="radial" presStyleCnt="0">
        <dgm:presLayoutVars>
          <dgm:animLvl val="ctr"/>
        </dgm:presLayoutVars>
      </dgm:prSet>
      <dgm:spPr/>
    </dgm:pt>
    <dgm:pt modelId="{4AF1FB47-6FC2-A040-BE3C-9E7F9F437B91}" type="pres">
      <dgm:prSet presAssocID="{196B5BCB-19CE-864E-A831-8B6BAAFFFB88}" presName="centerShape" presStyleLbl="vennNode1" presStyleIdx="0" presStyleCnt="4"/>
      <dgm:spPr/>
    </dgm:pt>
    <dgm:pt modelId="{C2B0A2B1-015C-664B-8B2B-D72523F451DE}" type="pres">
      <dgm:prSet presAssocID="{371E3D53-92F0-D648-BE58-E44130F83C60}" presName="node" presStyleLbl="vennNode1" presStyleIdx="1" presStyleCnt="4">
        <dgm:presLayoutVars>
          <dgm:bulletEnabled val="1"/>
        </dgm:presLayoutVars>
      </dgm:prSet>
      <dgm:spPr/>
    </dgm:pt>
    <dgm:pt modelId="{DCE192E1-CA2A-0D4B-A4E5-9117CAB6BDA9}" type="pres">
      <dgm:prSet presAssocID="{6B1B33DF-5319-EE4C-A2D9-7324E931EDB5}" presName="node" presStyleLbl="vennNode1" presStyleIdx="2" presStyleCnt="4">
        <dgm:presLayoutVars>
          <dgm:bulletEnabled val="1"/>
        </dgm:presLayoutVars>
      </dgm:prSet>
      <dgm:spPr/>
    </dgm:pt>
    <dgm:pt modelId="{C4656263-9D76-0E4C-B959-BC1BDFD1BB22}" type="pres">
      <dgm:prSet presAssocID="{19558891-BD62-BB46-8230-1B1AC24A7364}" presName="node" presStyleLbl="vennNode1" presStyleIdx="3" presStyleCnt="4">
        <dgm:presLayoutVars>
          <dgm:bulletEnabled val="1"/>
        </dgm:presLayoutVars>
      </dgm:prSet>
      <dgm:spPr/>
    </dgm:pt>
  </dgm:ptLst>
  <dgm:cxnLst>
    <dgm:cxn modelId="{5887AD04-5829-C941-8730-7DE20428E6AB}" type="presOf" srcId="{196B5BCB-19CE-864E-A831-8B6BAAFFFB88}" destId="{4AF1FB47-6FC2-A040-BE3C-9E7F9F437B91}" srcOrd="0" destOrd="0" presId="urn:microsoft.com/office/officeart/2005/8/layout/radial3"/>
    <dgm:cxn modelId="{878EC51E-F07F-8249-A82A-6AE8FA432D18}" srcId="{196B5BCB-19CE-864E-A831-8B6BAAFFFB88}" destId="{371E3D53-92F0-D648-BE58-E44130F83C60}" srcOrd="0" destOrd="0" parTransId="{759F47BA-6947-EE4F-9B70-654A23ED4B90}" sibTransId="{22CB10EB-F473-B14A-9528-1A5132A0A9E7}"/>
    <dgm:cxn modelId="{9CD8A95F-6839-8946-9A75-D59BC9E7645E}" type="presOf" srcId="{9A7015D9-9920-5644-902E-F890CA3F2C69}" destId="{3F328348-8F62-624A-B070-B0788E328C62}" srcOrd="0" destOrd="0" presId="urn:microsoft.com/office/officeart/2005/8/layout/radial3"/>
    <dgm:cxn modelId="{D450777E-C784-7849-B04B-CB1F1A59FA0F}" srcId="{196B5BCB-19CE-864E-A831-8B6BAAFFFB88}" destId="{19558891-BD62-BB46-8230-1B1AC24A7364}" srcOrd="2" destOrd="0" parTransId="{14036CD2-EB66-4948-A233-7F68F5EA5E81}" sibTransId="{A6696074-4EFE-074C-BE61-9997C7FF0DAE}"/>
    <dgm:cxn modelId="{D4BEF690-BB1B-1D46-9A11-0E86836123FF}" type="presOf" srcId="{371E3D53-92F0-D648-BE58-E44130F83C60}" destId="{C2B0A2B1-015C-664B-8B2B-D72523F451DE}" srcOrd="0" destOrd="0" presId="urn:microsoft.com/office/officeart/2005/8/layout/radial3"/>
    <dgm:cxn modelId="{372D4E93-1CED-3048-A7CC-F1E7DAB0A3F6}" srcId="{196B5BCB-19CE-864E-A831-8B6BAAFFFB88}" destId="{6B1B33DF-5319-EE4C-A2D9-7324E931EDB5}" srcOrd="1" destOrd="0" parTransId="{1F8AA61E-7AB0-A345-B035-A91E64045E05}" sibTransId="{63984B47-D0E0-9A45-A6B9-5FA1D86F2B97}"/>
    <dgm:cxn modelId="{F53A1BA4-8A7D-7F4E-B832-EEAD67B97C02}" type="presOf" srcId="{19558891-BD62-BB46-8230-1B1AC24A7364}" destId="{C4656263-9D76-0E4C-B959-BC1BDFD1BB22}" srcOrd="0" destOrd="0" presId="urn:microsoft.com/office/officeart/2005/8/layout/radial3"/>
    <dgm:cxn modelId="{2B4657B4-2FB9-E344-A1F5-413ABE6F2B60}" srcId="{9A7015D9-9920-5644-902E-F890CA3F2C69}" destId="{196B5BCB-19CE-864E-A831-8B6BAAFFFB88}" srcOrd="0" destOrd="0" parTransId="{546F543F-AD7E-8C46-B3B1-B30B6E051D87}" sibTransId="{2389CAD5-8008-DF47-AF6F-685D7F78A9BE}"/>
    <dgm:cxn modelId="{AB4FB5D7-B04C-3F49-9418-EA527837BD44}" type="presOf" srcId="{6B1B33DF-5319-EE4C-A2D9-7324E931EDB5}" destId="{DCE192E1-CA2A-0D4B-A4E5-9117CAB6BDA9}" srcOrd="0" destOrd="0" presId="urn:microsoft.com/office/officeart/2005/8/layout/radial3"/>
    <dgm:cxn modelId="{03BC6F94-439A-704F-8E28-826607845147}" type="presParOf" srcId="{3F328348-8F62-624A-B070-B0788E328C62}" destId="{4D9E05F6-093A-054D-94CA-6DD3A92948A9}" srcOrd="0" destOrd="0" presId="urn:microsoft.com/office/officeart/2005/8/layout/radial3"/>
    <dgm:cxn modelId="{06167B10-E948-5343-B57F-BA3062AEBA4C}" type="presParOf" srcId="{4D9E05F6-093A-054D-94CA-6DD3A92948A9}" destId="{4AF1FB47-6FC2-A040-BE3C-9E7F9F437B91}" srcOrd="0" destOrd="0" presId="urn:microsoft.com/office/officeart/2005/8/layout/radial3"/>
    <dgm:cxn modelId="{BC62694E-FBA2-2A4E-A4E0-1DEFAC465997}" type="presParOf" srcId="{4D9E05F6-093A-054D-94CA-6DD3A92948A9}" destId="{C2B0A2B1-015C-664B-8B2B-D72523F451DE}" srcOrd="1" destOrd="0" presId="urn:microsoft.com/office/officeart/2005/8/layout/radial3"/>
    <dgm:cxn modelId="{AA5D7E95-4946-C147-AE70-DCE74BA4EE52}" type="presParOf" srcId="{4D9E05F6-093A-054D-94CA-6DD3A92948A9}" destId="{DCE192E1-CA2A-0D4B-A4E5-9117CAB6BDA9}" srcOrd="2" destOrd="0" presId="urn:microsoft.com/office/officeart/2005/8/layout/radial3"/>
    <dgm:cxn modelId="{1A4D53A3-15A1-A940-971C-AAD74571F241}" type="presParOf" srcId="{4D9E05F6-093A-054D-94CA-6DD3A92948A9}" destId="{C4656263-9D76-0E4C-B959-BC1BDFD1BB22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C83585-FE31-D042-8232-BDD785C175EA}" type="doc">
      <dgm:prSet loTypeId="urn:microsoft.com/office/officeart/2005/8/layout/pyramid2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B7054567-6EAC-3744-BFB6-EDCB47BE0308}">
      <dgm:prSet/>
      <dgm:spPr/>
      <dgm:t>
        <a:bodyPr/>
        <a:lstStyle/>
        <a:p>
          <a:r>
            <a:rPr lang="en-US" dirty="0">
              <a:latin typeface="Times" pitchFamily="2" charset="0"/>
            </a:rPr>
            <a:t>Drought (2000-2020)</a:t>
          </a:r>
          <a:endParaRPr lang="en-HK" dirty="0">
            <a:latin typeface="Times" pitchFamily="2" charset="0"/>
          </a:endParaRPr>
        </a:p>
      </dgm:t>
    </dgm:pt>
    <dgm:pt modelId="{2B571EA2-233F-C14A-9C44-384AA61039DD}" type="parTrans" cxnId="{A7BEDCCA-D152-BF49-A9BC-997DF8D9BA8B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D521E5C2-898B-BD44-A780-7091B9C1F6C7}" type="sibTrans" cxnId="{A7BEDCCA-D152-BF49-A9BC-997DF8D9BA8B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80E9A516-288E-A74B-B3F7-3D3AC0A06A8D}">
      <dgm:prSet/>
      <dgm:spPr/>
      <dgm:t>
        <a:bodyPr/>
        <a:lstStyle/>
        <a:p>
          <a:r>
            <a:rPr lang="en-US" dirty="0">
              <a:latin typeface="Times" pitchFamily="2" charset="0"/>
            </a:rPr>
            <a:t>Overall</a:t>
          </a:r>
          <a:endParaRPr lang="en-HK" dirty="0">
            <a:latin typeface="Times" pitchFamily="2" charset="0"/>
          </a:endParaRPr>
        </a:p>
      </dgm:t>
    </dgm:pt>
    <dgm:pt modelId="{11EB7D1D-4F70-534A-87B1-C37FC8460FD6}" type="parTrans" cxnId="{67BD65C5-D2FA-8845-BAEC-0D1EA8A2EEAC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9743EE76-7A2F-8444-B987-F516DA546072}" type="sibTrans" cxnId="{67BD65C5-D2FA-8845-BAEC-0D1EA8A2EEAC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604B8459-7D1E-0E46-B4AC-D28C49E876F3}">
      <dgm:prSet/>
      <dgm:spPr/>
      <dgm:t>
        <a:bodyPr/>
        <a:lstStyle/>
        <a:p>
          <a:r>
            <a:rPr lang="en-US">
              <a:latin typeface="Times" pitchFamily="2" charset="0"/>
            </a:rPr>
            <a:t>Decade 1 (D1)</a:t>
          </a:r>
          <a:endParaRPr lang="en-HK">
            <a:latin typeface="Times" pitchFamily="2" charset="0"/>
          </a:endParaRPr>
        </a:p>
      </dgm:t>
    </dgm:pt>
    <dgm:pt modelId="{71FDD938-E0F9-C740-924B-0FEF8ADF2B6A}" type="parTrans" cxnId="{C75E15B0-EE91-7644-85E9-D9D1A40C9D23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022FB770-AE1F-4543-AB29-690B41DAC808}" type="sibTrans" cxnId="{C75E15B0-EE91-7644-85E9-D9D1A40C9D23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DD9BF08D-1A3D-8549-9096-03581E65A162}">
      <dgm:prSet/>
      <dgm:spPr/>
      <dgm:t>
        <a:bodyPr/>
        <a:lstStyle/>
        <a:p>
          <a:r>
            <a:rPr lang="en-US">
              <a:latin typeface="Times" pitchFamily="2" charset="0"/>
            </a:rPr>
            <a:t>Decade 2 (D2)</a:t>
          </a:r>
          <a:endParaRPr lang="en-HK">
            <a:latin typeface="Times" pitchFamily="2" charset="0"/>
          </a:endParaRPr>
        </a:p>
      </dgm:t>
    </dgm:pt>
    <dgm:pt modelId="{C09F1B7C-F6FD-1843-AB39-4A99D34A7E54}" type="parTrans" cxnId="{34C5FC35-5645-7741-9269-F83E09DE31D4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B066EAD6-7B85-2B40-9893-EB2C14F3FC5E}" type="sibTrans" cxnId="{34C5FC35-5645-7741-9269-F83E09DE31D4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8FEC95A6-55C4-4D4B-AC41-79FD4F35F579}">
      <dgm:prSet/>
      <dgm:spPr/>
      <dgm:t>
        <a:bodyPr/>
        <a:lstStyle/>
        <a:p>
          <a:r>
            <a:rPr lang="en-US">
              <a:latin typeface="Times" pitchFamily="2" charset="0"/>
            </a:rPr>
            <a:t>Drought</a:t>
          </a:r>
          <a:endParaRPr lang="en-HK">
            <a:latin typeface="Times" pitchFamily="2" charset="0"/>
          </a:endParaRPr>
        </a:p>
      </dgm:t>
    </dgm:pt>
    <dgm:pt modelId="{B7D6E7B3-5B2A-7D48-8D32-EA95207F99F8}" type="parTrans" cxnId="{F98ABE4E-CC7A-474C-BCC0-9FD02F0746D4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CB9C4263-A2F4-454A-8BD2-1C03ED1825A8}" type="sibTrans" cxnId="{F98ABE4E-CC7A-474C-BCC0-9FD02F0746D4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E292E9A9-5752-3B4E-81EC-9B3E2A5F1FB0}">
      <dgm:prSet/>
      <dgm:spPr/>
      <dgm:t>
        <a:bodyPr/>
        <a:lstStyle/>
        <a:p>
          <a:r>
            <a:rPr lang="en-US">
              <a:latin typeface="Times" pitchFamily="2" charset="0"/>
            </a:rPr>
            <a:t>3 Month</a:t>
          </a:r>
          <a:endParaRPr lang="en-HK">
            <a:latin typeface="Times" pitchFamily="2" charset="0"/>
          </a:endParaRPr>
        </a:p>
      </dgm:t>
    </dgm:pt>
    <dgm:pt modelId="{AAA7014A-5AF9-124B-87CD-C8886E8A3310}" type="parTrans" cxnId="{74D0A3BE-3345-5147-8043-161CBD66D42A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0FCE8844-7493-0741-9F38-F7A7CAFE4747}" type="sibTrans" cxnId="{74D0A3BE-3345-5147-8043-161CBD66D42A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167D77CD-9E00-624E-996C-453E645596BB}">
      <dgm:prSet/>
      <dgm:spPr/>
      <dgm:t>
        <a:bodyPr/>
        <a:lstStyle/>
        <a:p>
          <a:r>
            <a:rPr lang="en-US">
              <a:latin typeface="Times" pitchFamily="2" charset="0"/>
            </a:rPr>
            <a:t>6 Month</a:t>
          </a:r>
          <a:endParaRPr lang="en-HK">
            <a:latin typeface="Times" pitchFamily="2" charset="0"/>
          </a:endParaRPr>
        </a:p>
      </dgm:t>
    </dgm:pt>
    <dgm:pt modelId="{2BB26F31-045A-EC41-A7F1-0193FF116137}" type="parTrans" cxnId="{B2E71DC4-3072-6D4B-AD27-7AEAB214501D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4AA9C6A9-F510-EA49-B641-D2BA75480254}" type="sibTrans" cxnId="{B2E71DC4-3072-6D4B-AD27-7AEAB214501D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9D727812-6CA9-9A47-A5AC-4DE551FA79DA}" type="pres">
      <dgm:prSet presAssocID="{B2C83585-FE31-D042-8232-BDD785C175EA}" presName="compositeShape" presStyleCnt="0">
        <dgm:presLayoutVars>
          <dgm:dir/>
          <dgm:resizeHandles/>
        </dgm:presLayoutVars>
      </dgm:prSet>
      <dgm:spPr/>
    </dgm:pt>
    <dgm:pt modelId="{CA3D152E-099D-6A4E-BEAB-39A1B50F36F0}" type="pres">
      <dgm:prSet presAssocID="{B2C83585-FE31-D042-8232-BDD785C175EA}" presName="pyramid" presStyleLbl="node1" presStyleIdx="0" presStyleCnt="1"/>
      <dgm:spPr/>
    </dgm:pt>
    <dgm:pt modelId="{AB0CF7FC-9EA5-DD4C-A7C9-474D406DDD62}" type="pres">
      <dgm:prSet presAssocID="{B2C83585-FE31-D042-8232-BDD785C175EA}" presName="theList" presStyleCnt="0"/>
      <dgm:spPr/>
    </dgm:pt>
    <dgm:pt modelId="{12FFFB13-C179-C040-A1F5-0ED52F6E0486}" type="pres">
      <dgm:prSet presAssocID="{B7054567-6EAC-3744-BFB6-EDCB47BE0308}" presName="aNode" presStyleLbl="fgAcc1" presStyleIdx="0" presStyleCnt="2">
        <dgm:presLayoutVars>
          <dgm:bulletEnabled val="1"/>
        </dgm:presLayoutVars>
      </dgm:prSet>
      <dgm:spPr/>
    </dgm:pt>
    <dgm:pt modelId="{FE77A377-96F0-1146-9B25-E1EC91811C72}" type="pres">
      <dgm:prSet presAssocID="{B7054567-6EAC-3744-BFB6-EDCB47BE0308}" presName="aSpace" presStyleCnt="0"/>
      <dgm:spPr/>
    </dgm:pt>
    <dgm:pt modelId="{88DB71C0-3E95-E745-8A19-CCAC5E3E3F8C}" type="pres">
      <dgm:prSet presAssocID="{8FEC95A6-55C4-4D4B-AC41-79FD4F35F579}" presName="aNode" presStyleLbl="fgAcc1" presStyleIdx="1" presStyleCnt="2">
        <dgm:presLayoutVars>
          <dgm:bulletEnabled val="1"/>
        </dgm:presLayoutVars>
      </dgm:prSet>
      <dgm:spPr/>
    </dgm:pt>
    <dgm:pt modelId="{27812794-B748-E240-BFDC-A178C19866AC}" type="pres">
      <dgm:prSet presAssocID="{8FEC95A6-55C4-4D4B-AC41-79FD4F35F579}" presName="aSpace" presStyleCnt="0"/>
      <dgm:spPr/>
    </dgm:pt>
  </dgm:ptLst>
  <dgm:cxnLst>
    <dgm:cxn modelId="{52E5E80D-C7FD-8242-ADF3-2F74C16443C2}" type="presOf" srcId="{B7054567-6EAC-3744-BFB6-EDCB47BE0308}" destId="{12FFFB13-C179-C040-A1F5-0ED52F6E0486}" srcOrd="0" destOrd="0" presId="urn:microsoft.com/office/officeart/2005/8/layout/pyramid2"/>
    <dgm:cxn modelId="{FACF0E1F-1839-A542-91FC-9540CFC5B739}" type="presOf" srcId="{DD9BF08D-1A3D-8549-9096-03581E65A162}" destId="{12FFFB13-C179-C040-A1F5-0ED52F6E0486}" srcOrd="0" destOrd="3" presId="urn:microsoft.com/office/officeart/2005/8/layout/pyramid2"/>
    <dgm:cxn modelId="{011DD42D-48D3-2A45-BB6F-B54409C17BA6}" type="presOf" srcId="{E292E9A9-5752-3B4E-81EC-9B3E2A5F1FB0}" destId="{88DB71C0-3E95-E745-8A19-CCAC5E3E3F8C}" srcOrd="0" destOrd="1" presId="urn:microsoft.com/office/officeart/2005/8/layout/pyramid2"/>
    <dgm:cxn modelId="{34C5FC35-5645-7741-9269-F83E09DE31D4}" srcId="{B7054567-6EAC-3744-BFB6-EDCB47BE0308}" destId="{DD9BF08D-1A3D-8549-9096-03581E65A162}" srcOrd="2" destOrd="0" parTransId="{C09F1B7C-F6FD-1843-AB39-4A99D34A7E54}" sibTransId="{B066EAD6-7B85-2B40-9893-EB2C14F3FC5E}"/>
    <dgm:cxn modelId="{F8F2A03C-18AB-764E-9882-22E693BADFB8}" type="presOf" srcId="{B2C83585-FE31-D042-8232-BDD785C175EA}" destId="{9D727812-6CA9-9A47-A5AC-4DE551FA79DA}" srcOrd="0" destOrd="0" presId="urn:microsoft.com/office/officeart/2005/8/layout/pyramid2"/>
    <dgm:cxn modelId="{F9CDBF40-CAE0-F54C-B879-9DCA824DA4F0}" type="presOf" srcId="{8FEC95A6-55C4-4D4B-AC41-79FD4F35F579}" destId="{88DB71C0-3E95-E745-8A19-CCAC5E3E3F8C}" srcOrd="0" destOrd="0" presId="urn:microsoft.com/office/officeart/2005/8/layout/pyramid2"/>
    <dgm:cxn modelId="{ABED2441-1371-3C43-9793-6D7385BC9E1D}" type="presOf" srcId="{604B8459-7D1E-0E46-B4AC-D28C49E876F3}" destId="{12FFFB13-C179-C040-A1F5-0ED52F6E0486}" srcOrd="0" destOrd="2" presId="urn:microsoft.com/office/officeart/2005/8/layout/pyramid2"/>
    <dgm:cxn modelId="{C3EEAE42-95B9-AB40-8AC5-174A8D4A014A}" type="presOf" srcId="{80E9A516-288E-A74B-B3F7-3D3AC0A06A8D}" destId="{12FFFB13-C179-C040-A1F5-0ED52F6E0486}" srcOrd="0" destOrd="1" presId="urn:microsoft.com/office/officeart/2005/8/layout/pyramid2"/>
    <dgm:cxn modelId="{F98ABE4E-CC7A-474C-BCC0-9FD02F0746D4}" srcId="{B2C83585-FE31-D042-8232-BDD785C175EA}" destId="{8FEC95A6-55C4-4D4B-AC41-79FD4F35F579}" srcOrd="1" destOrd="0" parTransId="{B7D6E7B3-5B2A-7D48-8D32-EA95207F99F8}" sibTransId="{CB9C4263-A2F4-454A-8BD2-1C03ED1825A8}"/>
    <dgm:cxn modelId="{C75E15B0-EE91-7644-85E9-D9D1A40C9D23}" srcId="{B7054567-6EAC-3744-BFB6-EDCB47BE0308}" destId="{604B8459-7D1E-0E46-B4AC-D28C49E876F3}" srcOrd="1" destOrd="0" parTransId="{71FDD938-E0F9-C740-924B-0FEF8ADF2B6A}" sibTransId="{022FB770-AE1F-4543-AB29-690B41DAC808}"/>
    <dgm:cxn modelId="{74D0A3BE-3345-5147-8043-161CBD66D42A}" srcId="{8FEC95A6-55C4-4D4B-AC41-79FD4F35F579}" destId="{E292E9A9-5752-3B4E-81EC-9B3E2A5F1FB0}" srcOrd="0" destOrd="0" parTransId="{AAA7014A-5AF9-124B-87CD-C8886E8A3310}" sibTransId="{0FCE8844-7493-0741-9F38-F7A7CAFE4747}"/>
    <dgm:cxn modelId="{B2E71DC4-3072-6D4B-AD27-7AEAB214501D}" srcId="{8FEC95A6-55C4-4D4B-AC41-79FD4F35F579}" destId="{167D77CD-9E00-624E-996C-453E645596BB}" srcOrd="1" destOrd="0" parTransId="{2BB26F31-045A-EC41-A7F1-0193FF116137}" sibTransId="{4AA9C6A9-F510-EA49-B641-D2BA75480254}"/>
    <dgm:cxn modelId="{67BD65C5-D2FA-8845-BAEC-0D1EA8A2EEAC}" srcId="{B7054567-6EAC-3744-BFB6-EDCB47BE0308}" destId="{80E9A516-288E-A74B-B3F7-3D3AC0A06A8D}" srcOrd="0" destOrd="0" parTransId="{11EB7D1D-4F70-534A-87B1-C37FC8460FD6}" sibTransId="{9743EE76-7A2F-8444-B987-F516DA546072}"/>
    <dgm:cxn modelId="{A7BEDCCA-D152-BF49-A9BC-997DF8D9BA8B}" srcId="{B2C83585-FE31-D042-8232-BDD785C175EA}" destId="{B7054567-6EAC-3744-BFB6-EDCB47BE0308}" srcOrd="0" destOrd="0" parTransId="{2B571EA2-233F-C14A-9C44-384AA61039DD}" sibTransId="{D521E5C2-898B-BD44-A780-7091B9C1F6C7}"/>
    <dgm:cxn modelId="{3B40EEFC-124F-404B-9D18-8E56B0A8940C}" type="presOf" srcId="{167D77CD-9E00-624E-996C-453E645596BB}" destId="{88DB71C0-3E95-E745-8A19-CCAC5E3E3F8C}" srcOrd="0" destOrd="2" presId="urn:microsoft.com/office/officeart/2005/8/layout/pyramid2"/>
    <dgm:cxn modelId="{E204EADC-5329-C644-8A8C-D1357A58CBF1}" type="presParOf" srcId="{9D727812-6CA9-9A47-A5AC-4DE551FA79DA}" destId="{CA3D152E-099D-6A4E-BEAB-39A1B50F36F0}" srcOrd="0" destOrd="0" presId="urn:microsoft.com/office/officeart/2005/8/layout/pyramid2"/>
    <dgm:cxn modelId="{63D402D2-6979-2847-AAFA-245605814796}" type="presParOf" srcId="{9D727812-6CA9-9A47-A5AC-4DE551FA79DA}" destId="{AB0CF7FC-9EA5-DD4C-A7C9-474D406DDD62}" srcOrd="1" destOrd="0" presId="urn:microsoft.com/office/officeart/2005/8/layout/pyramid2"/>
    <dgm:cxn modelId="{E894AEFD-A97D-B04D-A898-81F2FC6E5F9A}" type="presParOf" srcId="{AB0CF7FC-9EA5-DD4C-A7C9-474D406DDD62}" destId="{12FFFB13-C179-C040-A1F5-0ED52F6E0486}" srcOrd="0" destOrd="0" presId="urn:microsoft.com/office/officeart/2005/8/layout/pyramid2"/>
    <dgm:cxn modelId="{0E7A2DD5-C155-E642-A367-4E4D3264A809}" type="presParOf" srcId="{AB0CF7FC-9EA5-DD4C-A7C9-474D406DDD62}" destId="{FE77A377-96F0-1146-9B25-E1EC91811C72}" srcOrd="1" destOrd="0" presId="urn:microsoft.com/office/officeart/2005/8/layout/pyramid2"/>
    <dgm:cxn modelId="{82C7E1FF-2320-4649-8D0A-567EC1CBAF8D}" type="presParOf" srcId="{AB0CF7FC-9EA5-DD4C-A7C9-474D406DDD62}" destId="{88DB71C0-3E95-E745-8A19-CCAC5E3E3F8C}" srcOrd="2" destOrd="0" presId="urn:microsoft.com/office/officeart/2005/8/layout/pyramid2"/>
    <dgm:cxn modelId="{1CAB8C12-DDC3-C040-B84F-6E27B6E84CC2}" type="presParOf" srcId="{AB0CF7FC-9EA5-DD4C-A7C9-474D406DDD62}" destId="{27812794-B748-E240-BFDC-A178C19866AC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30DE38-8A03-8D4F-BE9B-1C2497276F08}" type="doc">
      <dgm:prSet loTypeId="urn:microsoft.com/office/officeart/2005/8/layout/cycle4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5F42C335-7C8A-7B46-A0B2-574BD78804C7}">
      <dgm:prSet custT="1"/>
      <dgm:spPr/>
      <dgm:t>
        <a:bodyPr/>
        <a:lstStyle/>
        <a:p>
          <a:r>
            <a:rPr lang="en-US" sz="2000" dirty="0">
              <a:latin typeface="Times" pitchFamily="2" charset="0"/>
            </a:rPr>
            <a:t>Hazard</a:t>
          </a:r>
          <a:endParaRPr lang="en-HK" sz="1200" dirty="0">
            <a:latin typeface="Times" pitchFamily="2" charset="0"/>
          </a:endParaRPr>
        </a:p>
      </dgm:t>
    </dgm:pt>
    <dgm:pt modelId="{0D43E265-CC97-DB4D-865C-8264AAFA164A}" type="parTrans" cxnId="{A8D090B9-81AF-3747-84DB-93579CFF5F34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3454D92C-4900-624F-A869-9A030B7FC292}" type="sibTrans" cxnId="{A8D090B9-81AF-3747-84DB-93579CFF5F34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F8D1D18C-8A1E-7546-8406-8721E8CD02F4}">
      <dgm:prSet custT="1"/>
      <dgm:spPr/>
      <dgm:t>
        <a:bodyPr/>
        <a:lstStyle/>
        <a:p>
          <a:r>
            <a:rPr lang="en-US" sz="1800" dirty="0">
              <a:latin typeface="Times" pitchFamily="2" charset="0"/>
            </a:rPr>
            <a:t>Standardized Precipitation Evapotranspiration Index (SPEI)</a:t>
          </a:r>
          <a:endParaRPr lang="en-HK" sz="1800" dirty="0">
            <a:latin typeface="Times" pitchFamily="2" charset="0"/>
          </a:endParaRPr>
        </a:p>
      </dgm:t>
    </dgm:pt>
    <dgm:pt modelId="{3A62B1FA-7C6C-1C4A-8CDF-D87AC63C2A79}" type="parTrans" cxnId="{975E334C-1638-E64C-9DA0-5E7B3A8A38C6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0C130856-6053-6C44-86EA-AD906F953E2C}" type="sibTrans" cxnId="{975E334C-1638-E64C-9DA0-5E7B3A8A38C6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71AE4123-DF9A-894A-AFA6-F76DD5726928}">
      <dgm:prSet custT="1"/>
      <dgm:spPr/>
      <dgm:t>
        <a:bodyPr/>
        <a:lstStyle/>
        <a:p>
          <a:r>
            <a:rPr lang="en-US" sz="1800" dirty="0">
              <a:latin typeface="Times" pitchFamily="2" charset="0"/>
            </a:rPr>
            <a:t>Vulnerability</a:t>
          </a:r>
          <a:endParaRPr lang="en-HK" sz="1800" dirty="0">
            <a:latin typeface="Times" pitchFamily="2" charset="0"/>
          </a:endParaRPr>
        </a:p>
      </dgm:t>
    </dgm:pt>
    <dgm:pt modelId="{1749C6EF-48E2-684D-95FA-EF39AF4029C7}" type="parTrans" cxnId="{8CBCDF8A-9C83-EB43-BB9A-1E196095E429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2994F07C-FA95-EB42-AC4B-AE6A56E9B0DA}" type="sibTrans" cxnId="{8CBCDF8A-9C83-EB43-BB9A-1E196095E429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88868ABB-438F-AC4E-ACAD-FC448BE3C194}">
      <dgm:prSet custT="1"/>
      <dgm:spPr/>
      <dgm:t>
        <a:bodyPr/>
        <a:lstStyle/>
        <a:p>
          <a:r>
            <a:rPr lang="en-US" sz="1800" dirty="0">
              <a:latin typeface="Times" pitchFamily="2" charset="0"/>
            </a:rPr>
            <a:t>Tendency of an area to disproportionally get affected by droughts</a:t>
          </a:r>
          <a:endParaRPr lang="en-HK" sz="1800" dirty="0">
            <a:latin typeface="Times" pitchFamily="2" charset="0"/>
          </a:endParaRPr>
        </a:p>
      </dgm:t>
    </dgm:pt>
    <dgm:pt modelId="{54B4439E-896C-E248-B82A-5AB4489FEBDC}" type="parTrans" cxnId="{E5AB8B59-5BDE-0B41-805A-BCD9E85EB29D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174B4D16-5396-9A46-8A2F-5F6AE2EE497C}" type="sibTrans" cxnId="{E5AB8B59-5BDE-0B41-805A-BCD9E85EB29D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95F6783D-D299-3C43-B8A0-48A41628317C}">
      <dgm:prSet/>
      <dgm:spPr/>
      <dgm:t>
        <a:bodyPr/>
        <a:lstStyle/>
        <a:p>
          <a:r>
            <a:rPr lang="en-US" dirty="0">
              <a:latin typeface="Times" pitchFamily="2" charset="0"/>
            </a:rPr>
            <a:t>Resilience</a:t>
          </a:r>
          <a:endParaRPr lang="en-HK" dirty="0">
            <a:latin typeface="Times" pitchFamily="2" charset="0"/>
          </a:endParaRPr>
        </a:p>
      </dgm:t>
    </dgm:pt>
    <dgm:pt modelId="{7A919365-23EB-5E43-B769-C13AD08C12CA}" type="parTrans" cxnId="{F6109B0D-51B3-D74F-AC2F-365BA5EBEBB0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488CBC9B-668A-2B4B-B530-BC47252CF6E8}" type="sibTrans" cxnId="{F6109B0D-51B3-D74F-AC2F-365BA5EBEBB0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72E8EFCE-F8B0-A54B-A619-8E02DA17806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latin typeface="Times" pitchFamily="2" charset="0"/>
            </a:rPr>
            <a:t>Inherent characteristic of communities to deal with and bounce back from disasters</a:t>
          </a:r>
          <a:endParaRPr lang="en-HK" dirty="0">
            <a:latin typeface="Times" pitchFamily="2" charset="0"/>
          </a:endParaRPr>
        </a:p>
      </dgm:t>
    </dgm:pt>
    <dgm:pt modelId="{E859EBED-B37C-0E42-B7CE-96EA6E203F45}" type="parTrans" cxnId="{462FB7DD-A558-6F4A-BC7B-163C4F73BA4C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4849BAC8-BF43-5840-9A70-26D52918E07A}" type="sibTrans" cxnId="{462FB7DD-A558-6F4A-BC7B-163C4F73BA4C}">
      <dgm:prSet/>
      <dgm:spPr/>
      <dgm:t>
        <a:bodyPr/>
        <a:lstStyle/>
        <a:p>
          <a:endParaRPr lang="en-GB">
            <a:latin typeface="Times" pitchFamily="2" charset="0"/>
          </a:endParaRPr>
        </a:p>
      </dgm:t>
    </dgm:pt>
    <dgm:pt modelId="{82F5AD3B-0539-F445-AC1D-C6E3DC323843}" type="pres">
      <dgm:prSet presAssocID="{3530DE38-8A03-8D4F-BE9B-1C2497276F0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F2A37E5A-BD41-924C-BC15-F439E0145B3D}" type="pres">
      <dgm:prSet presAssocID="{3530DE38-8A03-8D4F-BE9B-1C2497276F08}" presName="children" presStyleCnt="0"/>
      <dgm:spPr/>
    </dgm:pt>
    <dgm:pt modelId="{5FFA4D5C-858D-2B4A-8D57-C52B5462DB74}" type="pres">
      <dgm:prSet presAssocID="{3530DE38-8A03-8D4F-BE9B-1C2497276F08}" presName="child1group" presStyleCnt="0"/>
      <dgm:spPr/>
    </dgm:pt>
    <dgm:pt modelId="{D1A3050F-BF55-484F-BAAF-2C6875A9FF66}" type="pres">
      <dgm:prSet presAssocID="{3530DE38-8A03-8D4F-BE9B-1C2497276F08}" presName="child1" presStyleLbl="bgAcc1" presStyleIdx="0" presStyleCnt="3" custScaleX="138317"/>
      <dgm:spPr/>
    </dgm:pt>
    <dgm:pt modelId="{FDC86953-2B34-1C42-9BE7-189F97928D9C}" type="pres">
      <dgm:prSet presAssocID="{3530DE38-8A03-8D4F-BE9B-1C2497276F08}" presName="child1Text" presStyleLbl="bgAcc1" presStyleIdx="0" presStyleCnt="3">
        <dgm:presLayoutVars>
          <dgm:bulletEnabled val="1"/>
        </dgm:presLayoutVars>
      </dgm:prSet>
      <dgm:spPr/>
    </dgm:pt>
    <dgm:pt modelId="{361E2ACF-6A52-A04F-831E-37EA24310A55}" type="pres">
      <dgm:prSet presAssocID="{3530DE38-8A03-8D4F-BE9B-1C2497276F08}" presName="child2group" presStyleCnt="0"/>
      <dgm:spPr/>
    </dgm:pt>
    <dgm:pt modelId="{D8ECD84E-184C-5B41-9CB1-CCCE298C5357}" type="pres">
      <dgm:prSet presAssocID="{3530DE38-8A03-8D4F-BE9B-1C2497276F08}" presName="child2" presStyleLbl="bgAcc1" presStyleIdx="1" presStyleCnt="3" custScaleX="153544" custLinFactNeighborX="27279" custLinFactNeighborY="-3315"/>
      <dgm:spPr/>
    </dgm:pt>
    <dgm:pt modelId="{8F764C30-5FBF-A64F-B1DE-B5A2CD289521}" type="pres">
      <dgm:prSet presAssocID="{3530DE38-8A03-8D4F-BE9B-1C2497276F08}" presName="child2Text" presStyleLbl="bgAcc1" presStyleIdx="1" presStyleCnt="3">
        <dgm:presLayoutVars>
          <dgm:bulletEnabled val="1"/>
        </dgm:presLayoutVars>
      </dgm:prSet>
      <dgm:spPr/>
    </dgm:pt>
    <dgm:pt modelId="{67CA60DB-63C6-5848-A691-24BBFF3FEF7A}" type="pres">
      <dgm:prSet presAssocID="{3530DE38-8A03-8D4F-BE9B-1C2497276F08}" presName="child3group" presStyleCnt="0"/>
      <dgm:spPr/>
    </dgm:pt>
    <dgm:pt modelId="{73E30AF0-9318-B146-928A-8548513A5067}" type="pres">
      <dgm:prSet presAssocID="{3530DE38-8A03-8D4F-BE9B-1C2497276F08}" presName="child3" presStyleLbl="bgAcc1" presStyleIdx="2" presStyleCnt="3" custScaleX="172585" custLinFactNeighborX="33058"/>
      <dgm:spPr/>
    </dgm:pt>
    <dgm:pt modelId="{CD56049C-48EB-F64A-AC8D-F918DBB91F8A}" type="pres">
      <dgm:prSet presAssocID="{3530DE38-8A03-8D4F-BE9B-1C2497276F08}" presName="child3Text" presStyleLbl="bgAcc1" presStyleIdx="2" presStyleCnt="3">
        <dgm:presLayoutVars>
          <dgm:bulletEnabled val="1"/>
        </dgm:presLayoutVars>
      </dgm:prSet>
      <dgm:spPr/>
    </dgm:pt>
    <dgm:pt modelId="{2967F4EB-7AD3-2643-8E86-28A8B3FF1BEC}" type="pres">
      <dgm:prSet presAssocID="{3530DE38-8A03-8D4F-BE9B-1C2497276F08}" presName="childPlaceholder" presStyleCnt="0"/>
      <dgm:spPr/>
    </dgm:pt>
    <dgm:pt modelId="{87858426-4717-974E-9588-17CE180726DB}" type="pres">
      <dgm:prSet presAssocID="{3530DE38-8A03-8D4F-BE9B-1C2497276F08}" presName="circle" presStyleCnt="0"/>
      <dgm:spPr/>
    </dgm:pt>
    <dgm:pt modelId="{97294C0E-5888-534B-95A5-BA3B7E4C238B}" type="pres">
      <dgm:prSet presAssocID="{3530DE38-8A03-8D4F-BE9B-1C2497276F08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18751BC7-7B04-D140-A239-7F678B59C240}" type="pres">
      <dgm:prSet presAssocID="{3530DE38-8A03-8D4F-BE9B-1C2497276F08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754C9A83-C123-774D-9F21-34C4C3F76188}" type="pres">
      <dgm:prSet presAssocID="{3530DE38-8A03-8D4F-BE9B-1C2497276F08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85BD5F88-4B39-2840-8C39-B698A7DF9D8E}" type="pres">
      <dgm:prSet presAssocID="{3530DE38-8A03-8D4F-BE9B-1C2497276F08}" presName="quadrant4" presStyleLbl="node1" presStyleIdx="3" presStyleCnt="4">
        <dgm:presLayoutVars>
          <dgm:chMax val="1"/>
          <dgm:bulletEnabled val="1"/>
        </dgm:presLayoutVars>
      </dgm:prSet>
      <dgm:spPr>
        <a:solidFill>
          <a:schemeClr val="bg1"/>
        </a:solidFill>
      </dgm:spPr>
    </dgm:pt>
    <dgm:pt modelId="{66A3173A-6C9E-1843-88B2-FBFEB4E718E7}" type="pres">
      <dgm:prSet presAssocID="{3530DE38-8A03-8D4F-BE9B-1C2497276F08}" presName="quadrantPlaceholder" presStyleCnt="0"/>
      <dgm:spPr/>
    </dgm:pt>
    <dgm:pt modelId="{5B6F2996-13A4-BA4B-956C-54F4885A2BAE}" type="pres">
      <dgm:prSet presAssocID="{3530DE38-8A03-8D4F-BE9B-1C2497276F08}" presName="center1" presStyleLbl="fgShp" presStyleIdx="0" presStyleCnt="2"/>
      <dgm:spPr>
        <a:solidFill>
          <a:schemeClr val="bg1"/>
        </a:solidFill>
      </dgm:spPr>
    </dgm:pt>
    <dgm:pt modelId="{C7AEF167-4E4B-0049-A96D-5946A04458EA}" type="pres">
      <dgm:prSet presAssocID="{3530DE38-8A03-8D4F-BE9B-1C2497276F08}" presName="center2" presStyleLbl="fgShp" presStyleIdx="1" presStyleCnt="2"/>
      <dgm:spPr>
        <a:solidFill>
          <a:schemeClr val="bg1"/>
        </a:solidFill>
      </dgm:spPr>
    </dgm:pt>
  </dgm:ptLst>
  <dgm:cxnLst>
    <dgm:cxn modelId="{F6109B0D-51B3-D74F-AC2F-365BA5EBEBB0}" srcId="{3530DE38-8A03-8D4F-BE9B-1C2497276F08}" destId="{95F6783D-D299-3C43-B8A0-48A41628317C}" srcOrd="2" destOrd="0" parTransId="{7A919365-23EB-5E43-B769-C13AD08C12CA}" sibTransId="{488CBC9B-668A-2B4B-B530-BC47252CF6E8}"/>
    <dgm:cxn modelId="{9A3FD130-0AC9-9F43-8573-AF3D901D32C0}" type="presOf" srcId="{88868ABB-438F-AC4E-ACAD-FC448BE3C194}" destId="{8F764C30-5FBF-A64F-B1DE-B5A2CD289521}" srcOrd="1" destOrd="0" presId="urn:microsoft.com/office/officeart/2005/8/layout/cycle4"/>
    <dgm:cxn modelId="{975E334C-1638-E64C-9DA0-5E7B3A8A38C6}" srcId="{5F42C335-7C8A-7B46-A0B2-574BD78804C7}" destId="{F8D1D18C-8A1E-7546-8406-8721E8CD02F4}" srcOrd="0" destOrd="0" parTransId="{3A62B1FA-7C6C-1C4A-8CDF-D87AC63C2A79}" sibTransId="{0C130856-6053-6C44-86EA-AD906F953E2C}"/>
    <dgm:cxn modelId="{E5AB8B59-5BDE-0B41-805A-BCD9E85EB29D}" srcId="{71AE4123-DF9A-894A-AFA6-F76DD5726928}" destId="{88868ABB-438F-AC4E-ACAD-FC448BE3C194}" srcOrd="0" destOrd="0" parTransId="{54B4439E-896C-E248-B82A-5AB4489FEBDC}" sibTransId="{174B4D16-5396-9A46-8A2F-5F6AE2EE497C}"/>
    <dgm:cxn modelId="{498D7961-AF08-8D45-98CF-A0C837FCDBAB}" type="presOf" srcId="{F8D1D18C-8A1E-7546-8406-8721E8CD02F4}" destId="{FDC86953-2B34-1C42-9BE7-189F97928D9C}" srcOrd="1" destOrd="0" presId="urn:microsoft.com/office/officeart/2005/8/layout/cycle4"/>
    <dgm:cxn modelId="{B6EBA763-2E2F-DE4A-BB26-3BC65B9C60A3}" type="presOf" srcId="{3530DE38-8A03-8D4F-BE9B-1C2497276F08}" destId="{82F5AD3B-0539-F445-AC1D-C6E3DC323843}" srcOrd="0" destOrd="0" presId="urn:microsoft.com/office/officeart/2005/8/layout/cycle4"/>
    <dgm:cxn modelId="{7E646B6E-96CE-BA42-9834-D8D59D2CE3EE}" type="presOf" srcId="{5F42C335-7C8A-7B46-A0B2-574BD78804C7}" destId="{97294C0E-5888-534B-95A5-BA3B7E4C238B}" srcOrd="0" destOrd="0" presId="urn:microsoft.com/office/officeart/2005/8/layout/cycle4"/>
    <dgm:cxn modelId="{6F372786-91EB-8B49-BB42-7B296A70387A}" type="presOf" srcId="{71AE4123-DF9A-894A-AFA6-F76DD5726928}" destId="{18751BC7-7B04-D140-A239-7F678B59C240}" srcOrd="0" destOrd="0" presId="urn:microsoft.com/office/officeart/2005/8/layout/cycle4"/>
    <dgm:cxn modelId="{2BC15989-71FB-AD4D-BC14-7168556B26F9}" type="presOf" srcId="{72E8EFCE-F8B0-A54B-A619-8E02DA17806F}" destId="{CD56049C-48EB-F64A-AC8D-F918DBB91F8A}" srcOrd="1" destOrd="0" presId="urn:microsoft.com/office/officeart/2005/8/layout/cycle4"/>
    <dgm:cxn modelId="{8CBCDF8A-9C83-EB43-BB9A-1E196095E429}" srcId="{3530DE38-8A03-8D4F-BE9B-1C2497276F08}" destId="{71AE4123-DF9A-894A-AFA6-F76DD5726928}" srcOrd="1" destOrd="0" parTransId="{1749C6EF-48E2-684D-95FA-EF39AF4029C7}" sibTransId="{2994F07C-FA95-EB42-AC4B-AE6A56E9B0DA}"/>
    <dgm:cxn modelId="{0C22D591-226A-F446-A472-1A4A411A0F4B}" type="presOf" srcId="{72E8EFCE-F8B0-A54B-A619-8E02DA17806F}" destId="{73E30AF0-9318-B146-928A-8548513A5067}" srcOrd="0" destOrd="0" presId="urn:microsoft.com/office/officeart/2005/8/layout/cycle4"/>
    <dgm:cxn modelId="{A8D090B9-81AF-3747-84DB-93579CFF5F34}" srcId="{3530DE38-8A03-8D4F-BE9B-1C2497276F08}" destId="{5F42C335-7C8A-7B46-A0B2-574BD78804C7}" srcOrd="0" destOrd="0" parTransId="{0D43E265-CC97-DB4D-865C-8264AAFA164A}" sibTransId="{3454D92C-4900-624F-A869-9A030B7FC292}"/>
    <dgm:cxn modelId="{139B42BE-9564-DB4A-A877-1CF1BCDD054C}" type="presOf" srcId="{95F6783D-D299-3C43-B8A0-48A41628317C}" destId="{754C9A83-C123-774D-9F21-34C4C3F76188}" srcOrd="0" destOrd="0" presId="urn:microsoft.com/office/officeart/2005/8/layout/cycle4"/>
    <dgm:cxn modelId="{4D9589BE-C871-8E47-A07A-6DF65E3044E9}" type="presOf" srcId="{88868ABB-438F-AC4E-ACAD-FC448BE3C194}" destId="{D8ECD84E-184C-5B41-9CB1-CCCE298C5357}" srcOrd="0" destOrd="0" presId="urn:microsoft.com/office/officeart/2005/8/layout/cycle4"/>
    <dgm:cxn modelId="{4ECDD2CD-5DC4-2E4A-BF40-5CDF43056E11}" type="presOf" srcId="{F8D1D18C-8A1E-7546-8406-8721E8CD02F4}" destId="{D1A3050F-BF55-484F-BAAF-2C6875A9FF66}" srcOrd="0" destOrd="0" presId="urn:microsoft.com/office/officeart/2005/8/layout/cycle4"/>
    <dgm:cxn modelId="{462FB7DD-A558-6F4A-BC7B-163C4F73BA4C}" srcId="{95F6783D-D299-3C43-B8A0-48A41628317C}" destId="{72E8EFCE-F8B0-A54B-A619-8E02DA17806F}" srcOrd="0" destOrd="0" parTransId="{E859EBED-B37C-0E42-B7CE-96EA6E203F45}" sibTransId="{4849BAC8-BF43-5840-9A70-26D52918E07A}"/>
    <dgm:cxn modelId="{B1D7CA63-2D15-974A-B818-AF65D1FC7134}" type="presParOf" srcId="{82F5AD3B-0539-F445-AC1D-C6E3DC323843}" destId="{F2A37E5A-BD41-924C-BC15-F439E0145B3D}" srcOrd="0" destOrd="0" presId="urn:microsoft.com/office/officeart/2005/8/layout/cycle4"/>
    <dgm:cxn modelId="{FB3582D5-3265-CF43-B3E2-A863D9F84C2A}" type="presParOf" srcId="{F2A37E5A-BD41-924C-BC15-F439E0145B3D}" destId="{5FFA4D5C-858D-2B4A-8D57-C52B5462DB74}" srcOrd="0" destOrd="0" presId="urn:microsoft.com/office/officeart/2005/8/layout/cycle4"/>
    <dgm:cxn modelId="{1C982016-0E20-A743-B706-0766759F364F}" type="presParOf" srcId="{5FFA4D5C-858D-2B4A-8D57-C52B5462DB74}" destId="{D1A3050F-BF55-484F-BAAF-2C6875A9FF66}" srcOrd="0" destOrd="0" presId="urn:microsoft.com/office/officeart/2005/8/layout/cycle4"/>
    <dgm:cxn modelId="{C3379F03-1409-5F4A-B178-8A1FF759F702}" type="presParOf" srcId="{5FFA4D5C-858D-2B4A-8D57-C52B5462DB74}" destId="{FDC86953-2B34-1C42-9BE7-189F97928D9C}" srcOrd="1" destOrd="0" presId="urn:microsoft.com/office/officeart/2005/8/layout/cycle4"/>
    <dgm:cxn modelId="{D8EBACE3-5026-9448-94DE-2B80BED0AE96}" type="presParOf" srcId="{F2A37E5A-BD41-924C-BC15-F439E0145B3D}" destId="{361E2ACF-6A52-A04F-831E-37EA24310A55}" srcOrd="1" destOrd="0" presId="urn:microsoft.com/office/officeart/2005/8/layout/cycle4"/>
    <dgm:cxn modelId="{C3CEB175-E96B-A546-9C20-A4202BF28B1F}" type="presParOf" srcId="{361E2ACF-6A52-A04F-831E-37EA24310A55}" destId="{D8ECD84E-184C-5B41-9CB1-CCCE298C5357}" srcOrd="0" destOrd="0" presId="urn:microsoft.com/office/officeart/2005/8/layout/cycle4"/>
    <dgm:cxn modelId="{51BB754A-1C4D-F34F-B98B-8A72C8BFE792}" type="presParOf" srcId="{361E2ACF-6A52-A04F-831E-37EA24310A55}" destId="{8F764C30-5FBF-A64F-B1DE-B5A2CD289521}" srcOrd="1" destOrd="0" presId="urn:microsoft.com/office/officeart/2005/8/layout/cycle4"/>
    <dgm:cxn modelId="{F92CC2A7-4667-BE49-A743-36C908DCD6A4}" type="presParOf" srcId="{F2A37E5A-BD41-924C-BC15-F439E0145B3D}" destId="{67CA60DB-63C6-5848-A691-24BBFF3FEF7A}" srcOrd="2" destOrd="0" presId="urn:microsoft.com/office/officeart/2005/8/layout/cycle4"/>
    <dgm:cxn modelId="{D79184CB-09CD-5045-85BF-478564039C3D}" type="presParOf" srcId="{67CA60DB-63C6-5848-A691-24BBFF3FEF7A}" destId="{73E30AF0-9318-B146-928A-8548513A5067}" srcOrd="0" destOrd="0" presId="urn:microsoft.com/office/officeart/2005/8/layout/cycle4"/>
    <dgm:cxn modelId="{12235377-784C-884D-9BA4-2D8598788FDF}" type="presParOf" srcId="{67CA60DB-63C6-5848-A691-24BBFF3FEF7A}" destId="{CD56049C-48EB-F64A-AC8D-F918DBB91F8A}" srcOrd="1" destOrd="0" presId="urn:microsoft.com/office/officeart/2005/8/layout/cycle4"/>
    <dgm:cxn modelId="{067BB113-E27A-6141-84A0-765B3A047F46}" type="presParOf" srcId="{F2A37E5A-BD41-924C-BC15-F439E0145B3D}" destId="{2967F4EB-7AD3-2643-8E86-28A8B3FF1BEC}" srcOrd="3" destOrd="0" presId="urn:microsoft.com/office/officeart/2005/8/layout/cycle4"/>
    <dgm:cxn modelId="{562D4744-50F8-7A45-B985-CF15EA54CE73}" type="presParOf" srcId="{82F5AD3B-0539-F445-AC1D-C6E3DC323843}" destId="{87858426-4717-974E-9588-17CE180726DB}" srcOrd="1" destOrd="0" presId="urn:microsoft.com/office/officeart/2005/8/layout/cycle4"/>
    <dgm:cxn modelId="{53806E38-85CE-A345-8A12-88D55E19F890}" type="presParOf" srcId="{87858426-4717-974E-9588-17CE180726DB}" destId="{97294C0E-5888-534B-95A5-BA3B7E4C238B}" srcOrd="0" destOrd="0" presId="urn:microsoft.com/office/officeart/2005/8/layout/cycle4"/>
    <dgm:cxn modelId="{9294E53B-F354-0744-8557-5648E5310DD1}" type="presParOf" srcId="{87858426-4717-974E-9588-17CE180726DB}" destId="{18751BC7-7B04-D140-A239-7F678B59C240}" srcOrd="1" destOrd="0" presId="urn:microsoft.com/office/officeart/2005/8/layout/cycle4"/>
    <dgm:cxn modelId="{CA7897B2-8E6C-4342-BFC1-4597F2FA94F3}" type="presParOf" srcId="{87858426-4717-974E-9588-17CE180726DB}" destId="{754C9A83-C123-774D-9F21-34C4C3F76188}" srcOrd="2" destOrd="0" presId="urn:microsoft.com/office/officeart/2005/8/layout/cycle4"/>
    <dgm:cxn modelId="{A7F9A5B1-D531-AA4C-B0B9-DC4C07571285}" type="presParOf" srcId="{87858426-4717-974E-9588-17CE180726DB}" destId="{85BD5F88-4B39-2840-8C39-B698A7DF9D8E}" srcOrd="3" destOrd="0" presId="urn:microsoft.com/office/officeart/2005/8/layout/cycle4"/>
    <dgm:cxn modelId="{2860B50E-C064-6243-802C-A0DCA3CB4E9F}" type="presParOf" srcId="{87858426-4717-974E-9588-17CE180726DB}" destId="{66A3173A-6C9E-1843-88B2-FBFEB4E718E7}" srcOrd="4" destOrd="0" presId="urn:microsoft.com/office/officeart/2005/8/layout/cycle4"/>
    <dgm:cxn modelId="{42C9D64C-2B32-6A4E-88D9-3E79D5AE0E6D}" type="presParOf" srcId="{82F5AD3B-0539-F445-AC1D-C6E3DC323843}" destId="{5B6F2996-13A4-BA4B-956C-54F4885A2BAE}" srcOrd="2" destOrd="0" presId="urn:microsoft.com/office/officeart/2005/8/layout/cycle4"/>
    <dgm:cxn modelId="{1CBFDDEE-1DE7-7C44-81B9-A54FBB8CC131}" type="presParOf" srcId="{82F5AD3B-0539-F445-AC1D-C6E3DC323843}" destId="{C7AEF167-4E4B-0049-A96D-5946A04458E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D96681-B381-4A40-9423-02EC32CC2BAD}" type="doc">
      <dgm:prSet loTypeId="urn:microsoft.com/office/officeart/2005/8/layout/vProcess5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46D63E0-48C7-4308-B94C-409CEC972B3C}">
      <dgm:prSet/>
      <dgm:spPr/>
      <dgm:t>
        <a:bodyPr/>
        <a:lstStyle/>
        <a:p>
          <a:r>
            <a:rPr lang="en-GB" i="1" dirty="0">
              <a:latin typeface="+mj-lt"/>
            </a:rPr>
            <a:t>North-south geographical disparity is observed in DHI, while the drought intensities were higher in southern regions </a:t>
          </a:r>
          <a:endParaRPr lang="en-US" dirty="0">
            <a:latin typeface="+mj-lt"/>
          </a:endParaRPr>
        </a:p>
      </dgm:t>
    </dgm:pt>
    <dgm:pt modelId="{A35DD0C3-87BD-40E6-875A-0994E9DC3DFA}" type="parTrans" cxnId="{B4332654-D10B-46DB-AD7B-035854BB35B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1E6CE81-87BE-40BA-941F-2B1427448EFE}" type="sibTrans" cxnId="{B4332654-D10B-46DB-AD7B-035854BB35B7}">
      <dgm:prSet/>
      <dgm:spPr>
        <a:solidFill>
          <a:schemeClr val="accent4">
            <a:lumMod val="60000"/>
            <a:lumOff val="40000"/>
          </a:schemeClr>
        </a:solidFill>
        <a:ln>
          <a:noFill/>
        </a:ln>
      </dgm:spPr>
      <dgm:t>
        <a:bodyPr/>
        <a:lstStyle/>
        <a:p>
          <a:endParaRPr lang="en-US">
            <a:latin typeface="+mj-lt"/>
          </a:endParaRPr>
        </a:p>
      </dgm:t>
    </dgm:pt>
    <dgm:pt modelId="{D93D3494-AB97-4A99-AB85-3B838B292DDE}">
      <dgm:prSet/>
      <dgm:spPr/>
      <dgm:t>
        <a:bodyPr/>
        <a:lstStyle/>
        <a:p>
          <a:pPr>
            <a:buClr>
              <a:srgbClr val="B13DC8"/>
            </a:buClr>
            <a:buSzPct val="150000"/>
            <a:buNone/>
          </a:pPr>
          <a:r>
            <a:rPr lang="en-GB" altLang="zh-CN" i="1" dirty="0" err="1">
              <a:latin typeface="+mj-lt"/>
              <a:cs typeface="Times New Roman" panose="02020603050405020304" pitchFamily="18" charset="0"/>
            </a:rPr>
            <a:t>Balochistan</a:t>
          </a:r>
          <a:r>
            <a:rPr lang="en-GB" altLang="zh-CN" i="1" dirty="0">
              <a:latin typeface="+mj-lt"/>
              <a:cs typeface="Times New Roman" panose="02020603050405020304" pitchFamily="18" charset="0"/>
            </a:rPr>
            <a:t> and Sindh provinces faced higher drought intensity</a:t>
          </a:r>
          <a:endParaRPr lang="en-US" dirty="0">
            <a:latin typeface="+mj-lt"/>
          </a:endParaRPr>
        </a:p>
      </dgm:t>
    </dgm:pt>
    <dgm:pt modelId="{24CFAED6-2E78-4647-8317-3F70400E99AB}" type="parTrans" cxnId="{31658451-320B-42FD-8933-16D5E1790634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86F1A47-498A-443A-9CBD-F67A8C8DE5D6}" type="sibTrans" cxnId="{31658451-320B-42FD-8933-16D5E1790634}">
      <dgm:prSet/>
      <dgm:spPr>
        <a:solidFill>
          <a:schemeClr val="accent4">
            <a:lumMod val="60000"/>
            <a:lumOff val="40000"/>
          </a:schemeClr>
        </a:solidFill>
        <a:ln>
          <a:noFill/>
        </a:ln>
      </dgm:spPr>
      <dgm:t>
        <a:bodyPr/>
        <a:lstStyle/>
        <a:p>
          <a:endParaRPr lang="en-US">
            <a:latin typeface="+mj-lt"/>
          </a:endParaRPr>
        </a:p>
      </dgm:t>
    </dgm:pt>
    <dgm:pt modelId="{0FF3D231-75D2-4499-8540-D2BCD4D166B3}">
      <dgm:prSet/>
      <dgm:spPr/>
      <dgm:t>
        <a:bodyPr/>
        <a:lstStyle/>
        <a:p>
          <a:pPr>
            <a:buClr>
              <a:srgbClr val="B13DC8"/>
            </a:buClr>
            <a:buSzPct val="150000"/>
            <a:buNone/>
          </a:pPr>
          <a:r>
            <a:rPr lang="en-GB" altLang="zh-CN" i="1" dirty="0">
              <a:latin typeface="+mj-lt"/>
              <a:cs typeface="Times New Roman" panose="02020603050405020304" pitchFamily="18" charset="0"/>
            </a:rPr>
            <a:t>There has been a slight increase in the proportion of hot spots in the recent decade</a:t>
          </a:r>
          <a:endParaRPr lang="en-US" dirty="0">
            <a:latin typeface="+mj-lt"/>
          </a:endParaRPr>
        </a:p>
      </dgm:t>
    </dgm:pt>
    <dgm:pt modelId="{E2512A38-FFAD-40E2-AAB5-3571841EF25B}" type="parTrans" cxnId="{95541CAC-5900-4ECC-9E75-74A55E5F860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9DBE4A1-98BA-47CF-BF1F-4C92D69535C8}" type="sibTrans" cxnId="{95541CAC-5900-4ECC-9E75-74A55E5F860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90B7F6A-BD9A-4BD5-9AA4-0159CC25299C}" type="pres">
      <dgm:prSet presAssocID="{7CD96681-B381-4A40-9423-02EC32CC2BAD}" presName="outerComposite" presStyleCnt="0">
        <dgm:presLayoutVars>
          <dgm:chMax val="5"/>
          <dgm:dir/>
          <dgm:resizeHandles val="exact"/>
        </dgm:presLayoutVars>
      </dgm:prSet>
      <dgm:spPr/>
    </dgm:pt>
    <dgm:pt modelId="{A3150694-B813-4D5D-95CD-567A0F330127}" type="pres">
      <dgm:prSet presAssocID="{7CD96681-B381-4A40-9423-02EC32CC2BAD}" presName="dummyMaxCanvas" presStyleCnt="0">
        <dgm:presLayoutVars/>
      </dgm:prSet>
      <dgm:spPr/>
    </dgm:pt>
    <dgm:pt modelId="{8B7646F3-78C1-4F6B-947E-1471503AC57C}" type="pres">
      <dgm:prSet presAssocID="{7CD96681-B381-4A40-9423-02EC32CC2BAD}" presName="ThreeNodes_1" presStyleLbl="node1" presStyleIdx="0" presStyleCnt="3">
        <dgm:presLayoutVars>
          <dgm:bulletEnabled val="1"/>
        </dgm:presLayoutVars>
      </dgm:prSet>
      <dgm:spPr/>
    </dgm:pt>
    <dgm:pt modelId="{503CBF03-A89D-477C-A7C7-A4E6B4C463A6}" type="pres">
      <dgm:prSet presAssocID="{7CD96681-B381-4A40-9423-02EC32CC2BAD}" presName="ThreeNodes_2" presStyleLbl="node1" presStyleIdx="1" presStyleCnt="3">
        <dgm:presLayoutVars>
          <dgm:bulletEnabled val="1"/>
        </dgm:presLayoutVars>
      </dgm:prSet>
      <dgm:spPr/>
    </dgm:pt>
    <dgm:pt modelId="{F56F649F-7740-4F50-A84C-D33F3B98D44B}" type="pres">
      <dgm:prSet presAssocID="{7CD96681-B381-4A40-9423-02EC32CC2BAD}" presName="ThreeNodes_3" presStyleLbl="node1" presStyleIdx="2" presStyleCnt="3">
        <dgm:presLayoutVars>
          <dgm:bulletEnabled val="1"/>
        </dgm:presLayoutVars>
      </dgm:prSet>
      <dgm:spPr/>
    </dgm:pt>
    <dgm:pt modelId="{05D7992C-0CBB-4866-8389-9D0BCA78899C}" type="pres">
      <dgm:prSet presAssocID="{7CD96681-B381-4A40-9423-02EC32CC2BAD}" presName="ThreeConn_1-2" presStyleLbl="fgAccFollowNode1" presStyleIdx="0" presStyleCnt="2">
        <dgm:presLayoutVars>
          <dgm:bulletEnabled val="1"/>
        </dgm:presLayoutVars>
      </dgm:prSet>
      <dgm:spPr/>
    </dgm:pt>
    <dgm:pt modelId="{FA03717B-D790-41D4-8CC8-7CFEC06E057E}" type="pres">
      <dgm:prSet presAssocID="{7CD96681-B381-4A40-9423-02EC32CC2BAD}" presName="ThreeConn_2-3" presStyleLbl="fgAccFollowNode1" presStyleIdx="1" presStyleCnt="2">
        <dgm:presLayoutVars>
          <dgm:bulletEnabled val="1"/>
        </dgm:presLayoutVars>
      </dgm:prSet>
      <dgm:spPr/>
    </dgm:pt>
    <dgm:pt modelId="{65488663-B290-4522-8AE9-284385A493DE}" type="pres">
      <dgm:prSet presAssocID="{7CD96681-B381-4A40-9423-02EC32CC2BAD}" presName="ThreeNodes_1_text" presStyleLbl="node1" presStyleIdx="2" presStyleCnt="3">
        <dgm:presLayoutVars>
          <dgm:bulletEnabled val="1"/>
        </dgm:presLayoutVars>
      </dgm:prSet>
      <dgm:spPr/>
    </dgm:pt>
    <dgm:pt modelId="{F2C0BB16-E6B6-40C5-9CFF-57418DFFC826}" type="pres">
      <dgm:prSet presAssocID="{7CD96681-B381-4A40-9423-02EC32CC2BAD}" presName="ThreeNodes_2_text" presStyleLbl="node1" presStyleIdx="2" presStyleCnt="3">
        <dgm:presLayoutVars>
          <dgm:bulletEnabled val="1"/>
        </dgm:presLayoutVars>
      </dgm:prSet>
      <dgm:spPr/>
    </dgm:pt>
    <dgm:pt modelId="{1E7720B5-9AB9-4206-AB9F-798C169BFC64}" type="pres">
      <dgm:prSet presAssocID="{7CD96681-B381-4A40-9423-02EC32CC2BAD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F84B1C30-B1EC-4052-86A9-7C7375182CC5}" type="presOf" srcId="{D93D3494-AB97-4A99-AB85-3B838B292DDE}" destId="{503CBF03-A89D-477C-A7C7-A4E6B4C463A6}" srcOrd="0" destOrd="0" presId="urn:microsoft.com/office/officeart/2005/8/layout/vProcess5"/>
    <dgm:cxn modelId="{23539237-74ED-47FA-8C7C-4FFEAEA550B3}" type="presOf" srcId="{D86F1A47-498A-443A-9CBD-F67A8C8DE5D6}" destId="{FA03717B-D790-41D4-8CC8-7CFEC06E057E}" srcOrd="0" destOrd="0" presId="urn:microsoft.com/office/officeart/2005/8/layout/vProcess5"/>
    <dgm:cxn modelId="{31658451-320B-42FD-8933-16D5E1790634}" srcId="{7CD96681-B381-4A40-9423-02EC32CC2BAD}" destId="{D93D3494-AB97-4A99-AB85-3B838B292DDE}" srcOrd="1" destOrd="0" parTransId="{24CFAED6-2E78-4647-8317-3F70400E99AB}" sibTransId="{D86F1A47-498A-443A-9CBD-F67A8C8DE5D6}"/>
    <dgm:cxn modelId="{B4332654-D10B-46DB-AD7B-035854BB35B7}" srcId="{7CD96681-B381-4A40-9423-02EC32CC2BAD}" destId="{246D63E0-48C7-4308-B94C-409CEC972B3C}" srcOrd="0" destOrd="0" parTransId="{A35DD0C3-87BD-40E6-875A-0994E9DC3DFA}" sibTransId="{21E6CE81-87BE-40BA-941F-2B1427448EFE}"/>
    <dgm:cxn modelId="{2382126B-EBDE-4477-B78E-0D363F5B1F0A}" type="presOf" srcId="{246D63E0-48C7-4308-B94C-409CEC972B3C}" destId="{65488663-B290-4522-8AE9-284385A493DE}" srcOrd="1" destOrd="0" presId="urn:microsoft.com/office/officeart/2005/8/layout/vProcess5"/>
    <dgm:cxn modelId="{5CD45E84-915B-4E73-9232-262DDE9652FF}" type="presOf" srcId="{D93D3494-AB97-4A99-AB85-3B838B292DDE}" destId="{F2C0BB16-E6B6-40C5-9CFF-57418DFFC826}" srcOrd="1" destOrd="0" presId="urn:microsoft.com/office/officeart/2005/8/layout/vProcess5"/>
    <dgm:cxn modelId="{95541CAC-5900-4ECC-9E75-74A55E5F860C}" srcId="{7CD96681-B381-4A40-9423-02EC32CC2BAD}" destId="{0FF3D231-75D2-4499-8540-D2BCD4D166B3}" srcOrd="2" destOrd="0" parTransId="{E2512A38-FFAD-40E2-AAB5-3571841EF25B}" sibTransId="{C9DBE4A1-98BA-47CF-BF1F-4C92D69535C8}"/>
    <dgm:cxn modelId="{3520C8B5-E9CF-4192-9E82-BAA26CF6635A}" type="presOf" srcId="{0FF3D231-75D2-4499-8540-D2BCD4D166B3}" destId="{1E7720B5-9AB9-4206-AB9F-798C169BFC64}" srcOrd="1" destOrd="0" presId="urn:microsoft.com/office/officeart/2005/8/layout/vProcess5"/>
    <dgm:cxn modelId="{85F7ACC1-F6D1-47A2-B7D1-93D6CD04ECBF}" type="presOf" srcId="{21E6CE81-87BE-40BA-941F-2B1427448EFE}" destId="{05D7992C-0CBB-4866-8389-9D0BCA78899C}" srcOrd="0" destOrd="0" presId="urn:microsoft.com/office/officeart/2005/8/layout/vProcess5"/>
    <dgm:cxn modelId="{2F4ADCC2-0DEA-46D7-9B0A-18059A5BFD66}" type="presOf" srcId="{246D63E0-48C7-4308-B94C-409CEC972B3C}" destId="{8B7646F3-78C1-4F6B-947E-1471503AC57C}" srcOrd="0" destOrd="0" presId="urn:microsoft.com/office/officeart/2005/8/layout/vProcess5"/>
    <dgm:cxn modelId="{1E858FC5-F222-456F-B287-B3E44E4E9494}" type="presOf" srcId="{0FF3D231-75D2-4499-8540-D2BCD4D166B3}" destId="{F56F649F-7740-4F50-A84C-D33F3B98D44B}" srcOrd="0" destOrd="0" presId="urn:microsoft.com/office/officeart/2005/8/layout/vProcess5"/>
    <dgm:cxn modelId="{432BE8F9-1F60-441A-AF50-D2E756773FC9}" type="presOf" srcId="{7CD96681-B381-4A40-9423-02EC32CC2BAD}" destId="{090B7F6A-BD9A-4BD5-9AA4-0159CC25299C}" srcOrd="0" destOrd="0" presId="urn:microsoft.com/office/officeart/2005/8/layout/vProcess5"/>
    <dgm:cxn modelId="{C710B6F1-B7CC-49F5-9C30-F656627E0453}" type="presParOf" srcId="{090B7F6A-BD9A-4BD5-9AA4-0159CC25299C}" destId="{A3150694-B813-4D5D-95CD-567A0F330127}" srcOrd="0" destOrd="0" presId="urn:microsoft.com/office/officeart/2005/8/layout/vProcess5"/>
    <dgm:cxn modelId="{34215363-038F-403B-AD30-E8F2BD4A4FE4}" type="presParOf" srcId="{090B7F6A-BD9A-4BD5-9AA4-0159CC25299C}" destId="{8B7646F3-78C1-4F6B-947E-1471503AC57C}" srcOrd="1" destOrd="0" presId="urn:microsoft.com/office/officeart/2005/8/layout/vProcess5"/>
    <dgm:cxn modelId="{0E563F0F-51C9-4030-AEB7-AD0539867CF6}" type="presParOf" srcId="{090B7F6A-BD9A-4BD5-9AA4-0159CC25299C}" destId="{503CBF03-A89D-477C-A7C7-A4E6B4C463A6}" srcOrd="2" destOrd="0" presId="urn:microsoft.com/office/officeart/2005/8/layout/vProcess5"/>
    <dgm:cxn modelId="{88909535-CFF2-44D5-B2A4-43F28AF8C986}" type="presParOf" srcId="{090B7F6A-BD9A-4BD5-9AA4-0159CC25299C}" destId="{F56F649F-7740-4F50-A84C-D33F3B98D44B}" srcOrd="3" destOrd="0" presId="urn:microsoft.com/office/officeart/2005/8/layout/vProcess5"/>
    <dgm:cxn modelId="{9BCF72A7-2378-45BE-831F-13B5A5A21BBD}" type="presParOf" srcId="{090B7F6A-BD9A-4BD5-9AA4-0159CC25299C}" destId="{05D7992C-0CBB-4866-8389-9D0BCA78899C}" srcOrd="4" destOrd="0" presId="urn:microsoft.com/office/officeart/2005/8/layout/vProcess5"/>
    <dgm:cxn modelId="{628617C0-DBF6-4BD7-A21B-F3EF7FE4C464}" type="presParOf" srcId="{090B7F6A-BD9A-4BD5-9AA4-0159CC25299C}" destId="{FA03717B-D790-41D4-8CC8-7CFEC06E057E}" srcOrd="5" destOrd="0" presId="urn:microsoft.com/office/officeart/2005/8/layout/vProcess5"/>
    <dgm:cxn modelId="{C010A734-DF54-4C1F-8A75-053DF6BF6ABF}" type="presParOf" srcId="{090B7F6A-BD9A-4BD5-9AA4-0159CC25299C}" destId="{65488663-B290-4522-8AE9-284385A493DE}" srcOrd="6" destOrd="0" presId="urn:microsoft.com/office/officeart/2005/8/layout/vProcess5"/>
    <dgm:cxn modelId="{93B91DB7-2C80-4A33-A32E-710EF6049CC5}" type="presParOf" srcId="{090B7F6A-BD9A-4BD5-9AA4-0159CC25299C}" destId="{F2C0BB16-E6B6-40C5-9CFF-57418DFFC826}" srcOrd="7" destOrd="0" presId="urn:microsoft.com/office/officeart/2005/8/layout/vProcess5"/>
    <dgm:cxn modelId="{8F3E30B1-E490-48AD-A8E8-3122324B2F9A}" type="presParOf" srcId="{090B7F6A-BD9A-4BD5-9AA4-0159CC25299C}" destId="{1E7720B5-9AB9-4206-AB9F-798C169BFC6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D96681-B381-4A40-9423-02EC32CC2BAD}" type="doc">
      <dgm:prSet loTypeId="urn:microsoft.com/office/officeart/2005/8/layout/vProcess5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46D63E0-48C7-4308-B94C-409CEC972B3C}">
      <dgm:prSet/>
      <dgm:spPr/>
      <dgm:t>
        <a:bodyPr/>
        <a:lstStyle/>
        <a:p>
          <a:r>
            <a:rPr lang="en-GB" i="1" dirty="0">
              <a:latin typeface="+mj-lt"/>
            </a:rPr>
            <a:t>Higher drought risk is dominant in regions with lower resilience, high-vulnerability, and highest drought hazard</a:t>
          </a:r>
          <a:endParaRPr lang="en-US" dirty="0">
            <a:latin typeface="+mj-lt"/>
          </a:endParaRPr>
        </a:p>
      </dgm:t>
    </dgm:pt>
    <dgm:pt modelId="{A35DD0C3-87BD-40E6-875A-0994E9DC3DFA}" type="parTrans" cxnId="{B4332654-D10B-46DB-AD7B-035854BB35B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1E6CE81-87BE-40BA-941F-2B1427448EFE}" type="sibTrans" cxnId="{B4332654-D10B-46DB-AD7B-035854BB35B7}">
      <dgm:prSet/>
      <dgm:spPr>
        <a:solidFill>
          <a:schemeClr val="accent4">
            <a:lumMod val="60000"/>
            <a:lumOff val="40000"/>
          </a:schemeClr>
        </a:solidFill>
        <a:ln>
          <a:noFill/>
        </a:ln>
      </dgm:spPr>
      <dgm:t>
        <a:bodyPr/>
        <a:lstStyle/>
        <a:p>
          <a:endParaRPr lang="en-US">
            <a:latin typeface="+mj-lt"/>
          </a:endParaRPr>
        </a:p>
      </dgm:t>
    </dgm:pt>
    <dgm:pt modelId="{D93D3494-AB97-4A99-AB85-3B838B292DDE}">
      <dgm:prSet/>
      <dgm:spPr/>
      <dgm:t>
        <a:bodyPr/>
        <a:lstStyle/>
        <a:p>
          <a:r>
            <a:rPr lang="en-GB" altLang="zh-CN" i="1">
              <a:latin typeface="+mj-lt"/>
              <a:cs typeface="Times New Roman" panose="02020603050405020304" pitchFamily="18" charset="0"/>
            </a:rPr>
            <a:t>While there has been a slight increase in the proportion of hot spots in the recent decade, ~35% regions being the hotspots should be a matter of concern for relevant authorities. </a:t>
          </a:r>
          <a:endParaRPr lang="en-US" dirty="0">
            <a:latin typeface="+mj-lt"/>
          </a:endParaRPr>
        </a:p>
      </dgm:t>
    </dgm:pt>
    <dgm:pt modelId="{24CFAED6-2E78-4647-8317-3F70400E99AB}" type="parTrans" cxnId="{31658451-320B-42FD-8933-16D5E1790634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86F1A47-498A-443A-9CBD-F67A8C8DE5D6}" type="sibTrans" cxnId="{31658451-320B-42FD-8933-16D5E1790634}">
      <dgm:prSet/>
      <dgm:spPr>
        <a:solidFill>
          <a:schemeClr val="accent4">
            <a:lumMod val="60000"/>
            <a:lumOff val="40000"/>
          </a:schemeClr>
        </a:solidFill>
        <a:ln>
          <a:noFill/>
        </a:ln>
      </dgm:spPr>
      <dgm:t>
        <a:bodyPr/>
        <a:lstStyle/>
        <a:p>
          <a:endParaRPr lang="en-US">
            <a:latin typeface="+mj-lt"/>
          </a:endParaRPr>
        </a:p>
      </dgm:t>
    </dgm:pt>
    <dgm:pt modelId="{0FF3D231-75D2-4499-8540-D2BCD4D166B3}">
      <dgm:prSet/>
      <dgm:spPr/>
      <dgm:t>
        <a:bodyPr/>
        <a:lstStyle/>
        <a:p>
          <a:pPr>
            <a:buClr>
              <a:srgbClr val="B13DC8"/>
            </a:buClr>
            <a:buSzPct val="150000"/>
            <a:buNone/>
          </a:pPr>
          <a:r>
            <a:rPr lang="en-GB" altLang="zh-CN" i="1" dirty="0">
              <a:latin typeface="+mj-lt"/>
              <a:cs typeface="Times New Roman" panose="02020603050405020304" pitchFamily="18" charset="0"/>
            </a:rPr>
            <a:t>This research comes in handy for decision-making, policy responses, and resource allocation in Pakistan to reduce drought impacts</a:t>
          </a:r>
          <a:endParaRPr lang="en-US" dirty="0">
            <a:latin typeface="+mj-lt"/>
          </a:endParaRPr>
        </a:p>
      </dgm:t>
    </dgm:pt>
    <dgm:pt modelId="{E2512A38-FFAD-40E2-AAB5-3571841EF25B}" type="parTrans" cxnId="{95541CAC-5900-4ECC-9E75-74A55E5F860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9DBE4A1-98BA-47CF-BF1F-4C92D69535C8}" type="sibTrans" cxnId="{95541CAC-5900-4ECC-9E75-74A55E5F860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90B7F6A-BD9A-4BD5-9AA4-0159CC25299C}" type="pres">
      <dgm:prSet presAssocID="{7CD96681-B381-4A40-9423-02EC32CC2BAD}" presName="outerComposite" presStyleCnt="0">
        <dgm:presLayoutVars>
          <dgm:chMax val="5"/>
          <dgm:dir/>
          <dgm:resizeHandles val="exact"/>
        </dgm:presLayoutVars>
      </dgm:prSet>
      <dgm:spPr/>
    </dgm:pt>
    <dgm:pt modelId="{A3150694-B813-4D5D-95CD-567A0F330127}" type="pres">
      <dgm:prSet presAssocID="{7CD96681-B381-4A40-9423-02EC32CC2BAD}" presName="dummyMaxCanvas" presStyleCnt="0">
        <dgm:presLayoutVars/>
      </dgm:prSet>
      <dgm:spPr/>
    </dgm:pt>
    <dgm:pt modelId="{8B7646F3-78C1-4F6B-947E-1471503AC57C}" type="pres">
      <dgm:prSet presAssocID="{7CD96681-B381-4A40-9423-02EC32CC2BAD}" presName="ThreeNodes_1" presStyleLbl="node1" presStyleIdx="0" presStyleCnt="3">
        <dgm:presLayoutVars>
          <dgm:bulletEnabled val="1"/>
        </dgm:presLayoutVars>
      </dgm:prSet>
      <dgm:spPr/>
    </dgm:pt>
    <dgm:pt modelId="{503CBF03-A89D-477C-A7C7-A4E6B4C463A6}" type="pres">
      <dgm:prSet presAssocID="{7CD96681-B381-4A40-9423-02EC32CC2BAD}" presName="ThreeNodes_2" presStyleLbl="node1" presStyleIdx="1" presStyleCnt="3">
        <dgm:presLayoutVars>
          <dgm:bulletEnabled val="1"/>
        </dgm:presLayoutVars>
      </dgm:prSet>
      <dgm:spPr/>
    </dgm:pt>
    <dgm:pt modelId="{F56F649F-7740-4F50-A84C-D33F3B98D44B}" type="pres">
      <dgm:prSet presAssocID="{7CD96681-B381-4A40-9423-02EC32CC2BAD}" presName="ThreeNodes_3" presStyleLbl="node1" presStyleIdx="2" presStyleCnt="3">
        <dgm:presLayoutVars>
          <dgm:bulletEnabled val="1"/>
        </dgm:presLayoutVars>
      </dgm:prSet>
      <dgm:spPr/>
    </dgm:pt>
    <dgm:pt modelId="{05D7992C-0CBB-4866-8389-9D0BCA78899C}" type="pres">
      <dgm:prSet presAssocID="{7CD96681-B381-4A40-9423-02EC32CC2BAD}" presName="ThreeConn_1-2" presStyleLbl="fgAccFollowNode1" presStyleIdx="0" presStyleCnt="2">
        <dgm:presLayoutVars>
          <dgm:bulletEnabled val="1"/>
        </dgm:presLayoutVars>
      </dgm:prSet>
      <dgm:spPr/>
    </dgm:pt>
    <dgm:pt modelId="{FA03717B-D790-41D4-8CC8-7CFEC06E057E}" type="pres">
      <dgm:prSet presAssocID="{7CD96681-B381-4A40-9423-02EC32CC2BAD}" presName="ThreeConn_2-3" presStyleLbl="fgAccFollowNode1" presStyleIdx="1" presStyleCnt="2">
        <dgm:presLayoutVars>
          <dgm:bulletEnabled val="1"/>
        </dgm:presLayoutVars>
      </dgm:prSet>
      <dgm:spPr/>
    </dgm:pt>
    <dgm:pt modelId="{65488663-B290-4522-8AE9-284385A493DE}" type="pres">
      <dgm:prSet presAssocID="{7CD96681-B381-4A40-9423-02EC32CC2BAD}" presName="ThreeNodes_1_text" presStyleLbl="node1" presStyleIdx="2" presStyleCnt="3">
        <dgm:presLayoutVars>
          <dgm:bulletEnabled val="1"/>
        </dgm:presLayoutVars>
      </dgm:prSet>
      <dgm:spPr/>
    </dgm:pt>
    <dgm:pt modelId="{F2C0BB16-E6B6-40C5-9CFF-57418DFFC826}" type="pres">
      <dgm:prSet presAssocID="{7CD96681-B381-4A40-9423-02EC32CC2BAD}" presName="ThreeNodes_2_text" presStyleLbl="node1" presStyleIdx="2" presStyleCnt="3">
        <dgm:presLayoutVars>
          <dgm:bulletEnabled val="1"/>
        </dgm:presLayoutVars>
      </dgm:prSet>
      <dgm:spPr/>
    </dgm:pt>
    <dgm:pt modelId="{1E7720B5-9AB9-4206-AB9F-798C169BFC64}" type="pres">
      <dgm:prSet presAssocID="{7CD96681-B381-4A40-9423-02EC32CC2BAD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F84B1C30-B1EC-4052-86A9-7C7375182CC5}" type="presOf" srcId="{D93D3494-AB97-4A99-AB85-3B838B292DDE}" destId="{503CBF03-A89D-477C-A7C7-A4E6B4C463A6}" srcOrd="0" destOrd="0" presId="urn:microsoft.com/office/officeart/2005/8/layout/vProcess5"/>
    <dgm:cxn modelId="{23539237-74ED-47FA-8C7C-4FFEAEA550B3}" type="presOf" srcId="{D86F1A47-498A-443A-9CBD-F67A8C8DE5D6}" destId="{FA03717B-D790-41D4-8CC8-7CFEC06E057E}" srcOrd="0" destOrd="0" presId="urn:microsoft.com/office/officeart/2005/8/layout/vProcess5"/>
    <dgm:cxn modelId="{31658451-320B-42FD-8933-16D5E1790634}" srcId="{7CD96681-B381-4A40-9423-02EC32CC2BAD}" destId="{D93D3494-AB97-4A99-AB85-3B838B292DDE}" srcOrd="1" destOrd="0" parTransId="{24CFAED6-2E78-4647-8317-3F70400E99AB}" sibTransId="{D86F1A47-498A-443A-9CBD-F67A8C8DE5D6}"/>
    <dgm:cxn modelId="{B4332654-D10B-46DB-AD7B-035854BB35B7}" srcId="{7CD96681-B381-4A40-9423-02EC32CC2BAD}" destId="{246D63E0-48C7-4308-B94C-409CEC972B3C}" srcOrd="0" destOrd="0" parTransId="{A35DD0C3-87BD-40E6-875A-0994E9DC3DFA}" sibTransId="{21E6CE81-87BE-40BA-941F-2B1427448EFE}"/>
    <dgm:cxn modelId="{2382126B-EBDE-4477-B78E-0D363F5B1F0A}" type="presOf" srcId="{246D63E0-48C7-4308-B94C-409CEC972B3C}" destId="{65488663-B290-4522-8AE9-284385A493DE}" srcOrd="1" destOrd="0" presId="urn:microsoft.com/office/officeart/2005/8/layout/vProcess5"/>
    <dgm:cxn modelId="{5CD45E84-915B-4E73-9232-262DDE9652FF}" type="presOf" srcId="{D93D3494-AB97-4A99-AB85-3B838B292DDE}" destId="{F2C0BB16-E6B6-40C5-9CFF-57418DFFC826}" srcOrd="1" destOrd="0" presId="urn:microsoft.com/office/officeart/2005/8/layout/vProcess5"/>
    <dgm:cxn modelId="{95541CAC-5900-4ECC-9E75-74A55E5F860C}" srcId="{7CD96681-B381-4A40-9423-02EC32CC2BAD}" destId="{0FF3D231-75D2-4499-8540-D2BCD4D166B3}" srcOrd="2" destOrd="0" parTransId="{E2512A38-FFAD-40E2-AAB5-3571841EF25B}" sibTransId="{C9DBE4A1-98BA-47CF-BF1F-4C92D69535C8}"/>
    <dgm:cxn modelId="{3520C8B5-E9CF-4192-9E82-BAA26CF6635A}" type="presOf" srcId="{0FF3D231-75D2-4499-8540-D2BCD4D166B3}" destId="{1E7720B5-9AB9-4206-AB9F-798C169BFC64}" srcOrd="1" destOrd="0" presId="urn:microsoft.com/office/officeart/2005/8/layout/vProcess5"/>
    <dgm:cxn modelId="{85F7ACC1-F6D1-47A2-B7D1-93D6CD04ECBF}" type="presOf" srcId="{21E6CE81-87BE-40BA-941F-2B1427448EFE}" destId="{05D7992C-0CBB-4866-8389-9D0BCA78899C}" srcOrd="0" destOrd="0" presId="urn:microsoft.com/office/officeart/2005/8/layout/vProcess5"/>
    <dgm:cxn modelId="{2F4ADCC2-0DEA-46D7-9B0A-18059A5BFD66}" type="presOf" srcId="{246D63E0-48C7-4308-B94C-409CEC972B3C}" destId="{8B7646F3-78C1-4F6B-947E-1471503AC57C}" srcOrd="0" destOrd="0" presId="urn:microsoft.com/office/officeart/2005/8/layout/vProcess5"/>
    <dgm:cxn modelId="{1E858FC5-F222-456F-B287-B3E44E4E9494}" type="presOf" srcId="{0FF3D231-75D2-4499-8540-D2BCD4D166B3}" destId="{F56F649F-7740-4F50-A84C-D33F3B98D44B}" srcOrd="0" destOrd="0" presId="urn:microsoft.com/office/officeart/2005/8/layout/vProcess5"/>
    <dgm:cxn modelId="{432BE8F9-1F60-441A-AF50-D2E756773FC9}" type="presOf" srcId="{7CD96681-B381-4A40-9423-02EC32CC2BAD}" destId="{090B7F6A-BD9A-4BD5-9AA4-0159CC25299C}" srcOrd="0" destOrd="0" presId="urn:microsoft.com/office/officeart/2005/8/layout/vProcess5"/>
    <dgm:cxn modelId="{C710B6F1-B7CC-49F5-9C30-F656627E0453}" type="presParOf" srcId="{090B7F6A-BD9A-4BD5-9AA4-0159CC25299C}" destId="{A3150694-B813-4D5D-95CD-567A0F330127}" srcOrd="0" destOrd="0" presId="urn:microsoft.com/office/officeart/2005/8/layout/vProcess5"/>
    <dgm:cxn modelId="{34215363-038F-403B-AD30-E8F2BD4A4FE4}" type="presParOf" srcId="{090B7F6A-BD9A-4BD5-9AA4-0159CC25299C}" destId="{8B7646F3-78C1-4F6B-947E-1471503AC57C}" srcOrd="1" destOrd="0" presId="urn:microsoft.com/office/officeart/2005/8/layout/vProcess5"/>
    <dgm:cxn modelId="{0E563F0F-51C9-4030-AEB7-AD0539867CF6}" type="presParOf" srcId="{090B7F6A-BD9A-4BD5-9AA4-0159CC25299C}" destId="{503CBF03-A89D-477C-A7C7-A4E6B4C463A6}" srcOrd="2" destOrd="0" presId="urn:microsoft.com/office/officeart/2005/8/layout/vProcess5"/>
    <dgm:cxn modelId="{88909535-CFF2-44D5-B2A4-43F28AF8C986}" type="presParOf" srcId="{090B7F6A-BD9A-4BD5-9AA4-0159CC25299C}" destId="{F56F649F-7740-4F50-A84C-D33F3B98D44B}" srcOrd="3" destOrd="0" presId="urn:microsoft.com/office/officeart/2005/8/layout/vProcess5"/>
    <dgm:cxn modelId="{9BCF72A7-2378-45BE-831F-13B5A5A21BBD}" type="presParOf" srcId="{090B7F6A-BD9A-4BD5-9AA4-0159CC25299C}" destId="{05D7992C-0CBB-4866-8389-9D0BCA78899C}" srcOrd="4" destOrd="0" presId="urn:microsoft.com/office/officeart/2005/8/layout/vProcess5"/>
    <dgm:cxn modelId="{628617C0-DBF6-4BD7-A21B-F3EF7FE4C464}" type="presParOf" srcId="{090B7F6A-BD9A-4BD5-9AA4-0159CC25299C}" destId="{FA03717B-D790-41D4-8CC8-7CFEC06E057E}" srcOrd="5" destOrd="0" presId="urn:microsoft.com/office/officeart/2005/8/layout/vProcess5"/>
    <dgm:cxn modelId="{C010A734-DF54-4C1F-8A75-053DF6BF6ABF}" type="presParOf" srcId="{090B7F6A-BD9A-4BD5-9AA4-0159CC25299C}" destId="{65488663-B290-4522-8AE9-284385A493DE}" srcOrd="6" destOrd="0" presId="urn:microsoft.com/office/officeart/2005/8/layout/vProcess5"/>
    <dgm:cxn modelId="{93B91DB7-2C80-4A33-A32E-710EF6049CC5}" type="presParOf" srcId="{090B7F6A-BD9A-4BD5-9AA4-0159CC25299C}" destId="{F2C0BB16-E6B6-40C5-9CFF-57418DFFC826}" srcOrd="7" destOrd="0" presId="urn:microsoft.com/office/officeart/2005/8/layout/vProcess5"/>
    <dgm:cxn modelId="{8F3E30B1-E490-48AD-A8E8-3122324B2F9A}" type="presParOf" srcId="{090B7F6A-BD9A-4BD5-9AA4-0159CC25299C}" destId="{1E7720B5-9AB9-4206-AB9F-798C169BFC6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D96681-B381-4A40-9423-02EC32CC2BAD}" type="doc">
      <dgm:prSet loTypeId="urn:microsoft.com/office/officeart/2005/8/layout/vProcess5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46D63E0-48C7-4308-B94C-409CEC972B3C}">
      <dgm:prSet/>
      <dgm:spPr/>
      <dgm:t>
        <a:bodyPr/>
        <a:lstStyle/>
        <a:p>
          <a:r>
            <a:rPr lang="en-GB" i="1" dirty="0">
              <a:latin typeface="+mj-lt"/>
            </a:rPr>
            <a:t>Climate Change influence on droughts across Pakistan</a:t>
          </a:r>
          <a:endParaRPr lang="en-US" dirty="0">
            <a:latin typeface="+mj-lt"/>
          </a:endParaRPr>
        </a:p>
      </dgm:t>
    </dgm:pt>
    <dgm:pt modelId="{A35DD0C3-87BD-40E6-875A-0994E9DC3DFA}" type="parTrans" cxnId="{B4332654-D10B-46DB-AD7B-035854BB35B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1E6CE81-87BE-40BA-941F-2B1427448EFE}" type="sibTrans" cxnId="{B4332654-D10B-46DB-AD7B-035854BB35B7}">
      <dgm:prSet/>
      <dgm:spPr>
        <a:solidFill>
          <a:schemeClr val="accent4">
            <a:lumMod val="60000"/>
            <a:lumOff val="40000"/>
          </a:schemeClr>
        </a:solidFill>
        <a:ln>
          <a:noFill/>
        </a:ln>
      </dgm:spPr>
      <dgm:t>
        <a:bodyPr/>
        <a:lstStyle/>
        <a:p>
          <a:endParaRPr lang="en-US">
            <a:latin typeface="+mj-lt"/>
          </a:endParaRPr>
        </a:p>
      </dgm:t>
    </dgm:pt>
    <dgm:pt modelId="{D93D3494-AB97-4A99-AB85-3B838B292DDE}">
      <dgm:prSet/>
      <dgm:spPr/>
      <dgm:t>
        <a:bodyPr/>
        <a:lstStyle/>
        <a:p>
          <a:r>
            <a:rPr lang="en-GB" altLang="zh-CN" i="1" dirty="0">
              <a:latin typeface="+mj-lt"/>
              <a:cs typeface="Times New Roman" panose="02020603050405020304" pitchFamily="18" charset="0"/>
            </a:rPr>
            <a:t>Localized factors driving drought risks (specific areas to focus)</a:t>
          </a:r>
          <a:endParaRPr lang="en-US" dirty="0">
            <a:latin typeface="+mj-lt"/>
          </a:endParaRPr>
        </a:p>
      </dgm:t>
    </dgm:pt>
    <dgm:pt modelId="{24CFAED6-2E78-4647-8317-3F70400E99AB}" type="parTrans" cxnId="{31658451-320B-42FD-8933-16D5E1790634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86F1A47-498A-443A-9CBD-F67A8C8DE5D6}" type="sibTrans" cxnId="{31658451-320B-42FD-8933-16D5E1790634}">
      <dgm:prSet/>
      <dgm:spPr>
        <a:solidFill>
          <a:schemeClr val="accent4">
            <a:lumMod val="60000"/>
            <a:lumOff val="40000"/>
          </a:schemeClr>
        </a:solidFill>
        <a:ln>
          <a:noFill/>
        </a:ln>
      </dgm:spPr>
      <dgm:t>
        <a:bodyPr/>
        <a:lstStyle/>
        <a:p>
          <a:endParaRPr lang="en-US">
            <a:latin typeface="+mj-lt"/>
          </a:endParaRPr>
        </a:p>
      </dgm:t>
    </dgm:pt>
    <dgm:pt modelId="{0FF3D231-75D2-4499-8540-D2BCD4D166B3}">
      <dgm:prSet/>
      <dgm:spPr/>
      <dgm:t>
        <a:bodyPr/>
        <a:lstStyle/>
        <a:p>
          <a:pPr>
            <a:buClr>
              <a:srgbClr val="B13DC8"/>
            </a:buClr>
            <a:buSzPct val="150000"/>
            <a:buNone/>
          </a:pPr>
          <a:r>
            <a:rPr lang="en-GB" altLang="zh-CN" i="1" dirty="0">
              <a:latin typeface="+mj-lt"/>
              <a:cs typeface="Times New Roman" panose="02020603050405020304" pitchFamily="18" charset="0"/>
            </a:rPr>
            <a:t>Provide roadmap for drought mitigation and adaptation at higher resolution and assist local communities for </a:t>
          </a:r>
          <a:r>
            <a:rPr lang="en-GB" altLang="zh-CN" i="1">
              <a:latin typeface="+mj-lt"/>
              <a:cs typeface="Times New Roman" panose="02020603050405020304" pitchFamily="18" charset="0"/>
            </a:rPr>
            <a:t>better preparedness</a:t>
          </a:r>
          <a:endParaRPr lang="en-US" dirty="0">
            <a:latin typeface="+mj-lt"/>
          </a:endParaRPr>
        </a:p>
      </dgm:t>
    </dgm:pt>
    <dgm:pt modelId="{E2512A38-FFAD-40E2-AAB5-3571841EF25B}" type="parTrans" cxnId="{95541CAC-5900-4ECC-9E75-74A55E5F860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9DBE4A1-98BA-47CF-BF1F-4C92D69535C8}" type="sibTrans" cxnId="{95541CAC-5900-4ECC-9E75-74A55E5F860C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90B7F6A-BD9A-4BD5-9AA4-0159CC25299C}" type="pres">
      <dgm:prSet presAssocID="{7CD96681-B381-4A40-9423-02EC32CC2BAD}" presName="outerComposite" presStyleCnt="0">
        <dgm:presLayoutVars>
          <dgm:chMax val="5"/>
          <dgm:dir/>
          <dgm:resizeHandles val="exact"/>
        </dgm:presLayoutVars>
      </dgm:prSet>
      <dgm:spPr/>
    </dgm:pt>
    <dgm:pt modelId="{A3150694-B813-4D5D-95CD-567A0F330127}" type="pres">
      <dgm:prSet presAssocID="{7CD96681-B381-4A40-9423-02EC32CC2BAD}" presName="dummyMaxCanvas" presStyleCnt="0">
        <dgm:presLayoutVars/>
      </dgm:prSet>
      <dgm:spPr/>
    </dgm:pt>
    <dgm:pt modelId="{8B7646F3-78C1-4F6B-947E-1471503AC57C}" type="pres">
      <dgm:prSet presAssocID="{7CD96681-B381-4A40-9423-02EC32CC2BAD}" presName="ThreeNodes_1" presStyleLbl="node1" presStyleIdx="0" presStyleCnt="3">
        <dgm:presLayoutVars>
          <dgm:bulletEnabled val="1"/>
        </dgm:presLayoutVars>
      </dgm:prSet>
      <dgm:spPr/>
    </dgm:pt>
    <dgm:pt modelId="{503CBF03-A89D-477C-A7C7-A4E6B4C463A6}" type="pres">
      <dgm:prSet presAssocID="{7CD96681-B381-4A40-9423-02EC32CC2BAD}" presName="ThreeNodes_2" presStyleLbl="node1" presStyleIdx="1" presStyleCnt="3">
        <dgm:presLayoutVars>
          <dgm:bulletEnabled val="1"/>
        </dgm:presLayoutVars>
      </dgm:prSet>
      <dgm:spPr/>
    </dgm:pt>
    <dgm:pt modelId="{F56F649F-7740-4F50-A84C-D33F3B98D44B}" type="pres">
      <dgm:prSet presAssocID="{7CD96681-B381-4A40-9423-02EC32CC2BAD}" presName="ThreeNodes_3" presStyleLbl="node1" presStyleIdx="2" presStyleCnt="3">
        <dgm:presLayoutVars>
          <dgm:bulletEnabled val="1"/>
        </dgm:presLayoutVars>
      </dgm:prSet>
      <dgm:spPr/>
    </dgm:pt>
    <dgm:pt modelId="{05D7992C-0CBB-4866-8389-9D0BCA78899C}" type="pres">
      <dgm:prSet presAssocID="{7CD96681-B381-4A40-9423-02EC32CC2BAD}" presName="ThreeConn_1-2" presStyleLbl="fgAccFollowNode1" presStyleIdx="0" presStyleCnt="2">
        <dgm:presLayoutVars>
          <dgm:bulletEnabled val="1"/>
        </dgm:presLayoutVars>
      </dgm:prSet>
      <dgm:spPr/>
    </dgm:pt>
    <dgm:pt modelId="{FA03717B-D790-41D4-8CC8-7CFEC06E057E}" type="pres">
      <dgm:prSet presAssocID="{7CD96681-B381-4A40-9423-02EC32CC2BAD}" presName="ThreeConn_2-3" presStyleLbl="fgAccFollowNode1" presStyleIdx="1" presStyleCnt="2">
        <dgm:presLayoutVars>
          <dgm:bulletEnabled val="1"/>
        </dgm:presLayoutVars>
      </dgm:prSet>
      <dgm:spPr/>
    </dgm:pt>
    <dgm:pt modelId="{65488663-B290-4522-8AE9-284385A493DE}" type="pres">
      <dgm:prSet presAssocID="{7CD96681-B381-4A40-9423-02EC32CC2BAD}" presName="ThreeNodes_1_text" presStyleLbl="node1" presStyleIdx="2" presStyleCnt="3">
        <dgm:presLayoutVars>
          <dgm:bulletEnabled val="1"/>
        </dgm:presLayoutVars>
      </dgm:prSet>
      <dgm:spPr/>
    </dgm:pt>
    <dgm:pt modelId="{F2C0BB16-E6B6-40C5-9CFF-57418DFFC826}" type="pres">
      <dgm:prSet presAssocID="{7CD96681-B381-4A40-9423-02EC32CC2BAD}" presName="ThreeNodes_2_text" presStyleLbl="node1" presStyleIdx="2" presStyleCnt="3">
        <dgm:presLayoutVars>
          <dgm:bulletEnabled val="1"/>
        </dgm:presLayoutVars>
      </dgm:prSet>
      <dgm:spPr/>
    </dgm:pt>
    <dgm:pt modelId="{1E7720B5-9AB9-4206-AB9F-798C169BFC64}" type="pres">
      <dgm:prSet presAssocID="{7CD96681-B381-4A40-9423-02EC32CC2BAD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F84B1C30-B1EC-4052-86A9-7C7375182CC5}" type="presOf" srcId="{D93D3494-AB97-4A99-AB85-3B838B292DDE}" destId="{503CBF03-A89D-477C-A7C7-A4E6B4C463A6}" srcOrd="0" destOrd="0" presId="urn:microsoft.com/office/officeart/2005/8/layout/vProcess5"/>
    <dgm:cxn modelId="{23539237-74ED-47FA-8C7C-4FFEAEA550B3}" type="presOf" srcId="{D86F1A47-498A-443A-9CBD-F67A8C8DE5D6}" destId="{FA03717B-D790-41D4-8CC8-7CFEC06E057E}" srcOrd="0" destOrd="0" presId="urn:microsoft.com/office/officeart/2005/8/layout/vProcess5"/>
    <dgm:cxn modelId="{31658451-320B-42FD-8933-16D5E1790634}" srcId="{7CD96681-B381-4A40-9423-02EC32CC2BAD}" destId="{D93D3494-AB97-4A99-AB85-3B838B292DDE}" srcOrd="1" destOrd="0" parTransId="{24CFAED6-2E78-4647-8317-3F70400E99AB}" sibTransId="{D86F1A47-498A-443A-9CBD-F67A8C8DE5D6}"/>
    <dgm:cxn modelId="{B4332654-D10B-46DB-AD7B-035854BB35B7}" srcId="{7CD96681-B381-4A40-9423-02EC32CC2BAD}" destId="{246D63E0-48C7-4308-B94C-409CEC972B3C}" srcOrd="0" destOrd="0" parTransId="{A35DD0C3-87BD-40E6-875A-0994E9DC3DFA}" sibTransId="{21E6CE81-87BE-40BA-941F-2B1427448EFE}"/>
    <dgm:cxn modelId="{2382126B-EBDE-4477-B78E-0D363F5B1F0A}" type="presOf" srcId="{246D63E0-48C7-4308-B94C-409CEC972B3C}" destId="{65488663-B290-4522-8AE9-284385A493DE}" srcOrd="1" destOrd="0" presId="urn:microsoft.com/office/officeart/2005/8/layout/vProcess5"/>
    <dgm:cxn modelId="{5CD45E84-915B-4E73-9232-262DDE9652FF}" type="presOf" srcId="{D93D3494-AB97-4A99-AB85-3B838B292DDE}" destId="{F2C0BB16-E6B6-40C5-9CFF-57418DFFC826}" srcOrd="1" destOrd="0" presId="urn:microsoft.com/office/officeart/2005/8/layout/vProcess5"/>
    <dgm:cxn modelId="{95541CAC-5900-4ECC-9E75-74A55E5F860C}" srcId="{7CD96681-B381-4A40-9423-02EC32CC2BAD}" destId="{0FF3D231-75D2-4499-8540-D2BCD4D166B3}" srcOrd="2" destOrd="0" parTransId="{E2512A38-FFAD-40E2-AAB5-3571841EF25B}" sibTransId="{C9DBE4A1-98BA-47CF-BF1F-4C92D69535C8}"/>
    <dgm:cxn modelId="{3520C8B5-E9CF-4192-9E82-BAA26CF6635A}" type="presOf" srcId="{0FF3D231-75D2-4499-8540-D2BCD4D166B3}" destId="{1E7720B5-9AB9-4206-AB9F-798C169BFC64}" srcOrd="1" destOrd="0" presId="urn:microsoft.com/office/officeart/2005/8/layout/vProcess5"/>
    <dgm:cxn modelId="{85F7ACC1-F6D1-47A2-B7D1-93D6CD04ECBF}" type="presOf" srcId="{21E6CE81-87BE-40BA-941F-2B1427448EFE}" destId="{05D7992C-0CBB-4866-8389-9D0BCA78899C}" srcOrd="0" destOrd="0" presId="urn:microsoft.com/office/officeart/2005/8/layout/vProcess5"/>
    <dgm:cxn modelId="{2F4ADCC2-0DEA-46D7-9B0A-18059A5BFD66}" type="presOf" srcId="{246D63E0-48C7-4308-B94C-409CEC972B3C}" destId="{8B7646F3-78C1-4F6B-947E-1471503AC57C}" srcOrd="0" destOrd="0" presId="urn:microsoft.com/office/officeart/2005/8/layout/vProcess5"/>
    <dgm:cxn modelId="{1E858FC5-F222-456F-B287-B3E44E4E9494}" type="presOf" srcId="{0FF3D231-75D2-4499-8540-D2BCD4D166B3}" destId="{F56F649F-7740-4F50-A84C-D33F3B98D44B}" srcOrd="0" destOrd="0" presId="urn:microsoft.com/office/officeart/2005/8/layout/vProcess5"/>
    <dgm:cxn modelId="{432BE8F9-1F60-441A-AF50-D2E756773FC9}" type="presOf" srcId="{7CD96681-B381-4A40-9423-02EC32CC2BAD}" destId="{090B7F6A-BD9A-4BD5-9AA4-0159CC25299C}" srcOrd="0" destOrd="0" presId="urn:microsoft.com/office/officeart/2005/8/layout/vProcess5"/>
    <dgm:cxn modelId="{C710B6F1-B7CC-49F5-9C30-F656627E0453}" type="presParOf" srcId="{090B7F6A-BD9A-4BD5-9AA4-0159CC25299C}" destId="{A3150694-B813-4D5D-95CD-567A0F330127}" srcOrd="0" destOrd="0" presId="urn:microsoft.com/office/officeart/2005/8/layout/vProcess5"/>
    <dgm:cxn modelId="{34215363-038F-403B-AD30-E8F2BD4A4FE4}" type="presParOf" srcId="{090B7F6A-BD9A-4BD5-9AA4-0159CC25299C}" destId="{8B7646F3-78C1-4F6B-947E-1471503AC57C}" srcOrd="1" destOrd="0" presId="urn:microsoft.com/office/officeart/2005/8/layout/vProcess5"/>
    <dgm:cxn modelId="{0E563F0F-51C9-4030-AEB7-AD0539867CF6}" type="presParOf" srcId="{090B7F6A-BD9A-4BD5-9AA4-0159CC25299C}" destId="{503CBF03-A89D-477C-A7C7-A4E6B4C463A6}" srcOrd="2" destOrd="0" presId="urn:microsoft.com/office/officeart/2005/8/layout/vProcess5"/>
    <dgm:cxn modelId="{88909535-CFF2-44D5-B2A4-43F28AF8C986}" type="presParOf" srcId="{090B7F6A-BD9A-4BD5-9AA4-0159CC25299C}" destId="{F56F649F-7740-4F50-A84C-D33F3B98D44B}" srcOrd="3" destOrd="0" presId="urn:microsoft.com/office/officeart/2005/8/layout/vProcess5"/>
    <dgm:cxn modelId="{9BCF72A7-2378-45BE-831F-13B5A5A21BBD}" type="presParOf" srcId="{090B7F6A-BD9A-4BD5-9AA4-0159CC25299C}" destId="{05D7992C-0CBB-4866-8389-9D0BCA78899C}" srcOrd="4" destOrd="0" presId="urn:microsoft.com/office/officeart/2005/8/layout/vProcess5"/>
    <dgm:cxn modelId="{628617C0-DBF6-4BD7-A21B-F3EF7FE4C464}" type="presParOf" srcId="{090B7F6A-BD9A-4BD5-9AA4-0159CC25299C}" destId="{FA03717B-D790-41D4-8CC8-7CFEC06E057E}" srcOrd="5" destOrd="0" presId="urn:microsoft.com/office/officeart/2005/8/layout/vProcess5"/>
    <dgm:cxn modelId="{C010A734-DF54-4C1F-8A75-053DF6BF6ABF}" type="presParOf" srcId="{090B7F6A-BD9A-4BD5-9AA4-0159CC25299C}" destId="{65488663-B290-4522-8AE9-284385A493DE}" srcOrd="6" destOrd="0" presId="urn:microsoft.com/office/officeart/2005/8/layout/vProcess5"/>
    <dgm:cxn modelId="{93B91DB7-2C80-4A33-A32E-710EF6049CC5}" type="presParOf" srcId="{090B7F6A-BD9A-4BD5-9AA4-0159CC25299C}" destId="{F2C0BB16-E6B6-40C5-9CFF-57418DFFC826}" srcOrd="7" destOrd="0" presId="urn:microsoft.com/office/officeart/2005/8/layout/vProcess5"/>
    <dgm:cxn modelId="{8F3E30B1-E490-48AD-A8E8-3122324B2F9A}" type="presParOf" srcId="{090B7F6A-BD9A-4BD5-9AA4-0159CC25299C}" destId="{1E7720B5-9AB9-4206-AB9F-798C169BFC6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1FB47-6FC2-A040-BE3C-9E7F9F437B91}">
      <dsp:nvSpPr>
        <dsp:cNvPr id="0" name=""/>
        <dsp:cNvSpPr/>
      </dsp:nvSpPr>
      <dsp:spPr>
        <a:xfrm>
          <a:off x="2654370" y="1343768"/>
          <a:ext cx="2819259" cy="281925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/>
            <a:t>Drought Risk</a:t>
          </a:r>
        </a:p>
      </dsp:txBody>
      <dsp:txXfrm>
        <a:off x="3067241" y="1756639"/>
        <a:ext cx="1993517" cy="1993517"/>
      </dsp:txXfrm>
    </dsp:sp>
    <dsp:sp modelId="{C2B0A2B1-015C-664B-8B2B-D72523F451DE}">
      <dsp:nvSpPr>
        <dsp:cNvPr id="0" name=""/>
        <dsp:cNvSpPr/>
      </dsp:nvSpPr>
      <dsp:spPr>
        <a:xfrm>
          <a:off x="3359185" y="214391"/>
          <a:ext cx="1409629" cy="140962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Hazard</a:t>
          </a:r>
        </a:p>
      </dsp:txBody>
      <dsp:txXfrm>
        <a:off x="3565620" y="420826"/>
        <a:ext cx="996759" cy="996759"/>
      </dsp:txXfrm>
    </dsp:sp>
    <dsp:sp modelId="{DCE192E1-CA2A-0D4B-A4E5-9117CAB6BDA9}">
      <dsp:nvSpPr>
        <dsp:cNvPr id="0" name=""/>
        <dsp:cNvSpPr/>
      </dsp:nvSpPr>
      <dsp:spPr>
        <a:xfrm>
          <a:off x="4947641" y="2965679"/>
          <a:ext cx="1409629" cy="140962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Vulnerability</a:t>
          </a:r>
        </a:p>
      </dsp:txBody>
      <dsp:txXfrm>
        <a:off x="5154076" y="3172114"/>
        <a:ext cx="996759" cy="996759"/>
      </dsp:txXfrm>
    </dsp:sp>
    <dsp:sp modelId="{C4656263-9D76-0E4C-B959-BC1BDFD1BB22}">
      <dsp:nvSpPr>
        <dsp:cNvPr id="0" name=""/>
        <dsp:cNvSpPr/>
      </dsp:nvSpPr>
      <dsp:spPr>
        <a:xfrm>
          <a:off x="1770728" y="2965679"/>
          <a:ext cx="1409629" cy="140962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Resilience</a:t>
          </a:r>
        </a:p>
      </dsp:txBody>
      <dsp:txXfrm>
        <a:off x="1977163" y="3172114"/>
        <a:ext cx="996759" cy="9967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D152E-099D-6A4E-BEAB-39A1B50F36F0}">
      <dsp:nvSpPr>
        <dsp:cNvPr id="0" name=""/>
        <dsp:cNvSpPr/>
      </dsp:nvSpPr>
      <dsp:spPr>
        <a:xfrm>
          <a:off x="113532" y="0"/>
          <a:ext cx="3405935" cy="3405935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FFFB13-C179-C040-A1F5-0ED52F6E0486}">
      <dsp:nvSpPr>
        <dsp:cNvPr id="0" name=""/>
        <dsp:cNvSpPr/>
      </dsp:nvSpPr>
      <dsp:spPr>
        <a:xfrm>
          <a:off x="1816500" y="340926"/>
          <a:ext cx="2213857" cy="12107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Times" pitchFamily="2" charset="0"/>
            </a:rPr>
            <a:t>Drought (2000-2020)</a:t>
          </a:r>
          <a:endParaRPr lang="en-HK" sz="1700" kern="1200" dirty="0">
            <a:latin typeface="Times" pitchFamily="2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Times" pitchFamily="2" charset="0"/>
            </a:rPr>
            <a:t>Overall</a:t>
          </a:r>
          <a:endParaRPr lang="en-HK" sz="1300" kern="1200" dirty="0">
            <a:latin typeface="Times" pitchFamily="2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latin typeface="Times" pitchFamily="2" charset="0"/>
            </a:rPr>
            <a:t>Decade 1 (D1)</a:t>
          </a:r>
          <a:endParaRPr lang="en-HK" sz="1300" kern="1200">
            <a:latin typeface="Times" pitchFamily="2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latin typeface="Times" pitchFamily="2" charset="0"/>
            </a:rPr>
            <a:t>Decade 2 (D2)</a:t>
          </a:r>
          <a:endParaRPr lang="en-HK" sz="1300" kern="1200">
            <a:latin typeface="Times" pitchFamily="2" charset="0"/>
          </a:endParaRPr>
        </a:p>
      </dsp:txBody>
      <dsp:txXfrm>
        <a:off x="1875602" y="400028"/>
        <a:ext cx="2095653" cy="1092499"/>
      </dsp:txXfrm>
    </dsp:sp>
    <dsp:sp modelId="{88DB71C0-3E95-E745-8A19-CCAC5E3E3F8C}">
      <dsp:nvSpPr>
        <dsp:cNvPr id="0" name=""/>
        <dsp:cNvSpPr/>
      </dsp:nvSpPr>
      <dsp:spPr>
        <a:xfrm>
          <a:off x="1816500" y="1702967"/>
          <a:ext cx="2213857" cy="12107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Times" pitchFamily="2" charset="0"/>
            </a:rPr>
            <a:t>Drought</a:t>
          </a:r>
          <a:endParaRPr lang="en-HK" sz="1700" kern="1200">
            <a:latin typeface="Times" pitchFamily="2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latin typeface="Times" pitchFamily="2" charset="0"/>
            </a:rPr>
            <a:t>3 Month</a:t>
          </a:r>
          <a:endParaRPr lang="en-HK" sz="1300" kern="1200">
            <a:latin typeface="Times" pitchFamily="2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latin typeface="Times" pitchFamily="2" charset="0"/>
            </a:rPr>
            <a:t>6 Month</a:t>
          </a:r>
          <a:endParaRPr lang="en-HK" sz="1300" kern="1200">
            <a:latin typeface="Times" pitchFamily="2" charset="0"/>
          </a:endParaRPr>
        </a:p>
      </dsp:txBody>
      <dsp:txXfrm>
        <a:off x="1875602" y="1762069"/>
        <a:ext cx="2095653" cy="10924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30AF0-9318-B146-928A-8548513A5067}">
      <dsp:nvSpPr>
        <dsp:cNvPr id="0" name=""/>
        <dsp:cNvSpPr/>
      </dsp:nvSpPr>
      <dsp:spPr>
        <a:xfrm>
          <a:off x="5845675" y="3408125"/>
          <a:ext cx="4273036" cy="1603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-1234063"/>
              <a:satOff val="-21671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>
              <a:latin typeface="Times" pitchFamily="2" charset="0"/>
            </a:rPr>
            <a:t>Inherent characteristic of communities to deal with and bounce back from disasters</a:t>
          </a:r>
          <a:endParaRPr lang="en-HK" sz="2000" kern="1200" dirty="0">
            <a:latin typeface="Times" pitchFamily="2" charset="0"/>
          </a:endParaRPr>
        </a:p>
      </dsp:txBody>
      <dsp:txXfrm>
        <a:off x="7162817" y="3844312"/>
        <a:ext cx="2920663" cy="1132405"/>
      </dsp:txXfrm>
    </dsp:sp>
    <dsp:sp modelId="{D8ECD84E-184C-5B41-9CB1-CCCE298C5357}">
      <dsp:nvSpPr>
        <dsp:cNvPr id="0" name=""/>
        <dsp:cNvSpPr/>
      </dsp:nvSpPr>
      <dsp:spPr>
        <a:xfrm>
          <a:off x="5938311" y="0"/>
          <a:ext cx="3801600" cy="1603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-617032"/>
              <a:satOff val="-10836"/>
              <a:lumOff val="-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Times" pitchFamily="2" charset="0"/>
            </a:rPr>
            <a:t>Tendency of an area to disproportionally get affected by droughts</a:t>
          </a:r>
          <a:endParaRPr lang="en-HK" sz="1800" kern="1200" dirty="0">
            <a:latin typeface="Times" pitchFamily="2" charset="0"/>
          </a:endParaRPr>
        </a:p>
      </dsp:txBody>
      <dsp:txXfrm>
        <a:off x="7114022" y="35231"/>
        <a:ext cx="2590658" cy="1132405"/>
      </dsp:txXfrm>
    </dsp:sp>
    <dsp:sp modelId="{D1A3050F-BF55-484F-BAAF-2C6875A9FF66}">
      <dsp:nvSpPr>
        <dsp:cNvPr id="0" name=""/>
        <dsp:cNvSpPr/>
      </dsp:nvSpPr>
      <dsp:spPr>
        <a:xfrm>
          <a:off x="1411781" y="0"/>
          <a:ext cx="3424594" cy="1603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Times" pitchFamily="2" charset="0"/>
            </a:rPr>
            <a:t>Standardized Precipitation Evapotranspiration Index (SPEI)</a:t>
          </a:r>
          <a:endParaRPr lang="en-HK" sz="1800" kern="1200" dirty="0">
            <a:latin typeface="Times" pitchFamily="2" charset="0"/>
          </a:endParaRPr>
        </a:p>
      </dsp:txBody>
      <dsp:txXfrm>
        <a:off x="1447012" y="35231"/>
        <a:ext cx="2326754" cy="1132405"/>
      </dsp:txXfrm>
    </dsp:sp>
    <dsp:sp modelId="{97294C0E-5888-534B-95A5-BA3B7E4C238B}">
      <dsp:nvSpPr>
        <dsp:cNvPr id="0" name=""/>
        <dsp:cNvSpPr/>
      </dsp:nvSpPr>
      <dsp:spPr>
        <a:xfrm>
          <a:off x="3135711" y="285681"/>
          <a:ext cx="2170173" cy="2170173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Times" pitchFamily="2" charset="0"/>
            </a:rPr>
            <a:t>Hazard</a:t>
          </a:r>
          <a:endParaRPr lang="en-HK" sz="1200" kern="1200" dirty="0">
            <a:latin typeface="Times" pitchFamily="2" charset="0"/>
          </a:endParaRPr>
        </a:p>
      </dsp:txBody>
      <dsp:txXfrm>
        <a:off x="3771340" y="921310"/>
        <a:ext cx="1534544" cy="1534544"/>
      </dsp:txXfrm>
    </dsp:sp>
    <dsp:sp modelId="{18751BC7-7B04-D140-A239-7F678B59C240}">
      <dsp:nvSpPr>
        <dsp:cNvPr id="0" name=""/>
        <dsp:cNvSpPr/>
      </dsp:nvSpPr>
      <dsp:spPr>
        <a:xfrm rot="5400000">
          <a:off x="5406124" y="285681"/>
          <a:ext cx="2170173" cy="2170173"/>
        </a:xfrm>
        <a:prstGeom prst="pieWedge">
          <a:avLst/>
        </a:prstGeom>
        <a:solidFill>
          <a:schemeClr val="accent3">
            <a:hueOff val="-411354"/>
            <a:satOff val="-7224"/>
            <a:lumOff val="-131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imes" pitchFamily="2" charset="0"/>
            </a:rPr>
            <a:t>Vulnerability</a:t>
          </a:r>
          <a:endParaRPr lang="en-HK" sz="1800" kern="1200" dirty="0">
            <a:latin typeface="Times" pitchFamily="2" charset="0"/>
          </a:endParaRPr>
        </a:p>
      </dsp:txBody>
      <dsp:txXfrm rot="-5400000">
        <a:off x="5406124" y="921310"/>
        <a:ext cx="1534544" cy="1534544"/>
      </dsp:txXfrm>
    </dsp:sp>
    <dsp:sp modelId="{754C9A83-C123-774D-9F21-34C4C3F76188}">
      <dsp:nvSpPr>
        <dsp:cNvPr id="0" name=""/>
        <dsp:cNvSpPr/>
      </dsp:nvSpPr>
      <dsp:spPr>
        <a:xfrm rot="10800000">
          <a:off x="5406124" y="2556093"/>
          <a:ext cx="2170173" cy="2170173"/>
        </a:xfrm>
        <a:prstGeom prst="pieWedge">
          <a:avLst/>
        </a:prstGeom>
        <a:solidFill>
          <a:schemeClr val="accent3">
            <a:hueOff val="-822709"/>
            <a:satOff val="-14447"/>
            <a:lumOff val="-261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imes" pitchFamily="2" charset="0"/>
            </a:rPr>
            <a:t>Resilience</a:t>
          </a:r>
          <a:endParaRPr lang="en-HK" sz="2200" kern="1200" dirty="0">
            <a:latin typeface="Times" pitchFamily="2" charset="0"/>
          </a:endParaRPr>
        </a:p>
      </dsp:txBody>
      <dsp:txXfrm rot="10800000">
        <a:off x="5406124" y="2556093"/>
        <a:ext cx="1534544" cy="1534544"/>
      </dsp:txXfrm>
    </dsp:sp>
    <dsp:sp modelId="{85BD5F88-4B39-2840-8C39-B698A7DF9D8E}">
      <dsp:nvSpPr>
        <dsp:cNvPr id="0" name=""/>
        <dsp:cNvSpPr/>
      </dsp:nvSpPr>
      <dsp:spPr>
        <a:xfrm rot="16200000">
          <a:off x="3135711" y="2556093"/>
          <a:ext cx="2170173" cy="2170173"/>
        </a:xfrm>
        <a:prstGeom prst="pieWedge">
          <a:avLst/>
        </a:prstGeom>
        <a:solidFill>
          <a:schemeClr val="bg1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6F2996-13A4-BA4B-956C-54F4885A2BAE}">
      <dsp:nvSpPr>
        <dsp:cNvPr id="0" name=""/>
        <dsp:cNvSpPr/>
      </dsp:nvSpPr>
      <dsp:spPr>
        <a:xfrm>
          <a:off x="4981361" y="2054899"/>
          <a:ext cx="749286" cy="651553"/>
        </a:xfrm>
        <a:prstGeom prst="circularArrow">
          <a:avLst/>
        </a:prstGeom>
        <a:solidFill>
          <a:schemeClr val="bg1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EF167-4E4B-0049-A96D-5946A04458EA}">
      <dsp:nvSpPr>
        <dsp:cNvPr id="0" name=""/>
        <dsp:cNvSpPr/>
      </dsp:nvSpPr>
      <dsp:spPr>
        <a:xfrm rot="10800000">
          <a:off x="4981361" y="2305496"/>
          <a:ext cx="749286" cy="651553"/>
        </a:xfrm>
        <a:prstGeom prst="circularArrow">
          <a:avLst/>
        </a:prstGeom>
        <a:solidFill>
          <a:schemeClr val="bg1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646F3-78C1-4F6B-947E-1471503AC57C}">
      <dsp:nvSpPr>
        <dsp:cNvPr id="0" name=""/>
        <dsp:cNvSpPr/>
      </dsp:nvSpPr>
      <dsp:spPr>
        <a:xfrm>
          <a:off x="0" y="0"/>
          <a:ext cx="8630558" cy="13525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i="1" kern="1200" dirty="0">
              <a:latin typeface="+mj-lt"/>
            </a:rPr>
            <a:t>North-south geographical disparity is observed in DHI, while the drought intensities were higher in southern regions </a:t>
          </a:r>
          <a:endParaRPr lang="en-US" sz="2700" kern="1200" dirty="0">
            <a:latin typeface="+mj-lt"/>
          </a:endParaRPr>
        </a:p>
      </dsp:txBody>
      <dsp:txXfrm>
        <a:off x="39616" y="39616"/>
        <a:ext cx="7171020" cy="1273346"/>
      </dsp:txXfrm>
    </dsp:sp>
    <dsp:sp modelId="{503CBF03-A89D-477C-A7C7-A4E6B4C463A6}">
      <dsp:nvSpPr>
        <dsp:cNvPr id="0" name=""/>
        <dsp:cNvSpPr/>
      </dsp:nvSpPr>
      <dsp:spPr>
        <a:xfrm>
          <a:off x="761519" y="1578007"/>
          <a:ext cx="8630558" cy="13525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B13DC8"/>
            </a:buClr>
            <a:buSzPct val="150000"/>
            <a:buNone/>
          </a:pPr>
          <a:r>
            <a:rPr lang="en-GB" altLang="zh-CN" sz="2700" i="1" kern="1200" dirty="0" err="1">
              <a:latin typeface="+mj-lt"/>
              <a:cs typeface="Times New Roman" panose="02020603050405020304" pitchFamily="18" charset="0"/>
            </a:rPr>
            <a:t>Balochistan</a:t>
          </a:r>
          <a:r>
            <a:rPr lang="en-GB" altLang="zh-CN" sz="2700" i="1" kern="1200" dirty="0">
              <a:latin typeface="+mj-lt"/>
              <a:cs typeface="Times New Roman" panose="02020603050405020304" pitchFamily="18" charset="0"/>
            </a:rPr>
            <a:t> and Sindh provinces faced higher drought intensity</a:t>
          </a:r>
          <a:endParaRPr lang="en-US" sz="2700" kern="1200" dirty="0">
            <a:latin typeface="+mj-lt"/>
          </a:endParaRPr>
        </a:p>
      </dsp:txBody>
      <dsp:txXfrm>
        <a:off x="801135" y="1617623"/>
        <a:ext cx="6910630" cy="1273346"/>
      </dsp:txXfrm>
    </dsp:sp>
    <dsp:sp modelId="{F56F649F-7740-4F50-A84C-D33F3B98D44B}">
      <dsp:nvSpPr>
        <dsp:cNvPr id="0" name=""/>
        <dsp:cNvSpPr/>
      </dsp:nvSpPr>
      <dsp:spPr>
        <a:xfrm>
          <a:off x="1523039" y="3156015"/>
          <a:ext cx="8630558" cy="13525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B13DC8"/>
            </a:buClr>
            <a:buSzPct val="150000"/>
            <a:buNone/>
          </a:pPr>
          <a:r>
            <a:rPr lang="en-GB" altLang="zh-CN" sz="2700" i="1" kern="1200" dirty="0">
              <a:latin typeface="+mj-lt"/>
              <a:cs typeface="Times New Roman" panose="02020603050405020304" pitchFamily="18" charset="0"/>
            </a:rPr>
            <a:t>There has been a slight increase in the proportion of hot spots in the recent decade</a:t>
          </a:r>
          <a:endParaRPr lang="en-US" sz="2700" kern="1200" dirty="0">
            <a:latin typeface="+mj-lt"/>
          </a:endParaRPr>
        </a:p>
      </dsp:txBody>
      <dsp:txXfrm>
        <a:off x="1562655" y="3195631"/>
        <a:ext cx="6910630" cy="1273346"/>
      </dsp:txXfrm>
    </dsp:sp>
    <dsp:sp modelId="{05D7992C-0CBB-4866-8389-9D0BCA78899C}">
      <dsp:nvSpPr>
        <dsp:cNvPr id="0" name=""/>
        <dsp:cNvSpPr/>
      </dsp:nvSpPr>
      <dsp:spPr>
        <a:xfrm>
          <a:off x="7751382" y="1025705"/>
          <a:ext cx="879175" cy="87917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lumMod val="60000"/>
            <a:lumOff val="40000"/>
          </a:schemeClr>
        </a:solid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+mj-lt"/>
          </a:endParaRPr>
        </a:p>
      </dsp:txBody>
      <dsp:txXfrm>
        <a:off x="7949196" y="1025705"/>
        <a:ext cx="483547" cy="661579"/>
      </dsp:txXfrm>
    </dsp:sp>
    <dsp:sp modelId="{FA03717B-D790-41D4-8CC8-7CFEC06E057E}">
      <dsp:nvSpPr>
        <dsp:cNvPr id="0" name=""/>
        <dsp:cNvSpPr/>
      </dsp:nvSpPr>
      <dsp:spPr>
        <a:xfrm>
          <a:off x="8512902" y="2594695"/>
          <a:ext cx="879175" cy="87917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lumMod val="60000"/>
            <a:lumOff val="40000"/>
          </a:schemeClr>
        </a:solid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+mj-lt"/>
          </a:endParaRPr>
        </a:p>
      </dsp:txBody>
      <dsp:txXfrm>
        <a:off x="8710716" y="2594695"/>
        <a:ext cx="483547" cy="6615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646F3-78C1-4F6B-947E-1471503AC57C}">
      <dsp:nvSpPr>
        <dsp:cNvPr id="0" name=""/>
        <dsp:cNvSpPr/>
      </dsp:nvSpPr>
      <dsp:spPr>
        <a:xfrm>
          <a:off x="0" y="0"/>
          <a:ext cx="9073772" cy="16118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i="1" kern="1200" dirty="0">
              <a:latin typeface="+mj-lt"/>
            </a:rPr>
            <a:t>Higher drought risk is dominant in regions with lower resilience, high-vulnerability, and highest drought hazard</a:t>
          </a:r>
          <a:endParaRPr lang="en-US" sz="2600" kern="1200" dirty="0">
            <a:latin typeface="+mj-lt"/>
          </a:endParaRPr>
        </a:p>
      </dsp:txBody>
      <dsp:txXfrm>
        <a:off x="47209" y="47209"/>
        <a:ext cx="7334470" cy="1517422"/>
      </dsp:txXfrm>
    </dsp:sp>
    <dsp:sp modelId="{503CBF03-A89D-477C-A7C7-A4E6B4C463A6}">
      <dsp:nvSpPr>
        <dsp:cNvPr id="0" name=""/>
        <dsp:cNvSpPr/>
      </dsp:nvSpPr>
      <dsp:spPr>
        <a:xfrm>
          <a:off x="800626" y="1880480"/>
          <a:ext cx="9073772" cy="16118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zh-CN" sz="2600" i="1" kern="1200">
              <a:latin typeface="+mj-lt"/>
              <a:cs typeface="Times New Roman" panose="02020603050405020304" pitchFamily="18" charset="0"/>
            </a:rPr>
            <a:t>While there has been a slight increase in the proportion of hot spots in the recent decade, ~35% regions being the hotspots should be a matter of concern for relevant authorities. </a:t>
          </a:r>
          <a:endParaRPr lang="en-US" sz="2600" kern="1200" dirty="0">
            <a:latin typeface="+mj-lt"/>
          </a:endParaRPr>
        </a:p>
      </dsp:txBody>
      <dsp:txXfrm>
        <a:off x="847835" y="1927689"/>
        <a:ext cx="7131030" cy="1517422"/>
      </dsp:txXfrm>
    </dsp:sp>
    <dsp:sp modelId="{F56F649F-7740-4F50-A84C-D33F3B98D44B}">
      <dsp:nvSpPr>
        <dsp:cNvPr id="0" name=""/>
        <dsp:cNvSpPr/>
      </dsp:nvSpPr>
      <dsp:spPr>
        <a:xfrm>
          <a:off x="1601253" y="3760961"/>
          <a:ext cx="9073772" cy="16118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B13DC8"/>
            </a:buClr>
            <a:buSzPct val="150000"/>
            <a:buNone/>
          </a:pPr>
          <a:r>
            <a:rPr lang="en-GB" altLang="zh-CN" sz="2600" i="1" kern="1200" dirty="0">
              <a:latin typeface="+mj-lt"/>
              <a:cs typeface="Times New Roman" panose="02020603050405020304" pitchFamily="18" charset="0"/>
            </a:rPr>
            <a:t>This research comes in handy for decision-making, policy responses, and resource allocation in Pakistan to reduce drought impacts</a:t>
          </a:r>
          <a:endParaRPr lang="en-US" sz="2600" kern="1200" dirty="0">
            <a:latin typeface="+mj-lt"/>
          </a:endParaRPr>
        </a:p>
      </dsp:txBody>
      <dsp:txXfrm>
        <a:off x="1648462" y="3808170"/>
        <a:ext cx="7131030" cy="1517422"/>
      </dsp:txXfrm>
    </dsp:sp>
    <dsp:sp modelId="{05D7992C-0CBB-4866-8389-9D0BCA78899C}">
      <dsp:nvSpPr>
        <dsp:cNvPr id="0" name=""/>
        <dsp:cNvSpPr/>
      </dsp:nvSpPr>
      <dsp:spPr>
        <a:xfrm>
          <a:off x="8026075" y="1222312"/>
          <a:ext cx="1047696" cy="104769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lumMod val="60000"/>
            <a:lumOff val="40000"/>
          </a:schemeClr>
        </a:solid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+mj-lt"/>
          </a:endParaRPr>
        </a:p>
      </dsp:txBody>
      <dsp:txXfrm>
        <a:off x="8261807" y="1222312"/>
        <a:ext cx="576232" cy="788391"/>
      </dsp:txXfrm>
    </dsp:sp>
    <dsp:sp modelId="{FA03717B-D790-41D4-8CC8-7CFEC06E057E}">
      <dsp:nvSpPr>
        <dsp:cNvPr id="0" name=""/>
        <dsp:cNvSpPr/>
      </dsp:nvSpPr>
      <dsp:spPr>
        <a:xfrm>
          <a:off x="8826702" y="3092047"/>
          <a:ext cx="1047696" cy="104769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lumMod val="60000"/>
            <a:lumOff val="40000"/>
          </a:schemeClr>
        </a:solid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+mj-lt"/>
          </a:endParaRPr>
        </a:p>
      </dsp:txBody>
      <dsp:txXfrm>
        <a:off x="9062434" y="3092047"/>
        <a:ext cx="576232" cy="7883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646F3-78C1-4F6B-947E-1471503AC57C}">
      <dsp:nvSpPr>
        <dsp:cNvPr id="0" name=""/>
        <dsp:cNvSpPr/>
      </dsp:nvSpPr>
      <dsp:spPr>
        <a:xfrm>
          <a:off x="0" y="0"/>
          <a:ext cx="9073772" cy="16118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i="1" kern="1200" dirty="0">
              <a:latin typeface="+mj-lt"/>
            </a:rPr>
            <a:t>Climate Change influence on droughts across Pakistan</a:t>
          </a:r>
          <a:endParaRPr lang="en-US" sz="3000" kern="1200" dirty="0">
            <a:latin typeface="+mj-lt"/>
          </a:endParaRPr>
        </a:p>
      </dsp:txBody>
      <dsp:txXfrm>
        <a:off x="47209" y="47209"/>
        <a:ext cx="7334470" cy="1517422"/>
      </dsp:txXfrm>
    </dsp:sp>
    <dsp:sp modelId="{503CBF03-A89D-477C-A7C7-A4E6B4C463A6}">
      <dsp:nvSpPr>
        <dsp:cNvPr id="0" name=""/>
        <dsp:cNvSpPr/>
      </dsp:nvSpPr>
      <dsp:spPr>
        <a:xfrm>
          <a:off x="800626" y="1880480"/>
          <a:ext cx="9073772" cy="16118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zh-CN" sz="3000" i="1" kern="1200" dirty="0">
              <a:latin typeface="+mj-lt"/>
              <a:cs typeface="Times New Roman" panose="02020603050405020304" pitchFamily="18" charset="0"/>
            </a:rPr>
            <a:t>Localized factors driving drought risks (specific areas to focus)</a:t>
          </a:r>
          <a:endParaRPr lang="en-US" sz="3000" kern="1200" dirty="0">
            <a:latin typeface="+mj-lt"/>
          </a:endParaRPr>
        </a:p>
      </dsp:txBody>
      <dsp:txXfrm>
        <a:off x="847835" y="1927689"/>
        <a:ext cx="7131030" cy="1517422"/>
      </dsp:txXfrm>
    </dsp:sp>
    <dsp:sp modelId="{F56F649F-7740-4F50-A84C-D33F3B98D44B}">
      <dsp:nvSpPr>
        <dsp:cNvPr id="0" name=""/>
        <dsp:cNvSpPr/>
      </dsp:nvSpPr>
      <dsp:spPr>
        <a:xfrm>
          <a:off x="1601253" y="3760961"/>
          <a:ext cx="9073772" cy="16118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B13DC8"/>
            </a:buClr>
            <a:buSzPct val="150000"/>
            <a:buNone/>
          </a:pPr>
          <a:r>
            <a:rPr lang="en-GB" altLang="zh-CN" sz="3000" i="1" kern="1200" dirty="0">
              <a:latin typeface="+mj-lt"/>
              <a:cs typeface="Times New Roman" panose="02020603050405020304" pitchFamily="18" charset="0"/>
            </a:rPr>
            <a:t>Provide roadmap for drought mitigation and adaptation at higher resolution and assist local communities for </a:t>
          </a:r>
          <a:r>
            <a:rPr lang="en-GB" altLang="zh-CN" sz="3000" i="1" kern="1200">
              <a:latin typeface="+mj-lt"/>
              <a:cs typeface="Times New Roman" panose="02020603050405020304" pitchFamily="18" charset="0"/>
            </a:rPr>
            <a:t>better preparedness</a:t>
          </a:r>
          <a:endParaRPr lang="en-US" sz="3000" kern="1200" dirty="0">
            <a:latin typeface="+mj-lt"/>
          </a:endParaRPr>
        </a:p>
      </dsp:txBody>
      <dsp:txXfrm>
        <a:off x="1648462" y="3808170"/>
        <a:ext cx="7131030" cy="1517422"/>
      </dsp:txXfrm>
    </dsp:sp>
    <dsp:sp modelId="{05D7992C-0CBB-4866-8389-9D0BCA78899C}">
      <dsp:nvSpPr>
        <dsp:cNvPr id="0" name=""/>
        <dsp:cNvSpPr/>
      </dsp:nvSpPr>
      <dsp:spPr>
        <a:xfrm>
          <a:off x="8026075" y="1222312"/>
          <a:ext cx="1047696" cy="104769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lumMod val="60000"/>
            <a:lumOff val="40000"/>
          </a:schemeClr>
        </a:solid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+mj-lt"/>
          </a:endParaRPr>
        </a:p>
      </dsp:txBody>
      <dsp:txXfrm>
        <a:off x="8261807" y="1222312"/>
        <a:ext cx="576232" cy="788391"/>
      </dsp:txXfrm>
    </dsp:sp>
    <dsp:sp modelId="{FA03717B-D790-41D4-8CC8-7CFEC06E057E}">
      <dsp:nvSpPr>
        <dsp:cNvPr id="0" name=""/>
        <dsp:cNvSpPr/>
      </dsp:nvSpPr>
      <dsp:spPr>
        <a:xfrm>
          <a:off x="8826702" y="3092047"/>
          <a:ext cx="1047696" cy="104769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lumMod val="60000"/>
            <a:lumOff val="40000"/>
          </a:schemeClr>
        </a:solid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+mj-lt"/>
          </a:endParaRPr>
        </a:p>
      </dsp:txBody>
      <dsp:txXfrm>
        <a:off x="9062434" y="3092047"/>
        <a:ext cx="576232" cy="788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4/28/23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4/28/23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4/28/23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4/28/23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4/28/23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4/28/23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4/28/23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4/28/23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4/28/23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4/28/23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4/28/23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4/28/23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emf"/><Relationship Id="rId5" Type="http://schemas.openxmlformats.org/officeDocument/2006/relationships/image" Target="../media/image17.png"/><Relationship Id="rId10" Type="http://schemas.openxmlformats.org/officeDocument/2006/relationships/hyperlink" Target="http://pluspng.com/png-north-arrow-4190.html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9.emf"/><Relationship Id="rId5" Type="http://schemas.openxmlformats.org/officeDocument/2006/relationships/image" Target="../media/image26.png"/><Relationship Id="rId10" Type="http://schemas.openxmlformats.org/officeDocument/2006/relationships/hyperlink" Target="http://pluspng.com/png-north-arrow-4190.html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hyperlink" Target="http://pluspng.com/png-north-arrow-4190.html" TargetMode="Externa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9.e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0.e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0.em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3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111" name="Rectangle 4110">
            <a:extLst>
              <a:ext uri="{FF2B5EF4-FFF2-40B4-BE49-F238E27FC236}">
                <a16:creationId xmlns:a16="http://schemas.microsoft.com/office/drawing/2014/main" id="{B8DD2392-397B-48BF-BEFA-EA1FB881C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Drought Wallpapers - Wallpaper Cave">
            <a:extLst>
              <a:ext uri="{FF2B5EF4-FFF2-40B4-BE49-F238E27FC236}">
                <a16:creationId xmlns:a16="http://schemas.microsoft.com/office/drawing/2014/main" id="{AED05664-326A-1801-7652-5766D4F25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856" y="453643"/>
            <a:ext cx="11596610" cy="1864255"/>
          </a:xfrm>
          <a:prstGeom prst="roundRect">
            <a:avLst/>
          </a:prstGeom>
          <a:solidFill>
            <a:srgbClr val="FFC000">
              <a:alpha val="5134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Towards </a:t>
            </a:r>
            <a:r>
              <a:rPr lang="en-US" b="1" i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Hazard, Vulnerability</a:t>
            </a:r>
            <a:r>
              <a:rPr lang="en-US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and </a:t>
            </a:r>
            <a:r>
              <a:rPr lang="en-US" b="1" i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Resilience</a:t>
            </a:r>
            <a:r>
              <a:rPr lang="en-US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-based Assessment of Spatial-temporal </a:t>
            </a:r>
            <a:r>
              <a:rPr lang="en-US" b="1" i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Trends, Patterns</a:t>
            </a:r>
            <a:r>
              <a:rPr lang="en-US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and </a:t>
            </a:r>
            <a:r>
              <a:rPr lang="en-US" b="1" i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Disparities</a:t>
            </a:r>
            <a:r>
              <a:rPr lang="en-US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 Drought Risk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D0302B7-BAC0-4695-98C5-D5C2A3B94F2A}"/>
              </a:ext>
            </a:extLst>
          </p:cNvPr>
          <p:cNvSpPr txBox="1">
            <a:spLocks/>
          </p:cNvSpPr>
          <p:nvPr/>
        </p:nvSpPr>
        <p:spPr>
          <a:xfrm>
            <a:off x="4678326" y="2520739"/>
            <a:ext cx="6772939" cy="201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cap="none" dirty="0">
                <a:solidFill>
                  <a:srgbClr val="FFFF00"/>
                </a:solidFill>
              </a:rPr>
              <a:t>SAJJAD Muhammad </a:t>
            </a:r>
            <a:r>
              <a:rPr lang="en-US" i="1" cap="none" dirty="0">
                <a:solidFill>
                  <a:srgbClr val="FFFF00"/>
                </a:solidFill>
              </a:rPr>
              <a:t>(PhD)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cap="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Res. Asst. Prof.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Environmental &amp; Urban Systems,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 Department of Geography &amp; Centre for Geo-computation Studies,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Hong Kong Baptist University, Hong Kong SAR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FB3BE7B-271E-4CCE-3ACD-86A585456510}"/>
              </a:ext>
            </a:extLst>
          </p:cNvPr>
          <p:cNvSpPr/>
          <p:nvPr/>
        </p:nvSpPr>
        <p:spPr>
          <a:xfrm>
            <a:off x="3085510" y="6113725"/>
            <a:ext cx="6015960" cy="102154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96BCE0-2338-B11E-5750-E523345AF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117" y="6161669"/>
            <a:ext cx="1420979" cy="5604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E6E103-31A1-89F5-9EA2-E2A908D0AC7F}"/>
              </a:ext>
            </a:extLst>
          </p:cNvPr>
          <p:cNvSpPr txBox="1"/>
          <p:nvPr/>
        </p:nvSpPr>
        <p:spPr>
          <a:xfrm>
            <a:off x="4814660" y="6257236"/>
            <a:ext cx="3872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cap="none" dirty="0">
                <a:solidFill>
                  <a:srgbClr val="0F73BC"/>
                </a:solidFill>
              </a:rPr>
              <a:t>Vienna, Austria 23-28 April 2023</a:t>
            </a:r>
            <a:endParaRPr lang="en-US" sz="1800" cap="none" dirty="0">
              <a:solidFill>
                <a:srgbClr val="0F73BC"/>
              </a:solidFill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7C64874E-D8BE-87F5-3448-EF400404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813" y="5145512"/>
            <a:ext cx="1146903" cy="160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364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D57E256C-DC13-4FCA-BD12-484DF135CEB3}"/>
              </a:ext>
            </a:extLst>
          </p:cNvPr>
          <p:cNvSpPr/>
          <p:nvPr/>
        </p:nvSpPr>
        <p:spPr>
          <a:xfrm>
            <a:off x="10369599" y="103965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B13DC8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sz="1100" b="1" kern="0" dirty="0">
                <a:solidFill>
                  <a:srgbClr val="B13DC8"/>
                </a:solidFill>
                <a:latin typeface="+mj-lt"/>
              </a:rPr>
              <a:t>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B945A4-4A79-467E-AC8F-3FC562DC3D0D}"/>
              </a:ext>
            </a:extLst>
          </p:cNvPr>
          <p:cNvSpPr/>
          <p:nvPr/>
        </p:nvSpPr>
        <p:spPr>
          <a:xfrm>
            <a:off x="10690844" y="114784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172DA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28864B-F1FA-4A1D-8A45-CC7F22D89D28}"/>
              </a:ext>
            </a:extLst>
          </p:cNvPr>
          <p:cNvSpPr/>
          <p:nvPr/>
        </p:nvSpPr>
        <p:spPr>
          <a:xfrm>
            <a:off x="11047847" y="642848"/>
            <a:ext cx="804672" cy="804672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ABF2FD-7AC5-47EC-B93B-17FDC34C75F1}"/>
              </a:ext>
            </a:extLst>
          </p:cNvPr>
          <p:cNvSpPr/>
          <p:nvPr/>
        </p:nvSpPr>
        <p:spPr>
          <a:xfrm>
            <a:off x="11331087" y="103516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20A472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04</a:t>
            </a:r>
          </a:p>
        </p:txBody>
      </p:sp>
      <p:sp>
        <p:nvSpPr>
          <p:cNvPr id="9" name="Freeform: Shape 8" descr="timeline ">
            <a:extLst>
              <a:ext uri="{FF2B5EF4-FFF2-40B4-BE49-F238E27FC236}">
                <a16:creationId xmlns:a16="http://schemas.microsoft.com/office/drawing/2014/main" id="{40B0860B-03E1-46F9-BA98-10B7AC4EC694}"/>
              </a:ext>
            </a:extLst>
          </p:cNvPr>
          <p:cNvSpPr/>
          <p:nvPr/>
        </p:nvSpPr>
        <p:spPr>
          <a:xfrm rot="10800000" flipV="1">
            <a:off x="10319638" y="66296"/>
            <a:ext cx="1305459" cy="334720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56000">
                <a:srgbClr val="00B0F0"/>
              </a:gs>
              <a:gs pos="36000">
                <a:srgbClr val="172DA6"/>
              </a:gs>
              <a:gs pos="15000">
                <a:srgbClr val="B13DC8"/>
              </a:gs>
              <a:gs pos="100000">
                <a:srgbClr val="20A472"/>
              </a:gs>
            </a:gsLst>
            <a:lin ang="10800000" scaled="0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371E7EE-C637-4765-941B-9BD6B99F9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22" y="815246"/>
            <a:ext cx="8177295" cy="1188720"/>
          </a:xfrm>
        </p:spPr>
        <p:txBody>
          <a:bodyPr anchor="t">
            <a:normAutofit/>
          </a:bodyPr>
          <a:lstStyle/>
          <a:p>
            <a:r>
              <a:rPr lang="en-US" sz="3200" b="1" cap="none" dirty="0">
                <a:solidFill>
                  <a:srgbClr val="00B0F0"/>
                </a:solidFill>
              </a:rPr>
              <a:t>Key Findings and Discussion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AE4B71-9F60-0041-DEE1-46A71AEF0FC3}"/>
              </a:ext>
            </a:extLst>
          </p:cNvPr>
          <p:cNvGrpSpPr/>
          <p:nvPr/>
        </p:nvGrpSpPr>
        <p:grpSpPr>
          <a:xfrm>
            <a:off x="8046294" y="1383722"/>
            <a:ext cx="3075044" cy="2352945"/>
            <a:chOff x="959294" y="1299021"/>
            <a:chExt cx="3075044" cy="23529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513670E-2E7C-1534-E36A-DDA182C30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3305" y="1299021"/>
              <a:ext cx="3071033" cy="235294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A49B26-BE89-6BBA-6F77-70D5B5B8BF50}"/>
                </a:ext>
              </a:extLst>
            </p:cNvPr>
            <p:cNvSpPr txBox="1"/>
            <p:nvPr/>
          </p:nvSpPr>
          <p:spPr>
            <a:xfrm>
              <a:off x="959294" y="1299022"/>
              <a:ext cx="657418" cy="374571"/>
            </a:xfrm>
            <a:prstGeom prst="roundRect">
              <a:avLst/>
            </a:prstGeom>
            <a:solidFill>
              <a:schemeClr val="bg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D203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BA6B4C-7EFB-BBAA-96F2-5BB1B23B3D55}"/>
              </a:ext>
            </a:extLst>
          </p:cNvPr>
          <p:cNvGrpSpPr/>
          <p:nvPr/>
        </p:nvGrpSpPr>
        <p:grpSpPr>
          <a:xfrm>
            <a:off x="8050305" y="3994031"/>
            <a:ext cx="3071033" cy="2352945"/>
            <a:chOff x="3617150" y="6254034"/>
            <a:chExt cx="3071033" cy="23529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702453-72FC-533B-0138-AE6160706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7150" y="6254034"/>
              <a:ext cx="3071033" cy="235294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69EC61-C1AE-DCA4-1B35-5E4FF0B0B4C8}"/>
                </a:ext>
              </a:extLst>
            </p:cNvPr>
            <p:cNvSpPr txBox="1"/>
            <p:nvPr/>
          </p:nvSpPr>
          <p:spPr>
            <a:xfrm>
              <a:off x="3617150" y="6254034"/>
              <a:ext cx="657418" cy="374571"/>
            </a:xfrm>
            <a:prstGeom prst="roundRect">
              <a:avLst/>
            </a:prstGeom>
            <a:solidFill>
              <a:schemeClr val="bg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D206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CA1ADE-4004-F575-7F34-FB6742164534}"/>
              </a:ext>
            </a:extLst>
          </p:cNvPr>
          <p:cNvGrpSpPr/>
          <p:nvPr/>
        </p:nvGrpSpPr>
        <p:grpSpPr>
          <a:xfrm>
            <a:off x="4584505" y="1383722"/>
            <a:ext cx="3071033" cy="2352945"/>
            <a:chOff x="-2410774" y="1213962"/>
            <a:chExt cx="3071033" cy="23529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62A894-8A76-348A-ABC8-3FFDDCF8F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410774" y="1213962"/>
              <a:ext cx="3071033" cy="235294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AAA94E-013E-6369-7468-0836827034FE}"/>
                </a:ext>
              </a:extLst>
            </p:cNvPr>
            <p:cNvSpPr txBox="1"/>
            <p:nvPr/>
          </p:nvSpPr>
          <p:spPr>
            <a:xfrm>
              <a:off x="-2410774" y="1213963"/>
              <a:ext cx="657418" cy="374571"/>
            </a:xfrm>
            <a:prstGeom prst="roundRect">
              <a:avLst/>
            </a:prstGeom>
            <a:solidFill>
              <a:schemeClr val="bg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D103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1795DA-741A-3517-F4B6-6D68B49FFAB6}"/>
              </a:ext>
            </a:extLst>
          </p:cNvPr>
          <p:cNvGrpSpPr/>
          <p:nvPr/>
        </p:nvGrpSpPr>
        <p:grpSpPr>
          <a:xfrm>
            <a:off x="4586510" y="3994031"/>
            <a:ext cx="3071033" cy="2352945"/>
            <a:chOff x="3617151" y="3566906"/>
            <a:chExt cx="3071033" cy="23529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FD064C1-77C1-77B6-102D-B91C60485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7151" y="3566906"/>
              <a:ext cx="3071033" cy="235294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563023-520E-BEC1-2D93-F1C090321A5D}"/>
                </a:ext>
              </a:extLst>
            </p:cNvPr>
            <p:cNvSpPr txBox="1"/>
            <p:nvPr/>
          </p:nvSpPr>
          <p:spPr>
            <a:xfrm>
              <a:off x="3617151" y="3566906"/>
              <a:ext cx="657418" cy="374571"/>
            </a:xfrm>
            <a:prstGeom prst="roundRect">
              <a:avLst/>
            </a:prstGeom>
            <a:solidFill>
              <a:schemeClr val="bg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D106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443C36-08D0-7D49-E531-3B64545DA0C4}"/>
              </a:ext>
            </a:extLst>
          </p:cNvPr>
          <p:cNvGrpSpPr/>
          <p:nvPr/>
        </p:nvGrpSpPr>
        <p:grpSpPr>
          <a:xfrm>
            <a:off x="1122716" y="1383722"/>
            <a:ext cx="3071032" cy="2352944"/>
            <a:chOff x="-5895158" y="1213962"/>
            <a:chExt cx="3071032" cy="23529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42D432B-D91D-1D1F-64C1-1FA531264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895158" y="1213962"/>
              <a:ext cx="3071032" cy="235294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00E55E1-A2C5-FDF0-5BDF-EDC23C7BB9DF}"/>
                </a:ext>
              </a:extLst>
            </p:cNvPr>
            <p:cNvSpPr txBox="1"/>
            <p:nvPr/>
          </p:nvSpPr>
          <p:spPr>
            <a:xfrm>
              <a:off x="-5895158" y="1213962"/>
              <a:ext cx="527492" cy="374571"/>
            </a:xfrm>
            <a:prstGeom prst="roundRect">
              <a:avLst/>
            </a:prstGeom>
            <a:solidFill>
              <a:schemeClr val="bg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T03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741D6A-5E4B-72D9-9531-8E2B99A992F1}"/>
              </a:ext>
            </a:extLst>
          </p:cNvPr>
          <p:cNvGrpSpPr/>
          <p:nvPr/>
        </p:nvGrpSpPr>
        <p:grpSpPr>
          <a:xfrm>
            <a:off x="1122716" y="3994031"/>
            <a:ext cx="3071032" cy="2352944"/>
            <a:chOff x="3617151" y="879779"/>
            <a:chExt cx="3071032" cy="235294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FFE557B-B291-7336-DF97-B62E4D59D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17151" y="879779"/>
              <a:ext cx="3071032" cy="235294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9B8B1F3-A48F-4840-B257-C1F8F94EB499}"/>
                </a:ext>
              </a:extLst>
            </p:cNvPr>
            <p:cNvSpPr txBox="1"/>
            <p:nvPr/>
          </p:nvSpPr>
          <p:spPr>
            <a:xfrm>
              <a:off x="3617151" y="879779"/>
              <a:ext cx="527492" cy="374571"/>
            </a:xfrm>
            <a:prstGeom prst="roundRect">
              <a:avLst/>
            </a:prstGeom>
            <a:solidFill>
              <a:schemeClr val="bg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T06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184CA42-9B00-9872-0DE0-4E17E404010A}"/>
              </a:ext>
            </a:extLst>
          </p:cNvPr>
          <p:cNvGrpSpPr/>
          <p:nvPr/>
        </p:nvGrpSpPr>
        <p:grpSpPr>
          <a:xfrm>
            <a:off x="3571341" y="6356258"/>
            <a:ext cx="5082184" cy="532716"/>
            <a:chOff x="692118" y="8926607"/>
            <a:chExt cx="5082184" cy="532716"/>
          </a:xfrm>
        </p:grpSpPr>
        <p:sp>
          <p:nvSpPr>
            <p:cNvPr id="34" name="Rectangle: Rounded Corners 21">
              <a:extLst>
                <a:ext uri="{FF2B5EF4-FFF2-40B4-BE49-F238E27FC236}">
                  <a16:creationId xmlns:a16="http://schemas.microsoft.com/office/drawing/2014/main" id="{28FE1FB1-9F77-910B-1450-5EFEEFF00C02}"/>
                </a:ext>
              </a:extLst>
            </p:cNvPr>
            <p:cNvSpPr/>
            <p:nvPr/>
          </p:nvSpPr>
          <p:spPr>
            <a:xfrm>
              <a:off x="799797" y="8976674"/>
              <a:ext cx="4966829" cy="207644"/>
            </a:xfrm>
            <a:prstGeom prst="roundRect">
              <a:avLst/>
            </a:prstGeom>
            <a:gradFill flip="none" rotWithShape="1">
              <a:gsLst>
                <a:gs pos="50000">
                  <a:srgbClr val="F1FB7C"/>
                </a:gs>
                <a:gs pos="0">
                  <a:srgbClr val="38A1D0"/>
                </a:gs>
                <a:gs pos="100000">
                  <a:srgbClr val="EF282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C1DAC4B-EE57-B344-A52C-64555916606D}"/>
                </a:ext>
              </a:extLst>
            </p:cNvPr>
            <p:cNvSpPr txBox="1"/>
            <p:nvPr/>
          </p:nvSpPr>
          <p:spPr>
            <a:xfrm>
              <a:off x="692118" y="9120769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32D8070-62BA-E3E8-8732-A6B22335925B}"/>
                </a:ext>
              </a:extLst>
            </p:cNvPr>
            <p:cNvSpPr txBox="1"/>
            <p:nvPr/>
          </p:nvSpPr>
          <p:spPr>
            <a:xfrm>
              <a:off x="3008937" y="9120769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0.5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A10BE1-8C4F-2855-6C51-18D5F159B2AD}"/>
                </a:ext>
              </a:extLst>
            </p:cNvPr>
            <p:cNvSpPr txBox="1"/>
            <p:nvPr/>
          </p:nvSpPr>
          <p:spPr>
            <a:xfrm>
              <a:off x="5329950" y="9120769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1.0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CE9D7C9-D232-2DD4-2F3D-FA3AA5FDC191}"/>
                </a:ext>
              </a:extLst>
            </p:cNvPr>
            <p:cNvSpPr txBox="1"/>
            <p:nvPr/>
          </p:nvSpPr>
          <p:spPr>
            <a:xfrm>
              <a:off x="2382131" y="8926607"/>
              <a:ext cx="18021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Drought Hazard Index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2995AD9-7636-3AEC-EA8E-2D439A145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940" y="6397901"/>
            <a:ext cx="1220152" cy="3050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E52BD01-12BB-7F21-77C3-22197CF6A6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475983" y="5601035"/>
            <a:ext cx="550319" cy="5503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E090FC2-2C99-201C-A56A-7C554EC356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27396" y="5752213"/>
            <a:ext cx="882941" cy="10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65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D57E256C-DC13-4FCA-BD12-484DF135CEB3}"/>
              </a:ext>
            </a:extLst>
          </p:cNvPr>
          <p:cNvSpPr/>
          <p:nvPr/>
        </p:nvSpPr>
        <p:spPr>
          <a:xfrm>
            <a:off x="10369599" y="103965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B13DC8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sz="1100" b="1" kern="0" dirty="0">
                <a:solidFill>
                  <a:srgbClr val="B13DC8"/>
                </a:solidFill>
                <a:latin typeface="+mj-lt"/>
              </a:rPr>
              <a:t>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B945A4-4A79-467E-AC8F-3FC562DC3D0D}"/>
              </a:ext>
            </a:extLst>
          </p:cNvPr>
          <p:cNvSpPr/>
          <p:nvPr/>
        </p:nvSpPr>
        <p:spPr>
          <a:xfrm>
            <a:off x="10690844" y="114784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172DA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28864B-F1FA-4A1D-8A45-CC7F22D89D28}"/>
              </a:ext>
            </a:extLst>
          </p:cNvPr>
          <p:cNvSpPr/>
          <p:nvPr/>
        </p:nvSpPr>
        <p:spPr>
          <a:xfrm>
            <a:off x="11047847" y="642848"/>
            <a:ext cx="804672" cy="804672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ABF2FD-7AC5-47EC-B93B-17FDC34C75F1}"/>
              </a:ext>
            </a:extLst>
          </p:cNvPr>
          <p:cNvSpPr/>
          <p:nvPr/>
        </p:nvSpPr>
        <p:spPr>
          <a:xfrm>
            <a:off x="11331087" y="103516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20A472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04</a:t>
            </a:r>
          </a:p>
        </p:txBody>
      </p:sp>
      <p:sp>
        <p:nvSpPr>
          <p:cNvPr id="9" name="Freeform: Shape 8" descr="timeline ">
            <a:extLst>
              <a:ext uri="{FF2B5EF4-FFF2-40B4-BE49-F238E27FC236}">
                <a16:creationId xmlns:a16="http://schemas.microsoft.com/office/drawing/2014/main" id="{40B0860B-03E1-46F9-BA98-10B7AC4EC694}"/>
              </a:ext>
            </a:extLst>
          </p:cNvPr>
          <p:cNvSpPr/>
          <p:nvPr/>
        </p:nvSpPr>
        <p:spPr>
          <a:xfrm rot="10800000" flipV="1">
            <a:off x="10319638" y="66296"/>
            <a:ext cx="1305459" cy="334720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56000">
                <a:srgbClr val="00B0F0"/>
              </a:gs>
              <a:gs pos="36000">
                <a:srgbClr val="172DA6"/>
              </a:gs>
              <a:gs pos="15000">
                <a:srgbClr val="B13DC8"/>
              </a:gs>
              <a:gs pos="100000">
                <a:srgbClr val="20A472"/>
              </a:gs>
            </a:gsLst>
            <a:lin ang="10800000" scaled="0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371E7EE-C637-4765-941B-9BD6B99F9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13" y="-9236"/>
            <a:ext cx="10104781" cy="1188720"/>
          </a:xfrm>
        </p:spPr>
        <p:txBody>
          <a:bodyPr anchor="t">
            <a:normAutofit/>
          </a:bodyPr>
          <a:lstStyle/>
          <a:p>
            <a:r>
              <a:rPr lang="en-US" b="1" cap="none" dirty="0">
                <a:solidFill>
                  <a:srgbClr val="00B0F0"/>
                </a:solidFill>
              </a:rPr>
              <a:t>Key Findings and Discussion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110645-5222-75FC-235A-E730967A1F7B}"/>
              </a:ext>
            </a:extLst>
          </p:cNvPr>
          <p:cNvGrpSpPr/>
          <p:nvPr/>
        </p:nvGrpSpPr>
        <p:grpSpPr>
          <a:xfrm>
            <a:off x="339481" y="636509"/>
            <a:ext cx="9758469" cy="5029328"/>
            <a:chOff x="-7208148" y="987877"/>
            <a:chExt cx="9758469" cy="50293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5948CF6-17D0-9867-32D7-5B0445873262}"/>
                </a:ext>
              </a:extLst>
            </p:cNvPr>
            <p:cNvGrpSpPr/>
            <p:nvPr/>
          </p:nvGrpSpPr>
          <p:grpSpPr>
            <a:xfrm>
              <a:off x="-535036" y="1059106"/>
              <a:ext cx="3071032" cy="2352944"/>
              <a:chOff x="240402" y="6211248"/>
              <a:chExt cx="3071032" cy="235294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56C1C42-FC81-4799-EA21-B12401D8EC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0402" y="6211248"/>
                <a:ext cx="3071032" cy="235294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893EAD-B5DA-BE18-16BA-4FBBFE391318}"/>
                  </a:ext>
                </a:extLst>
              </p:cNvPr>
              <p:cNvSpPr txBox="1"/>
              <p:nvPr/>
            </p:nvSpPr>
            <p:spPr>
              <a:xfrm>
                <a:off x="254726" y="6224311"/>
                <a:ext cx="657418" cy="374571"/>
              </a:xfrm>
              <a:prstGeom prst="roundRect">
                <a:avLst/>
              </a:prstGeom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D203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BCD3E3B-A366-7084-8FFA-CF13D80D6836}"/>
                </a:ext>
              </a:extLst>
            </p:cNvPr>
            <p:cNvGrpSpPr/>
            <p:nvPr/>
          </p:nvGrpSpPr>
          <p:grpSpPr>
            <a:xfrm>
              <a:off x="-520712" y="3664260"/>
              <a:ext cx="3071033" cy="2352945"/>
              <a:chOff x="3591024" y="6211247"/>
              <a:chExt cx="3071033" cy="235294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C6859AD-2F7D-401B-8A3B-15811D2AF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91024" y="6211247"/>
                <a:ext cx="3071033" cy="2352945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53CA457-F8AD-9613-269F-BF8C007DF0C0}"/>
                  </a:ext>
                </a:extLst>
              </p:cNvPr>
              <p:cNvSpPr txBox="1"/>
              <p:nvPr/>
            </p:nvSpPr>
            <p:spPr>
              <a:xfrm>
                <a:off x="3604089" y="6224310"/>
                <a:ext cx="657418" cy="374571"/>
              </a:xfrm>
              <a:prstGeom prst="roundRect">
                <a:avLst/>
              </a:prstGeom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D206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5D304C-E333-ECF0-910C-AE9104BAAA5A}"/>
                </a:ext>
              </a:extLst>
            </p:cNvPr>
            <p:cNvGrpSpPr/>
            <p:nvPr/>
          </p:nvGrpSpPr>
          <p:grpSpPr>
            <a:xfrm>
              <a:off x="-3871593" y="1046043"/>
              <a:ext cx="3071033" cy="2352945"/>
              <a:chOff x="240402" y="3593032"/>
              <a:chExt cx="3071033" cy="235294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C4AC124-C35E-117D-F9FA-49E64A057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0402" y="3593032"/>
                <a:ext cx="3071033" cy="2352945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933190-3576-D373-F28B-0AEA682436F6}"/>
                  </a:ext>
                </a:extLst>
              </p:cNvPr>
              <p:cNvSpPr txBox="1"/>
              <p:nvPr/>
            </p:nvSpPr>
            <p:spPr>
              <a:xfrm>
                <a:off x="254726" y="3606095"/>
                <a:ext cx="657418" cy="374571"/>
              </a:xfrm>
              <a:prstGeom prst="roundRect">
                <a:avLst/>
              </a:prstGeom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D103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A59E2F-47C8-B954-86F0-B50E8CCE4D26}"/>
                </a:ext>
              </a:extLst>
            </p:cNvPr>
            <p:cNvGrpSpPr/>
            <p:nvPr/>
          </p:nvGrpSpPr>
          <p:grpSpPr>
            <a:xfrm>
              <a:off x="-3864430" y="3651197"/>
              <a:ext cx="3071032" cy="2352944"/>
              <a:chOff x="3591024" y="3593031"/>
              <a:chExt cx="3071032" cy="235294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376C5E0-A4F2-BC94-9B0E-4208BFBA17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91024" y="3593031"/>
                <a:ext cx="3071032" cy="235294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0089D5B-D9C6-27C4-DEB7-6BB8DB9D9A7F}"/>
                  </a:ext>
                </a:extLst>
              </p:cNvPr>
              <p:cNvSpPr txBox="1"/>
              <p:nvPr/>
            </p:nvSpPr>
            <p:spPr>
              <a:xfrm>
                <a:off x="3604089" y="3606094"/>
                <a:ext cx="657418" cy="374571"/>
              </a:xfrm>
              <a:prstGeom prst="roundRect">
                <a:avLst/>
              </a:prstGeom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D106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4B09846-07F2-4A3E-7822-8B4B92D75AC9}"/>
                </a:ext>
              </a:extLst>
            </p:cNvPr>
            <p:cNvGrpSpPr/>
            <p:nvPr/>
          </p:nvGrpSpPr>
          <p:grpSpPr>
            <a:xfrm>
              <a:off x="-7208148" y="987877"/>
              <a:ext cx="3071032" cy="2352944"/>
              <a:chOff x="240402" y="974815"/>
              <a:chExt cx="3071032" cy="235294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5788C74-5BDD-E5AE-3E99-404971FCF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0402" y="974815"/>
                <a:ext cx="3071032" cy="235294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D9789B-AD73-26BF-893D-5AD19D9DE5C3}"/>
                  </a:ext>
                </a:extLst>
              </p:cNvPr>
              <p:cNvSpPr txBox="1"/>
              <p:nvPr/>
            </p:nvSpPr>
            <p:spPr>
              <a:xfrm>
                <a:off x="254726" y="987878"/>
                <a:ext cx="527492" cy="374571"/>
              </a:xfrm>
              <a:prstGeom prst="roundRect">
                <a:avLst/>
              </a:prstGeom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T03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9821CC1-3DC6-664C-D25F-3325C2593A7A}"/>
                </a:ext>
              </a:extLst>
            </p:cNvPr>
            <p:cNvGrpSpPr/>
            <p:nvPr/>
          </p:nvGrpSpPr>
          <p:grpSpPr>
            <a:xfrm>
              <a:off x="-7208148" y="3606094"/>
              <a:ext cx="3071032" cy="2352944"/>
              <a:chOff x="3591025" y="974815"/>
              <a:chExt cx="3071032" cy="235294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9B68500-D0DD-1B8C-C2F3-344F296F57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91025" y="974815"/>
                <a:ext cx="3071032" cy="235294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2F24C7-497A-AFD7-B003-EC38BD065084}"/>
                  </a:ext>
                </a:extLst>
              </p:cNvPr>
              <p:cNvSpPr txBox="1"/>
              <p:nvPr/>
            </p:nvSpPr>
            <p:spPr>
              <a:xfrm>
                <a:off x="3604089" y="987877"/>
                <a:ext cx="527492" cy="374571"/>
              </a:xfrm>
              <a:prstGeom prst="roundRect">
                <a:avLst/>
              </a:prstGeom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T06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53560ED-29A5-2A73-A983-54AA9394AA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6866" y="5268263"/>
            <a:ext cx="1220152" cy="3050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E2E484-2DEF-13D0-7066-C5AD92736B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826942" y="4696144"/>
            <a:ext cx="550319" cy="55031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F4FFF4D-E3A6-E401-573A-AE7BE3228527}"/>
              </a:ext>
            </a:extLst>
          </p:cNvPr>
          <p:cNvGrpSpPr/>
          <p:nvPr/>
        </p:nvGrpSpPr>
        <p:grpSpPr>
          <a:xfrm>
            <a:off x="85561" y="5679480"/>
            <a:ext cx="2321110" cy="1063736"/>
            <a:chOff x="3267743" y="3497418"/>
            <a:chExt cx="1498697" cy="106373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1F501BE-C69D-87AF-E0C3-CCF5BD48FACD}"/>
                </a:ext>
              </a:extLst>
            </p:cNvPr>
            <p:cNvSpPr txBox="1"/>
            <p:nvPr/>
          </p:nvSpPr>
          <p:spPr>
            <a:xfrm>
              <a:off x="3267743" y="3497418"/>
              <a:ext cx="526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DHI LISA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ABF690D-3ED2-1480-2748-CE75266F887A}"/>
                </a:ext>
              </a:extLst>
            </p:cNvPr>
            <p:cNvGrpSpPr/>
            <p:nvPr/>
          </p:nvGrpSpPr>
          <p:grpSpPr>
            <a:xfrm>
              <a:off x="3341821" y="3737482"/>
              <a:ext cx="1424619" cy="261610"/>
              <a:chOff x="3291555" y="7272710"/>
              <a:chExt cx="1424619" cy="26161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E29599C-6F99-71C2-1B03-B7F3FC87B1E2}"/>
                  </a:ext>
                </a:extLst>
              </p:cNvPr>
              <p:cNvSpPr/>
              <p:nvPr/>
            </p:nvSpPr>
            <p:spPr>
              <a:xfrm>
                <a:off x="3291555" y="7310647"/>
                <a:ext cx="242887" cy="185737"/>
              </a:xfrm>
              <a:prstGeom prst="rect">
                <a:avLst/>
              </a:prstGeom>
              <a:solidFill>
                <a:srgbClr val="E156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0164340-ECAB-5F81-5C09-D6BFA29D1EC7}"/>
                  </a:ext>
                </a:extLst>
              </p:cNvPr>
              <p:cNvSpPr txBox="1"/>
              <p:nvPr/>
            </p:nvSpPr>
            <p:spPr>
              <a:xfrm>
                <a:off x="3534440" y="7272710"/>
                <a:ext cx="118173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High-High Cluster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F5DFB72-444D-41EE-3123-AF50C0CA2912}"/>
                </a:ext>
              </a:extLst>
            </p:cNvPr>
            <p:cNvGrpSpPr/>
            <p:nvPr/>
          </p:nvGrpSpPr>
          <p:grpSpPr>
            <a:xfrm>
              <a:off x="3355781" y="4018513"/>
              <a:ext cx="1373323" cy="261610"/>
              <a:chOff x="3305513" y="7921032"/>
              <a:chExt cx="1373323" cy="26161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D7B90F9-C6FC-3837-137F-601A4FD89147}"/>
                  </a:ext>
                </a:extLst>
              </p:cNvPr>
              <p:cNvSpPr/>
              <p:nvPr/>
            </p:nvSpPr>
            <p:spPr>
              <a:xfrm>
                <a:off x="3305513" y="7958969"/>
                <a:ext cx="242887" cy="185737"/>
              </a:xfrm>
              <a:prstGeom prst="rect">
                <a:avLst/>
              </a:prstGeom>
              <a:solidFill>
                <a:srgbClr val="25C1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038DEC4-DA68-04F0-44F9-4DD9DB73CA82}"/>
                  </a:ext>
                </a:extLst>
              </p:cNvPr>
              <p:cNvSpPr txBox="1"/>
              <p:nvPr/>
            </p:nvSpPr>
            <p:spPr>
              <a:xfrm>
                <a:off x="3548398" y="7921032"/>
                <a:ext cx="113043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Low-Low Cluster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578A0D5-07C5-5E4C-5F58-76DC707CA27B}"/>
                </a:ext>
              </a:extLst>
            </p:cNvPr>
            <p:cNvGrpSpPr/>
            <p:nvPr/>
          </p:nvGrpSpPr>
          <p:grpSpPr>
            <a:xfrm>
              <a:off x="3365623" y="4299544"/>
              <a:ext cx="1261115" cy="261610"/>
              <a:chOff x="7295141" y="3711355"/>
              <a:chExt cx="1261115" cy="26161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840354D-6E1F-8290-4003-5103157FEF5A}"/>
                  </a:ext>
                </a:extLst>
              </p:cNvPr>
              <p:cNvSpPr/>
              <p:nvPr/>
            </p:nvSpPr>
            <p:spPr>
              <a:xfrm>
                <a:off x="7295141" y="3749292"/>
                <a:ext cx="242887" cy="185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556640F-920E-31F3-BAA6-CE4D2E0BFA03}"/>
                  </a:ext>
                </a:extLst>
              </p:cNvPr>
              <p:cNvSpPr txBox="1"/>
              <p:nvPr/>
            </p:nvSpPr>
            <p:spPr>
              <a:xfrm>
                <a:off x="7538029" y="3711355"/>
                <a:ext cx="101822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Not Significant</a:t>
                </a:r>
              </a:p>
            </p:txBody>
          </p:sp>
        </p:grpSp>
      </p:grp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AAB31222-C121-037B-6D07-75451E954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867456"/>
              </p:ext>
            </p:extLst>
          </p:nvPr>
        </p:nvGraphicFramePr>
        <p:xfrm>
          <a:off x="2190307" y="5838121"/>
          <a:ext cx="9069889" cy="893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7467">
                  <a:extLst>
                    <a:ext uri="{9D8B030D-6E8A-4147-A177-3AD203B41FA5}">
                      <a16:colId xmlns:a16="http://schemas.microsoft.com/office/drawing/2014/main" val="797241129"/>
                    </a:ext>
                  </a:extLst>
                </a:gridCol>
                <a:gridCol w="1419629">
                  <a:extLst>
                    <a:ext uri="{9D8B030D-6E8A-4147-A177-3AD203B41FA5}">
                      <a16:colId xmlns:a16="http://schemas.microsoft.com/office/drawing/2014/main" val="145554259"/>
                    </a:ext>
                  </a:extLst>
                </a:gridCol>
                <a:gridCol w="1414026">
                  <a:extLst>
                    <a:ext uri="{9D8B030D-6E8A-4147-A177-3AD203B41FA5}">
                      <a16:colId xmlns:a16="http://schemas.microsoft.com/office/drawing/2014/main" val="1757164212"/>
                    </a:ext>
                  </a:extLst>
                </a:gridCol>
                <a:gridCol w="1309787">
                  <a:extLst>
                    <a:ext uri="{9D8B030D-6E8A-4147-A177-3AD203B41FA5}">
                      <a16:colId xmlns:a16="http://schemas.microsoft.com/office/drawing/2014/main" val="2068869501"/>
                    </a:ext>
                  </a:extLst>
                </a:gridCol>
                <a:gridCol w="919660">
                  <a:extLst>
                    <a:ext uri="{9D8B030D-6E8A-4147-A177-3AD203B41FA5}">
                      <a16:colId xmlns:a16="http://schemas.microsoft.com/office/drawing/2014/main" val="3529159465"/>
                    </a:ext>
                  </a:extLst>
                </a:gridCol>
                <a:gridCol w="919660">
                  <a:extLst>
                    <a:ext uri="{9D8B030D-6E8A-4147-A177-3AD203B41FA5}">
                      <a16:colId xmlns:a16="http://schemas.microsoft.com/office/drawing/2014/main" val="446541964"/>
                    </a:ext>
                  </a:extLst>
                </a:gridCol>
                <a:gridCol w="919660">
                  <a:extLst>
                    <a:ext uri="{9D8B030D-6E8A-4147-A177-3AD203B41FA5}">
                      <a16:colId xmlns:a16="http://schemas.microsoft.com/office/drawing/2014/main" val="2733974526"/>
                    </a:ext>
                  </a:extLst>
                </a:gridCol>
              </a:tblGrid>
              <a:tr h="223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Clusters↓\ DHI </a:t>
                      </a:r>
                      <a:r>
                        <a:rPr lang="en-US" sz="1600" kern="1200" dirty="0">
                          <a:effectLst/>
                          <a:sym typeface="Wingdings" pitchFamily="2" charset="2"/>
                        </a:rPr>
                        <a:t></a:t>
                      </a:r>
                      <a:endParaRPr lang="en-H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T03</a:t>
                      </a:r>
                      <a:endParaRPr lang="en-H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T06</a:t>
                      </a:r>
                      <a:endParaRPr lang="en-H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D103</a:t>
                      </a:r>
                      <a:endParaRPr lang="en-H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D106</a:t>
                      </a:r>
                      <a:endParaRPr lang="en-H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D203</a:t>
                      </a:r>
                      <a:endParaRPr lang="en-H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D206</a:t>
                      </a:r>
                      <a:endParaRPr lang="en-H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5829554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Cold-spots (low DHI)</a:t>
                      </a:r>
                      <a:endParaRPr lang="en-HK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165 (38%)</a:t>
                      </a:r>
                      <a:endParaRPr lang="en-HK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147 (34%)</a:t>
                      </a:r>
                      <a:endParaRPr lang="en-HK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200">
                          <a:effectLst/>
                        </a:rPr>
                        <a:t>131 (30%)</a:t>
                      </a:r>
                      <a:endParaRPr lang="en-HK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116 (27%)</a:t>
                      </a:r>
                      <a:endParaRPr lang="en-HK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168 (39%)</a:t>
                      </a:r>
                      <a:endParaRPr lang="en-HK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200">
                          <a:effectLst/>
                        </a:rPr>
                        <a:t>166 (38%)</a:t>
                      </a:r>
                      <a:endParaRPr lang="en-HK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85377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Hotspots</a:t>
                      </a:r>
                      <a:r>
                        <a:rPr lang="en-HK" sz="1200" b="1" kern="1200" dirty="0">
                          <a:effectLst/>
                        </a:rPr>
                        <a:t> </a:t>
                      </a:r>
                      <a:r>
                        <a:rPr lang="en-US" sz="1200" b="1" kern="1200" dirty="0">
                          <a:effectLst/>
                        </a:rPr>
                        <a:t>(high DHI)</a:t>
                      </a:r>
                      <a:endParaRPr lang="en-HK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200">
                          <a:effectLst/>
                        </a:rPr>
                        <a:t>160 (37%)</a:t>
                      </a:r>
                      <a:endParaRPr lang="en-HK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146 (33.72%)</a:t>
                      </a:r>
                      <a:endParaRPr lang="en-HK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131 (30%)</a:t>
                      </a:r>
                      <a:endParaRPr lang="en-HK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99 (23%)</a:t>
                      </a:r>
                      <a:endParaRPr lang="en-HK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149 (34%)</a:t>
                      </a:r>
                      <a:endParaRPr lang="en-HK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130 (30%)</a:t>
                      </a:r>
                      <a:endParaRPr lang="en-HK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9882366"/>
                  </a:ext>
                </a:extLst>
              </a:tr>
            </a:tbl>
          </a:graphicData>
        </a:graphic>
      </p:graphicFrame>
      <p:pic>
        <p:nvPicPr>
          <p:cNvPr id="43" name="Picture 42">
            <a:extLst>
              <a:ext uri="{FF2B5EF4-FFF2-40B4-BE49-F238E27FC236}">
                <a16:creationId xmlns:a16="http://schemas.microsoft.com/office/drawing/2014/main" id="{B1F773CB-E275-F185-5DD9-23BBE9652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27396" y="5752213"/>
            <a:ext cx="882941" cy="10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31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D57E256C-DC13-4FCA-BD12-484DF135CEB3}"/>
              </a:ext>
            </a:extLst>
          </p:cNvPr>
          <p:cNvSpPr/>
          <p:nvPr/>
        </p:nvSpPr>
        <p:spPr>
          <a:xfrm>
            <a:off x="10369599" y="103965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B13DC8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sz="1100" b="1" kern="0" dirty="0">
                <a:solidFill>
                  <a:srgbClr val="B13DC8"/>
                </a:solidFill>
                <a:latin typeface="+mj-lt"/>
              </a:rPr>
              <a:t>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B945A4-4A79-467E-AC8F-3FC562DC3D0D}"/>
              </a:ext>
            </a:extLst>
          </p:cNvPr>
          <p:cNvSpPr/>
          <p:nvPr/>
        </p:nvSpPr>
        <p:spPr>
          <a:xfrm>
            <a:off x="10690844" y="114784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172DA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28864B-F1FA-4A1D-8A45-CC7F22D89D28}"/>
              </a:ext>
            </a:extLst>
          </p:cNvPr>
          <p:cNvSpPr/>
          <p:nvPr/>
        </p:nvSpPr>
        <p:spPr>
          <a:xfrm>
            <a:off x="11047847" y="642848"/>
            <a:ext cx="804672" cy="804672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ABF2FD-7AC5-47EC-B93B-17FDC34C75F1}"/>
              </a:ext>
            </a:extLst>
          </p:cNvPr>
          <p:cNvSpPr/>
          <p:nvPr/>
        </p:nvSpPr>
        <p:spPr>
          <a:xfrm>
            <a:off x="11331087" y="103516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20A472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04</a:t>
            </a:r>
          </a:p>
        </p:txBody>
      </p:sp>
      <p:sp>
        <p:nvSpPr>
          <p:cNvPr id="9" name="Freeform: Shape 8" descr="timeline ">
            <a:extLst>
              <a:ext uri="{FF2B5EF4-FFF2-40B4-BE49-F238E27FC236}">
                <a16:creationId xmlns:a16="http://schemas.microsoft.com/office/drawing/2014/main" id="{40B0860B-03E1-46F9-BA98-10B7AC4EC694}"/>
              </a:ext>
            </a:extLst>
          </p:cNvPr>
          <p:cNvSpPr/>
          <p:nvPr/>
        </p:nvSpPr>
        <p:spPr>
          <a:xfrm rot="10800000" flipV="1">
            <a:off x="10319638" y="66296"/>
            <a:ext cx="1305459" cy="334720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56000">
                <a:srgbClr val="00B0F0"/>
              </a:gs>
              <a:gs pos="36000">
                <a:srgbClr val="172DA6"/>
              </a:gs>
              <a:gs pos="15000">
                <a:srgbClr val="B13DC8"/>
              </a:gs>
              <a:gs pos="100000">
                <a:srgbClr val="20A472"/>
              </a:gs>
            </a:gsLst>
            <a:lin ang="10800000" scaled="0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371E7EE-C637-4765-941B-9BD6B99F9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13" y="-9236"/>
            <a:ext cx="10104781" cy="1188720"/>
          </a:xfrm>
        </p:spPr>
        <p:txBody>
          <a:bodyPr anchor="t">
            <a:normAutofit/>
          </a:bodyPr>
          <a:lstStyle/>
          <a:p>
            <a:r>
              <a:rPr lang="en-US" b="1" cap="none" dirty="0">
                <a:solidFill>
                  <a:srgbClr val="00B0F0"/>
                </a:solidFill>
              </a:rPr>
              <a:t>Key Findings and Discussion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1F773CB-E275-F185-5DD9-23BBE965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7396" y="5752213"/>
            <a:ext cx="882941" cy="10394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7CAEA53-AC52-9D24-B336-DD0BFE2FC471}"/>
              </a:ext>
            </a:extLst>
          </p:cNvPr>
          <p:cNvGrpSpPr/>
          <p:nvPr/>
        </p:nvGrpSpPr>
        <p:grpSpPr>
          <a:xfrm>
            <a:off x="460145" y="642848"/>
            <a:ext cx="4331840" cy="3857593"/>
            <a:chOff x="307199" y="948690"/>
            <a:chExt cx="4331840" cy="385759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F2E681A-96F3-C214-DB3E-DED210452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199" y="948690"/>
              <a:ext cx="4331840" cy="3857593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3E6D44-F935-C46B-9901-43D0AD18081D}"/>
                </a:ext>
              </a:extLst>
            </p:cNvPr>
            <p:cNvSpPr txBox="1"/>
            <p:nvPr/>
          </p:nvSpPr>
          <p:spPr>
            <a:xfrm>
              <a:off x="373176" y="988605"/>
              <a:ext cx="1103410" cy="374571"/>
            </a:xfrm>
            <a:prstGeom prst="roundRect">
              <a:avLst/>
            </a:prstGeom>
            <a:solidFill>
              <a:schemeClr val="bg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SPEI - 03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FD5CFF-C396-D0C6-0AC5-99391B9CD0FF}"/>
              </a:ext>
            </a:extLst>
          </p:cNvPr>
          <p:cNvGrpSpPr/>
          <p:nvPr/>
        </p:nvGrpSpPr>
        <p:grpSpPr>
          <a:xfrm>
            <a:off x="4909734" y="1996556"/>
            <a:ext cx="4627450" cy="3857593"/>
            <a:chOff x="68375" y="5136527"/>
            <a:chExt cx="4627450" cy="385759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87CFE24-75EB-472E-B17F-95F7B1B5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76" y="5136527"/>
              <a:ext cx="4570663" cy="3857593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969E0BC-4328-F816-CCB8-20D18BECFD53}"/>
                </a:ext>
              </a:extLst>
            </p:cNvPr>
            <p:cNvSpPr txBox="1"/>
            <p:nvPr/>
          </p:nvSpPr>
          <p:spPr>
            <a:xfrm>
              <a:off x="68375" y="5153841"/>
              <a:ext cx="1175819" cy="374571"/>
            </a:xfrm>
            <a:prstGeom prst="roundRect">
              <a:avLst/>
            </a:prstGeom>
            <a:solidFill>
              <a:schemeClr val="bg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SPEI - 06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E15379E-7699-8D45-34F0-64612A7A4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76" y="8630491"/>
              <a:ext cx="1454514" cy="36362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D56C55E-8DCC-0B71-8229-E9EA21889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4022725" y="8293941"/>
              <a:ext cx="673100" cy="673100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A9AB905-9E22-0A14-81D0-F4D70F2EF9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0811" y="2191180"/>
            <a:ext cx="1620902" cy="437000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832BBA4-3A0B-042F-90DB-DB0DB5DBA08A}"/>
              </a:ext>
            </a:extLst>
          </p:cNvPr>
          <p:cNvSpPr txBox="1"/>
          <p:nvPr/>
        </p:nvSpPr>
        <p:spPr>
          <a:xfrm>
            <a:off x="9525397" y="1803709"/>
            <a:ext cx="187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Base Map Pattern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4A02574-B996-06BF-3D2D-91DE112E29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4976" y="4943238"/>
            <a:ext cx="2329848" cy="16179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87650DA-A962-FF05-6204-DE25BA30D830}"/>
              </a:ext>
            </a:extLst>
          </p:cNvPr>
          <p:cNvSpPr txBox="1"/>
          <p:nvPr/>
        </p:nvSpPr>
        <p:spPr>
          <a:xfrm>
            <a:off x="1265196" y="4604062"/>
            <a:ext cx="228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b="1" dirty="0"/>
              <a:t>Statistical Significance</a:t>
            </a:r>
          </a:p>
        </p:txBody>
      </p:sp>
    </p:spTree>
    <p:extLst>
      <p:ext uri="{BB962C8B-B14F-4D97-AF65-F5344CB8AC3E}">
        <p14:creationId xmlns:p14="http://schemas.microsoft.com/office/powerpoint/2010/main" val="1146731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D57E256C-DC13-4FCA-BD12-484DF135CEB3}"/>
              </a:ext>
            </a:extLst>
          </p:cNvPr>
          <p:cNvSpPr/>
          <p:nvPr/>
        </p:nvSpPr>
        <p:spPr>
          <a:xfrm>
            <a:off x="10369599" y="103965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B13DC8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sz="1100" b="1" kern="0" dirty="0">
                <a:solidFill>
                  <a:srgbClr val="B13DC8"/>
                </a:solidFill>
                <a:latin typeface="+mj-lt"/>
              </a:rPr>
              <a:t>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B945A4-4A79-467E-AC8F-3FC562DC3D0D}"/>
              </a:ext>
            </a:extLst>
          </p:cNvPr>
          <p:cNvSpPr/>
          <p:nvPr/>
        </p:nvSpPr>
        <p:spPr>
          <a:xfrm>
            <a:off x="10690844" y="114784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172DA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28864B-F1FA-4A1D-8A45-CC7F22D89D28}"/>
              </a:ext>
            </a:extLst>
          </p:cNvPr>
          <p:cNvSpPr/>
          <p:nvPr/>
        </p:nvSpPr>
        <p:spPr>
          <a:xfrm>
            <a:off x="11047847" y="642848"/>
            <a:ext cx="804672" cy="804672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ABF2FD-7AC5-47EC-B93B-17FDC34C75F1}"/>
              </a:ext>
            </a:extLst>
          </p:cNvPr>
          <p:cNvSpPr/>
          <p:nvPr/>
        </p:nvSpPr>
        <p:spPr>
          <a:xfrm>
            <a:off x="11331087" y="103516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20A472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04</a:t>
            </a:r>
          </a:p>
        </p:txBody>
      </p:sp>
      <p:sp>
        <p:nvSpPr>
          <p:cNvPr id="9" name="Freeform: Shape 8" descr="timeline ">
            <a:extLst>
              <a:ext uri="{FF2B5EF4-FFF2-40B4-BE49-F238E27FC236}">
                <a16:creationId xmlns:a16="http://schemas.microsoft.com/office/drawing/2014/main" id="{40B0860B-03E1-46F9-BA98-10B7AC4EC694}"/>
              </a:ext>
            </a:extLst>
          </p:cNvPr>
          <p:cNvSpPr/>
          <p:nvPr/>
        </p:nvSpPr>
        <p:spPr>
          <a:xfrm rot="10800000" flipV="1">
            <a:off x="10319638" y="66296"/>
            <a:ext cx="1305459" cy="334720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56000">
                <a:srgbClr val="00B0F0"/>
              </a:gs>
              <a:gs pos="36000">
                <a:srgbClr val="172DA6"/>
              </a:gs>
              <a:gs pos="15000">
                <a:srgbClr val="B13DC8"/>
              </a:gs>
              <a:gs pos="100000">
                <a:srgbClr val="20A472"/>
              </a:gs>
            </a:gsLst>
            <a:lin ang="10800000" scaled="0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371E7EE-C637-4765-941B-9BD6B99F9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13" y="-9236"/>
            <a:ext cx="10104781" cy="1188720"/>
          </a:xfrm>
        </p:spPr>
        <p:txBody>
          <a:bodyPr anchor="t">
            <a:normAutofit/>
          </a:bodyPr>
          <a:lstStyle/>
          <a:p>
            <a:r>
              <a:rPr lang="en-US" b="1" cap="none" dirty="0">
                <a:solidFill>
                  <a:srgbClr val="00B0F0"/>
                </a:solidFill>
              </a:rPr>
              <a:t>Key Findings and Discussion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554ADD-4BAE-515D-D463-D65C92C58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447" y="753545"/>
            <a:ext cx="7772400" cy="600459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6DA05DB-9D32-138B-2E54-CB90C7E590AB}"/>
              </a:ext>
            </a:extLst>
          </p:cNvPr>
          <p:cNvSpPr txBox="1"/>
          <p:nvPr/>
        </p:nvSpPr>
        <p:spPr>
          <a:xfrm>
            <a:off x="0" y="1447520"/>
            <a:ext cx="3275447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Western regions across Pakistan are relatively more vulnerable to droughts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Most vulnerable province is KPK, followed by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Balochistan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and Punjab</a:t>
            </a:r>
            <a:r>
              <a:rPr lang="en-HK" dirty="0">
                <a:effectLst/>
              </a:rPr>
              <a:t> 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D7D4E1F-E7FE-B3F5-2262-92D57F7D798D}"/>
              </a:ext>
            </a:extLst>
          </p:cNvPr>
          <p:cNvSpPr txBox="1"/>
          <p:nvPr/>
        </p:nvSpPr>
        <p:spPr>
          <a:xfrm>
            <a:off x="0" y="4102831"/>
            <a:ext cx="3275447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Northern areas in Punjab are particularly resilient to natural hazards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Least resilient areas mainly belong to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Balochistan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and Sindh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128733B-2C3A-EB48-ABD2-FFDFA476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396" y="5752213"/>
            <a:ext cx="882941" cy="10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87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D57E256C-DC13-4FCA-BD12-484DF135CEB3}"/>
              </a:ext>
            </a:extLst>
          </p:cNvPr>
          <p:cNvSpPr/>
          <p:nvPr/>
        </p:nvSpPr>
        <p:spPr>
          <a:xfrm>
            <a:off x="10369599" y="103965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B13DC8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sz="1100" b="1" kern="0" dirty="0">
                <a:solidFill>
                  <a:srgbClr val="B13DC8"/>
                </a:solidFill>
                <a:latin typeface="+mj-lt"/>
              </a:rPr>
              <a:t>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B945A4-4A79-467E-AC8F-3FC562DC3D0D}"/>
              </a:ext>
            </a:extLst>
          </p:cNvPr>
          <p:cNvSpPr/>
          <p:nvPr/>
        </p:nvSpPr>
        <p:spPr>
          <a:xfrm>
            <a:off x="10690844" y="114784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172DA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28864B-F1FA-4A1D-8A45-CC7F22D89D28}"/>
              </a:ext>
            </a:extLst>
          </p:cNvPr>
          <p:cNvSpPr/>
          <p:nvPr/>
        </p:nvSpPr>
        <p:spPr>
          <a:xfrm>
            <a:off x="11047847" y="642848"/>
            <a:ext cx="804672" cy="804672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ABF2FD-7AC5-47EC-B93B-17FDC34C75F1}"/>
              </a:ext>
            </a:extLst>
          </p:cNvPr>
          <p:cNvSpPr/>
          <p:nvPr/>
        </p:nvSpPr>
        <p:spPr>
          <a:xfrm>
            <a:off x="11331087" y="103516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20A472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04</a:t>
            </a:r>
          </a:p>
        </p:txBody>
      </p:sp>
      <p:sp>
        <p:nvSpPr>
          <p:cNvPr id="9" name="Freeform: Shape 8" descr="timeline ">
            <a:extLst>
              <a:ext uri="{FF2B5EF4-FFF2-40B4-BE49-F238E27FC236}">
                <a16:creationId xmlns:a16="http://schemas.microsoft.com/office/drawing/2014/main" id="{40B0860B-03E1-46F9-BA98-10B7AC4EC694}"/>
              </a:ext>
            </a:extLst>
          </p:cNvPr>
          <p:cNvSpPr/>
          <p:nvPr/>
        </p:nvSpPr>
        <p:spPr>
          <a:xfrm rot="10800000" flipV="1">
            <a:off x="10319638" y="66296"/>
            <a:ext cx="1305459" cy="334720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56000">
                <a:srgbClr val="00B0F0"/>
              </a:gs>
              <a:gs pos="36000">
                <a:srgbClr val="172DA6"/>
              </a:gs>
              <a:gs pos="15000">
                <a:srgbClr val="B13DC8"/>
              </a:gs>
              <a:gs pos="100000">
                <a:srgbClr val="20A472"/>
              </a:gs>
            </a:gsLst>
            <a:lin ang="10800000" scaled="0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371E7EE-C637-4765-941B-9BD6B99F9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13" y="-9236"/>
            <a:ext cx="10104781" cy="1188720"/>
          </a:xfrm>
        </p:spPr>
        <p:txBody>
          <a:bodyPr anchor="t">
            <a:normAutofit/>
          </a:bodyPr>
          <a:lstStyle/>
          <a:p>
            <a:r>
              <a:rPr lang="en-US" b="1" cap="none" dirty="0">
                <a:solidFill>
                  <a:srgbClr val="00B0F0"/>
                </a:solidFill>
              </a:rPr>
              <a:t>Key Findings and Discussion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C0518C-EF1E-9B2F-BEA0-6D9F5D9FD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462" y="642848"/>
            <a:ext cx="7488451" cy="61488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7DD710-0221-BB18-9DFD-6471D5369935}"/>
              </a:ext>
            </a:extLst>
          </p:cNvPr>
          <p:cNvSpPr txBox="1"/>
          <p:nvPr/>
        </p:nvSpPr>
        <p:spPr>
          <a:xfrm>
            <a:off x="0" y="1421315"/>
            <a:ext cx="3530462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Drought risk shows considerable geographical heterogeneity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Gradual increase in drought risk from north to south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egions in southern Pakistan at higher risk of drought impacts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Most of the areas 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Balochistan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province are identified as high-risk clusters in terms of droughts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</a:rPr>
              <a:t>~35% areas are hotspots of drought risk in Pakistan</a:t>
            </a:r>
            <a:r>
              <a:rPr lang="en-HK" dirty="0">
                <a:effectLst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705AF7-5D77-E8F2-77C7-E4E614C74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396" y="5752213"/>
            <a:ext cx="882941" cy="10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36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D57E256C-DC13-4FCA-BD12-484DF135CEB3}"/>
              </a:ext>
            </a:extLst>
          </p:cNvPr>
          <p:cNvSpPr/>
          <p:nvPr/>
        </p:nvSpPr>
        <p:spPr>
          <a:xfrm>
            <a:off x="10369599" y="103965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B13DC8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sz="1100" b="1" kern="0" dirty="0">
                <a:solidFill>
                  <a:srgbClr val="B13DC8"/>
                </a:solidFill>
                <a:latin typeface="+mj-lt"/>
              </a:rPr>
              <a:t>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B945A4-4A79-467E-AC8F-3FC562DC3D0D}"/>
              </a:ext>
            </a:extLst>
          </p:cNvPr>
          <p:cNvSpPr/>
          <p:nvPr/>
        </p:nvSpPr>
        <p:spPr>
          <a:xfrm>
            <a:off x="10690844" y="114784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172DA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28864B-F1FA-4A1D-8A45-CC7F22D89D28}"/>
              </a:ext>
            </a:extLst>
          </p:cNvPr>
          <p:cNvSpPr/>
          <p:nvPr/>
        </p:nvSpPr>
        <p:spPr>
          <a:xfrm>
            <a:off x="11013480" y="114784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ABF2FD-7AC5-47EC-B93B-17FDC34C75F1}"/>
              </a:ext>
            </a:extLst>
          </p:cNvPr>
          <p:cNvSpPr/>
          <p:nvPr/>
        </p:nvSpPr>
        <p:spPr>
          <a:xfrm>
            <a:off x="11034513" y="637184"/>
            <a:ext cx="804672" cy="804672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20A472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04</a:t>
            </a:r>
          </a:p>
        </p:txBody>
      </p:sp>
      <p:sp>
        <p:nvSpPr>
          <p:cNvPr id="9" name="Freeform: Shape 8" descr="timeline ">
            <a:extLst>
              <a:ext uri="{FF2B5EF4-FFF2-40B4-BE49-F238E27FC236}">
                <a16:creationId xmlns:a16="http://schemas.microsoft.com/office/drawing/2014/main" id="{40B0860B-03E1-46F9-BA98-10B7AC4EC694}"/>
              </a:ext>
            </a:extLst>
          </p:cNvPr>
          <p:cNvSpPr/>
          <p:nvPr/>
        </p:nvSpPr>
        <p:spPr>
          <a:xfrm rot="10800000" flipV="1">
            <a:off x="10319638" y="66296"/>
            <a:ext cx="1305459" cy="334720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56000">
                <a:srgbClr val="00B0F0"/>
              </a:gs>
              <a:gs pos="36000">
                <a:srgbClr val="172DA6"/>
              </a:gs>
              <a:gs pos="15000">
                <a:srgbClr val="B13DC8"/>
              </a:gs>
              <a:gs pos="100000">
                <a:srgbClr val="20A472"/>
              </a:gs>
            </a:gsLst>
            <a:lin ang="10800000" scaled="0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2D415EB-84E8-4EBA-B773-F1631A362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23" y="815246"/>
            <a:ext cx="9269957" cy="1188720"/>
          </a:xfrm>
        </p:spPr>
        <p:txBody>
          <a:bodyPr anchor="t">
            <a:normAutofit/>
          </a:bodyPr>
          <a:lstStyle/>
          <a:p>
            <a:r>
              <a:rPr lang="en-US" sz="3200" b="1" cap="none" dirty="0">
                <a:solidFill>
                  <a:srgbClr val="20A472"/>
                </a:solidFill>
              </a:rPr>
              <a:t>Take Home Message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D3089D5-2B5F-4539-A409-145FC49633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9019379"/>
              </p:ext>
            </p:extLst>
          </p:nvPr>
        </p:nvGraphicFramePr>
        <p:xfrm>
          <a:off x="861419" y="2003966"/>
          <a:ext cx="10153598" cy="4508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68D25E12-120C-4178-B7BD-EB1530151A0F}"/>
              </a:ext>
            </a:extLst>
          </p:cNvPr>
          <p:cNvSpPr txBox="1">
            <a:spLocks/>
          </p:cNvSpPr>
          <p:nvPr/>
        </p:nvSpPr>
        <p:spPr>
          <a:xfrm>
            <a:off x="1095336" y="4824932"/>
            <a:ext cx="10153598" cy="1395884"/>
          </a:xfrm>
          <a:prstGeom prst="roundRect">
            <a:avLst/>
          </a:prstGeom>
          <a:ln w="19050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Clr>
                <a:srgbClr val="B13DC8"/>
              </a:buClr>
              <a:buSzPct val="150000"/>
              <a:buNone/>
              <a:defRPr/>
            </a:pPr>
            <a:endParaRPr lang="en-US" altLang="zh-CN" sz="2400" dirty="0">
              <a:solidFill>
                <a:srgbClr val="20A4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3DA7D0-5264-0C96-CB30-CBB2659CC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7396" y="5752213"/>
            <a:ext cx="882941" cy="10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4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B7646F3-78C1-4F6B-947E-1471503AC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8B7646F3-78C1-4F6B-947E-1471503AC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5D7992C-0CBB-4866-8389-9D0BCA7889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05D7992C-0CBB-4866-8389-9D0BCA7889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03CBF03-A89D-477C-A7C7-A4E6B4C46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dgm id="{503CBF03-A89D-477C-A7C7-A4E6B4C46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A03717B-D790-41D4-8CC8-7CFEC06E0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graphicEl>
                                              <a:dgm id="{FA03717B-D790-41D4-8CC8-7CFEC06E05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56F649F-7740-4F50-A84C-D33F3B98D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>
                                            <p:graphicEl>
                                              <a:dgm id="{F56F649F-7740-4F50-A84C-D33F3B98D4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D57E256C-DC13-4FCA-BD12-484DF135CEB3}"/>
              </a:ext>
            </a:extLst>
          </p:cNvPr>
          <p:cNvSpPr/>
          <p:nvPr/>
        </p:nvSpPr>
        <p:spPr>
          <a:xfrm>
            <a:off x="10369599" y="103965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B13DC8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sz="1100" b="1" kern="0" dirty="0">
                <a:solidFill>
                  <a:srgbClr val="B13DC8"/>
                </a:solidFill>
                <a:latin typeface="+mj-lt"/>
              </a:rPr>
              <a:t>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B945A4-4A79-467E-AC8F-3FC562DC3D0D}"/>
              </a:ext>
            </a:extLst>
          </p:cNvPr>
          <p:cNvSpPr/>
          <p:nvPr/>
        </p:nvSpPr>
        <p:spPr>
          <a:xfrm>
            <a:off x="10690844" y="114784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172DA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28864B-F1FA-4A1D-8A45-CC7F22D89D28}"/>
              </a:ext>
            </a:extLst>
          </p:cNvPr>
          <p:cNvSpPr/>
          <p:nvPr/>
        </p:nvSpPr>
        <p:spPr>
          <a:xfrm>
            <a:off x="11013480" y="114784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ABF2FD-7AC5-47EC-B93B-17FDC34C75F1}"/>
              </a:ext>
            </a:extLst>
          </p:cNvPr>
          <p:cNvSpPr/>
          <p:nvPr/>
        </p:nvSpPr>
        <p:spPr>
          <a:xfrm>
            <a:off x="11034513" y="637184"/>
            <a:ext cx="804672" cy="804672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20A472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04</a:t>
            </a:r>
          </a:p>
        </p:txBody>
      </p:sp>
      <p:sp>
        <p:nvSpPr>
          <p:cNvPr id="9" name="Freeform: Shape 8" descr="timeline ">
            <a:extLst>
              <a:ext uri="{FF2B5EF4-FFF2-40B4-BE49-F238E27FC236}">
                <a16:creationId xmlns:a16="http://schemas.microsoft.com/office/drawing/2014/main" id="{40B0860B-03E1-46F9-BA98-10B7AC4EC694}"/>
              </a:ext>
            </a:extLst>
          </p:cNvPr>
          <p:cNvSpPr/>
          <p:nvPr/>
        </p:nvSpPr>
        <p:spPr>
          <a:xfrm rot="10800000" flipV="1">
            <a:off x="10319638" y="66296"/>
            <a:ext cx="1305459" cy="334720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56000">
                <a:srgbClr val="00B0F0"/>
              </a:gs>
              <a:gs pos="36000">
                <a:srgbClr val="172DA6"/>
              </a:gs>
              <a:gs pos="15000">
                <a:srgbClr val="B13DC8"/>
              </a:gs>
              <a:gs pos="100000">
                <a:srgbClr val="20A472"/>
              </a:gs>
            </a:gsLst>
            <a:lin ang="10800000" scaled="0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2D415EB-84E8-4EBA-B773-F1631A362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15" y="-60169"/>
            <a:ext cx="9269957" cy="1188720"/>
          </a:xfrm>
        </p:spPr>
        <p:txBody>
          <a:bodyPr anchor="t">
            <a:normAutofit/>
          </a:bodyPr>
          <a:lstStyle/>
          <a:p>
            <a:r>
              <a:rPr lang="en-US" b="1" cap="none" dirty="0">
                <a:solidFill>
                  <a:srgbClr val="20A472"/>
                </a:solidFill>
              </a:rPr>
              <a:t>Take Home Message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E43880D-D08A-2E2B-B49D-B6AD78D8E7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6407945"/>
              </p:ext>
            </p:extLst>
          </p:nvPr>
        </p:nvGraphicFramePr>
        <p:xfrm>
          <a:off x="435996" y="1166221"/>
          <a:ext cx="10675026" cy="5372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9647077-1334-FCAA-F058-31CD4CC877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7396" y="5752213"/>
            <a:ext cx="882941" cy="10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18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B7646F3-78C1-4F6B-947E-1471503AC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8B7646F3-78C1-4F6B-947E-1471503AC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5D7992C-0CBB-4866-8389-9D0BCA7889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05D7992C-0CBB-4866-8389-9D0BCA7889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03CBF03-A89D-477C-A7C7-A4E6B4C46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503CBF03-A89D-477C-A7C7-A4E6B4C46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A03717B-D790-41D4-8CC8-7CFEC06E0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dgm id="{FA03717B-D790-41D4-8CC8-7CFEC06E05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56F649F-7740-4F50-A84C-D33F3B98D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F56F649F-7740-4F50-A84C-D33F3B98D4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D57E256C-DC13-4FCA-BD12-484DF135CEB3}"/>
              </a:ext>
            </a:extLst>
          </p:cNvPr>
          <p:cNvSpPr/>
          <p:nvPr/>
        </p:nvSpPr>
        <p:spPr>
          <a:xfrm>
            <a:off x="10369599" y="103965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B13DC8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sz="1100" b="1" kern="0" dirty="0">
                <a:solidFill>
                  <a:srgbClr val="B13DC8"/>
                </a:solidFill>
                <a:latin typeface="+mj-lt"/>
              </a:rPr>
              <a:t>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B945A4-4A79-467E-AC8F-3FC562DC3D0D}"/>
              </a:ext>
            </a:extLst>
          </p:cNvPr>
          <p:cNvSpPr/>
          <p:nvPr/>
        </p:nvSpPr>
        <p:spPr>
          <a:xfrm>
            <a:off x="10690844" y="114784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172DA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28864B-F1FA-4A1D-8A45-CC7F22D89D28}"/>
              </a:ext>
            </a:extLst>
          </p:cNvPr>
          <p:cNvSpPr/>
          <p:nvPr/>
        </p:nvSpPr>
        <p:spPr>
          <a:xfrm>
            <a:off x="11013480" y="114784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ABF2FD-7AC5-47EC-B93B-17FDC34C75F1}"/>
              </a:ext>
            </a:extLst>
          </p:cNvPr>
          <p:cNvSpPr/>
          <p:nvPr/>
        </p:nvSpPr>
        <p:spPr>
          <a:xfrm>
            <a:off x="11034513" y="637184"/>
            <a:ext cx="804672" cy="804672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20A472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04</a:t>
            </a:r>
          </a:p>
        </p:txBody>
      </p:sp>
      <p:sp>
        <p:nvSpPr>
          <p:cNvPr id="9" name="Freeform: Shape 8" descr="timeline ">
            <a:extLst>
              <a:ext uri="{FF2B5EF4-FFF2-40B4-BE49-F238E27FC236}">
                <a16:creationId xmlns:a16="http://schemas.microsoft.com/office/drawing/2014/main" id="{40B0860B-03E1-46F9-BA98-10B7AC4EC694}"/>
              </a:ext>
            </a:extLst>
          </p:cNvPr>
          <p:cNvSpPr/>
          <p:nvPr/>
        </p:nvSpPr>
        <p:spPr>
          <a:xfrm rot="10800000" flipV="1">
            <a:off x="10319638" y="66296"/>
            <a:ext cx="1305459" cy="334720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56000">
                <a:srgbClr val="00B0F0"/>
              </a:gs>
              <a:gs pos="36000">
                <a:srgbClr val="172DA6"/>
              </a:gs>
              <a:gs pos="15000">
                <a:srgbClr val="B13DC8"/>
              </a:gs>
              <a:gs pos="100000">
                <a:srgbClr val="20A472"/>
              </a:gs>
            </a:gsLst>
            <a:lin ang="10800000" scaled="0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2D415EB-84E8-4EBA-B773-F1631A362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15" y="-60169"/>
            <a:ext cx="9269957" cy="1188720"/>
          </a:xfrm>
        </p:spPr>
        <p:txBody>
          <a:bodyPr anchor="t">
            <a:normAutofit/>
          </a:bodyPr>
          <a:lstStyle/>
          <a:p>
            <a:r>
              <a:rPr lang="en-US" b="1" cap="none" dirty="0">
                <a:solidFill>
                  <a:srgbClr val="20A472"/>
                </a:solidFill>
              </a:rPr>
              <a:t>What next?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E43880D-D08A-2E2B-B49D-B6AD78D8E7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6647040"/>
              </p:ext>
            </p:extLst>
          </p:nvPr>
        </p:nvGraphicFramePr>
        <p:xfrm>
          <a:off x="435996" y="1166221"/>
          <a:ext cx="10675026" cy="5372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9647077-1334-FCAA-F058-31CD4CC877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7396" y="5752213"/>
            <a:ext cx="882941" cy="10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21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B7646F3-78C1-4F6B-947E-1471503AC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8B7646F3-78C1-4F6B-947E-1471503AC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5D7992C-0CBB-4866-8389-9D0BCA7889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05D7992C-0CBB-4866-8389-9D0BCA7889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03CBF03-A89D-477C-A7C7-A4E6B4C46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503CBF03-A89D-477C-A7C7-A4E6B4C46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A03717B-D790-41D4-8CC8-7CFEC06E0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dgm id="{FA03717B-D790-41D4-8CC8-7CFEC06E05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56F649F-7740-4F50-A84C-D33F3B98D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F56F649F-7740-4F50-A84C-D33F3B98D4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B50D00-2527-47C1-A67F-FFC7333B4565}"/>
              </a:ext>
            </a:extLst>
          </p:cNvPr>
          <p:cNvSpPr/>
          <p:nvPr/>
        </p:nvSpPr>
        <p:spPr>
          <a:xfrm>
            <a:off x="1039900" y="698923"/>
            <a:ext cx="10112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atin typeface="Adobe Garamond Pro Bold" panose="02020702060506020403" pitchFamily="18" charset="0"/>
                <a:ea typeface="Fira Sans Extra Condensed Medium"/>
                <a:cs typeface="Fira Sans Extra Condensed Medium"/>
                <a:sym typeface="Fira Sans Extra Condensed Medium"/>
              </a:rPr>
              <a:t>Thank You for Your Attention!</a:t>
            </a:r>
            <a:endParaRPr lang="en-US" sz="4400" b="1" dirty="0">
              <a:latin typeface="Adobe Garamond Pro Bold" panose="02020702060506020403" pitchFamily="18" charset="0"/>
            </a:endParaRPr>
          </a:p>
        </p:txBody>
      </p:sp>
      <p:grpSp>
        <p:nvGrpSpPr>
          <p:cNvPr id="16" name="Google Shape;680;p23">
            <a:extLst>
              <a:ext uri="{FF2B5EF4-FFF2-40B4-BE49-F238E27FC236}">
                <a16:creationId xmlns:a16="http://schemas.microsoft.com/office/drawing/2014/main" id="{9F5DF4B4-C0B5-4296-BA2B-BFE26F64BFAC}"/>
              </a:ext>
            </a:extLst>
          </p:cNvPr>
          <p:cNvGrpSpPr/>
          <p:nvPr/>
        </p:nvGrpSpPr>
        <p:grpSpPr>
          <a:xfrm>
            <a:off x="522631" y="3306483"/>
            <a:ext cx="561628" cy="566428"/>
            <a:chOff x="2384641" y="3404332"/>
            <a:chExt cx="606807" cy="606807"/>
          </a:xfrm>
        </p:grpSpPr>
        <p:sp>
          <p:nvSpPr>
            <p:cNvPr id="21" name="Google Shape;681;p23">
              <a:extLst>
                <a:ext uri="{FF2B5EF4-FFF2-40B4-BE49-F238E27FC236}">
                  <a16:creationId xmlns:a16="http://schemas.microsoft.com/office/drawing/2014/main" id="{92A1337D-6F9B-4953-8552-FD79F6D2452A}"/>
                </a:ext>
              </a:extLst>
            </p:cNvPr>
            <p:cNvSpPr/>
            <p:nvPr/>
          </p:nvSpPr>
          <p:spPr>
            <a:xfrm>
              <a:off x="2384641" y="3404332"/>
              <a:ext cx="606807" cy="606807"/>
            </a:xfrm>
            <a:custGeom>
              <a:avLst/>
              <a:gdLst/>
              <a:ahLst/>
              <a:cxnLst/>
              <a:rect l="l" t="t" r="r" b="b"/>
              <a:pathLst>
                <a:path w="26195" h="26195" extrusionOk="0">
                  <a:moveTo>
                    <a:pt x="13097" y="1"/>
                  </a:moveTo>
                  <a:cubicBezTo>
                    <a:pt x="5858" y="1"/>
                    <a:pt x="1" y="5859"/>
                    <a:pt x="1" y="13098"/>
                  </a:cubicBezTo>
                  <a:cubicBezTo>
                    <a:pt x="1" y="20325"/>
                    <a:pt x="5858" y="26195"/>
                    <a:pt x="13097" y="26195"/>
                  </a:cubicBezTo>
                  <a:cubicBezTo>
                    <a:pt x="20325" y="26195"/>
                    <a:pt x="26194" y="20325"/>
                    <a:pt x="26194" y="13098"/>
                  </a:cubicBezTo>
                  <a:cubicBezTo>
                    <a:pt x="26194" y="5859"/>
                    <a:pt x="20325" y="1"/>
                    <a:pt x="1309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3" name="Google Shape;682;p23">
              <a:extLst>
                <a:ext uri="{FF2B5EF4-FFF2-40B4-BE49-F238E27FC236}">
                  <a16:creationId xmlns:a16="http://schemas.microsoft.com/office/drawing/2014/main" id="{CB595015-AA60-4155-AF42-5CEBF323E10E}"/>
                </a:ext>
              </a:extLst>
            </p:cNvPr>
            <p:cNvSpPr/>
            <p:nvPr/>
          </p:nvSpPr>
          <p:spPr>
            <a:xfrm>
              <a:off x="2673404" y="3900481"/>
              <a:ext cx="189490" cy="78946"/>
            </a:xfrm>
            <a:custGeom>
              <a:avLst/>
              <a:gdLst/>
              <a:ahLst/>
              <a:cxnLst/>
              <a:rect l="l" t="t" r="r" b="b"/>
              <a:pathLst>
                <a:path w="8180" h="3408" extrusionOk="0">
                  <a:moveTo>
                    <a:pt x="7517" y="0"/>
                  </a:moveTo>
                  <a:cubicBezTo>
                    <a:pt x="7410" y="0"/>
                    <a:pt x="7299" y="46"/>
                    <a:pt x="7204" y="156"/>
                  </a:cubicBezTo>
                  <a:cubicBezTo>
                    <a:pt x="5513" y="2085"/>
                    <a:pt x="3013" y="2299"/>
                    <a:pt x="608" y="2454"/>
                  </a:cubicBezTo>
                  <a:cubicBezTo>
                    <a:pt x="12" y="2489"/>
                    <a:pt x="1" y="3407"/>
                    <a:pt x="575" y="3407"/>
                  </a:cubicBezTo>
                  <a:cubicBezTo>
                    <a:pt x="585" y="3407"/>
                    <a:pt x="596" y="3407"/>
                    <a:pt x="608" y="3406"/>
                  </a:cubicBezTo>
                  <a:cubicBezTo>
                    <a:pt x="3263" y="3240"/>
                    <a:pt x="6025" y="2942"/>
                    <a:pt x="7870" y="823"/>
                  </a:cubicBezTo>
                  <a:cubicBezTo>
                    <a:pt x="8179" y="477"/>
                    <a:pt x="7864" y="0"/>
                    <a:pt x="75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" name="Google Shape;683;p23">
              <a:extLst>
                <a:ext uri="{FF2B5EF4-FFF2-40B4-BE49-F238E27FC236}">
                  <a16:creationId xmlns:a16="http://schemas.microsoft.com/office/drawing/2014/main" id="{FEEB7186-0503-407A-860B-3F325C3C4BB5}"/>
                </a:ext>
              </a:extLst>
            </p:cNvPr>
            <p:cNvSpPr/>
            <p:nvPr/>
          </p:nvSpPr>
          <p:spPr>
            <a:xfrm>
              <a:off x="2550056" y="3439009"/>
              <a:ext cx="92452" cy="42786"/>
            </a:xfrm>
            <a:custGeom>
              <a:avLst/>
              <a:gdLst/>
              <a:ahLst/>
              <a:cxnLst/>
              <a:rect l="l" t="t" r="r" b="b"/>
              <a:pathLst>
                <a:path w="3991" h="1847" extrusionOk="0">
                  <a:moveTo>
                    <a:pt x="3448" y="0"/>
                  </a:moveTo>
                  <a:cubicBezTo>
                    <a:pt x="3428" y="0"/>
                    <a:pt x="3407" y="2"/>
                    <a:pt x="3385" y="4"/>
                  </a:cubicBezTo>
                  <a:cubicBezTo>
                    <a:pt x="2337" y="111"/>
                    <a:pt x="1349" y="421"/>
                    <a:pt x="444" y="957"/>
                  </a:cubicBezTo>
                  <a:cubicBezTo>
                    <a:pt x="1" y="1219"/>
                    <a:pt x="273" y="1847"/>
                    <a:pt x="685" y="1847"/>
                  </a:cubicBezTo>
                  <a:cubicBezTo>
                    <a:pt x="760" y="1847"/>
                    <a:pt x="839" y="1826"/>
                    <a:pt x="920" y="1778"/>
                  </a:cubicBezTo>
                  <a:cubicBezTo>
                    <a:pt x="1682" y="1326"/>
                    <a:pt x="2504" y="1040"/>
                    <a:pt x="3385" y="945"/>
                  </a:cubicBezTo>
                  <a:cubicBezTo>
                    <a:pt x="3958" y="887"/>
                    <a:pt x="3990" y="0"/>
                    <a:pt x="3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" name="Google Shape;684;p23">
              <a:extLst>
                <a:ext uri="{FF2B5EF4-FFF2-40B4-BE49-F238E27FC236}">
                  <a16:creationId xmlns:a16="http://schemas.microsoft.com/office/drawing/2014/main" id="{65B1AC5C-1E3D-4D30-A16F-22434C817CC6}"/>
                </a:ext>
              </a:extLst>
            </p:cNvPr>
            <p:cNvSpPr/>
            <p:nvPr/>
          </p:nvSpPr>
          <p:spPr>
            <a:xfrm>
              <a:off x="2673404" y="3437480"/>
              <a:ext cx="55457" cy="25273"/>
            </a:xfrm>
            <a:custGeom>
              <a:avLst/>
              <a:gdLst/>
              <a:ahLst/>
              <a:cxnLst/>
              <a:rect l="l" t="t" r="r" b="b"/>
              <a:pathLst>
                <a:path w="2394" h="1091" extrusionOk="0">
                  <a:moveTo>
                    <a:pt x="1185" y="0"/>
                  </a:moveTo>
                  <a:cubicBezTo>
                    <a:pt x="918" y="0"/>
                    <a:pt x="651" y="48"/>
                    <a:pt x="405" y="142"/>
                  </a:cubicBezTo>
                  <a:cubicBezTo>
                    <a:pt x="155" y="225"/>
                    <a:pt x="0" y="463"/>
                    <a:pt x="72" y="725"/>
                  </a:cubicBezTo>
                  <a:cubicBezTo>
                    <a:pt x="121" y="910"/>
                    <a:pt x="313" y="1072"/>
                    <a:pt x="519" y="1072"/>
                  </a:cubicBezTo>
                  <a:cubicBezTo>
                    <a:pt x="564" y="1072"/>
                    <a:pt x="610" y="1064"/>
                    <a:pt x="655" y="1046"/>
                  </a:cubicBezTo>
                  <a:cubicBezTo>
                    <a:pt x="832" y="984"/>
                    <a:pt x="1003" y="951"/>
                    <a:pt x="1175" y="951"/>
                  </a:cubicBezTo>
                  <a:cubicBezTo>
                    <a:pt x="1361" y="951"/>
                    <a:pt x="1546" y="990"/>
                    <a:pt x="1739" y="1070"/>
                  </a:cubicBezTo>
                  <a:cubicBezTo>
                    <a:pt x="1778" y="1084"/>
                    <a:pt x="1818" y="1090"/>
                    <a:pt x="1858" y="1090"/>
                  </a:cubicBezTo>
                  <a:cubicBezTo>
                    <a:pt x="2064" y="1090"/>
                    <a:pt x="2272" y="926"/>
                    <a:pt x="2322" y="737"/>
                  </a:cubicBezTo>
                  <a:cubicBezTo>
                    <a:pt x="2394" y="463"/>
                    <a:pt x="2227" y="249"/>
                    <a:pt x="1989" y="154"/>
                  </a:cubicBezTo>
                  <a:cubicBezTo>
                    <a:pt x="1735" y="51"/>
                    <a:pt x="1460" y="0"/>
                    <a:pt x="11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7" name="Google Shape;685;p23">
              <a:extLst>
                <a:ext uri="{FF2B5EF4-FFF2-40B4-BE49-F238E27FC236}">
                  <a16:creationId xmlns:a16="http://schemas.microsoft.com/office/drawing/2014/main" id="{25F03F9E-BF43-43C8-8E20-443CF25644D6}"/>
                </a:ext>
              </a:extLst>
            </p:cNvPr>
            <p:cNvGrpSpPr/>
            <p:nvPr/>
          </p:nvGrpSpPr>
          <p:grpSpPr>
            <a:xfrm>
              <a:off x="2504608" y="3524808"/>
              <a:ext cx="389195" cy="365660"/>
              <a:chOff x="2504608" y="3481358"/>
              <a:chExt cx="389195" cy="365660"/>
            </a:xfrm>
          </p:grpSpPr>
          <p:sp>
            <p:nvSpPr>
              <p:cNvPr id="28" name="Google Shape;686;p23">
                <a:extLst>
                  <a:ext uri="{FF2B5EF4-FFF2-40B4-BE49-F238E27FC236}">
                    <a16:creationId xmlns:a16="http://schemas.microsoft.com/office/drawing/2014/main" id="{C217EABA-6CA0-4D3F-AD76-5844F7F19BC5}"/>
                  </a:ext>
                </a:extLst>
              </p:cNvPr>
              <p:cNvSpPr/>
              <p:nvPr/>
            </p:nvSpPr>
            <p:spPr>
              <a:xfrm>
                <a:off x="2504608" y="3481358"/>
                <a:ext cx="389195" cy="365660"/>
              </a:xfrm>
              <a:custGeom>
                <a:avLst/>
                <a:gdLst/>
                <a:ahLst/>
                <a:cxnLst/>
                <a:rect l="l" t="t" r="r" b="b"/>
                <a:pathLst>
                  <a:path w="16801" h="15785" extrusionOk="0">
                    <a:moveTo>
                      <a:pt x="11487" y="806"/>
                    </a:moveTo>
                    <a:cubicBezTo>
                      <a:pt x="11686" y="806"/>
                      <a:pt x="11886" y="808"/>
                      <a:pt x="12086" y="813"/>
                    </a:cubicBezTo>
                    <a:cubicBezTo>
                      <a:pt x="12883" y="825"/>
                      <a:pt x="13776" y="825"/>
                      <a:pt x="14538" y="1122"/>
                    </a:cubicBezTo>
                    <a:cubicBezTo>
                      <a:pt x="15848" y="1634"/>
                      <a:pt x="16015" y="2837"/>
                      <a:pt x="16050" y="4063"/>
                    </a:cubicBezTo>
                    <a:cubicBezTo>
                      <a:pt x="16074" y="4992"/>
                      <a:pt x="16038" y="5932"/>
                      <a:pt x="16038" y="6861"/>
                    </a:cubicBezTo>
                    <a:cubicBezTo>
                      <a:pt x="16038" y="7861"/>
                      <a:pt x="16193" y="9111"/>
                      <a:pt x="15919" y="10088"/>
                    </a:cubicBezTo>
                    <a:cubicBezTo>
                      <a:pt x="15482" y="11668"/>
                      <a:pt x="13759" y="11897"/>
                      <a:pt x="12117" y="11897"/>
                    </a:cubicBezTo>
                    <a:cubicBezTo>
                      <a:pt x="11448" y="11897"/>
                      <a:pt x="10793" y="11859"/>
                      <a:pt x="10243" y="11859"/>
                    </a:cubicBezTo>
                    <a:cubicBezTo>
                      <a:pt x="10160" y="11859"/>
                      <a:pt x="10080" y="11860"/>
                      <a:pt x="10002" y="11862"/>
                    </a:cubicBezTo>
                    <a:cubicBezTo>
                      <a:pt x="8014" y="11909"/>
                      <a:pt x="6013" y="11957"/>
                      <a:pt x="4025" y="12004"/>
                    </a:cubicBezTo>
                    <a:cubicBezTo>
                      <a:pt x="3743" y="12009"/>
                      <a:pt x="3367" y="12039"/>
                      <a:pt x="2983" y="12039"/>
                    </a:cubicBezTo>
                    <a:cubicBezTo>
                      <a:pt x="2409" y="12039"/>
                      <a:pt x="1817" y="11973"/>
                      <a:pt x="1489" y="11659"/>
                    </a:cubicBezTo>
                    <a:cubicBezTo>
                      <a:pt x="632" y="10826"/>
                      <a:pt x="834" y="9064"/>
                      <a:pt x="846" y="7980"/>
                    </a:cubicBezTo>
                    <a:cubicBezTo>
                      <a:pt x="846" y="7004"/>
                      <a:pt x="870" y="6028"/>
                      <a:pt x="906" y="5051"/>
                    </a:cubicBezTo>
                    <a:cubicBezTo>
                      <a:pt x="929" y="4146"/>
                      <a:pt x="787" y="2991"/>
                      <a:pt x="1025" y="2122"/>
                    </a:cubicBezTo>
                    <a:cubicBezTo>
                      <a:pt x="1314" y="1052"/>
                      <a:pt x="2192" y="938"/>
                      <a:pt x="3110" y="938"/>
                    </a:cubicBezTo>
                    <a:cubicBezTo>
                      <a:pt x="3358" y="938"/>
                      <a:pt x="3608" y="947"/>
                      <a:pt x="3852" y="947"/>
                    </a:cubicBezTo>
                    <a:cubicBezTo>
                      <a:pt x="3930" y="947"/>
                      <a:pt x="4008" y="946"/>
                      <a:pt x="4085" y="944"/>
                    </a:cubicBezTo>
                    <a:cubicBezTo>
                      <a:pt x="4632" y="920"/>
                      <a:pt x="5180" y="908"/>
                      <a:pt x="5740" y="884"/>
                    </a:cubicBezTo>
                    <a:cubicBezTo>
                      <a:pt x="5787" y="908"/>
                      <a:pt x="5835" y="932"/>
                      <a:pt x="5894" y="932"/>
                    </a:cubicBezTo>
                    <a:cubicBezTo>
                      <a:pt x="6138" y="939"/>
                      <a:pt x="6382" y="942"/>
                      <a:pt x="6625" y="942"/>
                    </a:cubicBezTo>
                    <a:cubicBezTo>
                      <a:pt x="8249" y="942"/>
                      <a:pt x="9862" y="806"/>
                      <a:pt x="11487" y="806"/>
                    </a:cubicBezTo>
                    <a:close/>
                    <a:moveTo>
                      <a:pt x="9990" y="12576"/>
                    </a:moveTo>
                    <a:cubicBezTo>
                      <a:pt x="10002" y="12576"/>
                      <a:pt x="10002" y="12576"/>
                      <a:pt x="10002" y="12588"/>
                    </a:cubicBezTo>
                    <a:cubicBezTo>
                      <a:pt x="10526" y="13112"/>
                      <a:pt x="11836" y="14160"/>
                      <a:pt x="10704" y="14743"/>
                    </a:cubicBezTo>
                    <a:cubicBezTo>
                      <a:pt x="10459" y="14874"/>
                      <a:pt x="10025" y="14907"/>
                      <a:pt x="9571" y="14907"/>
                    </a:cubicBezTo>
                    <a:cubicBezTo>
                      <a:pt x="9101" y="14907"/>
                      <a:pt x="8609" y="14872"/>
                      <a:pt x="8283" y="14872"/>
                    </a:cubicBezTo>
                    <a:cubicBezTo>
                      <a:pt x="8237" y="14872"/>
                      <a:pt x="8195" y="14872"/>
                      <a:pt x="8157" y="14874"/>
                    </a:cubicBezTo>
                    <a:cubicBezTo>
                      <a:pt x="7625" y="14902"/>
                      <a:pt x="7014" y="15010"/>
                      <a:pt x="6453" y="15010"/>
                    </a:cubicBezTo>
                    <a:cubicBezTo>
                      <a:pt x="6298" y="15010"/>
                      <a:pt x="6146" y="15002"/>
                      <a:pt x="6002" y="14981"/>
                    </a:cubicBezTo>
                    <a:cubicBezTo>
                      <a:pt x="5573" y="14910"/>
                      <a:pt x="5073" y="14767"/>
                      <a:pt x="5049" y="14350"/>
                    </a:cubicBezTo>
                    <a:cubicBezTo>
                      <a:pt x="5025" y="13909"/>
                      <a:pt x="5632" y="13124"/>
                      <a:pt x="5847" y="12850"/>
                    </a:cubicBezTo>
                    <a:cubicBezTo>
                      <a:pt x="5894" y="12790"/>
                      <a:pt x="5918" y="12731"/>
                      <a:pt x="5930" y="12671"/>
                    </a:cubicBezTo>
                    <a:cubicBezTo>
                      <a:pt x="7275" y="12636"/>
                      <a:pt x="8633" y="12600"/>
                      <a:pt x="9990" y="12576"/>
                    </a:cubicBezTo>
                    <a:close/>
                    <a:moveTo>
                      <a:pt x="11429" y="0"/>
                    </a:moveTo>
                    <a:cubicBezTo>
                      <a:pt x="10206" y="0"/>
                      <a:pt x="8963" y="116"/>
                      <a:pt x="7752" y="182"/>
                    </a:cubicBezTo>
                    <a:cubicBezTo>
                      <a:pt x="7700" y="151"/>
                      <a:pt x="7640" y="120"/>
                      <a:pt x="7570" y="120"/>
                    </a:cubicBezTo>
                    <a:cubicBezTo>
                      <a:pt x="7560" y="120"/>
                      <a:pt x="7549" y="120"/>
                      <a:pt x="7537" y="122"/>
                    </a:cubicBezTo>
                    <a:cubicBezTo>
                      <a:pt x="5859" y="170"/>
                      <a:pt x="4192" y="205"/>
                      <a:pt x="2513" y="289"/>
                    </a:cubicBezTo>
                    <a:cubicBezTo>
                      <a:pt x="1834" y="313"/>
                      <a:pt x="1025" y="229"/>
                      <a:pt x="572" y="848"/>
                    </a:cubicBezTo>
                    <a:cubicBezTo>
                      <a:pt x="1" y="1634"/>
                      <a:pt x="251" y="3265"/>
                      <a:pt x="215" y="4170"/>
                    </a:cubicBezTo>
                    <a:cubicBezTo>
                      <a:pt x="156" y="5730"/>
                      <a:pt x="132" y="7290"/>
                      <a:pt x="132" y="8861"/>
                    </a:cubicBezTo>
                    <a:cubicBezTo>
                      <a:pt x="132" y="10683"/>
                      <a:pt x="156" y="12266"/>
                      <a:pt x="2227" y="12647"/>
                    </a:cubicBezTo>
                    <a:cubicBezTo>
                      <a:pt x="2674" y="12729"/>
                      <a:pt x="3137" y="12756"/>
                      <a:pt x="3604" y="12756"/>
                    </a:cubicBezTo>
                    <a:cubicBezTo>
                      <a:pt x="4095" y="12756"/>
                      <a:pt x="4590" y="12726"/>
                      <a:pt x="5073" y="12695"/>
                    </a:cubicBezTo>
                    <a:lnTo>
                      <a:pt x="5073" y="12695"/>
                    </a:lnTo>
                    <a:cubicBezTo>
                      <a:pt x="4561" y="13421"/>
                      <a:pt x="3882" y="14576"/>
                      <a:pt x="4299" y="15291"/>
                    </a:cubicBezTo>
                    <a:cubicBezTo>
                      <a:pt x="4530" y="15674"/>
                      <a:pt x="5167" y="15784"/>
                      <a:pt x="5870" y="15784"/>
                    </a:cubicBezTo>
                    <a:cubicBezTo>
                      <a:pt x="6758" y="15784"/>
                      <a:pt x="7751" y="15608"/>
                      <a:pt x="8157" y="15588"/>
                    </a:cubicBezTo>
                    <a:cubicBezTo>
                      <a:pt x="9145" y="15541"/>
                      <a:pt x="10312" y="15636"/>
                      <a:pt x="11276" y="15422"/>
                    </a:cubicBezTo>
                    <a:cubicBezTo>
                      <a:pt x="11562" y="15362"/>
                      <a:pt x="11836" y="15350"/>
                      <a:pt x="12026" y="15088"/>
                    </a:cubicBezTo>
                    <a:cubicBezTo>
                      <a:pt x="12562" y="14362"/>
                      <a:pt x="11645" y="13255"/>
                      <a:pt x="10978" y="12552"/>
                    </a:cubicBezTo>
                    <a:lnTo>
                      <a:pt x="10978" y="12552"/>
                    </a:lnTo>
                    <a:cubicBezTo>
                      <a:pt x="11417" y="12555"/>
                      <a:pt x="11901" y="12574"/>
                      <a:pt x="12398" y="12574"/>
                    </a:cubicBezTo>
                    <a:cubicBezTo>
                      <a:pt x="13856" y="12574"/>
                      <a:pt x="15418" y="12415"/>
                      <a:pt x="16217" y="11242"/>
                    </a:cubicBezTo>
                    <a:cubicBezTo>
                      <a:pt x="16717" y="10504"/>
                      <a:pt x="16717" y="9540"/>
                      <a:pt x="16741" y="8671"/>
                    </a:cubicBezTo>
                    <a:cubicBezTo>
                      <a:pt x="16777" y="7147"/>
                      <a:pt x="16800" y="5599"/>
                      <a:pt x="16765" y="4063"/>
                    </a:cubicBezTo>
                    <a:cubicBezTo>
                      <a:pt x="16717" y="2253"/>
                      <a:pt x="16253" y="825"/>
                      <a:pt x="14360" y="324"/>
                    </a:cubicBezTo>
                    <a:cubicBezTo>
                      <a:pt x="13416" y="78"/>
                      <a:pt x="12430" y="0"/>
                      <a:pt x="11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" name="Google Shape;687;p23">
                <a:extLst>
                  <a:ext uri="{FF2B5EF4-FFF2-40B4-BE49-F238E27FC236}">
                    <a16:creationId xmlns:a16="http://schemas.microsoft.com/office/drawing/2014/main" id="{95A746C3-4507-4415-87E2-DA1FA193CF7F}"/>
                  </a:ext>
                </a:extLst>
              </p:cNvPr>
              <p:cNvSpPr/>
              <p:nvPr/>
            </p:nvSpPr>
            <p:spPr>
              <a:xfrm>
                <a:off x="2548736" y="3526644"/>
                <a:ext cx="297902" cy="179923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7767" extrusionOk="0">
                    <a:moveTo>
                      <a:pt x="10500" y="711"/>
                    </a:moveTo>
                    <a:cubicBezTo>
                      <a:pt x="11045" y="711"/>
                      <a:pt x="11589" y="716"/>
                      <a:pt x="12133" y="727"/>
                    </a:cubicBezTo>
                    <a:cubicBezTo>
                      <a:pt x="12145" y="2739"/>
                      <a:pt x="12109" y="4751"/>
                      <a:pt x="12014" y="6763"/>
                    </a:cubicBezTo>
                    <a:cubicBezTo>
                      <a:pt x="8631" y="6947"/>
                      <a:pt x="5237" y="7052"/>
                      <a:pt x="1843" y="7052"/>
                    </a:cubicBezTo>
                    <a:cubicBezTo>
                      <a:pt x="1499" y="7052"/>
                      <a:pt x="1155" y="7051"/>
                      <a:pt x="810" y="7049"/>
                    </a:cubicBezTo>
                    <a:cubicBezTo>
                      <a:pt x="798" y="5823"/>
                      <a:pt x="775" y="4585"/>
                      <a:pt x="763" y="3358"/>
                    </a:cubicBezTo>
                    <a:cubicBezTo>
                      <a:pt x="751" y="2811"/>
                      <a:pt x="572" y="1989"/>
                      <a:pt x="727" y="1477"/>
                    </a:cubicBezTo>
                    <a:cubicBezTo>
                      <a:pt x="894" y="989"/>
                      <a:pt x="1191" y="822"/>
                      <a:pt x="1572" y="763"/>
                    </a:cubicBezTo>
                    <a:cubicBezTo>
                      <a:pt x="1584" y="763"/>
                      <a:pt x="1584" y="775"/>
                      <a:pt x="1596" y="775"/>
                    </a:cubicBezTo>
                    <a:cubicBezTo>
                      <a:pt x="2215" y="789"/>
                      <a:pt x="2834" y="795"/>
                      <a:pt x="3453" y="795"/>
                    </a:cubicBezTo>
                    <a:cubicBezTo>
                      <a:pt x="5802" y="795"/>
                      <a:pt x="8151" y="711"/>
                      <a:pt x="10500" y="711"/>
                    </a:cubicBezTo>
                    <a:close/>
                    <a:moveTo>
                      <a:pt x="10468" y="1"/>
                    </a:moveTo>
                    <a:cubicBezTo>
                      <a:pt x="8175" y="1"/>
                      <a:pt x="5887" y="77"/>
                      <a:pt x="3599" y="77"/>
                    </a:cubicBezTo>
                    <a:cubicBezTo>
                      <a:pt x="3272" y="77"/>
                      <a:pt x="2946" y="76"/>
                      <a:pt x="2620" y="72"/>
                    </a:cubicBezTo>
                    <a:cubicBezTo>
                      <a:pt x="2573" y="48"/>
                      <a:pt x="2525" y="36"/>
                      <a:pt x="2453" y="36"/>
                    </a:cubicBezTo>
                    <a:cubicBezTo>
                      <a:pt x="2392" y="35"/>
                      <a:pt x="2330" y="35"/>
                      <a:pt x="2268" y="35"/>
                    </a:cubicBezTo>
                    <a:cubicBezTo>
                      <a:pt x="1595" y="35"/>
                      <a:pt x="940" y="94"/>
                      <a:pt x="275" y="203"/>
                    </a:cubicBezTo>
                    <a:cubicBezTo>
                      <a:pt x="120" y="227"/>
                      <a:pt x="1" y="405"/>
                      <a:pt x="13" y="548"/>
                    </a:cubicBezTo>
                    <a:cubicBezTo>
                      <a:pt x="36" y="2834"/>
                      <a:pt x="72" y="5120"/>
                      <a:pt x="108" y="7406"/>
                    </a:cubicBezTo>
                    <a:cubicBezTo>
                      <a:pt x="108" y="7597"/>
                      <a:pt x="275" y="7763"/>
                      <a:pt x="465" y="7763"/>
                    </a:cubicBezTo>
                    <a:cubicBezTo>
                      <a:pt x="827" y="7766"/>
                      <a:pt x="1189" y="7767"/>
                      <a:pt x="1551" y="7767"/>
                    </a:cubicBezTo>
                    <a:cubicBezTo>
                      <a:pt x="5154" y="7767"/>
                      <a:pt x="8757" y="7659"/>
                      <a:pt x="12359" y="7454"/>
                    </a:cubicBezTo>
                    <a:cubicBezTo>
                      <a:pt x="12562" y="7442"/>
                      <a:pt x="12705" y="7299"/>
                      <a:pt x="12717" y="7097"/>
                    </a:cubicBezTo>
                    <a:cubicBezTo>
                      <a:pt x="12824" y="4858"/>
                      <a:pt x="12860" y="2620"/>
                      <a:pt x="12836" y="382"/>
                    </a:cubicBezTo>
                    <a:cubicBezTo>
                      <a:pt x="12836" y="191"/>
                      <a:pt x="12681" y="36"/>
                      <a:pt x="12490" y="24"/>
                    </a:cubicBezTo>
                    <a:cubicBezTo>
                      <a:pt x="11816" y="7"/>
                      <a:pt x="11142" y="1"/>
                      <a:pt x="104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" name="Google Shape;688;p23">
                <a:extLst>
                  <a:ext uri="{FF2B5EF4-FFF2-40B4-BE49-F238E27FC236}">
                    <a16:creationId xmlns:a16="http://schemas.microsoft.com/office/drawing/2014/main" id="{339541CD-CAC2-4C0D-AC2D-63A271D04187}"/>
                  </a:ext>
                </a:extLst>
              </p:cNvPr>
              <p:cNvSpPr/>
              <p:nvPr/>
            </p:nvSpPr>
            <p:spPr>
              <a:xfrm>
                <a:off x="2681118" y="3716264"/>
                <a:ext cx="29535" cy="28887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47" extrusionOk="0">
                    <a:moveTo>
                      <a:pt x="690" y="0"/>
                    </a:moveTo>
                    <a:cubicBezTo>
                      <a:pt x="658" y="0"/>
                      <a:pt x="627" y="2"/>
                      <a:pt x="596" y="6"/>
                    </a:cubicBezTo>
                    <a:cubicBezTo>
                      <a:pt x="406" y="6"/>
                      <a:pt x="215" y="54"/>
                      <a:pt x="108" y="220"/>
                    </a:cubicBezTo>
                    <a:cubicBezTo>
                      <a:pt x="25" y="339"/>
                      <a:pt x="1" y="470"/>
                      <a:pt x="36" y="590"/>
                    </a:cubicBezTo>
                    <a:cubicBezTo>
                      <a:pt x="25" y="828"/>
                      <a:pt x="156" y="1066"/>
                      <a:pt x="382" y="1173"/>
                    </a:cubicBezTo>
                    <a:cubicBezTo>
                      <a:pt x="478" y="1222"/>
                      <a:pt x="582" y="1246"/>
                      <a:pt x="684" y="1246"/>
                    </a:cubicBezTo>
                    <a:cubicBezTo>
                      <a:pt x="950" y="1246"/>
                      <a:pt x="1203" y="1084"/>
                      <a:pt x="1263" y="792"/>
                    </a:cubicBezTo>
                    <a:cubicBezTo>
                      <a:pt x="1275" y="697"/>
                      <a:pt x="1275" y="590"/>
                      <a:pt x="1239" y="494"/>
                    </a:cubicBezTo>
                    <a:cubicBezTo>
                      <a:pt x="1263" y="387"/>
                      <a:pt x="1227" y="244"/>
                      <a:pt x="1144" y="173"/>
                    </a:cubicBezTo>
                    <a:cubicBezTo>
                      <a:pt x="1014" y="53"/>
                      <a:pt x="851" y="0"/>
                      <a:pt x="6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" name="Google Shape;689;p23">
                <a:extLst>
                  <a:ext uri="{FF2B5EF4-FFF2-40B4-BE49-F238E27FC236}">
                    <a16:creationId xmlns:a16="http://schemas.microsoft.com/office/drawing/2014/main" id="{8F1AF5C2-9022-4885-92C8-41E176E01138}"/>
                  </a:ext>
                </a:extLst>
              </p:cNvPr>
              <p:cNvSpPr/>
              <p:nvPr/>
            </p:nvSpPr>
            <p:spPr>
              <a:xfrm>
                <a:off x="2578524" y="3557846"/>
                <a:ext cx="100976" cy="114064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924" extrusionOk="0">
                    <a:moveTo>
                      <a:pt x="2951" y="233"/>
                    </a:moveTo>
                    <a:cubicBezTo>
                      <a:pt x="3346" y="233"/>
                      <a:pt x="3718" y="282"/>
                      <a:pt x="3858" y="475"/>
                    </a:cubicBezTo>
                    <a:cubicBezTo>
                      <a:pt x="3977" y="642"/>
                      <a:pt x="3846" y="1333"/>
                      <a:pt x="3834" y="1511"/>
                    </a:cubicBezTo>
                    <a:cubicBezTo>
                      <a:pt x="3834" y="1868"/>
                      <a:pt x="3811" y="2214"/>
                      <a:pt x="3787" y="2559"/>
                    </a:cubicBezTo>
                    <a:cubicBezTo>
                      <a:pt x="3775" y="2904"/>
                      <a:pt x="3763" y="3261"/>
                      <a:pt x="3715" y="3595"/>
                    </a:cubicBezTo>
                    <a:cubicBezTo>
                      <a:pt x="3715" y="3976"/>
                      <a:pt x="3596" y="4309"/>
                      <a:pt x="3322" y="4595"/>
                    </a:cubicBezTo>
                    <a:cubicBezTo>
                      <a:pt x="3215" y="4595"/>
                      <a:pt x="3108" y="4607"/>
                      <a:pt x="2989" y="4607"/>
                    </a:cubicBezTo>
                    <a:cubicBezTo>
                      <a:pt x="2866" y="4635"/>
                      <a:pt x="2557" y="4658"/>
                      <a:pt x="2201" y="4658"/>
                    </a:cubicBezTo>
                    <a:cubicBezTo>
                      <a:pt x="1522" y="4658"/>
                      <a:pt x="675" y="4574"/>
                      <a:pt x="644" y="4285"/>
                    </a:cubicBezTo>
                    <a:cubicBezTo>
                      <a:pt x="644" y="3571"/>
                      <a:pt x="560" y="2857"/>
                      <a:pt x="536" y="2142"/>
                    </a:cubicBezTo>
                    <a:cubicBezTo>
                      <a:pt x="525" y="1761"/>
                      <a:pt x="513" y="1380"/>
                      <a:pt x="548" y="999"/>
                    </a:cubicBezTo>
                    <a:cubicBezTo>
                      <a:pt x="560" y="904"/>
                      <a:pt x="572" y="523"/>
                      <a:pt x="667" y="428"/>
                    </a:cubicBezTo>
                    <a:cubicBezTo>
                      <a:pt x="808" y="293"/>
                      <a:pt x="1056" y="262"/>
                      <a:pt x="1306" y="262"/>
                    </a:cubicBezTo>
                    <a:cubicBezTo>
                      <a:pt x="1519" y="262"/>
                      <a:pt x="1733" y="285"/>
                      <a:pt x="1882" y="285"/>
                    </a:cubicBezTo>
                    <a:cubicBezTo>
                      <a:pt x="2111" y="285"/>
                      <a:pt x="2543" y="233"/>
                      <a:pt x="2951" y="233"/>
                    </a:cubicBezTo>
                    <a:close/>
                    <a:moveTo>
                      <a:pt x="3497" y="0"/>
                    </a:moveTo>
                    <a:cubicBezTo>
                      <a:pt x="3272" y="0"/>
                      <a:pt x="3017" y="47"/>
                      <a:pt x="2846" y="47"/>
                    </a:cubicBezTo>
                    <a:cubicBezTo>
                      <a:pt x="2465" y="47"/>
                      <a:pt x="2063" y="25"/>
                      <a:pt x="1668" y="25"/>
                    </a:cubicBezTo>
                    <a:cubicBezTo>
                      <a:pt x="1470" y="25"/>
                      <a:pt x="1275" y="31"/>
                      <a:pt x="1084" y="47"/>
                    </a:cubicBezTo>
                    <a:cubicBezTo>
                      <a:pt x="679" y="94"/>
                      <a:pt x="513" y="142"/>
                      <a:pt x="382" y="535"/>
                    </a:cubicBezTo>
                    <a:cubicBezTo>
                      <a:pt x="1" y="1678"/>
                      <a:pt x="405" y="3107"/>
                      <a:pt x="405" y="4285"/>
                    </a:cubicBezTo>
                    <a:cubicBezTo>
                      <a:pt x="405" y="4297"/>
                      <a:pt x="405" y="4321"/>
                      <a:pt x="417" y="4333"/>
                    </a:cubicBezTo>
                    <a:cubicBezTo>
                      <a:pt x="513" y="4857"/>
                      <a:pt x="1001" y="4809"/>
                      <a:pt x="1501" y="4821"/>
                    </a:cubicBezTo>
                    <a:cubicBezTo>
                      <a:pt x="1796" y="4835"/>
                      <a:pt x="2343" y="4924"/>
                      <a:pt x="2835" y="4924"/>
                    </a:cubicBezTo>
                    <a:cubicBezTo>
                      <a:pt x="3196" y="4924"/>
                      <a:pt x="3527" y="4875"/>
                      <a:pt x="3703" y="4714"/>
                    </a:cubicBezTo>
                    <a:cubicBezTo>
                      <a:pt x="3906" y="4535"/>
                      <a:pt x="3894" y="4190"/>
                      <a:pt x="3918" y="3952"/>
                    </a:cubicBezTo>
                    <a:cubicBezTo>
                      <a:pt x="3989" y="3249"/>
                      <a:pt x="4037" y="2559"/>
                      <a:pt x="4061" y="1868"/>
                    </a:cubicBezTo>
                    <a:cubicBezTo>
                      <a:pt x="4084" y="1392"/>
                      <a:pt x="4358" y="356"/>
                      <a:pt x="3846" y="70"/>
                    </a:cubicBezTo>
                    <a:cubicBezTo>
                      <a:pt x="3757" y="17"/>
                      <a:pt x="3633" y="0"/>
                      <a:pt x="34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" name="Google Shape;690;p23">
                <a:extLst>
                  <a:ext uri="{FF2B5EF4-FFF2-40B4-BE49-F238E27FC236}">
                    <a16:creationId xmlns:a16="http://schemas.microsoft.com/office/drawing/2014/main" id="{3CF04231-3861-471F-A9E0-6EB0ECA4A97D}"/>
                  </a:ext>
                </a:extLst>
              </p:cNvPr>
              <p:cNvSpPr/>
              <p:nvPr/>
            </p:nvSpPr>
            <p:spPr>
              <a:xfrm>
                <a:off x="2602754" y="3573597"/>
                <a:ext cx="52654" cy="87054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3758" extrusionOk="0">
                    <a:moveTo>
                      <a:pt x="161" y="0"/>
                    </a:moveTo>
                    <a:cubicBezTo>
                      <a:pt x="83" y="0"/>
                      <a:pt x="0" y="85"/>
                      <a:pt x="50" y="176"/>
                    </a:cubicBezTo>
                    <a:cubicBezTo>
                      <a:pt x="348" y="795"/>
                      <a:pt x="645" y="1415"/>
                      <a:pt x="931" y="2022"/>
                    </a:cubicBezTo>
                    <a:lnTo>
                      <a:pt x="229" y="3093"/>
                    </a:lnTo>
                    <a:cubicBezTo>
                      <a:pt x="171" y="3184"/>
                      <a:pt x="251" y="3264"/>
                      <a:pt x="333" y="3264"/>
                    </a:cubicBezTo>
                    <a:cubicBezTo>
                      <a:pt x="369" y="3264"/>
                      <a:pt x="406" y="3249"/>
                      <a:pt x="431" y="3212"/>
                    </a:cubicBezTo>
                    <a:cubicBezTo>
                      <a:pt x="633" y="2903"/>
                      <a:pt x="848" y="2581"/>
                      <a:pt x="1050" y="2272"/>
                    </a:cubicBezTo>
                    <a:cubicBezTo>
                      <a:pt x="1288" y="2748"/>
                      <a:pt x="1514" y="3224"/>
                      <a:pt x="1741" y="3701"/>
                    </a:cubicBezTo>
                    <a:cubicBezTo>
                      <a:pt x="1763" y="3741"/>
                      <a:pt x="1797" y="3757"/>
                      <a:pt x="1832" y="3757"/>
                    </a:cubicBezTo>
                    <a:cubicBezTo>
                      <a:pt x="1911" y="3757"/>
                      <a:pt x="1993" y="3672"/>
                      <a:pt x="1943" y="3581"/>
                    </a:cubicBezTo>
                    <a:cubicBezTo>
                      <a:pt x="1705" y="3069"/>
                      <a:pt x="1455" y="2558"/>
                      <a:pt x="1205" y="2046"/>
                    </a:cubicBezTo>
                    <a:cubicBezTo>
                      <a:pt x="1538" y="1546"/>
                      <a:pt x="1872" y="1034"/>
                      <a:pt x="2205" y="533"/>
                    </a:cubicBezTo>
                    <a:cubicBezTo>
                      <a:pt x="2272" y="449"/>
                      <a:pt x="2185" y="365"/>
                      <a:pt x="2099" y="365"/>
                    </a:cubicBezTo>
                    <a:cubicBezTo>
                      <a:pt x="2063" y="365"/>
                      <a:pt x="2027" y="380"/>
                      <a:pt x="2003" y="414"/>
                    </a:cubicBezTo>
                    <a:cubicBezTo>
                      <a:pt x="1705" y="879"/>
                      <a:pt x="1395" y="1331"/>
                      <a:pt x="1086" y="1796"/>
                    </a:cubicBezTo>
                    <a:cubicBezTo>
                      <a:pt x="812" y="1212"/>
                      <a:pt x="526" y="641"/>
                      <a:pt x="252" y="57"/>
                    </a:cubicBezTo>
                    <a:cubicBezTo>
                      <a:pt x="231" y="17"/>
                      <a:pt x="196" y="0"/>
                      <a:pt x="1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" name="Google Shape;691;p23">
                <a:extLst>
                  <a:ext uri="{FF2B5EF4-FFF2-40B4-BE49-F238E27FC236}">
                    <a16:creationId xmlns:a16="http://schemas.microsoft.com/office/drawing/2014/main" id="{CEB7919A-8F5C-4887-B402-A9243CD56772}"/>
                  </a:ext>
                </a:extLst>
              </p:cNvPr>
              <p:cNvSpPr/>
              <p:nvPr/>
            </p:nvSpPr>
            <p:spPr>
              <a:xfrm>
                <a:off x="2697402" y="3560556"/>
                <a:ext cx="97664" cy="3472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1499" extrusionOk="0">
                    <a:moveTo>
                      <a:pt x="274" y="275"/>
                    </a:moveTo>
                    <a:cubicBezTo>
                      <a:pt x="941" y="275"/>
                      <a:pt x="1608" y="287"/>
                      <a:pt x="2262" y="299"/>
                    </a:cubicBezTo>
                    <a:cubicBezTo>
                      <a:pt x="2274" y="299"/>
                      <a:pt x="2288" y="299"/>
                      <a:pt x="2304" y="299"/>
                    </a:cubicBezTo>
                    <a:cubicBezTo>
                      <a:pt x="2416" y="299"/>
                      <a:pt x="2613" y="289"/>
                      <a:pt x="2835" y="289"/>
                    </a:cubicBezTo>
                    <a:cubicBezTo>
                      <a:pt x="3404" y="289"/>
                      <a:pt x="4130" y="356"/>
                      <a:pt x="3965" y="835"/>
                    </a:cubicBezTo>
                    <a:cubicBezTo>
                      <a:pt x="3863" y="1142"/>
                      <a:pt x="3235" y="1197"/>
                      <a:pt x="2678" y="1197"/>
                    </a:cubicBezTo>
                    <a:cubicBezTo>
                      <a:pt x="2361" y="1197"/>
                      <a:pt x="2066" y="1179"/>
                      <a:pt x="1904" y="1179"/>
                    </a:cubicBezTo>
                    <a:cubicBezTo>
                      <a:pt x="1887" y="1179"/>
                      <a:pt x="1872" y="1179"/>
                      <a:pt x="1858" y="1180"/>
                    </a:cubicBezTo>
                    <a:cubicBezTo>
                      <a:pt x="1654" y="1180"/>
                      <a:pt x="1431" y="1210"/>
                      <a:pt x="1217" y="1210"/>
                    </a:cubicBezTo>
                    <a:cubicBezTo>
                      <a:pt x="1131" y="1210"/>
                      <a:pt x="1046" y="1205"/>
                      <a:pt x="965" y="1192"/>
                    </a:cubicBezTo>
                    <a:cubicBezTo>
                      <a:pt x="346" y="1085"/>
                      <a:pt x="286" y="858"/>
                      <a:pt x="274" y="275"/>
                    </a:cubicBezTo>
                    <a:close/>
                    <a:moveTo>
                      <a:pt x="2173" y="0"/>
                    </a:moveTo>
                    <a:cubicBezTo>
                      <a:pt x="1514" y="0"/>
                      <a:pt x="848" y="37"/>
                      <a:pt x="226" y="37"/>
                    </a:cubicBezTo>
                    <a:cubicBezTo>
                      <a:pt x="143" y="37"/>
                      <a:pt x="107" y="96"/>
                      <a:pt x="107" y="168"/>
                    </a:cubicBezTo>
                    <a:cubicBezTo>
                      <a:pt x="72" y="180"/>
                      <a:pt x="48" y="215"/>
                      <a:pt x="48" y="263"/>
                    </a:cubicBezTo>
                    <a:cubicBezTo>
                      <a:pt x="48" y="608"/>
                      <a:pt x="0" y="966"/>
                      <a:pt x="95" y="1299"/>
                    </a:cubicBezTo>
                    <a:cubicBezTo>
                      <a:pt x="95" y="1335"/>
                      <a:pt x="131" y="1370"/>
                      <a:pt x="179" y="1382"/>
                    </a:cubicBezTo>
                    <a:cubicBezTo>
                      <a:pt x="484" y="1469"/>
                      <a:pt x="828" y="1498"/>
                      <a:pt x="1185" y="1498"/>
                    </a:cubicBezTo>
                    <a:cubicBezTo>
                      <a:pt x="1859" y="1498"/>
                      <a:pt x="2580" y="1394"/>
                      <a:pt x="3179" y="1370"/>
                    </a:cubicBezTo>
                    <a:cubicBezTo>
                      <a:pt x="3282" y="1364"/>
                      <a:pt x="3379" y="1364"/>
                      <a:pt x="3469" y="1364"/>
                    </a:cubicBezTo>
                    <a:cubicBezTo>
                      <a:pt x="3495" y="1364"/>
                      <a:pt x="3520" y="1364"/>
                      <a:pt x="3545" y="1364"/>
                    </a:cubicBezTo>
                    <a:cubicBezTo>
                      <a:pt x="3949" y="1364"/>
                      <a:pt x="4194" y="1349"/>
                      <a:pt x="4203" y="835"/>
                    </a:cubicBezTo>
                    <a:cubicBezTo>
                      <a:pt x="4215" y="394"/>
                      <a:pt x="4156" y="180"/>
                      <a:pt x="3715" y="108"/>
                    </a:cubicBezTo>
                    <a:cubicBezTo>
                      <a:pt x="3223" y="24"/>
                      <a:pt x="2700" y="0"/>
                      <a:pt x="21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" name="Google Shape;692;p23">
                <a:extLst>
                  <a:ext uri="{FF2B5EF4-FFF2-40B4-BE49-F238E27FC236}">
                    <a16:creationId xmlns:a16="http://schemas.microsoft.com/office/drawing/2014/main" id="{F1E870EA-32CE-4506-B2C6-870907E0CBEF}"/>
                  </a:ext>
                </a:extLst>
              </p:cNvPr>
              <p:cNvSpPr/>
              <p:nvPr/>
            </p:nvSpPr>
            <p:spPr>
              <a:xfrm>
                <a:off x="2700993" y="3600212"/>
                <a:ext cx="86892" cy="24833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1072" extrusionOk="0">
                    <a:moveTo>
                      <a:pt x="1096" y="225"/>
                    </a:moveTo>
                    <a:cubicBezTo>
                      <a:pt x="1431" y="225"/>
                      <a:pt x="1789" y="277"/>
                      <a:pt x="2036" y="277"/>
                    </a:cubicBezTo>
                    <a:lnTo>
                      <a:pt x="3060" y="277"/>
                    </a:lnTo>
                    <a:cubicBezTo>
                      <a:pt x="3049" y="589"/>
                      <a:pt x="2934" y="744"/>
                      <a:pt x="2725" y="744"/>
                    </a:cubicBezTo>
                    <a:cubicBezTo>
                      <a:pt x="2710" y="744"/>
                      <a:pt x="2695" y="743"/>
                      <a:pt x="2679" y="742"/>
                    </a:cubicBezTo>
                    <a:cubicBezTo>
                      <a:pt x="2520" y="790"/>
                      <a:pt x="2325" y="802"/>
                      <a:pt x="2123" y="802"/>
                    </a:cubicBezTo>
                    <a:cubicBezTo>
                      <a:pt x="1910" y="802"/>
                      <a:pt x="1688" y="788"/>
                      <a:pt x="1492" y="788"/>
                    </a:cubicBezTo>
                    <a:cubicBezTo>
                      <a:pt x="1458" y="788"/>
                      <a:pt x="1425" y="788"/>
                      <a:pt x="1393" y="789"/>
                    </a:cubicBezTo>
                    <a:cubicBezTo>
                      <a:pt x="1250" y="789"/>
                      <a:pt x="1060" y="825"/>
                      <a:pt x="889" y="825"/>
                    </a:cubicBezTo>
                    <a:cubicBezTo>
                      <a:pt x="818" y="825"/>
                      <a:pt x="750" y="819"/>
                      <a:pt x="691" y="801"/>
                    </a:cubicBezTo>
                    <a:cubicBezTo>
                      <a:pt x="417" y="730"/>
                      <a:pt x="357" y="599"/>
                      <a:pt x="321" y="385"/>
                    </a:cubicBezTo>
                    <a:lnTo>
                      <a:pt x="321" y="385"/>
                    </a:lnTo>
                    <a:cubicBezTo>
                      <a:pt x="331" y="390"/>
                      <a:pt x="343" y="392"/>
                      <a:pt x="356" y="392"/>
                    </a:cubicBezTo>
                    <a:cubicBezTo>
                      <a:pt x="375" y="392"/>
                      <a:pt x="396" y="387"/>
                      <a:pt x="417" y="373"/>
                    </a:cubicBezTo>
                    <a:cubicBezTo>
                      <a:pt x="584" y="257"/>
                      <a:pt x="833" y="225"/>
                      <a:pt x="1096" y="225"/>
                    </a:cubicBezTo>
                    <a:close/>
                    <a:moveTo>
                      <a:pt x="2607" y="0"/>
                    </a:moveTo>
                    <a:cubicBezTo>
                      <a:pt x="2243" y="0"/>
                      <a:pt x="1859" y="39"/>
                      <a:pt x="1524" y="39"/>
                    </a:cubicBezTo>
                    <a:cubicBezTo>
                      <a:pt x="1338" y="39"/>
                      <a:pt x="1130" y="15"/>
                      <a:pt x="927" y="15"/>
                    </a:cubicBezTo>
                    <a:cubicBezTo>
                      <a:pt x="701" y="15"/>
                      <a:pt x="479" y="45"/>
                      <a:pt x="298" y="170"/>
                    </a:cubicBezTo>
                    <a:cubicBezTo>
                      <a:pt x="274" y="182"/>
                      <a:pt x="274" y="194"/>
                      <a:pt x="262" y="206"/>
                    </a:cubicBezTo>
                    <a:cubicBezTo>
                      <a:pt x="235" y="179"/>
                      <a:pt x="198" y="166"/>
                      <a:pt x="163" y="166"/>
                    </a:cubicBezTo>
                    <a:cubicBezTo>
                      <a:pt x="105" y="166"/>
                      <a:pt x="52" y="203"/>
                      <a:pt x="60" y="277"/>
                    </a:cubicBezTo>
                    <a:cubicBezTo>
                      <a:pt x="95" y="492"/>
                      <a:pt x="0" y="778"/>
                      <a:pt x="167" y="944"/>
                    </a:cubicBezTo>
                    <a:cubicBezTo>
                      <a:pt x="266" y="1043"/>
                      <a:pt x="432" y="1071"/>
                      <a:pt x="607" y="1071"/>
                    </a:cubicBezTo>
                    <a:cubicBezTo>
                      <a:pt x="810" y="1071"/>
                      <a:pt x="1026" y="1034"/>
                      <a:pt x="1167" y="1028"/>
                    </a:cubicBezTo>
                    <a:cubicBezTo>
                      <a:pt x="1703" y="1016"/>
                      <a:pt x="2262" y="1016"/>
                      <a:pt x="2798" y="980"/>
                    </a:cubicBezTo>
                    <a:cubicBezTo>
                      <a:pt x="3048" y="956"/>
                      <a:pt x="3346" y="956"/>
                      <a:pt x="3512" y="730"/>
                    </a:cubicBezTo>
                    <a:cubicBezTo>
                      <a:pt x="3750" y="408"/>
                      <a:pt x="3536" y="123"/>
                      <a:pt x="3191" y="51"/>
                    </a:cubicBezTo>
                    <a:cubicBezTo>
                      <a:pt x="3011" y="13"/>
                      <a:pt x="2812" y="0"/>
                      <a:pt x="26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" name="Google Shape;693;p23">
                <a:extLst>
                  <a:ext uri="{FF2B5EF4-FFF2-40B4-BE49-F238E27FC236}">
                    <a16:creationId xmlns:a16="http://schemas.microsoft.com/office/drawing/2014/main" id="{D5DC8E3E-C739-42C3-A31C-B145B834611B}"/>
                  </a:ext>
                </a:extLst>
              </p:cNvPr>
              <p:cNvSpPr/>
              <p:nvPr/>
            </p:nvSpPr>
            <p:spPr>
              <a:xfrm>
                <a:off x="2701248" y="3627361"/>
                <a:ext cx="85525" cy="23420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1011" extrusionOk="0">
                    <a:moveTo>
                      <a:pt x="1251" y="234"/>
                    </a:moveTo>
                    <a:cubicBezTo>
                      <a:pt x="1387" y="234"/>
                      <a:pt x="1526" y="241"/>
                      <a:pt x="1668" y="248"/>
                    </a:cubicBezTo>
                    <a:cubicBezTo>
                      <a:pt x="1858" y="272"/>
                      <a:pt x="2061" y="284"/>
                      <a:pt x="2263" y="296"/>
                    </a:cubicBezTo>
                    <a:cubicBezTo>
                      <a:pt x="2394" y="296"/>
                      <a:pt x="2525" y="284"/>
                      <a:pt x="2668" y="272"/>
                    </a:cubicBezTo>
                    <a:cubicBezTo>
                      <a:pt x="3132" y="510"/>
                      <a:pt x="3228" y="641"/>
                      <a:pt x="2942" y="641"/>
                    </a:cubicBezTo>
                    <a:cubicBezTo>
                      <a:pt x="2761" y="735"/>
                      <a:pt x="2441" y="750"/>
                      <a:pt x="2140" y="750"/>
                    </a:cubicBezTo>
                    <a:cubicBezTo>
                      <a:pt x="1997" y="750"/>
                      <a:pt x="1858" y="747"/>
                      <a:pt x="1740" y="747"/>
                    </a:cubicBezTo>
                    <a:cubicBezTo>
                      <a:pt x="1697" y="747"/>
                      <a:pt x="1657" y="747"/>
                      <a:pt x="1620" y="748"/>
                    </a:cubicBezTo>
                    <a:cubicBezTo>
                      <a:pt x="1488" y="753"/>
                      <a:pt x="1255" y="784"/>
                      <a:pt x="1027" y="784"/>
                    </a:cubicBezTo>
                    <a:cubicBezTo>
                      <a:pt x="681" y="784"/>
                      <a:pt x="348" y="712"/>
                      <a:pt x="406" y="367"/>
                    </a:cubicBezTo>
                    <a:cubicBezTo>
                      <a:pt x="688" y="263"/>
                      <a:pt x="965" y="234"/>
                      <a:pt x="1251" y="234"/>
                    </a:cubicBezTo>
                    <a:close/>
                    <a:moveTo>
                      <a:pt x="1194" y="0"/>
                    </a:moveTo>
                    <a:cubicBezTo>
                      <a:pt x="908" y="0"/>
                      <a:pt x="632" y="33"/>
                      <a:pt x="346" y="141"/>
                    </a:cubicBezTo>
                    <a:cubicBezTo>
                      <a:pt x="333" y="139"/>
                      <a:pt x="321" y="137"/>
                      <a:pt x="308" y="137"/>
                    </a:cubicBezTo>
                    <a:cubicBezTo>
                      <a:pt x="263" y="137"/>
                      <a:pt x="222" y="157"/>
                      <a:pt x="203" y="213"/>
                    </a:cubicBezTo>
                    <a:cubicBezTo>
                      <a:pt x="1" y="820"/>
                      <a:pt x="263" y="1010"/>
                      <a:pt x="846" y="1010"/>
                    </a:cubicBezTo>
                    <a:cubicBezTo>
                      <a:pt x="1358" y="1010"/>
                      <a:pt x="1882" y="975"/>
                      <a:pt x="2394" y="939"/>
                    </a:cubicBezTo>
                    <a:cubicBezTo>
                      <a:pt x="2585" y="915"/>
                      <a:pt x="3204" y="951"/>
                      <a:pt x="3358" y="808"/>
                    </a:cubicBezTo>
                    <a:cubicBezTo>
                      <a:pt x="3692" y="498"/>
                      <a:pt x="3192" y="94"/>
                      <a:pt x="2906" y="46"/>
                    </a:cubicBezTo>
                    <a:cubicBezTo>
                      <a:pt x="2764" y="25"/>
                      <a:pt x="2617" y="19"/>
                      <a:pt x="2467" y="19"/>
                    </a:cubicBezTo>
                    <a:cubicBezTo>
                      <a:pt x="2277" y="19"/>
                      <a:pt x="2083" y="28"/>
                      <a:pt x="1894" y="28"/>
                    </a:cubicBezTo>
                    <a:cubicBezTo>
                      <a:pt x="1818" y="28"/>
                      <a:pt x="1742" y="27"/>
                      <a:pt x="1668" y="22"/>
                    </a:cubicBezTo>
                    <a:cubicBezTo>
                      <a:pt x="1505" y="10"/>
                      <a:pt x="1348" y="0"/>
                      <a:pt x="11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ACC908F-3C67-42EA-B98F-14D84AB99BB8}"/>
              </a:ext>
            </a:extLst>
          </p:cNvPr>
          <p:cNvGrpSpPr/>
          <p:nvPr/>
        </p:nvGrpSpPr>
        <p:grpSpPr>
          <a:xfrm>
            <a:off x="533201" y="4567511"/>
            <a:ext cx="4565459" cy="565728"/>
            <a:chOff x="983369" y="3836922"/>
            <a:chExt cx="4565459" cy="565728"/>
          </a:xfrm>
        </p:grpSpPr>
        <p:grpSp>
          <p:nvGrpSpPr>
            <p:cNvPr id="37" name="Google Shape;1714;p34">
              <a:extLst>
                <a:ext uri="{FF2B5EF4-FFF2-40B4-BE49-F238E27FC236}">
                  <a16:creationId xmlns:a16="http://schemas.microsoft.com/office/drawing/2014/main" id="{E596EC6E-0F1D-4A07-8ABE-E95339AD71A8}"/>
                </a:ext>
              </a:extLst>
            </p:cNvPr>
            <p:cNvGrpSpPr/>
            <p:nvPr/>
          </p:nvGrpSpPr>
          <p:grpSpPr>
            <a:xfrm>
              <a:off x="983369" y="3836922"/>
              <a:ext cx="561158" cy="565728"/>
              <a:chOff x="-31452725" y="3191825"/>
              <a:chExt cx="291450" cy="293825"/>
            </a:xfrm>
          </p:grpSpPr>
          <p:sp>
            <p:nvSpPr>
              <p:cNvPr id="39" name="Google Shape;1715;p34">
                <a:extLst>
                  <a:ext uri="{FF2B5EF4-FFF2-40B4-BE49-F238E27FC236}">
                    <a16:creationId xmlns:a16="http://schemas.microsoft.com/office/drawing/2014/main" id="{631E9FF8-C7C6-4174-9553-A40E25D7F326}"/>
                  </a:ext>
                </a:extLst>
              </p:cNvPr>
              <p:cNvSpPr/>
              <p:nvPr/>
            </p:nvSpPr>
            <p:spPr>
              <a:xfrm>
                <a:off x="-31314900" y="3278475"/>
                <a:ext cx="1032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725" extrusionOk="0">
                    <a:moveTo>
                      <a:pt x="1" y="0"/>
                    </a:moveTo>
                    <a:lnTo>
                      <a:pt x="1" y="725"/>
                    </a:lnTo>
                    <a:lnTo>
                      <a:pt x="4128" y="725"/>
                    </a:lnTo>
                    <a:lnTo>
                      <a:pt x="412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" name="Google Shape;1716;p34">
                <a:extLst>
                  <a:ext uri="{FF2B5EF4-FFF2-40B4-BE49-F238E27FC236}">
                    <a16:creationId xmlns:a16="http://schemas.microsoft.com/office/drawing/2014/main" id="{13B63A82-6CA6-429D-963D-2E1185161E6B}"/>
                  </a:ext>
                </a:extLst>
              </p:cNvPr>
              <p:cNvSpPr/>
              <p:nvPr/>
            </p:nvSpPr>
            <p:spPr>
              <a:xfrm>
                <a:off x="-31367675" y="3227275"/>
                <a:ext cx="206400" cy="221350"/>
              </a:xfrm>
              <a:custGeom>
                <a:avLst/>
                <a:gdLst/>
                <a:ahLst/>
                <a:cxnLst/>
                <a:rect l="l" t="t" r="r" b="b"/>
                <a:pathLst>
                  <a:path w="8256" h="8854" extrusionOk="0">
                    <a:moveTo>
                      <a:pt x="6554" y="1387"/>
                    </a:moveTo>
                    <a:cubicBezTo>
                      <a:pt x="6743" y="1387"/>
                      <a:pt x="6901" y="1544"/>
                      <a:pt x="6901" y="1733"/>
                    </a:cubicBezTo>
                    <a:lnTo>
                      <a:pt x="6901" y="3119"/>
                    </a:lnTo>
                    <a:cubicBezTo>
                      <a:pt x="6901" y="3309"/>
                      <a:pt x="6743" y="3466"/>
                      <a:pt x="6554" y="3466"/>
                    </a:cubicBezTo>
                    <a:lnTo>
                      <a:pt x="1734" y="3466"/>
                    </a:lnTo>
                    <a:cubicBezTo>
                      <a:pt x="1545" y="3466"/>
                      <a:pt x="1387" y="3309"/>
                      <a:pt x="1387" y="3119"/>
                    </a:cubicBezTo>
                    <a:lnTo>
                      <a:pt x="1387" y="1733"/>
                    </a:lnTo>
                    <a:cubicBezTo>
                      <a:pt x="1387" y="1544"/>
                      <a:pt x="1545" y="1387"/>
                      <a:pt x="1734" y="1387"/>
                    </a:cubicBezTo>
                    <a:close/>
                    <a:moveTo>
                      <a:pt x="2427" y="4096"/>
                    </a:moveTo>
                    <a:cubicBezTo>
                      <a:pt x="2616" y="4096"/>
                      <a:pt x="2773" y="4254"/>
                      <a:pt x="2773" y="4443"/>
                    </a:cubicBezTo>
                    <a:cubicBezTo>
                      <a:pt x="2773" y="4663"/>
                      <a:pt x="2616" y="4821"/>
                      <a:pt x="2427" y="4821"/>
                    </a:cubicBezTo>
                    <a:lnTo>
                      <a:pt x="1734" y="4821"/>
                    </a:lnTo>
                    <a:cubicBezTo>
                      <a:pt x="1545" y="4821"/>
                      <a:pt x="1387" y="4663"/>
                      <a:pt x="1387" y="4443"/>
                    </a:cubicBezTo>
                    <a:cubicBezTo>
                      <a:pt x="1387" y="4254"/>
                      <a:pt x="1545" y="4096"/>
                      <a:pt x="1734" y="4096"/>
                    </a:cubicBezTo>
                    <a:close/>
                    <a:moveTo>
                      <a:pt x="4475" y="4096"/>
                    </a:moveTo>
                    <a:cubicBezTo>
                      <a:pt x="4664" y="4096"/>
                      <a:pt x="4821" y="4254"/>
                      <a:pt x="4821" y="4443"/>
                    </a:cubicBezTo>
                    <a:cubicBezTo>
                      <a:pt x="4821" y="4663"/>
                      <a:pt x="4664" y="4821"/>
                      <a:pt x="4475" y="4821"/>
                    </a:cubicBezTo>
                    <a:lnTo>
                      <a:pt x="3782" y="4821"/>
                    </a:lnTo>
                    <a:cubicBezTo>
                      <a:pt x="3593" y="4821"/>
                      <a:pt x="3435" y="4663"/>
                      <a:pt x="3435" y="4443"/>
                    </a:cubicBezTo>
                    <a:cubicBezTo>
                      <a:pt x="3435" y="4254"/>
                      <a:pt x="3593" y="4096"/>
                      <a:pt x="3782" y="4096"/>
                    </a:cubicBezTo>
                    <a:close/>
                    <a:moveTo>
                      <a:pt x="6554" y="4096"/>
                    </a:moveTo>
                    <a:cubicBezTo>
                      <a:pt x="6743" y="4096"/>
                      <a:pt x="6901" y="4254"/>
                      <a:pt x="6901" y="4443"/>
                    </a:cubicBezTo>
                    <a:cubicBezTo>
                      <a:pt x="6901" y="4663"/>
                      <a:pt x="6743" y="4821"/>
                      <a:pt x="6554" y="4821"/>
                    </a:cubicBezTo>
                    <a:lnTo>
                      <a:pt x="5892" y="4821"/>
                    </a:lnTo>
                    <a:cubicBezTo>
                      <a:pt x="5672" y="4821"/>
                      <a:pt x="5514" y="4663"/>
                      <a:pt x="5514" y="4443"/>
                    </a:cubicBezTo>
                    <a:cubicBezTo>
                      <a:pt x="5514" y="4254"/>
                      <a:pt x="5672" y="4096"/>
                      <a:pt x="5892" y="4096"/>
                    </a:cubicBezTo>
                    <a:close/>
                    <a:moveTo>
                      <a:pt x="2427" y="5482"/>
                    </a:moveTo>
                    <a:cubicBezTo>
                      <a:pt x="2616" y="5482"/>
                      <a:pt x="2773" y="5640"/>
                      <a:pt x="2773" y="5829"/>
                    </a:cubicBezTo>
                    <a:cubicBezTo>
                      <a:pt x="2773" y="6018"/>
                      <a:pt x="2616" y="6175"/>
                      <a:pt x="2427" y="6175"/>
                    </a:cubicBezTo>
                    <a:lnTo>
                      <a:pt x="1734" y="6175"/>
                    </a:lnTo>
                    <a:cubicBezTo>
                      <a:pt x="1545" y="6175"/>
                      <a:pt x="1387" y="6018"/>
                      <a:pt x="1387" y="5829"/>
                    </a:cubicBezTo>
                    <a:cubicBezTo>
                      <a:pt x="1387" y="5640"/>
                      <a:pt x="1545" y="5482"/>
                      <a:pt x="1734" y="5482"/>
                    </a:cubicBezTo>
                    <a:close/>
                    <a:moveTo>
                      <a:pt x="4475" y="5482"/>
                    </a:moveTo>
                    <a:cubicBezTo>
                      <a:pt x="4664" y="5482"/>
                      <a:pt x="4821" y="5640"/>
                      <a:pt x="4821" y="5829"/>
                    </a:cubicBezTo>
                    <a:cubicBezTo>
                      <a:pt x="4821" y="6018"/>
                      <a:pt x="4664" y="6175"/>
                      <a:pt x="4475" y="6175"/>
                    </a:cubicBezTo>
                    <a:lnTo>
                      <a:pt x="3782" y="6175"/>
                    </a:lnTo>
                    <a:cubicBezTo>
                      <a:pt x="3593" y="6175"/>
                      <a:pt x="3435" y="6018"/>
                      <a:pt x="3435" y="5829"/>
                    </a:cubicBezTo>
                    <a:cubicBezTo>
                      <a:pt x="3435" y="5640"/>
                      <a:pt x="3593" y="5482"/>
                      <a:pt x="3782" y="5482"/>
                    </a:cubicBezTo>
                    <a:close/>
                    <a:moveTo>
                      <a:pt x="6554" y="5482"/>
                    </a:moveTo>
                    <a:cubicBezTo>
                      <a:pt x="6743" y="5482"/>
                      <a:pt x="6901" y="5640"/>
                      <a:pt x="6901" y="5829"/>
                    </a:cubicBezTo>
                    <a:cubicBezTo>
                      <a:pt x="6901" y="6018"/>
                      <a:pt x="6743" y="6175"/>
                      <a:pt x="6554" y="6175"/>
                    </a:cubicBezTo>
                    <a:lnTo>
                      <a:pt x="5892" y="6175"/>
                    </a:lnTo>
                    <a:cubicBezTo>
                      <a:pt x="5672" y="6175"/>
                      <a:pt x="5514" y="6018"/>
                      <a:pt x="5514" y="5829"/>
                    </a:cubicBezTo>
                    <a:cubicBezTo>
                      <a:pt x="5514" y="5640"/>
                      <a:pt x="5672" y="5482"/>
                      <a:pt x="5892" y="5482"/>
                    </a:cubicBezTo>
                    <a:close/>
                    <a:moveTo>
                      <a:pt x="2427" y="6869"/>
                    </a:moveTo>
                    <a:cubicBezTo>
                      <a:pt x="2616" y="6869"/>
                      <a:pt x="2773" y="7026"/>
                      <a:pt x="2773" y="7215"/>
                    </a:cubicBezTo>
                    <a:cubicBezTo>
                      <a:pt x="2773" y="7404"/>
                      <a:pt x="2616" y="7562"/>
                      <a:pt x="2427" y="7562"/>
                    </a:cubicBezTo>
                    <a:lnTo>
                      <a:pt x="1734" y="7562"/>
                    </a:lnTo>
                    <a:cubicBezTo>
                      <a:pt x="1545" y="7562"/>
                      <a:pt x="1387" y="7404"/>
                      <a:pt x="1387" y="7215"/>
                    </a:cubicBezTo>
                    <a:cubicBezTo>
                      <a:pt x="1387" y="7026"/>
                      <a:pt x="1545" y="6869"/>
                      <a:pt x="1734" y="6869"/>
                    </a:cubicBezTo>
                    <a:close/>
                    <a:moveTo>
                      <a:pt x="4475" y="6869"/>
                    </a:moveTo>
                    <a:cubicBezTo>
                      <a:pt x="4664" y="6869"/>
                      <a:pt x="4821" y="7026"/>
                      <a:pt x="4821" y="7215"/>
                    </a:cubicBezTo>
                    <a:cubicBezTo>
                      <a:pt x="4821" y="7404"/>
                      <a:pt x="4664" y="7562"/>
                      <a:pt x="4475" y="7562"/>
                    </a:cubicBezTo>
                    <a:lnTo>
                      <a:pt x="3782" y="7562"/>
                    </a:lnTo>
                    <a:cubicBezTo>
                      <a:pt x="3593" y="7562"/>
                      <a:pt x="3435" y="7404"/>
                      <a:pt x="3435" y="7215"/>
                    </a:cubicBezTo>
                    <a:cubicBezTo>
                      <a:pt x="3435" y="7026"/>
                      <a:pt x="3593" y="6869"/>
                      <a:pt x="3782" y="6869"/>
                    </a:cubicBezTo>
                    <a:close/>
                    <a:moveTo>
                      <a:pt x="6554" y="6869"/>
                    </a:moveTo>
                    <a:cubicBezTo>
                      <a:pt x="6743" y="6869"/>
                      <a:pt x="6901" y="7026"/>
                      <a:pt x="6901" y="7215"/>
                    </a:cubicBezTo>
                    <a:cubicBezTo>
                      <a:pt x="6901" y="7404"/>
                      <a:pt x="6743" y="7562"/>
                      <a:pt x="6554" y="7562"/>
                    </a:cubicBezTo>
                    <a:lnTo>
                      <a:pt x="5892" y="7562"/>
                    </a:lnTo>
                    <a:cubicBezTo>
                      <a:pt x="5672" y="7562"/>
                      <a:pt x="5514" y="7404"/>
                      <a:pt x="5514" y="7215"/>
                    </a:cubicBezTo>
                    <a:cubicBezTo>
                      <a:pt x="5514" y="7026"/>
                      <a:pt x="5672" y="6869"/>
                      <a:pt x="5892" y="6869"/>
                    </a:cubicBezTo>
                    <a:close/>
                    <a:moveTo>
                      <a:pt x="694" y="1"/>
                    </a:moveTo>
                    <a:lnTo>
                      <a:pt x="694" y="95"/>
                    </a:lnTo>
                    <a:cubicBezTo>
                      <a:pt x="694" y="631"/>
                      <a:pt x="442" y="1198"/>
                      <a:pt x="64" y="1576"/>
                    </a:cubicBezTo>
                    <a:lnTo>
                      <a:pt x="1" y="1607"/>
                    </a:lnTo>
                    <a:lnTo>
                      <a:pt x="1" y="5860"/>
                    </a:lnTo>
                    <a:lnTo>
                      <a:pt x="64" y="5923"/>
                    </a:lnTo>
                    <a:cubicBezTo>
                      <a:pt x="442" y="6301"/>
                      <a:pt x="694" y="6869"/>
                      <a:pt x="694" y="7404"/>
                    </a:cubicBezTo>
                    <a:cubicBezTo>
                      <a:pt x="694" y="7971"/>
                      <a:pt x="442" y="8475"/>
                      <a:pt x="95" y="8853"/>
                    </a:cubicBezTo>
                    <a:lnTo>
                      <a:pt x="7184" y="8853"/>
                    </a:lnTo>
                    <a:cubicBezTo>
                      <a:pt x="7720" y="8853"/>
                      <a:pt x="8192" y="8381"/>
                      <a:pt x="8192" y="7845"/>
                    </a:cubicBezTo>
                    <a:lnTo>
                      <a:pt x="8192" y="946"/>
                    </a:lnTo>
                    <a:cubicBezTo>
                      <a:pt x="8255" y="473"/>
                      <a:pt x="7814" y="1"/>
                      <a:pt x="72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" name="Google Shape;1717;p34">
                <a:extLst>
                  <a:ext uri="{FF2B5EF4-FFF2-40B4-BE49-F238E27FC236}">
                    <a16:creationId xmlns:a16="http://schemas.microsoft.com/office/drawing/2014/main" id="{CC85DC9F-FE95-4F17-967D-9D09DEC4125E}"/>
                  </a:ext>
                </a:extLst>
              </p:cNvPr>
              <p:cNvSpPr/>
              <p:nvPr/>
            </p:nvSpPr>
            <p:spPr>
              <a:xfrm>
                <a:off x="-31452725" y="3191825"/>
                <a:ext cx="86650" cy="2591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0366" extrusionOk="0">
                    <a:moveTo>
                      <a:pt x="1450" y="1"/>
                    </a:moveTo>
                    <a:cubicBezTo>
                      <a:pt x="662" y="1"/>
                      <a:pt x="0" y="662"/>
                      <a:pt x="0" y="1450"/>
                    </a:cubicBezTo>
                    <a:cubicBezTo>
                      <a:pt x="0" y="1860"/>
                      <a:pt x="158" y="2206"/>
                      <a:pt x="410" y="2490"/>
                    </a:cubicBezTo>
                    <a:lnTo>
                      <a:pt x="694" y="2773"/>
                    </a:lnTo>
                    <a:lnTo>
                      <a:pt x="694" y="7593"/>
                    </a:lnTo>
                    <a:lnTo>
                      <a:pt x="410" y="7877"/>
                    </a:lnTo>
                    <a:cubicBezTo>
                      <a:pt x="158" y="8161"/>
                      <a:pt x="0" y="8507"/>
                      <a:pt x="0" y="8917"/>
                    </a:cubicBezTo>
                    <a:cubicBezTo>
                      <a:pt x="0" y="9704"/>
                      <a:pt x="662" y="10366"/>
                      <a:pt x="1450" y="10366"/>
                    </a:cubicBezTo>
                    <a:lnTo>
                      <a:pt x="1985" y="10366"/>
                    </a:lnTo>
                    <a:cubicBezTo>
                      <a:pt x="2773" y="10366"/>
                      <a:pt x="3466" y="9704"/>
                      <a:pt x="3466" y="8917"/>
                    </a:cubicBezTo>
                    <a:cubicBezTo>
                      <a:pt x="3466" y="8507"/>
                      <a:pt x="3308" y="8161"/>
                      <a:pt x="3025" y="7877"/>
                    </a:cubicBezTo>
                    <a:lnTo>
                      <a:pt x="2741" y="7593"/>
                    </a:lnTo>
                    <a:lnTo>
                      <a:pt x="2741" y="2773"/>
                    </a:lnTo>
                    <a:lnTo>
                      <a:pt x="3025" y="2490"/>
                    </a:lnTo>
                    <a:cubicBezTo>
                      <a:pt x="3308" y="2206"/>
                      <a:pt x="3466" y="1860"/>
                      <a:pt x="3466" y="1450"/>
                    </a:cubicBezTo>
                    <a:cubicBezTo>
                      <a:pt x="3466" y="662"/>
                      <a:pt x="2773" y="1"/>
                      <a:pt x="19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" name="Google Shape;1718;p34">
                <a:extLst>
                  <a:ext uri="{FF2B5EF4-FFF2-40B4-BE49-F238E27FC236}">
                    <a16:creationId xmlns:a16="http://schemas.microsoft.com/office/drawing/2014/main" id="{89F19A73-FD43-4245-B746-221423C695E8}"/>
                  </a:ext>
                </a:extLst>
              </p:cNvPr>
              <p:cNvSpPr/>
              <p:nvPr/>
            </p:nvSpPr>
            <p:spPr>
              <a:xfrm>
                <a:off x="-31409400" y="3468275"/>
                <a:ext cx="9295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695" extrusionOk="0">
                    <a:moveTo>
                      <a:pt x="0" y="1"/>
                    </a:moveTo>
                    <a:cubicBezTo>
                      <a:pt x="0" y="379"/>
                      <a:pt x="315" y="694"/>
                      <a:pt x="662" y="694"/>
                    </a:cubicBezTo>
                    <a:lnTo>
                      <a:pt x="3056" y="694"/>
                    </a:lnTo>
                    <a:cubicBezTo>
                      <a:pt x="3466" y="694"/>
                      <a:pt x="3718" y="379"/>
                      <a:pt x="37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A2CB5A4-7449-446E-B20C-D50360390FCC}"/>
                </a:ext>
              </a:extLst>
            </p:cNvPr>
            <p:cNvSpPr/>
            <p:nvPr/>
          </p:nvSpPr>
          <p:spPr>
            <a:xfrm>
              <a:off x="1842364" y="3935120"/>
              <a:ext cx="3706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b="1" dirty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HK Cell/</a:t>
              </a:r>
              <a:r>
                <a:rPr lang="en-US" b="1" dirty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WhatsApp</a:t>
              </a:r>
              <a:r>
                <a:rPr lang="en" dirty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: +852 56015377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BA1BB61-D585-4B0C-83F2-3CCC9E26503D}"/>
              </a:ext>
            </a:extLst>
          </p:cNvPr>
          <p:cNvGrpSpPr/>
          <p:nvPr/>
        </p:nvGrpSpPr>
        <p:grpSpPr>
          <a:xfrm>
            <a:off x="533201" y="5384095"/>
            <a:ext cx="6815031" cy="566428"/>
            <a:chOff x="964939" y="5880603"/>
            <a:chExt cx="6815031" cy="566428"/>
          </a:xfrm>
        </p:grpSpPr>
        <p:grpSp>
          <p:nvGrpSpPr>
            <p:cNvPr id="44" name="Google Shape;1758;p34">
              <a:extLst>
                <a:ext uri="{FF2B5EF4-FFF2-40B4-BE49-F238E27FC236}">
                  <a16:creationId xmlns:a16="http://schemas.microsoft.com/office/drawing/2014/main" id="{0126C66E-6C31-47B9-B858-54BE8B660071}"/>
                </a:ext>
              </a:extLst>
            </p:cNvPr>
            <p:cNvGrpSpPr/>
            <p:nvPr/>
          </p:nvGrpSpPr>
          <p:grpSpPr>
            <a:xfrm>
              <a:off x="964939" y="5880603"/>
              <a:ext cx="561628" cy="566428"/>
              <a:chOff x="-35839800" y="3561025"/>
              <a:chExt cx="291450" cy="291650"/>
            </a:xfrm>
          </p:grpSpPr>
          <p:sp>
            <p:nvSpPr>
              <p:cNvPr id="48" name="Google Shape;1759;p34">
                <a:extLst>
                  <a:ext uri="{FF2B5EF4-FFF2-40B4-BE49-F238E27FC236}">
                    <a16:creationId xmlns:a16="http://schemas.microsoft.com/office/drawing/2014/main" id="{4BE2EF2E-A437-4682-82B1-6B182CA2235A}"/>
                  </a:ext>
                </a:extLst>
              </p:cNvPr>
              <p:cNvSpPr/>
              <p:nvPr/>
            </p:nvSpPr>
            <p:spPr>
              <a:xfrm>
                <a:off x="-35772850" y="3612425"/>
                <a:ext cx="155200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6208" h="5703" extrusionOk="0">
                    <a:moveTo>
                      <a:pt x="3088" y="693"/>
                    </a:moveTo>
                    <a:cubicBezTo>
                      <a:pt x="3655" y="693"/>
                      <a:pt x="4128" y="1166"/>
                      <a:pt x="4128" y="1733"/>
                    </a:cubicBezTo>
                    <a:cubicBezTo>
                      <a:pt x="4128" y="2174"/>
                      <a:pt x="3844" y="2552"/>
                      <a:pt x="3466" y="2710"/>
                    </a:cubicBezTo>
                    <a:lnTo>
                      <a:pt x="3466" y="3119"/>
                    </a:lnTo>
                    <a:cubicBezTo>
                      <a:pt x="3466" y="3308"/>
                      <a:pt x="3309" y="3466"/>
                      <a:pt x="3088" y="3466"/>
                    </a:cubicBezTo>
                    <a:cubicBezTo>
                      <a:pt x="2899" y="3466"/>
                      <a:pt x="2742" y="3308"/>
                      <a:pt x="2742" y="3119"/>
                    </a:cubicBezTo>
                    <a:lnTo>
                      <a:pt x="2742" y="2710"/>
                    </a:lnTo>
                    <a:cubicBezTo>
                      <a:pt x="2742" y="2426"/>
                      <a:pt x="2931" y="2174"/>
                      <a:pt x="3214" y="2080"/>
                    </a:cubicBezTo>
                    <a:cubicBezTo>
                      <a:pt x="3340" y="2048"/>
                      <a:pt x="3466" y="1891"/>
                      <a:pt x="3466" y="1765"/>
                    </a:cubicBezTo>
                    <a:cubicBezTo>
                      <a:pt x="3466" y="1576"/>
                      <a:pt x="3309" y="1418"/>
                      <a:pt x="3088" y="1418"/>
                    </a:cubicBezTo>
                    <a:cubicBezTo>
                      <a:pt x="2899" y="1418"/>
                      <a:pt x="2742" y="1576"/>
                      <a:pt x="2742" y="1765"/>
                    </a:cubicBezTo>
                    <a:cubicBezTo>
                      <a:pt x="2742" y="1954"/>
                      <a:pt x="2584" y="2111"/>
                      <a:pt x="2395" y="2111"/>
                    </a:cubicBezTo>
                    <a:cubicBezTo>
                      <a:pt x="2206" y="2111"/>
                      <a:pt x="2049" y="1954"/>
                      <a:pt x="2049" y="1765"/>
                    </a:cubicBezTo>
                    <a:cubicBezTo>
                      <a:pt x="2080" y="1166"/>
                      <a:pt x="2553" y="693"/>
                      <a:pt x="3088" y="693"/>
                    </a:cubicBezTo>
                    <a:close/>
                    <a:moveTo>
                      <a:pt x="3088" y="3781"/>
                    </a:moveTo>
                    <a:cubicBezTo>
                      <a:pt x="3309" y="3781"/>
                      <a:pt x="3466" y="3938"/>
                      <a:pt x="3466" y="4127"/>
                    </a:cubicBezTo>
                    <a:cubicBezTo>
                      <a:pt x="3466" y="4317"/>
                      <a:pt x="3309" y="4474"/>
                      <a:pt x="3088" y="4474"/>
                    </a:cubicBezTo>
                    <a:cubicBezTo>
                      <a:pt x="2899" y="4474"/>
                      <a:pt x="2742" y="4317"/>
                      <a:pt x="2742" y="4127"/>
                    </a:cubicBezTo>
                    <a:cubicBezTo>
                      <a:pt x="2742" y="3938"/>
                      <a:pt x="2899" y="3781"/>
                      <a:pt x="3088" y="3781"/>
                    </a:cubicBezTo>
                    <a:close/>
                    <a:moveTo>
                      <a:pt x="347" y="0"/>
                    </a:moveTo>
                    <a:cubicBezTo>
                      <a:pt x="158" y="32"/>
                      <a:pt x="1" y="189"/>
                      <a:pt x="1" y="347"/>
                    </a:cubicBezTo>
                    <a:lnTo>
                      <a:pt x="1" y="5010"/>
                    </a:lnTo>
                    <a:lnTo>
                      <a:pt x="694" y="5703"/>
                    </a:lnTo>
                    <a:cubicBezTo>
                      <a:pt x="1371" y="5088"/>
                      <a:pt x="2238" y="4781"/>
                      <a:pt x="3104" y="4781"/>
                    </a:cubicBezTo>
                    <a:cubicBezTo>
                      <a:pt x="3970" y="4781"/>
                      <a:pt x="4837" y="5088"/>
                      <a:pt x="5514" y="5703"/>
                    </a:cubicBezTo>
                    <a:lnTo>
                      <a:pt x="6207" y="5010"/>
                    </a:lnTo>
                    <a:lnTo>
                      <a:pt x="6207" y="347"/>
                    </a:lnTo>
                    <a:cubicBezTo>
                      <a:pt x="6207" y="158"/>
                      <a:pt x="6050" y="0"/>
                      <a:pt x="58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9" name="Google Shape;1760;p34">
                <a:extLst>
                  <a:ext uri="{FF2B5EF4-FFF2-40B4-BE49-F238E27FC236}">
                    <a16:creationId xmlns:a16="http://schemas.microsoft.com/office/drawing/2014/main" id="{D390BF23-28C9-4E7D-8583-4A786DC513EF}"/>
                  </a:ext>
                </a:extLst>
              </p:cNvPr>
              <p:cNvSpPr/>
              <p:nvPr/>
            </p:nvSpPr>
            <p:spPr>
              <a:xfrm>
                <a:off x="-35621625" y="3694325"/>
                <a:ext cx="732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5735" extrusionOk="0">
                    <a:moveTo>
                      <a:pt x="2931" y="1"/>
                    </a:moveTo>
                    <a:lnTo>
                      <a:pt x="1" y="2899"/>
                    </a:lnTo>
                    <a:lnTo>
                      <a:pt x="2805" y="5735"/>
                    </a:lnTo>
                    <a:cubicBezTo>
                      <a:pt x="2868" y="5609"/>
                      <a:pt x="2931" y="5451"/>
                      <a:pt x="2931" y="5294"/>
                    </a:cubicBezTo>
                    <a:lnTo>
                      <a:pt x="293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0" name="Google Shape;1761;p34">
                <a:extLst>
                  <a:ext uri="{FF2B5EF4-FFF2-40B4-BE49-F238E27FC236}">
                    <a16:creationId xmlns:a16="http://schemas.microsoft.com/office/drawing/2014/main" id="{9D6515EF-D464-4CEE-8440-763F439DA276}"/>
                  </a:ext>
                </a:extLst>
              </p:cNvPr>
              <p:cNvSpPr/>
              <p:nvPr/>
            </p:nvSpPr>
            <p:spPr>
              <a:xfrm>
                <a:off x="-35827200" y="3748675"/>
                <a:ext cx="2631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10524" h="4160" extrusionOk="0">
                    <a:moveTo>
                      <a:pt x="5235" y="1"/>
                    </a:moveTo>
                    <a:cubicBezTo>
                      <a:pt x="4482" y="1"/>
                      <a:pt x="3734" y="284"/>
                      <a:pt x="3183" y="851"/>
                    </a:cubicBezTo>
                    <a:lnTo>
                      <a:pt x="1" y="4033"/>
                    </a:lnTo>
                    <a:cubicBezTo>
                      <a:pt x="158" y="4128"/>
                      <a:pt x="316" y="4159"/>
                      <a:pt x="473" y="4159"/>
                    </a:cubicBezTo>
                    <a:lnTo>
                      <a:pt x="10082" y="4159"/>
                    </a:lnTo>
                    <a:cubicBezTo>
                      <a:pt x="10240" y="4159"/>
                      <a:pt x="10398" y="4128"/>
                      <a:pt x="10524" y="4033"/>
                    </a:cubicBezTo>
                    <a:lnTo>
                      <a:pt x="7310" y="851"/>
                    </a:lnTo>
                    <a:cubicBezTo>
                      <a:pt x="6743" y="284"/>
                      <a:pt x="5987" y="1"/>
                      <a:pt x="52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1" name="Google Shape;1762;p34">
                <a:extLst>
                  <a:ext uri="{FF2B5EF4-FFF2-40B4-BE49-F238E27FC236}">
                    <a16:creationId xmlns:a16="http://schemas.microsoft.com/office/drawing/2014/main" id="{ECE5B1FE-4770-4180-AB6F-DA6CD3898027}"/>
                  </a:ext>
                </a:extLst>
              </p:cNvPr>
              <p:cNvSpPr/>
              <p:nvPr/>
            </p:nvSpPr>
            <p:spPr>
              <a:xfrm>
                <a:off x="-35831925" y="3635275"/>
                <a:ext cx="41775" cy="85075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3403" extrusionOk="0">
                    <a:moveTo>
                      <a:pt x="1671" y="0"/>
                    </a:moveTo>
                    <a:lnTo>
                      <a:pt x="1" y="1701"/>
                    </a:lnTo>
                    <a:lnTo>
                      <a:pt x="1671" y="3403"/>
                    </a:lnTo>
                    <a:lnTo>
                      <a:pt x="16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" name="Google Shape;1763;p34">
                <a:extLst>
                  <a:ext uri="{FF2B5EF4-FFF2-40B4-BE49-F238E27FC236}">
                    <a16:creationId xmlns:a16="http://schemas.microsoft.com/office/drawing/2014/main" id="{FE5A9F0C-3C78-43EA-BAEB-2ECD34D05858}"/>
                  </a:ext>
                </a:extLst>
              </p:cNvPr>
              <p:cNvSpPr/>
              <p:nvPr/>
            </p:nvSpPr>
            <p:spPr>
              <a:xfrm>
                <a:off x="-35601150" y="3635275"/>
                <a:ext cx="43350" cy="85075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3403" extrusionOk="0">
                    <a:moveTo>
                      <a:pt x="1" y="0"/>
                    </a:moveTo>
                    <a:lnTo>
                      <a:pt x="1" y="3403"/>
                    </a:lnTo>
                    <a:lnTo>
                      <a:pt x="1734" y="170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" name="Google Shape;1764;p34">
                <a:extLst>
                  <a:ext uri="{FF2B5EF4-FFF2-40B4-BE49-F238E27FC236}">
                    <a16:creationId xmlns:a16="http://schemas.microsoft.com/office/drawing/2014/main" id="{F6EC26A7-9F04-42A1-82EB-77E9011BD768}"/>
                  </a:ext>
                </a:extLst>
              </p:cNvPr>
              <p:cNvSpPr/>
              <p:nvPr/>
            </p:nvSpPr>
            <p:spPr>
              <a:xfrm>
                <a:off x="-35750000" y="3561025"/>
                <a:ext cx="1110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4443" h="1427" extrusionOk="0">
                    <a:moveTo>
                      <a:pt x="2182" y="1"/>
                    </a:moveTo>
                    <a:cubicBezTo>
                      <a:pt x="1686" y="1"/>
                      <a:pt x="1198" y="182"/>
                      <a:pt x="851" y="544"/>
                    </a:cubicBezTo>
                    <a:lnTo>
                      <a:pt x="0" y="1426"/>
                    </a:lnTo>
                    <a:lnTo>
                      <a:pt x="4443" y="1426"/>
                    </a:lnTo>
                    <a:lnTo>
                      <a:pt x="3560" y="544"/>
                    </a:lnTo>
                    <a:cubicBezTo>
                      <a:pt x="3182" y="182"/>
                      <a:pt x="2678" y="1"/>
                      <a:pt x="2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4" name="Google Shape;1765;p34">
                <a:extLst>
                  <a:ext uri="{FF2B5EF4-FFF2-40B4-BE49-F238E27FC236}">
                    <a16:creationId xmlns:a16="http://schemas.microsoft.com/office/drawing/2014/main" id="{1BC5F3FA-20C0-48E8-BE4F-6CECFBC4B98E}"/>
                  </a:ext>
                </a:extLst>
              </p:cNvPr>
              <p:cNvSpPr/>
              <p:nvPr/>
            </p:nvSpPr>
            <p:spPr>
              <a:xfrm>
                <a:off x="-35839800" y="3694325"/>
                <a:ext cx="72500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5735" extrusionOk="0">
                    <a:moveTo>
                      <a:pt x="1" y="1"/>
                    </a:moveTo>
                    <a:lnTo>
                      <a:pt x="1" y="5294"/>
                    </a:lnTo>
                    <a:cubicBezTo>
                      <a:pt x="1" y="5451"/>
                      <a:pt x="32" y="5609"/>
                      <a:pt x="95" y="5735"/>
                    </a:cubicBezTo>
                    <a:lnTo>
                      <a:pt x="2899" y="289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2CBFDAE-9C4C-4E92-BDD8-475FBEFFB97B}"/>
                </a:ext>
              </a:extLst>
            </p:cNvPr>
            <p:cNvGrpSpPr/>
            <p:nvPr/>
          </p:nvGrpSpPr>
          <p:grpSpPr>
            <a:xfrm>
              <a:off x="1776934" y="5979151"/>
              <a:ext cx="6003036" cy="369332"/>
              <a:chOff x="1776934" y="6077699"/>
              <a:chExt cx="6003036" cy="36933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0E9279B-13EF-4F40-AFB9-40A293794B49}"/>
                  </a:ext>
                </a:extLst>
              </p:cNvPr>
              <p:cNvSpPr/>
              <p:nvPr/>
            </p:nvSpPr>
            <p:spPr>
              <a:xfrm>
                <a:off x="4525141" y="6077699"/>
                <a:ext cx="325482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" dirty="0"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     or    mah.sajjad@hotmail.com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6499941-413A-4C07-8D35-3A3B01142F9C}"/>
                  </a:ext>
                </a:extLst>
              </p:cNvPr>
              <p:cNvSpPr/>
              <p:nvPr/>
            </p:nvSpPr>
            <p:spPr>
              <a:xfrm>
                <a:off x="1776934" y="6077699"/>
                <a:ext cx="29690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" b="1" dirty="0"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Email</a:t>
                </a:r>
                <a:r>
                  <a:rPr lang="en" dirty="0"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: </a:t>
                </a:r>
                <a:r>
                  <a:rPr lang="en-US" dirty="0"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m</a:t>
                </a:r>
                <a:r>
                  <a:rPr lang="en" dirty="0"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sajjad@</a:t>
                </a:r>
                <a:r>
                  <a:rPr lang="en-US" dirty="0" err="1"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hkbu</a:t>
                </a:r>
                <a:r>
                  <a:rPr lang="en-US" dirty="0"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.</a:t>
                </a:r>
                <a:r>
                  <a:rPr lang="en" dirty="0"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edu.hk</a:t>
                </a:r>
                <a:endParaRPr lang="en-US" dirty="0">
                  <a:latin typeface="+mj-lt"/>
                </a:endParaRPr>
              </a:p>
            </p:txBody>
          </p:sp>
        </p:grp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11C7533D-C4B7-40A6-9538-146E79430884}"/>
              </a:ext>
            </a:extLst>
          </p:cNvPr>
          <p:cNvSpPr/>
          <p:nvPr/>
        </p:nvSpPr>
        <p:spPr>
          <a:xfrm>
            <a:off x="82270" y="2052020"/>
            <a:ext cx="2886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400" b="1" dirty="0">
                <a:latin typeface="+mj-lt"/>
                <a:ea typeface="Fira Sans Extra Condensed Medium"/>
                <a:cs typeface="Fira Sans Extra Condensed Medium"/>
                <a:sym typeface="Fira Sans Extra Condensed Medium"/>
              </a:rPr>
              <a:t>Please reach out via:</a:t>
            </a:r>
            <a:endParaRPr lang="en-US" sz="2400" b="1" dirty="0">
              <a:latin typeface="+mj-lt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1F79044-86C2-4B6C-85CD-011563701545}"/>
              </a:ext>
            </a:extLst>
          </p:cNvPr>
          <p:cNvSpPr/>
          <p:nvPr/>
        </p:nvSpPr>
        <p:spPr>
          <a:xfrm>
            <a:off x="1654466" y="1344134"/>
            <a:ext cx="88830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4000" b="1" dirty="0">
                <a:solidFill>
                  <a:srgbClr val="FF0000"/>
                </a:solidFill>
                <a:latin typeface="Adobe Garamond Pro Bold" panose="02020702060506020403" pitchFamily="18" charset="0"/>
                <a:sym typeface="Fira Sans Extra Condensed Medium"/>
              </a:rPr>
              <a:t>Q&amp;A</a:t>
            </a:r>
            <a:endParaRPr lang="en-US" sz="4000" b="1" dirty="0">
              <a:solidFill>
                <a:srgbClr val="FF0000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495CE-A333-40BE-A234-F85CDE625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602" y="1854372"/>
            <a:ext cx="2013693" cy="1788950"/>
          </a:xfrm>
          <a:prstGeom prst="rect">
            <a:avLst/>
          </a:prstGeom>
        </p:spPr>
      </p:pic>
      <p:pic>
        <p:nvPicPr>
          <p:cNvPr id="5122" name="Picture 2" descr="IHE Delft - Netherlands Centre for Coastal Research">
            <a:extLst>
              <a:ext uri="{FF2B5EF4-FFF2-40B4-BE49-F238E27FC236}">
                <a16:creationId xmlns:a16="http://schemas.microsoft.com/office/drawing/2014/main" id="{FF5A582A-5732-D70F-2D96-12AE525BC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025" y="3515197"/>
            <a:ext cx="2873181" cy="156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1551E3B-2F18-683A-DF25-02F8715CE2D1}"/>
              </a:ext>
            </a:extLst>
          </p:cNvPr>
          <p:cNvGrpSpPr/>
          <p:nvPr/>
        </p:nvGrpSpPr>
        <p:grpSpPr>
          <a:xfrm>
            <a:off x="2687634" y="2723210"/>
            <a:ext cx="1094478" cy="1712545"/>
            <a:chOff x="4892529" y="2636345"/>
            <a:chExt cx="1094478" cy="17125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D55CE3-0A02-B463-CFF4-D4D3BCC10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2529" y="3254412"/>
              <a:ext cx="1094478" cy="1094478"/>
            </a:xfrm>
            <a:prstGeom prst="rect">
              <a:avLst/>
            </a:prstGeom>
          </p:spPr>
        </p:pic>
        <p:pic>
          <p:nvPicPr>
            <p:cNvPr id="5126" name="Picture 6">
              <a:extLst>
                <a:ext uri="{FF2B5EF4-FFF2-40B4-BE49-F238E27FC236}">
                  <a16:creationId xmlns:a16="http://schemas.microsoft.com/office/drawing/2014/main" id="{B9361B51-415C-8A19-6118-92F0D6BE1F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1920" y="2636345"/>
              <a:ext cx="615696" cy="615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E25987-A558-D21B-5CB4-CAFAFE790893}"/>
              </a:ext>
            </a:extLst>
          </p:cNvPr>
          <p:cNvGrpSpPr/>
          <p:nvPr/>
        </p:nvGrpSpPr>
        <p:grpSpPr>
          <a:xfrm>
            <a:off x="1351523" y="2723210"/>
            <a:ext cx="1094477" cy="1732974"/>
            <a:chOff x="3472390" y="2675708"/>
            <a:chExt cx="1094477" cy="17329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72F9EE-1319-43E0-C5D0-6709F1FF9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2390" y="3314205"/>
              <a:ext cx="1094477" cy="1094477"/>
            </a:xfrm>
            <a:prstGeom prst="rect">
              <a:avLst/>
            </a:prstGeom>
          </p:spPr>
        </p:pic>
        <p:pic>
          <p:nvPicPr>
            <p:cNvPr id="5128" name="Picture 8" descr="Linkedin&quot; Icon - Download for free – Iconduck">
              <a:extLst>
                <a:ext uri="{FF2B5EF4-FFF2-40B4-BE49-F238E27FC236}">
                  <a16:creationId xmlns:a16="http://schemas.microsoft.com/office/drawing/2014/main" id="{A66B835B-B062-0CF3-7116-C1C059EB7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6341" y="2675708"/>
              <a:ext cx="626575" cy="626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5A7E47-9588-02A2-9DCE-58342668534B}"/>
              </a:ext>
            </a:extLst>
          </p:cNvPr>
          <p:cNvGrpSpPr/>
          <p:nvPr/>
        </p:nvGrpSpPr>
        <p:grpSpPr>
          <a:xfrm>
            <a:off x="4023747" y="2723210"/>
            <a:ext cx="1094478" cy="1725390"/>
            <a:chOff x="2262420" y="2664903"/>
            <a:chExt cx="1094478" cy="172539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265584-A368-DBB9-A3FE-23C876D09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2420" y="3295815"/>
              <a:ext cx="1094478" cy="1094478"/>
            </a:xfrm>
            <a:prstGeom prst="rect">
              <a:avLst/>
            </a:prstGeom>
          </p:spPr>
        </p:pic>
        <p:pic>
          <p:nvPicPr>
            <p:cNvPr id="5130" name="Picture 10">
              <a:extLst>
                <a:ext uri="{FF2B5EF4-FFF2-40B4-BE49-F238E27FC236}">
                  <a16:creationId xmlns:a16="http://schemas.microsoft.com/office/drawing/2014/main" id="{17A69842-A013-8AC9-2C3D-5D5AE8422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659" y="2664903"/>
              <a:ext cx="630000" cy="63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8C21EE1-57E2-F478-1614-790A60FD5C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9168" y="4915222"/>
            <a:ext cx="4032832" cy="1919557"/>
          </a:xfrm>
          <a:prstGeom prst="rect">
            <a:avLst/>
          </a:prstGeom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1AC716F5-E08F-4784-1987-39317AAFC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581" y="4915221"/>
            <a:ext cx="739568" cy="103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43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30AB-5EF1-4167-895E-5AD7663BE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 cap="none" dirty="0">
                <a:solidFill>
                  <a:srgbClr val="0E666D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Will talk about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B11B549-45BF-4A42-8A79-DDC49BDAD7A9}"/>
              </a:ext>
            </a:extLst>
          </p:cNvPr>
          <p:cNvSpPr/>
          <p:nvPr/>
        </p:nvSpPr>
        <p:spPr>
          <a:xfrm>
            <a:off x="3541104" y="2802036"/>
            <a:ext cx="808649" cy="808649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172DA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261C8C3-2C7A-490D-8A5C-19055E6743C4}"/>
              </a:ext>
            </a:extLst>
          </p:cNvPr>
          <p:cNvSpPr/>
          <p:nvPr/>
        </p:nvSpPr>
        <p:spPr>
          <a:xfrm>
            <a:off x="3541104" y="3932266"/>
            <a:ext cx="808649" cy="808649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A507444-4BE4-43C2-837C-9BBE706A272D}"/>
              </a:ext>
            </a:extLst>
          </p:cNvPr>
          <p:cNvSpPr/>
          <p:nvPr/>
        </p:nvSpPr>
        <p:spPr>
          <a:xfrm>
            <a:off x="3541104" y="5062496"/>
            <a:ext cx="808649" cy="808649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20A47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7E256C-DC13-4FCA-BD12-484DF135CEB3}"/>
              </a:ext>
            </a:extLst>
          </p:cNvPr>
          <p:cNvSpPr/>
          <p:nvPr/>
        </p:nvSpPr>
        <p:spPr>
          <a:xfrm>
            <a:off x="3541104" y="1671806"/>
            <a:ext cx="808649" cy="808649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B13D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13DC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01</a:t>
            </a:r>
          </a:p>
        </p:txBody>
      </p:sp>
      <p:sp>
        <p:nvSpPr>
          <p:cNvPr id="23" name="Freeform: Shape 22" descr="timeline ">
            <a:extLst>
              <a:ext uri="{FF2B5EF4-FFF2-40B4-BE49-F238E27FC236}">
                <a16:creationId xmlns:a16="http://schemas.microsoft.com/office/drawing/2014/main" id="{E179EA43-0057-4B9F-8370-DC23ED6D7292}"/>
              </a:ext>
            </a:extLst>
          </p:cNvPr>
          <p:cNvSpPr/>
          <p:nvPr/>
        </p:nvSpPr>
        <p:spPr>
          <a:xfrm rot="16200000" flipV="1">
            <a:off x="1674928" y="3189174"/>
            <a:ext cx="4565215" cy="1170522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56000">
                <a:srgbClr val="00B0F0"/>
              </a:gs>
              <a:gs pos="36000">
                <a:srgbClr val="172DA6"/>
              </a:gs>
              <a:gs pos="15000">
                <a:srgbClr val="B13DC8"/>
              </a:gs>
              <a:gs pos="100000">
                <a:srgbClr val="20A472"/>
              </a:gs>
            </a:gsLst>
            <a:lin ang="10800000" scaled="0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4" name="Oval 23" descr="timeline endpoints">
            <a:extLst>
              <a:ext uri="{FF2B5EF4-FFF2-40B4-BE49-F238E27FC236}">
                <a16:creationId xmlns:a16="http://schemas.microsoft.com/office/drawing/2014/main" id="{EAC595F7-E4CE-447C-8819-95759BFE9E9C}"/>
              </a:ext>
            </a:extLst>
          </p:cNvPr>
          <p:cNvSpPr/>
          <p:nvPr/>
        </p:nvSpPr>
        <p:spPr>
          <a:xfrm>
            <a:off x="3876829" y="1443845"/>
            <a:ext cx="137199" cy="137199"/>
          </a:xfrm>
          <a:prstGeom prst="ellipse">
            <a:avLst/>
          </a:prstGeom>
          <a:solidFill>
            <a:srgbClr val="B13DC8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5" name="Oval 24" descr="timeline endpoints">
            <a:extLst>
              <a:ext uri="{FF2B5EF4-FFF2-40B4-BE49-F238E27FC236}">
                <a16:creationId xmlns:a16="http://schemas.microsoft.com/office/drawing/2014/main" id="{8D324C5E-0DF2-43EE-BAAC-C3E6601CBB40}"/>
              </a:ext>
            </a:extLst>
          </p:cNvPr>
          <p:cNvSpPr/>
          <p:nvPr/>
        </p:nvSpPr>
        <p:spPr>
          <a:xfrm>
            <a:off x="3876829" y="5979246"/>
            <a:ext cx="137199" cy="137199"/>
          </a:xfrm>
          <a:prstGeom prst="ellipse">
            <a:avLst/>
          </a:prstGeom>
          <a:solidFill>
            <a:srgbClr val="20A472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8439BD">
                  <a:lumMod val="75000"/>
                </a:srgbClr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CE205558-DE04-440F-BD39-D4BB54E105D3}"/>
              </a:ext>
            </a:extLst>
          </p:cNvPr>
          <p:cNvSpPr txBox="1">
            <a:spLocks/>
          </p:cNvSpPr>
          <p:nvPr/>
        </p:nvSpPr>
        <p:spPr>
          <a:xfrm>
            <a:off x="4711627" y="1658980"/>
            <a:ext cx="7148304" cy="302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3DC8"/>
                </a:solidFill>
                <a:effectLst/>
                <a:uLnTx/>
                <a:uFillTx/>
                <a:ea typeface="+mn-ea"/>
                <a:cs typeface="+mn-cs"/>
              </a:rPr>
              <a:t>Introduction and Background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13DC8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id="{55C54EED-09C1-44FB-85D3-789D0E85459F}"/>
              </a:ext>
            </a:extLst>
          </p:cNvPr>
          <p:cNvSpPr txBox="1">
            <a:spLocks/>
          </p:cNvSpPr>
          <p:nvPr/>
        </p:nvSpPr>
        <p:spPr>
          <a:xfrm>
            <a:off x="4711627" y="1994257"/>
            <a:ext cx="7216632" cy="706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Setting the case</a:t>
            </a:r>
          </a:p>
        </p:txBody>
      </p:sp>
      <p:sp>
        <p:nvSpPr>
          <p:cNvPr id="28" name="Text Placeholder 37">
            <a:extLst>
              <a:ext uri="{FF2B5EF4-FFF2-40B4-BE49-F238E27FC236}">
                <a16:creationId xmlns:a16="http://schemas.microsoft.com/office/drawing/2014/main" id="{194064CF-D0B9-480F-9A71-3E2C19D45D1D}"/>
              </a:ext>
            </a:extLst>
          </p:cNvPr>
          <p:cNvSpPr txBox="1">
            <a:spLocks/>
          </p:cNvSpPr>
          <p:nvPr/>
        </p:nvSpPr>
        <p:spPr>
          <a:xfrm>
            <a:off x="4711627" y="2797621"/>
            <a:ext cx="7148304" cy="302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ea typeface="+mn-ea"/>
                <a:cs typeface="+mn-cs"/>
              </a:rPr>
              <a:t>Research Framework</a:t>
            </a:r>
          </a:p>
        </p:txBody>
      </p:sp>
      <p:sp>
        <p:nvSpPr>
          <p:cNvPr id="29" name="Text Placeholder 38">
            <a:extLst>
              <a:ext uri="{FF2B5EF4-FFF2-40B4-BE49-F238E27FC236}">
                <a16:creationId xmlns:a16="http://schemas.microsoft.com/office/drawing/2014/main" id="{E7561A12-0C4C-43EF-BE59-F57EF4E6031F}"/>
              </a:ext>
            </a:extLst>
          </p:cNvPr>
          <p:cNvSpPr txBox="1">
            <a:spLocks/>
          </p:cNvSpPr>
          <p:nvPr/>
        </p:nvSpPr>
        <p:spPr>
          <a:xfrm>
            <a:off x="4711627" y="3137692"/>
            <a:ext cx="7216632" cy="706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Materials, Methods, Tools</a:t>
            </a:r>
          </a:p>
        </p:txBody>
      </p:sp>
      <p:sp>
        <p:nvSpPr>
          <p:cNvPr id="30" name="Text Placeholder 43">
            <a:extLst>
              <a:ext uri="{FF2B5EF4-FFF2-40B4-BE49-F238E27FC236}">
                <a16:creationId xmlns:a16="http://schemas.microsoft.com/office/drawing/2014/main" id="{789E3612-32AA-4D3C-9E33-F5887B6FC17A}"/>
              </a:ext>
            </a:extLst>
          </p:cNvPr>
          <p:cNvSpPr txBox="1">
            <a:spLocks/>
          </p:cNvSpPr>
          <p:nvPr/>
        </p:nvSpPr>
        <p:spPr>
          <a:xfrm>
            <a:off x="4711627" y="3940869"/>
            <a:ext cx="7148304" cy="302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00B0F0"/>
                </a:solidFill>
              </a:rPr>
              <a:t>Key Findings and Discussion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0E968117-06B8-4121-A1EF-9DA67E173C87}"/>
              </a:ext>
            </a:extLst>
          </p:cNvPr>
          <p:cNvSpPr txBox="1">
            <a:spLocks/>
          </p:cNvSpPr>
          <p:nvPr/>
        </p:nvSpPr>
        <p:spPr>
          <a:xfrm>
            <a:off x="4711627" y="4275473"/>
            <a:ext cx="7216632" cy="706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Results and their Implications</a:t>
            </a:r>
          </a:p>
        </p:txBody>
      </p:sp>
      <p:sp>
        <p:nvSpPr>
          <p:cNvPr id="32" name="Text Placeholder 83">
            <a:extLst>
              <a:ext uri="{FF2B5EF4-FFF2-40B4-BE49-F238E27FC236}">
                <a16:creationId xmlns:a16="http://schemas.microsoft.com/office/drawing/2014/main" id="{22DCFD9D-8463-4CE1-9B81-11A76AF1DACB}"/>
              </a:ext>
            </a:extLst>
          </p:cNvPr>
          <p:cNvSpPr txBox="1">
            <a:spLocks/>
          </p:cNvSpPr>
          <p:nvPr/>
        </p:nvSpPr>
        <p:spPr>
          <a:xfrm>
            <a:off x="4711627" y="5114802"/>
            <a:ext cx="7148304" cy="302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ea typeface="+mn-ea"/>
                <a:cs typeface="+mn-cs"/>
              </a:rPr>
              <a:t>Take Home Message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0A47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Text Placeholder 84">
            <a:extLst>
              <a:ext uri="{FF2B5EF4-FFF2-40B4-BE49-F238E27FC236}">
                <a16:creationId xmlns:a16="http://schemas.microsoft.com/office/drawing/2014/main" id="{F86CDAE7-1C80-41E8-A3A9-6215B9DF66F5}"/>
              </a:ext>
            </a:extLst>
          </p:cNvPr>
          <p:cNvSpPr txBox="1">
            <a:spLocks/>
          </p:cNvSpPr>
          <p:nvPr/>
        </p:nvSpPr>
        <p:spPr>
          <a:xfrm>
            <a:off x="4711627" y="5449406"/>
            <a:ext cx="7216632" cy="706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Conclusions and Recommendations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766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30AB-5EF1-4167-895E-5AD7663BE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13DC8"/>
                </a:solidFill>
                <a:effectLst/>
                <a:uLnTx/>
                <a:uFillTx/>
                <a:ea typeface="+mn-ea"/>
                <a:cs typeface="+mn-cs"/>
              </a:rPr>
              <a:t>Introduction and Background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7E256C-DC13-4FCA-BD12-484DF135CEB3}"/>
              </a:ext>
            </a:extLst>
          </p:cNvPr>
          <p:cNvSpPr/>
          <p:nvPr/>
        </p:nvSpPr>
        <p:spPr>
          <a:xfrm>
            <a:off x="11072428" y="635196"/>
            <a:ext cx="808649" cy="808649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B13D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13DC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B945A4-4A79-467E-AC8F-3FC562DC3D0D}"/>
              </a:ext>
            </a:extLst>
          </p:cNvPr>
          <p:cNvSpPr/>
          <p:nvPr/>
        </p:nvSpPr>
        <p:spPr>
          <a:xfrm>
            <a:off x="10690006" y="103518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172DA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28864B-F1FA-4A1D-8A45-CC7F22D89D28}"/>
              </a:ext>
            </a:extLst>
          </p:cNvPr>
          <p:cNvSpPr/>
          <p:nvPr/>
        </p:nvSpPr>
        <p:spPr>
          <a:xfrm>
            <a:off x="11010741" y="103517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ABF2FD-7AC5-47EC-B93B-17FDC34C75F1}"/>
              </a:ext>
            </a:extLst>
          </p:cNvPr>
          <p:cNvSpPr/>
          <p:nvPr/>
        </p:nvSpPr>
        <p:spPr>
          <a:xfrm>
            <a:off x="11331087" y="103516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20A472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04</a:t>
            </a:r>
          </a:p>
        </p:txBody>
      </p:sp>
      <p:sp>
        <p:nvSpPr>
          <p:cNvPr id="9" name="Freeform: Shape 8" descr="timeline ">
            <a:extLst>
              <a:ext uri="{FF2B5EF4-FFF2-40B4-BE49-F238E27FC236}">
                <a16:creationId xmlns:a16="http://schemas.microsoft.com/office/drawing/2014/main" id="{40B0860B-03E1-46F9-BA98-10B7AC4EC694}"/>
              </a:ext>
            </a:extLst>
          </p:cNvPr>
          <p:cNvSpPr/>
          <p:nvPr/>
        </p:nvSpPr>
        <p:spPr>
          <a:xfrm rot="10800000" flipV="1">
            <a:off x="10319638" y="66296"/>
            <a:ext cx="1305459" cy="334720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56000">
                <a:srgbClr val="00B0F0"/>
              </a:gs>
              <a:gs pos="36000">
                <a:srgbClr val="172DA6"/>
              </a:gs>
              <a:gs pos="15000">
                <a:srgbClr val="B13DC8"/>
              </a:gs>
              <a:gs pos="100000">
                <a:srgbClr val="20A472"/>
              </a:gs>
            </a:gsLst>
            <a:lin ang="10800000" scaled="0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5481CAE-72B4-A617-BC93-492376B4F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031" y="3085467"/>
            <a:ext cx="8562975" cy="33264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The Aqueduct Global Flood Analyzer Tool | Wiredcraft">
            <a:extLst>
              <a:ext uri="{FF2B5EF4-FFF2-40B4-BE49-F238E27FC236}">
                <a16:creationId xmlns:a16="http://schemas.microsoft.com/office/drawing/2014/main" id="{0FCCAD7F-CF63-E2D1-C2CF-185E7E197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464" y="6419418"/>
            <a:ext cx="2707541" cy="3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0E6748-37ED-0532-BEA4-E6B5E0E57D54}"/>
              </a:ext>
            </a:extLst>
          </p:cNvPr>
          <p:cNvSpPr txBox="1"/>
          <p:nvPr/>
        </p:nvSpPr>
        <p:spPr>
          <a:xfrm>
            <a:off x="581192" y="1337515"/>
            <a:ext cx="11433600" cy="1687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1900 to 2019, ~3 billion people have been affected by droughts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USD1.75 × 10</a:t>
            </a:r>
            <a:r>
              <a:rPr lang="en-US" sz="2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12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economic damages and ~11 million deaths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(EMDAT, 2020)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</a:rPr>
              <a:t>Under Climate Change, droughts are further expected to worsen in developing countries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3605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30AB-5EF1-4167-895E-5AD7663B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77" y="-79890"/>
            <a:ext cx="11029616" cy="1188720"/>
          </a:xfrm>
        </p:spPr>
        <p:txBody>
          <a:bodyPr anchor="t">
            <a:norm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13DC8"/>
                </a:solidFill>
                <a:effectLst/>
                <a:uLnTx/>
                <a:uFillTx/>
                <a:ea typeface="+mn-ea"/>
                <a:cs typeface="+mn-cs"/>
              </a:rPr>
              <a:t>Introduction and Background</a:t>
            </a:r>
            <a:endParaRPr lang="en-US" sz="3200" b="1" cap="none" dirty="0">
              <a:solidFill>
                <a:srgbClr val="B13DC8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7E256C-DC13-4FCA-BD12-484DF135CEB3}"/>
              </a:ext>
            </a:extLst>
          </p:cNvPr>
          <p:cNvSpPr/>
          <p:nvPr/>
        </p:nvSpPr>
        <p:spPr>
          <a:xfrm>
            <a:off x="11072428" y="635196"/>
            <a:ext cx="808649" cy="808649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B13D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13DC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B945A4-4A79-467E-AC8F-3FC562DC3D0D}"/>
              </a:ext>
            </a:extLst>
          </p:cNvPr>
          <p:cNvSpPr/>
          <p:nvPr/>
        </p:nvSpPr>
        <p:spPr>
          <a:xfrm>
            <a:off x="10690006" y="103518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172DA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28864B-F1FA-4A1D-8A45-CC7F22D89D28}"/>
              </a:ext>
            </a:extLst>
          </p:cNvPr>
          <p:cNvSpPr/>
          <p:nvPr/>
        </p:nvSpPr>
        <p:spPr>
          <a:xfrm>
            <a:off x="11010741" y="103517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ABF2FD-7AC5-47EC-B93B-17FDC34C75F1}"/>
              </a:ext>
            </a:extLst>
          </p:cNvPr>
          <p:cNvSpPr/>
          <p:nvPr/>
        </p:nvSpPr>
        <p:spPr>
          <a:xfrm>
            <a:off x="11331087" y="103516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20A472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04</a:t>
            </a:r>
          </a:p>
        </p:txBody>
      </p:sp>
      <p:sp>
        <p:nvSpPr>
          <p:cNvPr id="9" name="Freeform: Shape 8" descr="timeline ">
            <a:extLst>
              <a:ext uri="{FF2B5EF4-FFF2-40B4-BE49-F238E27FC236}">
                <a16:creationId xmlns:a16="http://schemas.microsoft.com/office/drawing/2014/main" id="{40B0860B-03E1-46F9-BA98-10B7AC4EC694}"/>
              </a:ext>
            </a:extLst>
          </p:cNvPr>
          <p:cNvSpPr/>
          <p:nvPr/>
        </p:nvSpPr>
        <p:spPr>
          <a:xfrm rot="10800000" flipV="1">
            <a:off x="10319638" y="66296"/>
            <a:ext cx="1305459" cy="334720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56000">
                <a:srgbClr val="00B0F0"/>
              </a:gs>
              <a:gs pos="36000">
                <a:srgbClr val="172DA6"/>
              </a:gs>
              <a:gs pos="15000">
                <a:srgbClr val="B13DC8"/>
              </a:gs>
              <a:gs pos="100000">
                <a:srgbClr val="20A472"/>
              </a:gs>
            </a:gsLst>
            <a:lin ang="10800000" scaled="0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E6369-18A4-C7B8-BFB2-2174F9749248}"/>
              </a:ext>
            </a:extLst>
          </p:cNvPr>
          <p:cNvSpPr txBox="1"/>
          <p:nvPr/>
        </p:nvSpPr>
        <p:spPr>
          <a:xfrm>
            <a:off x="705237" y="635196"/>
            <a:ext cx="10543697" cy="279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Since 2000, number, duration of droughts have risen 29%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More than 75% of world’s population is expected to be affected by 2050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(WMO)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The major emphasis of related literature has been 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400" i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drought as a hazard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What about the 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vulnerabilities and capabilities/resilience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of communities facing drought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s?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16D955-4F75-9AE7-4EBE-2BEFAEC8C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138" y="3111335"/>
            <a:ext cx="6643724" cy="37016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C26E28-427B-54F5-9C66-985E9DCADC9E}"/>
              </a:ext>
            </a:extLst>
          </p:cNvPr>
          <p:cNvSpPr txBox="1"/>
          <p:nvPr/>
        </p:nvSpPr>
        <p:spPr>
          <a:xfrm>
            <a:off x="3915178" y="3111335"/>
            <a:ext cx="4361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Regions Effected by Droughts (2020-2022)</a:t>
            </a:r>
            <a:endParaRPr lang="en-US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E9E7961-5A7F-76E1-88BF-998AA3565618}"/>
              </a:ext>
            </a:extLst>
          </p:cNvPr>
          <p:cNvSpPr/>
          <p:nvPr/>
        </p:nvSpPr>
        <p:spPr>
          <a:xfrm>
            <a:off x="6730408" y="4040372"/>
            <a:ext cx="1467294" cy="146729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5159DD8-15FA-5639-4DC9-85340989BF1B}"/>
              </a:ext>
            </a:extLst>
          </p:cNvPr>
          <p:cNvSpPr/>
          <p:nvPr/>
        </p:nvSpPr>
        <p:spPr>
          <a:xfrm>
            <a:off x="4335440" y="5233016"/>
            <a:ext cx="785012" cy="7850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73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30AB-5EF1-4167-895E-5AD7663B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77" y="-79890"/>
            <a:ext cx="11029616" cy="1188720"/>
          </a:xfrm>
        </p:spPr>
        <p:txBody>
          <a:bodyPr anchor="t">
            <a:norm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13DC8"/>
                </a:solidFill>
                <a:effectLst/>
                <a:uLnTx/>
                <a:uFillTx/>
                <a:ea typeface="+mn-ea"/>
                <a:cs typeface="+mn-cs"/>
              </a:rPr>
              <a:t>Introduction and Background</a:t>
            </a:r>
            <a:endParaRPr lang="en-US" sz="3200" b="1" cap="none" dirty="0">
              <a:solidFill>
                <a:srgbClr val="B13DC8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7E256C-DC13-4FCA-BD12-484DF135CEB3}"/>
              </a:ext>
            </a:extLst>
          </p:cNvPr>
          <p:cNvSpPr/>
          <p:nvPr/>
        </p:nvSpPr>
        <p:spPr>
          <a:xfrm>
            <a:off x="11072428" y="635196"/>
            <a:ext cx="808649" cy="808649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B13D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13DC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B945A4-4A79-467E-AC8F-3FC562DC3D0D}"/>
              </a:ext>
            </a:extLst>
          </p:cNvPr>
          <p:cNvSpPr/>
          <p:nvPr/>
        </p:nvSpPr>
        <p:spPr>
          <a:xfrm>
            <a:off x="10690006" y="103518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172DA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28864B-F1FA-4A1D-8A45-CC7F22D89D28}"/>
              </a:ext>
            </a:extLst>
          </p:cNvPr>
          <p:cNvSpPr/>
          <p:nvPr/>
        </p:nvSpPr>
        <p:spPr>
          <a:xfrm>
            <a:off x="11010741" y="103517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ABF2FD-7AC5-47EC-B93B-17FDC34C75F1}"/>
              </a:ext>
            </a:extLst>
          </p:cNvPr>
          <p:cNvSpPr/>
          <p:nvPr/>
        </p:nvSpPr>
        <p:spPr>
          <a:xfrm>
            <a:off x="11331087" y="103516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20A472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04</a:t>
            </a:r>
          </a:p>
        </p:txBody>
      </p:sp>
      <p:sp>
        <p:nvSpPr>
          <p:cNvPr id="9" name="Freeform: Shape 8" descr="timeline ">
            <a:extLst>
              <a:ext uri="{FF2B5EF4-FFF2-40B4-BE49-F238E27FC236}">
                <a16:creationId xmlns:a16="http://schemas.microsoft.com/office/drawing/2014/main" id="{40B0860B-03E1-46F9-BA98-10B7AC4EC694}"/>
              </a:ext>
            </a:extLst>
          </p:cNvPr>
          <p:cNvSpPr/>
          <p:nvPr/>
        </p:nvSpPr>
        <p:spPr>
          <a:xfrm rot="10800000" flipV="1">
            <a:off x="10319638" y="66296"/>
            <a:ext cx="1305459" cy="334720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56000">
                <a:srgbClr val="00B0F0"/>
              </a:gs>
              <a:gs pos="36000">
                <a:srgbClr val="172DA6"/>
              </a:gs>
              <a:gs pos="15000">
                <a:srgbClr val="B13DC8"/>
              </a:gs>
              <a:gs pos="100000">
                <a:srgbClr val="20A472"/>
              </a:gs>
            </a:gsLst>
            <a:lin ang="10800000" scaled="0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E6369-18A4-C7B8-BFB2-2174F9749248}"/>
              </a:ext>
            </a:extLst>
          </p:cNvPr>
          <p:cNvSpPr txBox="1"/>
          <p:nvPr/>
        </p:nvSpPr>
        <p:spPr>
          <a:xfrm>
            <a:off x="705237" y="635196"/>
            <a:ext cx="10367191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Corrective decision-making, prioritization, and resources allocation requires 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reliable drought risk information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Considering Hazard in 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integration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with vulnerabilities and resilience can help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527FB0F-FC7D-16B6-F8C8-E59A9F23A9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8246540"/>
              </p:ext>
            </p:extLst>
          </p:nvPr>
        </p:nvGraphicFramePr>
        <p:xfrm>
          <a:off x="1821485" y="2239991"/>
          <a:ext cx="8128000" cy="4589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264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D57E256C-DC13-4FCA-BD12-484DF135CEB3}"/>
              </a:ext>
            </a:extLst>
          </p:cNvPr>
          <p:cNvSpPr/>
          <p:nvPr/>
        </p:nvSpPr>
        <p:spPr>
          <a:xfrm>
            <a:off x="10369599" y="103965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B13DC8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sz="1100" b="1" kern="0" dirty="0">
                <a:solidFill>
                  <a:srgbClr val="B13DC8"/>
                </a:solidFill>
                <a:latin typeface="+mj-lt"/>
              </a:rPr>
              <a:t>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B945A4-4A79-467E-AC8F-3FC562DC3D0D}"/>
              </a:ext>
            </a:extLst>
          </p:cNvPr>
          <p:cNvSpPr/>
          <p:nvPr/>
        </p:nvSpPr>
        <p:spPr>
          <a:xfrm>
            <a:off x="11045858" y="633544"/>
            <a:ext cx="808649" cy="808649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172DA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28864B-F1FA-4A1D-8A45-CC7F22D89D28}"/>
              </a:ext>
            </a:extLst>
          </p:cNvPr>
          <p:cNvSpPr/>
          <p:nvPr/>
        </p:nvSpPr>
        <p:spPr>
          <a:xfrm>
            <a:off x="11010741" y="103517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ABF2FD-7AC5-47EC-B93B-17FDC34C75F1}"/>
              </a:ext>
            </a:extLst>
          </p:cNvPr>
          <p:cNvSpPr/>
          <p:nvPr/>
        </p:nvSpPr>
        <p:spPr>
          <a:xfrm>
            <a:off x="11331087" y="103516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20A472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04</a:t>
            </a:r>
          </a:p>
        </p:txBody>
      </p:sp>
      <p:sp>
        <p:nvSpPr>
          <p:cNvPr id="9" name="Freeform: Shape 8" descr="timeline ">
            <a:extLst>
              <a:ext uri="{FF2B5EF4-FFF2-40B4-BE49-F238E27FC236}">
                <a16:creationId xmlns:a16="http://schemas.microsoft.com/office/drawing/2014/main" id="{40B0860B-03E1-46F9-BA98-10B7AC4EC694}"/>
              </a:ext>
            </a:extLst>
          </p:cNvPr>
          <p:cNvSpPr/>
          <p:nvPr/>
        </p:nvSpPr>
        <p:spPr>
          <a:xfrm rot="10800000" flipV="1">
            <a:off x="10319638" y="66296"/>
            <a:ext cx="1305459" cy="334720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56000">
                <a:srgbClr val="00B0F0"/>
              </a:gs>
              <a:gs pos="36000">
                <a:srgbClr val="172DA6"/>
              </a:gs>
              <a:gs pos="15000">
                <a:srgbClr val="B13DC8"/>
              </a:gs>
              <a:gs pos="100000">
                <a:srgbClr val="20A472"/>
              </a:gs>
            </a:gsLst>
            <a:lin ang="10800000" scaled="0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AB3E2A-6F7C-4965-BEF1-DF972F26E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23" y="815246"/>
            <a:ext cx="11029616" cy="1188720"/>
          </a:xfrm>
        </p:spPr>
        <p:txBody>
          <a:bodyPr anchor="t">
            <a:normAutofit/>
          </a:bodyPr>
          <a:lstStyle/>
          <a:p>
            <a:r>
              <a:rPr lang="en-US" sz="3200" b="1" cap="none" dirty="0">
                <a:solidFill>
                  <a:srgbClr val="3830AD"/>
                </a:solidFill>
              </a:rPr>
              <a:t>Research Framework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F7D942B2-415E-2784-372E-46B44D6E4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93"/>
            <a:ext cx="7834184" cy="426340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BC28E941-5C7C-0810-416D-DB0AE31853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4302883"/>
              </p:ext>
            </p:extLst>
          </p:nvPr>
        </p:nvGraphicFramePr>
        <p:xfrm>
          <a:off x="7710616" y="1277570"/>
          <a:ext cx="4143891" cy="3405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63C7A456-E0B5-EF57-6583-C3B5AF714D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9638" y="4683505"/>
            <a:ext cx="17907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82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D57E256C-DC13-4FCA-BD12-484DF135CEB3}"/>
              </a:ext>
            </a:extLst>
          </p:cNvPr>
          <p:cNvSpPr/>
          <p:nvPr/>
        </p:nvSpPr>
        <p:spPr>
          <a:xfrm>
            <a:off x="10369599" y="103965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B13DC8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sz="1100" b="1" kern="0" dirty="0">
                <a:solidFill>
                  <a:srgbClr val="B13DC8"/>
                </a:solidFill>
                <a:latin typeface="+mj-lt"/>
              </a:rPr>
              <a:t>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B945A4-4A79-467E-AC8F-3FC562DC3D0D}"/>
              </a:ext>
            </a:extLst>
          </p:cNvPr>
          <p:cNvSpPr/>
          <p:nvPr/>
        </p:nvSpPr>
        <p:spPr>
          <a:xfrm>
            <a:off x="11045858" y="633544"/>
            <a:ext cx="808649" cy="808649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172DA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28864B-F1FA-4A1D-8A45-CC7F22D89D28}"/>
              </a:ext>
            </a:extLst>
          </p:cNvPr>
          <p:cNvSpPr/>
          <p:nvPr/>
        </p:nvSpPr>
        <p:spPr>
          <a:xfrm>
            <a:off x="11010741" y="103517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ABF2FD-7AC5-47EC-B93B-17FDC34C75F1}"/>
              </a:ext>
            </a:extLst>
          </p:cNvPr>
          <p:cNvSpPr/>
          <p:nvPr/>
        </p:nvSpPr>
        <p:spPr>
          <a:xfrm>
            <a:off x="11331087" y="103516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20A472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04</a:t>
            </a:r>
          </a:p>
        </p:txBody>
      </p:sp>
      <p:sp>
        <p:nvSpPr>
          <p:cNvPr id="9" name="Freeform: Shape 8" descr="timeline ">
            <a:extLst>
              <a:ext uri="{FF2B5EF4-FFF2-40B4-BE49-F238E27FC236}">
                <a16:creationId xmlns:a16="http://schemas.microsoft.com/office/drawing/2014/main" id="{40B0860B-03E1-46F9-BA98-10B7AC4EC694}"/>
              </a:ext>
            </a:extLst>
          </p:cNvPr>
          <p:cNvSpPr/>
          <p:nvPr/>
        </p:nvSpPr>
        <p:spPr>
          <a:xfrm rot="10800000" flipV="1">
            <a:off x="10319638" y="66296"/>
            <a:ext cx="1305459" cy="334720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56000">
                <a:srgbClr val="00B0F0"/>
              </a:gs>
              <a:gs pos="36000">
                <a:srgbClr val="172DA6"/>
              </a:gs>
              <a:gs pos="15000">
                <a:srgbClr val="B13DC8"/>
              </a:gs>
              <a:gs pos="100000">
                <a:srgbClr val="20A472"/>
              </a:gs>
            </a:gsLst>
            <a:lin ang="10800000" scaled="0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AB3E2A-6F7C-4965-BEF1-DF972F26E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66" y="-77079"/>
            <a:ext cx="11029616" cy="1188720"/>
          </a:xfrm>
        </p:spPr>
        <p:txBody>
          <a:bodyPr anchor="t">
            <a:normAutofit/>
          </a:bodyPr>
          <a:lstStyle/>
          <a:p>
            <a:r>
              <a:rPr lang="en-US" sz="3200" b="1" cap="none" dirty="0">
                <a:solidFill>
                  <a:srgbClr val="3830AD"/>
                </a:solidFill>
              </a:rPr>
              <a:t>Research Framework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5F671897-73EF-0C56-F40D-D6BC0959BC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068260"/>
              </p:ext>
            </p:extLst>
          </p:nvPr>
        </p:nvGraphicFramePr>
        <p:xfrm>
          <a:off x="16241" y="1037868"/>
          <a:ext cx="10712010" cy="5011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5DCDE84-9F37-D2AC-8A8E-10B726A750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9638" y="4683505"/>
            <a:ext cx="17907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6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D57E256C-DC13-4FCA-BD12-484DF135CEB3}"/>
              </a:ext>
            </a:extLst>
          </p:cNvPr>
          <p:cNvSpPr/>
          <p:nvPr/>
        </p:nvSpPr>
        <p:spPr>
          <a:xfrm>
            <a:off x="10369599" y="103965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B13DC8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sz="1100" b="1" kern="0" dirty="0">
                <a:solidFill>
                  <a:srgbClr val="B13DC8"/>
                </a:solidFill>
                <a:latin typeface="+mj-lt"/>
              </a:rPr>
              <a:t>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B945A4-4A79-467E-AC8F-3FC562DC3D0D}"/>
              </a:ext>
            </a:extLst>
          </p:cNvPr>
          <p:cNvSpPr/>
          <p:nvPr/>
        </p:nvSpPr>
        <p:spPr>
          <a:xfrm>
            <a:off x="11045858" y="633544"/>
            <a:ext cx="808649" cy="808649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172DA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28864B-F1FA-4A1D-8A45-CC7F22D89D28}"/>
              </a:ext>
            </a:extLst>
          </p:cNvPr>
          <p:cNvSpPr/>
          <p:nvPr/>
        </p:nvSpPr>
        <p:spPr>
          <a:xfrm>
            <a:off x="11010741" y="103517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ABF2FD-7AC5-47EC-B93B-17FDC34C75F1}"/>
              </a:ext>
            </a:extLst>
          </p:cNvPr>
          <p:cNvSpPr/>
          <p:nvPr/>
        </p:nvSpPr>
        <p:spPr>
          <a:xfrm>
            <a:off x="11331087" y="103516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20A472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04</a:t>
            </a:r>
          </a:p>
        </p:txBody>
      </p:sp>
      <p:sp>
        <p:nvSpPr>
          <p:cNvPr id="9" name="Freeform: Shape 8" descr="timeline ">
            <a:extLst>
              <a:ext uri="{FF2B5EF4-FFF2-40B4-BE49-F238E27FC236}">
                <a16:creationId xmlns:a16="http://schemas.microsoft.com/office/drawing/2014/main" id="{40B0860B-03E1-46F9-BA98-10B7AC4EC694}"/>
              </a:ext>
            </a:extLst>
          </p:cNvPr>
          <p:cNvSpPr/>
          <p:nvPr/>
        </p:nvSpPr>
        <p:spPr>
          <a:xfrm rot="10800000" flipV="1">
            <a:off x="10319638" y="66296"/>
            <a:ext cx="1305459" cy="334720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56000">
                <a:srgbClr val="00B0F0"/>
              </a:gs>
              <a:gs pos="36000">
                <a:srgbClr val="172DA6"/>
              </a:gs>
              <a:gs pos="15000">
                <a:srgbClr val="B13DC8"/>
              </a:gs>
              <a:gs pos="100000">
                <a:srgbClr val="20A472"/>
              </a:gs>
            </a:gsLst>
            <a:lin ang="10800000" scaled="0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AB3E2A-6F7C-4965-BEF1-DF972F26E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66" y="-77079"/>
            <a:ext cx="11029616" cy="1188720"/>
          </a:xfrm>
        </p:spPr>
        <p:txBody>
          <a:bodyPr anchor="t">
            <a:normAutofit/>
          </a:bodyPr>
          <a:lstStyle/>
          <a:p>
            <a:r>
              <a:rPr lang="en-US" sz="3200" b="1" cap="none" dirty="0">
                <a:solidFill>
                  <a:srgbClr val="3830AD"/>
                </a:solidFill>
              </a:rPr>
              <a:t>Research Framework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8093D4-2BE3-452C-4948-1EE1B4AB8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8" y="765175"/>
            <a:ext cx="9620535" cy="5444239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651DB-DE30-0185-A988-63361B4D5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638" y="4683505"/>
            <a:ext cx="17907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22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D57E256C-DC13-4FCA-BD12-484DF135CEB3}"/>
              </a:ext>
            </a:extLst>
          </p:cNvPr>
          <p:cNvSpPr/>
          <p:nvPr/>
        </p:nvSpPr>
        <p:spPr>
          <a:xfrm>
            <a:off x="10369599" y="103965"/>
            <a:ext cx="237744" cy="237744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B13DC8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sz="1100" b="1" kern="0" dirty="0">
                <a:solidFill>
                  <a:srgbClr val="B13DC8"/>
                </a:solidFill>
                <a:latin typeface="+mj-lt"/>
              </a:rPr>
              <a:t>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B945A4-4A79-467E-AC8F-3FC562DC3D0D}"/>
              </a:ext>
            </a:extLst>
          </p:cNvPr>
          <p:cNvSpPr/>
          <p:nvPr/>
        </p:nvSpPr>
        <p:spPr>
          <a:xfrm>
            <a:off x="11045858" y="633544"/>
            <a:ext cx="808649" cy="808649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rgbClr val="172DA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DA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28864B-F1FA-4A1D-8A45-CC7F22D89D28}"/>
              </a:ext>
            </a:extLst>
          </p:cNvPr>
          <p:cNvSpPr/>
          <p:nvPr/>
        </p:nvSpPr>
        <p:spPr>
          <a:xfrm>
            <a:off x="11010741" y="103517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ABF2FD-7AC5-47EC-B93B-17FDC34C75F1}"/>
              </a:ext>
            </a:extLst>
          </p:cNvPr>
          <p:cNvSpPr/>
          <p:nvPr/>
        </p:nvSpPr>
        <p:spPr>
          <a:xfrm>
            <a:off x="11331087" y="103516"/>
            <a:ext cx="238193" cy="238193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rgbClr val="20A472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20A47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04</a:t>
            </a:r>
          </a:p>
        </p:txBody>
      </p:sp>
      <p:sp>
        <p:nvSpPr>
          <p:cNvPr id="9" name="Freeform: Shape 8" descr="timeline ">
            <a:extLst>
              <a:ext uri="{FF2B5EF4-FFF2-40B4-BE49-F238E27FC236}">
                <a16:creationId xmlns:a16="http://schemas.microsoft.com/office/drawing/2014/main" id="{40B0860B-03E1-46F9-BA98-10B7AC4EC694}"/>
              </a:ext>
            </a:extLst>
          </p:cNvPr>
          <p:cNvSpPr/>
          <p:nvPr/>
        </p:nvSpPr>
        <p:spPr>
          <a:xfrm rot="10800000" flipV="1">
            <a:off x="10319638" y="66296"/>
            <a:ext cx="1305459" cy="334720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56000">
                <a:srgbClr val="00B0F0"/>
              </a:gs>
              <a:gs pos="36000">
                <a:srgbClr val="172DA6"/>
              </a:gs>
              <a:gs pos="15000">
                <a:srgbClr val="B13DC8"/>
              </a:gs>
              <a:gs pos="100000">
                <a:srgbClr val="20A472"/>
              </a:gs>
            </a:gsLst>
            <a:lin ang="10800000" scaled="0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AB3E2A-6F7C-4965-BEF1-DF972F26E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66" y="-77079"/>
            <a:ext cx="11029616" cy="1188720"/>
          </a:xfrm>
        </p:spPr>
        <p:txBody>
          <a:bodyPr anchor="t">
            <a:normAutofit/>
          </a:bodyPr>
          <a:lstStyle/>
          <a:p>
            <a:r>
              <a:rPr lang="en-US" sz="3200" b="1" cap="none" dirty="0">
                <a:solidFill>
                  <a:srgbClr val="3830AD"/>
                </a:solidFill>
              </a:rPr>
              <a:t>Research Framework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B57D33-153B-A582-30BE-1FC7D43C2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335" y="449202"/>
            <a:ext cx="7772400" cy="61333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F1D7E0-5751-D9D3-1F32-38ABFCA29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638" y="4683505"/>
            <a:ext cx="17907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07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289AE2-D2AE-49D1-AFAC-3A79F679425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27BD4C1-B6B1-4715-ABF9-E660A51A4E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E7CA09-9778-4414-AE97-8064B12DA3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{6A97F41A-9CF7-4E8D-A0A4-A19A1334F7E7}tf33552983_win32</Template>
  <TotalTime>456</TotalTime>
  <Words>771</Words>
  <Application>Microsoft Macintosh PowerPoint</Application>
  <PresentationFormat>Widescreen</PresentationFormat>
  <Paragraphs>192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Adobe Garamond Pro Bold</vt:lpstr>
      <vt:lpstr>Arial</vt:lpstr>
      <vt:lpstr>Avenir Next LT Pro Light</vt:lpstr>
      <vt:lpstr>Calibri</vt:lpstr>
      <vt:lpstr>Cooper Black</vt:lpstr>
      <vt:lpstr>Times</vt:lpstr>
      <vt:lpstr>Times New Roman</vt:lpstr>
      <vt:lpstr>Wingdings</vt:lpstr>
      <vt:lpstr>Wingdings 2</vt:lpstr>
      <vt:lpstr>DividendVTI</vt:lpstr>
      <vt:lpstr>Towards Hazard, Vulnerability, and Resilience-based Assessment of Spatial-temporal Trends, Patterns, and Disparities in Drought Risk</vt:lpstr>
      <vt:lpstr>Will talk about</vt:lpstr>
      <vt:lpstr>Introduction and Background</vt:lpstr>
      <vt:lpstr>Introduction and Background</vt:lpstr>
      <vt:lpstr>Introduction and Background</vt:lpstr>
      <vt:lpstr>Research Framework</vt:lpstr>
      <vt:lpstr>Research Framework</vt:lpstr>
      <vt:lpstr>Research Framework</vt:lpstr>
      <vt:lpstr>Research Framework</vt:lpstr>
      <vt:lpstr>Key Findings and Discussion</vt:lpstr>
      <vt:lpstr>Key Findings and Discussion</vt:lpstr>
      <vt:lpstr>Key Findings and Discussion</vt:lpstr>
      <vt:lpstr>Key Findings and Discussion</vt:lpstr>
      <vt:lpstr>Key Findings and Discussion</vt:lpstr>
      <vt:lpstr>Take Home Message</vt:lpstr>
      <vt:lpstr>Take Home Message</vt:lpstr>
      <vt:lpstr>What next?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Reviewing Scientific Articles, Critically, and Formulizing Frameworks for Effective Research &amp; Results Communication</dc:title>
  <dc:creator>Muhammad Sajjad</dc:creator>
  <cp:lastModifiedBy>Hasiba Munir (SPHPC)</cp:lastModifiedBy>
  <cp:revision>14</cp:revision>
  <dcterms:created xsi:type="dcterms:W3CDTF">2022-03-18T05:38:42Z</dcterms:created>
  <dcterms:modified xsi:type="dcterms:W3CDTF">2023-04-28T08:23:59Z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