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590" r:id="rId2"/>
    <p:sldId id="782" r:id="rId3"/>
    <p:sldId id="780" r:id="rId4"/>
    <p:sldId id="781" r:id="rId5"/>
    <p:sldId id="438" r:id="rId6"/>
    <p:sldId id="717" r:id="rId7"/>
    <p:sldId id="716" r:id="rId8"/>
    <p:sldId id="715" r:id="rId9"/>
    <p:sldId id="732" r:id="rId10"/>
    <p:sldId id="783" r:id="rId11"/>
    <p:sldId id="759" r:id="rId12"/>
    <p:sldId id="767" r:id="rId13"/>
    <p:sldId id="765" r:id="rId14"/>
    <p:sldId id="766" r:id="rId15"/>
    <p:sldId id="777" r:id="rId16"/>
    <p:sldId id="738" r:id="rId17"/>
    <p:sldId id="722" r:id="rId18"/>
    <p:sldId id="723" r:id="rId19"/>
    <p:sldId id="730" r:id="rId20"/>
    <p:sldId id="724" r:id="rId21"/>
    <p:sldId id="727" r:id="rId22"/>
    <p:sldId id="728" r:id="rId23"/>
    <p:sldId id="725" r:id="rId24"/>
    <p:sldId id="731" r:id="rId25"/>
    <p:sldId id="736" r:id="rId26"/>
    <p:sldId id="733" r:id="rId27"/>
    <p:sldId id="734" r:id="rId28"/>
    <p:sldId id="735" r:id="rId29"/>
    <p:sldId id="741" r:id="rId30"/>
    <p:sldId id="747" r:id="rId31"/>
    <p:sldId id="745" r:id="rId32"/>
    <p:sldId id="746" r:id="rId33"/>
    <p:sldId id="754" r:id="rId34"/>
    <p:sldId id="755" r:id="rId35"/>
    <p:sldId id="756" r:id="rId36"/>
    <p:sldId id="757" r:id="rId37"/>
    <p:sldId id="749" r:id="rId38"/>
    <p:sldId id="778" r:id="rId39"/>
    <p:sldId id="771" r:id="rId40"/>
    <p:sldId id="772" r:id="rId41"/>
    <p:sldId id="773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7ED8"/>
    <a:srgbClr val="2878FF"/>
    <a:srgbClr val="099421"/>
    <a:srgbClr val="996000"/>
    <a:srgbClr val="600099"/>
    <a:srgbClr val="5D009C"/>
    <a:srgbClr val="009960"/>
    <a:srgbClr val="555555"/>
    <a:srgbClr val="D2A01E"/>
    <a:srgbClr val="E1E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C4801-4EF2-4EBF-B8EC-AC5B72B29C00}" v="46" dt="2023-04-21T17:20:50.272"/>
    <p1510:client id="{61A9AA30-ED44-42F8-828B-1084F1CD91DE}" v="1458" dt="2023-04-21T14:33:51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6" autoAdjust="0"/>
    <p:restoredTop sz="94894" autoAdjust="0"/>
  </p:normalViewPr>
  <p:slideViewPr>
    <p:cSldViewPr snapToObjects="1">
      <p:cViewPr varScale="1">
        <p:scale>
          <a:sx n="87" d="100"/>
          <a:sy n="87" d="100"/>
        </p:scale>
        <p:origin x="102" y="408"/>
      </p:cViewPr>
      <p:guideLst>
        <p:guide orient="horz" pos="2137"/>
        <p:guide pos="380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978" y="10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varo Arenas Pingarron - BAS" userId="523a5efc-320f-455d-9ea4-37721a87b615" providerId="ADAL" clId="{348C4801-4EF2-4EBF-B8EC-AC5B72B29C00}"/>
    <pc:docChg chg="custSel delSld modSld">
      <pc:chgData name="Alvaro Arenas Pingarron - BAS" userId="523a5efc-320f-455d-9ea4-37721a87b615" providerId="ADAL" clId="{348C4801-4EF2-4EBF-B8EC-AC5B72B29C00}" dt="2023-04-21T17:20:50.272" v="94"/>
      <pc:docMkLst>
        <pc:docMk/>
      </pc:docMkLst>
      <pc:sldChg chg="modSp mod">
        <pc:chgData name="Alvaro Arenas Pingarron - BAS" userId="523a5efc-320f-455d-9ea4-37721a87b615" providerId="ADAL" clId="{348C4801-4EF2-4EBF-B8EC-AC5B72B29C00}" dt="2023-04-21T16:57:11.486" v="18" actId="1038"/>
        <pc:sldMkLst>
          <pc:docMk/>
          <pc:sldMk cId="2818556720" sldId="438"/>
        </pc:sldMkLst>
        <pc:spChg chg="mod">
          <ac:chgData name="Alvaro Arenas Pingarron - BAS" userId="523a5efc-320f-455d-9ea4-37721a87b615" providerId="ADAL" clId="{348C4801-4EF2-4EBF-B8EC-AC5B72B29C00}" dt="2023-04-21T16:57:11.486" v="18" actId="1038"/>
          <ac:spMkLst>
            <pc:docMk/>
            <pc:sldMk cId="2818556720" sldId="438"/>
            <ac:spMk id="1411" creationId="{00000000-0000-0000-0000-000000000000}"/>
          </ac:spMkLst>
        </pc:spChg>
      </pc:sldChg>
      <pc:sldChg chg="del">
        <pc:chgData name="Alvaro Arenas Pingarron - BAS" userId="523a5efc-320f-455d-9ea4-37721a87b615" providerId="ADAL" clId="{348C4801-4EF2-4EBF-B8EC-AC5B72B29C00}" dt="2023-04-21T15:36:36.466" v="7" actId="47"/>
        <pc:sldMkLst>
          <pc:docMk/>
          <pc:sldMk cId="3594249126" sldId="718"/>
        </pc:sldMkLst>
      </pc:sldChg>
      <pc:sldChg chg="addSp modSp mod">
        <pc:chgData name="Alvaro Arenas Pingarron - BAS" userId="523a5efc-320f-455d-9ea4-37721a87b615" providerId="ADAL" clId="{348C4801-4EF2-4EBF-B8EC-AC5B72B29C00}" dt="2023-04-21T17:20:50.272" v="94"/>
        <pc:sldMkLst>
          <pc:docMk/>
          <pc:sldMk cId="1081428159" sldId="741"/>
        </pc:sldMkLst>
        <pc:picChg chg="add mod">
          <ac:chgData name="Alvaro Arenas Pingarron - BAS" userId="523a5efc-320f-455d-9ea4-37721a87b615" providerId="ADAL" clId="{348C4801-4EF2-4EBF-B8EC-AC5B72B29C00}" dt="2023-04-21T17:20:12.240" v="92" actId="1076"/>
          <ac:picMkLst>
            <pc:docMk/>
            <pc:sldMk cId="1081428159" sldId="741"/>
            <ac:picMk id="2" creationId="{0F9D7F95-56E9-0158-464F-CBB49900EC72}"/>
          </ac:picMkLst>
        </pc:picChg>
        <pc:picChg chg="mod">
          <ac:chgData name="Alvaro Arenas Pingarron - BAS" userId="523a5efc-320f-455d-9ea4-37721a87b615" providerId="ADAL" clId="{348C4801-4EF2-4EBF-B8EC-AC5B72B29C00}" dt="2023-04-21T17:20:50.272" v="94"/>
          <ac:picMkLst>
            <pc:docMk/>
            <pc:sldMk cId="1081428159" sldId="741"/>
            <ac:picMk id="16" creationId="{298732D8-8533-1AB2-A18F-9513D67C0FC9}"/>
          </ac:picMkLst>
        </pc:picChg>
      </pc:sldChg>
      <pc:sldChg chg="addSp delSp modSp mod">
        <pc:chgData name="Alvaro Arenas Pingarron - BAS" userId="523a5efc-320f-455d-9ea4-37721a87b615" providerId="ADAL" clId="{348C4801-4EF2-4EBF-B8EC-AC5B72B29C00}" dt="2023-04-21T17:07:35.052" v="90"/>
        <pc:sldMkLst>
          <pc:docMk/>
          <pc:sldMk cId="3492568876" sldId="749"/>
        </pc:sldMkLst>
        <pc:spChg chg="add mod">
          <ac:chgData name="Alvaro Arenas Pingarron - BAS" userId="523a5efc-320f-455d-9ea4-37721a87b615" providerId="ADAL" clId="{348C4801-4EF2-4EBF-B8EC-AC5B72B29C00}" dt="2023-04-21T17:07:35.052" v="90"/>
          <ac:spMkLst>
            <pc:docMk/>
            <pc:sldMk cId="3492568876" sldId="749"/>
            <ac:spMk id="4" creationId="{4B98FEC7-53E4-0B29-F34F-F89090C7D6F2}"/>
          </ac:spMkLst>
        </pc:spChg>
        <pc:spChg chg="add mod">
          <ac:chgData name="Alvaro Arenas Pingarron - BAS" userId="523a5efc-320f-455d-9ea4-37721a87b615" providerId="ADAL" clId="{348C4801-4EF2-4EBF-B8EC-AC5B72B29C00}" dt="2023-04-21T17:07:35.052" v="90"/>
          <ac:spMkLst>
            <pc:docMk/>
            <pc:sldMk cId="3492568876" sldId="749"/>
            <ac:spMk id="5" creationId="{C25479B5-399F-0943-44E0-F5B9022A9DED}"/>
          </ac:spMkLst>
        </pc:spChg>
        <pc:spChg chg="del">
          <ac:chgData name="Alvaro Arenas Pingarron - BAS" userId="523a5efc-320f-455d-9ea4-37721a87b615" providerId="ADAL" clId="{348C4801-4EF2-4EBF-B8EC-AC5B72B29C00}" dt="2023-04-21T17:07:34.528" v="89" actId="478"/>
          <ac:spMkLst>
            <pc:docMk/>
            <pc:sldMk cId="3492568876" sldId="749"/>
            <ac:spMk id="18" creationId="{913A7DB8-2B63-6755-6C4B-0A42F5D15B69}"/>
          </ac:spMkLst>
        </pc:spChg>
        <pc:spChg chg="del">
          <ac:chgData name="Alvaro Arenas Pingarron - BAS" userId="523a5efc-320f-455d-9ea4-37721a87b615" providerId="ADAL" clId="{348C4801-4EF2-4EBF-B8EC-AC5B72B29C00}" dt="2023-04-21T17:07:34.528" v="89" actId="478"/>
          <ac:spMkLst>
            <pc:docMk/>
            <pc:sldMk cId="3492568876" sldId="749"/>
            <ac:spMk id="20" creationId="{16DBA9BE-F2AF-0B49-DF64-689A4A505A6E}"/>
          </ac:spMkLst>
        </pc:spChg>
        <pc:picChg chg="add mod modCrop">
          <ac:chgData name="Alvaro Arenas Pingarron - BAS" userId="523a5efc-320f-455d-9ea4-37721a87b615" providerId="ADAL" clId="{348C4801-4EF2-4EBF-B8EC-AC5B72B29C00}" dt="2023-04-21T17:07:11.669" v="88" actId="18131"/>
          <ac:picMkLst>
            <pc:docMk/>
            <pc:sldMk cId="3492568876" sldId="749"/>
            <ac:picMk id="3" creationId="{826C376B-B4C5-7717-007D-CE3828C8E8CE}"/>
          </ac:picMkLst>
        </pc:picChg>
        <pc:picChg chg="del mod">
          <ac:chgData name="Alvaro Arenas Pingarron - BAS" userId="523a5efc-320f-455d-9ea4-37721a87b615" providerId="ADAL" clId="{348C4801-4EF2-4EBF-B8EC-AC5B72B29C00}" dt="2023-04-21T17:03:50.037" v="40" actId="478"/>
          <ac:picMkLst>
            <pc:docMk/>
            <pc:sldMk cId="3492568876" sldId="749"/>
            <ac:picMk id="15" creationId="{AF111EE4-C42B-B193-FBC8-2BFDD95F8D9A}"/>
          </ac:picMkLst>
        </pc:picChg>
        <pc:picChg chg="mod modCrop">
          <ac:chgData name="Alvaro Arenas Pingarron - BAS" userId="523a5efc-320f-455d-9ea4-37721a87b615" providerId="ADAL" clId="{348C4801-4EF2-4EBF-B8EC-AC5B72B29C00}" dt="2023-04-21T17:02:05.399" v="37" actId="18131"/>
          <ac:picMkLst>
            <pc:docMk/>
            <pc:sldMk cId="3492568876" sldId="749"/>
            <ac:picMk id="17" creationId="{C48301ED-57A3-D025-85EB-AC917BE18EA9}"/>
          </ac:picMkLst>
        </pc:picChg>
        <pc:picChg chg="mod modCrop">
          <ac:chgData name="Alvaro Arenas Pingarron - BAS" userId="523a5efc-320f-455d-9ea4-37721a87b615" providerId="ADAL" clId="{348C4801-4EF2-4EBF-B8EC-AC5B72B29C00}" dt="2023-04-21T16:58:50.681" v="27" actId="18131"/>
          <ac:picMkLst>
            <pc:docMk/>
            <pc:sldMk cId="3492568876" sldId="749"/>
            <ac:picMk id="19" creationId="{A7A86F6F-B8F1-ACB2-7E54-979056B969C3}"/>
          </ac:picMkLst>
        </pc:picChg>
        <pc:picChg chg="del">
          <ac:chgData name="Alvaro Arenas Pingarron - BAS" userId="523a5efc-320f-455d-9ea4-37721a87b615" providerId="ADAL" clId="{348C4801-4EF2-4EBF-B8EC-AC5B72B29C00}" dt="2023-04-21T15:33:54.137" v="1" actId="478"/>
          <ac:picMkLst>
            <pc:docMk/>
            <pc:sldMk cId="3492568876" sldId="749"/>
            <ac:picMk id="41" creationId="{3A979EF5-AE8B-0A2A-6812-8B512BCC7D1A}"/>
          </ac:picMkLst>
        </pc:picChg>
        <pc:picChg chg="del">
          <ac:chgData name="Alvaro Arenas Pingarron - BAS" userId="523a5efc-320f-455d-9ea4-37721a87b615" providerId="ADAL" clId="{348C4801-4EF2-4EBF-B8EC-AC5B72B29C00}" dt="2023-04-21T15:33:55.271" v="2" actId="478"/>
          <ac:picMkLst>
            <pc:docMk/>
            <pc:sldMk cId="3492568876" sldId="749"/>
            <ac:picMk id="42" creationId="{A1A7D4EA-663F-45D4-3E4B-C64AA31D1C37}"/>
          </ac:picMkLst>
        </pc:picChg>
        <pc:picChg chg="del">
          <ac:chgData name="Alvaro Arenas Pingarron - BAS" userId="523a5efc-320f-455d-9ea4-37721a87b615" providerId="ADAL" clId="{348C4801-4EF2-4EBF-B8EC-AC5B72B29C00}" dt="2023-04-21T15:33:56.558" v="3" actId="478"/>
          <ac:picMkLst>
            <pc:docMk/>
            <pc:sldMk cId="3492568876" sldId="749"/>
            <ac:picMk id="43" creationId="{00CAB372-40B3-9588-CB03-280C284791EF}"/>
          </ac:picMkLst>
        </pc:picChg>
      </pc:sldChg>
      <pc:sldChg chg="del">
        <pc:chgData name="Alvaro Arenas Pingarron - BAS" userId="523a5efc-320f-455d-9ea4-37721a87b615" providerId="ADAL" clId="{348C4801-4EF2-4EBF-B8EC-AC5B72B29C00}" dt="2023-04-21T15:33:48.839" v="0" actId="47"/>
        <pc:sldMkLst>
          <pc:docMk/>
          <pc:sldMk cId="3028166780" sldId="750"/>
        </pc:sldMkLst>
      </pc:sldChg>
      <pc:sldChg chg="del">
        <pc:chgData name="Alvaro Arenas Pingarron - BAS" userId="523a5efc-320f-455d-9ea4-37721a87b615" providerId="ADAL" clId="{348C4801-4EF2-4EBF-B8EC-AC5B72B29C00}" dt="2023-04-21T15:33:48.839" v="0" actId="47"/>
        <pc:sldMkLst>
          <pc:docMk/>
          <pc:sldMk cId="1357208575" sldId="752"/>
        </pc:sldMkLst>
      </pc:sldChg>
      <pc:sldChg chg="del">
        <pc:chgData name="Alvaro Arenas Pingarron - BAS" userId="523a5efc-320f-455d-9ea4-37721a87b615" providerId="ADAL" clId="{348C4801-4EF2-4EBF-B8EC-AC5B72B29C00}" dt="2023-04-21T15:33:48.839" v="0" actId="47"/>
        <pc:sldMkLst>
          <pc:docMk/>
          <pc:sldMk cId="285418910" sldId="753"/>
        </pc:sldMkLst>
      </pc:sldChg>
    </pc:docChg>
  </pc:docChgLst>
  <pc:docChgLst>
    <pc:chgData name="Alvaro Arenas Pingarron - UKRI BAS" userId="523a5efc-320f-455d-9ea4-37721a87b615" providerId="ADAL" clId="{EA24AF1C-6A07-431A-8FFD-58428360A65B}"/>
    <pc:docChg chg="undo custSel addSld delSld modSld sldOrd">
      <pc:chgData name="Alvaro Arenas Pingarron - UKRI BAS" userId="523a5efc-320f-455d-9ea4-37721a87b615" providerId="ADAL" clId="{EA24AF1C-6A07-431A-8FFD-58428360A65B}" dt="2021-03-30T13:14:02.409" v="903"/>
      <pc:docMkLst>
        <pc:docMk/>
      </pc:docMkLst>
      <pc:sldChg chg="del">
        <pc:chgData name="Alvaro Arenas Pingarron - UKRI BAS" userId="523a5efc-320f-455d-9ea4-37721a87b615" providerId="ADAL" clId="{EA24AF1C-6A07-431A-8FFD-58428360A65B}" dt="2021-03-02T21:57:53.447" v="4" actId="47"/>
        <pc:sldMkLst>
          <pc:docMk/>
          <pc:sldMk cId="1621310499" sldId="533"/>
        </pc:sldMkLst>
      </pc:sldChg>
      <pc:sldChg chg="del">
        <pc:chgData name="Alvaro Arenas Pingarron - UKRI BAS" userId="523a5efc-320f-455d-9ea4-37721a87b615" providerId="ADAL" clId="{EA24AF1C-6A07-431A-8FFD-58428360A65B}" dt="2021-03-02T21:57:55.262" v="5" actId="47"/>
        <pc:sldMkLst>
          <pc:docMk/>
          <pc:sldMk cId="2718660541" sldId="610"/>
        </pc:sldMkLst>
      </pc:sldChg>
      <pc:sldChg chg="delSp modSp mod">
        <pc:chgData name="Alvaro Arenas Pingarron - UKRI BAS" userId="523a5efc-320f-455d-9ea4-37721a87b615" providerId="ADAL" clId="{EA24AF1C-6A07-431A-8FFD-58428360A65B}" dt="2021-03-02T21:57:35.878" v="2" actId="478"/>
        <pc:sldMkLst>
          <pc:docMk/>
          <pc:sldMk cId="1537117128" sldId="614"/>
        </pc:sldMkLst>
        <pc:spChg chg="mod">
          <ac:chgData name="Alvaro Arenas Pingarron - UKRI BAS" userId="523a5efc-320f-455d-9ea4-37721a87b615" providerId="ADAL" clId="{EA24AF1C-6A07-431A-8FFD-58428360A65B}" dt="2021-03-02T21:57:32.102" v="1" actId="1076"/>
          <ac:spMkLst>
            <pc:docMk/>
            <pc:sldMk cId="1537117128" sldId="614"/>
            <ac:spMk id="31" creationId="{5F922BCB-4B43-438F-AF72-FB8E6D25ADE2}"/>
          </ac:spMkLst>
        </pc:spChg>
        <pc:spChg chg="del">
          <ac:chgData name="Alvaro Arenas Pingarron - UKRI BAS" userId="523a5efc-320f-455d-9ea4-37721a87b615" providerId="ADAL" clId="{EA24AF1C-6A07-431A-8FFD-58428360A65B}" dt="2021-03-02T21:57:35.878" v="2" actId="478"/>
          <ac:spMkLst>
            <pc:docMk/>
            <pc:sldMk cId="1537117128" sldId="614"/>
            <ac:spMk id="34" creationId="{4A52EF2B-B116-4BAB-BD5A-DD98C6D397EB}"/>
          </ac:spMkLst>
        </pc:spChg>
        <pc:spChg chg="del">
          <ac:chgData name="Alvaro Arenas Pingarron - UKRI BAS" userId="523a5efc-320f-455d-9ea4-37721a87b615" providerId="ADAL" clId="{EA24AF1C-6A07-431A-8FFD-58428360A65B}" dt="2021-03-02T21:57:35.878" v="2" actId="478"/>
          <ac:spMkLst>
            <pc:docMk/>
            <pc:sldMk cId="1537117128" sldId="614"/>
            <ac:spMk id="42" creationId="{690DDA9E-D33A-4543-9EF2-3BC4432ED83A}"/>
          </ac:spMkLst>
        </pc:spChg>
        <pc:spChg chg="del">
          <ac:chgData name="Alvaro Arenas Pingarron - UKRI BAS" userId="523a5efc-320f-455d-9ea4-37721a87b615" providerId="ADAL" clId="{EA24AF1C-6A07-431A-8FFD-58428360A65B}" dt="2021-03-02T21:57:35.878" v="2" actId="478"/>
          <ac:spMkLst>
            <pc:docMk/>
            <pc:sldMk cId="1537117128" sldId="614"/>
            <ac:spMk id="43" creationId="{D455A76D-5628-497F-8EB2-FBCC1924B19B}"/>
          </ac:spMkLst>
        </pc:spChg>
        <pc:spChg chg="del">
          <ac:chgData name="Alvaro Arenas Pingarron - UKRI BAS" userId="523a5efc-320f-455d-9ea4-37721a87b615" providerId="ADAL" clId="{EA24AF1C-6A07-431A-8FFD-58428360A65B}" dt="2021-03-02T21:57:35.878" v="2" actId="478"/>
          <ac:spMkLst>
            <pc:docMk/>
            <pc:sldMk cId="1537117128" sldId="614"/>
            <ac:spMk id="49" creationId="{B427D62B-78E9-409D-87AC-1DBA4C44FF46}"/>
          </ac:spMkLst>
        </pc:spChg>
        <pc:spChg chg="del">
          <ac:chgData name="Alvaro Arenas Pingarron - UKRI BAS" userId="523a5efc-320f-455d-9ea4-37721a87b615" providerId="ADAL" clId="{EA24AF1C-6A07-431A-8FFD-58428360A65B}" dt="2021-03-02T21:57:35.878" v="2" actId="478"/>
          <ac:spMkLst>
            <pc:docMk/>
            <pc:sldMk cId="1537117128" sldId="614"/>
            <ac:spMk id="50" creationId="{CC8353BA-81F3-4A3A-9E1B-85DC8812D68C}"/>
          </ac:spMkLst>
        </pc:spChg>
        <pc:spChg chg="del">
          <ac:chgData name="Alvaro Arenas Pingarron - UKRI BAS" userId="523a5efc-320f-455d-9ea4-37721a87b615" providerId="ADAL" clId="{EA24AF1C-6A07-431A-8FFD-58428360A65B}" dt="2021-03-02T21:57:35.878" v="2" actId="478"/>
          <ac:spMkLst>
            <pc:docMk/>
            <pc:sldMk cId="1537117128" sldId="614"/>
            <ac:spMk id="51" creationId="{A0DA88EE-F656-4C38-9062-64458C562C54}"/>
          </ac:spMkLst>
        </pc:spChg>
      </pc:sldChg>
      <pc:sldChg chg="add">
        <pc:chgData name="Alvaro Arenas Pingarron - UKRI BAS" userId="523a5efc-320f-455d-9ea4-37721a87b615" providerId="ADAL" clId="{EA24AF1C-6A07-431A-8FFD-58428360A65B}" dt="2021-03-02T21:57:47.489" v="3"/>
        <pc:sldMkLst>
          <pc:docMk/>
          <pc:sldMk cId="3030534245" sldId="615"/>
        </pc:sldMkLst>
      </pc:sldChg>
      <pc:sldChg chg="add">
        <pc:chgData name="Alvaro Arenas Pingarron - UKRI BAS" userId="523a5efc-320f-455d-9ea4-37721a87b615" providerId="ADAL" clId="{EA24AF1C-6A07-431A-8FFD-58428360A65B}" dt="2021-03-02T21:57:47.489" v="3"/>
        <pc:sldMkLst>
          <pc:docMk/>
          <pc:sldMk cId="2617686726" sldId="616"/>
        </pc:sldMkLst>
      </pc:sldChg>
      <pc:sldChg chg="addSp delSp modSp add mod modAnim">
        <pc:chgData name="Alvaro Arenas Pingarron - UKRI BAS" userId="523a5efc-320f-455d-9ea4-37721a87b615" providerId="ADAL" clId="{EA24AF1C-6A07-431A-8FFD-58428360A65B}" dt="2021-03-12T13:38:53.024" v="391"/>
        <pc:sldMkLst>
          <pc:docMk/>
          <pc:sldMk cId="3436306814" sldId="617"/>
        </pc:sldMkLst>
        <pc:spChg chg="mod">
          <ac:chgData name="Alvaro Arenas Pingarron - UKRI BAS" userId="523a5efc-320f-455d-9ea4-37721a87b615" providerId="ADAL" clId="{EA24AF1C-6A07-431A-8FFD-58428360A65B}" dt="2021-03-12T13:10:52.374" v="53" actId="20577"/>
          <ac:spMkLst>
            <pc:docMk/>
            <pc:sldMk cId="3436306814" sldId="617"/>
            <ac:spMk id="6" creationId="{DDF98ADC-CB38-4884-BB0B-5648C0DDA85C}"/>
          </ac:spMkLst>
        </pc:spChg>
        <pc:spChg chg="del">
          <ac:chgData name="Alvaro Arenas Pingarron - UKRI BAS" userId="523a5efc-320f-455d-9ea4-37721a87b615" providerId="ADAL" clId="{EA24AF1C-6A07-431A-8FFD-58428360A65B}" dt="2021-03-12T13:10:12.664" v="9" actId="478"/>
          <ac:spMkLst>
            <pc:docMk/>
            <pc:sldMk cId="3436306814" sldId="617"/>
            <ac:spMk id="10" creationId="{E44CA1DB-1422-4485-A8EE-16159F31182C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12" creationId="{4F383A28-8A5A-4BAF-B0B2-F056D006F6AF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14" creationId="{F02A7AD8-DD5A-462B-9829-B742C2B96525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16" creationId="{00891BBA-93EC-45BB-A7F7-55246FCD1B93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20" creationId="{CBC29D56-DB6F-4A2F-908A-AEB90AB8CD8E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21" creationId="{4CEBC183-92D9-49F2-B1D3-5744B5DFBEBA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25" creationId="{2E0C1B14-B3E1-48CB-B168-DE2A113BD6F0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26" creationId="{4C3441BC-8EED-42C4-B4AB-2850B0F56F57}"/>
          </ac:spMkLst>
        </pc:spChg>
        <pc:spChg chg="add mod">
          <ac:chgData name="Alvaro Arenas Pingarron - UKRI BAS" userId="523a5efc-320f-455d-9ea4-37721a87b615" providerId="ADAL" clId="{EA24AF1C-6A07-431A-8FFD-58428360A65B}" dt="2021-03-12T13:32:59.098" v="257" actId="1076"/>
          <ac:spMkLst>
            <pc:docMk/>
            <pc:sldMk cId="3436306814" sldId="617"/>
            <ac:spMk id="29" creationId="{24AFD55E-1295-4F94-ADAB-C0AE06E3D7F3}"/>
          </ac:spMkLst>
        </pc:spChg>
        <pc:picChg chg="add mod modCrop">
          <ac:chgData name="Alvaro Arenas Pingarron - UKRI BAS" userId="523a5efc-320f-455d-9ea4-37721a87b615" providerId="ADAL" clId="{EA24AF1C-6A07-431A-8FFD-58428360A65B}" dt="2021-03-12T13:32:59.098" v="257" actId="1076"/>
          <ac:picMkLst>
            <pc:docMk/>
            <pc:sldMk cId="3436306814" sldId="617"/>
            <ac:picMk id="3" creationId="{54F8914A-02E8-45D0-9863-97CEE7A42079}"/>
          </ac:picMkLst>
        </pc:picChg>
        <pc:picChg chg="del">
          <ac:chgData name="Alvaro Arenas Pingarron - UKRI BAS" userId="523a5efc-320f-455d-9ea4-37721a87b615" providerId="ADAL" clId="{EA24AF1C-6A07-431A-8FFD-58428360A65B}" dt="2021-03-12T13:10:09.914" v="7" actId="478"/>
          <ac:picMkLst>
            <pc:docMk/>
            <pc:sldMk cId="3436306814" sldId="617"/>
            <ac:picMk id="9" creationId="{34F58B78-1DC0-4365-A7EF-FFE6949FE8FA}"/>
          </ac:picMkLst>
        </pc:pic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8" creationId="{AB34CC2E-F5AF-4385-AE96-BB7E841C6B60}"/>
          </ac:cxnSpMkLst>
        </pc:cxnChg>
        <pc:cxnChg chg="del">
          <ac:chgData name="Alvaro Arenas Pingarron - UKRI BAS" userId="523a5efc-320f-455d-9ea4-37721a87b615" providerId="ADAL" clId="{EA24AF1C-6A07-431A-8FFD-58428360A65B}" dt="2021-03-12T13:10:11.134" v="8" actId="478"/>
          <ac:cxnSpMkLst>
            <pc:docMk/>
            <pc:sldMk cId="3436306814" sldId="617"/>
            <ac:cxnSpMk id="11" creationId="{AAD3CDF1-1FA2-4B01-92B1-A325DA186B5F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13" creationId="{4A045944-343E-4B4A-8622-EC5D5DA75D87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15" creationId="{F34B6C83-52E8-43FD-9A83-F90A400DBDD2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17" creationId="{8AC33A88-BA7F-444E-8AF7-716EEDF36EAA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18" creationId="{CF51D75A-9D21-41B1-A62F-8E418CBE575A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19" creationId="{32E8E13F-F53B-4E35-9B47-C4CA25AA4BB1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22" creationId="{5636CE56-4D54-402F-890E-A364F9C179D5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23" creationId="{7F03790D-2ADD-4818-A663-6140277C689A}"/>
          </ac:cxnSpMkLst>
        </pc:cxnChg>
        <pc:cxnChg chg="add mod">
          <ac:chgData name="Alvaro Arenas Pingarron - UKRI BAS" userId="523a5efc-320f-455d-9ea4-37721a87b615" providerId="ADAL" clId="{EA24AF1C-6A07-431A-8FFD-58428360A65B}" dt="2021-03-12T13:32:59.098" v="257" actId="1076"/>
          <ac:cxnSpMkLst>
            <pc:docMk/>
            <pc:sldMk cId="3436306814" sldId="617"/>
            <ac:cxnSpMk id="27" creationId="{180E1688-1EF7-47AC-9C20-092307777A38}"/>
          </ac:cxnSpMkLst>
        </pc:cxnChg>
      </pc:sldChg>
      <pc:sldChg chg="addSp delSp modSp add mod">
        <pc:chgData name="Alvaro Arenas Pingarron - UKRI BAS" userId="523a5efc-320f-455d-9ea4-37721a87b615" providerId="ADAL" clId="{EA24AF1C-6A07-431A-8FFD-58428360A65B}" dt="2021-03-12T13:37:21.979" v="354" actId="12788"/>
        <pc:sldMkLst>
          <pc:docMk/>
          <pc:sldMk cId="811211278" sldId="618"/>
        </pc:sldMkLst>
        <pc:spChg chg="mod">
          <ac:chgData name="Alvaro Arenas Pingarron - UKRI BAS" userId="523a5efc-320f-455d-9ea4-37721a87b615" providerId="ADAL" clId="{EA24AF1C-6A07-431A-8FFD-58428360A65B}" dt="2021-03-12T13:11:01.464" v="58" actId="20577"/>
          <ac:spMkLst>
            <pc:docMk/>
            <pc:sldMk cId="811211278" sldId="618"/>
            <ac:spMk id="6" creationId="{DDF98ADC-CB38-4884-BB0B-5648C0DDA85C}"/>
          </ac:spMkLst>
        </pc:spChg>
        <pc:spChg chg="add mod">
          <ac:chgData name="Alvaro Arenas Pingarron - UKRI BAS" userId="523a5efc-320f-455d-9ea4-37721a87b615" providerId="ADAL" clId="{EA24AF1C-6A07-431A-8FFD-58428360A65B}" dt="2021-03-12T13:37:16.859" v="353" actId="12788"/>
          <ac:spMkLst>
            <pc:docMk/>
            <pc:sldMk cId="811211278" sldId="618"/>
            <ac:spMk id="8" creationId="{8DF79F1D-A54C-4D16-89FF-726823AA8AD5}"/>
          </ac:spMkLst>
        </pc:spChg>
        <pc:spChg chg="add mod">
          <ac:chgData name="Alvaro Arenas Pingarron - UKRI BAS" userId="523a5efc-320f-455d-9ea4-37721a87b615" providerId="ADAL" clId="{EA24AF1C-6A07-431A-8FFD-58428360A65B}" dt="2021-03-12T13:37:21.979" v="354" actId="12788"/>
          <ac:spMkLst>
            <pc:docMk/>
            <pc:sldMk cId="811211278" sldId="618"/>
            <ac:spMk id="9" creationId="{2C769AEC-6D34-47E0-B79B-039BC849151F}"/>
          </ac:spMkLst>
        </pc:spChg>
        <pc:spChg chg="add mod">
          <ac:chgData name="Alvaro Arenas Pingarron - UKRI BAS" userId="523a5efc-320f-455d-9ea4-37721a87b615" providerId="ADAL" clId="{EA24AF1C-6A07-431A-8FFD-58428360A65B}" dt="2021-03-12T13:37:16.859" v="353" actId="12788"/>
          <ac:spMkLst>
            <pc:docMk/>
            <pc:sldMk cId="811211278" sldId="618"/>
            <ac:spMk id="10" creationId="{CFC25166-CE6E-4AA5-8D1E-8563D4ABC7E8}"/>
          </ac:spMkLst>
        </pc:spChg>
        <pc:spChg chg="add mod">
          <ac:chgData name="Alvaro Arenas Pingarron - UKRI BAS" userId="523a5efc-320f-455d-9ea4-37721a87b615" providerId="ADAL" clId="{EA24AF1C-6A07-431A-8FFD-58428360A65B}" dt="2021-03-12T13:37:21.979" v="354" actId="12788"/>
          <ac:spMkLst>
            <pc:docMk/>
            <pc:sldMk cId="811211278" sldId="618"/>
            <ac:spMk id="11" creationId="{864D1F33-59D4-44EE-A6DB-B7DFA5BD742D}"/>
          </ac:spMkLst>
        </pc:spChg>
        <pc:picChg chg="add mod modCrop">
          <ac:chgData name="Alvaro Arenas Pingarron - UKRI BAS" userId="523a5efc-320f-455d-9ea4-37721a87b615" providerId="ADAL" clId="{EA24AF1C-6A07-431A-8FFD-58428360A65B}" dt="2021-03-12T13:33:09.308" v="258" actId="1076"/>
          <ac:picMkLst>
            <pc:docMk/>
            <pc:sldMk cId="811211278" sldId="618"/>
            <ac:picMk id="3" creationId="{EEC3DFDE-F457-4286-82FF-CD2CEE84E5F4}"/>
          </ac:picMkLst>
        </pc:picChg>
        <pc:cxnChg chg="add mod">
          <ac:chgData name="Alvaro Arenas Pingarron - UKRI BAS" userId="523a5efc-320f-455d-9ea4-37721a87b615" providerId="ADAL" clId="{EA24AF1C-6A07-431A-8FFD-58428360A65B}" dt="2021-03-12T13:36:42.209" v="344" actId="1036"/>
          <ac:cxnSpMkLst>
            <pc:docMk/>
            <pc:sldMk cId="811211278" sldId="618"/>
            <ac:cxnSpMk id="5" creationId="{EEEEC79D-564B-4F49-8346-03A45FF5DABD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36:33.769" v="322" actId="478"/>
          <ac:cxnSpMkLst>
            <pc:docMk/>
            <pc:sldMk cId="811211278" sldId="618"/>
            <ac:cxnSpMk id="7" creationId="{E47CE40E-5631-425E-BE0D-E94E1A7FA9DE}"/>
          </ac:cxnSpMkLst>
        </pc:cxnChg>
      </pc:sldChg>
      <pc:sldChg chg="add del">
        <pc:chgData name="Alvaro Arenas Pingarron - UKRI BAS" userId="523a5efc-320f-455d-9ea4-37721a87b615" providerId="ADAL" clId="{EA24AF1C-6A07-431A-8FFD-58428360A65B}" dt="2021-03-12T13:10:19.674" v="11"/>
        <pc:sldMkLst>
          <pc:docMk/>
          <pc:sldMk cId="2668592358" sldId="618"/>
        </pc:sldMkLst>
      </pc:sldChg>
      <pc:sldChg chg="add del">
        <pc:chgData name="Alvaro Arenas Pingarron - UKRI BAS" userId="523a5efc-320f-455d-9ea4-37721a87b615" providerId="ADAL" clId="{EA24AF1C-6A07-431A-8FFD-58428360A65B}" dt="2021-03-12T13:10:34.684" v="21" actId="47"/>
        <pc:sldMkLst>
          <pc:docMk/>
          <pc:sldMk cId="3684732304" sldId="618"/>
        </pc:sldMkLst>
      </pc:sldChg>
      <pc:sldChg chg="add del">
        <pc:chgData name="Alvaro Arenas Pingarron - UKRI BAS" userId="523a5efc-320f-455d-9ea4-37721a87b615" providerId="ADAL" clId="{EA24AF1C-6A07-431A-8FFD-58428360A65B}" dt="2021-03-12T13:10:33.983" v="20" actId="47"/>
        <pc:sldMkLst>
          <pc:docMk/>
          <pc:sldMk cId="1690100993" sldId="619"/>
        </pc:sldMkLst>
      </pc:sldChg>
      <pc:sldChg chg="addSp modSp add mod">
        <pc:chgData name="Alvaro Arenas Pingarron - UKRI BAS" userId="523a5efc-320f-455d-9ea4-37721a87b615" providerId="ADAL" clId="{EA24AF1C-6A07-431A-8FFD-58428360A65B}" dt="2021-03-12T13:38:10.409" v="389" actId="20577"/>
        <pc:sldMkLst>
          <pc:docMk/>
          <pc:sldMk cId="1970475647" sldId="619"/>
        </pc:sldMkLst>
        <pc:spChg chg="mod">
          <ac:chgData name="Alvaro Arenas Pingarron - UKRI BAS" userId="523a5efc-320f-455d-9ea4-37721a87b615" providerId="ADAL" clId="{EA24AF1C-6A07-431A-8FFD-58428360A65B}" dt="2021-03-12T13:38:10.409" v="389" actId="20577"/>
          <ac:spMkLst>
            <pc:docMk/>
            <pc:sldMk cId="1970475647" sldId="619"/>
            <ac:spMk id="6" creationId="{DDF98ADC-CB38-4884-BB0B-5648C0DDA85C}"/>
          </ac:spMkLst>
        </pc:spChg>
        <pc:spChg chg="add mod">
          <ac:chgData name="Alvaro Arenas Pingarron - UKRI BAS" userId="523a5efc-320f-455d-9ea4-37721a87b615" providerId="ADAL" clId="{EA24AF1C-6A07-431A-8FFD-58428360A65B}" dt="2021-03-12T13:37:46.879" v="356" actId="20577"/>
          <ac:spMkLst>
            <pc:docMk/>
            <pc:sldMk cId="1970475647" sldId="619"/>
            <ac:spMk id="7" creationId="{7E85C3F6-C365-4C4E-9E0A-55AC10EFE208}"/>
          </ac:spMkLst>
        </pc:spChg>
        <pc:spChg chg="add mod">
          <ac:chgData name="Alvaro Arenas Pingarron - UKRI BAS" userId="523a5efc-320f-455d-9ea4-37721a87b615" providerId="ADAL" clId="{EA24AF1C-6A07-431A-8FFD-58428360A65B}" dt="2021-03-12T13:37:36.939" v="355"/>
          <ac:spMkLst>
            <pc:docMk/>
            <pc:sldMk cId="1970475647" sldId="619"/>
            <ac:spMk id="8" creationId="{B3E4A8D7-B23C-44B3-8024-5D5BB3B8CEC9}"/>
          </ac:spMkLst>
        </pc:spChg>
        <pc:spChg chg="add mod">
          <ac:chgData name="Alvaro Arenas Pingarron - UKRI BAS" userId="523a5efc-320f-455d-9ea4-37721a87b615" providerId="ADAL" clId="{EA24AF1C-6A07-431A-8FFD-58428360A65B}" dt="2021-03-12T13:37:36.939" v="355"/>
          <ac:spMkLst>
            <pc:docMk/>
            <pc:sldMk cId="1970475647" sldId="619"/>
            <ac:spMk id="9" creationId="{5D403233-B38A-422E-90EB-D3067509E391}"/>
          </ac:spMkLst>
        </pc:spChg>
        <pc:spChg chg="add mod">
          <ac:chgData name="Alvaro Arenas Pingarron - UKRI BAS" userId="523a5efc-320f-455d-9ea4-37721a87b615" providerId="ADAL" clId="{EA24AF1C-6A07-431A-8FFD-58428360A65B}" dt="2021-03-12T13:37:49.629" v="359" actId="20577"/>
          <ac:spMkLst>
            <pc:docMk/>
            <pc:sldMk cId="1970475647" sldId="619"/>
            <ac:spMk id="10" creationId="{F5CD0E89-AA45-4850-B3E9-7123130357C8}"/>
          </ac:spMkLst>
        </pc:spChg>
        <pc:picChg chg="add mod modCrop">
          <ac:chgData name="Alvaro Arenas Pingarron - UKRI BAS" userId="523a5efc-320f-455d-9ea4-37721a87b615" providerId="ADAL" clId="{EA24AF1C-6A07-431A-8FFD-58428360A65B}" dt="2021-03-12T13:33:14.888" v="282" actId="1037"/>
          <ac:picMkLst>
            <pc:docMk/>
            <pc:sldMk cId="1970475647" sldId="619"/>
            <ac:picMk id="3" creationId="{FDB6880A-201A-4391-A8E6-B3364EE91C04}"/>
          </ac:picMkLst>
        </pc:picChg>
        <pc:cxnChg chg="add mod">
          <ac:chgData name="Alvaro Arenas Pingarron - UKRI BAS" userId="523a5efc-320f-455d-9ea4-37721a87b615" providerId="ADAL" clId="{EA24AF1C-6A07-431A-8FFD-58428360A65B}" dt="2021-03-12T13:37:36.939" v="355"/>
          <ac:cxnSpMkLst>
            <pc:docMk/>
            <pc:sldMk cId="1970475647" sldId="619"/>
            <ac:cxnSpMk id="5" creationId="{8AD7837E-30AB-42EA-B4A9-2C12BF15D32E}"/>
          </ac:cxnSpMkLst>
        </pc:cxnChg>
      </pc:sldChg>
      <pc:sldChg chg="addSp modSp add del mod">
        <pc:chgData name="Alvaro Arenas Pingarron - UKRI BAS" userId="523a5efc-320f-455d-9ea4-37721a87b615" providerId="ADAL" clId="{EA24AF1C-6A07-431A-8FFD-58428360A65B}" dt="2021-03-12T13:27:25.006" v="93" actId="47"/>
        <pc:sldMkLst>
          <pc:docMk/>
          <pc:sldMk cId="2669463381" sldId="620"/>
        </pc:sldMkLst>
        <pc:picChg chg="add mod modCrop">
          <ac:chgData name="Alvaro Arenas Pingarron - UKRI BAS" userId="523a5efc-320f-455d-9ea4-37721a87b615" providerId="ADAL" clId="{EA24AF1C-6A07-431A-8FFD-58428360A65B}" dt="2021-03-12T13:25:42.945" v="80" actId="732"/>
          <ac:picMkLst>
            <pc:docMk/>
            <pc:sldMk cId="2669463381" sldId="620"/>
            <ac:picMk id="3" creationId="{A0D27CC9-E363-43D0-9B1A-1F52113E247F}"/>
          </ac:picMkLst>
        </pc:picChg>
      </pc:sldChg>
      <pc:sldChg chg="add del">
        <pc:chgData name="Alvaro Arenas Pingarron - UKRI BAS" userId="523a5efc-320f-455d-9ea4-37721a87b615" providerId="ADAL" clId="{EA24AF1C-6A07-431A-8FFD-58428360A65B}" dt="2021-03-12T13:10:33.833" v="19" actId="47"/>
        <pc:sldMkLst>
          <pc:docMk/>
          <pc:sldMk cId="3263898683" sldId="620"/>
        </pc:sldMkLst>
      </pc:sldChg>
      <pc:sldChg chg="add del">
        <pc:chgData name="Alvaro Arenas Pingarron - UKRI BAS" userId="523a5efc-320f-455d-9ea4-37721a87b615" providerId="ADAL" clId="{EA24AF1C-6A07-431A-8FFD-58428360A65B}" dt="2021-03-12T13:10:33.443" v="18" actId="47"/>
        <pc:sldMkLst>
          <pc:docMk/>
          <pc:sldMk cId="1769606639" sldId="621"/>
        </pc:sldMkLst>
      </pc:sldChg>
      <pc:sldChg chg="addSp modSp add mod ord">
        <pc:chgData name="Alvaro Arenas Pingarron - UKRI BAS" userId="523a5efc-320f-455d-9ea4-37721a87b615" providerId="ADAL" clId="{EA24AF1C-6A07-431A-8FFD-58428360A65B}" dt="2021-03-12T13:27:26.826" v="95"/>
        <pc:sldMkLst>
          <pc:docMk/>
          <pc:sldMk cId="2254285389" sldId="621"/>
        </pc:sldMkLst>
        <pc:picChg chg="add mod modCrop">
          <ac:chgData name="Alvaro Arenas Pingarron - UKRI BAS" userId="523a5efc-320f-455d-9ea4-37721a87b615" providerId="ADAL" clId="{EA24AF1C-6A07-431A-8FFD-58428360A65B}" dt="2021-03-12T13:26:24.315" v="84" actId="1076"/>
          <ac:picMkLst>
            <pc:docMk/>
            <pc:sldMk cId="2254285389" sldId="621"/>
            <ac:picMk id="3" creationId="{E86B4C86-DB63-4CEB-9A0D-AAA5BF966C10}"/>
          </ac:picMkLst>
        </pc:picChg>
        <pc:picChg chg="add mod">
          <ac:chgData name="Alvaro Arenas Pingarron - UKRI BAS" userId="523a5efc-320f-455d-9ea4-37721a87b615" providerId="ADAL" clId="{EA24AF1C-6A07-431A-8FFD-58428360A65B}" dt="2021-03-12T13:27:11.056" v="92" actId="14100"/>
          <ac:picMkLst>
            <pc:docMk/>
            <pc:sldMk cId="2254285389" sldId="621"/>
            <ac:picMk id="5" creationId="{EBA6F3B1-5971-47A5-878B-75CDD3839BF1}"/>
          </ac:picMkLst>
        </pc:picChg>
      </pc:sldChg>
      <pc:sldChg chg="add del">
        <pc:chgData name="Alvaro Arenas Pingarron - UKRI BAS" userId="523a5efc-320f-455d-9ea4-37721a87b615" providerId="ADAL" clId="{EA24AF1C-6A07-431A-8FFD-58428360A65B}" dt="2021-03-12T13:10:32.833" v="17" actId="47"/>
        <pc:sldMkLst>
          <pc:docMk/>
          <pc:sldMk cId="38184406" sldId="622"/>
        </pc:sldMkLst>
      </pc:sldChg>
      <pc:sldChg chg="addSp delSp modSp add mod">
        <pc:chgData name="Alvaro Arenas Pingarron - UKRI BAS" userId="523a5efc-320f-455d-9ea4-37721a87b615" providerId="ADAL" clId="{EA24AF1C-6A07-431A-8FFD-58428360A65B}" dt="2021-03-12T13:44:59.660" v="496" actId="1036"/>
        <pc:sldMkLst>
          <pc:docMk/>
          <pc:sldMk cId="1736548623" sldId="622"/>
        </pc:sldMkLst>
        <pc:spChg chg="mod">
          <ac:chgData name="Alvaro Arenas Pingarron - UKRI BAS" userId="523a5efc-320f-455d-9ea4-37721a87b615" providerId="ADAL" clId="{EA24AF1C-6A07-431A-8FFD-58428360A65B}" dt="2021-03-12T13:39:57.219" v="433" actId="20577"/>
          <ac:spMkLst>
            <pc:docMk/>
            <pc:sldMk cId="1736548623" sldId="622"/>
            <ac:spMk id="6" creationId="{DDF98ADC-CB38-4884-BB0B-5648C0DDA85C}"/>
          </ac:spMkLst>
        </pc:spChg>
        <pc:spChg chg="del">
          <ac:chgData name="Alvaro Arenas Pingarron - UKRI BAS" userId="523a5efc-320f-455d-9ea4-37721a87b615" providerId="ADAL" clId="{EA24AF1C-6A07-431A-8FFD-58428360A65B}" dt="2021-03-12T13:39:20.869" v="394" actId="478"/>
          <ac:spMkLst>
            <pc:docMk/>
            <pc:sldMk cId="1736548623" sldId="622"/>
            <ac:spMk id="7" creationId="{7E85C3F6-C365-4C4E-9E0A-55AC10EFE208}"/>
          </ac:spMkLst>
        </pc:spChg>
        <pc:spChg chg="del">
          <ac:chgData name="Alvaro Arenas Pingarron - UKRI BAS" userId="523a5efc-320f-455d-9ea4-37721a87b615" providerId="ADAL" clId="{EA24AF1C-6A07-431A-8FFD-58428360A65B}" dt="2021-03-12T13:39:20.869" v="394" actId="478"/>
          <ac:spMkLst>
            <pc:docMk/>
            <pc:sldMk cId="1736548623" sldId="622"/>
            <ac:spMk id="8" creationId="{B3E4A8D7-B23C-44B3-8024-5D5BB3B8CEC9}"/>
          </ac:spMkLst>
        </pc:spChg>
        <pc:spChg chg="del">
          <ac:chgData name="Alvaro Arenas Pingarron - UKRI BAS" userId="523a5efc-320f-455d-9ea4-37721a87b615" providerId="ADAL" clId="{EA24AF1C-6A07-431A-8FFD-58428360A65B}" dt="2021-03-12T13:39:20.869" v="394" actId="478"/>
          <ac:spMkLst>
            <pc:docMk/>
            <pc:sldMk cId="1736548623" sldId="622"/>
            <ac:spMk id="9" creationId="{5D403233-B38A-422E-90EB-D3067509E391}"/>
          </ac:spMkLst>
        </pc:spChg>
        <pc:spChg chg="del">
          <ac:chgData name="Alvaro Arenas Pingarron - UKRI BAS" userId="523a5efc-320f-455d-9ea4-37721a87b615" providerId="ADAL" clId="{EA24AF1C-6A07-431A-8FFD-58428360A65B}" dt="2021-03-12T13:39:20.869" v="394" actId="478"/>
          <ac:spMkLst>
            <pc:docMk/>
            <pc:sldMk cId="1736548623" sldId="622"/>
            <ac:spMk id="10" creationId="{F5CD0E89-AA45-4850-B3E9-7123130357C8}"/>
          </ac:spMkLst>
        </pc:spChg>
        <pc:picChg chg="del">
          <ac:chgData name="Alvaro Arenas Pingarron - UKRI BAS" userId="523a5efc-320f-455d-9ea4-37721a87b615" providerId="ADAL" clId="{EA24AF1C-6A07-431A-8FFD-58428360A65B}" dt="2021-03-12T13:39:19.389" v="393" actId="478"/>
          <ac:picMkLst>
            <pc:docMk/>
            <pc:sldMk cId="1736548623" sldId="622"/>
            <ac:picMk id="3" creationId="{FDB6880A-201A-4391-A8E6-B3364EE91C04}"/>
          </ac:picMkLst>
        </pc:picChg>
        <pc:picChg chg="add mod modCrop">
          <ac:chgData name="Alvaro Arenas Pingarron - UKRI BAS" userId="523a5efc-320f-455d-9ea4-37721a87b615" providerId="ADAL" clId="{EA24AF1C-6A07-431A-8FFD-58428360A65B}" dt="2021-03-12T13:44:59.660" v="496" actId="1036"/>
          <ac:picMkLst>
            <pc:docMk/>
            <pc:sldMk cId="1736548623" sldId="622"/>
            <ac:picMk id="4" creationId="{407829DC-B0F6-4E25-9782-AA72AB8D0271}"/>
          </ac:picMkLst>
        </pc:picChg>
        <pc:cxnChg chg="del">
          <ac:chgData name="Alvaro Arenas Pingarron - UKRI BAS" userId="523a5efc-320f-455d-9ea4-37721a87b615" providerId="ADAL" clId="{EA24AF1C-6A07-431A-8FFD-58428360A65B}" dt="2021-03-12T13:39:21.969" v="395" actId="478"/>
          <ac:cxnSpMkLst>
            <pc:docMk/>
            <pc:sldMk cId="1736548623" sldId="622"/>
            <ac:cxnSpMk id="5" creationId="{8AD7837E-30AB-42EA-B4A9-2C12BF15D32E}"/>
          </ac:cxnSpMkLst>
        </pc:cxnChg>
      </pc:sldChg>
      <pc:sldChg chg="addSp modSp add mod">
        <pc:chgData name="Alvaro Arenas Pingarron - UKRI BAS" userId="523a5efc-320f-455d-9ea4-37721a87b615" providerId="ADAL" clId="{EA24AF1C-6A07-431A-8FFD-58428360A65B}" dt="2021-03-12T13:45:02.090" v="500" actId="1036"/>
        <pc:sldMkLst>
          <pc:docMk/>
          <pc:sldMk cId="4131810066" sldId="623"/>
        </pc:sldMkLst>
        <pc:picChg chg="add mod modCrop">
          <ac:chgData name="Alvaro Arenas Pingarron - UKRI BAS" userId="523a5efc-320f-455d-9ea4-37721a87b615" providerId="ADAL" clId="{EA24AF1C-6A07-431A-8FFD-58428360A65B}" dt="2021-03-12T13:45:02.090" v="500" actId="1036"/>
          <ac:picMkLst>
            <pc:docMk/>
            <pc:sldMk cId="4131810066" sldId="623"/>
            <ac:picMk id="3" creationId="{AEAC21CA-D7C9-4C14-9B27-46A199580A69}"/>
          </ac:picMkLst>
        </pc:picChg>
      </pc:sldChg>
      <pc:sldChg chg="addSp delSp modSp add mod">
        <pc:chgData name="Alvaro Arenas Pingarron - UKRI BAS" userId="523a5efc-320f-455d-9ea4-37721a87b615" providerId="ADAL" clId="{EA24AF1C-6A07-431A-8FFD-58428360A65B}" dt="2021-03-12T13:45:51.870" v="506" actId="1076"/>
        <pc:sldMkLst>
          <pc:docMk/>
          <pc:sldMk cId="2352928553" sldId="624"/>
        </pc:sldMkLst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9" creationId="{4B72F6BD-29DF-46A3-B970-12F3A5DA6EC5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0" creationId="{64FCC57B-6768-480C-846E-9ECC8625C760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1" creationId="{9A96406E-20E2-4063-83A3-CC5FCF5E6A76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2" creationId="{50C1C5DC-DC76-44BB-8234-49A78E2BB21E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3" creationId="{230CBA5B-65EA-41E6-A38E-37611A7FA504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4" creationId="{59DAE2FB-DDCD-47FF-AC9D-7BA6A6A26635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5" creationId="{B03C670C-2FA3-4EAD-BA9D-B33445B96F54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6" creationId="{DFAF5AA5-277B-4387-93C2-B86215584D9E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7" creationId="{A7EAB659-2E79-4C2F-8095-41BF443550AE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8" creationId="{E6C56C52-F38B-4E3D-AF4D-7C01DC89B1C5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19" creationId="{45240579-9928-45B0-8767-CF6C0DFB75C9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20" creationId="{86EB1039-39E8-42D6-9191-F71081DF1A5C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21" creationId="{74E477DB-5401-4E14-A885-8FD68556E3A9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22" creationId="{ED6C5ACA-1626-440D-8800-A84559C81830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23" creationId="{68F23AE1-4E2F-4CE9-9F8D-332492987593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24" creationId="{BAC31024-9F05-4EF1-A514-505B7709F4CE}"/>
          </ac:spMkLst>
        </pc:spChg>
        <pc:spChg chg="add mod">
          <ac:chgData name="Alvaro Arenas Pingarron - UKRI BAS" userId="523a5efc-320f-455d-9ea4-37721a87b615" providerId="ADAL" clId="{EA24AF1C-6A07-431A-8FFD-58428360A65B}" dt="2021-03-12T13:45:51.870" v="506" actId="1076"/>
          <ac:spMkLst>
            <pc:docMk/>
            <pc:sldMk cId="2352928553" sldId="624"/>
            <ac:spMk id="25" creationId="{E11588B7-5FE2-4B1D-96D0-28ED5E03C27C}"/>
          </ac:spMkLst>
        </pc:spChg>
        <pc:picChg chg="del">
          <ac:chgData name="Alvaro Arenas Pingarron - UKRI BAS" userId="523a5efc-320f-455d-9ea4-37721a87b615" providerId="ADAL" clId="{EA24AF1C-6A07-431A-8FFD-58428360A65B}" dt="2021-03-12T13:45:36.560" v="502" actId="478"/>
          <ac:picMkLst>
            <pc:docMk/>
            <pc:sldMk cId="2352928553" sldId="624"/>
            <ac:picMk id="4" creationId="{407829DC-B0F6-4E25-9782-AA72AB8D0271}"/>
          </ac:picMkLst>
        </pc:picChg>
        <pc:picChg chg="add del mod">
          <ac:chgData name="Alvaro Arenas Pingarron - UKRI BAS" userId="523a5efc-320f-455d-9ea4-37721a87b615" providerId="ADAL" clId="{EA24AF1C-6A07-431A-8FFD-58428360A65B}" dt="2021-03-12T13:45:48.990" v="504" actId="478"/>
          <ac:picMkLst>
            <pc:docMk/>
            <pc:sldMk cId="2352928553" sldId="624"/>
            <ac:picMk id="5" creationId="{DACED209-5FFA-4198-8E0D-11AD5DD9C3D3}"/>
          </ac:picMkLst>
        </pc:picChg>
        <pc:picChg chg="add mod">
          <ac:chgData name="Alvaro Arenas Pingarron - UKRI BAS" userId="523a5efc-320f-455d-9ea4-37721a87b615" providerId="ADAL" clId="{EA24AF1C-6A07-431A-8FFD-58428360A65B}" dt="2021-03-12T13:45:51.870" v="506" actId="1076"/>
          <ac:picMkLst>
            <pc:docMk/>
            <pc:sldMk cId="2352928553" sldId="624"/>
            <ac:picMk id="7" creationId="{E9E48626-2341-469E-A60C-F8442A79FFC1}"/>
          </ac:picMkLst>
        </pc:picChg>
        <pc:picChg chg="add mod">
          <ac:chgData name="Alvaro Arenas Pingarron - UKRI BAS" userId="523a5efc-320f-455d-9ea4-37721a87b615" providerId="ADAL" clId="{EA24AF1C-6A07-431A-8FFD-58428360A65B}" dt="2021-03-12T13:45:51.870" v="506" actId="1076"/>
          <ac:picMkLst>
            <pc:docMk/>
            <pc:sldMk cId="2352928553" sldId="624"/>
            <ac:picMk id="8" creationId="{6C127A24-BC17-451C-87FE-35B4FBB5FB45}"/>
          </ac:picMkLst>
        </pc:picChg>
      </pc:sldChg>
      <pc:sldChg chg="addSp delSp modSp add mod modAnim">
        <pc:chgData name="Alvaro Arenas Pingarron - UKRI BAS" userId="523a5efc-320f-455d-9ea4-37721a87b615" providerId="ADAL" clId="{EA24AF1C-6A07-431A-8FFD-58428360A65B}" dt="2021-03-12T13:53:54.609" v="738" actId="1076"/>
        <pc:sldMkLst>
          <pc:docMk/>
          <pc:sldMk cId="1547626165" sldId="625"/>
        </pc:sldMkLst>
        <pc:spChg chg="add del">
          <ac:chgData name="Alvaro Arenas Pingarron - UKRI BAS" userId="523a5efc-320f-455d-9ea4-37721a87b615" providerId="ADAL" clId="{EA24AF1C-6A07-431A-8FFD-58428360A65B}" dt="2021-03-12T13:48:17.720" v="582" actId="478"/>
          <ac:spMkLst>
            <pc:docMk/>
            <pc:sldMk cId="1547626165" sldId="625"/>
            <ac:spMk id="2" creationId="{31E4CBDC-E11A-412D-A29C-BC50A0504B39}"/>
          </ac:spMkLst>
        </pc:spChg>
        <pc:spChg chg="add mod">
          <ac:chgData name="Alvaro Arenas Pingarron - UKRI BAS" userId="523a5efc-320f-455d-9ea4-37721a87b615" providerId="ADAL" clId="{EA24AF1C-6A07-431A-8FFD-58428360A65B}" dt="2021-03-12T13:51:42.200" v="648" actId="1076"/>
          <ac:spMkLst>
            <pc:docMk/>
            <pc:sldMk cId="1547626165" sldId="625"/>
            <ac:spMk id="4" creationId="{CAD9C3E8-D83B-4522-BB66-9C1C7D5EA4A5}"/>
          </ac:spMkLst>
        </pc:spChg>
        <pc:spChg chg="add mod">
          <ac:chgData name="Alvaro Arenas Pingarron - UKRI BAS" userId="523a5efc-320f-455d-9ea4-37721a87b615" providerId="ADAL" clId="{EA24AF1C-6A07-431A-8FFD-58428360A65B}" dt="2021-03-12T13:53:29.989" v="731" actId="164"/>
          <ac:spMkLst>
            <pc:docMk/>
            <pc:sldMk cId="1547626165" sldId="625"/>
            <ac:spMk id="5" creationId="{DB92B4D6-C788-4859-885B-0122377600B5}"/>
          </ac:spMkLst>
        </pc:spChg>
        <pc:spChg chg="mod">
          <ac:chgData name="Alvaro Arenas Pingarron - UKRI BAS" userId="523a5efc-320f-455d-9ea4-37721a87b615" providerId="ADAL" clId="{EA24AF1C-6A07-431A-8FFD-58428360A65B}" dt="2021-03-12T13:53:10.489" v="729" actId="6549"/>
          <ac:spMkLst>
            <pc:docMk/>
            <pc:sldMk cId="1547626165" sldId="625"/>
            <ac:spMk id="6" creationId="{DDF98ADC-CB38-4884-BB0B-5648C0DDA85C}"/>
          </ac:spMkLst>
        </pc:spChg>
        <pc:spChg chg="add del mod">
          <ac:chgData name="Alvaro Arenas Pingarron - UKRI BAS" userId="523a5efc-320f-455d-9ea4-37721a87b615" providerId="ADAL" clId="{EA24AF1C-6A07-431A-8FFD-58428360A65B}" dt="2021-03-12T13:51:33.139" v="645"/>
          <ac:spMkLst>
            <pc:docMk/>
            <pc:sldMk cId="1547626165" sldId="625"/>
            <ac:spMk id="29" creationId="{FD16F4B1-FC11-42A0-AC52-88CCA614EB01}"/>
          </ac:spMkLst>
        </pc:spChg>
        <pc:spChg chg="add mod topLvl">
          <ac:chgData name="Alvaro Arenas Pingarron - UKRI BAS" userId="523a5efc-320f-455d-9ea4-37721a87b615" providerId="ADAL" clId="{EA24AF1C-6A07-431A-8FFD-58428360A65B}" dt="2021-03-12T13:53:51.979" v="737" actId="164"/>
          <ac:spMkLst>
            <pc:docMk/>
            <pc:sldMk cId="1547626165" sldId="625"/>
            <ac:spMk id="41" creationId="{75BA2121-0A2E-4D36-AA6C-16B61DA51C62}"/>
          </ac:spMkLst>
        </pc:spChg>
        <pc:spChg chg="add mod">
          <ac:chgData name="Alvaro Arenas Pingarron - UKRI BAS" userId="523a5efc-320f-455d-9ea4-37721a87b615" providerId="ADAL" clId="{EA24AF1C-6A07-431A-8FFD-58428360A65B}" dt="2021-03-12T13:52:09.898" v="671" actId="1076"/>
          <ac:spMkLst>
            <pc:docMk/>
            <pc:sldMk cId="1547626165" sldId="625"/>
            <ac:spMk id="42" creationId="{5174DFEF-4BC4-456C-A9F1-EA584853701B}"/>
          </ac:spMkLst>
        </pc:spChg>
        <pc:spChg chg="add mod">
          <ac:chgData name="Alvaro Arenas Pingarron - UKRI BAS" userId="523a5efc-320f-455d-9ea4-37721a87b615" providerId="ADAL" clId="{EA24AF1C-6A07-431A-8FFD-58428360A65B}" dt="2021-03-12T13:52:17.449" v="684" actId="20577"/>
          <ac:spMkLst>
            <pc:docMk/>
            <pc:sldMk cId="1547626165" sldId="625"/>
            <ac:spMk id="43" creationId="{B20C7F87-B669-4D62-9817-23BF844B55F0}"/>
          </ac:spMkLst>
        </pc:spChg>
        <pc:grpChg chg="add del mod">
          <ac:chgData name="Alvaro Arenas Pingarron - UKRI BAS" userId="523a5efc-320f-455d-9ea4-37721a87b615" providerId="ADAL" clId="{EA24AF1C-6A07-431A-8FFD-58428360A65B}" dt="2021-03-12T13:53:47.793" v="736" actId="165"/>
          <ac:grpSpMkLst>
            <pc:docMk/>
            <pc:sldMk cId="1547626165" sldId="625"/>
            <ac:grpSpMk id="55" creationId="{72422C8F-9824-4303-BA84-BD131A13C036}"/>
          </ac:grpSpMkLst>
        </pc:grpChg>
        <pc:grpChg chg="add mod">
          <ac:chgData name="Alvaro Arenas Pingarron - UKRI BAS" userId="523a5efc-320f-455d-9ea4-37721a87b615" providerId="ADAL" clId="{EA24AF1C-6A07-431A-8FFD-58428360A65B}" dt="2021-03-12T13:53:40.169" v="734" actId="1076"/>
          <ac:grpSpMkLst>
            <pc:docMk/>
            <pc:sldMk cId="1547626165" sldId="625"/>
            <ac:grpSpMk id="56" creationId="{D28396A0-1A14-41FF-88DB-A8BF146FC918}"/>
          </ac:grpSpMkLst>
        </pc:grpChg>
        <pc:grpChg chg="add mod">
          <ac:chgData name="Alvaro Arenas Pingarron - UKRI BAS" userId="523a5efc-320f-455d-9ea4-37721a87b615" providerId="ADAL" clId="{EA24AF1C-6A07-431A-8FFD-58428360A65B}" dt="2021-03-12T13:53:54.609" v="738" actId="1076"/>
          <ac:grpSpMkLst>
            <pc:docMk/>
            <pc:sldMk cId="1547626165" sldId="625"/>
            <ac:grpSpMk id="57" creationId="{179BFBA7-4A15-47D8-A237-B7C144E85B8B}"/>
          </ac:grpSpMkLst>
        </pc:grpChg>
        <pc:picChg chg="del">
          <ac:chgData name="Alvaro Arenas Pingarron - UKRI BAS" userId="523a5efc-320f-455d-9ea4-37721a87b615" providerId="ADAL" clId="{EA24AF1C-6A07-431A-8FFD-58428360A65B}" dt="2021-03-12T13:47:10.250" v="508" actId="478"/>
          <ac:picMkLst>
            <pc:docMk/>
            <pc:sldMk cId="1547626165" sldId="625"/>
            <ac:picMk id="3" creationId="{AEAC21CA-D7C9-4C14-9B27-46A199580A69}"/>
          </ac:picMkLst>
        </pc:pic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8" creationId="{2761EF3B-D287-4D61-9732-5C44262E23B4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9" creationId="{DD1EF5DE-8E09-4992-ACB5-9F6E5A8BAFF3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11" creationId="{9AE21B1B-A27D-4557-9933-957201BB7A03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15" creationId="{2E2EB92A-C0D3-4156-8C84-8769D0F20366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17" creationId="{1102436C-C2C4-4CEB-B2BD-6569BA37CE99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19" creationId="{4DD28091-EABF-4D02-A3A8-839C7DB7C5C6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22" creationId="{EE79B18C-5642-4010-BB22-8E73D9832A25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25" creationId="{F2FB8830-7BB1-4012-A1D7-3B016104EF73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26" creationId="{6CC41652-36BB-4D22-BF24-A8C4887A30D1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27" creationId="{0CF1614C-2261-4305-B969-B2EDAF0FD707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29.989" v="731" actId="164"/>
          <ac:cxnSpMkLst>
            <pc:docMk/>
            <pc:sldMk cId="1547626165" sldId="625"/>
            <ac:cxnSpMk id="28" creationId="{338A8D35-4D1A-4F77-A69B-F20CF426742D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0" creationId="{24850C2F-F7C0-4E8A-8794-61AA08BE96E6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1" creationId="{AB98A5F6-9836-4B50-BD8D-26BAE3D7C5F5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2" creationId="{32B4F34C-FD97-40C3-91AE-0CB747EFFD91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3" creationId="{9DBB5479-2801-437C-A5AF-0DCB3B2EE3CF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4" creationId="{CB2DC625-EDF4-41D9-B226-C05EA6D66876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5" creationId="{C4559CE8-B7A2-4A58-806D-48E3EE05C8C2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6" creationId="{2CCB6BE9-E70B-42F3-8C5F-DF569F41FA25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7" creationId="{EF17BF68-E5D8-4A53-803C-C66180DD859F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8" creationId="{7029A8AE-567C-4DF4-87F4-534C02F9A935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39" creationId="{AABB22C4-54DF-4561-96C4-04FE9552FB68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1:33.139" v="645"/>
          <ac:cxnSpMkLst>
            <pc:docMk/>
            <pc:sldMk cId="1547626165" sldId="625"/>
            <ac:cxnSpMk id="40" creationId="{3CC6E48B-562E-422C-8E2D-3789F912165C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44" creationId="{3BFB9349-0C89-4606-8EBB-088C7B5C225D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45" creationId="{13A1A144-6078-4259-8273-A0A0E164596C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46" creationId="{CB669898-4371-4E9B-8B52-F6FF134E7315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47" creationId="{92547FD6-ADD0-4A8C-8AE3-C01FCD520C97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48" creationId="{5096A473-4B2D-4BC8-8F41-33AF2CE2135B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49" creationId="{48121908-ABB8-4D39-9074-1D6787F1205F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50" creationId="{636F3730-434C-453A-BF94-D8A14929E0F9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51" creationId="{80D2C5A9-6D33-4622-9C5E-880158705B26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52" creationId="{80A12C1E-A8DB-4220-8D53-D7F09F2AD50F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53" creationId="{100ADFAA-F48E-4AD2-AFD5-178920238D47}"/>
          </ac:cxnSpMkLst>
        </pc:cxnChg>
        <pc:cxnChg chg="add mod topLvl">
          <ac:chgData name="Alvaro Arenas Pingarron - UKRI BAS" userId="523a5efc-320f-455d-9ea4-37721a87b615" providerId="ADAL" clId="{EA24AF1C-6A07-431A-8FFD-58428360A65B}" dt="2021-03-12T13:53:51.979" v="737" actId="164"/>
          <ac:cxnSpMkLst>
            <pc:docMk/>
            <pc:sldMk cId="1547626165" sldId="625"/>
            <ac:cxnSpMk id="54" creationId="{5FD1B49B-FA48-4A79-A4A5-1F5BF9473804}"/>
          </ac:cxnSpMkLst>
        </pc:cxnChg>
      </pc:sldChg>
      <pc:sldChg chg="addSp delSp modSp add mod delAnim">
        <pc:chgData name="Alvaro Arenas Pingarron - UKRI BAS" userId="523a5efc-320f-455d-9ea4-37721a87b615" providerId="ADAL" clId="{EA24AF1C-6A07-431A-8FFD-58428360A65B}" dt="2021-03-12T13:59:10.529" v="808" actId="20577"/>
        <pc:sldMkLst>
          <pc:docMk/>
          <pc:sldMk cId="657882155" sldId="626"/>
        </pc:sldMkLst>
        <pc:spChg chg="del">
          <ac:chgData name="Alvaro Arenas Pingarron - UKRI BAS" userId="523a5efc-320f-455d-9ea4-37721a87b615" providerId="ADAL" clId="{EA24AF1C-6A07-431A-8FFD-58428360A65B}" dt="2021-03-12T13:54:35.649" v="741" actId="478"/>
          <ac:spMkLst>
            <pc:docMk/>
            <pc:sldMk cId="657882155" sldId="626"/>
            <ac:spMk id="4" creationId="{CAD9C3E8-D83B-4522-BB66-9C1C7D5EA4A5}"/>
          </ac:spMkLst>
        </pc:spChg>
        <pc:spChg chg="add mod">
          <ac:chgData name="Alvaro Arenas Pingarron - UKRI BAS" userId="523a5efc-320f-455d-9ea4-37721a87b615" providerId="ADAL" clId="{EA24AF1C-6A07-431A-8FFD-58428360A65B}" dt="2021-03-12T13:57:40.739" v="779" actId="1038"/>
          <ac:spMkLst>
            <pc:docMk/>
            <pc:sldMk cId="657882155" sldId="626"/>
            <ac:spMk id="7" creationId="{5DE56988-C396-42B9-A324-A630DA0233BB}"/>
          </ac:spMkLst>
        </pc:spChg>
        <pc:spChg chg="del mod topLvl">
          <ac:chgData name="Alvaro Arenas Pingarron - UKRI BAS" userId="523a5efc-320f-455d-9ea4-37721a87b615" providerId="ADAL" clId="{EA24AF1C-6A07-431A-8FFD-58428360A65B}" dt="2021-03-12T13:56:52.949" v="760" actId="478"/>
          <ac:spMkLst>
            <pc:docMk/>
            <pc:sldMk cId="657882155" sldId="626"/>
            <ac:spMk id="38" creationId="{F3D2A4AE-CBF2-4997-AADD-8014B931B773}"/>
          </ac:spMkLst>
        </pc:spChg>
        <pc:spChg chg="del mod topLvl">
          <ac:chgData name="Alvaro Arenas Pingarron - UKRI BAS" userId="523a5efc-320f-455d-9ea4-37721a87b615" providerId="ADAL" clId="{EA24AF1C-6A07-431A-8FFD-58428360A65B}" dt="2021-03-12T13:56:53.839" v="761" actId="478"/>
          <ac:spMkLst>
            <pc:docMk/>
            <pc:sldMk cId="657882155" sldId="626"/>
            <ac:spMk id="39" creationId="{9316C56F-1A3C-4ADD-BFB8-1F44F6870D2C}"/>
          </ac:spMkLst>
        </pc:spChg>
        <pc:spChg chg="del">
          <ac:chgData name="Alvaro Arenas Pingarron - UKRI BAS" userId="523a5efc-320f-455d-9ea4-37721a87b615" providerId="ADAL" clId="{EA24AF1C-6A07-431A-8FFD-58428360A65B}" dt="2021-03-12T13:54:36.780" v="742" actId="478"/>
          <ac:spMkLst>
            <pc:docMk/>
            <pc:sldMk cId="657882155" sldId="626"/>
            <ac:spMk id="43" creationId="{B20C7F87-B669-4D62-9817-23BF844B55F0}"/>
          </ac:spMkLst>
        </pc:spChg>
        <pc:spChg chg="add mod">
          <ac:chgData name="Alvaro Arenas Pingarron - UKRI BAS" userId="523a5efc-320f-455d-9ea4-37721a87b615" providerId="ADAL" clId="{EA24AF1C-6A07-431A-8FFD-58428360A65B}" dt="2021-03-12T13:58:28.580" v="790" actId="1076"/>
          <ac:spMkLst>
            <pc:docMk/>
            <pc:sldMk cId="657882155" sldId="626"/>
            <ac:spMk id="58" creationId="{C06D5B23-C61A-45A6-B114-D8539B1190EC}"/>
          </ac:spMkLst>
        </pc:spChg>
        <pc:spChg chg="add mod">
          <ac:chgData name="Alvaro Arenas Pingarron - UKRI BAS" userId="523a5efc-320f-455d-9ea4-37721a87b615" providerId="ADAL" clId="{EA24AF1C-6A07-431A-8FFD-58428360A65B}" dt="2021-03-12T13:58:33.749" v="793" actId="20577"/>
          <ac:spMkLst>
            <pc:docMk/>
            <pc:sldMk cId="657882155" sldId="626"/>
            <ac:spMk id="59" creationId="{337944DB-D95A-4FE2-A3A8-7092A2724E10}"/>
          </ac:spMkLst>
        </pc:spChg>
        <pc:spChg chg="add mod">
          <ac:chgData name="Alvaro Arenas Pingarron - UKRI BAS" userId="523a5efc-320f-455d-9ea4-37721a87b615" providerId="ADAL" clId="{EA24AF1C-6A07-431A-8FFD-58428360A65B}" dt="2021-03-12T13:59:10.529" v="808" actId="20577"/>
          <ac:spMkLst>
            <pc:docMk/>
            <pc:sldMk cId="657882155" sldId="626"/>
            <ac:spMk id="60" creationId="{937B9CE8-C8EE-48F8-B1FF-8F93A85051FA}"/>
          </ac:spMkLst>
        </pc:spChg>
        <pc:spChg chg="add mod">
          <ac:chgData name="Alvaro Arenas Pingarron - UKRI BAS" userId="523a5efc-320f-455d-9ea4-37721a87b615" providerId="ADAL" clId="{EA24AF1C-6A07-431A-8FFD-58428360A65B}" dt="2021-03-12T13:58:58.510" v="802" actId="14100"/>
          <ac:spMkLst>
            <pc:docMk/>
            <pc:sldMk cId="657882155" sldId="626"/>
            <ac:spMk id="61" creationId="{C54D0FD8-80BC-45E9-9E28-DD72F491EA17}"/>
          </ac:spMkLst>
        </pc:spChg>
        <pc:spChg chg="add del mod">
          <ac:chgData name="Alvaro Arenas Pingarron - UKRI BAS" userId="523a5efc-320f-455d-9ea4-37721a87b615" providerId="ADAL" clId="{EA24AF1C-6A07-431A-8FFD-58428360A65B}" dt="2021-03-12T13:59:02.319" v="804" actId="478"/>
          <ac:spMkLst>
            <pc:docMk/>
            <pc:sldMk cId="657882155" sldId="626"/>
            <ac:spMk id="62" creationId="{0AB69BD7-F7FA-4BF1-BD6D-7B1034355D69}"/>
          </ac:spMkLst>
        </pc:spChg>
        <pc:grpChg chg="add del mod">
          <ac:chgData name="Alvaro Arenas Pingarron - UKRI BAS" userId="523a5efc-320f-455d-9ea4-37721a87b615" providerId="ADAL" clId="{EA24AF1C-6A07-431A-8FFD-58428360A65B}" dt="2021-03-12T13:56:52.949" v="760" actId="478"/>
          <ac:grpSpMkLst>
            <pc:docMk/>
            <pc:sldMk cId="657882155" sldId="626"/>
            <ac:grpSpMk id="37" creationId="{8A71AE35-714E-4D6C-82AC-B89D9B19E2FE}"/>
          </ac:grpSpMkLst>
        </pc:grpChg>
        <pc:grpChg chg="del">
          <ac:chgData name="Alvaro Arenas Pingarron - UKRI BAS" userId="523a5efc-320f-455d-9ea4-37721a87b615" providerId="ADAL" clId="{EA24AF1C-6A07-431A-8FFD-58428360A65B}" dt="2021-03-12T13:54:33.750" v="740" actId="478"/>
          <ac:grpSpMkLst>
            <pc:docMk/>
            <pc:sldMk cId="657882155" sldId="626"/>
            <ac:grpSpMk id="57" creationId="{179BFBA7-4A15-47D8-A237-B7C144E85B8B}"/>
          </ac:grpSpMkLst>
        </pc:grpChg>
        <pc:cxnChg chg="add mod">
          <ac:chgData name="Alvaro Arenas Pingarron - UKRI BAS" userId="523a5efc-320f-455d-9ea4-37721a87b615" providerId="ADAL" clId="{EA24AF1C-6A07-431A-8FFD-58428360A65B}" dt="2021-03-12T13:55:08.809" v="745" actId="14100"/>
          <ac:cxnSpMkLst>
            <pc:docMk/>
            <pc:sldMk cId="657882155" sldId="626"/>
            <ac:cxnSpMk id="32" creationId="{F1730AD3-E9D8-4AB8-B9B3-17E945CF6CE0}"/>
          </ac:cxnSpMkLst>
        </pc:cxnChg>
        <pc:cxnChg chg="add del mod">
          <ac:chgData name="Alvaro Arenas Pingarron - UKRI BAS" userId="523a5efc-320f-455d-9ea4-37721a87b615" providerId="ADAL" clId="{EA24AF1C-6A07-431A-8FFD-58428360A65B}" dt="2021-03-12T13:55:21.560" v="749" actId="478"/>
          <ac:cxnSpMkLst>
            <pc:docMk/>
            <pc:sldMk cId="657882155" sldId="626"/>
            <ac:cxnSpMk id="34" creationId="{2D308C84-A575-498D-896D-9D3B20BC4B9D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5:32.289" v="752" actId="1076"/>
          <ac:cxnSpMkLst>
            <pc:docMk/>
            <pc:sldMk cId="657882155" sldId="626"/>
            <ac:cxnSpMk id="36" creationId="{2222C5A0-B108-449D-9CC0-AFD2D6BD53C2}"/>
          </ac:cxnSpMkLst>
        </pc:cxnChg>
        <pc:cxnChg chg="add mod">
          <ac:chgData name="Alvaro Arenas Pingarron - UKRI BAS" userId="523a5efc-320f-455d-9ea4-37721a87b615" providerId="ADAL" clId="{EA24AF1C-6A07-431A-8FFD-58428360A65B}" dt="2021-03-12T13:58:08.049" v="784" actId="1076"/>
          <ac:cxnSpMkLst>
            <pc:docMk/>
            <pc:sldMk cId="657882155" sldId="626"/>
            <ac:cxnSpMk id="55" creationId="{C397F19C-464D-4E1E-9F55-E3CA6BC4CEF2}"/>
          </ac:cxnSpMkLst>
        </pc:cxnChg>
      </pc:sldChg>
      <pc:sldChg chg="addSp delSp add mod">
        <pc:chgData name="Alvaro Arenas Pingarron - UKRI BAS" userId="523a5efc-320f-455d-9ea4-37721a87b615" providerId="ADAL" clId="{EA24AF1C-6A07-431A-8FFD-58428360A65B}" dt="2021-03-26T13:52:44.692" v="817" actId="22"/>
        <pc:sldMkLst>
          <pc:docMk/>
          <pc:sldMk cId="3932428849" sldId="627"/>
        </pc:sldMkLst>
        <pc:picChg chg="add del">
          <ac:chgData name="Alvaro Arenas Pingarron - UKRI BAS" userId="523a5efc-320f-455d-9ea4-37721a87b615" providerId="ADAL" clId="{EA24AF1C-6A07-431A-8FFD-58428360A65B}" dt="2021-03-26T13:52:20.702" v="814" actId="478"/>
          <ac:picMkLst>
            <pc:docMk/>
            <pc:sldMk cId="3932428849" sldId="627"/>
            <ac:picMk id="3" creationId="{55D018BC-5255-4798-9814-6E1D0C91E849}"/>
          </ac:picMkLst>
        </pc:picChg>
        <pc:picChg chg="add">
          <ac:chgData name="Alvaro Arenas Pingarron - UKRI BAS" userId="523a5efc-320f-455d-9ea4-37721a87b615" providerId="ADAL" clId="{EA24AF1C-6A07-431A-8FFD-58428360A65B}" dt="2021-03-26T13:52:44.692" v="817" actId="22"/>
          <ac:picMkLst>
            <pc:docMk/>
            <pc:sldMk cId="3932428849" sldId="627"/>
            <ac:picMk id="5" creationId="{47AE4823-7CF5-4DF4-A1BD-1F8094CCFF5D}"/>
          </ac:picMkLst>
        </pc:picChg>
        <pc:picChg chg="del">
          <ac:chgData name="Alvaro Arenas Pingarron - UKRI BAS" userId="523a5efc-320f-455d-9ea4-37721a87b615" providerId="ADAL" clId="{EA24AF1C-6A07-431A-8FFD-58428360A65B}" dt="2021-03-26T13:51:40.183" v="810" actId="478"/>
          <ac:picMkLst>
            <pc:docMk/>
            <pc:sldMk cId="3932428849" sldId="627"/>
            <ac:picMk id="9" creationId="{34F58B78-1DC0-4365-A7EF-FFE6949FE8FA}"/>
          </ac:picMkLst>
        </pc:picChg>
      </pc:sldChg>
      <pc:sldChg chg="addSp delSp add mod">
        <pc:chgData name="Alvaro Arenas Pingarron - UKRI BAS" userId="523a5efc-320f-455d-9ea4-37721a87b615" providerId="ADAL" clId="{EA24AF1C-6A07-431A-8FFD-58428360A65B}" dt="2021-03-26T13:52:29.513" v="816" actId="22"/>
        <pc:sldMkLst>
          <pc:docMk/>
          <pc:sldMk cId="2452697570" sldId="628"/>
        </pc:sldMkLst>
        <pc:picChg chg="del">
          <ac:chgData name="Alvaro Arenas Pingarron - UKRI BAS" userId="523a5efc-320f-455d-9ea4-37721a87b615" providerId="ADAL" clId="{EA24AF1C-6A07-431A-8FFD-58428360A65B}" dt="2021-03-26T13:52:22.062" v="815" actId="478"/>
          <ac:picMkLst>
            <pc:docMk/>
            <pc:sldMk cId="2452697570" sldId="628"/>
            <ac:picMk id="3" creationId="{55D018BC-5255-4798-9814-6E1D0C91E849}"/>
          </ac:picMkLst>
        </pc:picChg>
        <pc:picChg chg="add">
          <ac:chgData name="Alvaro Arenas Pingarron - UKRI BAS" userId="523a5efc-320f-455d-9ea4-37721a87b615" providerId="ADAL" clId="{EA24AF1C-6A07-431A-8FFD-58428360A65B}" dt="2021-03-26T13:52:29.513" v="816" actId="22"/>
          <ac:picMkLst>
            <pc:docMk/>
            <pc:sldMk cId="2452697570" sldId="628"/>
            <ac:picMk id="4" creationId="{046EF173-1CFA-484A-BC27-96EA5D3F1017}"/>
          </ac:picMkLst>
        </pc:picChg>
      </pc:sldChg>
      <pc:sldChg chg="add">
        <pc:chgData name="Alvaro Arenas Pingarron - UKRI BAS" userId="523a5efc-320f-455d-9ea4-37721a87b615" providerId="ADAL" clId="{EA24AF1C-6A07-431A-8FFD-58428360A65B}" dt="2021-03-26T13:52:18.053" v="813"/>
        <pc:sldMkLst>
          <pc:docMk/>
          <pc:sldMk cId="1334317536" sldId="629"/>
        </pc:sldMkLst>
      </pc:sldChg>
      <pc:sldChg chg="addSp delSp modSp add mod">
        <pc:chgData name="Alvaro Arenas Pingarron - UKRI BAS" userId="523a5efc-320f-455d-9ea4-37721a87b615" providerId="ADAL" clId="{EA24AF1C-6A07-431A-8FFD-58428360A65B}" dt="2021-03-26T13:57:29.122" v="902" actId="1076"/>
        <pc:sldMkLst>
          <pc:docMk/>
          <pc:sldMk cId="3478313229" sldId="630"/>
        </pc:sldMkLst>
        <pc:spChg chg="add mod">
          <ac:chgData name="Alvaro Arenas Pingarron - UKRI BAS" userId="523a5efc-320f-455d-9ea4-37721a87b615" providerId="ADAL" clId="{EA24AF1C-6A07-431A-8FFD-58428360A65B}" dt="2021-03-26T13:57:29.122" v="902" actId="1076"/>
          <ac:spMkLst>
            <pc:docMk/>
            <pc:sldMk cId="3478313229" sldId="630"/>
            <ac:spMk id="9" creationId="{A44F8FD5-EA1B-4E93-8711-8FB9C41E6A7B}"/>
          </ac:spMkLst>
        </pc:spChg>
        <pc:spChg chg="del">
          <ac:chgData name="Alvaro Arenas Pingarron - UKRI BAS" userId="523a5efc-320f-455d-9ea4-37721a87b615" providerId="ADAL" clId="{EA24AF1C-6A07-431A-8FFD-58428360A65B}" dt="2021-03-26T13:54:10.787" v="828" actId="478"/>
          <ac:spMkLst>
            <pc:docMk/>
            <pc:sldMk cId="3478313229" sldId="630"/>
            <ac:spMk id="10" creationId="{E44CA1DB-1422-4485-A8EE-16159F31182C}"/>
          </ac:spMkLst>
        </pc:spChg>
        <pc:picChg chg="add del">
          <ac:chgData name="Alvaro Arenas Pingarron - UKRI BAS" userId="523a5efc-320f-455d-9ea4-37721a87b615" providerId="ADAL" clId="{EA24AF1C-6A07-431A-8FFD-58428360A65B}" dt="2021-03-26T13:54:08.713" v="827" actId="21"/>
          <ac:picMkLst>
            <pc:docMk/>
            <pc:sldMk cId="3478313229" sldId="630"/>
            <ac:picMk id="3" creationId="{3A01E6AE-3297-4DAA-949C-47CBBBD3B6C0}"/>
          </ac:picMkLst>
        </pc:picChg>
        <pc:picChg chg="del">
          <ac:chgData name="Alvaro Arenas Pingarron - UKRI BAS" userId="523a5efc-320f-455d-9ea4-37721a87b615" providerId="ADAL" clId="{EA24AF1C-6A07-431A-8FFD-58428360A65B}" dt="2021-03-26T13:52:52.208" v="819" actId="478"/>
          <ac:picMkLst>
            <pc:docMk/>
            <pc:sldMk cId="3478313229" sldId="630"/>
            <ac:picMk id="5" creationId="{47AE4823-7CF5-4DF4-A1BD-1F8094CCFF5D}"/>
          </ac:picMkLst>
        </pc:picChg>
        <pc:picChg chg="add mod modCrop">
          <ac:chgData name="Alvaro Arenas Pingarron - UKRI BAS" userId="523a5efc-320f-455d-9ea4-37721a87b615" providerId="ADAL" clId="{EA24AF1C-6A07-431A-8FFD-58428360A65B}" dt="2021-03-26T13:56:53.653" v="887" actId="1076"/>
          <ac:picMkLst>
            <pc:docMk/>
            <pc:sldMk cId="3478313229" sldId="630"/>
            <ac:picMk id="8" creationId="{CFBE0B71-5F6B-46D0-9197-9ACE936FD42D}"/>
          </ac:picMkLst>
        </pc:picChg>
        <pc:cxnChg chg="del">
          <ac:chgData name="Alvaro Arenas Pingarron - UKRI BAS" userId="523a5efc-320f-455d-9ea4-37721a87b615" providerId="ADAL" clId="{EA24AF1C-6A07-431A-8FFD-58428360A65B}" dt="2021-03-26T13:54:10.787" v="828" actId="478"/>
          <ac:cxnSpMkLst>
            <pc:docMk/>
            <pc:sldMk cId="3478313229" sldId="630"/>
            <ac:cxnSpMk id="11" creationId="{AAD3CDF1-1FA2-4B01-92B1-A325DA186B5F}"/>
          </ac:cxnSpMkLst>
        </pc:cxnChg>
      </pc:sldChg>
      <pc:sldChg chg="addSp delSp modSp add mod">
        <pc:chgData name="Alvaro Arenas Pingarron - UKRI BAS" userId="523a5efc-320f-455d-9ea4-37721a87b615" providerId="ADAL" clId="{EA24AF1C-6A07-431A-8FFD-58428360A65B}" dt="2021-03-26T13:56:31.153" v="884" actId="1035"/>
        <pc:sldMkLst>
          <pc:docMk/>
          <pc:sldMk cId="422463535" sldId="631"/>
        </pc:sldMkLst>
        <pc:spChg chg="del">
          <ac:chgData name="Alvaro Arenas Pingarron - UKRI BAS" userId="523a5efc-320f-455d-9ea4-37721a87b615" providerId="ADAL" clId="{EA24AF1C-6A07-431A-8FFD-58428360A65B}" dt="2021-03-26T13:54:06.843" v="826" actId="478"/>
          <ac:spMkLst>
            <pc:docMk/>
            <pc:sldMk cId="422463535" sldId="631"/>
            <ac:spMk id="10" creationId="{E44CA1DB-1422-4485-A8EE-16159F31182C}"/>
          </ac:spMkLst>
        </pc:spChg>
        <pc:picChg chg="del">
          <ac:chgData name="Alvaro Arenas Pingarron - UKRI BAS" userId="523a5efc-320f-455d-9ea4-37721a87b615" providerId="ADAL" clId="{EA24AF1C-6A07-431A-8FFD-58428360A65B}" dt="2021-03-26T13:53:59.962" v="822" actId="478"/>
          <ac:picMkLst>
            <pc:docMk/>
            <pc:sldMk cId="422463535" sldId="631"/>
            <ac:picMk id="3" creationId="{3A01E6AE-3297-4DAA-949C-47CBBBD3B6C0}"/>
          </ac:picMkLst>
        </pc:picChg>
        <pc:picChg chg="add mod modCrop">
          <ac:chgData name="Alvaro Arenas Pingarron - UKRI BAS" userId="523a5efc-320f-455d-9ea4-37721a87b615" providerId="ADAL" clId="{EA24AF1C-6A07-431A-8FFD-58428360A65B}" dt="2021-03-26T13:56:31.153" v="884" actId="1035"/>
          <ac:picMkLst>
            <pc:docMk/>
            <pc:sldMk cId="422463535" sldId="631"/>
            <ac:picMk id="4" creationId="{CB229B25-EF2C-40CE-B9C1-17D18039CCE2}"/>
          </ac:picMkLst>
        </pc:picChg>
        <pc:cxnChg chg="del">
          <ac:chgData name="Alvaro Arenas Pingarron - UKRI BAS" userId="523a5efc-320f-455d-9ea4-37721a87b615" providerId="ADAL" clId="{EA24AF1C-6A07-431A-8FFD-58428360A65B}" dt="2021-03-26T13:54:06.843" v="826" actId="478"/>
          <ac:cxnSpMkLst>
            <pc:docMk/>
            <pc:sldMk cId="422463535" sldId="631"/>
            <ac:cxnSpMk id="11" creationId="{AAD3CDF1-1FA2-4B01-92B1-A325DA186B5F}"/>
          </ac:cxnSpMkLst>
        </pc:cxnChg>
      </pc:sldChg>
      <pc:sldChg chg="addSp delSp modSp add mod">
        <pc:chgData name="Alvaro Arenas Pingarron - UKRI BAS" userId="523a5efc-320f-455d-9ea4-37721a87b615" providerId="ADAL" clId="{EA24AF1C-6A07-431A-8FFD-58428360A65B}" dt="2021-03-26T13:56:15.817" v="861" actId="1036"/>
        <pc:sldMkLst>
          <pc:docMk/>
          <pc:sldMk cId="675416187" sldId="632"/>
        </pc:sldMkLst>
        <pc:spChg chg="del">
          <ac:chgData name="Alvaro Arenas Pingarron - UKRI BAS" userId="523a5efc-320f-455d-9ea4-37721a87b615" providerId="ADAL" clId="{EA24AF1C-6A07-431A-8FFD-58428360A65B}" dt="2021-03-26T13:54:04.682" v="825" actId="478"/>
          <ac:spMkLst>
            <pc:docMk/>
            <pc:sldMk cId="675416187" sldId="632"/>
            <ac:spMk id="10" creationId="{E44CA1DB-1422-4485-A8EE-16159F31182C}"/>
          </ac:spMkLst>
        </pc:spChg>
        <pc:picChg chg="del">
          <ac:chgData name="Alvaro Arenas Pingarron - UKRI BAS" userId="523a5efc-320f-455d-9ea4-37721a87b615" providerId="ADAL" clId="{EA24AF1C-6A07-431A-8FFD-58428360A65B}" dt="2021-03-26T13:54:02.768" v="824" actId="478"/>
          <ac:picMkLst>
            <pc:docMk/>
            <pc:sldMk cId="675416187" sldId="632"/>
            <ac:picMk id="3" creationId="{3A01E6AE-3297-4DAA-949C-47CBBBD3B6C0}"/>
          </ac:picMkLst>
        </pc:picChg>
        <pc:picChg chg="add mod modCrop">
          <ac:chgData name="Alvaro Arenas Pingarron - UKRI BAS" userId="523a5efc-320f-455d-9ea4-37721a87b615" providerId="ADAL" clId="{EA24AF1C-6A07-431A-8FFD-58428360A65B}" dt="2021-03-26T13:56:15.817" v="861" actId="1036"/>
          <ac:picMkLst>
            <pc:docMk/>
            <pc:sldMk cId="675416187" sldId="632"/>
            <ac:picMk id="4" creationId="{26ADEA4E-FDDB-4EE0-A0B0-0D079D83BDA5}"/>
          </ac:picMkLst>
        </pc:picChg>
        <pc:cxnChg chg="del">
          <ac:chgData name="Alvaro Arenas Pingarron - UKRI BAS" userId="523a5efc-320f-455d-9ea4-37721a87b615" providerId="ADAL" clId="{EA24AF1C-6A07-431A-8FFD-58428360A65B}" dt="2021-03-26T13:54:04.682" v="825" actId="478"/>
          <ac:cxnSpMkLst>
            <pc:docMk/>
            <pc:sldMk cId="675416187" sldId="632"/>
            <ac:cxnSpMk id="11" creationId="{AAD3CDF1-1FA2-4B01-92B1-A325DA186B5F}"/>
          </ac:cxnSpMkLst>
        </pc:cxnChg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2310430681" sldId="633"/>
        </pc:sldMkLst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1139305697" sldId="634"/>
        </pc:sldMkLst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2629981703" sldId="635"/>
        </pc:sldMkLst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2915522822" sldId="636"/>
        </pc:sldMkLst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1971167142" sldId="637"/>
        </pc:sldMkLst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3208790907" sldId="638"/>
        </pc:sldMkLst>
      </pc:sldChg>
      <pc:sldChg chg="add">
        <pc:chgData name="Alvaro Arenas Pingarron - UKRI BAS" userId="523a5efc-320f-455d-9ea4-37721a87b615" providerId="ADAL" clId="{EA24AF1C-6A07-431A-8FFD-58428360A65B}" dt="2021-03-30T13:14:02.409" v="903"/>
        <pc:sldMkLst>
          <pc:docMk/>
          <pc:sldMk cId="185491654" sldId="639"/>
        </pc:sldMkLst>
      </pc:sldChg>
    </pc:docChg>
  </pc:docChgLst>
  <pc:docChgLst>
    <pc:chgData name="Alvaro Arenas Pingarron - BAS" userId="523a5efc-320f-455d-9ea4-37721a87b615" providerId="ADAL" clId="{63589624-578E-454C-B1F5-6A114FC8DB33}"/>
    <pc:docChg chg="undo redo custSel addSld delSld modSld sldOrd">
      <pc:chgData name="Alvaro Arenas Pingarron - BAS" userId="523a5efc-320f-455d-9ea4-37721a87b615" providerId="ADAL" clId="{63589624-578E-454C-B1F5-6A114FC8DB33}" dt="2022-09-21T13:37:40.945" v="2682" actId="478"/>
      <pc:docMkLst>
        <pc:docMk/>
      </pc:docMkLst>
      <pc:sldChg chg="modSp mod">
        <pc:chgData name="Alvaro Arenas Pingarron - BAS" userId="523a5efc-320f-455d-9ea4-37721a87b615" providerId="ADAL" clId="{63589624-578E-454C-B1F5-6A114FC8DB33}" dt="2022-08-24T14:51:30.863" v="606" actId="14100"/>
        <pc:sldMkLst>
          <pc:docMk/>
          <pc:sldMk cId="1932153818" sldId="590"/>
        </pc:sldMkLst>
        <pc:spChg chg="mod">
          <ac:chgData name="Alvaro Arenas Pingarron - BAS" userId="523a5efc-320f-455d-9ea4-37721a87b615" providerId="ADAL" clId="{63589624-578E-454C-B1F5-6A114FC8DB33}" dt="2022-08-24T13:52:09.961" v="77"/>
          <ac:spMkLst>
            <pc:docMk/>
            <pc:sldMk cId="1932153818" sldId="590"/>
            <ac:spMk id="2" creationId="{8D478DB8-32D6-4270-9D86-3DA1881BCA6C}"/>
          </ac:spMkLst>
        </pc:spChg>
        <pc:spChg chg="mod">
          <ac:chgData name="Alvaro Arenas Pingarron - BAS" userId="523a5efc-320f-455d-9ea4-37721a87b615" providerId="ADAL" clId="{63589624-578E-454C-B1F5-6A114FC8DB33}" dt="2022-08-24T14:51:30.863" v="606" actId="14100"/>
          <ac:spMkLst>
            <pc:docMk/>
            <pc:sldMk cId="1932153818" sldId="590"/>
            <ac:spMk id="9" creationId="{71091DFA-8912-4FC6-9932-DBDD585AF721}"/>
          </ac:spMkLst>
        </pc:spChg>
      </pc:sldChg>
      <pc:sldChg chg="del">
        <pc:chgData name="Alvaro Arenas Pingarron - BAS" userId="523a5efc-320f-455d-9ea4-37721a87b615" providerId="ADAL" clId="{63589624-578E-454C-B1F5-6A114FC8DB33}" dt="2022-08-24T16:49:45.920" v="1438" actId="47"/>
        <pc:sldMkLst>
          <pc:docMk/>
          <pc:sldMk cId="1537117128" sldId="614"/>
        </pc:sldMkLst>
      </pc:sldChg>
      <pc:sldChg chg="addSp delSp modSp mod">
        <pc:chgData name="Alvaro Arenas Pingarron - BAS" userId="523a5efc-320f-455d-9ea4-37721a87b615" providerId="ADAL" clId="{63589624-578E-454C-B1F5-6A114FC8DB33}" dt="2022-08-24T14:49:05.927" v="584" actId="255"/>
        <pc:sldMkLst>
          <pc:docMk/>
          <pc:sldMk cId="3902647853" sldId="664"/>
        </pc:sldMkLst>
        <pc:spChg chg="add del mod">
          <ac:chgData name="Alvaro Arenas Pingarron - BAS" userId="523a5efc-320f-455d-9ea4-37721a87b615" providerId="ADAL" clId="{63589624-578E-454C-B1F5-6A114FC8DB33}" dt="2022-08-24T14:43:58.135" v="579" actId="478"/>
          <ac:spMkLst>
            <pc:docMk/>
            <pc:sldMk cId="3902647853" sldId="664"/>
            <ac:spMk id="3" creationId="{C5F5C219-3A95-E894-9C5A-E59D34878A5D}"/>
          </ac:spMkLst>
        </pc:spChg>
        <pc:spChg chg="add del mod">
          <ac:chgData name="Alvaro Arenas Pingarron - BAS" userId="523a5efc-320f-455d-9ea4-37721a87b615" providerId="ADAL" clId="{63589624-578E-454C-B1F5-6A114FC8DB33}" dt="2022-08-24T14:43:05.763" v="563"/>
          <ac:spMkLst>
            <pc:docMk/>
            <pc:sldMk cId="3902647853" sldId="664"/>
            <ac:spMk id="5" creationId="{DAE65652-8E47-CEFD-60E4-8D0D402E86E9}"/>
          </ac:spMkLst>
        </pc:spChg>
        <pc:spChg chg="add mod">
          <ac:chgData name="Alvaro Arenas Pingarron - BAS" userId="523a5efc-320f-455d-9ea4-37721a87b615" providerId="ADAL" clId="{63589624-578E-454C-B1F5-6A114FC8DB33}" dt="2022-08-24T14:49:05.927" v="584" actId="255"/>
          <ac:spMkLst>
            <pc:docMk/>
            <pc:sldMk cId="3902647853" sldId="664"/>
            <ac:spMk id="9" creationId="{03C2455D-970D-3BBD-60F4-81EE2CF22A5C}"/>
          </ac:spMkLst>
        </pc:spChg>
        <pc:spChg chg="mod">
          <ac:chgData name="Alvaro Arenas Pingarron - BAS" userId="523a5efc-320f-455d-9ea4-37721a87b615" providerId="ADAL" clId="{63589624-578E-454C-B1F5-6A114FC8DB33}" dt="2022-08-24T14:44:14.076" v="583" actId="1076"/>
          <ac:spMkLst>
            <pc:docMk/>
            <pc:sldMk cId="3902647853" sldId="664"/>
            <ac:spMk id="59" creationId="{365D75C8-3E35-4EA0-9AAF-42FF3424FE1B}"/>
          </ac:spMkLst>
        </pc:spChg>
        <pc:grpChg chg="mod">
          <ac:chgData name="Alvaro Arenas Pingarron - BAS" userId="523a5efc-320f-455d-9ea4-37721a87b615" providerId="ADAL" clId="{63589624-578E-454C-B1F5-6A114FC8DB33}" dt="2022-08-24T13:55:56.502" v="146" actId="1076"/>
          <ac:grpSpMkLst>
            <pc:docMk/>
            <pc:sldMk cId="3902647853" sldId="664"/>
            <ac:grpSpMk id="6" creationId="{9F71103A-2106-481F-9992-AD77F6379E21}"/>
          </ac:grpSpMkLst>
        </pc:grpChg>
        <pc:grpChg chg="mod">
          <ac:chgData name="Alvaro Arenas Pingarron - BAS" userId="523a5efc-320f-455d-9ea4-37721a87b615" providerId="ADAL" clId="{63589624-578E-454C-B1F5-6A114FC8DB33}" dt="2022-08-24T13:55:56.502" v="146" actId="1076"/>
          <ac:grpSpMkLst>
            <pc:docMk/>
            <pc:sldMk cId="3902647853" sldId="664"/>
            <ac:grpSpMk id="7" creationId="{6C7FA698-9B77-4013-8773-7C0759900290}"/>
          </ac:grpSpMkLst>
        </pc:grpChg>
        <pc:grpChg chg="mod">
          <ac:chgData name="Alvaro Arenas Pingarron - BAS" userId="523a5efc-320f-455d-9ea4-37721a87b615" providerId="ADAL" clId="{63589624-578E-454C-B1F5-6A114FC8DB33}" dt="2022-08-24T13:55:56.502" v="146" actId="1076"/>
          <ac:grpSpMkLst>
            <pc:docMk/>
            <pc:sldMk cId="3902647853" sldId="664"/>
            <ac:grpSpMk id="8" creationId="{86BCE0DF-FFE0-4F53-AF2C-2BE4C4093B77}"/>
          </ac:grpSpMkLst>
        </pc:grpChg>
        <pc:picChg chg="mod">
          <ac:chgData name="Alvaro Arenas Pingarron - BAS" userId="523a5efc-320f-455d-9ea4-37721a87b615" providerId="ADAL" clId="{63589624-578E-454C-B1F5-6A114FC8DB33}" dt="2022-08-24T13:55:56.502" v="146" actId="1076"/>
          <ac:picMkLst>
            <pc:docMk/>
            <pc:sldMk cId="3902647853" sldId="664"/>
            <ac:picMk id="15" creationId="{34FA6DD1-B4F8-466A-AD1C-3DD819D38D41}"/>
          </ac:picMkLst>
        </pc:picChg>
      </pc:sldChg>
      <pc:sldChg chg="addSp delSp modSp mod">
        <pc:chgData name="Alvaro Arenas Pingarron - BAS" userId="523a5efc-320f-455d-9ea4-37721a87b615" providerId="ADAL" clId="{63589624-578E-454C-B1F5-6A114FC8DB33}" dt="2022-08-25T15:39:44.807" v="2675" actId="478"/>
        <pc:sldMkLst>
          <pc:docMk/>
          <pc:sldMk cId="747796042" sldId="670"/>
        </pc:sldMkLst>
        <pc:spChg chg="mod topLvl">
          <ac:chgData name="Alvaro Arenas Pingarron - BAS" userId="523a5efc-320f-455d-9ea4-37721a87b615" providerId="ADAL" clId="{63589624-578E-454C-B1F5-6A114FC8DB33}" dt="2022-08-25T11:12:21.653" v="2241" actId="164"/>
          <ac:spMkLst>
            <pc:docMk/>
            <pc:sldMk cId="747796042" sldId="670"/>
            <ac:spMk id="3" creationId="{10106D12-C792-0A8C-9929-1A283145E169}"/>
          </ac:spMkLst>
        </pc:spChg>
        <pc:spChg chg="mod ord">
          <ac:chgData name="Alvaro Arenas Pingarron - BAS" userId="523a5efc-320f-455d-9ea4-37721a87b615" providerId="ADAL" clId="{63589624-578E-454C-B1F5-6A114FC8DB33}" dt="2022-08-25T13:38:49.793" v="2555" actId="167"/>
          <ac:spMkLst>
            <pc:docMk/>
            <pc:sldMk cId="747796042" sldId="670"/>
            <ac:spMk id="8" creationId="{510DC600-25D9-4FA2-B4F7-26DD313CFF50}"/>
          </ac:spMkLst>
        </pc:spChg>
        <pc:spChg chg="mod topLvl">
          <ac:chgData name="Alvaro Arenas Pingarron - BAS" userId="523a5efc-320f-455d-9ea4-37721a87b615" providerId="ADAL" clId="{63589624-578E-454C-B1F5-6A114FC8DB33}" dt="2022-08-25T11:13:46.224" v="2254" actId="14100"/>
          <ac:spMkLst>
            <pc:docMk/>
            <pc:sldMk cId="747796042" sldId="670"/>
            <ac:spMk id="13" creationId="{F84345FF-E9E4-6EE5-50D8-8162921AA4E4}"/>
          </ac:spMkLst>
        </pc:spChg>
        <pc:spChg chg="mod topLvl">
          <ac:chgData name="Alvaro Arenas Pingarron - BAS" userId="523a5efc-320f-455d-9ea4-37721a87b615" providerId="ADAL" clId="{63589624-578E-454C-B1F5-6A114FC8DB33}" dt="2022-08-25T11:13:49.392" v="2255" actId="14100"/>
          <ac:spMkLst>
            <pc:docMk/>
            <pc:sldMk cId="747796042" sldId="670"/>
            <ac:spMk id="14" creationId="{04399DC3-9605-1D7F-F24F-539ED11E3C08}"/>
          </ac:spMkLst>
        </pc:spChg>
        <pc:spChg chg="mod">
          <ac:chgData name="Alvaro Arenas Pingarron - BAS" userId="523a5efc-320f-455d-9ea4-37721a87b615" providerId="ADAL" clId="{63589624-578E-454C-B1F5-6A114FC8DB33}" dt="2022-08-25T11:11:50.281" v="2236" actId="165"/>
          <ac:spMkLst>
            <pc:docMk/>
            <pc:sldMk cId="747796042" sldId="670"/>
            <ac:spMk id="15" creationId="{E601D211-7E23-D119-0E95-47D620194CFD}"/>
          </ac:spMkLst>
        </pc:spChg>
        <pc:spChg chg="mod">
          <ac:chgData name="Alvaro Arenas Pingarron - BAS" userId="523a5efc-320f-455d-9ea4-37721a87b615" providerId="ADAL" clId="{63589624-578E-454C-B1F5-6A114FC8DB33}" dt="2022-08-25T11:11:50.281" v="2236" actId="165"/>
          <ac:spMkLst>
            <pc:docMk/>
            <pc:sldMk cId="747796042" sldId="670"/>
            <ac:spMk id="16" creationId="{45C8B892-6449-EFD1-95E2-6DD022971AAF}"/>
          </ac:spMkLst>
        </pc:spChg>
        <pc:spChg chg="mod">
          <ac:chgData name="Alvaro Arenas Pingarron - BAS" userId="523a5efc-320f-455d-9ea4-37721a87b615" providerId="ADAL" clId="{63589624-578E-454C-B1F5-6A114FC8DB33}" dt="2022-08-25T11:11:50.281" v="2236" actId="165"/>
          <ac:spMkLst>
            <pc:docMk/>
            <pc:sldMk cId="747796042" sldId="670"/>
            <ac:spMk id="17" creationId="{F0BBE14C-B0DD-D7AD-1272-016B8594C8C6}"/>
          </ac:spMkLst>
        </pc:spChg>
        <pc:spChg chg="mod">
          <ac:chgData name="Alvaro Arenas Pingarron - BAS" userId="523a5efc-320f-455d-9ea4-37721a87b615" providerId="ADAL" clId="{63589624-578E-454C-B1F5-6A114FC8DB33}" dt="2022-08-25T11:11:50.281" v="2236" actId="165"/>
          <ac:spMkLst>
            <pc:docMk/>
            <pc:sldMk cId="747796042" sldId="670"/>
            <ac:spMk id="18" creationId="{CB5C3A03-DB86-3B19-16A8-AF3F78F5EA70}"/>
          </ac:spMkLst>
        </pc:spChg>
        <pc:spChg chg="del mod">
          <ac:chgData name="Alvaro Arenas Pingarron - BAS" userId="523a5efc-320f-455d-9ea4-37721a87b615" providerId="ADAL" clId="{63589624-578E-454C-B1F5-6A114FC8DB33}" dt="2022-08-25T11:16:51.597" v="2275" actId="478"/>
          <ac:spMkLst>
            <pc:docMk/>
            <pc:sldMk cId="747796042" sldId="670"/>
            <ac:spMk id="28" creationId="{F3F53F91-0770-19D6-585B-E855665AFB3B}"/>
          </ac:spMkLst>
        </pc:spChg>
        <pc:spChg chg="del mod">
          <ac:chgData name="Alvaro Arenas Pingarron - BAS" userId="523a5efc-320f-455d-9ea4-37721a87b615" providerId="ADAL" clId="{63589624-578E-454C-B1F5-6A114FC8DB33}" dt="2022-08-25T11:16:48.677" v="2274" actId="478"/>
          <ac:spMkLst>
            <pc:docMk/>
            <pc:sldMk cId="747796042" sldId="670"/>
            <ac:spMk id="33" creationId="{ECF69819-1884-6E55-D4D2-923AD271A2B4}"/>
          </ac:spMkLst>
        </pc:spChg>
        <pc:spChg chg="del mod topLvl">
          <ac:chgData name="Alvaro Arenas Pingarron - BAS" userId="523a5efc-320f-455d-9ea4-37721a87b615" providerId="ADAL" clId="{63589624-578E-454C-B1F5-6A114FC8DB33}" dt="2022-08-25T13:41:36.775" v="2585" actId="478"/>
          <ac:spMkLst>
            <pc:docMk/>
            <pc:sldMk cId="747796042" sldId="670"/>
            <ac:spMk id="34" creationId="{C3ABCD12-A277-357A-A7C9-B972C115CE1D}"/>
          </ac:spMkLst>
        </pc:spChg>
        <pc:spChg chg="mod">
          <ac:chgData name="Alvaro Arenas Pingarron - BAS" userId="523a5efc-320f-455d-9ea4-37721a87b615" providerId="ADAL" clId="{63589624-578E-454C-B1F5-6A114FC8DB33}" dt="2022-08-25T11:16:12.183" v="2266" actId="165"/>
          <ac:spMkLst>
            <pc:docMk/>
            <pc:sldMk cId="747796042" sldId="670"/>
            <ac:spMk id="35" creationId="{80D504FB-71EE-CA10-91F3-314D0880A394}"/>
          </ac:spMkLst>
        </pc:spChg>
        <pc:spChg chg="mod">
          <ac:chgData name="Alvaro Arenas Pingarron - BAS" userId="523a5efc-320f-455d-9ea4-37721a87b615" providerId="ADAL" clId="{63589624-578E-454C-B1F5-6A114FC8DB33}" dt="2022-08-25T11:16:12.183" v="2266" actId="165"/>
          <ac:spMkLst>
            <pc:docMk/>
            <pc:sldMk cId="747796042" sldId="670"/>
            <ac:spMk id="36" creationId="{EC667540-3421-63AC-1068-2F60A5F5BF67}"/>
          </ac:spMkLst>
        </pc:spChg>
        <pc:spChg chg="mod">
          <ac:chgData name="Alvaro Arenas Pingarron - BAS" userId="523a5efc-320f-455d-9ea4-37721a87b615" providerId="ADAL" clId="{63589624-578E-454C-B1F5-6A114FC8DB33}" dt="2022-08-25T11:16:12.183" v="2266" actId="165"/>
          <ac:spMkLst>
            <pc:docMk/>
            <pc:sldMk cId="747796042" sldId="670"/>
            <ac:spMk id="37" creationId="{68B1C198-A78A-6983-E9BB-73CC99214F57}"/>
          </ac:spMkLst>
        </pc:spChg>
        <pc:spChg chg="mod">
          <ac:chgData name="Alvaro Arenas Pingarron - BAS" userId="523a5efc-320f-455d-9ea4-37721a87b615" providerId="ADAL" clId="{63589624-578E-454C-B1F5-6A114FC8DB33}" dt="2022-08-25T11:16:12.183" v="2266" actId="165"/>
          <ac:spMkLst>
            <pc:docMk/>
            <pc:sldMk cId="747796042" sldId="670"/>
            <ac:spMk id="38" creationId="{DC2664CC-931A-B47D-300D-D5B427800662}"/>
          </ac:spMkLst>
        </pc:spChg>
        <pc:grpChg chg="add del mod">
          <ac:chgData name="Alvaro Arenas Pingarron - BAS" userId="523a5efc-320f-455d-9ea4-37721a87b615" providerId="ADAL" clId="{63589624-578E-454C-B1F5-6A114FC8DB33}" dt="2022-08-25T11:11:50.281" v="2236" actId="165"/>
          <ac:grpSpMkLst>
            <pc:docMk/>
            <pc:sldMk cId="747796042" sldId="670"/>
            <ac:grpSpMk id="2" creationId="{1AEA7994-A379-C4B5-CA1A-CE202F484697}"/>
          </ac:grpSpMkLst>
        </pc:grpChg>
        <pc:grpChg chg="mod topLvl">
          <ac:chgData name="Alvaro Arenas Pingarron - BAS" userId="523a5efc-320f-455d-9ea4-37721a87b615" providerId="ADAL" clId="{63589624-578E-454C-B1F5-6A114FC8DB33}" dt="2022-08-25T11:12:36.849" v="2244" actId="164"/>
          <ac:grpSpMkLst>
            <pc:docMk/>
            <pc:sldMk cId="747796042" sldId="670"/>
            <ac:grpSpMk id="12" creationId="{FBA6D772-CF90-70DB-EC75-C6AD41DF2C7A}"/>
          </ac:grpSpMkLst>
        </pc:grpChg>
        <pc:grpChg chg="add mod">
          <ac:chgData name="Alvaro Arenas Pingarron - BAS" userId="523a5efc-320f-455d-9ea4-37721a87b615" providerId="ADAL" clId="{63589624-578E-454C-B1F5-6A114FC8DB33}" dt="2022-08-25T11:12:36.849" v="2244" actId="164"/>
          <ac:grpSpMkLst>
            <pc:docMk/>
            <pc:sldMk cId="747796042" sldId="670"/>
            <ac:grpSpMk id="22" creationId="{7FEFB029-33CF-80A8-498A-4261D518A4E7}"/>
          </ac:grpSpMkLst>
        </pc:grpChg>
        <pc:grpChg chg="add mod">
          <ac:chgData name="Alvaro Arenas Pingarron - BAS" userId="523a5efc-320f-455d-9ea4-37721a87b615" providerId="ADAL" clId="{63589624-578E-454C-B1F5-6A114FC8DB33}" dt="2022-08-25T11:15:05.799" v="2260" actId="688"/>
          <ac:grpSpMkLst>
            <pc:docMk/>
            <pc:sldMk cId="747796042" sldId="670"/>
            <ac:grpSpMk id="23" creationId="{5045F804-7E18-D057-CB35-472DD9875F61}"/>
          </ac:grpSpMkLst>
        </pc:grpChg>
        <pc:grpChg chg="add del mod">
          <ac:chgData name="Alvaro Arenas Pingarron - BAS" userId="523a5efc-320f-455d-9ea4-37721a87b615" providerId="ADAL" clId="{63589624-578E-454C-B1F5-6A114FC8DB33}" dt="2022-08-25T11:16:12.183" v="2266" actId="165"/>
          <ac:grpSpMkLst>
            <pc:docMk/>
            <pc:sldMk cId="747796042" sldId="670"/>
            <ac:grpSpMk id="24" creationId="{94B6C829-F8A6-0B03-BBF2-F8077781F61E}"/>
          </ac:grpSpMkLst>
        </pc:grpChg>
        <pc:grpChg chg="del mod topLvl">
          <ac:chgData name="Alvaro Arenas Pingarron - BAS" userId="523a5efc-320f-455d-9ea4-37721a87b615" providerId="ADAL" clId="{63589624-578E-454C-B1F5-6A114FC8DB33}" dt="2022-08-25T11:16:13.950" v="2267" actId="478"/>
          <ac:grpSpMkLst>
            <pc:docMk/>
            <pc:sldMk cId="747796042" sldId="670"/>
            <ac:grpSpMk id="26" creationId="{C19618F4-715D-FC25-41B9-69D0DF486B37}"/>
          </ac:grpSpMkLst>
        </pc:grpChg>
        <pc:grpChg chg="add del mod topLvl">
          <ac:chgData name="Alvaro Arenas Pingarron - BAS" userId="523a5efc-320f-455d-9ea4-37721a87b615" providerId="ADAL" clId="{63589624-578E-454C-B1F5-6A114FC8DB33}" dt="2022-08-25T13:39:17.597" v="2561" actId="165"/>
          <ac:grpSpMkLst>
            <pc:docMk/>
            <pc:sldMk cId="747796042" sldId="670"/>
            <ac:grpSpMk id="27" creationId="{2E35B42F-2C90-9959-D665-B71D972848D5}"/>
          </ac:grpSpMkLst>
        </pc:grpChg>
        <pc:grpChg chg="add del mod">
          <ac:chgData name="Alvaro Arenas Pingarron - BAS" userId="523a5efc-320f-455d-9ea4-37721a87b615" providerId="ADAL" clId="{63589624-578E-454C-B1F5-6A114FC8DB33}" dt="2022-08-25T14:39:03.454" v="2634" actId="478"/>
          <ac:grpSpMkLst>
            <pc:docMk/>
            <pc:sldMk cId="747796042" sldId="670"/>
            <ac:grpSpMk id="40" creationId="{CF20001C-1C1B-C434-E0E8-C90B8CB4B2DE}"/>
          </ac:grpSpMkLst>
        </pc:grpChg>
        <pc:grpChg chg="add del mod">
          <ac:chgData name="Alvaro Arenas Pingarron - BAS" userId="523a5efc-320f-455d-9ea4-37721a87b615" providerId="ADAL" clId="{63589624-578E-454C-B1F5-6A114FC8DB33}" dt="2022-08-25T14:39:04.726" v="2635" actId="478"/>
          <ac:grpSpMkLst>
            <pc:docMk/>
            <pc:sldMk cId="747796042" sldId="670"/>
            <ac:grpSpMk id="41" creationId="{1CEDBB62-707B-6DAF-F5D4-471037C70842}"/>
          </ac:grpSpMkLst>
        </pc:grpChg>
        <pc:grpChg chg="add del mod">
          <ac:chgData name="Alvaro Arenas Pingarron - BAS" userId="523a5efc-320f-455d-9ea4-37721a87b615" providerId="ADAL" clId="{63589624-578E-454C-B1F5-6A114FC8DB33}" dt="2022-08-25T14:39:06.294" v="2636" actId="478"/>
          <ac:grpSpMkLst>
            <pc:docMk/>
            <pc:sldMk cId="747796042" sldId="670"/>
            <ac:grpSpMk id="44" creationId="{EB4900E4-BA12-DE01-0E0A-BC5D1A09C30C}"/>
          </ac:grpSpMkLst>
        </pc:grpChg>
        <pc:grpChg chg="add del mod">
          <ac:chgData name="Alvaro Arenas Pingarron - BAS" userId="523a5efc-320f-455d-9ea4-37721a87b615" providerId="ADAL" clId="{63589624-578E-454C-B1F5-6A114FC8DB33}" dt="2022-08-25T14:39:07.987" v="2637" actId="478"/>
          <ac:grpSpMkLst>
            <pc:docMk/>
            <pc:sldMk cId="747796042" sldId="670"/>
            <ac:grpSpMk id="47" creationId="{FF57B987-EE53-FDD4-8E80-6A447586705B}"/>
          </ac:grpSpMkLst>
        </pc:grpChg>
        <pc:grpChg chg="add del mod">
          <ac:chgData name="Alvaro Arenas Pingarron - BAS" userId="523a5efc-320f-455d-9ea4-37721a87b615" providerId="ADAL" clId="{63589624-578E-454C-B1F5-6A114FC8DB33}" dt="2022-08-25T14:39:01.863" v="2633" actId="478"/>
          <ac:grpSpMkLst>
            <pc:docMk/>
            <pc:sldMk cId="747796042" sldId="670"/>
            <ac:grpSpMk id="50" creationId="{1D2CFDD8-2E0C-7937-79C8-37879D58E874}"/>
          </ac:grpSpMkLst>
        </pc:grpChg>
        <pc:grpChg chg="add del mod">
          <ac:chgData name="Alvaro Arenas Pingarron - BAS" userId="523a5efc-320f-455d-9ea4-37721a87b615" providerId="ADAL" clId="{63589624-578E-454C-B1F5-6A114FC8DB33}" dt="2022-08-25T14:39:09.417" v="2638" actId="478"/>
          <ac:grpSpMkLst>
            <pc:docMk/>
            <pc:sldMk cId="747796042" sldId="670"/>
            <ac:grpSpMk id="53" creationId="{3841A692-379B-CC66-E699-A00DD2C9C907}"/>
          </ac:grpSpMkLst>
        </pc:grpChg>
        <pc:picChg chg="mod topLvl">
          <ac:chgData name="Alvaro Arenas Pingarron - BAS" userId="523a5efc-320f-455d-9ea4-37721a87b615" providerId="ADAL" clId="{63589624-578E-454C-B1F5-6A114FC8DB33}" dt="2022-08-25T11:12:21.653" v="2241" actId="164"/>
          <ac:picMkLst>
            <pc:docMk/>
            <pc:sldMk cId="747796042" sldId="670"/>
            <ac:picMk id="7" creationId="{6B7EC7C8-3291-8ECC-913F-D1BA82471930}"/>
          </ac:picMkLst>
        </pc:picChg>
        <pc:picChg chg="mod topLvl">
          <ac:chgData name="Alvaro Arenas Pingarron - BAS" userId="523a5efc-320f-455d-9ea4-37721a87b615" providerId="ADAL" clId="{63589624-578E-454C-B1F5-6A114FC8DB33}" dt="2022-08-25T11:12:21.653" v="2241" actId="164"/>
          <ac:picMkLst>
            <pc:docMk/>
            <pc:sldMk cId="747796042" sldId="670"/>
            <ac:picMk id="9" creationId="{ED43D030-D30D-D27F-A6D4-E0506C491D9A}"/>
          </ac:picMkLst>
        </pc:picChg>
        <pc:picChg chg="mod topLvl">
          <ac:chgData name="Alvaro Arenas Pingarron - BAS" userId="523a5efc-320f-455d-9ea4-37721a87b615" providerId="ADAL" clId="{63589624-578E-454C-B1F5-6A114FC8DB33}" dt="2022-08-25T11:15:09.301" v="2261" actId="1076"/>
          <ac:picMkLst>
            <pc:docMk/>
            <pc:sldMk cId="747796042" sldId="670"/>
            <ac:picMk id="10" creationId="{4CED74B0-FDEF-B87B-E2F6-F1B04D34D553}"/>
          </ac:picMkLst>
        </pc:picChg>
        <pc:picChg chg="mod topLvl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31" creationId="{0A18AF80-7862-F096-1547-C40D8A90C6A6}"/>
          </ac:picMkLst>
        </pc:picChg>
        <pc:picChg chg="del mod">
          <ac:chgData name="Alvaro Arenas Pingarron - BAS" userId="523a5efc-320f-455d-9ea4-37721a87b615" providerId="ADAL" clId="{63589624-578E-454C-B1F5-6A114FC8DB33}" dt="2022-08-25T11:16:15.830" v="2268" actId="478"/>
          <ac:picMkLst>
            <pc:docMk/>
            <pc:sldMk cId="747796042" sldId="670"/>
            <ac:picMk id="32" creationId="{2000D23E-0075-4272-52DD-099E23D10508}"/>
          </ac:picMkLst>
        </pc:picChg>
        <pc:picChg chg="add mod ord">
          <ac:chgData name="Alvaro Arenas Pingarron - BAS" userId="523a5efc-320f-455d-9ea4-37721a87b615" providerId="ADAL" clId="{63589624-578E-454C-B1F5-6A114FC8DB33}" dt="2022-08-25T13:38:53.731" v="2556" actId="14100"/>
          <ac:picMkLst>
            <pc:docMk/>
            <pc:sldMk cId="747796042" sldId="670"/>
            <ac:picMk id="39" creationId="{15FA8407-D237-34AD-BCD4-0E49412A439E}"/>
          </ac:picMkLst>
        </pc:picChg>
        <pc:picChg chg="mod topLvl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43" creationId="{EA2ECDA0-1B84-75AF-F503-60256F2CBC5D}"/>
          </ac:picMkLst>
        </pc:picChg>
        <pc:picChg chg="mod topLvl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46" creationId="{3E0E08E3-50F8-19B9-2517-FA9B353B8F54}"/>
          </ac:picMkLst>
        </pc:picChg>
        <pc:picChg chg="mod topLvl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49" creationId="{391BE962-1604-05A3-D996-A10960C96EA0}"/>
          </ac:picMkLst>
        </pc:picChg>
        <pc:picChg chg="mod topLvl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52" creationId="{2881AC73-BFFA-7444-A1AC-CF076837ECFA}"/>
          </ac:picMkLst>
        </pc:picChg>
        <pc:picChg chg="mod topLvl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55" creationId="{3C764F0D-7772-4EF3-A049-9100269A3C99}"/>
          </ac:picMkLst>
        </pc:picChg>
        <pc:picChg chg="add del mod">
          <ac:chgData name="Alvaro Arenas Pingarron - BAS" userId="523a5efc-320f-455d-9ea4-37721a87b615" providerId="ADAL" clId="{63589624-578E-454C-B1F5-6A114FC8DB33}" dt="2022-08-25T13:42:53.986" v="2593" actId="478"/>
          <ac:picMkLst>
            <pc:docMk/>
            <pc:sldMk cId="747796042" sldId="670"/>
            <ac:picMk id="56" creationId="{A7F9EDCF-7930-2454-2719-86F8208BE247}"/>
          </ac:picMkLst>
        </pc:picChg>
        <pc:picChg chg="add del mod">
          <ac:chgData name="Alvaro Arenas Pingarron - BAS" userId="523a5efc-320f-455d-9ea4-37721a87b615" providerId="ADAL" clId="{63589624-578E-454C-B1F5-6A114FC8DB33}" dt="2022-08-25T14:39:56.298" v="2641" actId="478"/>
          <ac:picMkLst>
            <pc:docMk/>
            <pc:sldMk cId="747796042" sldId="670"/>
            <ac:picMk id="57" creationId="{2C6F4130-0FF6-79EE-0668-27B6B8698183}"/>
          </ac:picMkLst>
        </pc:picChg>
        <pc:picChg chg="add mod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58" creationId="{E21ACA56-5B43-EADB-E91B-2A18BDE1EA53}"/>
          </ac:picMkLst>
        </pc:picChg>
        <pc:picChg chg="add mod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59" creationId="{20CE429C-7A16-294A-73F5-790BCE3B9F66}"/>
          </ac:picMkLst>
        </pc:picChg>
        <pc:picChg chg="add mod">
          <ac:chgData name="Alvaro Arenas Pingarron - BAS" userId="523a5efc-320f-455d-9ea4-37721a87b615" providerId="ADAL" clId="{63589624-578E-454C-B1F5-6A114FC8DB33}" dt="2022-08-25T14:42:02.780" v="2657" actId="1076"/>
          <ac:picMkLst>
            <pc:docMk/>
            <pc:sldMk cId="747796042" sldId="670"/>
            <ac:picMk id="60" creationId="{154B14CA-0866-9061-1100-C4A0661C4F1F}"/>
          </ac:picMkLst>
        </pc:picChg>
        <pc:picChg chg="add del mod">
          <ac:chgData name="Alvaro Arenas Pingarron - BAS" userId="523a5efc-320f-455d-9ea4-37721a87b615" providerId="ADAL" clId="{63589624-578E-454C-B1F5-6A114FC8DB33}" dt="2022-08-25T15:39:44.807" v="2675" actId="478"/>
          <ac:picMkLst>
            <pc:docMk/>
            <pc:sldMk cId="747796042" sldId="670"/>
            <ac:picMk id="61" creationId="{1E3C8602-844C-CBED-463B-2D4819E7F051}"/>
          </ac:picMkLst>
        </pc:picChg>
        <pc:picChg chg="add del mod">
          <ac:chgData name="Alvaro Arenas Pingarron - BAS" userId="523a5efc-320f-455d-9ea4-37721a87b615" providerId="ADAL" clId="{63589624-578E-454C-B1F5-6A114FC8DB33}" dt="2022-08-25T15:39:44.375" v="2674" actId="478"/>
          <ac:picMkLst>
            <pc:docMk/>
            <pc:sldMk cId="747796042" sldId="670"/>
            <ac:picMk id="62" creationId="{3735D7F1-CA0A-11EB-ACD9-A6F54EFDC7F2}"/>
          </ac:picMkLst>
        </pc:picChg>
        <pc:cxnChg chg="mod topLvl">
          <ac:chgData name="Alvaro Arenas Pingarron - BAS" userId="523a5efc-320f-455d-9ea4-37721a87b615" providerId="ADAL" clId="{63589624-578E-454C-B1F5-6A114FC8DB33}" dt="2022-08-25T11:12:21.653" v="2241" actId="164"/>
          <ac:cxnSpMkLst>
            <pc:docMk/>
            <pc:sldMk cId="747796042" sldId="670"/>
            <ac:cxnSpMk id="4" creationId="{0EAC8FEF-5D54-6761-02A8-F4DE5125BD34}"/>
          </ac:cxnSpMkLst>
        </pc:cxnChg>
        <pc:cxnChg chg="mod topLvl">
          <ac:chgData name="Alvaro Arenas Pingarron - BAS" userId="523a5efc-320f-455d-9ea4-37721a87b615" providerId="ADAL" clId="{63589624-578E-454C-B1F5-6A114FC8DB33}" dt="2022-08-25T11:12:21.653" v="2241" actId="164"/>
          <ac:cxnSpMkLst>
            <pc:docMk/>
            <pc:sldMk cId="747796042" sldId="670"/>
            <ac:cxnSpMk id="5" creationId="{DE6FAF45-4966-451F-39CF-523BB0F682F7}"/>
          </ac:cxnSpMkLst>
        </pc:cxnChg>
        <pc:cxnChg chg="mod topLvl">
          <ac:chgData name="Alvaro Arenas Pingarron - BAS" userId="523a5efc-320f-455d-9ea4-37721a87b615" providerId="ADAL" clId="{63589624-578E-454C-B1F5-6A114FC8DB33}" dt="2022-08-25T11:12:36.849" v="2244" actId="164"/>
          <ac:cxnSpMkLst>
            <pc:docMk/>
            <pc:sldMk cId="747796042" sldId="670"/>
            <ac:cxnSpMk id="11" creationId="{5B691CBE-8A29-A454-3D91-C6022BCACFCB}"/>
          </ac:cxnSpMkLst>
        </pc:cxnChg>
        <pc:cxnChg chg="del mod">
          <ac:chgData name="Alvaro Arenas Pingarron - BAS" userId="523a5efc-320f-455d-9ea4-37721a87b615" providerId="ADAL" clId="{63589624-578E-454C-B1F5-6A114FC8DB33}" dt="2022-08-25T11:16:05.558" v="2265" actId="478"/>
          <ac:cxnSpMkLst>
            <pc:docMk/>
            <pc:sldMk cId="747796042" sldId="670"/>
            <ac:cxnSpMk id="25" creationId="{787BC216-1034-444C-9BBC-A250E208E214}"/>
          </ac:cxnSpMkLst>
        </pc:cxnChg>
        <pc:cxnChg chg="del mod topLvl">
          <ac:chgData name="Alvaro Arenas Pingarron - BAS" userId="523a5efc-320f-455d-9ea4-37721a87b615" providerId="ADAL" clId="{63589624-578E-454C-B1F5-6A114FC8DB33}" dt="2022-08-25T14:39:03.454" v="2634" actId="478"/>
          <ac:cxnSpMkLst>
            <pc:docMk/>
            <pc:sldMk cId="747796042" sldId="670"/>
            <ac:cxnSpMk id="29" creationId="{F0C817C8-0FA9-D10C-7FF0-C9587BFCD16A}"/>
          </ac:cxnSpMkLst>
        </pc:cxnChg>
        <pc:cxnChg chg="del mod">
          <ac:chgData name="Alvaro Arenas Pingarron - BAS" userId="523a5efc-320f-455d-9ea4-37721a87b615" providerId="ADAL" clId="{63589624-578E-454C-B1F5-6A114FC8DB33}" dt="2022-08-25T11:16:33.046" v="2271" actId="478"/>
          <ac:cxnSpMkLst>
            <pc:docMk/>
            <pc:sldMk cId="747796042" sldId="670"/>
            <ac:cxnSpMk id="30" creationId="{B995638A-7C95-7EA0-F6B3-252CE5AF622B}"/>
          </ac:cxnSpMkLst>
        </pc:cxnChg>
        <pc:cxnChg chg="del mod topLvl">
          <ac:chgData name="Alvaro Arenas Pingarron - BAS" userId="523a5efc-320f-455d-9ea4-37721a87b615" providerId="ADAL" clId="{63589624-578E-454C-B1F5-6A114FC8DB33}" dt="2022-08-25T14:39:04.726" v="2635" actId="478"/>
          <ac:cxnSpMkLst>
            <pc:docMk/>
            <pc:sldMk cId="747796042" sldId="670"/>
            <ac:cxnSpMk id="42" creationId="{739048B1-BFCA-D8FB-D72E-211A2F163CFA}"/>
          </ac:cxnSpMkLst>
        </pc:cxnChg>
        <pc:cxnChg chg="del mod topLvl">
          <ac:chgData name="Alvaro Arenas Pingarron - BAS" userId="523a5efc-320f-455d-9ea4-37721a87b615" providerId="ADAL" clId="{63589624-578E-454C-B1F5-6A114FC8DB33}" dt="2022-08-25T14:39:06.294" v="2636" actId="478"/>
          <ac:cxnSpMkLst>
            <pc:docMk/>
            <pc:sldMk cId="747796042" sldId="670"/>
            <ac:cxnSpMk id="45" creationId="{614B9EEF-E008-5571-A4C5-725F8866C58F}"/>
          </ac:cxnSpMkLst>
        </pc:cxnChg>
        <pc:cxnChg chg="del mod topLvl">
          <ac:chgData name="Alvaro Arenas Pingarron - BAS" userId="523a5efc-320f-455d-9ea4-37721a87b615" providerId="ADAL" clId="{63589624-578E-454C-B1F5-6A114FC8DB33}" dt="2022-08-25T14:39:07.987" v="2637" actId="478"/>
          <ac:cxnSpMkLst>
            <pc:docMk/>
            <pc:sldMk cId="747796042" sldId="670"/>
            <ac:cxnSpMk id="48" creationId="{787373A3-4D81-DC88-EC76-22782FDB7336}"/>
          </ac:cxnSpMkLst>
        </pc:cxnChg>
        <pc:cxnChg chg="del mod topLvl">
          <ac:chgData name="Alvaro Arenas Pingarron - BAS" userId="523a5efc-320f-455d-9ea4-37721a87b615" providerId="ADAL" clId="{63589624-578E-454C-B1F5-6A114FC8DB33}" dt="2022-08-25T14:39:01.863" v="2633" actId="478"/>
          <ac:cxnSpMkLst>
            <pc:docMk/>
            <pc:sldMk cId="747796042" sldId="670"/>
            <ac:cxnSpMk id="51" creationId="{CD4CFC2F-E0AD-E4B1-CF4B-FD9E8C95A844}"/>
          </ac:cxnSpMkLst>
        </pc:cxnChg>
        <pc:cxnChg chg="del mod topLvl">
          <ac:chgData name="Alvaro Arenas Pingarron - BAS" userId="523a5efc-320f-455d-9ea4-37721a87b615" providerId="ADAL" clId="{63589624-578E-454C-B1F5-6A114FC8DB33}" dt="2022-08-25T14:39:09.417" v="2638" actId="478"/>
          <ac:cxnSpMkLst>
            <pc:docMk/>
            <pc:sldMk cId="747796042" sldId="670"/>
            <ac:cxnSpMk id="54" creationId="{AD2E19A0-A7BD-6334-51CA-61BA51AC6928}"/>
          </ac:cxnSpMkLst>
        </pc:cxnChg>
      </pc:sldChg>
      <pc:sldChg chg="addSp delSp modSp mod">
        <pc:chgData name="Alvaro Arenas Pingarron - BAS" userId="523a5efc-320f-455d-9ea4-37721a87b615" providerId="ADAL" clId="{63589624-578E-454C-B1F5-6A114FC8DB33}" dt="2022-08-24T16:43:35.426" v="1384" actId="166"/>
        <pc:sldMkLst>
          <pc:docMk/>
          <pc:sldMk cId="3797548665" sldId="672"/>
        </pc:sldMkLst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4" creationId="{E9B6D323-7F68-C82C-21F1-6B97A5EB7449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5" creationId="{C950CE5E-170F-5470-7362-56955113B2BB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9" creationId="{FC12DA52-4303-2C9E-DE76-A3AD5739C46C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15" creationId="{42571250-ACC3-06F1-6053-BFC95F2944E3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22" creationId="{C09C8B06-976A-1805-1A0B-565193B2A138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23" creationId="{E649155E-BA3B-C9C8-5B9A-8DFF6DAFC00A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25" creationId="{0E1C865B-CB2B-2BCA-186A-5AD2D9F8B8C0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26" creationId="{35827390-A9EF-A3B4-3DE3-C69C58B90482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29" creationId="{C5FA3354-129C-59FE-6C4F-09894EBB191E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30" creationId="{735B50B9-ED95-2553-7C03-3747A251E958}"/>
          </ac:spMkLst>
        </pc:spChg>
        <pc:spChg chg="mod">
          <ac:chgData name="Alvaro Arenas Pingarron - BAS" userId="523a5efc-320f-455d-9ea4-37721a87b615" providerId="ADAL" clId="{63589624-578E-454C-B1F5-6A114FC8DB33}" dt="2022-08-24T16:43:09.195" v="1378" actId="1038"/>
          <ac:spMkLst>
            <pc:docMk/>
            <pc:sldMk cId="3797548665" sldId="672"/>
            <ac:spMk id="31" creationId="{49451F5E-55FF-C5A0-E53A-A1A608ACC5C7}"/>
          </ac:spMkLst>
        </pc:spChg>
        <pc:spChg chg="mod ord">
          <ac:chgData name="Alvaro Arenas Pingarron - BAS" userId="523a5efc-320f-455d-9ea4-37721a87b615" providerId="ADAL" clId="{63589624-578E-454C-B1F5-6A114FC8DB33}" dt="2022-08-24T16:43:35.426" v="1384" actId="166"/>
          <ac:spMkLst>
            <pc:docMk/>
            <pc:sldMk cId="3797548665" sldId="672"/>
            <ac:spMk id="32" creationId="{6E097C23-E8CD-1667-51D9-FA23002019AE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33" creationId="{ABAB0B08-B5FD-337A-323B-858D86FAECB1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34" creationId="{D24A8C62-900A-310D-E833-6F300B5E73BF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35" creationId="{17F2A02C-DB25-F25C-1D86-78F9B07A79F1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36" creationId="{D266575F-6325-0630-9953-7588931C7998}"/>
          </ac:spMkLst>
        </pc:spChg>
        <pc:spChg chg="mod">
          <ac:chgData name="Alvaro Arenas Pingarron - BAS" userId="523a5efc-320f-455d-9ea4-37721a87b615" providerId="ADAL" clId="{63589624-578E-454C-B1F5-6A114FC8DB33}" dt="2022-08-24T16:32:54.183" v="1315" actId="1076"/>
          <ac:spMkLst>
            <pc:docMk/>
            <pc:sldMk cId="3797548665" sldId="672"/>
            <ac:spMk id="37" creationId="{3D81CB1B-1A1B-37A2-0E30-60828A72E45A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0" creationId="{24FD4B03-F43B-023E-D7AF-4229069E9729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1" creationId="{F7076887-10AF-973F-42E2-FECA0BA16307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3" creationId="{E97DEEC4-B3E0-CE5A-7177-EB0C281285D8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5" creationId="{D8A7D949-7161-94C5-2D2E-4DED28BDF1FC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6" creationId="{EDF982AC-28E0-C0D7-5118-BA6B55AD9BAB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7" creationId="{0522BB49-D199-7D6E-1BAD-3359C2DF2CE7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8" creationId="{83EB2752-04AE-C893-BC9F-639D37E0951C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49" creationId="{842A529B-55C6-258A-E1C0-A15BE56B7038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0" creationId="{212113C6-67F0-2B7F-4F72-CA61A48CA795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1" creationId="{435450BD-3949-4273-81E7-5FB6A184B6C9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2" creationId="{E622466B-C185-7C5E-0721-73FEDDB3FDA8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3" creationId="{B243E2AB-8A13-E044-CBD4-7DD9942F6346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4" creationId="{C6430931-65BB-AA0C-F6E3-501D317D7056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5" creationId="{BD4262A0-59FF-9CAF-EE4F-965D47BFA673}"/>
          </ac:spMkLst>
        </pc:spChg>
        <pc:spChg chg="mod">
          <ac:chgData name="Alvaro Arenas Pingarron - BAS" userId="523a5efc-320f-455d-9ea4-37721a87b615" providerId="ADAL" clId="{63589624-578E-454C-B1F5-6A114FC8DB33}" dt="2022-08-24T16:37:11.843" v="1332" actId="1076"/>
          <ac:spMkLst>
            <pc:docMk/>
            <pc:sldMk cId="3797548665" sldId="672"/>
            <ac:spMk id="56" creationId="{6DC68576-886E-E000-F60E-863285F67D59}"/>
          </ac:spMkLst>
        </pc:spChg>
        <pc:grpChg chg="add del mod">
          <ac:chgData name="Alvaro Arenas Pingarron - BAS" userId="523a5efc-320f-455d-9ea4-37721a87b615" providerId="ADAL" clId="{63589624-578E-454C-B1F5-6A114FC8DB33}" dt="2022-08-24T16:36:45.330" v="1330" actId="478"/>
          <ac:grpSpMkLst>
            <pc:docMk/>
            <pc:sldMk cId="3797548665" sldId="672"/>
            <ac:grpSpMk id="2" creationId="{71483151-0628-DEEE-89B4-6E45C32B7627}"/>
          </ac:grpSpMkLst>
        </pc:grpChg>
        <pc:grpChg chg="mod">
          <ac:chgData name="Alvaro Arenas Pingarron - BAS" userId="523a5efc-320f-455d-9ea4-37721a87b615" providerId="ADAL" clId="{63589624-578E-454C-B1F5-6A114FC8DB33}" dt="2022-08-24T16:32:54.183" v="1315" actId="1076"/>
          <ac:grpSpMkLst>
            <pc:docMk/>
            <pc:sldMk cId="3797548665" sldId="672"/>
            <ac:grpSpMk id="8" creationId="{F32A641D-BF03-5FAF-D0F2-AC1991EEECF4}"/>
          </ac:grpSpMkLst>
        </pc:grpChg>
        <pc:grpChg chg="add del mod">
          <ac:chgData name="Alvaro Arenas Pingarron - BAS" userId="523a5efc-320f-455d-9ea4-37721a87b615" providerId="ADAL" clId="{63589624-578E-454C-B1F5-6A114FC8DB33}" dt="2022-08-24T16:37:43.997" v="1333" actId="478"/>
          <ac:grpSpMkLst>
            <pc:docMk/>
            <pc:sldMk cId="3797548665" sldId="672"/>
            <ac:grpSpMk id="38" creationId="{EC4DB53C-1CD7-F26D-7716-E0D30708E679}"/>
          </ac:grpSpMkLst>
        </pc:grpChg>
        <pc:grpChg chg="mod">
          <ac:chgData name="Alvaro Arenas Pingarron - BAS" userId="523a5efc-320f-455d-9ea4-37721a87b615" providerId="ADAL" clId="{63589624-578E-454C-B1F5-6A114FC8DB33}" dt="2022-08-24T16:37:11.843" v="1332" actId="1076"/>
          <ac:grpSpMkLst>
            <pc:docMk/>
            <pc:sldMk cId="3797548665" sldId="672"/>
            <ac:grpSpMk id="42" creationId="{88C5C3AE-7AA5-A44E-A7AB-761CD19242F8}"/>
          </ac:grpSpMkLst>
        </pc:grpChg>
        <pc:picChg chg="mod">
          <ac:chgData name="Alvaro Arenas Pingarron - BAS" userId="523a5efc-320f-455d-9ea4-37721a87b615" providerId="ADAL" clId="{63589624-578E-454C-B1F5-6A114FC8DB33}" dt="2022-08-24T16:32:54.183" v="1315" actId="1076"/>
          <ac:picMkLst>
            <pc:docMk/>
            <pc:sldMk cId="3797548665" sldId="672"/>
            <ac:picMk id="3" creationId="{EF2EB516-1D1C-D371-75E9-624E012A9BA6}"/>
          </ac:picMkLst>
        </pc:picChg>
        <pc:picChg chg="mod">
          <ac:chgData name="Alvaro Arenas Pingarron - BAS" userId="523a5efc-320f-455d-9ea4-37721a87b615" providerId="ADAL" clId="{63589624-578E-454C-B1F5-6A114FC8DB33}" dt="2022-08-24T16:32:16.600" v="1314" actId="1076"/>
          <ac:picMkLst>
            <pc:docMk/>
            <pc:sldMk cId="3797548665" sldId="672"/>
            <ac:picMk id="7" creationId="{CF971B08-616F-42D4-9325-A8E483AA226D}"/>
          </ac:picMkLst>
        </pc:picChg>
        <pc:picChg chg="mod">
          <ac:chgData name="Alvaro Arenas Pingarron - BAS" userId="523a5efc-320f-455d-9ea4-37721a87b615" providerId="ADAL" clId="{63589624-578E-454C-B1F5-6A114FC8DB33}" dt="2022-08-24T16:37:11.843" v="1332" actId="1076"/>
          <ac:picMkLst>
            <pc:docMk/>
            <pc:sldMk cId="3797548665" sldId="672"/>
            <ac:picMk id="39" creationId="{9F8F7B52-6F1E-7FD6-50A0-46560BF9ECD8}"/>
          </ac:picMkLst>
        </pc:picChg>
        <pc:picChg chg="add del mod">
          <ac:chgData name="Alvaro Arenas Pingarron - BAS" userId="523a5efc-320f-455d-9ea4-37721a87b615" providerId="ADAL" clId="{63589624-578E-454C-B1F5-6A114FC8DB33}" dt="2022-08-24T16:39:01.178" v="1343" actId="478"/>
          <ac:picMkLst>
            <pc:docMk/>
            <pc:sldMk cId="3797548665" sldId="672"/>
            <ac:picMk id="58" creationId="{74FB8D23-401B-45D3-7149-2FDF1FF3C441}"/>
          </ac:picMkLst>
        </pc:picChg>
        <pc:picChg chg="add del mod ord">
          <ac:chgData name="Alvaro Arenas Pingarron - BAS" userId="523a5efc-320f-455d-9ea4-37721a87b615" providerId="ADAL" clId="{63589624-578E-454C-B1F5-6A114FC8DB33}" dt="2022-08-24T16:42:25.445" v="1366" actId="478"/>
          <ac:picMkLst>
            <pc:docMk/>
            <pc:sldMk cId="3797548665" sldId="672"/>
            <ac:picMk id="60" creationId="{1317D450-BFE2-635E-85C0-CA96F7A84AB1}"/>
          </ac:picMkLst>
        </pc:picChg>
        <pc:picChg chg="add mod ord">
          <ac:chgData name="Alvaro Arenas Pingarron - BAS" userId="523a5efc-320f-455d-9ea4-37721a87b615" providerId="ADAL" clId="{63589624-578E-454C-B1F5-6A114FC8DB33}" dt="2022-08-24T16:43:25.113" v="1381" actId="167"/>
          <ac:picMkLst>
            <pc:docMk/>
            <pc:sldMk cId="3797548665" sldId="672"/>
            <ac:picMk id="62" creationId="{56A46F9C-16A2-6E42-A6AC-B31F3251F017}"/>
          </ac:picMkLst>
        </pc:picChg>
        <pc:cxnChg chg="mod">
          <ac:chgData name="Alvaro Arenas Pingarron - BAS" userId="523a5efc-320f-455d-9ea4-37721a87b615" providerId="ADAL" clId="{63589624-578E-454C-B1F5-6A114FC8DB33}" dt="2022-08-24T16:32:54.183" v="1315" actId="1076"/>
          <ac:cxnSpMkLst>
            <pc:docMk/>
            <pc:sldMk cId="3797548665" sldId="672"/>
            <ac:cxnSpMk id="14" creationId="{5426D57D-C4C3-9082-B03D-117B0965AA4A}"/>
          </ac:cxnSpMkLst>
        </pc:cxnChg>
        <pc:cxnChg chg="mod">
          <ac:chgData name="Alvaro Arenas Pingarron - BAS" userId="523a5efc-320f-455d-9ea4-37721a87b615" providerId="ADAL" clId="{63589624-578E-454C-B1F5-6A114FC8DB33}" dt="2022-08-24T16:37:11.843" v="1332" actId="1076"/>
          <ac:cxnSpMkLst>
            <pc:docMk/>
            <pc:sldMk cId="3797548665" sldId="672"/>
            <ac:cxnSpMk id="44" creationId="{8079B1A7-04AB-1037-11B7-C46B7F107CBA}"/>
          </ac:cxnSpMkLst>
        </pc:cxnChg>
      </pc:sldChg>
      <pc:sldChg chg="addSp delSp modSp mod">
        <pc:chgData name="Alvaro Arenas Pingarron - BAS" userId="523a5efc-320f-455d-9ea4-37721a87b615" providerId="ADAL" clId="{63589624-578E-454C-B1F5-6A114FC8DB33}" dt="2022-08-25T13:08:41.242" v="2399" actId="1037"/>
        <pc:sldMkLst>
          <pc:docMk/>
          <pc:sldMk cId="3463685926" sldId="673"/>
        </pc:sldMkLst>
        <pc:spChg chg="mod">
          <ac:chgData name="Alvaro Arenas Pingarron - BAS" userId="523a5efc-320f-455d-9ea4-37721a87b615" providerId="ADAL" clId="{63589624-578E-454C-B1F5-6A114FC8DB33}" dt="2022-08-25T13:08:41.242" v="2399" actId="1037"/>
          <ac:spMkLst>
            <pc:docMk/>
            <pc:sldMk cId="3463685926" sldId="673"/>
            <ac:spMk id="2" creationId="{D22B12DD-FFEA-A40F-D185-E3818E6CEC63}"/>
          </ac:spMkLst>
        </pc:spChg>
        <pc:spChg chg="add mod">
          <ac:chgData name="Alvaro Arenas Pingarron - BAS" userId="523a5efc-320f-455d-9ea4-37721a87b615" providerId="ADAL" clId="{63589624-578E-454C-B1F5-6A114FC8DB33}" dt="2022-08-24T16:43:58.767" v="1387"/>
          <ac:spMkLst>
            <pc:docMk/>
            <pc:sldMk cId="3463685926" sldId="673"/>
            <ac:spMk id="4" creationId="{6CB909E9-468D-D000-0D9A-D18CF7B4A83E}"/>
          </ac:spMkLst>
        </pc:spChg>
        <pc:spChg chg="add mod">
          <ac:chgData name="Alvaro Arenas Pingarron - BAS" userId="523a5efc-320f-455d-9ea4-37721a87b615" providerId="ADAL" clId="{63589624-578E-454C-B1F5-6A114FC8DB33}" dt="2022-08-24T16:43:58.767" v="1387"/>
          <ac:spMkLst>
            <pc:docMk/>
            <pc:sldMk cId="3463685926" sldId="673"/>
            <ac:spMk id="8" creationId="{B8EAFA26-6F6F-B2E0-DE0D-7F22C80D3EFC}"/>
          </ac:spMkLst>
        </pc:spChg>
        <pc:spChg chg="add del">
          <ac:chgData name="Alvaro Arenas Pingarron - BAS" userId="523a5efc-320f-455d-9ea4-37721a87b615" providerId="ADAL" clId="{63589624-578E-454C-B1F5-6A114FC8DB33}" dt="2022-08-24T16:44:06.624" v="1388" actId="478"/>
          <ac:spMkLst>
            <pc:docMk/>
            <pc:sldMk cId="3463685926" sldId="673"/>
            <ac:spMk id="21" creationId="{8C1ACCB4-163A-48E1-4569-C719721F3AA5}"/>
          </ac:spMkLst>
        </pc:spChg>
        <pc:spChg chg="del">
          <ac:chgData name="Alvaro Arenas Pingarron - BAS" userId="523a5efc-320f-455d-9ea4-37721a87b615" providerId="ADAL" clId="{63589624-578E-454C-B1F5-6A114FC8DB33}" dt="2022-08-24T16:44:13.003" v="1389" actId="478"/>
          <ac:spMkLst>
            <pc:docMk/>
            <pc:sldMk cId="3463685926" sldId="673"/>
            <ac:spMk id="33" creationId="{F7F1136B-F7B4-77CC-BDC0-D7E730D9F40E}"/>
          </ac:spMkLst>
        </pc:spChg>
        <pc:picChg chg="add mod">
          <ac:chgData name="Alvaro Arenas Pingarron - BAS" userId="523a5efc-320f-455d-9ea4-37721a87b615" providerId="ADAL" clId="{63589624-578E-454C-B1F5-6A114FC8DB33}" dt="2022-08-24T16:43:58.767" v="1387"/>
          <ac:picMkLst>
            <pc:docMk/>
            <pc:sldMk cId="3463685926" sldId="673"/>
            <ac:picMk id="5" creationId="{EB3AA922-EB46-EF60-E99A-5AAD9BB91C04}"/>
          </ac:picMkLst>
        </pc:picChg>
      </pc:sldChg>
      <pc:sldChg chg="addSp delSp modSp mod">
        <pc:chgData name="Alvaro Arenas Pingarron - BAS" userId="523a5efc-320f-455d-9ea4-37721a87b615" providerId="ADAL" clId="{63589624-578E-454C-B1F5-6A114FC8DB33}" dt="2022-08-25T09:39:02.768" v="2002"/>
        <pc:sldMkLst>
          <pc:docMk/>
          <pc:sldMk cId="3652042465" sldId="679"/>
        </pc:sldMkLst>
        <pc:spChg chg="add mod">
          <ac:chgData name="Alvaro Arenas Pingarron - BAS" userId="523a5efc-320f-455d-9ea4-37721a87b615" providerId="ADAL" clId="{63589624-578E-454C-B1F5-6A114FC8DB33}" dt="2022-08-24T16:45:58.039" v="1419"/>
          <ac:spMkLst>
            <pc:docMk/>
            <pc:sldMk cId="3652042465" sldId="679"/>
            <ac:spMk id="2" creationId="{2563302F-9077-127A-A513-BB81E170A88E}"/>
          </ac:spMkLst>
        </pc:spChg>
        <pc:spChg chg="add mod">
          <ac:chgData name="Alvaro Arenas Pingarron - BAS" userId="523a5efc-320f-455d-9ea4-37721a87b615" providerId="ADAL" clId="{63589624-578E-454C-B1F5-6A114FC8DB33}" dt="2022-08-24T16:45:58.039" v="1419"/>
          <ac:spMkLst>
            <pc:docMk/>
            <pc:sldMk cId="3652042465" sldId="679"/>
            <ac:spMk id="3" creationId="{6BD4E4E3-D127-2A89-1B89-9E8D3875FEAF}"/>
          </ac:spMkLst>
        </pc:spChg>
        <pc:spChg chg="add mod">
          <ac:chgData name="Alvaro Arenas Pingarron - BAS" userId="523a5efc-320f-455d-9ea4-37721a87b615" providerId="ADAL" clId="{63589624-578E-454C-B1F5-6A114FC8DB33}" dt="2022-08-25T09:39:02.768" v="2002"/>
          <ac:spMkLst>
            <pc:docMk/>
            <pc:sldMk cId="3652042465" sldId="679"/>
            <ac:spMk id="5" creationId="{95580B59-9F12-A512-DCA4-33469B3B523E}"/>
          </ac:spMkLst>
        </pc:spChg>
        <pc:spChg chg="add mod">
          <ac:chgData name="Alvaro Arenas Pingarron - BAS" userId="523a5efc-320f-455d-9ea4-37721a87b615" providerId="ADAL" clId="{63589624-578E-454C-B1F5-6A114FC8DB33}" dt="2022-08-25T09:39:02.768" v="2002"/>
          <ac:spMkLst>
            <pc:docMk/>
            <pc:sldMk cId="3652042465" sldId="679"/>
            <ac:spMk id="11" creationId="{0A535C63-A4A2-CCD2-252F-BB79397F0698}"/>
          </ac:spMkLst>
        </pc:spChg>
        <pc:spChg chg="del">
          <ac:chgData name="Alvaro Arenas Pingarron - BAS" userId="523a5efc-320f-455d-9ea4-37721a87b615" providerId="ADAL" clId="{63589624-578E-454C-B1F5-6A114FC8DB33}" dt="2022-08-24T16:45:55.426" v="1417" actId="478"/>
          <ac:spMkLst>
            <pc:docMk/>
            <pc:sldMk cId="3652042465" sldId="679"/>
            <ac:spMk id="13" creationId="{D7F64E08-8779-14EA-37D1-B32EF6413D9C}"/>
          </ac:spMkLst>
        </pc:spChg>
        <pc:spChg chg="del">
          <ac:chgData name="Alvaro Arenas Pingarron - BAS" userId="523a5efc-320f-455d-9ea4-37721a87b615" providerId="ADAL" clId="{63589624-578E-454C-B1F5-6A114FC8DB33}" dt="2022-08-24T16:45:57.207" v="1418" actId="478"/>
          <ac:spMkLst>
            <pc:docMk/>
            <pc:sldMk cId="3652042465" sldId="679"/>
            <ac:spMk id="14" creationId="{F7A398C7-ADC1-E3B8-DC56-23D5B215D292}"/>
          </ac:spMkLst>
        </pc:spChg>
        <pc:grpChg chg="del">
          <ac:chgData name="Alvaro Arenas Pingarron - BAS" userId="523a5efc-320f-455d-9ea4-37721a87b615" providerId="ADAL" clId="{63589624-578E-454C-B1F5-6A114FC8DB33}" dt="2022-08-25T09:39:01.919" v="2001" actId="478"/>
          <ac:grpSpMkLst>
            <pc:docMk/>
            <pc:sldMk cId="3652042465" sldId="679"/>
            <ac:grpSpMk id="26" creationId="{5B94FB8D-0D43-C071-3059-2E8FC1D06AAF}"/>
          </ac:grpSpMkLst>
        </pc:grpChg>
        <pc:picChg chg="add mod">
          <ac:chgData name="Alvaro Arenas Pingarron - BAS" userId="523a5efc-320f-455d-9ea4-37721a87b615" providerId="ADAL" clId="{63589624-578E-454C-B1F5-6A114FC8DB33}" dt="2022-08-25T09:39:02.768" v="2002"/>
          <ac:picMkLst>
            <pc:docMk/>
            <pc:sldMk cId="3652042465" sldId="679"/>
            <ac:picMk id="4" creationId="{90BDFEC2-0627-B386-E8E3-957A4436F50A}"/>
          </ac:picMkLst>
        </pc:picChg>
      </pc:sldChg>
      <pc:sldChg chg="addSp delSp modSp del mod">
        <pc:chgData name="Alvaro Arenas Pingarron - BAS" userId="523a5efc-320f-455d-9ea4-37721a87b615" providerId="ADAL" clId="{63589624-578E-454C-B1F5-6A114FC8DB33}" dt="2022-08-25T09:39:08.012" v="2005" actId="47"/>
        <pc:sldMkLst>
          <pc:docMk/>
          <pc:sldMk cId="3264680137" sldId="680"/>
        </pc:sldMkLst>
        <pc:spChg chg="add mod">
          <ac:chgData name="Alvaro Arenas Pingarron - BAS" userId="523a5efc-320f-455d-9ea4-37721a87b615" providerId="ADAL" clId="{63589624-578E-454C-B1F5-6A114FC8DB33}" dt="2022-08-24T16:46:07.096" v="1422"/>
          <ac:spMkLst>
            <pc:docMk/>
            <pc:sldMk cId="3264680137" sldId="680"/>
            <ac:spMk id="2" creationId="{6BD5C016-4EA0-94A9-B6FD-990670FC6207}"/>
          </ac:spMkLst>
        </pc:spChg>
        <pc:spChg chg="add mod">
          <ac:chgData name="Alvaro Arenas Pingarron - BAS" userId="523a5efc-320f-455d-9ea4-37721a87b615" providerId="ADAL" clId="{63589624-578E-454C-B1F5-6A114FC8DB33}" dt="2022-08-24T16:46:07.096" v="1422"/>
          <ac:spMkLst>
            <pc:docMk/>
            <pc:sldMk cId="3264680137" sldId="680"/>
            <ac:spMk id="3" creationId="{1CF57E4A-E645-D002-43E5-75B1127344B1}"/>
          </ac:spMkLst>
        </pc:spChg>
        <pc:spChg chg="del">
          <ac:chgData name="Alvaro Arenas Pingarron - BAS" userId="523a5efc-320f-455d-9ea4-37721a87b615" providerId="ADAL" clId="{63589624-578E-454C-B1F5-6A114FC8DB33}" dt="2022-08-24T16:46:02.338" v="1420" actId="478"/>
          <ac:spMkLst>
            <pc:docMk/>
            <pc:sldMk cId="3264680137" sldId="680"/>
            <ac:spMk id="16" creationId="{296E1A24-1606-9F49-04CD-0203A0F2EF8A}"/>
          </ac:spMkLst>
        </pc:spChg>
        <pc:spChg chg="del">
          <ac:chgData name="Alvaro Arenas Pingarron - BAS" userId="523a5efc-320f-455d-9ea4-37721a87b615" providerId="ADAL" clId="{63589624-578E-454C-B1F5-6A114FC8DB33}" dt="2022-08-24T16:46:06.246" v="1421" actId="478"/>
          <ac:spMkLst>
            <pc:docMk/>
            <pc:sldMk cId="3264680137" sldId="680"/>
            <ac:spMk id="17" creationId="{3834FF3D-0DD9-5E31-A13B-0F6E9517BF17}"/>
          </ac:spMkLst>
        </pc:spChg>
      </pc:sldChg>
      <pc:sldChg chg="modSp mod ord">
        <pc:chgData name="Alvaro Arenas Pingarron - BAS" userId="523a5efc-320f-455d-9ea4-37721a87b615" providerId="ADAL" clId="{63589624-578E-454C-B1F5-6A114FC8DB33}" dt="2022-08-24T13:57:24.928" v="176" actId="20577"/>
        <pc:sldMkLst>
          <pc:docMk/>
          <pc:sldMk cId="2412606736" sldId="685"/>
        </pc:sldMkLst>
        <pc:spChg chg="mod">
          <ac:chgData name="Alvaro Arenas Pingarron - BAS" userId="523a5efc-320f-455d-9ea4-37721a87b615" providerId="ADAL" clId="{63589624-578E-454C-B1F5-6A114FC8DB33}" dt="2022-08-24T13:57:24.928" v="176" actId="20577"/>
          <ac:spMkLst>
            <pc:docMk/>
            <pc:sldMk cId="2412606736" sldId="685"/>
            <ac:spMk id="18" creationId="{36B44EEC-A275-4C4F-88B7-94F73C86F40A}"/>
          </ac:spMkLst>
        </pc:spChg>
      </pc:sldChg>
      <pc:sldChg chg="addSp delSp modSp mod ord delAnim modAnim">
        <pc:chgData name="Alvaro Arenas Pingarron - BAS" userId="523a5efc-320f-455d-9ea4-37721a87b615" providerId="ADAL" clId="{63589624-578E-454C-B1F5-6A114FC8DB33}" dt="2022-08-25T14:11:43.203" v="2632" actId="478"/>
        <pc:sldMkLst>
          <pc:docMk/>
          <pc:sldMk cId="2462169209" sldId="686"/>
        </pc:sldMkLst>
        <pc:inkChg chg="add del mod">
          <ac:chgData name="Alvaro Arenas Pingarron - BAS" userId="523a5efc-320f-455d-9ea4-37721a87b615" providerId="ADAL" clId="{63589624-578E-454C-B1F5-6A114FC8DB33}" dt="2022-08-25T14:11:43.203" v="2632" actId="478"/>
          <ac:inkMkLst>
            <pc:docMk/>
            <pc:sldMk cId="2462169209" sldId="686"/>
            <ac:inkMk id="2" creationId="{A46D843A-B5B5-FDB4-F1BD-7228FD5A0635}"/>
          </ac:inkMkLst>
        </pc:inkChg>
      </pc:sldChg>
      <pc:sldChg chg="addSp delSp modSp mod">
        <pc:chgData name="Alvaro Arenas Pingarron - BAS" userId="523a5efc-320f-455d-9ea4-37721a87b615" providerId="ADAL" clId="{63589624-578E-454C-B1F5-6A114FC8DB33}" dt="2022-08-25T11:35:19.811" v="2304" actId="20577"/>
        <pc:sldMkLst>
          <pc:docMk/>
          <pc:sldMk cId="4001700766" sldId="689"/>
        </pc:sldMkLst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5" creationId="{19614C5D-E060-73F3-707F-66A9E09BCA3D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6" creationId="{D26CDADA-D5C2-C114-14D5-717F72440812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7" creationId="{52CD968F-D8D9-68DD-25E9-68C8FB5C9471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8" creationId="{8EFC3768-0A3B-8EC5-C6CF-965B3ED734AC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9" creationId="{4DB3F671-CC9E-EDD5-4D04-387317503187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10" creationId="{4BCBEADC-401C-7947-D17E-36F55A5D5611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11" creationId="{9D4F6000-E051-F49B-302B-95BF9FCFAEC4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12" creationId="{5E42D57B-6A1A-C96F-8998-155C9D3406A5}"/>
          </ac:spMkLst>
        </pc:spChg>
        <pc:spChg chg="mod">
          <ac:chgData name="Alvaro Arenas Pingarron - BAS" userId="523a5efc-320f-455d-9ea4-37721a87b615" providerId="ADAL" clId="{63589624-578E-454C-B1F5-6A114FC8DB33}" dt="2022-08-24T16:16:46.770" v="1127"/>
          <ac:spMkLst>
            <pc:docMk/>
            <pc:sldMk cId="4001700766" sldId="689"/>
            <ac:spMk id="13" creationId="{AC99340D-3162-2C44-7F99-36E1180AB2A1}"/>
          </ac:spMkLst>
        </pc:spChg>
        <pc:spChg chg="mod">
          <ac:chgData name="Alvaro Arenas Pingarron - BAS" userId="523a5efc-320f-455d-9ea4-37721a87b615" providerId="ADAL" clId="{63589624-578E-454C-B1F5-6A114FC8DB33}" dt="2022-08-25T11:35:19.811" v="2304" actId="20577"/>
          <ac:spMkLst>
            <pc:docMk/>
            <pc:sldMk cId="4001700766" sldId="689"/>
            <ac:spMk id="37" creationId="{A46086CF-8912-7CA6-7C2F-68FE43026DC2}"/>
          </ac:spMkLst>
        </pc:spChg>
        <pc:grpChg chg="add mod ord">
          <ac:chgData name="Alvaro Arenas Pingarron - BAS" userId="523a5efc-320f-455d-9ea4-37721a87b615" providerId="ADAL" clId="{63589624-578E-454C-B1F5-6A114FC8DB33}" dt="2022-08-24T16:16:50.106" v="1128" actId="167"/>
          <ac:grpSpMkLst>
            <pc:docMk/>
            <pc:sldMk cId="4001700766" sldId="689"/>
            <ac:grpSpMk id="2" creationId="{520883B1-6669-0705-6465-F016900B204F}"/>
          </ac:grpSpMkLst>
        </pc:grpChg>
        <pc:grpChg chg="del">
          <ac:chgData name="Alvaro Arenas Pingarron - BAS" userId="523a5efc-320f-455d-9ea4-37721a87b615" providerId="ADAL" clId="{63589624-578E-454C-B1F5-6A114FC8DB33}" dt="2022-08-24T16:16:37.336" v="1125" actId="478"/>
          <ac:grpSpMkLst>
            <pc:docMk/>
            <pc:sldMk cId="4001700766" sldId="689"/>
            <ac:grpSpMk id="69" creationId="{C323F953-2F8C-48B2-97BB-1B12B774463E}"/>
          </ac:grpSpMkLst>
        </pc:grpChg>
        <pc:picChg chg="mod">
          <ac:chgData name="Alvaro Arenas Pingarron - BAS" userId="523a5efc-320f-455d-9ea4-37721a87b615" providerId="ADAL" clId="{63589624-578E-454C-B1F5-6A114FC8DB33}" dt="2022-08-24T16:16:46.770" v="1127"/>
          <ac:picMkLst>
            <pc:docMk/>
            <pc:sldMk cId="4001700766" sldId="689"/>
            <ac:picMk id="3" creationId="{F563C3EF-7AED-88BD-7E03-19036B276199}"/>
          </ac:picMkLst>
        </pc:picChg>
        <pc:cxnChg chg="mod">
          <ac:chgData name="Alvaro Arenas Pingarron - BAS" userId="523a5efc-320f-455d-9ea4-37721a87b615" providerId="ADAL" clId="{63589624-578E-454C-B1F5-6A114FC8DB33}" dt="2022-08-24T16:16:46.770" v="1127"/>
          <ac:cxnSpMkLst>
            <pc:docMk/>
            <pc:sldMk cId="4001700766" sldId="689"/>
            <ac:cxnSpMk id="4" creationId="{A1908F57-97D5-1E5A-FA8A-57E474CE85F6}"/>
          </ac:cxnSpMkLst>
        </pc:cxnChg>
        <pc:cxnChg chg="mod">
          <ac:chgData name="Alvaro Arenas Pingarron - BAS" userId="523a5efc-320f-455d-9ea4-37721a87b615" providerId="ADAL" clId="{63589624-578E-454C-B1F5-6A114FC8DB33}" dt="2022-08-24T16:16:46.770" v="1127"/>
          <ac:cxnSpMkLst>
            <pc:docMk/>
            <pc:sldMk cId="4001700766" sldId="689"/>
            <ac:cxnSpMk id="14" creationId="{471642A2-C694-4E7E-DC48-2BA22766B36F}"/>
          </ac:cxnSpMkLst>
        </pc:cxnChg>
      </pc:sldChg>
      <pc:sldChg chg="addSp delSp modSp mod">
        <pc:chgData name="Alvaro Arenas Pingarron - BAS" userId="523a5efc-320f-455d-9ea4-37721a87b615" providerId="ADAL" clId="{63589624-578E-454C-B1F5-6A114FC8DB33}" dt="2022-08-25T09:39:05.916" v="2004"/>
        <pc:sldMkLst>
          <pc:docMk/>
          <pc:sldMk cId="3439570179" sldId="690"/>
        </pc:sldMkLst>
        <pc:spChg chg="add del mod">
          <ac:chgData name="Alvaro Arenas Pingarron - BAS" userId="523a5efc-320f-455d-9ea4-37721a87b615" providerId="ADAL" clId="{63589624-578E-454C-B1F5-6A114FC8DB33}" dt="2022-08-24T16:45:15.414" v="1412"/>
          <ac:spMkLst>
            <pc:docMk/>
            <pc:sldMk cId="3439570179" sldId="690"/>
            <ac:spMk id="2" creationId="{CEADD455-F32B-7ACB-6F2E-BA663DE1DBCB}"/>
          </ac:spMkLst>
        </pc:spChg>
        <pc:spChg chg="add del mod">
          <ac:chgData name="Alvaro Arenas Pingarron - BAS" userId="523a5efc-320f-455d-9ea4-37721a87b615" providerId="ADAL" clId="{63589624-578E-454C-B1F5-6A114FC8DB33}" dt="2022-08-24T16:45:15.414" v="1412"/>
          <ac:spMkLst>
            <pc:docMk/>
            <pc:sldMk cId="3439570179" sldId="690"/>
            <ac:spMk id="8" creationId="{AD98A859-39B9-85DD-44A4-3FC8E239A9A0}"/>
          </ac:spMkLst>
        </pc:spChg>
        <pc:spChg chg="add mod">
          <ac:chgData name="Alvaro Arenas Pingarron - BAS" userId="523a5efc-320f-455d-9ea4-37721a87b615" providerId="ADAL" clId="{63589624-578E-454C-B1F5-6A114FC8DB33}" dt="2022-08-25T09:39:05.916" v="2004"/>
          <ac:spMkLst>
            <pc:docMk/>
            <pc:sldMk cId="3439570179" sldId="690"/>
            <ac:spMk id="13" creationId="{81CC9E71-A8AB-CA91-F003-6E8394DC909E}"/>
          </ac:spMkLst>
        </pc:spChg>
        <pc:spChg chg="ord">
          <ac:chgData name="Alvaro Arenas Pingarron - BAS" userId="523a5efc-320f-455d-9ea4-37721a87b615" providerId="ADAL" clId="{63589624-578E-454C-B1F5-6A114FC8DB33}" dt="2022-08-24T16:45:08.083" v="1405" actId="166"/>
          <ac:spMkLst>
            <pc:docMk/>
            <pc:sldMk cId="3439570179" sldId="690"/>
            <ac:spMk id="16" creationId="{02C1644A-2AF1-78F3-9160-A4B17C2FC70C}"/>
          </ac:spMkLst>
        </pc:spChg>
        <pc:spChg chg="add del">
          <ac:chgData name="Alvaro Arenas Pingarron - BAS" userId="523a5efc-320f-455d-9ea4-37721a87b615" providerId="ADAL" clId="{63589624-578E-454C-B1F5-6A114FC8DB33}" dt="2022-08-24T16:45:14.518" v="1410" actId="478"/>
          <ac:spMkLst>
            <pc:docMk/>
            <pc:sldMk cId="3439570179" sldId="690"/>
            <ac:spMk id="18" creationId="{01F9ADCA-FC51-1908-E5AD-3590FDE6716C}"/>
          </ac:spMkLst>
        </pc:spChg>
        <pc:spChg chg="add mod">
          <ac:chgData name="Alvaro Arenas Pingarron - BAS" userId="523a5efc-320f-455d-9ea4-37721a87b615" providerId="ADAL" clId="{63589624-578E-454C-B1F5-6A114FC8DB33}" dt="2022-08-25T09:39:05.916" v="2004"/>
          <ac:spMkLst>
            <pc:docMk/>
            <pc:sldMk cId="3439570179" sldId="690"/>
            <ac:spMk id="18" creationId="{87EC4E10-90A5-DB4E-B738-72B4CCF3478C}"/>
          </ac:spMkLst>
        </pc:spChg>
        <pc:spChg chg="add del">
          <ac:chgData name="Alvaro Arenas Pingarron - BAS" userId="523a5efc-320f-455d-9ea4-37721a87b615" providerId="ADAL" clId="{63589624-578E-454C-B1F5-6A114FC8DB33}" dt="2022-08-24T16:45:15" v="1411" actId="478"/>
          <ac:spMkLst>
            <pc:docMk/>
            <pc:sldMk cId="3439570179" sldId="690"/>
            <ac:spMk id="19" creationId="{7B0C5FCF-2D2D-F892-9F0F-1CF76F38309F}"/>
          </ac:spMkLst>
        </pc:spChg>
        <pc:grpChg chg="del">
          <ac:chgData name="Alvaro Arenas Pingarron - BAS" userId="523a5efc-320f-455d-9ea4-37721a87b615" providerId="ADAL" clId="{63589624-578E-454C-B1F5-6A114FC8DB33}" dt="2022-08-25T09:39:05.217" v="2003" actId="478"/>
          <ac:grpSpMkLst>
            <pc:docMk/>
            <pc:sldMk cId="3439570179" sldId="690"/>
            <ac:grpSpMk id="20" creationId="{D5AAEF10-86D7-CDE5-BF69-2E525E36C7AB}"/>
          </ac:grpSpMkLst>
        </pc:grpChg>
        <pc:picChg chg="add mod">
          <ac:chgData name="Alvaro Arenas Pingarron - BAS" userId="523a5efc-320f-455d-9ea4-37721a87b615" providerId="ADAL" clId="{63589624-578E-454C-B1F5-6A114FC8DB33}" dt="2022-08-25T09:39:05.916" v="2004"/>
          <ac:picMkLst>
            <pc:docMk/>
            <pc:sldMk cId="3439570179" sldId="690"/>
            <ac:picMk id="5" creationId="{721B172E-1E24-078C-E2E0-146D40044CA2}"/>
          </ac:picMkLst>
        </pc:picChg>
        <pc:picChg chg="add del mod ord">
          <ac:chgData name="Alvaro Arenas Pingarron - BAS" userId="523a5efc-320f-455d-9ea4-37721a87b615" providerId="ADAL" clId="{63589624-578E-454C-B1F5-6A114FC8DB33}" dt="2022-08-24T16:45:19.646" v="1413" actId="478"/>
          <ac:picMkLst>
            <pc:docMk/>
            <pc:sldMk cId="3439570179" sldId="690"/>
            <ac:picMk id="5" creationId="{E9194CE2-A2BE-CDEA-F668-D001C917F022}"/>
          </ac:picMkLst>
        </pc:picChg>
      </pc:sldChg>
      <pc:sldChg chg="addSp modSp mod">
        <pc:chgData name="Alvaro Arenas Pingarron - BAS" userId="523a5efc-320f-455d-9ea4-37721a87b615" providerId="ADAL" clId="{63589624-578E-454C-B1F5-6A114FC8DB33}" dt="2022-08-25T09:26:08.221" v="1829" actId="1076"/>
        <pc:sldMkLst>
          <pc:docMk/>
          <pc:sldMk cId="3120027664" sldId="701"/>
        </pc:sldMkLst>
        <pc:spChg chg="mod">
          <ac:chgData name="Alvaro Arenas Pingarron - BAS" userId="523a5efc-320f-455d-9ea4-37721a87b615" providerId="ADAL" clId="{63589624-578E-454C-B1F5-6A114FC8DB33}" dt="2022-08-25T09:25:46.506" v="1824"/>
          <ac:spMkLst>
            <pc:docMk/>
            <pc:sldMk cId="3120027664" sldId="701"/>
            <ac:spMk id="9" creationId="{11DB4BAB-AF97-438D-B7E4-1317F9327D01}"/>
          </ac:spMkLst>
        </pc:spChg>
        <pc:spChg chg="mod">
          <ac:chgData name="Alvaro Arenas Pingarron - BAS" userId="523a5efc-320f-455d-9ea4-37721a87b615" providerId="ADAL" clId="{63589624-578E-454C-B1F5-6A114FC8DB33}" dt="2022-08-25T09:25:46.506" v="1824"/>
          <ac:spMkLst>
            <pc:docMk/>
            <pc:sldMk cId="3120027664" sldId="701"/>
            <ac:spMk id="10" creationId="{4D2FCD8B-4055-4267-5F93-46DE25EC6A78}"/>
          </ac:spMkLst>
        </pc:spChg>
        <pc:spChg chg="mod">
          <ac:chgData name="Alvaro Arenas Pingarron - BAS" userId="523a5efc-320f-455d-9ea4-37721a87b615" providerId="ADAL" clId="{63589624-578E-454C-B1F5-6A114FC8DB33}" dt="2022-08-25T09:25:46.506" v="1824"/>
          <ac:spMkLst>
            <pc:docMk/>
            <pc:sldMk cId="3120027664" sldId="701"/>
            <ac:spMk id="11" creationId="{86287E16-A4C6-DE40-FBA6-C483E385CFC3}"/>
          </ac:spMkLst>
        </pc:spChg>
        <pc:grpChg chg="add mod">
          <ac:chgData name="Alvaro Arenas Pingarron - BAS" userId="523a5efc-320f-455d-9ea4-37721a87b615" providerId="ADAL" clId="{63589624-578E-454C-B1F5-6A114FC8DB33}" dt="2022-08-25T09:26:08.221" v="1829" actId="1076"/>
          <ac:grpSpMkLst>
            <pc:docMk/>
            <pc:sldMk cId="3120027664" sldId="701"/>
            <ac:grpSpMk id="2" creationId="{3BF7B28B-E289-8895-9F9C-941DE9747E9F}"/>
          </ac:grpSpMkLst>
        </pc:grpChg>
        <pc:picChg chg="mod">
          <ac:chgData name="Alvaro Arenas Pingarron - BAS" userId="523a5efc-320f-455d-9ea4-37721a87b615" providerId="ADAL" clId="{63589624-578E-454C-B1F5-6A114FC8DB33}" dt="2022-08-25T09:26:01.805" v="1828" actId="1076"/>
          <ac:picMkLst>
            <pc:docMk/>
            <pc:sldMk cId="3120027664" sldId="701"/>
            <ac:picMk id="4" creationId="{22289BB3-E006-4FB3-9839-D9CD5DEFA64C}"/>
          </ac:picMkLst>
        </pc:picChg>
        <pc:picChg chg="mod">
          <ac:chgData name="Alvaro Arenas Pingarron - BAS" userId="523a5efc-320f-455d-9ea4-37721a87b615" providerId="ADAL" clId="{63589624-578E-454C-B1F5-6A114FC8DB33}" dt="2022-08-25T09:25:46.506" v="1824"/>
          <ac:picMkLst>
            <pc:docMk/>
            <pc:sldMk cId="3120027664" sldId="701"/>
            <ac:picMk id="13" creationId="{4AFB937B-B59E-416C-8E24-226F1DCEFFD9}"/>
          </ac:picMkLst>
        </pc:picChg>
        <pc:cxnChg chg="mod">
          <ac:chgData name="Alvaro Arenas Pingarron - BAS" userId="523a5efc-320f-455d-9ea4-37721a87b615" providerId="ADAL" clId="{63589624-578E-454C-B1F5-6A114FC8DB33}" dt="2022-08-25T09:25:46.506" v="1824"/>
          <ac:cxnSpMkLst>
            <pc:docMk/>
            <pc:sldMk cId="3120027664" sldId="701"/>
            <ac:cxnSpMk id="3" creationId="{79E0F027-55DF-440C-5E55-D33CB7C304DB}"/>
          </ac:cxnSpMkLst>
        </pc:cxnChg>
        <pc:cxnChg chg="mod">
          <ac:chgData name="Alvaro Arenas Pingarron - BAS" userId="523a5efc-320f-455d-9ea4-37721a87b615" providerId="ADAL" clId="{63589624-578E-454C-B1F5-6A114FC8DB33}" dt="2022-08-25T09:25:46.506" v="1824"/>
          <ac:cxnSpMkLst>
            <pc:docMk/>
            <pc:sldMk cId="3120027664" sldId="701"/>
            <ac:cxnSpMk id="12" creationId="{2FC7B76B-F94A-FA3F-3203-6386B478BF39}"/>
          </ac:cxnSpMkLst>
        </pc:cxnChg>
      </pc:sldChg>
      <pc:sldChg chg="addSp delSp modSp del mod">
        <pc:chgData name="Alvaro Arenas Pingarron - BAS" userId="523a5efc-320f-455d-9ea4-37721a87b615" providerId="ADAL" clId="{63589624-578E-454C-B1F5-6A114FC8DB33}" dt="2022-08-25T09:35:07.795" v="1956" actId="47"/>
        <pc:sldMkLst>
          <pc:docMk/>
          <pc:sldMk cId="1445088330" sldId="704"/>
        </pc:sldMkLst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4" creationId="{0B26B31C-9288-2300-0E26-ABDED4ED8D65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5" creationId="{A12FFB1F-485D-00C8-FA65-6D55C6AF710F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7" creationId="{F4B10DD0-9DE3-A61E-6D38-B63BBD1E968F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8" creationId="{065513E3-252F-5E64-648A-5F8BF0FA1D1A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9" creationId="{D6335E22-85B1-60E0-3134-BCF48908007F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10" creationId="{0AF49F2E-E1EB-9EAA-1E7E-3545A9A928A1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11" creationId="{39D7D874-1544-5DCD-1890-17B24B719C35}"/>
          </ac:spMkLst>
        </pc:spChg>
        <pc:spChg chg="mod">
          <ac:chgData name="Alvaro Arenas Pingarron - BAS" userId="523a5efc-320f-455d-9ea4-37721a87b615" providerId="ADAL" clId="{63589624-578E-454C-B1F5-6A114FC8DB33}" dt="2022-08-25T09:27:03.236" v="1838"/>
          <ac:spMkLst>
            <pc:docMk/>
            <pc:sldMk cId="1445088330" sldId="704"/>
            <ac:spMk id="12" creationId="{1B67032F-0C71-8ADD-1B79-49F4B5A14BBE}"/>
          </ac:spMkLst>
        </pc:spChg>
        <pc:spChg chg="mod">
          <ac:chgData name="Alvaro Arenas Pingarron - BAS" userId="523a5efc-320f-455d-9ea4-37721a87b615" providerId="ADAL" clId="{63589624-578E-454C-B1F5-6A114FC8DB33}" dt="2022-08-25T09:31:32.456" v="1921"/>
          <ac:spMkLst>
            <pc:docMk/>
            <pc:sldMk cId="1445088330" sldId="704"/>
            <ac:spMk id="35" creationId="{D8369EFB-B159-D23A-0DB9-2FF7657FC1E5}"/>
          </ac:spMkLst>
        </pc:spChg>
        <pc:spChg chg="mod">
          <ac:chgData name="Alvaro Arenas Pingarron - BAS" userId="523a5efc-320f-455d-9ea4-37721a87b615" providerId="ADAL" clId="{63589624-578E-454C-B1F5-6A114FC8DB33}" dt="2022-08-25T09:31:37.392" v="1925"/>
          <ac:spMkLst>
            <pc:docMk/>
            <pc:sldMk cId="1445088330" sldId="704"/>
            <ac:spMk id="41" creationId="{92379309-EFB0-E002-F7F1-0CD28906A214}"/>
          </ac:spMkLst>
        </pc:spChg>
        <pc:grpChg chg="add del mod">
          <ac:chgData name="Alvaro Arenas Pingarron - BAS" userId="523a5efc-320f-455d-9ea4-37721a87b615" providerId="ADAL" clId="{63589624-578E-454C-B1F5-6A114FC8DB33}" dt="2022-08-25T09:27:13.780" v="1842" actId="478"/>
          <ac:grpSpMkLst>
            <pc:docMk/>
            <pc:sldMk cId="1445088330" sldId="704"/>
            <ac:grpSpMk id="2" creationId="{9B3D1B3C-52C6-54BB-B34D-FA27F7753EE5}"/>
          </ac:grpSpMkLst>
        </pc:grpChg>
        <pc:grpChg chg="add del mod">
          <ac:chgData name="Alvaro Arenas Pingarron - BAS" userId="523a5efc-320f-455d-9ea4-37721a87b615" providerId="ADAL" clId="{63589624-578E-454C-B1F5-6A114FC8DB33}" dt="2022-08-25T09:31:36.652" v="1924"/>
          <ac:grpSpMkLst>
            <pc:docMk/>
            <pc:sldMk cId="1445088330" sldId="704"/>
            <ac:grpSpMk id="34" creationId="{0C681F45-EB68-5148-E00C-ED94242AE6AD}"/>
          </ac:grpSpMkLst>
        </pc:grpChg>
        <pc:grpChg chg="add del mod">
          <ac:chgData name="Alvaro Arenas Pingarron - BAS" userId="523a5efc-320f-455d-9ea4-37721a87b615" providerId="ADAL" clId="{63589624-578E-454C-B1F5-6A114FC8DB33}" dt="2022-08-25T09:31:51.252" v="1927" actId="478"/>
          <ac:grpSpMkLst>
            <pc:docMk/>
            <pc:sldMk cId="1445088330" sldId="704"/>
            <ac:grpSpMk id="40" creationId="{CFE587A3-6FD5-9746-9B16-1C5BB96D60FF}"/>
          </ac:grpSpMkLst>
        </pc:grpChg>
        <pc:picChg chg="mod">
          <ac:chgData name="Alvaro Arenas Pingarron - BAS" userId="523a5efc-320f-455d-9ea4-37721a87b615" providerId="ADAL" clId="{63589624-578E-454C-B1F5-6A114FC8DB33}" dt="2022-08-25T09:31:34.491" v="1923" actId="1076"/>
          <ac:picMkLst>
            <pc:docMk/>
            <pc:sldMk cId="1445088330" sldId="704"/>
            <ac:picMk id="3" creationId="{D4C9A6FC-565A-4BA6-BD47-D1131F62C640}"/>
          </ac:picMkLst>
        </pc:picChg>
        <pc:picChg chg="add del mod">
          <ac:chgData name="Alvaro Arenas Pingarron - BAS" userId="523a5efc-320f-455d-9ea4-37721a87b615" providerId="ADAL" clId="{63589624-578E-454C-B1F5-6A114FC8DB33}" dt="2022-08-25T09:28:50.909" v="1881" actId="478"/>
          <ac:picMkLst>
            <pc:docMk/>
            <pc:sldMk cId="1445088330" sldId="704"/>
            <ac:picMk id="13" creationId="{DA7CA929-FA61-6509-53B1-CE80324287D1}"/>
          </ac:picMkLst>
        </pc:picChg>
        <pc:picChg chg="add del mod">
          <ac:chgData name="Alvaro Arenas Pingarron - BAS" userId="523a5efc-320f-455d-9ea4-37721a87b615" providerId="ADAL" clId="{63589624-578E-454C-B1F5-6A114FC8DB33}" dt="2022-08-25T09:30:43.392" v="1916" actId="21"/>
          <ac:picMkLst>
            <pc:docMk/>
            <pc:sldMk cId="1445088330" sldId="704"/>
            <ac:picMk id="25" creationId="{9980DDBD-2286-521D-D60D-1E4B9F5A8EBA}"/>
          </ac:picMkLst>
        </pc:picChg>
        <pc:picChg chg="add del mod">
          <ac:chgData name="Alvaro Arenas Pingarron - BAS" userId="523a5efc-320f-455d-9ea4-37721a87b615" providerId="ADAL" clId="{63589624-578E-454C-B1F5-6A114FC8DB33}" dt="2022-08-25T09:31:36.652" v="1924"/>
          <ac:picMkLst>
            <pc:docMk/>
            <pc:sldMk cId="1445088330" sldId="704"/>
            <ac:picMk id="38" creationId="{8408661C-2563-049C-6E97-51DFC9DEBCB5}"/>
          </ac:picMkLst>
        </pc:picChg>
        <pc:picChg chg="add del mod">
          <ac:chgData name="Alvaro Arenas Pingarron - BAS" userId="523a5efc-320f-455d-9ea4-37721a87b615" providerId="ADAL" clId="{63589624-578E-454C-B1F5-6A114FC8DB33}" dt="2022-08-25T09:31:36.652" v="1924"/>
          <ac:picMkLst>
            <pc:docMk/>
            <pc:sldMk cId="1445088330" sldId="704"/>
            <ac:picMk id="39" creationId="{CB274A58-8C02-F6EA-CF07-93A36102CB90}"/>
          </ac:picMkLst>
        </pc:picChg>
        <pc:picChg chg="add del mod">
          <ac:chgData name="Alvaro Arenas Pingarron - BAS" userId="523a5efc-320f-455d-9ea4-37721a87b615" providerId="ADAL" clId="{63589624-578E-454C-B1F5-6A114FC8DB33}" dt="2022-08-25T09:31:51.252" v="1927" actId="478"/>
          <ac:picMkLst>
            <pc:docMk/>
            <pc:sldMk cId="1445088330" sldId="704"/>
            <ac:picMk id="44" creationId="{3296BC41-FA51-9461-636E-D8688E1D8851}"/>
          </ac:picMkLst>
        </pc:picChg>
        <pc:picChg chg="add del mod">
          <ac:chgData name="Alvaro Arenas Pingarron - BAS" userId="523a5efc-320f-455d-9ea4-37721a87b615" providerId="ADAL" clId="{63589624-578E-454C-B1F5-6A114FC8DB33}" dt="2022-08-25T09:31:51.252" v="1927" actId="478"/>
          <ac:picMkLst>
            <pc:docMk/>
            <pc:sldMk cId="1445088330" sldId="704"/>
            <ac:picMk id="45" creationId="{4B5C88F9-A900-2151-7FD0-70F80BCDAF20}"/>
          </ac:picMkLst>
        </pc:picChg>
        <pc:picChg chg="add del mod">
          <ac:chgData name="Alvaro Arenas Pingarron - BAS" userId="523a5efc-320f-455d-9ea4-37721a87b615" providerId="ADAL" clId="{63589624-578E-454C-B1F5-6A114FC8DB33}" dt="2022-08-25T09:33:28.501" v="1943" actId="478"/>
          <ac:picMkLst>
            <pc:docMk/>
            <pc:sldMk cId="1445088330" sldId="704"/>
            <ac:picMk id="47" creationId="{F01D509F-9551-4016-6E80-841C3262CE3A}"/>
          </ac:picMkLst>
        </pc:picChg>
        <pc:cxnChg chg="mod">
          <ac:chgData name="Alvaro Arenas Pingarron - BAS" userId="523a5efc-320f-455d-9ea4-37721a87b615" providerId="ADAL" clId="{63589624-578E-454C-B1F5-6A114FC8DB33}" dt="2022-08-25T09:31:32.456" v="1921"/>
          <ac:cxnSpMkLst>
            <pc:docMk/>
            <pc:sldMk cId="1445088330" sldId="704"/>
            <ac:cxnSpMk id="36" creationId="{46054F96-0F67-9826-E6EF-83A7367A3D1E}"/>
          </ac:cxnSpMkLst>
        </pc:cxnChg>
        <pc:cxnChg chg="mod">
          <ac:chgData name="Alvaro Arenas Pingarron - BAS" userId="523a5efc-320f-455d-9ea4-37721a87b615" providerId="ADAL" clId="{63589624-578E-454C-B1F5-6A114FC8DB33}" dt="2022-08-25T09:31:32.456" v="1921"/>
          <ac:cxnSpMkLst>
            <pc:docMk/>
            <pc:sldMk cId="1445088330" sldId="704"/>
            <ac:cxnSpMk id="37" creationId="{A9F59F8C-89A6-CF1F-C692-B17AAD15EB4E}"/>
          </ac:cxnSpMkLst>
        </pc:cxnChg>
        <pc:cxnChg chg="mod">
          <ac:chgData name="Alvaro Arenas Pingarron - BAS" userId="523a5efc-320f-455d-9ea4-37721a87b615" providerId="ADAL" clId="{63589624-578E-454C-B1F5-6A114FC8DB33}" dt="2022-08-25T09:31:37.392" v="1925"/>
          <ac:cxnSpMkLst>
            <pc:docMk/>
            <pc:sldMk cId="1445088330" sldId="704"/>
            <ac:cxnSpMk id="42" creationId="{08F37C65-B522-43F8-E440-1D2A3482D8DD}"/>
          </ac:cxnSpMkLst>
        </pc:cxnChg>
        <pc:cxnChg chg="mod">
          <ac:chgData name="Alvaro Arenas Pingarron - BAS" userId="523a5efc-320f-455d-9ea4-37721a87b615" providerId="ADAL" clId="{63589624-578E-454C-B1F5-6A114FC8DB33}" dt="2022-08-25T09:31:37.392" v="1925"/>
          <ac:cxnSpMkLst>
            <pc:docMk/>
            <pc:sldMk cId="1445088330" sldId="704"/>
            <ac:cxnSpMk id="43" creationId="{D642B87D-EFE3-9261-4051-DCA72D62A249}"/>
          </ac:cxnSpMkLst>
        </pc:cxnChg>
      </pc:sldChg>
      <pc:sldChg chg="add del">
        <pc:chgData name="Alvaro Arenas Pingarron - BAS" userId="523a5efc-320f-455d-9ea4-37721a87b615" providerId="ADAL" clId="{63589624-578E-454C-B1F5-6A114FC8DB33}" dt="2022-08-24T16:19:40.611" v="1143" actId="47"/>
        <pc:sldMkLst>
          <pc:docMk/>
          <pc:sldMk cId="1409453736" sldId="706"/>
        </pc:sldMkLst>
      </pc:sldChg>
      <pc:sldChg chg="addSp delSp modSp mod">
        <pc:chgData name="Alvaro Arenas Pingarron - BAS" userId="523a5efc-320f-455d-9ea4-37721a87b615" providerId="ADAL" clId="{63589624-578E-454C-B1F5-6A114FC8DB33}" dt="2022-08-24T16:45:43.235" v="1416" actId="478"/>
        <pc:sldMkLst>
          <pc:docMk/>
          <pc:sldMk cId="894717770" sldId="708"/>
        </pc:sldMkLst>
        <pc:spChg chg="add mod">
          <ac:chgData name="Alvaro Arenas Pingarron - BAS" userId="523a5efc-320f-455d-9ea4-37721a87b615" providerId="ADAL" clId="{63589624-578E-454C-B1F5-6A114FC8DB33}" dt="2022-08-24T16:45:36.744" v="1414"/>
          <ac:spMkLst>
            <pc:docMk/>
            <pc:sldMk cId="894717770" sldId="708"/>
            <ac:spMk id="2" creationId="{36CF3E58-B605-AB91-5C68-8F340A92A44A}"/>
          </ac:spMkLst>
        </pc:spChg>
        <pc:spChg chg="add mod">
          <ac:chgData name="Alvaro Arenas Pingarron - BAS" userId="523a5efc-320f-455d-9ea4-37721a87b615" providerId="ADAL" clId="{63589624-578E-454C-B1F5-6A114FC8DB33}" dt="2022-08-24T16:45:36.744" v="1414"/>
          <ac:spMkLst>
            <pc:docMk/>
            <pc:sldMk cId="894717770" sldId="708"/>
            <ac:spMk id="5" creationId="{5E92F66B-56EC-3865-4B96-AAF49A0DB8A3}"/>
          </ac:spMkLst>
        </pc:spChg>
        <pc:spChg chg="del">
          <ac:chgData name="Alvaro Arenas Pingarron - BAS" userId="523a5efc-320f-455d-9ea4-37721a87b615" providerId="ADAL" clId="{63589624-578E-454C-B1F5-6A114FC8DB33}" dt="2022-08-24T16:45:43.235" v="1416" actId="478"/>
          <ac:spMkLst>
            <pc:docMk/>
            <pc:sldMk cId="894717770" sldId="708"/>
            <ac:spMk id="21" creationId="{8C1ACCB4-163A-48E1-4569-C719721F3AA5}"/>
          </ac:spMkLst>
        </pc:spChg>
        <pc:spChg chg="del">
          <ac:chgData name="Alvaro Arenas Pingarron - BAS" userId="523a5efc-320f-455d-9ea4-37721a87b615" providerId="ADAL" clId="{63589624-578E-454C-B1F5-6A114FC8DB33}" dt="2022-08-24T16:45:41.171" v="1415" actId="478"/>
          <ac:spMkLst>
            <pc:docMk/>
            <pc:sldMk cId="894717770" sldId="708"/>
            <ac:spMk id="33" creationId="{F7F1136B-F7B4-77CC-BDC0-D7E730D9F40E}"/>
          </ac:spMkLst>
        </pc:spChg>
        <pc:picChg chg="add mod">
          <ac:chgData name="Alvaro Arenas Pingarron - BAS" userId="523a5efc-320f-455d-9ea4-37721a87b615" providerId="ADAL" clId="{63589624-578E-454C-B1F5-6A114FC8DB33}" dt="2022-08-24T16:45:36.744" v="1414"/>
          <ac:picMkLst>
            <pc:docMk/>
            <pc:sldMk cId="894717770" sldId="708"/>
            <ac:picMk id="4" creationId="{971B9F39-A079-0E5B-C4CA-BAD80C30AEAA}"/>
          </ac:picMkLst>
        </pc:picChg>
      </pc:sldChg>
      <pc:sldChg chg="addSp delSp modSp mod">
        <pc:chgData name="Alvaro Arenas Pingarron - BAS" userId="523a5efc-320f-455d-9ea4-37721a87b615" providerId="ADAL" clId="{63589624-578E-454C-B1F5-6A114FC8DB33}" dt="2022-08-25T14:05:24.448" v="2630" actId="1076"/>
        <pc:sldMkLst>
          <pc:docMk/>
          <pc:sldMk cId="1639703504" sldId="709"/>
        </pc:sldMkLst>
        <pc:spChg chg="mod">
          <ac:chgData name="Alvaro Arenas Pingarron - BAS" userId="523a5efc-320f-455d-9ea4-37721a87b615" providerId="ADAL" clId="{63589624-578E-454C-B1F5-6A114FC8DB33}" dt="2022-08-25T13:52:13.846" v="2619" actId="207"/>
          <ac:spMkLst>
            <pc:docMk/>
            <pc:sldMk cId="1639703504" sldId="709"/>
            <ac:spMk id="3" creationId="{E0A4AE64-EBF4-D16E-6F55-84AA06EBAA0D}"/>
          </ac:spMkLst>
        </pc:spChg>
        <pc:spChg chg="mod">
          <ac:chgData name="Alvaro Arenas Pingarron - BAS" userId="523a5efc-320f-455d-9ea4-37721a87b615" providerId="ADAL" clId="{63589624-578E-454C-B1F5-6A114FC8DB33}" dt="2022-08-25T14:05:24.448" v="2630" actId="1076"/>
          <ac:spMkLst>
            <pc:docMk/>
            <pc:sldMk cId="1639703504" sldId="709"/>
            <ac:spMk id="19" creationId="{47159C15-38B8-8943-42E0-FA76C29D8DAC}"/>
          </ac:spMkLst>
        </pc:spChg>
        <pc:spChg chg="mod">
          <ac:chgData name="Alvaro Arenas Pingarron - BAS" userId="523a5efc-320f-455d-9ea4-37721a87b615" providerId="ADAL" clId="{63589624-578E-454C-B1F5-6A114FC8DB33}" dt="2022-08-25T14:05:19.155" v="2629" actId="1076"/>
          <ac:spMkLst>
            <pc:docMk/>
            <pc:sldMk cId="1639703504" sldId="709"/>
            <ac:spMk id="20" creationId="{1D7DE6F1-27EF-6C3A-E987-729099AA0CEF}"/>
          </ac:spMkLst>
        </pc:spChg>
        <pc:spChg chg="mod">
          <ac:chgData name="Alvaro Arenas Pingarron - BAS" userId="523a5efc-320f-455d-9ea4-37721a87b615" providerId="ADAL" clId="{63589624-578E-454C-B1F5-6A114FC8DB33}" dt="2022-08-25T13:52:13.846" v="2619" actId="207"/>
          <ac:spMkLst>
            <pc:docMk/>
            <pc:sldMk cId="1639703504" sldId="709"/>
            <ac:spMk id="23" creationId="{0C0773B1-52D5-7573-295D-AB2BE00DF70A}"/>
          </ac:spMkLst>
        </pc:spChg>
        <pc:spChg chg="mod">
          <ac:chgData name="Alvaro Arenas Pingarron - BAS" userId="523a5efc-320f-455d-9ea4-37721a87b615" providerId="ADAL" clId="{63589624-578E-454C-B1F5-6A114FC8DB33}" dt="2022-08-25T13:52:13.846" v="2619" actId="207"/>
          <ac:spMkLst>
            <pc:docMk/>
            <pc:sldMk cId="1639703504" sldId="709"/>
            <ac:spMk id="24" creationId="{CAE922E1-D6B8-ADB1-4C8A-BB4C889E4EE9}"/>
          </ac:spMkLst>
        </pc:spChg>
        <pc:spChg chg="mod">
          <ac:chgData name="Alvaro Arenas Pingarron - BAS" userId="523a5efc-320f-455d-9ea4-37721a87b615" providerId="ADAL" clId="{63589624-578E-454C-B1F5-6A114FC8DB33}" dt="2022-08-25T13:52:13.846" v="2619" actId="207"/>
          <ac:spMkLst>
            <pc:docMk/>
            <pc:sldMk cId="1639703504" sldId="709"/>
            <ac:spMk id="25" creationId="{D7BEBAAB-629C-C1CA-D786-834E63FB9802}"/>
          </ac:spMkLst>
        </pc:spChg>
        <pc:spChg chg="mod">
          <ac:chgData name="Alvaro Arenas Pingarron - BAS" userId="523a5efc-320f-455d-9ea4-37721a87b615" providerId="ADAL" clId="{63589624-578E-454C-B1F5-6A114FC8DB33}" dt="2022-08-25T13:52:13.846" v="2619" actId="207"/>
          <ac:spMkLst>
            <pc:docMk/>
            <pc:sldMk cId="1639703504" sldId="709"/>
            <ac:spMk id="26" creationId="{1CBF95DC-E9FF-208D-2DD6-1AC94FDD496D}"/>
          </ac:spMkLst>
        </pc:spChg>
        <pc:grpChg chg="add mod">
          <ac:chgData name="Alvaro Arenas Pingarron - BAS" userId="523a5efc-320f-455d-9ea4-37721a87b615" providerId="ADAL" clId="{63589624-578E-454C-B1F5-6A114FC8DB33}" dt="2022-08-25T14:05:01.475" v="2624" actId="1076"/>
          <ac:grpSpMkLst>
            <pc:docMk/>
            <pc:sldMk cId="1639703504" sldId="709"/>
            <ac:grpSpMk id="2" creationId="{4C3E21B8-7EDF-4AC6-F37E-03EAA08C3F6E}"/>
          </ac:grpSpMkLst>
        </pc:grpChg>
        <pc:grpChg chg="mod">
          <ac:chgData name="Alvaro Arenas Pingarron - BAS" userId="523a5efc-320f-455d-9ea4-37721a87b615" providerId="ADAL" clId="{63589624-578E-454C-B1F5-6A114FC8DB33}" dt="2022-08-25T13:52:13.846" v="2619" actId="207"/>
          <ac:grpSpMkLst>
            <pc:docMk/>
            <pc:sldMk cId="1639703504" sldId="709"/>
            <ac:grpSpMk id="18" creationId="{55CF9D5F-F8C4-16AF-A8E0-84CA99E1227C}"/>
          </ac:grpSpMkLst>
        </pc:grpChg>
        <pc:grpChg chg="del">
          <ac:chgData name="Alvaro Arenas Pingarron - BAS" userId="523a5efc-320f-455d-9ea4-37721a87b615" providerId="ADAL" clId="{63589624-578E-454C-B1F5-6A114FC8DB33}" dt="2022-08-25T13:51:23.481" v="2607" actId="478"/>
          <ac:grpSpMkLst>
            <pc:docMk/>
            <pc:sldMk cId="1639703504" sldId="709"/>
            <ac:grpSpMk id="39" creationId="{5AD6D48C-5A56-8380-1503-795E02EA3EE8}"/>
          </ac:grpSpMkLst>
        </pc:grpChg>
        <pc:picChg chg="mod">
          <ac:chgData name="Alvaro Arenas Pingarron - BAS" userId="523a5efc-320f-455d-9ea4-37721a87b615" providerId="ADAL" clId="{63589624-578E-454C-B1F5-6A114FC8DB33}" dt="2022-08-25T13:52:13.846" v="2619" actId="207"/>
          <ac:picMkLst>
            <pc:docMk/>
            <pc:sldMk cId="1639703504" sldId="709"/>
            <ac:picMk id="14" creationId="{01EA1E5F-DD53-33A1-E031-5025018A97E7}"/>
          </ac:picMkLst>
        </pc:picChg>
        <pc:picChg chg="mod">
          <ac:chgData name="Alvaro Arenas Pingarron - BAS" userId="523a5efc-320f-455d-9ea4-37721a87b615" providerId="ADAL" clId="{63589624-578E-454C-B1F5-6A114FC8DB33}" dt="2022-08-25T13:52:13.846" v="2619" actId="207"/>
          <ac:picMkLst>
            <pc:docMk/>
            <pc:sldMk cId="1639703504" sldId="709"/>
            <ac:picMk id="15" creationId="{C0CFF477-5191-38EF-C862-11E0FC303FBA}"/>
          </ac:picMkLst>
        </pc:picChg>
        <pc:picChg chg="mod">
          <ac:chgData name="Alvaro Arenas Pingarron - BAS" userId="523a5efc-320f-455d-9ea4-37721a87b615" providerId="ADAL" clId="{63589624-578E-454C-B1F5-6A114FC8DB33}" dt="2022-08-25T13:52:21.889" v="2622" actId="14100"/>
          <ac:picMkLst>
            <pc:docMk/>
            <pc:sldMk cId="1639703504" sldId="709"/>
            <ac:picMk id="16" creationId="{548C7A3A-3BE1-EB20-F25B-5FA610BFFA3F}"/>
          </ac:picMkLst>
        </pc:picChg>
        <pc:picChg chg="del">
          <ac:chgData name="Alvaro Arenas Pingarron - BAS" userId="523a5efc-320f-455d-9ea4-37721a87b615" providerId="ADAL" clId="{63589624-578E-454C-B1F5-6A114FC8DB33}" dt="2022-08-25T13:51:24.455" v="2608" actId="478"/>
          <ac:picMkLst>
            <pc:docMk/>
            <pc:sldMk cId="1639703504" sldId="709"/>
            <ac:picMk id="40" creationId="{0431F8AC-D020-3FDF-EBF0-1122F5EE5BA6}"/>
          </ac:picMkLst>
        </pc:picChg>
        <pc:cxnChg chg="mod">
          <ac:chgData name="Alvaro Arenas Pingarron - BAS" userId="523a5efc-320f-455d-9ea4-37721a87b615" providerId="ADAL" clId="{63589624-578E-454C-B1F5-6A114FC8DB33}" dt="2022-08-25T13:52:13.846" v="2619" actId="207"/>
          <ac:cxnSpMkLst>
            <pc:docMk/>
            <pc:sldMk cId="1639703504" sldId="709"/>
            <ac:cxnSpMk id="10" creationId="{A50B6C8B-0FF6-F6A7-E6B5-CB0C35B72FAC}"/>
          </ac:cxnSpMkLst>
        </pc:cxnChg>
        <pc:cxnChg chg="mod">
          <ac:chgData name="Alvaro Arenas Pingarron - BAS" userId="523a5efc-320f-455d-9ea4-37721a87b615" providerId="ADAL" clId="{63589624-578E-454C-B1F5-6A114FC8DB33}" dt="2022-08-25T13:52:13.846" v="2619" actId="207"/>
          <ac:cxnSpMkLst>
            <pc:docMk/>
            <pc:sldMk cId="1639703504" sldId="709"/>
            <ac:cxnSpMk id="13" creationId="{B93D038C-CD07-6824-DAD9-6F2E1B0CEE3E}"/>
          </ac:cxnSpMkLst>
        </pc:cxnChg>
        <pc:cxnChg chg="mod">
          <ac:chgData name="Alvaro Arenas Pingarron - BAS" userId="523a5efc-320f-455d-9ea4-37721a87b615" providerId="ADAL" clId="{63589624-578E-454C-B1F5-6A114FC8DB33}" dt="2022-08-25T13:52:13.846" v="2619" actId="207"/>
          <ac:cxnSpMkLst>
            <pc:docMk/>
            <pc:sldMk cId="1639703504" sldId="709"/>
            <ac:cxnSpMk id="17" creationId="{3C3E1D39-2574-94A6-1AD8-0E2A01618950}"/>
          </ac:cxnSpMkLst>
        </pc:cxnChg>
      </pc:sldChg>
      <pc:sldChg chg="modSp mod ord">
        <pc:chgData name="Alvaro Arenas Pingarron - BAS" userId="523a5efc-320f-455d-9ea4-37721a87b615" providerId="ADAL" clId="{63589624-578E-454C-B1F5-6A114FC8DB33}" dt="2022-08-24T13:58:27.732" v="201" actId="20577"/>
        <pc:sldMkLst>
          <pc:docMk/>
          <pc:sldMk cId="2499708103" sldId="713"/>
        </pc:sldMkLst>
        <pc:spChg chg="mod">
          <ac:chgData name="Alvaro Arenas Pingarron - BAS" userId="523a5efc-320f-455d-9ea4-37721a87b615" providerId="ADAL" clId="{63589624-578E-454C-B1F5-6A114FC8DB33}" dt="2022-08-24T13:58:27.732" v="201" actId="20577"/>
          <ac:spMkLst>
            <pc:docMk/>
            <pc:sldMk cId="2499708103" sldId="713"/>
            <ac:spMk id="6" creationId="{DDF98ADC-CB38-4884-BB0B-5648C0DDA85C}"/>
          </ac:spMkLst>
        </pc:spChg>
      </pc:sldChg>
      <pc:sldChg chg="addSp delSp modSp mod ord addAnim delAnim modAnim">
        <pc:chgData name="Alvaro Arenas Pingarron - BAS" userId="523a5efc-320f-455d-9ea4-37721a87b615" providerId="ADAL" clId="{63589624-578E-454C-B1F5-6A114FC8DB33}" dt="2022-09-21T13:37:40.945" v="2682" actId="478"/>
        <pc:sldMkLst>
          <pc:docMk/>
          <pc:sldMk cId="69768940" sldId="714"/>
        </pc:sldMkLst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4" creationId="{AB7CB004-FAE3-F0DC-2D5C-C65DCB7FAEF0}"/>
          </ac:spMkLst>
        </pc:spChg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5" creationId="{51B978D0-4381-D94B-844B-8CC89E599F43}"/>
          </ac:spMkLst>
        </pc:spChg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8" creationId="{DA1BBCB6-03C8-DCEC-46CE-124A94B1578C}"/>
          </ac:spMkLst>
        </pc:spChg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11" creationId="{F40F8058-3BA1-0140-E318-DD7AF43CF228}"/>
          </ac:spMkLst>
        </pc:spChg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22" creationId="{6BC0EC7B-871C-4127-2142-D111E46226D2}"/>
          </ac:spMkLst>
        </pc:spChg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23" creationId="{FCB6CEA7-94E3-8156-129E-7D9309C5DC6E}"/>
          </ac:spMkLst>
        </pc:spChg>
        <pc:spChg chg="add mod">
          <ac:chgData name="Alvaro Arenas Pingarron - BAS" userId="523a5efc-320f-455d-9ea4-37721a87b615" providerId="ADAL" clId="{63589624-578E-454C-B1F5-6A114FC8DB33}" dt="2022-08-25T11:26:26.792" v="2296"/>
          <ac:spMkLst>
            <pc:docMk/>
            <pc:sldMk cId="69768940" sldId="714"/>
            <ac:spMk id="26" creationId="{91F5385B-D45A-E696-4760-A53445EE56A8}"/>
          </ac:spMkLst>
        </pc:spChg>
        <pc:spChg chg="add del mod">
          <ac:chgData name="Alvaro Arenas Pingarron - BAS" userId="523a5efc-320f-455d-9ea4-37721a87b615" providerId="ADAL" clId="{63589624-578E-454C-B1F5-6A114FC8DB33}" dt="2022-08-25T15:39:48.262" v="2678"/>
          <ac:spMkLst>
            <pc:docMk/>
            <pc:sldMk cId="69768940" sldId="714"/>
            <ac:spMk id="27" creationId="{077E8C0E-835C-ECC8-6267-1CA1A2D588F6}"/>
          </ac:spMkLst>
        </pc:spChg>
        <pc:spChg chg="add del mod">
          <ac:chgData name="Alvaro Arenas Pingarron - BAS" userId="523a5efc-320f-455d-9ea4-37721a87b615" providerId="ADAL" clId="{63589624-578E-454C-B1F5-6A114FC8DB33}" dt="2022-08-25T15:39:48.262" v="2678"/>
          <ac:spMkLst>
            <pc:docMk/>
            <pc:sldMk cId="69768940" sldId="714"/>
            <ac:spMk id="28" creationId="{E505B323-1372-55C7-D28E-14C597A43AD3}"/>
          </ac:spMkLst>
        </pc:spChg>
        <pc:spChg chg="add del mod">
          <ac:chgData name="Alvaro Arenas Pingarron - BAS" userId="523a5efc-320f-455d-9ea4-37721a87b615" providerId="ADAL" clId="{63589624-578E-454C-B1F5-6A114FC8DB33}" dt="2022-08-25T15:39:48.262" v="2678"/>
          <ac:spMkLst>
            <pc:docMk/>
            <pc:sldMk cId="69768940" sldId="714"/>
            <ac:spMk id="29" creationId="{0D182604-37E9-ADC3-AE7B-797F78859CAB}"/>
          </ac:spMkLst>
        </pc:spChg>
        <pc:grpChg chg="ord">
          <ac:chgData name="Alvaro Arenas Pingarron - BAS" userId="523a5efc-320f-455d-9ea4-37721a87b615" providerId="ADAL" clId="{63589624-578E-454C-B1F5-6A114FC8DB33}" dt="2022-08-25T11:26:30.375" v="2297" actId="166"/>
          <ac:grpSpMkLst>
            <pc:docMk/>
            <pc:sldMk cId="69768940" sldId="714"/>
            <ac:grpSpMk id="13" creationId="{1E7D69F0-DCC5-EC83-9B19-E54B8E762DC1}"/>
          </ac:grpSpMkLst>
        </pc:grpChg>
        <pc:inkChg chg="add del mod">
          <ac:chgData name="Alvaro Arenas Pingarron - BAS" userId="523a5efc-320f-455d-9ea4-37721a87b615" providerId="ADAL" clId="{63589624-578E-454C-B1F5-6A114FC8DB33}" dt="2022-09-21T13:37:40.945" v="2682" actId="478"/>
          <ac:inkMkLst>
            <pc:docMk/>
            <pc:sldMk cId="69768940" sldId="714"/>
            <ac:inkMk id="3" creationId="{79993B72-4FED-5DA1-87FC-DAD0D85B17F3}"/>
          </ac:inkMkLst>
        </pc:inkChg>
      </pc:sldChg>
      <pc:sldChg chg="addSp delSp modSp del mod">
        <pc:chgData name="Alvaro Arenas Pingarron - BAS" userId="523a5efc-320f-455d-9ea4-37721a87b615" providerId="ADAL" clId="{63589624-578E-454C-B1F5-6A114FC8DB33}" dt="2022-08-25T09:37:25.417" v="1992" actId="47"/>
        <pc:sldMkLst>
          <pc:docMk/>
          <pc:sldMk cId="233041362" sldId="715"/>
        </pc:sldMkLst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6" creationId="{F582677A-5265-BBF4-3B85-D8E8AAFD3133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7" creationId="{D286C2E1-5FBF-92FA-7380-07F6A42C5678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8" creationId="{AE7C76D4-8C77-8628-A273-A9FA70B5CBF8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9" creationId="{5986BDDD-7D2C-1A1E-26A2-52261BC22AAC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10" creationId="{D78796B1-5F25-8180-6C88-C94C26289570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11" creationId="{1A1ACA51-ABE4-F35E-A69D-11DB8750F6BE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12" creationId="{D79BD64E-E08A-6724-B0EA-342EAE494D5E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13" creationId="{C710BA48-CF0D-8E09-5836-2CB27A0944C8}"/>
          </ac:spMkLst>
        </pc:spChg>
        <pc:spChg chg="mod">
          <ac:chgData name="Alvaro Arenas Pingarron - BAS" userId="523a5efc-320f-455d-9ea4-37721a87b615" providerId="ADAL" clId="{63589624-578E-454C-B1F5-6A114FC8DB33}" dt="2022-08-24T16:16:53.138" v="1129"/>
          <ac:spMkLst>
            <pc:docMk/>
            <pc:sldMk cId="233041362" sldId="715"/>
            <ac:spMk id="14" creationId="{82A2DF8E-198F-6EAE-1DC6-5FE3DB4D9870}"/>
          </ac:spMkLst>
        </pc:spChg>
        <pc:spChg chg="mod">
          <ac:chgData name="Alvaro Arenas Pingarron - BAS" userId="523a5efc-320f-455d-9ea4-37721a87b615" providerId="ADAL" clId="{63589624-578E-454C-B1F5-6A114FC8DB33}" dt="2022-08-24T14:09:14.524" v="205" actId="14100"/>
          <ac:spMkLst>
            <pc:docMk/>
            <pc:sldMk cId="233041362" sldId="715"/>
            <ac:spMk id="91" creationId="{875C5F15-BE92-3766-657D-9BE5686D7A73}"/>
          </ac:spMkLst>
        </pc:spChg>
        <pc:spChg chg="mod">
          <ac:chgData name="Alvaro Arenas Pingarron - BAS" userId="523a5efc-320f-455d-9ea4-37721a87b615" providerId="ADAL" clId="{63589624-578E-454C-B1F5-6A114FC8DB33}" dt="2022-08-24T14:09:22.741" v="209" actId="1076"/>
          <ac:spMkLst>
            <pc:docMk/>
            <pc:sldMk cId="233041362" sldId="715"/>
            <ac:spMk id="110" creationId="{3387859E-A938-A464-DF61-BA95CBCC45BE}"/>
          </ac:spMkLst>
        </pc:spChg>
        <pc:grpChg chg="add mod ord">
          <ac:chgData name="Alvaro Arenas Pingarron - BAS" userId="523a5efc-320f-455d-9ea4-37721a87b615" providerId="ADAL" clId="{63589624-578E-454C-B1F5-6A114FC8DB33}" dt="2022-08-24T16:16:55.506" v="1130" actId="167"/>
          <ac:grpSpMkLst>
            <pc:docMk/>
            <pc:sldMk cId="233041362" sldId="715"/>
            <ac:grpSpMk id="3" creationId="{05119826-E597-28DD-053B-3855E14178CF}"/>
          </ac:grpSpMkLst>
        </pc:grpChg>
        <pc:grpChg chg="del">
          <ac:chgData name="Alvaro Arenas Pingarron - BAS" userId="523a5efc-320f-455d-9ea4-37721a87b615" providerId="ADAL" clId="{63589624-578E-454C-B1F5-6A114FC8DB33}" dt="2022-08-24T16:16:41.765" v="1126" actId="478"/>
          <ac:grpSpMkLst>
            <pc:docMk/>
            <pc:sldMk cId="233041362" sldId="715"/>
            <ac:grpSpMk id="69" creationId="{C323F953-2F8C-48B2-97BB-1B12B774463E}"/>
          </ac:grpSpMkLst>
        </pc:grpChg>
        <pc:picChg chg="mod">
          <ac:chgData name="Alvaro Arenas Pingarron - BAS" userId="523a5efc-320f-455d-9ea4-37721a87b615" providerId="ADAL" clId="{63589624-578E-454C-B1F5-6A114FC8DB33}" dt="2022-08-24T16:16:53.138" v="1129"/>
          <ac:picMkLst>
            <pc:docMk/>
            <pc:sldMk cId="233041362" sldId="715"/>
            <ac:picMk id="4" creationId="{96350885-B31A-468C-4894-39E6F2BA0BEE}"/>
          </ac:picMkLst>
        </pc:picChg>
        <pc:picChg chg="add del mod">
          <ac:chgData name="Alvaro Arenas Pingarron - BAS" userId="523a5efc-320f-455d-9ea4-37721a87b615" providerId="ADAL" clId="{63589624-578E-454C-B1F5-6A114FC8DB33}" dt="2022-08-25T09:35:25.739" v="1960" actId="478"/>
          <ac:picMkLst>
            <pc:docMk/>
            <pc:sldMk cId="233041362" sldId="715"/>
            <ac:picMk id="16" creationId="{F303575A-93D9-4714-0DF1-779C1C44C32E}"/>
          </ac:picMkLst>
        </pc:picChg>
        <pc:picChg chg="mod">
          <ac:chgData name="Alvaro Arenas Pingarron - BAS" userId="523a5efc-320f-455d-9ea4-37721a87b615" providerId="ADAL" clId="{63589624-578E-454C-B1F5-6A114FC8DB33}" dt="2022-08-24T14:09:19.507" v="207" actId="1076"/>
          <ac:picMkLst>
            <pc:docMk/>
            <pc:sldMk cId="233041362" sldId="715"/>
            <ac:picMk id="29" creationId="{1D37C7A1-C18E-31C7-CA1F-E4A483B6D17A}"/>
          </ac:picMkLst>
        </pc:picChg>
        <pc:cxnChg chg="mod">
          <ac:chgData name="Alvaro Arenas Pingarron - BAS" userId="523a5efc-320f-455d-9ea4-37721a87b615" providerId="ADAL" clId="{63589624-578E-454C-B1F5-6A114FC8DB33}" dt="2022-08-24T16:16:53.138" v="1129"/>
          <ac:cxnSpMkLst>
            <pc:docMk/>
            <pc:sldMk cId="233041362" sldId="715"/>
            <ac:cxnSpMk id="5" creationId="{77CE474C-DE1B-41CF-00E9-B324E90B2A60}"/>
          </ac:cxnSpMkLst>
        </pc:cxnChg>
        <pc:cxnChg chg="mod">
          <ac:chgData name="Alvaro Arenas Pingarron - BAS" userId="523a5efc-320f-455d-9ea4-37721a87b615" providerId="ADAL" clId="{63589624-578E-454C-B1F5-6A114FC8DB33}" dt="2022-08-24T16:16:53.138" v="1129"/>
          <ac:cxnSpMkLst>
            <pc:docMk/>
            <pc:sldMk cId="233041362" sldId="715"/>
            <ac:cxnSpMk id="15" creationId="{638934E9-74CD-C7C2-A05B-8613AC7693B0}"/>
          </ac:cxnSpMkLst>
        </pc:cxnChg>
      </pc:sldChg>
      <pc:sldChg chg="addSp delSp modSp mod">
        <pc:chgData name="Alvaro Arenas Pingarron - BAS" userId="523a5efc-320f-455d-9ea4-37721a87b615" providerId="ADAL" clId="{63589624-578E-454C-B1F5-6A114FC8DB33}" dt="2022-08-25T13:50:34.726" v="2602" actId="113"/>
        <pc:sldMkLst>
          <pc:docMk/>
          <pc:sldMk cId="366990087" sldId="716"/>
        </pc:sldMkLst>
        <pc:spChg chg="add mod">
          <ac:chgData name="Alvaro Arenas Pingarron - BAS" userId="523a5efc-320f-455d-9ea4-37721a87b615" providerId="ADAL" clId="{63589624-578E-454C-B1F5-6A114FC8DB33}" dt="2022-08-24T16:07:41.550" v="1038" actId="1035"/>
          <ac:spMkLst>
            <pc:docMk/>
            <pc:sldMk cId="366990087" sldId="716"/>
            <ac:spMk id="2" creationId="{12B8AFCE-29D9-55DF-11E8-C85DDFE7A0DB}"/>
          </ac:spMkLst>
        </pc:spChg>
        <pc:spChg chg="add mod">
          <ac:chgData name="Alvaro Arenas Pingarron - BAS" userId="523a5efc-320f-455d-9ea4-37721a87b615" providerId="ADAL" clId="{63589624-578E-454C-B1F5-6A114FC8DB33}" dt="2022-08-25T09:43:11.485" v="2088" actId="1037"/>
          <ac:spMkLst>
            <pc:docMk/>
            <pc:sldMk cId="366990087" sldId="716"/>
            <ac:spMk id="4" creationId="{3A03ECAE-E896-E107-5F0D-65D73825F4D0}"/>
          </ac:spMkLst>
        </pc:spChg>
        <pc:spChg chg="add 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" creationId="{49A062B5-1728-7E99-3907-9D83B9092D2E}"/>
          </ac:spMkLst>
        </pc:spChg>
        <pc:spChg chg="mod">
          <ac:chgData name="Alvaro Arenas Pingarron - BAS" userId="523a5efc-320f-455d-9ea4-37721a87b615" providerId="ADAL" clId="{63589624-578E-454C-B1F5-6A114FC8DB33}" dt="2022-08-24T15:07:12.808" v="787" actId="20577"/>
          <ac:spMkLst>
            <pc:docMk/>
            <pc:sldMk cId="366990087" sldId="716"/>
            <ac:spMk id="6" creationId="{DDF98ADC-CB38-4884-BB0B-5648C0DDA85C}"/>
          </ac:spMkLst>
        </pc:spChg>
        <pc:spChg chg="add 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7" creationId="{DFEE5040-721A-F4D2-F5B9-62C25DDE14FE}"/>
          </ac:spMkLst>
        </pc:spChg>
        <pc:spChg chg="add mod topLvl">
          <ac:chgData name="Alvaro Arenas Pingarron - BAS" userId="523a5efc-320f-455d-9ea4-37721a87b615" providerId="ADAL" clId="{63589624-578E-454C-B1F5-6A114FC8DB33}" dt="2022-08-25T09:43:11.485" v="2088" actId="1037"/>
          <ac:spMkLst>
            <pc:docMk/>
            <pc:sldMk cId="366990087" sldId="716"/>
            <ac:spMk id="9" creationId="{3035272E-F80F-D249-21B1-883C15BA8AC4}"/>
          </ac:spMkLst>
        </pc:spChg>
        <pc:spChg chg="add mod topLvl">
          <ac:chgData name="Alvaro Arenas Pingarron - BAS" userId="523a5efc-320f-455d-9ea4-37721a87b615" providerId="ADAL" clId="{63589624-578E-454C-B1F5-6A114FC8DB33}" dt="2022-08-25T09:43:11.485" v="2088" actId="1037"/>
          <ac:spMkLst>
            <pc:docMk/>
            <pc:sldMk cId="366990087" sldId="716"/>
            <ac:spMk id="10" creationId="{816BCC07-72EB-1D31-40C6-24426F772181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1" creationId="{8A044925-2CFF-DBE0-0C21-86CF772DC9ED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2" creationId="{C3D46904-8924-EB0F-0D4E-CE70D2E774A6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3" creationId="{98375D62-BE9D-F6FA-1AA8-E866E0CBD46F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4" creationId="{D3FDAB88-F3AB-6C04-5896-2BB61D873F4A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5" creationId="{DE1F9767-DA04-60AF-66D3-56A90117570D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6" creationId="{B26A645E-C6C0-9404-BE81-ACC8D53BAC8D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7" creationId="{18004EE6-0C80-A62D-5CDD-FCF2424F6B68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8" creationId="{09BB47E2-B073-7237-5C49-56B34B035BA2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9" creationId="{60E429E2-4FD2-E795-439E-87E94EC499CB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0" creationId="{EC9682D5-4AB8-0AA0-0FC1-EB10F0378D59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1" creationId="{4E103FFD-E2AE-9713-5C0D-9754647C5ED1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2" creationId="{F09CCA1A-66F5-8345-87A8-919DB82C77C6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3" creationId="{1C042885-03E5-1D93-6C90-0183BEE73C13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4" creationId="{7F39EC3C-55C2-05EB-D298-A6D352F07D3C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5" creationId="{2B6A1F3E-EC41-1C7D-8231-4AC33BAC5986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6" creationId="{E40092C3-B0EA-3600-9790-0A5704D97C86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7" creationId="{D76E0D77-9D26-9397-AAFA-B2D5BFC92760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8" creationId="{8B6B9166-6C8C-B3B0-18F8-D35D694DDE5B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29" creationId="{93C09726-7CD1-E5D9-C1B0-663A18C1CC52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0" creationId="{D6F7E797-A2D6-1767-6497-DBF3F9817BC5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1" creationId="{7B99D34B-7E50-6E84-B1E9-46681D5E2918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2" creationId="{D7CA923B-8BC5-ED54-2A0B-C9A54C5192CE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3" creationId="{B697FE2F-0B9E-6C8E-3B75-A6A9305D6365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4" creationId="{8A8AD811-9321-E28F-DAD5-E3BA2AD93CF6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5" creationId="{05D9E10D-2F4D-1A42-8B3A-1C25FD7217A7}"/>
          </ac:spMkLst>
        </pc:spChg>
        <pc:spChg chg="add mod or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6" creationId="{B12FA8C5-F5F3-8679-313C-80AC4391BC90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7" creationId="{F7BFA47F-E357-A966-F813-56037F53C4D3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8" creationId="{838C8F1A-9BD7-00E7-3519-F28ECD3F86BE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39" creationId="{82FBDF99-7E50-9D0E-F145-1D2489C117C4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0" creationId="{E74C117F-978E-EC0A-9A6F-69E673659B09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1" creationId="{D3EB8184-CBDE-DC4B-A355-6D08AFE77482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2" creationId="{56130A53-22E2-06E3-2875-1D83DB7FEFA1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3" creationId="{7FDE6102-ED39-E9DB-8F1F-C70B0DC4C5CA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4" creationId="{1EC0D9BD-5D76-7F28-5D9D-90774BECDA1F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5" creationId="{82872548-E0AE-5E6A-C029-F1D89AAF6776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6" creationId="{185027E4-A4F2-3DC7-39C6-E0A814940BC0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7" creationId="{588747C7-6FC8-4362-2507-C5B5FEC20298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8" creationId="{F9C843B3-D02D-9A6E-4E5E-5737B8246E9D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49" creationId="{50CE8048-BDE5-416F-B4D4-74518A479064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0" creationId="{BE09ECD9-AD6F-465C-4FEA-6F11F5A62B01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1" creationId="{4177ED17-575A-EBC1-8FBC-E741E0C2EC1A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2" creationId="{D4C2FCDA-C763-2032-C1EC-74AC1528F0A4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3" creationId="{80E9AF77-1998-1485-21EE-4A0C32ED9A25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4" creationId="{176964E2-54AD-3690-2A9E-70A60963B7DB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5" creationId="{8D55D964-1BDF-B4DB-EA6B-98B33A74263F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6" creationId="{38115CB9-8FFB-D7DF-2EC4-D7A1C592391A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7" creationId="{2F8EAC6C-DD7D-D791-50B5-64A2507AD5FE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58" creationId="{E860E1AF-A7F9-1FCF-2460-86EA800D9AE7}"/>
          </ac:spMkLst>
        </pc:spChg>
        <pc:spChg chg="add mod topLvl">
          <ac:chgData name="Alvaro Arenas Pingarron - BAS" userId="523a5efc-320f-455d-9ea4-37721a87b615" providerId="ADAL" clId="{63589624-578E-454C-B1F5-6A114FC8DB33}" dt="2022-08-24T15:01:24.814" v="693" actId="20577"/>
          <ac:spMkLst>
            <pc:docMk/>
            <pc:sldMk cId="366990087" sldId="716"/>
            <ac:spMk id="61" creationId="{A682D5D6-A1C6-2B60-810B-7E1AE4228E7E}"/>
          </ac:spMkLst>
        </pc:spChg>
        <pc:spChg chg="add mod topLvl">
          <ac:chgData name="Alvaro Arenas Pingarron - BAS" userId="523a5efc-320f-455d-9ea4-37721a87b615" providerId="ADAL" clId="{63589624-578E-454C-B1F5-6A114FC8DB33}" dt="2022-08-24T15:01:27.940" v="694" actId="20577"/>
          <ac:spMkLst>
            <pc:docMk/>
            <pc:sldMk cId="366990087" sldId="716"/>
            <ac:spMk id="62" creationId="{33C69F82-C2C2-D601-922F-8F00D53CB004}"/>
          </ac:spMkLst>
        </pc:spChg>
        <pc:spChg chg="mod topLvl">
          <ac:chgData name="Alvaro Arenas Pingarron - BAS" userId="523a5efc-320f-455d-9ea4-37721a87b615" providerId="ADAL" clId="{63589624-578E-454C-B1F5-6A114FC8DB33}" dt="2022-08-25T11:11:06.094" v="2233" actId="164"/>
          <ac:spMkLst>
            <pc:docMk/>
            <pc:sldMk cId="366990087" sldId="716"/>
            <ac:spMk id="63" creationId="{052AFCF0-8BEE-78F5-7EC9-8A99C49963D2}"/>
          </ac:spMkLst>
        </pc:spChg>
        <pc:spChg chg="add del mod topLvl">
          <ac:chgData name="Alvaro Arenas Pingarron - BAS" userId="523a5efc-320f-455d-9ea4-37721a87b615" providerId="ADAL" clId="{63589624-578E-454C-B1F5-6A114FC8DB33}" dt="2022-08-24T14:25:28.110" v="318" actId="478"/>
          <ac:spMkLst>
            <pc:docMk/>
            <pc:sldMk cId="366990087" sldId="716"/>
            <ac:spMk id="63" creationId="{DE8B1BD5-2F9F-A218-2F7A-17D68840FCA0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64" creationId="{BAC7298D-4905-391B-7A18-3EE9EE01DB41}"/>
          </ac:spMkLst>
        </pc:spChg>
        <pc:spChg chg="add del mod topLvl">
          <ac:chgData name="Alvaro Arenas Pingarron - BAS" userId="523a5efc-320f-455d-9ea4-37721a87b615" providerId="ADAL" clId="{63589624-578E-454C-B1F5-6A114FC8DB33}" dt="2022-08-24T14:23:02.635" v="294" actId="478"/>
          <ac:spMkLst>
            <pc:docMk/>
            <pc:sldMk cId="366990087" sldId="716"/>
            <ac:spMk id="65" creationId="{30AC0470-8C8A-AFB8-0139-C5DAB4AD700D}"/>
          </ac:spMkLst>
        </pc:spChg>
        <pc:spChg chg="add mod or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66" creationId="{FECE4896-B7F5-74E0-E1B1-14C051BE2921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67" creationId="{630EC299-3A60-EDEF-865F-9B788C64A7FC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68" creationId="{CE68965F-F2BB-C5C1-D1D9-E0BF467EFB95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69" creationId="{0CF223A0-0496-928C-2B26-B3DC07E79F5E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70" creationId="{72E6F6A2-9066-07C0-4E89-4B3BA130C363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71" creationId="{A828957E-5CD1-5808-6213-9B84CB0C48B3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72" creationId="{5EDF0B0E-EDB6-97F3-DC9B-8EC70C70C5BC}"/>
          </ac:spMkLst>
        </pc:spChg>
        <pc:spChg chg="add mod">
          <ac:chgData name="Alvaro Arenas Pingarron - BAS" userId="523a5efc-320f-455d-9ea4-37721a87b615" providerId="ADAL" clId="{63589624-578E-454C-B1F5-6A114FC8DB33}" dt="2022-08-24T14:28:35.912" v="426" actId="165"/>
          <ac:spMkLst>
            <pc:docMk/>
            <pc:sldMk cId="366990087" sldId="716"/>
            <ac:spMk id="73" creationId="{5375FD1D-2151-D163-2C59-6352C85D7BD7}"/>
          </ac:spMkLst>
        </pc:spChg>
        <pc:spChg chg="add mod">
          <ac:chgData name="Alvaro Arenas Pingarron - BAS" userId="523a5efc-320f-455d-9ea4-37721a87b615" providerId="ADAL" clId="{63589624-578E-454C-B1F5-6A114FC8DB33}" dt="2022-08-24T14:38:03.763" v="561" actId="207"/>
          <ac:spMkLst>
            <pc:docMk/>
            <pc:sldMk cId="366990087" sldId="716"/>
            <ac:spMk id="74" creationId="{090C5C9A-6010-94AF-346D-7E13E1215359}"/>
          </ac:spMkLst>
        </pc:spChg>
        <pc:spChg chg="add mod">
          <ac:chgData name="Alvaro Arenas Pingarron - BAS" userId="523a5efc-320f-455d-9ea4-37721a87b615" providerId="ADAL" clId="{63589624-578E-454C-B1F5-6A114FC8DB33}" dt="2022-08-24T14:38:03.763" v="561" actId="207"/>
          <ac:spMkLst>
            <pc:docMk/>
            <pc:sldMk cId="366990087" sldId="716"/>
            <ac:spMk id="75" creationId="{E0D12F40-351B-39E8-A0FC-06CDAC0E2952}"/>
          </ac:spMkLst>
        </pc:spChg>
        <pc:spChg chg="add mod">
          <ac:chgData name="Alvaro Arenas Pingarron - BAS" userId="523a5efc-320f-455d-9ea4-37721a87b615" providerId="ADAL" clId="{63589624-578E-454C-B1F5-6A114FC8DB33}" dt="2022-08-24T14:14:50.188" v="210"/>
          <ac:spMkLst>
            <pc:docMk/>
            <pc:sldMk cId="366990087" sldId="716"/>
            <ac:spMk id="76" creationId="{3657514B-F1EC-4CE1-C988-66100E64E0DD}"/>
          </ac:spMkLst>
        </pc:spChg>
        <pc:spChg chg="add mod">
          <ac:chgData name="Alvaro Arenas Pingarron - BAS" userId="523a5efc-320f-455d-9ea4-37721a87b615" providerId="ADAL" clId="{63589624-578E-454C-B1F5-6A114FC8DB33}" dt="2022-08-24T14:14:50.188" v="210"/>
          <ac:spMkLst>
            <pc:docMk/>
            <pc:sldMk cId="366990087" sldId="716"/>
            <ac:spMk id="77" creationId="{ED2607A7-9737-8B7A-DE33-0FDDEC591C84}"/>
          </ac:spMkLst>
        </pc:spChg>
        <pc:spChg chg="add mod">
          <ac:chgData name="Alvaro Arenas Pingarron - BAS" userId="523a5efc-320f-455d-9ea4-37721a87b615" providerId="ADAL" clId="{63589624-578E-454C-B1F5-6A114FC8DB33}" dt="2022-08-24T14:14:50.188" v="210"/>
          <ac:spMkLst>
            <pc:docMk/>
            <pc:sldMk cId="366990087" sldId="716"/>
            <ac:spMk id="78" creationId="{62B88D2F-71DC-667E-C611-1C48CDE32025}"/>
          </ac:spMkLst>
        </pc:spChg>
        <pc:spChg chg="add mod">
          <ac:chgData name="Alvaro Arenas Pingarron - BAS" userId="523a5efc-320f-455d-9ea4-37721a87b615" providerId="ADAL" clId="{63589624-578E-454C-B1F5-6A114FC8DB33}" dt="2022-08-24T14:14:50.188" v="210"/>
          <ac:spMkLst>
            <pc:docMk/>
            <pc:sldMk cId="366990087" sldId="716"/>
            <ac:spMk id="79" creationId="{E0C68063-5385-19CE-9AFA-A7B017EBA7D2}"/>
          </ac:spMkLst>
        </pc:spChg>
        <pc:spChg chg="add mod">
          <ac:chgData name="Alvaro Arenas Pingarron - BAS" userId="523a5efc-320f-455d-9ea4-37721a87b615" providerId="ADAL" clId="{63589624-578E-454C-B1F5-6A114FC8DB33}" dt="2022-08-24T14:14:50.188" v="210"/>
          <ac:spMkLst>
            <pc:docMk/>
            <pc:sldMk cId="366990087" sldId="716"/>
            <ac:spMk id="80" creationId="{5B9F6704-9693-CC66-C509-E347A36D2A78}"/>
          </ac:spMkLst>
        </pc:spChg>
        <pc:spChg chg="add mod">
          <ac:chgData name="Alvaro Arenas Pingarron - BAS" userId="523a5efc-320f-455d-9ea4-37721a87b615" providerId="ADAL" clId="{63589624-578E-454C-B1F5-6A114FC8DB33}" dt="2022-08-24T14:14:50.188" v="210"/>
          <ac:spMkLst>
            <pc:docMk/>
            <pc:sldMk cId="366990087" sldId="716"/>
            <ac:spMk id="81" creationId="{2F202AA5-0FAD-5038-3156-1484B84F7744}"/>
          </ac:spMkLst>
        </pc:spChg>
        <pc:spChg chg="add mod">
          <ac:chgData name="Alvaro Arenas Pingarron - BAS" userId="523a5efc-320f-455d-9ea4-37721a87b615" providerId="ADAL" clId="{63589624-578E-454C-B1F5-6A114FC8DB33}" dt="2022-08-24T14:34:03.268" v="514" actId="1076"/>
          <ac:spMkLst>
            <pc:docMk/>
            <pc:sldMk cId="366990087" sldId="716"/>
            <ac:spMk id="82" creationId="{938EC5D7-8967-48E1-AE67-BFB16E2B0B0B}"/>
          </ac:spMkLst>
        </pc:spChg>
        <pc:spChg chg="add mod">
          <ac:chgData name="Alvaro Arenas Pingarron - BAS" userId="523a5efc-320f-455d-9ea4-37721a87b615" providerId="ADAL" clId="{63589624-578E-454C-B1F5-6A114FC8DB33}" dt="2022-08-24T14:36:45.786" v="537" actId="207"/>
          <ac:spMkLst>
            <pc:docMk/>
            <pc:sldMk cId="366990087" sldId="716"/>
            <ac:spMk id="83" creationId="{0D0795F1-6CA0-6322-0759-BE38CCEBE279}"/>
          </ac:spMkLst>
        </pc:spChg>
        <pc:spChg chg="add mod">
          <ac:chgData name="Alvaro Arenas Pingarron - BAS" userId="523a5efc-320f-455d-9ea4-37721a87b615" providerId="ADAL" clId="{63589624-578E-454C-B1F5-6A114FC8DB33}" dt="2022-08-25T09:43:04.093" v="2079" actId="1076"/>
          <ac:spMkLst>
            <pc:docMk/>
            <pc:sldMk cId="366990087" sldId="716"/>
            <ac:spMk id="84" creationId="{E12BD045-5F9B-EA3A-1952-499B717CB874}"/>
          </ac:spMkLst>
        </pc:spChg>
        <pc:spChg chg="add del mod">
          <ac:chgData name="Alvaro Arenas Pingarron - BAS" userId="523a5efc-320f-455d-9ea4-37721a87b615" providerId="ADAL" clId="{63589624-578E-454C-B1F5-6A114FC8DB33}" dt="2022-08-24T14:17:32.920" v="227" actId="478"/>
          <ac:spMkLst>
            <pc:docMk/>
            <pc:sldMk cId="366990087" sldId="716"/>
            <ac:spMk id="85" creationId="{B80F39C4-4072-5C5C-23DB-B414DBC38C79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86" creationId="{AA93C5A1-4CA6-D827-3522-5E059E6B6293}"/>
          </ac:spMkLst>
        </pc:spChg>
        <pc:spChg chg="add del mod">
          <ac:chgData name="Alvaro Arenas Pingarron - BAS" userId="523a5efc-320f-455d-9ea4-37721a87b615" providerId="ADAL" clId="{63589624-578E-454C-B1F5-6A114FC8DB33}" dt="2022-08-24T14:18:23.808" v="235" actId="478"/>
          <ac:spMkLst>
            <pc:docMk/>
            <pc:sldMk cId="366990087" sldId="716"/>
            <ac:spMk id="87" creationId="{2AC2633C-79F9-9D7C-233D-3DA25572871C}"/>
          </ac:spMkLst>
        </pc:spChg>
        <pc:spChg chg="add del mod topLvl">
          <ac:chgData name="Alvaro Arenas Pingarron - BAS" userId="523a5efc-320f-455d-9ea4-37721a87b615" providerId="ADAL" clId="{63589624-578E-454C-B1F5-6A114FC8DB33}" dt="2022-08-24T14:23:03.866" v="295" actId="478"/>
          <ac:spMkLst>
            <pc:docMk/>
            <pc:sldMk cId="366990087" sldId="716"/>
            <ac:spMk id="88" creationId="{F23288CF-F262-6CD9-9EA0-78D18321F49F}"/>
          </ac:spMkLst>
        </pc:spChg>
        <pc:spChg chg="add del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89" creationId="{08BC2500-C90C-584B-C3F2-1C3E484C88B7}"/>
          </ac:spMkLst>
        </pc:spChg>
        <pc:spChg chg="add del mod">
          <ac:chgData name="Alvaro Arenas Pingarron - BAS" userId="523a5efc-320f-455d-9ea4-37721a87b615" providerId="ADAL" clId="{63589624-578E-454C-B1F5-6A114FC8DB33}" dt="2022-08-24T14:22:47.555" v="289" actId="478"/>
          <ac:spMkLst>
            <pc:docMk/>
            <pc:sldMk cId="366990087" sldId="716"/>
            <ac:spMk id="90" creationId="{BA94E90D-0BAF-64B7-F4A9-AA7E74417850}"/>
          </ac:spMkLst>
        </pc:spChg>
        <pc:spChg chg="add del mod topLvl">
          <ac:chgData name="Alvaro Arenas Pingarron - BAS" userId="523a5efc-320f-455d-9ea4-37721a87b615" providerId="ADAL" clId="{63589624-578E-454C-B1F5-6A114FC8DB33}" dt="2022-08-24T14:23:04.913" v="296" actId="478"/>
          <ac:spMkLst>
            <pc:docMk/>
            <pc:sldMk cId="366990087" sldId="716"/>
            <ac:spMk id="91" creationId="{8CAD5245-5493-72AC-BBC1-6AF47E28AB84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93" creationId="{D28BED69-87EA-5A23-6E8F-28128A4CE3C4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94" creationId="{D01C45F8-E51A-9F44-6553-A8C5A93954A8}"/>
          </ac:spMkLst>
        </pc:spChg>
        <pc:spChg chg="add mod topLvl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95" creationId="{C8E15330-43AB-F3A9-2D26-813B9C660B1F}"/>
          </ac:spMkLst>
        </pc:spChg>
        <pc:spChg chg="add 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96" creationId="{E30845E1-1F4F-4576-DD79-0CFC3315492E}"/>
          </ac:spMkLst>
        </pc:spChg>
        <pc:spChg chg="mod">
          <ac:chgData name="Alvaro Arenas Pingarron - BAS" userId="523a5efc-320f-455d-9ea4-37721a87b615" providerId="ADAL" clId="{63589624-578E-454C-B1F5-6A114FC8DB33}" dt="2022-08-24T14:25:30.654" v="319"/>
          <ac:spMkLst>
            <pc:docMk/>
            <pc:sldMk cId="366990087" sldId="716"/>
            <ac:spMk id="99" creationId="{FD11600F-4923-6A53-D46E-3406F3602AF8}"/>
          </ac:spMkLst>
        </pc:spChg>
        <pc:spChg chg="mod">
          <ac:chgData name="Alvaro Arenas Pingarron - BAS" userId="523a5efc-320f-455d-9ea4-37721a87b615" providerId="ADAL" clId="{63589624-578E-454C-B1F5-6A114FC8DB33}" dt="2022-08-24T14:25:30.654" v="319"/>
          <ac:spMkLst>
            <pc:docMk/>
            <pc:sldMk cId="366990087" sldId="716"/>
            <ac:spMk id="100" creationId="{16B91DB8-9A74-9CAA-B744-0C2DE3FFE684}"/>
          </ac:spMkLst>
        </pc:spChg>
        <pc:spChg chg="add mod">
          <ac:chgData name="Alvaro Arenas Pingarron - BAS" userId="523a5efc-320f-455d-9ea4-37721a87b615" providerId="ADAL" clId="{63589624-578E-454C-B1F5-6A114FC8DB33}" dt="2022-08-25T09:46:28.276" v="2166" actId="164"/>
          <ac:spMkLst>
            <pc:docMk/>
            <pc:sldMk cId="366990087" sldId="716"/>
            <ac:spMk id="101" creationId="{77B843D0-73C0-F0FD-7F9F-DEC9FCF0FE5E}"/>
          </ac:spMkLst>
        </pc:spChg>
        <pc:spChg chg="mod">
          <ac:chgData name="Alvaro Arenas Pingarron - BAS" userId="523a5efc-320f-455d-9ea4-37721a87b615" providerId="ADAL" clId="{63589624-578E-454C-B1F5-6A114FC8DB33}" dt="2022-08-24T14:25:30.654" v="319"/>
          <ac:spMkLst>
            <pc:docMk/>
            <pc:sldMk cId="366990087" sldId="716"/>
            <ac:spMk id="101" creationId="{D9D3ADE4-E09D-DA76-D009-803BE9A4A515}"/>
          </ac:spMkLst>
        </pc:spChg>
        <pc:spChg chg="add mod">
          <ac:chgData name="Alvaro Arenas Pingarron - BAS" userId="523a5efc-320f-455d-9ea4-37721a87b615" providerId="ADAL" clId="{63589624-578E-454C-B1F5-6A114FC8DB33}" dt="2022-08-25T09:46:28.276" v="2166" actId="164"/>
          <ac:spMkLst>
            <pc:docMk/>
            <pc:sldMk cId="366990087" sldId="716"/>
            <ac:spMk id="102" creationId="{0C751DCF-43E8-E240-461A-139D7A1A78B1}"/>
          </ac:spMkLst>
        </pc:spChg>
        <pc:spChg chg="mod">
          <ac:chgData name="Alvaro Arenas Pingarron - BAS" userId="523a5efc-320f-455d-9ea4-37721a87b615" providerId="ADAL" clId="{63589624-578E-454C-B1F5-6A114FC8DB33}" dt="2022-08-24T14:25:30.654" v="319"/>
          <ac:spMkLst>
            <pc:docMk/>
            <pc:sldMk cId="366990087" sldId="716"/>
            <ac:spMk id="102" creationId="{B877B028-0B7C-FDE3-CC37-0FCCC0D16D43}"/>
          </ac:spMkLst>
        </pc:spChg>
        <pc:spChg chg="mod">
          <ac:chgData name="Alvaro Arenas Pingarron - BAS" userId="523a5efc-320f-455d-9ea4-37721a87b615" providerId="ADAL" clId="{63589624-578E-454C-B1F5-6A114FC8DB33}" dt="2022-08-24T14:25:30.654" v="319"/>
          <ac:spMkLst>
            <pc:docMk/>
            <pc:sldMk cId="366990087" sldId="716"/>
            <ac:spMk id="103" creationId="{65BA92C8-3507-CEC6-78B6-C7A7E4CDC411}"/>
          </ac:spMkLst>
        </pc:spChg>
        <pc:spChg chg="add mod">
          <ac:chgData name="Alvaro Arenas Pingarron - BAS" userId="523a5efc-320f-455d-9ea4-37721a87b615" providerId="ADAL" clId="{63589624-578E-454C-B1F5-6A114FC8DB33}" dt="2022-08-25T09:46:28.276" v="2166" actId="164"/>
          <ac:spMkLst>
            <pc:docMk/>
            <pc:sldMk cId="366990087" sldId="716"/>
            <ac:spMk id="103" creationId="{F48858C9-58C6-2090-FF98-C99A47CBD928}"/>
          </ac:spMkLst>
        </pc:spChg>
        <pc:spChg chg="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06" creationId="{555721FD-9BC7-2695-453D-328609641020}"/>
          </ac:spMkLst>
        </pc:spChg>
        <pc:spChg chg="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07" creationId="{65E9FAEC-4058-06AB-AD16-84C616620F96}"/>
          </ac:spMkLst>
        </pc:spChg>
        <pc:spChg chg="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08" creationId="{AC7AD957-B7CF-9EC3-7A98-3D0C89AC4D26}"/>
          </ac:spMkLst>
        </pc:spChg>
        <pc:spChg chg="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09" creationId="{A82A4F93-1896-5C93-0EF6-78B752450ACE}"/>
          </ac:spMkLst>
        </pc:spChg>
        <pc:spChg chg="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10" creationId="{4A8AF33C-E6FB-5739-CE46-EB78CC9D8F6E}"/>
          </ac:spMkLst>
        </pc:spChg>
        <pc:spChg chg="mod">
          <ac:chgData name="Alvaro Arenas Pingarron - BAS" userId="523a5efc-320f-455d-9ea4-37721a87b615" providerId="ADAL" clId="{63589624-578E-454C-B1F5-6A114FC8DB33}" dt="2022-08-24T14:32:56.357" v="488" actId="165"/>
          <ac:spMkLst>
            <pc:docMk/>
            <pc:sldMk cId="366990087" sldId="716"/>
            <ac:spMk id="111" creationId="{700DE8C7-D7DD-D8EE-31E8-B1E659503F18}"/>
          </ac:spMkLst>
        </pc:spChg>
        <pc:spChg chg="add mod">
          <ac:chgData name="Alvaro Arenas Pingarron - BAS" userId="523a5efc-320f-455d-9ea4-37721a87b615" providerId="ADAL" clId="{63589624-578E-454C-B1F5-6A114FC8DB33}" dt="2022-08-25T09:46:28.276" v="2166" actId="164"/>
          <ac:spMkLst>
            <pc:docMk/>
            <pc:sldMk cId="366990087" sldId="716"/>
            <ac:spMk id="112" creationId="{1E40A441-68EE-676A-BD72-0DFD6E64C84B}"/>
          </ac:spMkLst>
        </pc:spChg>
        <pc:spChg chg="add mod">
          <ac:chgData name="Alvaro Arenas Pingarron - BAS" userId="523a5efc-320f-455d-9ea4-37721a87b615" providerId="ADAL" clId="{63589624-578E-454C-B1F5-6A114FC8DB33}" dt="2022-08-25T11:11:06.094" v="2233" actId="164"/>
          <ac:spMkLst>
            <pc:docMk/>
            <pc:sldMk cId="366990087" sldId="716"/>
            <ac:spMk id="116" creationId="{61503F1D-9C81-1F40-3EDF-FC7462CE93D8}"/>
          </ac:spMkLst>
        </pc:spChg>
        <pc:spChg chg="add del mod">
          <ac:chgData name="Alvaro Arenas Pingarron - BAS" userId="523a5efc-320f-455d-9ea4-37721a87b615" providerId="ADAL" clId="{63589624-578E-454C-B1F5-6A114FC8DB33}" dt="2022-08-24T14:52:00.719" v="607" actId="478"/>
          <ac:spMkLst>
            <pc:docMk/>
            <pc:sldMk cId="366990087" sldId="716"/>
            <ac:spMk id="117" creationId="{2AD6F545-2435-D8A7-D802-A797235D9A36}"/>
          </ac:spMkLst>
        </pc:spChg>
        <pc:spChg chg="add mod">
          <ac:chgData name="Alvaro Arenas Pingarron - BAS" userId="523a5efc-320f-455d-9ea4-37721a87b615" providerId="ADAL" clId="{63589624-578E-454C-B1F5-6A114FC8DB33}" dt="2022-08-25T11:11:06.094" v="2233" actId="164"/>
          <ac:spMkLst>
            <pc:docMk/>
            <pc:sldMk cId="366990087" sldId="716"/>
            <ac:spMk id="117" creationId="{F7BEBF6B-F779-A959-40FF-74D6716B1718}"/>
          </ac:spMkLst>
        </pc:spChg>
        <pc:spChg chg="add del mod">
          <ac:chgData name="Alvaro Arenas Pingarron - BAS" userId="523a5efc-320f-455d-9ea4-37721a87b615" providerId="ADAL" clId="{63589624-578E-454C-B1F5-6A114FC8DB33}" dt="2022-08-24T14:52:05.967" v="609"/>
          <ac:spMkLst>
            <pc:docMk/>
            <pc:sldMk cId="366990087" sldId="716"/>
            <ac:spMk id="118" creationId="{4904613D-A938-2F3D-7A13-5D92DD5B5412}"/>
          </ac:spMkLst>
        </pc:spChg>
        <pc:spChg chg="add mod">
          <ac:chgData name="Alvaro Arenas Pingarron - BAS" userId="523a5efc-320f-455d-9ea4-37721a87b615" providerId="ADAL" clId="{63589624-578E-454C-B1F5-6A114FC8DB33}" dt="2022-08-24T16:05:31.502" v="1032" actId="113"/>
          <ac:spMkLst>
            <pc:docMk/>
            <pc:sldMk cId="366990087" sldId="716"/>
            <ac:spMk id="119" creationId="{03E9E325-1CAF-EC97-A67F-A0462F09C38D}"/>
          </ac:spMkLst>
        </pc:spChg>
        <pc:spChg chg="add mod">
          <ac:chgData name="Alvaro Arenas Pingarron - BAS" userId="523a5efc-320f-455d-9ea4-37721a87b615" providerId="ADAL" clId="{63589624-578E-454C-B1F5-6A114FC8DB33}" dt="2022-08-25T13:50:34.726" v="2602" actId="113"/>
          <ac:spMkLst>
            <pc:docMk/>
            <pc:sldMk cId="366990087" sldId="716"/>
            <ac:spMk id="120" creationId="{E9E99406-8ADB-61D0-077F-464F473AD711}"/>
          </ac:spMkLst>
        </pc:spChg>
        <pc:grpChg chg="add mod">
          <ac:chgData name="Alvaro Arenas Pingarron - BAS" userId="523a5efc-320f-455d-9ea4-37721a87b615" providerId="ADAL" clId="{63589624-578E-454C-B1F5-6A114FC8DB33}" dt="2022-08-24T16:07:41.550" v="1038" actId="1035"/>
          <ac:grpSpMkLst>
            <pc:docMk/>
            <pc:sldMk cId="366990087" sldId="716"/>
            <ac:grpSpMk id="3" creationId="{27375861-0E23-0ECE-A163-09B91241521F}"/>
          </ac:grpSpMkLst>
        </pc:grpChg>
        <pc:grpChg chg="add del mod topLvl">
          <ac:chgData name="Alvaro Arenas Pingarron - BAS" userId="523a5efc-320f-455d-9ea4-37721a87b615" providerId="ADAL" clId="{63589624-578E-454C-B1F5-6A114FC8DB33}" dt="2022-08-25T09:44:23.258" v="2102" actId="165"/>
          <ac:grpSpMkLst>
            <pc:docMk/>
            <pc:sldMk cId="366990087" sldId="716"/>
            <ac:grpSpMk id="8" creationId="{E22397CF-CF0D-3569-A181-148453E64B1C}"/>
          </ac:grpSpMkLst>
        </pc:grpChg>
        <pc:grpChg chg="add del mod">
          <ac:chgData name="Alvaro Arenas Pingarron - BAS" userId="523a5efc-320f-455d-9ea4-37721a87b615" providerId="ADAL" clId="{63589624-578E-454C-B1F5-6A114FC8DB33}" dt="2022-08-24T14:15:15.476" v="212" actId="165"/>
          <ac:grpSpMkLst>
            <pc:docMk/>
            <pc:sldMk cId="366990087" sldId="716"/>
            <ac:grpSpMk id="8" creationId="{E4A2C32E-98B1-CDE6-B721-299F908E4BA3}"/>
          </ac:grpSpMkLst>
        </pc:grpChg>
        <pc:grpChg chg="add mod topLvl">
          <ac:chgData name="Alvaro Arenas Pingarron - BAS" userId="523a5efc-320f-455d-9ea4-37721a87b615" providerId="ADAL" clId="{63589624-578E-454C-B1F5-6A114FC8DB33}" dt="2022-08-25T09:43:11.485" v="2088" actId="1037"/>
          <ac:grpSpMkLst>
            <pc:docMk/>
            <pc:sldMk cId="366990087" sldId="716"/>
            <ac:grpSpMk id="59" creationId="{17C72F03-4DE6-7BF7-BE0B-8D32A220AE4B}"/>
          </ac:grpSpMkLst>
        </pc:grpChg>
        <pc:grpChg chg="add mod topLvl">
          <ac:chgData name="Alvaro Arenas Pingarron - BAS" userId="523a5efc-320f-455d-9ea4-37721a87b615" providerId="ADAL" clId="{63589624-578E-454C-B1F5-6A114FC8DB33}" dt="2022-08-25T09:43:11.485" v="2088" actId="1037"/>
          <ac:grpSpMkLst>
            <pc:docMk/>
            <pc:sldMk cId="366990087" sldId="716"/>
            <ac:grpSpMk id="60" creationId="{0C7588FB-6D8A-1512-53B1-408D2D489457}"/>
          </ac:grpSpMkLst>
        </pc:grpChg>
        <pc:grpChg chg="add del mod">
          <ac:chgData name="Alvaro Arenas Pingarron - BAS" userId="523a5efc-320f-455d-9ea4-37721a87b615" providerId="ADAL" clId="{63589624-578E-454C-B1F5-6A114FC8DB33}" dt="2022-08-25T09:44:12.266" v="2101" actId="165"/>
          <ac:grpSpMkLst>
            <pc:docMk/>
            <pc:sldMk cId="366990087" sldId="716"/>
            <ac:grpSpMk id="90" creationId="{9EC36052-7CA3-2CBD-2652-53C8BDD0A6AB}"/>
          </ac:grpSpMkLst>
        </pc:grpChg>
        <pc:grpChg chg="add del mod">
          <ac:chgData name="Alvaro Arenas Pingarron - BAS" userId="523a5efc-320f-455d-9ea4-37721a87b615" providerId="ADAL" clId="{63589624-578E-454C-B1F5-6A114FC8DB33}" dt="2022-08-24T14:21:00.894" v="259" actId="165"/>
          <ac:grpSpMkLst>
            <pc:docMk/>
            <pc:sldMk cId="366990087" sldId="716"/>
            <ac:grpSpMk id="92" creationId="{2D1B7A19-E18B-C436-1D42-A6BF82022A33}"/>
          </ac:grpSpMkLst>
        </pc:grpChg>
        <pc:grpChg chg="add del mod">
          <ac:chgData name="Alvaro Arenas Pingarron - BAS" userId="523a5efc-320f-455d-9ea4-37721a87b615" providerId="ADAL" clId="{63589624-578E-454C-B1F5-6A114FC8DB33}" dt="2022-08-24T14:25:50.488" v="325" actId="165"/>
          <ac:grpSpMkLst>
            <pc:docMk/>
            <pc:sldMk cId="366990087" sldId="716"/>
            <ac:grpSpMk id="97" creationId="{72DBBCB8-C905-41E6-1478-B67D0226F1A1}"/>
          </ac:grpSpMkLst>
        </pc:grpChg>
        <pc:grpChg chg="add del mod">
          <ac:chgData name="Alvaro Arenas Pingarron - BAS" userId="523a5efc-320f-455d-9ea4-37721a87b615" providerId="ADAL" clId="{63589624-578E-454C-B1F5-6A114FC8DB33}" dt="2022-08-24T14:25:44.962" v="324"/>
          <ac:grpSpMkLst>
            <pc:docMk/>
            <pc:sldMk cId="366990087" sldId="716"/>
            <ac:grpSpMk id="98" creationId="{D29935F5-B05F-5252-A9A8-9DC7DCAD2A85}"/>
          </ac:grpSpMkLst>
        </pc:grpChg>
        <pc:grpChg chg="add mod topLvl">
          <ac:chgData name="Alvaro Arenas Pingarron - BAS" userId="523a5efc-320f-455d-9ea4-37721a87b615" providerId="ADAL" clId="{63589624-578E-454C-B1F5-6A114FC8DB33}" dt="2022-08-24T14:32:56.357" v="488" actId="165"/>
          <ac:grpSpMkLst>
            <pc:docMk/>
            <pc:sldMk cId="366990087" sldId="716"/>
            <ac:grpSpMk id="104" creationId="{2F86D765-F03A-E1EA-F7A3-CFF0EF2568D2}"/>
          </ac:grpSpMkLst>
        </pc:grpChg>
        <pc:grpChg chg="add mod">
          <ac:chgData name="Alvaro Arenas Pingarron - BAS" userId="523a5efc-320f-455d-9ea4-37721a87b615" providerId="ADAL" clId="{63589624-578E-454C-B1F5-6A114FC8DB33}" dt="2022-08-24T14:32:56.357" v="488" actId="165"/>
          <ac:grpSpMkLst>
            <pc:docMk/>
            <pc:sldMk cId="366990087" sldId="716"/>
            <ac:grpSpMk id="105" creationId="{B18A96AB-ABB5-7FC1-4A2D-87B984274A42}"/>
          </ac:grpSpMkLst>
        </pc:grpChg>
        <pc:grpChg chg="add del mod">
          <ac:chgData name="Alvaro Arenas Pingarron - BAS" userId="523a5efc-320f-455d-9ea4-37721a87b615" providerId="ADAL" clId="{63589624-578E-454C-B1F5-6A114FC8DB33}" dt="2022-08-24T14:28:35.912" v="426" actId="165"/>
          <ac:grpSpMkLst>
            <pc:docMk/>
            <pc:sldMk cId="366990087" sldId="716"/>
            <ac:grpSpMk id="112" creationId="{7B178738-A9A1-3DB7-4BBF-57D6A92CBCFA}"/>
          </ac:grpSpMkLst>
        </pc:grpChg>
        <pc:grpChg chg="add mod">
          <ac:chgData name="Alvaro Arenas Pingarron - BAS" userId="523a5efc-320f-455d-9ea4-37721a87b615" providerId="ADAL" clId="{63589624-578E-454C-B1F5-6A114FC8DB33}" dt="2022-08-25T11:11:06.094" v="2233" actId="164"/>
          <ac:grpSpMkLst>
            <pc:docMk/>
            <pc:sldMk cId="366990087" sldId="716"/>
            <ac:grpSpMk id="113" creationId="{1A780D5A-7F7B-F2CE-6366-6BE9EA38B3AD}"/>
          </ac:grpSpMkLst>
        </pc:grpChg>
        <pc:grpChg chg="add del mod">
          <ac:chgData name="Alvaro Arenas Pingarron - BAS" userId="523a5efc-320f-455d-9ea4-37721a87b615" providerId="ADAL" clId="{63589624-578E-454C-B1F5-6A114FC8DB33}" dt="2022-08-24T14:30:47.485" v="445" actId="165"/>
          <ac:grpSpMkLst>
            <pc:docMk/>
            <pc:sldMk cId="366990087" sldId="716"/>
            <ac:grpSpMk id="113" creationId="{518695BA-C79E-DFF1-78DA-9126B466E7C5}"/>
          </ac:grpSpMkLst>
        </pc:grpChg>
        <pc:grpChg chg="add mod topLvl">
          <ac:chgData name="Alvaro Arenas Pingarron - BAS" userId="523a5efc-320f-455d-9ea4-37721a87b615" providerId="ADAL" clId="{63589624-578E-454C-B1F5-6A114FC8DB33}" dt="2022-08-25T09:43:17.534" v="2095" actId="1038"/>
          <ac:grpSpMkLst>
            <pc:docMk/>
            <pc:sldMk cId="366990087" sldId="716"/>
            <ac:grpSpMk id="114" creationId="{8569414B-FD88-EB7B-0A41-933CDE428027}"/>
          </ac:grpSpMkLst>
        </pc:grpChg>
        <pc:grpChg chg="add mod topLvl">
          <ac:chgData name="Alvaro Arenas Pingarron - BAS" userId="523a5efc-320f-455d-9ea4-37721a87b615" providerId="ADAL" clId="{63589624-578E-454C-B1F5-6A114FC8DB33}" dt="2022-08-25T09:43:11.485" v="2088" actId="1037"/>
          <ac:grpSpMkLst>
            <pc:docMk/>
            <pc:sldMk cId="366990087" sldId="716"/>
            <ac:grpSpMk id="115" creationId="{0D6C2925-6E79-46E9-D8E8-8B2028BD7774}"/>
          </ac:grpSpMkLst>
        </pc:grpChg>
        <pc:grpChg chg="add del mod">
          <ac:chgData name="Alvaro Arenas Pingarron - BAS" userId="523a5efc-320f-455d-9ea4-37721a87b615" providerId="ADAL" clId="{63589624-578E-454C-B1F5-6A114FC8DB33}" dt="2022-08-24T14:32:56.357" v="488" actId="165"/>
          <ac:grpSpMkLst>
            <pc:docMk/>
            <pc:sldMk cId="366990087" sldId="716"/>
            <ac:grpSpMk id="116" creationId="{8102C61D-A066-F40E-D385-7EF7EC8E4391}"/>
          </ac:grpSpMkLst>
        </pc:grpChg>
        <pc:grpChg chg="add mod">
          <ac:chgData name="Alvaro Arenas Pingarron - BAS" userId="523a5efc-320f-455d-9ea4-37721a87b615" providerId="ADAL" clId="{63589624-578E-454C-B1F5-6A114FC8DB33}" dt="2022-08-25T11:11:06.094" v="2233" actId="164"/>
          <ac:grpSpMkLst>
            <pc:docMk/>
            <pc:sldMk cId="366990087" sldId="716"/>
            <ac:grpSpMk id="118" creationId="{A0CDF7E0-1578-3D0A-9B06-3E9F794E119D}"/>
          </ac:grpSpMkLst>
        </pc:grpChg>
        <pc:picChg chg="add mod topLvl">
          <ac:chgData name="Alvaro Arenas Pingarron - BAS" userId="523a5efc-320f-455d-9ea4-37721a87b615" providerId="ADAL" clId="{63589624-578E-454C-B1F5-6A114FC8DB33}" dt="2022-08-25T11:11:06.094" v="2233" actId="164"/>
          <ac:picMkLst>
            <pc:docMk/>
            <pc:sldMk cId="366990087" sldId="716"/>
            <ac:picMk id="87" creationId="{B3955AC9-8D4D-DB80-1AAA-CEBAF70CF750}"/>
          </ac:picMkLst>
        </pc:picChg>
        <pc:picChg chg="add mod topLvl">
          <ac:chgData name="Alvaro Arenas Pingarron - BAS" userId="523a5efc-320f-455d-9ea4-37721a87b615" providerId="ADAL" clId="{63589624-578E-454C-B1F5-6A114FC8DB33}" dt="2022-08-25T11:11:06.094" v="2233" actId="164"/>
          <ac:picMkLst>
            <pc:docMk/>
            <pc:sldMk cId="366990087" sldId="716"/>
            <ac:picMk id="88" creationId="{CA7966A6-149B-EBDE-B7C0-DCF3966004FE}"/>
          </ac:picMkLst>
        </pc:picChg>
        <pc:picChg chg="add mod">
          <ac:chgData name="Alvaro Arenas Pingarron - BAS" userId="523a5efc-320f-455d-9ea4-37721a87b615" providerId="ADAL" clId="{63589624-578E-454C-B1F5-6A114FC8DB33}" dt="2022-08-25T11:11:06.094" v="2233" actId="164"/>
          <ac:picMkLst>
            <pc:docMk/>
            <pc:sldMk cId="366990087" sldId="716"/>
            <ac:picMk id="91" creationId="{46EF1BE4-870B-735B-0B02-1FA01732B820}"/>
          </ac:picMkLst>
        </pc:picChg>
        <pc:cxnChg chg="mod topLvl">
          <ac:chgData name="Alvaro Arenas Pingarron - BAS" userId="523a5efc-320f-455d-9ea4-37721a87b615" providerId="ADAL" clId="{63589624-578E-454C-B1F5-6A114FC8DB33}" dt="2022-08-25T11:11:06.094" v="2233" actId="164"/>
          <ac:cxnSpMkLst>
            <pc:docMk/>
            <pc:sldMk cId="366990087" sldId="716"/>
            <ac:cxnSpMk id="65" creationId="{A83B56F4-041D-CF8E-5559-80BF3EAE44AB}"/>
          </ac:cxnSpMkLst>
        </pc:cxnChg>
        <pc:cxnChg chg="mod topLvl">
          <ac:chgData name="Alvaro Arenas Pingarron - BAS" userId="523a5efc-320f-455d-9ea4-37721a87b615" providerId="ADAL" clId="{63589624-578E-454C-B1F5-6A114FC8DB33}" dt="2022-08-25T11:11:06.094" v="2233" actId="164"/>
          <ac:cxnSpMkLst>
            <pc:docMk/>
            <pc:sldMk cId="366990087" sldId="716"/>
            <ac:cxnSpMk id="85" creationId="{4D2C432F-11FC-D721-5EAA-268154291F5A}"/>
          </ac:cxnSpMkLst>
        </pc:cxnChg>
        <pc:cxnChg chg="add mod">
          <ac:chgData name="Alvaro Arenas Pingarron - BAS" userId="523a5efc-320f-455d-9ea4-37721a87b615" providerId="ADAL" clId="{63589624-578E-454C-B1F5-6A114FC8DB33}" dt="2022-08-25T11:11:06.094" v="2233" actId="164"/>
          <ac:cxnSpMkLst>
            <pc:docMk/>
            <pc:sldMk cId="366990087" sldId="716"/>
            <ac:cxnSpMk id="92" creationId="{1D0FA46A-0CC4-7D17-A653-DB974759B6D9}"/>
          </ac:cxnSpMkLst>
        </pc:cxnChg>
      </pc:sldChg>
      <pc:sldChg chg="addSp delSp modSp add mod">
        <pc:chgData name="Alvaro Arenas Pingarron - BAS" userId="523a5efc-320f-455d-9ea4-37721a87b615" providerId="ADAL" clId="{63589624-578E-454C-B1F5-6A114FC8DB33}" dt="2022-08-24T16:16:25.935" v="1124" actId="1076"/>
        <pc:sldMkLst>
          <pc:docMk/>
          <pc:sldMk cId="3002896910" sldId="717"/>
        </pc:sldMkLst>
        <pc:spChg chg="add 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2" creationId="{BD0DB173-24E4-ECAD-55F1-AFEE2F343F6C}"/>
          </ac:spMkLst>
        </pc:spChg>
        <pc:spChg chg="add 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9" creationId="{5523B49D-0A63-1335-9A16-0C60BDB1149B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2" creationId="{F396860B-98D1-42D8-894C-4A27ECDDD72D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3" creationId="{95F661EA-AE56-4B0D-84B9-1F0477F7F2DC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4" creationId="{CE9045FD-4025-4F6E-A461-9A49657C9B96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5" creationId="{11CC0478-BC7C-4BCF-8CA1-D046C8741BD1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6" creationId="{59A91E56-562D-4F37-AF14-586D9595DDA1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7" creationId="{FD432F82-18AD-4244-8366-A96A76199AE8}"/>
          </ac:spMkLst>
        </pc:spChg>
        <pc:spChg chg="mod topLvl">
          <ac:chgData name="Alvaro Arenas Pingarron - BAS" userId="523a5efc-320f-455d-9ea4-37721a87b615" providerId="ADAL" clId="{63589624-578E-454C-B1F5-6A114FC8DB33}" dt="2022-08-24T16:16:22.345" v="1122" actId="164"/>
          <ac:spMkLst>
            <pc:docMk/>
            <pc:sldMk cId="3002896910" sldId="717"/>
            <ac:spMk id="78" creationId="{03D2F496-7BF2-4B3B-A3BF-9A5AED159DC3}"/>
          </ac:spMkLst>
        </pc:spChg>
        <pc:grpChg chg="add del mod ord">
          <ac:chgData name="Alvaro Arenas Pingarron - BAS" userId="523a5efc-320f-455d-9ea4-37721a87b615" providerId="ADAL" clId="{63589624-578E-454C-B1F5-6A114FC8DB33}" dt="2022-08-24T16:16:17.387" v="1121" actId="165"/>
          <ac:grpSpMkLst>
            <pc:docMk/>
            <pc:sldMk cId="3002896910" sldId="717"/>
            <ac:grpSpMk id="10" creationId="{7568FFBA-4216-EAA6-E46E-AFEC143DD3AA}"/>
          </ac:grpSpMkLst>
        </pc:grpChg>
        <pc:grpChg chg="add mod">
          <ac:chgData name="Alvaro Arenas Pingarron - BAS" userId="523a5efc-320f-455d-9ea4-37721a87b615" providerId="ADAL" clId="{63589624-578E-454C-B1F5-6A114FC8DB33}" dt="2022-08-24T16:16:25.935" v="1124" actId="1076"/>
          <ac:grpSpMkLst>
            <pc:docMk/>
            <pc:sldMk cId="3002896910" sldId="717"/>
            <ac:grpSpMk id="11" creationId="{3895F9CA-457F-AB22-BF70-BBF8A8FDEF8C}"/>
          </ac:grpSpMkLst>
        </pc:grpChg>
        <pc:grpChg chg="del mod">
          <ac:chgData name="Alvaro Arenas Pingarron - BAS" userId="523a5efc-320f-455d-9ea4-37721a87b615" providerId="ADAL" clId="{63589624-578E-454C-B1F5-6A114FC8DB33}" dt="2022-08-24T16:15:42.617" v="1116" actId="165"/>
          <ac:grpSpMkLst>
            <pc:docMk/>
            <pc:sldMk cId="3002896910" sldId="717"/>
            <ac:grpSpMk id="69" creationId="{C323F953-2F8C-48B2-97BB-1B12B774463E}"/>
          </ac:grpSpMkLst>
        </pc:grpChg>
        <pc:picChg chg="mod topLvl">
          <ac:chgData name="Alvaro Arenas Pingarron - BAS" userId="523a5efc-320f-455d-9ea4-37721a87b615" providerId="ADAL" clId="{63589624-578E-454C-B1F5-6A114FC8DB33}" dt="2022-08-24T16:16:22.345" v="1122" actId="164"/>
          <ac:picMkLst>
            <pc:docMk/>
            <pc:sldMk cId="3002896910" sldId="717"/>
            <ac:picMk id="70" creationId="{28872F2E-FDD0-4E02-B5CC-916D8E551BEC}"/>
          </ac:picMkLst>
        </pc:picChg>
        <pc:cxnChg chg="add mod">
          <ac:chgData name="Alvaro Arenas Pingarron - BAS" userId="523a5efc-320f-455d-9ea4-37721a87b615" providerId="ADAL" clId="{63589624-578E-454C-B1F5-6A114FC8DB33}" dt="2022-08-24T16:16:22.345" v="1122" actId="164"/>
          <ac:cxnSpMkLst>
            <pc:docMk/>
            <pc:sldMk cId="3002896910" sldId="717"/>
            <ac:cxnSpMk id="7" creationId="{2C4856AE-D38E-A3CD-AF6F-75AF9377355F}"/>
          </ac:cxnSpMkLst>
        </pc:cxnChg>
        <pc:cxnChg chg="mod topLvl">
          <ac:chgData name="Alvaro Arenas Pingarron - BAS" userId="523a5efc-320f-455d-9ea4-37721a87b615" providerId="ADAL" clId="{63589624-578E-454C-B1F5-6A114FC8DB33}" dt="2022-08-24T16:16:22.345" v="1122" actId="164"/>
          <ac:cxnSpMkLst>
            <pc:docMk/>
            <pc:sldMk cId="3002896910" sldId="717"/>
            <ac:cxnSpMk id="71" creationId="{1BD5CEEC-EA97-4824-98B8-F38E19FF5056}"/>
          </ac:cxnSpMkLst>
        </pc:cxnChg>
      </pc:sldChg>
      <pc:sldChg chg="addSp delSp modSp add del mod">
        <pc:chgData name="Alvaro Arenas Pingarron - BAS" userId="523a5efc-320f-455d-9ea4-37721a87b615" providerId="ADAL" clId="{63589624-578E-454C-B1F5-6A114FC8DB33}" dt="2022-08-24T16:36:35.376" v="1329" actId="47"/>
        <pc:sldMkLst>
          <pc:docMk/>
          <pc:sldMk cId="1942023767" sldId="718"/>
        </pc:sldMkLst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2" creationId="{2FFF09F8-4CED-6137-CF57-749BEB384BAB}"/>
          </ac:spMkLst>
        </pc:spChg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3" creationId="{3057C6C6-78D5-E29A-780B-9BEFDAE98F49}"/>
          </ac:spMkLst>
        </pc:spChg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4" creationId="{BBF0E4F3-1774-7411-3EF7-DE4BD1B46D22}"/>
          </ac:spMkLst>
        </pc:spChg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7" creationId="{E1278F26-2815-F2DE-458A-3320EC306672}"/>
          </ac:spMkLst>
        </pc:spChg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8" creationId="{33D3CEF4-5E60-CB6B-DFB2-58630C725360}"/>
          </ac:spMkLst>
        </pc:spChg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9" creationId="{2BC5360A-CBFB-4629-807F-5528D30DE34D}"/>
          </ac:spMkLst>
        </pc:spChg>
        <pc:spChg chg="add mod">
          <ac:chgData name="Alvaro Arenas Pingarron - BAS" userId="523a5efc-320f-455d-9ea4-37721a87b615" providerId="ADAL" clId="{63589624-578E-454C-B1F5-6A114FC8DB33}" dt="2022-08-24T16:26:17.879" v="1222" actId="1076"/>
          <ac:spMkLst>
            <pc:docMk/>
            <pc:sldMk cId="1942023767" sldId="718"/>
            <ac:spMk id="10" creationId="{69879E46-93D3-8E92-0F82-B6C02959BF5A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11" creationId="{80E4104B-CACD-DC20-7C5A-F3449D84B808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12" creationId="{7C53916E-9536-2C02-329A-9B68359591AA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13" creationId="{8D157987-9D84-7B02-BA92-86900A8FB79B}"/>
          </ac:spMkLst>
        </pc:spChg>
        <pc:spChg chg="del">
          <ac:chgData name="Alvaro Arenas Pingarron - BAS" userId="523a5efc-320f-455d-9ea4-37721a87b615" providerId="ADAL" clId="{63589624-578E-454C-B1F5-6A114FC8DB33}" dt="2022-08-24T16:19:54.045" v="1148" actId="478"/>
          <ac:spMkLst>
            <pc:docMk/>
            <pc:sldMk cId="1942023767" sldId="718"/>
            <ac:spMk id="14" creationId="{4DEC4C00-5335-E913-2F98-BFFE4B639374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28" creationId="{CFF54404-3715-CD84-4D62-FCBF3020FF7C}"/>
          </ac:spMkLst>
        </pc:spChg>
        <pc:spChg chg="del">
          <ac:chgData name="Alvaro Arenas Pingarron - BAS" userId="523a5efc-320f-455d-9ea4-37721a87b615" providerId="ADAL" clId="{63589624-578E-454C-B1F5-6A114FC8DB33}" dt="2022-08-24T16:19:51.383" v="1146" actId="478"/>
          <ac:spMkLst>
            <pc:docMk/>
            <pc:sldMk cId="1942023767" sldId="718"/>
            <ac:spMk id="31" creationId="{5F922BCB-4B43-438F-AF72-FB8E6D25ADE2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33" creationId="{2ECB252D-FF35-F8E6-269C-6B647DCD6A62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36" creationId="{EFD4D353-2929-7214-B538-18424D3778E7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37" creationId="{64BF1178-8EE8-5609-7B0A-ED06ADADFEF3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38" creationId="{E7E3B371-ADA5-9B40-77D2-4C1DCFAA25C1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39" creationId="{567A1543-51E3-D9B1-5587-3645F89B0DC8}"/>
          </ac:spMkLst>
        </pc:spChg>
        <pc:spChg chg="del mod topLvl">
          <ac:chgData name="Alvaro Arenas Pingarron - BAS" userId="523a5efc-320f-455d-9ea4-37721a87b615" providerId="ADAL" clId="{63589624-578E-454C-B1F5-6A114FC8DB33}" dt="2022-08-24T16:26:13.782" v="1221" actId="478"/>
          <ac:spMkLst>
            <pc:docMk/>
            <pc:sldMk cId="1942023767" sldId="718"/>
            <ac:spMk id="51" creationId="{3521D7AF-0AA1-D1C9-153F-E52F24E3FDEC}"/>
          </ac:spMkLst>
        </pc:spChg>
        <pc:spChg chg="del mod topLvl">
          <ac:chgData name="Alvaro Arenas Pingarron - BAS" userId="523a5efc-320f-455d-9ea4-37721a87b615" providerId="ADAL" clId="{63589624-578E-454C-B1F5-6A114FC8DB33}" dt="2022-08-24T16:26:13.782" v="1221" actId="478"/>
          <ac:spMkLst>
            <pc:docMk/>
            <pc:sldMk cId="1942023767" sldId="718"/>
            <ac:spMk id="52" creationId="{CAA30B7E-A2FE-1C0A-8832-068E32771802}"/>
          </ac:spMkLst>
        </pc:spChg>
        <pc:spChg chg="del mod topLvl">
          <ac:chgData name="Alvaro Arenas Pingarron - BAS" userId="523a5efc-320f-455d-9ea4-37721a87b615" providerId="ADAL" clId="{63589624-578E-454C-B1F5-6A114FC8DB33}" dt="2022-08-24T16:26:13.782" v="1221" actId="478"/>
          <ac:spMkLst>
            <pc:docMk/>
            <pc:sldMk cId="1942023767" sldId="718"/>
            <ac:spMk id="53" creationId="{B86DE61E-2F57-2C30-9FDA-C96CA5BDA85D}"/>
          </ac:spMkLst>
        </pc:spChg>
        <pc:spChg chg="del mod topLvl">
          <ac:chgData name="Alvaro Arenas Pingarron - BAS" userId="523a5efc-320f-455d-9ea4-37721a87b615" providerId="ADAL" clId="{63589624-578E-454C-B1F5-6A114FC8DB33}" dt="2022-08-24T16:26:13.782" v="1221" actId="478"/>
          <ac:spMkLst>
            <pc:docMk/>
            <pc:sldMk cId="1942023767" sldId="718"/>
            <ac:spMk id="54" creationId="{E68C7D7B-2E8D-2276-9139-F6D9B1E2D186}"/>
          </ac:spMkLst>
        </pc:spChg>
        <pc:spChg chg="del mod topLvl">
          <ac:chgData name="Alvaro Arenas Pingarron - BAS" userId="523a5efc-320f-455d-9ea4-37721a87b615" providerId="ADAL" clId="{63589624-578E-454C-B1F5-6A114FC8DB33}" dt="2022-08-24T16:26:13.782" v="1221" actId="478"/>
          <ac:spMkLst>
            <pc:docMk/>
            <pc:sldMk cId="1942023767" sldId="718"/>
            <ac:spMk id="55" creationId="{BC0F6C97-955A-A2E5-CA2D-B8A31578A602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56" creationId="{BB046D33-3F24-7316-56FB-9D854EE977BD}"/>
          </ac:spMkLst>
        </pc:spChg>
        <pc:spChg chg="add mod">
          <ac:chgData name="Alvaro Arenas Pingarron - BAS" userId="523a5efc-320f-455d-9ea4-37721a87b615" providerId="ADAL" clId="{63589624-578E-454C-B1F5-6A114FC8DB33}" dt="2022-08-24T16:26:26.439" v="1224" actId="164"/>
          <ac:spMkLst>
            <pc:docMk/>
            <pc:sldMk cId="1942023767" sldId="718"/>
            <ac:spMk id="57" creationId="{E44D4245-96A0-C9A1-B229-C2AFBA5086E1}"/>
          </ac:spMkLst>
        </pc:spChg>
        <pc:spChg chg="mod topLvl">
          <ac:chgData name="Alvaro Arenas Pingarron - BAS" userId="523a5efc-320f-455d-9ea4-37721a87b615" providerId="ADAL" clId="{63589624-578E-454C-B1F5-6A114FC8DB33}" dt="2022-08-24T16:31:59.176" v="1311" actId="164"/>
          <ac:spMkLst>
            <pc:docMk/>
            <pc:sldMk cId="1942023767" sldId="718"/>
            <ac:spMk id="60" creationId="{813BD621-C5A0-2F1E-EACE-5EFADD9327C1}"/>
          </ac:spMkLst>
        </pc:spChg>
        <pc:spChg chg="del mod">
          <ac:chgData name="Alvaro Arenas Pingarron - BAS" userId="523a5efc-320f-455d-9ea4-37721a87b615" providerId="ADAL" clId="{63589624-578E-454C-B1F5-6A114FC8DB33}" dt="2022-08-24T16:27:02.013" v="1231" actId="478"/>
          <ac:spMkLst>
            <pc:docMk/>
            <pc:sldMk cId="1942023767" sldId="718"/>
            <ac:spMk id="61" creationId="{B01EFD11-AF95-2299-2DF2-DC3A3E5D2C34}"/>
          </ac:spMkLst>
        </pc:spChg>
        <pc:spChg chg="del mod">
          <ac:chgData name="Alvaro Arenas Pingarron - BAS" userId="523a5efc-320f-455d-9ea4-37721a87b615" providerId="ADAL" clId="{63589624-578E-454C-B1F5-6A114FC8DB33}" dt="2022-08-24T16:27:07.904" v="1233" actId="478"/>
          <ac:spMkLst>
            <pc:docMk/>
            <pc:sldMk cId="1942023767" sldId="718"/>
            <ac:spMk id="62" creationId="{D03FAD9F-6347-5D5B-4C1D-E4A9E742318B}"/>
          </ac:spMkLst>
        </pc:spChg>
        <pc:spChg chg="del mod">
          <ac:chgData name="Alvaro Arenas Pingarron - BAS" userId="523a5efc-320f-455d-9ea4-37721a87b615" providerId="ADAL" clId="{63589624-578E-454C-B1F5-6A114FC8DB33}" dt="2022-08-24T16:27:05.745" v="1232" actId="478"/>
          <ac:spMkLst>
            <pc:docMk/>
            <pc:sldMk cId="1942023767" sldId="718"/>
            <ac:spMk id="63" creationId="{100E9C13-FA6F-7DAF-60B9-31164449EF61}"/>
          </ac:spMkLst>
        </pc:spChg>
        <pc:spChg chg="mod topLvl">
          <ac:chgData name="Alvaro Arenas Pingarron - BAS" userId="523a5efc-320f-455d-9ea4-37721a87b615" providerId="ADAL" clId="{63589624-578E-454C-B1F5-6A114FC8DB33}" dt="2022-08-24T16:31:59.176" v="1311" actId="164"/>
          <ac:spMkLst>
            <pc:docMk/>
            <pc:sldMk cId="1942023767" sldId="718"/>
            <ac:spMk id="64" creationId="{2C23B5D4-569F-8C65-CABC-E0CDDEF40FE9}"/>
          </ac:spMkLst>
        </pc:spChg>
        <pc:spChg chg="add mod">
          <ac:chgData name="Alvaro Arenas Pingarron - BAS" userId="523a5efc-320f-455d-9ea4-37721a87b615" providerId="ADAL" clId="{63589624-578E-454C-B1F5-6A114FC8DB33}" dt="2022-08-24T16:31:59.176" v="1311" actId="164"/>
          <ac:spMkLst>
            <pc:docMk/>
            <pc:sldMk cId="1942023767" sldId="718"/>
            <ac:spMk id="66" creationId="{A28386F6-D179-10E1-A814-C6CB525E673F}"/>
          </ac:spMkLst>
        </pc:spChg>
        <pc:spChg chg="add mod">
          <ac:chgData name="Alvaro Arenas Pingarron - BAS" userId="523a5efc-320f-455d-9ea4-37721a87b615" providerId="ADAL" clId="{63589624-578E-454C-B1F5-6A114FC8DB33}" dt="2022-08-24T16:31:59.176" v="1311" actId="164"/>
          <ac:spMkLst>
            <pc:docMk/>
            <pc:sldMk cId="1942023767" sldId="718"/>
            <ac:spMk id="73" creationId="{DCE944ED-7AC7-86D6-91B4-6EB205992D40}"/>
          </ac:spMkLst>
        </pc:spChg>
        <pc:grpChg chg="del">
          <ac:chgData name="Alvaro Arenas Pingarron - BAS" userId="523a5efc-320f-455d-9ea4-37721a87b615" providerId="ADAL" clId="{63589624-578E-454C-B1F5-6A114FC8DB33}" dt="2022-08-24T16:20:08.894" v="1149" actId="165"/>
          <ac:grpSpMkLst>
            <pc:docMk/>
            <pc:sldMk cId="1942023767" sldId="718"/>
            <ac:grpSpMk id="5" creationId="{030F2AD0-E053-714B-084B-7D99022D3500}"/>
          </ac:grpSpMkLst>
        </pc:grpChg>
        <pc:grpChg chg="del">
          <ac:chgData name="Alvaro Arenas Pingarron - BAS" userId="523a5efc-320f-455d-9ea4-37721a87b615" providerId="ADAL" clId="{63589624-578E-454C-B1F5-6A114FC8DB33}" dt="2022-08-24T16:19:49.477" v="1145" actId="478"/>
          <ac:grpSpMkLst>
            <pc:docMk/>
            <pc:sldMk cId="1942023767" sldId="718"/>
            <ac:grpSpMk id="6" creationId="{A73EB264-43B6-DE25-D968-167FDF2CF728}"/>
          </ac:grpSpMkLst>
        </pc:grpChg>
        <pc:grpChg chg="add del mod">
          <ac:chgData name="Alvaro Arenas Pingarron - BAS" userId="523a5efc-320f-455d-9ea4-37721a87b615" providerId="ADAL" clId="{63589624-578E-454C-B1F5-6A114FC8DB33}" dt="2022-08-24T16:31:54.358" v="1310" actId="165"/>
          <ac:grpSpMkLst>
            <pc:docMk/>
            <pc:sldMk cId="1942023767" sldId="718"/>
            <ac:grpSpMk id="58" creationId="{D6487853-1475-2387-694B-5765ACC92453}"/>
          </ac:grpSpMkLst>
        </pc:grpChg>
        <pc:grpChg chg="add mod ord">
          <ac:chgData name="Alvaro Arenas Pingarron - BAS" userId="523a5efc-320f-455d-9ea4-37721a87b615" providerId="ADAL" clId="{63589624-578E-454C-B1F5-6A114FC8DB33}" dt="2022-08-24T16:31:59.176" v="1311" actId="164"/>
          <ac:grpSpMkLst>
            <pc:docMk/>
            <pc:sldMk cId="1942023767" sldId="718"/>
            <ac:grpSpMk id="65" creationId="{F1D7BA2D-D1E4-2505-A87D-05E35061EE8F}"/>
          </ac:grpSpMkLst>
        </pc:grpChg>
        <pc:grpChg chg="add mod">
          <ac:chgData name="Alvaro Arenas Pingarron - BAS" userId="523a5efc-320f-455d-9ea4-37721a87b615" providerId="ADAL" clId="{63589624-578E-454C-B1F5-6A114FC8DB33}" dt="2022-08-24T16:31:59.176" v="1311" actId="164"/>
          <ac:grpSpMkLst>
            <pc:docMk/>
            <pc:sldMk cId="1942023767" sldId="718"/>
            <ac:grpSpMk id="74" creationId="{B60ABEDC-3D83-8DA8-CF9C-A7BBAD6358F7}"/>
          </ac:grpSpMkLst>
        </pc:grpChg>
        <pc:picChg chg="del">
          <ac:chgData name="Alvaro Arenas Pingarron - BAS" userId="523a5efc-320f-455d-9ea4-37721a87b615" providerId="ADAL" clId="{63589624-578E-454C-B1F5-6A114FC8DB33}" dt="2022-08-24T16:19:52.289" v="1147" actId="478"/>
          <ac:picMkLst>
            <pc:docMk/>
            <pc:sldMk cId="1942023767" sldId="718"/>
            <ac:picMk id="15" creationId="{BD0B2468-4B74-EFE0-A47A-0D628755F6AF}"/>
          </ac:picMkLst>
        </pc:picChg>
        <pc:picChg chg="mod topLvl">
          <ac:chgData name="Alvaro Arenas Pingarron - BAS" userId="523a5efc-320f-455d-9ea4-37721a87b615" providerId="ADAL" clId="{63589624-578E-454C-B1F5-6A114FC8DB33}" dt="2022-08-24T16:26:17.879" v="1222" actId="1076"/>
          <ac:picMkLst>
            <pc:docMk/>
            <pc:sldMk cId="1942023767" sldId="718"/>
            <ac:picMk id="50" creationId="{4438BB15-93C6-7C8D-A24E-9648A529DA8B}"/>
          </ac:picMkLst>
        </pc:picChg>
        <pc:picChg chg="mod topLvl">
          <ac:chgData name="Alvaro Arenas Pingarron - BAS" userId="523a5efc-320f-455d-9ea4-37721a87b615" providerId="ADAL" clId="{63589624-578E-454C-B1F5-6A114FC8DB33}" dt="2022-08-24T16:31:59.176" v="1311" actId="164"/>
          <ac:picMkLst>
            <pc:docMk/>
            <pc:sldMk cId="1942023767" sldId="718"/>
            <ac:picMk id="59" creationId="{2BD735D5-4888-1193-D587-AC55C2198CE7}"/>
          </ac:picMkLst>
        </pc:picChg>
        <pc:cxnChg chg="add mod">
          <ac:chgData name="Alvaro Arenas Pingarron - BAS" userId="523a5efc-320f-455d-9ea4-37721a87b615" providerId="ADAL" clId="{63589624-578E-454C-B1F5-6A114FC8DB33}" dt="2022-08-24T16:31:59.176" v="1311" actId="164"/>
          <ac:cxnSpMkLst>
            <pc:docMk/>
            <pc:sldMk cId="1942023767" sldId="718"/>
            <ac:cxnSpMk id="67" creationId="{ADAC7C43-9F8A-040E-1EB5-95CDCEF1B89C}"/>
          </ac:cxnSpMkLst>
        </pc:cxnChg>
      </pc:sldChg>
      <pc:sldChg chg="modSp add del mod">
        <pc:chgData name="Alvaro Arenas Pingarron - BAS" userId="523a5efc-320f-455d-9ea4-37721a87b615" providerId="ADAL" clId="{63589624-578E-454C-B1F5-6A114FC8DB33}" dt="2022-08-24T16:19:20.910" v="1141"/>
        <pc:sldMkLst>
          <pc:docMk/>
          <pc:sldMk cId="3922075801" sldId="718"/>
        </pc:sldMkLst>
        <pc:spChg chg="mod">
          <ac:chgData name="Alvaro Arenas Pingarron - BAS" userId="523a5efc-320f-455d-9ea4-37721a87b615" providerId="ADAL" clId="{63589624-578E-454C-B1F5-6A114FC8DB33}" dt="2022-08-24T16:19:17.571" v="1140" actId="14100"/>
          <ac:spMkLst>
            <pc:docMk/>
            <pc:sldMk cId="3922075801" sldId="718"/>
            <ac:spMk id="55" creationId="{BC0F6C97-955A-A2E5-CA2D-B8A31578A602}"/>
          </ac:spMkLst>
        </pc:spChg>
      </pc:sldChg>
      <pc:sldChg chg="addSp delSp modSp add mod modAnim">
        <pc:chgData name="Alvaro Arenas Pingarron - BAS" userId="523a5efc-320f-455d-9ea4-37721a87b615" providerId="ADAL" clId="{63589624-578E-454C-B1F5-6A114FC8DB33}" dt="2022-08-25T13:37:52.182" v="2550" actId="20577"/>
        <pc:sldMkLst>
          <pc:docMk/>
          <pc:sldMk cId="2261103346" sldId="719"/>
        </pc:sldMkLst>
        <pc:spChg chg="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4" creationId="{9892AF61-0E6C-9B7A-59B2-098005321579}"/>
          </ac:spMkLst>
        </pc:spChg>
        <pc:spChg chg="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7" creationId="{7A7653D6-FF20-7FC5-DE78-38AB5A3C46D9}"/>
          </ac:spMkLst>
        </pc:spChg>
        <pc:spChg chg="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9" creationId="{00D0B695-525D-DB3C-FB7A-C0F875FB254B}"/>
          </ac:spMkLst>
        </pc:spChg>
        <pc:spChg chg="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11" creationId="{3031313A-3365-6984-7209-217B8185A148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12" creationId="{DBEDF5A2-14F7-FDBA-1A72-A7F2DE0C0816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13" creationId="{47EBD020-68C9-A7ED-446B-E0FD49B7BD6B}"/>
          </ac:spMkLst>
        </pc:spChg>
        <pc:spChg chg="mod">
          <ac:chgData name="Alvaro Arenas Pingarron - BAS" userId="523a5efc-320f-455d-9ea4-37721a87b615" providerId="ADAL" clId="{63589624-578E-454C-B1F5-6A114FC8DB33}" dt="2022-08-25T13:37:52.182" v="2550" actId="20577"/>
          <ac:spMkLst>
            <pc:docMk/>
            <pc:sldMk cId="2261103346" sldId="719"/>
            <ac:spMk id="14" creationId="{4DEC4C00-5335-E913-2F98-BFFE4B639374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28" creationId="{FA7949F1-E81A-EB4E-341C-580702F88C47}"/>
          </ac:spMkLst>
        </pc:spChg>
        <pc:spChg chg="mod">
          <ac:chgData name="Alvaro Arenas Pingarron - BAS" userId="523a5efc-320f-455d-9ea4-37721a87b615" providerId="ADAL" clId="{63589624-578E-454C-B1F5-6A114FC8DB33}" dt="2022-08-25T13:15:26.506" v="2517" actId="1038"/>
          <ac:spMkLst>
            <pc:docMk/>
            <pc:sldMk cId="2261103346" sldId="719"/>
            <ac:spMk id="31" creationId="{5F922BCB-4B43-438F-AF72-FB8E6D25ADE2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33" creationId="{CA7F62F2-A070-05F0-B2E2-50E080BD53A4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36" creationId="{498104B3-661B-AD6C-B060-26E390CE5A40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37" creationId="{CF13CB72-BA9E-093D-037C-E26591D6860D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38" creationId="{B802E440-B8BB-3FC3-1E61-FF7D0D6F6D38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39" creationId="{23ADFF86-8AEE-24B3-C463-96D691392EE3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56" creationId="{1F3F6206-86D9-A93A-136F-909A487210AB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57" creationId="{3EEB2758-9254-139B-91E3-0F248766A631}"/>
          </ac:spMkLst>
        </pc:spChg>
        <pc:spChg chg="mod">
          <ac:chgData name="Alvaro Arenas Pingarron - BAS" userId="523a5efc-320f-455d-9ea4-37721a87b615" providerId="ADAL" clId="{63589624-578E-454C-B1F5-6A114FC8DB33}" dt="2022-08-24T16:48:59.829" v="1434" actId="165"/>
          <ac:spMkLst>
            <pc:docMk/>
            <pc:sldMk cId="2261103346" sldId="719"/>
            <ac:spMk id="58" creationId="{00140CE5-2BAE-DC04-3F80-F01E61040BB0}"/>
          </ac:spMkLst>
        </pc:spChg>
        <pc:spChg chg="add 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59" creationId="{41BC08B5-AA5C-743C-43F8-5D72F0B28AC7}"/>
          </ac:spMkLst>
        </pc:spChg>
        <pc:spChg chg="add 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60" creationId="{EC06C31C-D385-0EAB-BCBA-CE681C2FF1B8}"/>
          </ac:spMkLst>
        </pc:spChg>
        <pc:spChg chg="add mod topLvl">
          <ac:chgData name="Alvaro Arenas Pingarron - BAS" userId="523a5efc-320f-455d-9ea4-37721a87b615" providerId="ADAL" clId="{63589624-578E-454C-B1F5-6A114FC8DB33}" dt="2022-08-24T16:49:12.435" v="1435" actId="164"/>
          <ac:spMkLst>
            <pc:docMk/>
            <pc:sldMk cId="2261103346" sldId="719"/>
            <ac:spMk id="61" creationId="{4CDB097C-0F83-998A-16E2-8B30C650D8B1}"/>
          </ac:spMkLst>
        </pc:spChg>
        <pc:grpChg chg="add del mod">
          <ac:chgData name="Alvaro Arenas Pingarron - BAS" userId="523a5efc-320f-455d-9ea4-37721a87b615" providerId="ADAL" clId="{63589624-578E-454C-B1F5-6A114FC8DB33}" dt="2022-08-24T16:48:34.137" v="1431" actId="165"/>
          <ac:grpSpMkLst>
            <pc:docMk/>
            <pc:sldMk cId="2261103346" sldId="719"/>
            <ac:grpSpMk id="2" creationId="{5FC09181-3BC3-3105-874A-5D72EFD3DE3F}"/>
          </ac:grpSpMkLst>
        </pc:grpChg>
        <pc:grpChg chg="del">
          <ac:chgData name="Alvaro Arenas Pingarron - BAS" userId="523a5efc-320f-455d-9ea4-37721a87b615" providerId="ADAL" clId="{63589624-578E-454C-B1F5-6A114FC8DB33}" dt="2022-08-24T16:34:58.264" v="1317" actId="478"/>
          <ac:grpSpMkLst>
            <pc:docMk/>
            <pc:sldMk cId="2261103346" sldId="719"/>
            <ac:grpSpMk id="5" creationId="{030F2AD0-E053-714B-084B-7D99022D3500}"/>
          </ac:grpSpMkLst>
        </pc:grpChg>
        <pc:grpChg chg="mod topLvl">
          <ac:chgData name="Alvaro Arenas Pingarron - BAS" userId="523a5efc-320f-455d-9ea4-37721a87b615" providerId="ADAL" clId="{63589624-578E-454C-B1F5-6A114FC8DB33}" dt="2022-08-24T16:48:59.829" v="1434" actId="165"/>
          <ac:grpSpMkLst>
            <pc:docMk/>
            <pc:sldMk cId="2261103346" sldId="719"/>
            <ac:grpSpMk id="8" creationId="{2C2AF617-BF48-8FB6-C374-18B1DFE8E901}"/>
          </ac:grpSpMkLst>
        </pc:grpChg>
        <pc:grpChg chg="add del mod">
          <ac:chgData name="Alvaro Arenas Pingarron - BAS" userId="523a5efc-320f-455d-9ea4-37721a87b615" providerId="ADAL" clId="{63589624-578E-454C-B1F5-6A114FC8DB33}" dt="2022-08-24T16:48:59.829" v="1434" actId="165"/>
          <ac:grpSpMkLst>
            <pc:docMk/>
            <pc:sldMk cId="2261103346" sldId="719"/>
            <ac:grpSpMk id="62" creationId="{E227B948-A7AF-0801-27F5-5C637FC99C0F}"/>
          </ac:grpSpMkLst>
        </pc:grpChg>
        <pc:grpChg chg="add mod">
          <ac:chgData name="Alvaro Arenas Pingarron - BAS" userId="523a5efc-320f-455d-9ea4-37721a87b615" providerId="ADAL" clId="{63589624-578E-454C-B1F5-6A114FC8DB33}" dt="2022-08-24T16:49:17.450" v="1436" actId="167"/>
          <ac:grpSpMkLst>
            <pc:docMk/>
            <pc:sldMk cId="2261103346" sldId="719"/>
            <ac:grpSpMk id="63" creationId="{B49D664C-788E-59EF-A083-876ED0454229}"/>
          </ac:grpSpMkLst>
        </pc:grpChg>
        <pc:picChg chg="mod topLvl">
          <ac:chgData name="Alvaro Arenas Pingarron - BAS" userId="523a5efc-320f-455d-9ea4-37721a87b615" providerId="ADAL" clId="{63589624-578E-454C-B1F5-6A114FC8DB33}" dt="2022-08-24T16:49:12.435" v="1435" actId="164"/>
          <ac:picMkLst>
            <pc:docMk/>
            <pc:sldMk cId="2261103346" sldId="719"/>
            <ac:picMk id="3" creationId="{AD10CAB9-B71E-C8A5-922C-56D3BECB46C0}"/>
          </ac:picMkLst>
        </pc:picChg>
        <pc:cxnChg chg="mod topLvl">
          <ac:chgData name="Alvaro Arenas Pingarron - BAS" userId="523a5efc-320f-455d-9ea4-37721a87b615" providerId="ADAL" clId="{63589624-578E-454C-B1F5-6A114FC8DB33}" dt="2022-08-24T16:49:12.435" v="1435" actId="164"/>
          <ac:cxnSpMkLst>
            <pc:docMk/>
            <pc:sldMk cId="2261103346" sldId="719"/>
            <ac:cxnSpMk id="10" creationId="{96CE877E-436F-B12C-30AE-0510DBBC88CC}"/>
          </ac:cxnSpMkLst>
        </pc:cxnChg>
      </pc:sldChg>
      <pc:sldChg chg="addSp delSp modSp add del">
        <pc:chgData name="Alvaro Arenas Pingarron - BAS" userId="523a5efc-320f-455d-9ea4-37721a87b615" providerId="ADAL" clId="{63589624-578E-454C-B1F5-6A114FC8DB33}" dt="2022-08-24T17:39:19.332" v="1733" actId="47"/>
        <pc:sldMkLst>
          <pc:docMk/>
          <pc:sldMk cId="698599697" sldId="720"/>
        </pc:sldMkLst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50" creationId="{9909AD15-9AE4-7643-072D-773DC155D533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51" creationId="{84E6581F-1A9F-2426-1869-BBE521E9B123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52" creationId="{5AAADEB8-51C9-EBDD-C236-882F7741DBB9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53" creationId="{34467DC2-53CC-3005-A847-78548B935E33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54" creationId="{9E572345-B49D-A6E6-F821-B062DC2B7087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55" creationId="{D0FCEE45-1934-A971-3407-0D0779877044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2" creationId="{FFE922C4-F62A-86DA-34A0-BCB721F3587A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4" creationId="{399C4D68-34BB-B983-0477-9861DA7CFB7E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5" creationId="{07F0822E-DD71-F30B-6F83-2A2DC120BADC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6" creationId="{340DC4B1-3266-AFEA-09E5-04AA35C0AD0A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7" creationId="{E63B07B1-A3B9-1897-FE12-6DB949242525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8" creationId="{4FDC61C7-CF69-771C-8C3E-55D3BCEAFB0A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69" creationId="{E0FD4F13-9AB0-8593-06CF-76DA61C34FC9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0" creationId="{D35FCE7B-AD7C-D050-44A3-2B417519ADD9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1" creationId="{A7D9AB04-E674-84AA-E93A-B9FCFB65328E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2" creationId="{44E243C2-82E9-D550-1484-527D908C96C9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3" creationId="{8F399FA3-AFC7-B146-38EF-549095B6C16C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4" creationId="{40D72817-9967-7430-8A5F-A114F1F65320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5" creationId="{FC459771-039C-A5CB-35A5-410976471B2D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6" creationId="{05F304EE-397A-8BFA-AF51-D7A563A24FA8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7" creationId="{ECE62FB6-3EEE-C42B-DBA8-A2031F176953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8" creationId="{2BCD38F7-E0AE-DBA3-3646-302253ADF89E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79" creationId="{B259243A-B1A1-CF42-F92E-6A6E5E2DA31F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80" creationId="{61A32ADE-4285-7FF9-FDB9-3ADCAEA296B7}"/>
          </ac:spMkLst>
        </pc:spChg>
        <pc:spChg chg="mod">
          <ac:chgData name="Alvaro Arenas Pingarron - BAS" userId="523a5efc-320f-455d-9ea4-37721a87b615" providerId="ADAL" clId="{63589624-578E-454C-B1F5-6A114FC8DB33}" dt="2022-08-24T16:53:43.889" v="1442"/>
          <ac:spMkLst>
            <pc:docMk/>
            <pc:sldMk cId="698599697" sldId="720"/>
            <ac:spMk id="81" creationId="{3DEC2B06-8745-3E81-7C98-521DB5C45325}"/>
          </ac:spMkLst>
        </pc:spChg>
        <pc:grpChg chg="add del mod">
          <ac:chgData name="Alvaro Arenas Pingarron - BAS" userId="523a5efc-320f-455d-9ea4-37721a87b615" providerId="ADAL" clId="{63589624-578E-454C-B1F5-6A114FC8DB33}" dt="2022-08-24T16:53:44.841" v="1443"/>
          <ac:grpSpMkLst>
            <pc:docMk/>
            <pc:sldMk cId="698599697" sldId="720"/>
            <ac:grpSpMk id="2" creationId="{A0E2A9E7-73C6-D8B7-8BDB-A6D35D0FD329}"/>
          </ac:grpSpMkLst>
        </pc:grpChg>
        <pc:picChg chg="mod">
          <ac:chgData name="Alvaro Arenas Pingarron - BAS" userId="523a5efc-320f-455d-9ea4-37721a87b615" providerId="ADAL" clId="{63589624-578E-454C-B1F5-6A114FC8DB33}" dt="2022-08-24T16:53:43.889" v="1442"/>
          <ac:picMkLst>
            <pc:docMk/>
            <pc:sldMk cId="698599697" sldId="720"/>
            <ac:picMk id="5" creationId="{AB203438-2B6B-E1B9-263B-42BC2197A9ED}"/>
          </ac:picMkLst>
        </pc:picChg>
      </pc:sldChg>
      <pc:sldChg chg="add del">
        <pc:chgData name="Alvaro Arenas Pingarron - BAS" userId="523a5efc-320f-455d-9ea4-37721a87b615" providerId="ADAL" clId="{63589624-578E-454C-B1F5-6A114FC8DB33}" dt="2022-08-24T16:50:30.982" v="1440" actId="2696"/>
        <pc:sldMkLst>
          <pc:docMk/>
          <pc:sldMk cId="3188890900" sldId="720"/>
        </pc:sldMkLst>
      </pc:sldChg>
      <pc:sldChg chg="addSp delSp modSp add del mod modAnim">
        <pc:chgData name="Alvaro Arenas Pingarron - BAS" userId="523a5efc-320f-455d-9ea4-37721a87b615" providerId="ADAL" clId="{63589624-578E-454C-B1F5-6A114FC8DB33}" dt="2022-08-25T09:25:19.182" v="1823" actId="47"/>
        <pc:sldMkLst>
          <pc:docMk/>
          <pc:sldMk cId="2044893684" sldId="721"/>
        </pc:sldMkLst>
        <pc:spChg chg="del mod topLvl">
          <ac:chgData name="Alvaro Arenas Pingarron - BAS" userId="523a5efc-320f-455d-9ea4-37721a87b615" providerId="ADAL" clId="{63589624-578E-454C-B1F5-6A114FC8DB33}" dt="2022-08-24T17:38:29.165" v="1724" actId="478"/>
          <ac:spMkLst>
            <pc:docMk/>
            <pc:sldMk cId="2044893684" sldId="721"/>
            <ac:spMk id="4" creationId="{9892AF61-0E6C-9B7A-59B2-098005321579}"/>
          </ac:spMkLst>
        </pc:spChg>
        <pc:spChg chg="mod topLvl">
          <ac:chgData name="Alvaro Arenas Pingarron - BAS" userId="523a5efc-320f-455d-9ea4-37721a87b615" providerId="ADAL" clId="{63589624-578E-454C-B1F5-6A114FC8DB33}" dt="2022-08-24T17:36:34.627" v="1700" actId="207"/>
          <ac:spMkLst>
            <pc:docMk/>
            <pc:sldMk cId="2044893684" sldId="721"/>
            <ac:spMk id="7" creationId="{7A7653D6-FF20-7FC5-DE78-38AB5A3C46D9}"/>
          </ac:spMkLst>
        </pc:spChg>
        <pc:spChg chg="del mod topLvl">
          <ac:chgData name="Alvaro Arenas Pingarron - BAS" userId="523a5efc-320f-455d-9ea4-37721a87b615" providerId="ADAL" clId="{63589624-578E-454C-B1F5-6A114FC8DB33}" dt="2022-08-24T17:38:29.165" v="1724" actId="478"/>
          <ac:spMkLst>
            <pc:docMk/>
            <pc:sldMk cId="2044893684" sldId="721"/>
            <ac:spMk id="9" creationId="{00D0B695-525D-DB3C-FB7A-C0F875FB254B}"/>
          </ac:spMkLst>
        </pc:spChg>
        <pc:spChg chg="del mod topLvl">
          <ac:chgData name="Alvaro Arenas Pingarron - BAS" userId="523a5efc-320f-455d-9ea4-37721a87b615" providerId="ADAL" clId="{63589624-578E-454C-B1F5-6A114FC8DB33}" dt="2022-08-24T17:38:29.165" v="1724" actId="478"/>
          <ac:spMkLst>
            <pc:docMk/>
            <pc:sldMk cId="2044893684" sldId="721"/>
            <ac:spMk id="11" creationId="{3031313A-3365-6984-7209-217B8185A148}"/>
          </ac:spMkLst>
        </pc:spChg>
        <pc:spChg chg="mod">
          <ac:chgData name="Alvaro Arenas Pingarron - BAS" userId="523a5efc-320f-455d-9ea4-37721a87b615" providerId="ADAL" clId="{63589624-578E-454C-B1F5-6A114FC8DB33}" dt="2022-08-24T17:38:36.974" v="1726" actId="1076"/>
          <ac:spMkLst>
            <pc:docMk/>
            <pc:sldMk cId="2044893684" sldId="721"/>
            <ac:spMk id="14" creationId="{4DEC4C00-5335-E913-2F98-BFFE4B639374}"/>
          </ac:spMkLst>
        </pc:spChg>
        <pc:spChg chg="mod">
          <ac:chgData name="Alvaro Arenas Pingarron - BAS" userId="523a5efc-320f-455d-9ea4-37721a87b615" providerId="ADAL" clId="{63589624-578E-454C-B1F5-6A114FC8DB33}" dt="2022-08-24T17:39:53.070" v="1736"/>
          <ac:spMkLst>
            <pc:docMk/>
            <pc:sldMk cId="2044893684" sldId="721"/>
            <ac:spMk id="22" creationId="{655228AB-6418-4A6C-AB9E-5A316AE8CB82}"/>
          </ac:spMkLst>
        </pc:spChg>
        <pc:spChg chg="mod">
          <ac:chgData name="Alvaro Arenas Pingarron - BAS" userId="523a5efc-320f-455d-9ea4-37721a87b615" providerId="ADAL" clId="{63589624-578E-454C-B1F5-6A114FC8DB33}" dt="2022-08-24T17:38:52.630" v="1730" actId="1076"/>
          <ac:spMkLst>
            <pc:docMk/>
            <pc:sldMk cId="2044893684" sldId="721"/>
            <ac:spMk id="31" creationId="{5F922BCB-4B43-438F-AF72-FB8E6D25ADE2}"/>
          </ac:spMkLst>
        </pc:spChg>
        <pc:spChg chg="add mod">
          <ac:chgData name="Alvaro Arenas Pingarron - BAS" userId="523a5efc-320f-455d-9ea4-37721a87b615" providerId="ADAL" clId="{63589624-578E-454C-B1F5-6A114FC8DB33}" dt="2022-08-25T09:24:25.368" v="1820" actId="207"/>
          <ac:spMkLst>
            <pc:docMk/>
            <pc:sldMk cId="2044893684" sldId="721"/>
            <ac:spMk id="52" creationId="{9E6D3C63-544B-2730-C47B-B2E4B5AC86DE}"/>
          </ac:spMkLst>
        </pc:spChg>
        <pc:spChg chg="add mod">
          <ac:chgData name="Alvaro Arenas Pingarron - BAS" userId="523a5efc-320f-455d-9ea4-37721a87b615" providerId="ADAL" clId="{63589624-578E-454C-B1F5-6A114FC8DB33}" dt="2022-08-25T09:24:25.368" v="1820" actId="207"/>
          <ac:spMkLst>
            <pc:docMk/>
            <pc:sldMk cId="2044893684" sldId="721"/>
            <ac:spMk id="53" creationId="{8A798EE3-6236-AA25-5A1A-4F3F90277F86}"/>
          </ac:spMkLst>
        </pc:spChg>
        <pc:spChg chg="add mod">
          <ac:chgData name="Alvaro Arenas Pingarron - BAS" userId="523a5efc-320f-455d-9ea4-37721a87b615" providerId="ADAL" clId="{63589624-578E-454C-B1F5-6A114FC8DB33}" dt="2022-08-25T09:24:25.368" v="1820" actId="207"/>
          <ac:spMkLst>
            <pc:docMk/>
            <pc:sldMk cId="2044893684" sldId="721"/>
            <ac:spMk id="54" creationId="{B406D26A-B9BF-2FC8-BD39-6CFC79A959D3}"/>
          </ac:spMkLst>
        </pc:spChg>
        <pc:spChg chg="del mod topLvl">
          <ac:chgData name="Alvaro Arenas Pingarron - BAS" userId="523a5efc-320f-455d-9ea4-37721a87b615" providerId="ADAL" clId="{63589624-578E-454C-B1F5-6A114FC8DB33}" dt="2022-08-24T17:38:29.165" v="1724" actId="478"/>
          <ac:spMkLst>
            <pc:docMk/>
            <pc:sldMk cId="2044893684" sldId="721"/>
            <ac:spMk id="59" creationId="{41BC08B5-AA5C-743C-43F8-5D72F0B28AC7}"/>
          </ac:spMkLst>
        </pc:spChg>
        <pc:spChg chg="del mod topLvl">
          <ac:chgData name="Alvaro Arenas Pingarron - BAS" userId="523a5efc-320f-455d-9ea4-37721a87b615" providerId="ADAL" clId="{63589624-578E-454C-B1F5-6A114FC8DB33}" dt="2022-08-24T17:38:29.165" v="1724" actId="478"/>
          <ac:spMkLst>
            <pc:docMk/>
            <pc:sldMk cId="2044893684" sldId="721"/>
            <ac:spMk id="60" creationId="{EC06C31C-D385-0EAB-BCBA-CE681C2FF1B8}"/>
          </ac:spMkLst>
        </pc:spChg>
        <pc:spChg chg="del mod topLvl">
          <ac:chgData name="Alvaro Arenas Pingarron - BAS" userId="523a5efc-320f-455d-9ea4-37721a87b615" providerId="ADAL" clId="{63589624-578E-454C-B1F5-6A114FC8DB33}" dt="2022-08-24T17:38:29.165" v="1724" actId="478"/>
          <ac:spMkLst>
            <pc:docMk/>
            <pc:sldMk cId="2044893684" sldId="721"/>
            <ac:spMk id="61" creationId="{4CDB097C-0F83-998A-16E2-8B30C650D8B1}"/>
          </ac:spMkLst>
        </pc:spChg>
        <pc:spChg chg="add del mod">
          <ac:chgData name="Alvaro Arenas Pingarron - BAS" userId="523a5efc-320f-455d-9ea4-37721a87b615" providerId="ADAL" clId="{63589624-578E-454C-B1F5-6A114FC8DB33}" dt="2022-08-24T17:31:27.174" v="1639" actId="478"/>
          <ac:spMkLst>
            <pc:docMk/>
            <pc:sldMk cId="2044893684" sldId="721"/>
            <ac:spMk id="71" creationId="{6E38047C-69EA-7DBE-BF02-9206F24C750A}"/>
          </ac:spMkLst>
        </pc:spChg>
        <pc:spChg chg="add del mod">
          <ac:chgData name="Alvaro Arenas Pingarron - BAS" userId="523a5efc-320f-455d-9ea4-37721a87b615" providerId="ADAL" clId="{63589624-578E-454C-B1F5-6A114FC8DB33}" dt="2022-08-24T17:37:28.433" v="1712" actId="692"/>
          <ac:spMkLst>
            <pc:docMk/>
            <pc:sldMk cId="2044893684" sldId="721"/>
            <ac:spMk id="72" creationId="{60624DFC-6F7C-CE8D-C6BD-E874C4031F40}"/>
          </ac:spMkLst>
        </pc:spChg>
        <pc:spChg chg="add del mod">
          <ac:chgData name="Alvaro Arenas Pingarron - BAS" userId="523a5efc-320f-455d-9ea4-37721a87b615" providerId="ADAL" clId="{63589624-578E-454C-B1F5-6A114FC8DB33}" dt="2022-08-24T17:34:31.880" v="1668"/>
          <ac:spMkLst>
            <pc:docMk/>
            <pc:sldMk cId="2044893684" sldId="721"/>
            <ac:spMk id="73" creationId="{6EE0765E-0FC6-1F41-FF3B-993456559B81}"/>
          </ac:spMkLst>
        </pc:spChg>
        <pc:spChg chg="add mod">
          <ac:chgData name="Alvaro Arenas Pingarron - BAS" userId="523a5efc-320f-455d-9ea4-37721a87b615" providerId="ADAL" clId="{63589624-578E-454C-B1F5-6A114FC8DB33}" dt="2022-08-24T17:37:00.417" v="1708" actId="1076"/>
          <ac:spMkLst>
            <pc:docMk/>
            <pc:sldMk cId="2044893684" sldId="721"/>
            <ac:spMk id="74" creationId="{B1F5DBCC-F202-EB68-FF3A-7B945122F040}"/>
          </ac:spMkLst>
        </pc:spChg>
        <pc:spChg chg="add mod">
          <ac:chgData name="Alvaro Arenas Pingarron - BAS" userId="523a5efc-320f-455d-9ea4-37721a87b615" providerId="ADAL" clId="{63589624-578E-454C-B1F5-6A114FC8DB33}" dt="2022-08-24T17:39:13.585" v="1732" actId="1076"/>
          <ac:spMkLst>
            <pc:docMk/>
            <pc:sldMk cId="2044893684" sldId="721"/>
            <ac:spMk id="76" creationId="{51837434-BD97-D5ED-F20A-17CF288091FD}"/>
          </ac:spMkLst>
        </pc:spChg>
        <pc:grpChg chg="del">
          <ac:chgData name="Alvaro Arenas Pingarron - BAS" userId="523a5efc-320f-455d-9ea4-37721a87b615" providerId="ADAL" clId="{63589624-578E-454C-B1F5-6A114FC8DB33}" dt="2022-08-24T17:19:09.593" v="1447" actId="478"/>
          <ac:grpSpMkLst>
            <pc:docMk/>
            <pc:sldMk cId="2044893684" sldId="721"/>
            <ac:grpSpMk id="6" creationId="{A73EB264-43B6-DE25-D968-167FDF2CF728}"/>
          </ac:grpSpMkLst>
        </pc:grpChg>
        <pc:grpChg chg="del">
          <ac:chgData name="Alvaro Arenas Pingarron - BAS" userId="523a5efc-320f-455d-9ea4-37721a87b615" providerId="ADAL" clId="{63589624-578E-454C-B1F5-6A114FC8DB33}" dt="2022-08-24T17:38:29.165" v="1724" actId="478"/>
          <ac:grpSpMkLst>
            <pc:docMk/>
            <pc:sldMk cId="2044893684" sldId="721"/>
            <ac:grpSpMk id="8" creationId="{2C2AF617-BF48-8FB6-C374-18B1DFE8E901}"/>
          </ac:grpSpMkLst>
        </pc:grpChg>
        <pc:grpChg chg="del">
          <ac:chgData name="Alvaro Arenas Pingarron - BAS" userId="523a5efc-320f-455d-9ea4-37721a87b615" providerId="ADAL" clId="{63589624-578E-454C-B1F5-6A114FC8DB33}" dt="2022-08-24T17:36:23.757" v="1697" actId="165"/>
          <ac:grpSpMkLst>
            <pc:docMk/>
            <pc:sldMk cId="2044893684" sldId="721"/>
            <ac:grpSpMk id="63" creationId="{B49D664C-788E-59EF-A083-876ED0454229}"/>
          </ac:grpSpMkLst>
        </pc:grpChg>
        <pc:picChg chg="del mod topLvl">
          <ac:chgData name="Alvaro Arenas Pingarron - BAS" userId="523a5efc-320f-455d-9ea4-37721a87b615" providerId="ADAL" clId="{63589624-578E-454C-B1F5-6A114FC8DB33}" dt="2022-08-24T17:38:29.165" v="1724" actId="478"/>
          <ac:picMkLst>
            <pc:docMk/>
            <pc:sldMk cId="2044893684" sldId="721"/>
            <ac:picMk id="3" creationId="{AD10CAB9-B71E-C8A5-922C-56D3BECB46C0}"/>
          </ac:picMkLst>
        </pc:picChg>
        <pc:picChg chg="add del mod">
          <ac:chgData name="Alvaro Arenas Pingarron - BAS" userId="523a5efc-320f-455d-9ea4-37721a87b615" providerId="ADAL" clId="{63589624-578E-454C-B1F5-6A114FC8DB33}" dt="2022-08-24T17:23:41.972" v="1476" actId="478"/>
          <ac:picMkLst>
            <pc:docMk/>
            <pc:sldMk cId="2044893684" sldId="721"/>
            <ac:picMk id="5" creationId="{98B8F33A-B681-DFA4-59BA-C628C36CAFA8}"/>
          </ac:picMkLst>
        </pc:picChg>
        <pc:picChg chg="del mod">
          <ac:chgData name="Alvaro Arenas Pingarron - BAS" userId="523a5efc-320f-455d-9ea4-37721a87b615" providerId="ADAL" clId="{63589624-578E-454C-B1F5-6A114FC8DB33}" dt="2022-08-24T17:38:32.562" v="1725" actId="478"/>
          <ac:picMkLst>
            <pc:docMk/>
            <pc:sldMk cId="2044893684" sldId="721"/>
            <ac:picMk id="15" creationId="{BD0B2468-4B74-EFE0-A47A-0D628755F6AF}"/>
          </ac:picMkLst>
        </pc:picChg>
        <pc:picChg chg="add mod ord">
          <ac:chgData name="Alvaro Arenas Pingarron - BAS" userId="523a5efc-320f-455d-9ea4-37721a87b615" providerId="ADAL" clId="{63589624-578E-454C-B1F5-6A114FC8DB33}" dt="2022-08-25T08:39:13.920" v="1738" actId="1076"/>
          <ac:picMkLst>
            <pc:docMk/>
            <pc:sldMk cId="2044893684" sldId="721"/>
            <ac:picMk id="51" creationId="{395C1EC1-FC4B-2502-E7A9-ED86AC13A411}"/>
          </ac:picMkLst>
        </pc:picChg>
        <pc:inkChg chg="add del">
          <ac:chgData name="Alvaro Arenas Pingarron - BAS" userId="523a5efc-320f-455d-9ea4-37721a87b615" providerId="ADAL" clId="{63589624-578E-454C-B1F5-6A114FC8DB33}" dt="2022-08-24T17:29:27.081" v="1612" actId="9405"/>
          <ac:inkMkLst>
            <pc:docMk/>
            <pc:sldMk cId="2044893684" sldId="721"/>
            <ac:inkMk id="55" creationId="{1638E90B-EA21-3642-EBE1-1A621996398A}"/>
          </ac:inkMkLst>
        </pc:inkChg>
        <pc:inkChg chg="add del">
          <ac:chgData name="Alvaro Arenas Pingarron - BAS" userId="523a5efc-320f-455d-9ea4-37721a87b615" providerId="ADAL" clId="{63589624-578E-454C-B1F5-6A114FC8DB33}" dt="2022-08-24T17:27:19.668" v="1562" actId="9405"/>
          <ac:inkMkLst>
            <pc:docMk/>
            <pc:sldMk cId="2044893684" sldId="721"/>
            <ac:inkMk id="62" creationId="{43ACFB1B-45BF-E3A9-1AD5-359D96128821}"/>
          </ac:inkMkLst>
        </pc:inkChg>
        <pc:cxnChg chg="add mod">
          <ac:chgData name="Alvaro Arenas Pingarron - BAS" userId="523a5efc-320f-455d-9ea4-37721a87b615" providerId="ADAL" clId="{63589624-578E-454C-B1F5-6A114FC8DB33}" dt="2022-08-25T09:00:12.081" v="1767" actId="692"/>
          <ac:cxnSpMkLst>
            <pc:docMk/>
            <pc:sldMk cId="2044893684" sldId="721"/>
            <ac:cxnSpMk id="2" creationId="{99F934B0-B19F-36BD-0890-740017363091}"/>
          </ac:cxnSpMkLst>
        </pc:cxnChg>
        <pc:cxnChg chg="mod ord topLvl">
          <ac:chgData name="Alvaro Arenas Pingarron - BAS" userId="523a5efc-320f-455d-9ea4-37721a87b615" providerId="ADAL" clId="{63589624-578E-454C-B1F5-6A114FC8DB33}" dt="2022-08-24T17:38:20.027" v="1723" actId="692"/>
          <ac:cxnSpMkLst>
            <pc:docMk/>
            <pc:sldMk cId="2044893684" sldId="721"/>
            <ac:cxnSpMk id="10" creationId="{96CE877E-436F-B12C-30AE-0510DBBC88CC}"/>
          </ac:cxnSpMkLst>
        </pc:cxnChg>
        <pc:cxnChg chg="add del mod">
          <ac:chgData name="Alvaro Arenas Pingarron - BAS" userId="523a5efc-320f-455d-9ea4-37721a87b615" providerId="ADAL" clId="{63589624-578E-454C-B1F5-6A114FC8DB33}" dt="2022-08-24T17:29:26.014" v="1611" actId="11529"/>
          <ac:cxnSpMkLst>
            <pc:docMk/>
            <pc:sldMk cId="2044893684" sldId="721"/>
            <ac:cxnSpMk id="65" creationId="{6D995701-1DD7-1094-D0D9-DE7DF9932F28}"/>
          </ac:cxnSpMkLst>
        </pc:cxnChg>
        <pc:cxnChg chg="add del mod">
          <ac:chgData name="Alvaro Arenas Pingarron - BAS" userId="523a5efc-320f-455d-9ea4-37721a87b615" providerId="ADAL" clId="{63589624-578E-454C-B1F5-6A114FC8DB33}" dt="2022-08-24T17:29:22.870" v="1603"/>
          <ac:cxnSpMkLst>
            <pc:docMk/>
            <pc:sldMk cId="2044893684" sldId="721"/>
            <ac:cxnSpMk id="68" creationId="{5505871B-20C8-A7DF-722D-88C1F5C94CA5}"/>
          </ac:cxnSpMkLst>
        </pc:cxnChg>
      </pc:sldChg>
      <pc:sldChg chg="addSp delSp modSp add mod">
        <pc:chgData name="Alvaro Arenas Pingarron - BAS" userId="523a5efc-320f-455d-9ea4-37721a87b615" providerId="ADAL" clId="{63589624-578E-454C-B1F5-6A114FC8DB33}" dt="2022-08-25T13:38:07.030" v="2554" actId="20577"/>
        <pc:sldMkLst>
          <pc:docMk/>
          <pc:sldMk cId="1737245442" sldId="722"/>
        </pc:sldMkLst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4" creationId="{9B00FD74-55DB-0298-D377-05639414152F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5" creationId="{D4CEF65B-73C8-F027-4176-E680BEC54166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6" creationId="{158BDC6B-4017-7678-B844-44A850794650}"/>
          </ac:spMkLst>
        </pc:spChg>
        <pc:spChg chg="mod">
          <ac:chgData name="Alvaro Arenas Pingarron - BAS" userId="523a5efc-320f-455d-9ea4-37721a87b615" providerId="ADAL" clId="{63589624-578E-454C-B1F5-6A114FC8DB33}" dt="2022-08-25T10:57:43.433" v="2232" actId="1038"/>
          <ac:spMkLst>
            <pc:docMk/>
            <pc:sldMk cId="1737245442" sldId="722"/>
            <ac:spMk id="7" creationId="{7A7653D6-FF20-7FC5-DE78-38AB5A3C46D9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8" creationId="{AF12B819-B48C-F447-6588-09434157853D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9" creationId="{58105DAB-1FF8-D7EA-F05C-BBEC6C95F573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11" creationId="{1963A677-D20C-3A71-B81B-A8F2DBB7FAC4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12" creationId="{C51DCBAE-19CA-EA66-F40A-130D836C92EC}"/>
          </ac:spMkLst>
        </pc:spChg>
        <pc:spChg chg="mod topLvl">
          <ac:chgData name="Alvaro Arenas Pingarron - BAS" userId="523a5efc-320f-455d-9ea4-37721a87b615" providerId="ADAL" clId="{63589624-578E-454C-B1F5-6A114FC8DB33}" dt="2022-08-25T09:27:59.335" v="1865" actId="164"/>
          <ac:spMkLst>
            <pc:docMk/>
            <pc:sldMk cId="1737245442" sldId="722"/>
            <ac:spMk id="13" creationId="{DBB3C5BB-EAD7-9842-0EBC-B90434646785}"/>
          </ac:spMkLst>
        </pc:spChg>
        <pc:spChg chg="del mod">
          <ac:chgData name="Alvaro Arenas Pingarron - BAS" userId="523a5efc-320f-455d-9ea4-37721a87b615" providerId="ADAL" clId="{63589624-578E-454C-B1F5-6A114FC8DB33}" dt="2022-08-25T10:57:18.621" v="2222" actId="478"/>
          <ac:spMkLst>
            <pc:docMk/>
            <pc:sldMk cId="1737245442" sldId="722"/>
            <ac:spMk id="14" creationId="{4DEC4C00-5335-E913-2F98-BFFE4B639374}"/>
          </ac:spMkLst>
        </pc:spChg>
        <pc:spChg chg="mod">
          <ac:chgData name="Alvaro Arenas Pingarron - BAS" userId="523a5efc-320f-455d-9ea4-37721a87b615" providerId="ADAL" clId="{63589624-578E-454C-B1F5-6A114FC8DB33}" dt="2022-08-25T09:34:14.555" v="1954" actId="1076"/>
          <ac:spMkLst>
            <pc:docMk/>
            <pc:sldMk cId="1737245442" sldId="722"/>
            <ac:spMk id="19" creationId="{49B53019-2C11-B1F6-8BB1-8864FA3B6291}"/>
          </ac:spMkLst>
        </pc:spChg>
        <pc:spChg chg="add mod">
          <ac:chgData name="Alvaro Arenas Pingarron - BAS" userId="523a5efc-320f-455d-9ea4-37721a87b615" providerId="ADAL" clId="{63589624-578E-454C-B1F5-6A114FC8DB33}" dt="2022-08-25T13:38:07.030" v="2554" actId="20577"/>
          <ac:spMkLst>
            <pc:docMk/>
            <pc:sldMk cId="1737245442" sldId="722"/>
            <ac:spMk id="25" creationId="{74488618-0D31-342A-43DA-665D49DC4E10}"/>
          </ac:spMkLst>
        </pc:spChg>
        <pc:spChg chg="add mod">
          <ac:chgData name="Alvaro Arenas Pingarron - BAS" userId="523a5efc-320f-455d-9ea4-37721a87b615" providerId="ADAL" clId="{63589624-578E-454C-B1F5-6A114FC8DB33}" dt="2022-08-25T12:14:25.621" v="2395"/>
          <ac:spMkLst>
            <pc:docMk/>
            <pc:sldMk cId="1737245442" sldId="722"/>
            <ac:spMk id="27" creationId="{3A3848E3-8C4C-4BB1-EC4B-DCBCB819E1A8}"/>
          </ac:spMkLst>
        </pc:spChg>
        <pc:spChg chg="add mod">
          <ac:chgData name="Alvaro Arenas Pingarron - BAS" userId="523a5efc-320f-455d-9ea4-37721a87b615" providerId="ADAL" clId="{63589624-578E-454C-B1F5-6A114FC8DB33}" dt="2022-08-25T13:17:23.067" v="2525" actId="108"/>
          <ac:spMkLst>
            <pc:docMk/>
            <pc:sldMk cId="1737245442" sldId="722"/>
            <ac:spMk id="28" creationId="{C6784DF0-3549-A526-6BEA-F79217CBCD50}"/>
          </ac:spMkLst>
        </pc:spChg>
        <pc:spChg chg="del mod">
          <ac:chgData name="Alvaro Arenas Pingarron - BAS" userId="523a5efc-320f-455d-9ea4-37721a87b615" providerId="ADAL" clId="{63589624-578E-454C-B1F5-6A114FC8DB33}" dt="2022-08-25T13:14:56.160" v="2487" actId="478"/>
          <ac:spMkLst>
            <pc:docMk/>
            <pc:sldMk cId="1737245442" sldId="722"/>
            <ac:spMk id="31" creationId="{5F922BCB-4B43-438F-AF72-FB8E6D25ADE2}"/>
          </ac:spMkLst>
        </pc:spChg>
        <pc:spChg chg="del mod">
          <ac:chgData name="Alvaro Arenas Pingarron - BAS" userId="523a5efc-320f-455d-9ea4-37721a87b615" providerId="ADAL" clId="{63589624-578E-454C-B1F5-6A114FC8DB33}" dt="2022-08-25T12:14:23.965" v="2394" actId="478"/>
          <ac:spMkLst>
            <pc:docMk/>
            <pc:sldMk cId="1737245442" sldId="722"/>
            <ac:spMk id="52" creationId="{9E6D3C63-544B-2730-C47B-B2E4B5AC86DE}"/>
          </ac:spMkLst>
        </pc:spChg>
        <pc:spChg chg="mod">
          <ac:chgData name="Alvaro Arenas Pingarron - BAS" userId="523a5efc-320f-455d-9ea4-37721a87b615" providerId="ADAL" clId="{63589624-578E-454C-B1F5-6A114FC8DB33}" dt="2022-08-25T10:57:43.433" v="2232" actId="1038"/>
          <ac:spMkLst>
            <pc:docMk/>
            <pc:sldMk cId="1737245442" sldId="722"/>
            <ac:spMk id="53" creationId="{8A798EE3-6236-AA25-5A1A-4F3F90277F86}"/>
          </ac:spMkLst>
        </pc:spChg>
        <pc:spChg chg="mod">
          <ac:chgData name="Alvaro Arenas Pingarron - BAS" userId="523a5efc-320f-455d-9ea4-37721a87b615" providerId="ADAL" clId="{63589624-578E-454C-B1F5-6A114FC8DB33}" dt="2022-08-25T10:57:43.433" v="2232" actId="1038"/>
          <ac:spMkLst>
            <pc:docMk/>
            <pc:sldMk cId="1737245442" sldId="722"/>
            <ac:spMk id="54" creationId="{B406D26A-B9BF-2FC8-BD39-6CFC79A959D3}"/>
          </ac:spMkLst>
        </pc:spChg>
        <pc:spChg chg="mod">
          <ac:chgData name="Alvaro Arenas Pingarron - BAS" userId="523a5efc-320f-455d-9ea4-37721a87b615" providerId="ADAL" clId="{63589624-578E-454C-B1F5-6A114FC8DB33}" dt="2022-08-25T10:57:43.433" v="2232" actId="1038"/>
          <ac:spMkLst>
            <pc:docMk/>
            <pc:sldMk cId="1737245442" sldId="722"/>
            <ac:spMk id="72" creationId="{60624DFC-6F7C-CE8D-C6BD-E874C4031F40}"/>
          </ac:spMkLst>
        </pc:spChg>
        <pc:spChg chg="mod">
          <ac:chgData name="Alvaro Arenas Pingarron - BAS" userId="523a5efc-320f-455d-9ea4-37721a87b615" providerId="ADAL" clId="{63589624-578E-454C-B1F5-6A114FC8DB33}" dt="2022-08-25T10:57:43.433" v="2232" actId="1038"/>
          <ac:spMkLst>
            <pc:docMk/>
            <pc:sldMk cId="1737245442" sldId="722"/>
            <ac:spMk id="74" creationId="{B1F5DBCC-F202-EB68-FF3A-7B945122F040}"/>
          </ac:spMkLst>
        </pc:spChg>
        <pc:spChg chg="mod">
          <ac:chgData name="Alvaro Arenas Pingarron - BAS" userId="523a5efc-320f-455d-9ea4-37721a87b615" providerId="ADAL" clId="{63589624-578E-454C-B1F5-6A114FC8DB33}" dt="2022-08-25T10:57:43.433" v="2232" actId="1038"/>
          <ac:spMkLst>
            <pc:docMk/>
            <pc:sldMk cId="1737245442" sldId="722"/>
            <ac:spMk id="76" creationId="{51837434-BD97-D5ED-F20A-17CF288091FD}"/>
          </ac:spMkLst>
        </pc:spChg>
        <pc:grpChg chg="add del mod">
          <ac:chgData name="Alvaro Arenas Pingarron - BAS" userId="523a5efc-320f-455d-9ea4-37721a87b615" providerId="ADAL" clId="{63589624-578E-454C-B1F5-6A114FC8DB33}" dt="2022-08-25T09:27:24.917" v="1843" actId="165"/>
          <ac:grpSpMkLst>
            <pc:docMk/>
            <pc:sldMk cId="1737245442" sldId="722"/>
            <ac:grpSpMk id="3" creationId="{8203464E-F29A-75E5-44C5-2D2DC5469434}"/>
          </ac:grpSpMkLst>
        </pc:grpChg>
        <pc:grpChg chg="add del mod">
          <ac:chgData name="Alvaro Arenas Pingarron - BAS" userId="523a5efc-320f-455d-9ea4-37721a87b615" providerId="ADAL" clId="{63589624-578E-454C-B1F5-6A114FC8DB33}" dt="2022-08-25T09:41:16.285" v="2006" actId="478"/>
          <ac:grpSpMkLst>
            <pc:docMk/>
            <pc:sldMk cId="1737245442" sldId="722"/>
            <ac:grpSpMk id="15" creationId="{129013C5-725E-C918-1510-6E320473C54D}"/>
          </ac:grpSpMkLst>
        </pc:grpChg>
        <pc:grpChg chg="add del mod">
          <ac:chgData name="Alvaro Arenas Pingarron - BAS" userId="523a5efc-320f-455d-9ea4-37721a87b615" providerId="ADAL" clId="{63589624-578E-454C-B1F5-6A114FC8DB33}" dt="2022-08-25T09:41:22.435" v="2008" actId="21"/>
          <ac:grpSpMkLst>
            <pc:docMk/>
            <pc:sldMk cId="1737245442" sldId="722"/>
            <ac:grpSpMk id="18" creationId="{7554420B-66B7-FDB9-EDBD-7DEC5BEDB4C6}"/>
          </ac:grpSpMkLst>
        </pc:grpChg>
        <pc:picChg chg="add del mod ord">
          <ac:chgData name="Alvaro Arenas Pingarron - BAS" userId="523a5efc-320f-455d-9ea4-37721a87b615" providerId="ADAL" clId="{63589624-578E-454C-B1F5-6A114FC8DB33}" dt="2022-08-25T09:41:22.435" v="2008" actId="21"/>
          <ac:picMkLst>
            <pc:docMk/>
            <pc:sldMk cId="1737245442" sldId="722"/>
            <ac:picMk id="17" creationId="{ED875C06-6FF0-6980-463D-E46624377ED4}"/>
          </ac:picMkLst>
        </pc:picChg>
        <pc:picChg chg="add del mod">
          <ac:chgData name="Alvaro Arenas Pingarron - BAS" userId="523a5efc-320f-455d-9ea4-37721a87b615" providerId="ADAL" clId="{63589624-578E-454C-B1F5-6A114FC8DB33}" dt="2022-08-25T09:41:22.435" v="2008" actId="21"/>
          <ac:picMkLst>
            <pc:docMk/>
            <pc:sldMk cId="1737245442" sldId="722"/>
            <ac:picMk id="23" creationId="{07E27F3F-3EC3-B675-37AA-5DB5768A0F3D}"/>
          </ac:picMkLst>
        </pc:picChg>
        <pc:picChg chg="add del mod">
          <ac:chgData name="Alvaro Arenas Pingarron - BAS" userId="523a5efc-320f-455d-9ea4-37721a87b615" providerId="ADAL" clId="{63589624-578E-454C-B1F5-6A114FC8DB33}" dt="2022-08-25T09:41:18.092" v="2007" actId="478"/>
          <ac:picMkLst>
            <pc:docMk/>
            <pc:sldMk cId="1737245442" sldId="722"/>
            <ac:picMk id="24" creationId="{F979EF73-E5F7-38B4-EA13-18B292B5D49E}"/>
          </ac:picMkLst>
        </pc:picChg>
        <pc:picChg chg="add del mod">
          <ac:chgData name="Alvaro Arenas Pingarron - BAS" userId="523a5efc-320f-455d-9ea4-37721a87b615" providerId="ADAL" clId="{63589624-578E-454C-B1F5-6A114FC8DB33}" dt="2022-08-25T11:17:58.122" v="2279" actId="21"/>
          <ac:picMkLst>
            <pc:docMk/>
            <pc:sldMk cId="1737245442" sldId="722"/>
            <ac:picMk id="26" creationId="{886A4A7A-F41F-0696-7AED-E3B120D84E0A}"/>
          </ac:picMkLst>
        </pc:picChg>
        <pc:picChg chg="mod">
          <ac:chgData name="Alvaro Arenas Pingarron - BAS" userId="523a5efc-320f-455d-9ea4-37721a87b615" providerId="ADAL" clId="{63589624-578E-454C-B1F5-6A114FC8DB33}" dt="2022-08-25T12:16:21.677" v="2398" actId="14100"/>
          <ac:picMkLst>
            <pc:docMk/>
            <pc:sldMk cId="1737245442" sldId="722"/>
            <ac:picMk id="51" creationId="{395C1EC1-FC4B-2502-E7A9-ED86AC13A411}"/>
          </ac:picMkLst>
        </pc:picChg>
        <pc:cxnChg chg="add del mod">
          <ac:chgData name="Alvaro Arenas Pingarron - BAS" userId="523a5efc-320f-455d-9ea4-37721a87b615" providerId="ADAL" clId="{63589624-578E-454C-B1F5-6A114FC8DB33}" dt="2022-08-25T10:57:43.433" v="2232" actId="1038"/>
          <ac:cxnSpMkLst>
            <pc:docMk/>
            <pc:sldMk cId="1737245442" sldId="722"/>
            <ac:cxnSpMk id="2" creationId="{120BB3E0-0341-94C1-4651-98F3038B08DC}"/>
          </ac:cxnSpMkLst>
        </pc:cxnChg>
        <pc:cxnChg chg="mod">
          <ac:chgData name="Alvaro Arenas Pingarron - BAS" userId="523a5efc-320f-455d-9ea4-37721a87b615" providerId="ADAL" clId="{63589624-578E-454C-B1F5-6A114FC8DB33}" dt="2022-08-25T10:57:43.433" v="2232" actId="1038"/>
          <ac:cxnSpMkLst>
            <pc:docMk/>
            <pc:sldMk cId="1737245442" sldId="722"/>
            <ac:cxnSpMk id="10" creationId="{96CE877E-436F-B12C-30AE-0510DBBC88CC}"/>
          </ac:cxnSpMkLst>
        </pc:cxnChg>
        <pc:cxnChg chg="mod">
          <ac:chgData name="Alvaro Arenas Pingarron - BAS" userId="523a5efc-320f-455d-9ea4-37721a87b615" providerId="ADAL" clId="{63589624-578E-454C-B1F5-6A114FC8DB33}" dt="2022-08-25T09:28:53.851" v="1882"/>
          <ac:cxnSpMkLst>
            <pc:docMk/>
            <pc:sldMk cId="1737245442" sldId="722"/>
            <ac:cxnSpMk id="20" creationId="{40179DCC-CBA5-0696-D989-D87E5098AC1E}"/>
          </ac:cxnSpMkLst>
        </pc:cxnChg>
        <pc:cxnChg chg="mod">
          <ac:chgData name="Alvaro Arenas Pingarron - BAS" userId="523a5efc-320f-455d-9ea4-37721a87b615" providerId="ADAL" clId="{63589624-578E-454C-B1F5-6A114FC8DB33}" dt="2022-08-25T09:28:53.851" v="1882"/>
          <ac:cxnSpMkLst>
            <pc:docMk/>
            <pc:sldMk cId="1737245442" sldId="722"/>
            <ac:cxnSpMk id="21" creationId="{741BC62A-5965-A29B-E71C-15B9AB1BC801}"/>
          </ac:cxnSpMkLst>
        </pc:cxnChg>
      </pc:sldChg>
      <pc:sldChg chg="delSp modSp add mod">
        <pc:chgData name="Alvaro Arenas Pingarron - BAS" userId="523a5efc-320f-455d-9ea4-37721a87b615" providerId="ADAL" clId="{63589624-578E-454C-B1F5-6A114FC8DB33}" dt="2022-08-25T09:34:42.289" v="1955" actId="14826"/>
        <pc:sldMkLst>
          <pc:docMk/>
          <pc:sldMk cId="1766368971" sldId="723"/>
        </pc:sldMkLst>
        <pc:spChg chg="mod">
          <ac:chgData name="Alvaro Arenas Pingarron - BAS" userId="523a5efc-320f-455d-9ea4-37721a87b615" providerId="ADAL" clId="{63589624-578E-454C-B1F5-6A114FC8DB33}" dt="2022-08-25T09:33:51.787" v="1952" actId="1076"/>
          <ac:spMkLst>
            <pc:docMk/>
            <pc:sldMk cId="1766368971" sldId="723"/>
            <ac:spMk id="22" creationId="{ACC90DD5-2EDC-86CA-AAC3-60FFB2140FE6}"/>
          </ac:spMkLst>
        </pc:spChg>
        <pc:spChg chg="mod">
          <ac:chgData name="Alvaro Arenas Pingarron - BAS" userId="523a5efc-320f-455d-9ea4-37721a87b615" providerId="ADAL" clId="{63589624-578E-454C-B1F5-6A114FC8DB33}" dt="2022-08-25T09:33:49.115" v="1951" actId="1076"/>
          <ac:spMkLst>
            <pc:docMk/>
            <pc:sldMk cId="1766368971" sldId="723"/>
            <ac:spMk id="23" creationId="{AD751818-858D-CA75-A08D-4EA20F817B2D}"/>
          </ac:spMkLst>
        </pc:spChg>
        <pc:grpChg chg="del">
          <ac:chgData name="Alvaro Arenas Pingarron - BAS" userId="523a5efc-320f-455d-9ea4-37721a87b615" providerId="ADAL" clId="{63589624-578E-454C-B1F5-6A114FC8DB33}" dt="2022-08-25T09:33:32.430" v="1944" actId="478"/>
          <ac:grpSpMkLst>
            <pc:docMk/>
            <pc:sldMk cId="1766368971" sldId="723"/>
            <ac:grpSpMk id="18" creationId="{A53D000A-60B5-0A47-2471-ED90A463A44C}"/>
          </ac:grpSpMkLst>
        </pc:grpChg>
        <pc:picChg chg="mod">
          <ac:chgData name="Alvaro Arenas Pingarron - BAS" userId="523a5efc-320f-455d-9ea4-37721a87b615" providerId="ADAL" clId="{63589624-578E-454C-B1F5-6A114FC8DB33}" dt="2022-08-25T09:34:42.289" v="1955" actId="14826"/>
          <ac:picMkLst>
            <pc:docMk/>
            <pc:sldMk cId="1766368971" sldId="723"/>
            <ac:picMk id="47" creationId="{F01D509F-9551-4016-6E80-841C3262CE3A}"/>
          </ac:picMkLst>
        </pc:picChg>
      </pc:sldChg>
      <pc:sldChg chg="delSp modSp add del mod">
        <pc:chgData name="Alvaro Arenas Pingarron - BAS" userId="523a5efc-320f-455d-9ea4-37721a87b615" providerId="ADAL" clId="{63589624-578E-454C-B1F5-6A114FC8DB33}" dt="2022-08-25T09:26:57.391" v="1837" actId="47"/>
        <pc:sldMkLst>
          <pc:docMk/>
          <pc:sldMk cId="2227378404" sldId="723"/>
        </pc:sldMkLst>
        <pc:spChg chg="del">
          <ac:chgData name="Alvaro Arenas Pingarron - BAS" userId="523a5efc-320f-455d-9ea4-37721a87b615" providerId="ADAL" clId="{63589624-578E-454C-B1F5-6A114FC8DB33}" dt="2022-08-25T09:26:37.497" v="1832" actId="478"/>
          <ac:spMkLst>
            <pc:docMk/>
            <pc:sldMk cId="2227378404" sldId="723"/>
            <ac:spMk id="82" creationId="{938EC5D7-8967-48E1-AE67-BFB16E2B0B0B}"/>
          </ac:spMkLst>
        </pc:spChg>
        <pc:spChg chg="del">
          <ac:chgData name="Alvaro Arenas Pingarron - BAS" userId="523a5efc-320f-455d-9ea4-37721a87b615" providerId="ADAL" clId="{63589624-578E-454C-B1F5-6A114FC8DB33}" dt="2022-08-25T09:26:39.087" v="1833" actId="478"/>
          <ac:spMkLst>
            <pc:docMk/>
            <pc:sldMk cId="2227378404" sldId="723"/>
            <ac:spMk id="83" creationId="{0D0795F1-6CA0-6322-0759-BE38CCEBE279}"/>
          </ac:spMkLst>
        </pc:spChg>
        <pc:spChg chg="del">
          <ac:chgData name="Alvaro Arenas Pingarron - BAS" userId="523a5efc-320f-455d-9ea4-37721a87b615" providerId="ADAL" clId="{63589624-578E-454C-B1F5-6A114FC8DB33}" dt="2022-08-25T09:26:40.463" v="1834" actId="478"/>
          <ac:spMkLst>
            <pc:docMk/>
            <pc:sldMk cId="2227378404" sldId="723"/>
            <ac:spMk id="84" creationId="{E12BD045-5F9B-EA3A-1952-499B717CB874}"/>
          </ac:spMkLst>
        </pc:spChg>
        <pc:grpChg chg="mod">
          <ac:chgData name="Alvaro Arenas Pingarron - BAS" userId="523a5efc-320f-455d-9ea4-37721a87b615" providerId="ADAL" clId="{63589624-578E-454C-B1F5-6A114FC8DB33}" dt="2022-08-25T09:26:35.709" v="1831" actId="1076"/>
          <ac:grpSpMkLst>
            <pc:docMk/>
            <pc:sldMk cId="2227378404" sldId="723"/>
            <ac:grpSpMk id="3" creationId="{27375861-0E23-0ECE-A163-09B91241521F}"/>
          </ac:grpSpMkLst>
        </pc:grpChg>
      </pc:sldChg>
      <pc:sldChg chg="delSp modSp add mod modShow">
        <pc:chgData name="Alvaro Arenas Pingarron - BAS" userId="523a5efc-320f-455d-9ea4-37721a87b615" providerId="ADAL" clId="{63589624-578E-454C-B1F5-6A114FC8DB33}" dt="2022-08-25T11:33:08.917" v="2303" actId="729"/>
        <pc:sldMkLst>
          <pc:docMk/>
          <pc:sldMk cId="3591191977" sldId="724"/>
        </pc:sldMkLst>
        <pc:spChg chg="mod">
          <ac:chgData name="Alvaro Arenas Pingarron - BAS" userId="523a5efc-320f-455d-9ea4-37721a87b615" providerId="ADAL" clId="{63589624-578E-454C-B1F5-6A114FC8DB33}" dt="2022-08-25T09:36:59.116" v="1989" actId="1037"/>
          <ac:spMkLst>
            <pc:docMk/>
            <pc:sldMk cId="3591191977" sldId="724"/>
            <ac:spMk id="46" creationId="{21352C4C-0939-4F5A-C7A9-229E31AAB844}"/>
          </ac:spMkLst>
        </pc:spChg>
        <pc:spChg chg="mod">
          <ac:chgData name="Alvaro Arenas Pingarron - BAS" userId="523a5efc-320f-455d-9ea4-37721a87b615" providerId="ADAL" clId="{63589624-578E-454C-B1F5-6A114FC8DB33}" dt="2022-08-25T09:36:59.116" v="1989" actId="1037"/>
          <ac:spMkLst>
            <pc:docMk/>
            <pc:sldMk cId="3591191977" sldId="724"/>
            <ac:spMk id="47" creationId="{0FADD426-C2ED-59A3-E145-18D551DF6E5A}"/>
          </ac:spMkLst>
        </pc:spChg>
        <pc:spChg chg="mod">
          <ac:chgData name="Alvaro Arenas Pingarron - BAS" userId="523a5efc-320f-455d-9ea4-37721a87b615" providerId="ADAL" clId="{63589624-578E-454C-B1F5-6A114FC8DB33}" dt="2022-08-25T09:37:19.245" v="1991" actId="14100"/>
          <ac:spMkLst>
            <pc:docMk/>
            <pc:sldMk cId="3591191977" sldId="724"/>
            <ac:spMk id="91" creationId="{875C5F15-BE92-3766-657D-9BE5686D7A73}"/>
          </ac:spMkLst>
        </pc:spChg>
        <pc:spChg chg="mod">
          <ac:chgData name="Alvaro Arenas Pingarron - BAS" userId="523a5efc-320f-455d-9ea4-37721a87b615" providerId="ADAL" clId="{63589624-578E-454C-B1F5-6A114FC8DB33}" dt="2022-08-25T09:37:17.004" v="1990" actId="1076"/>
          <ac:spMkLst>
            <pc:docMk/>
            <pc:sldMk cId="3591191977" sldId="724"/>
            <ac:spMk id="110" creationId="{3387859E-A938-A464-DF61-BA95CBCC45BE}"/>
          </ac:spMkLst>
        </pc:spChg>
        <pc:grpChg chg="del">
          <ac:chgData name="Alvaro Arenas Pingarron - BAS" userId="523a5efc-320f-455d-9ea4-37721a87b615" providerId="ADAL" clId="{63589624-578E-454C-B1F5-6A114FC8DB33}" dt="2022-08-25T09:35:30.675" v="1961" actId="478"/>
          <ac:grpSpMkLst>
            <pc:docMk/>
            <pc:sldMk cId="3591191977" sldId="724"/>
            <ac:grpSpMk id="39" creationId="{6A0AF0A2-E94C-353A-D35C-64EB7316BE8E}"/>
          </ac:grpSpMkLst>
        </pc:grpChg>
        <pc:picChg chg="mod ord">
          <ac:chgData name="Alvaro Arenas Pingarron - BAS" userId="523a5efc-320f-455d-9ea4-37721a87b615" providerId="ADAL" clId="{63589624-578E-454C-B1F5-6A114FC8DB33}" dt="2022-08-25T09:36:59.116" v="1989" actId="1037"/>
          <ac:picMkLst>
            <pc:docMk/>
            <pc:sldMk cId="3591191977" sldId="724"/>
            <ac:picMk id="16" creationId="{F303575A-93D9-4714-0DF1-779C1C44C32E}"/>
          </ac:picMkLst>
        </pc:picChg>
      </pc:sldChg>
      <pc:sldChg chg="addSp delSp modSp add mod">
        <pc:chgData name="Alvaro Arenas Pingarron - BAS" userId="523a5efc-320f-455d-9ea4-37721a87b615" providerId="ADAL" clId="{63589624-578E-454C-B1F5-6A114FC8DB33}" dt="2022-08-25T09:38:23.332" v="2000" actId="1076"/>
        <pc:sldMkLst>
          <pc:docMk/>
          <pc:sldMk cId="593636247" sldId="725"/>
        </pc:sldMkLst>
        <pc:spChg chg="add mod">
          <ac:chgData name="Alvaro Arenas Pingarron - BAS" userId="523a5efc-320f-455d-9ea4-37721a87b615" providerId="ADAL" clId="{63589624-578E-454C-B1F5-6A114FC8DB33}" dt="2022-08-25T09:38:20.324" v="1999" actId="1076"/>
          <ac:spMkLst>
            <pc:docMk/>
            <pc:sldMk cId="593636247" sldId="725"/>
            <ac:spMk id="7" creationId="{3353AE08-44D8-F781-5D89-604894041F9C}"/>
          </ac:spMkLst>
        </pc:spChg>
        <pc:spChg chg="add mod">
          <ac:chgData name="Alvaro Arenas Pingarron - BAS" userId="523a5efc-320f-455d-9ea4-37721a87b615" providerId="ADAL" clId="{63589624-578E-454C-B1F5-6A114FC8DB33}" dt="2022-08-25T09:38:23.332" v="2000" actId="1076"/>
          <ac:spMkLst>
            <pc:docMk/>
            <pc:sldMk cId="593636247" sldId="725"/>
            <ac:spMk id="11" creationId="{A2013937-8883-CCF8-68B9-96AC682FEA22}"/>
          </ac:spMkLst>
        </pc:spChg>
        <pc:grpChg chg="del">
          <ac:chgData name="Alvaro Arenas Pingarron - BAS" userId="523a5efc-320f-455d-9ea4-37721a87b615" providerId="ADAL" clId="{63589624-578E-454C-B1F5-6A114FC8DB33}" dt="2022-08-25T09:37:59.168" v="1994" actId="478"/>
          <ac:grpSpMkLst>
            <pc:docMk/>
            <pc:sldMk cId="593636247" sldId="725"/>
            <ac:grpSpMk id="25" creationId="{2A17E81A-26E4-EA44-6919-425128068F01}"/>
          </ac:grpSpMkLst>
        </pc:grpChg>
        <pc:picChg chg="add mod">
          <ac:chgData name="Alvaro Arenas Pingarron - BAS" userId="523a5efc-320f-455d-9ea4-37721a87b615" providerId="ADAL" clId="{63589624-578E-454C-B1F5-6A114FC8DB33}" dt="2022-08-25T09:38:17.524" v="1998" actId="1076"/>
          <ac:picMkLst>
            <pc:docMk/>
            <pc:sldMk cId="593636247" sldId="725"/>
            <ac:picMk id="4" creationId="{19EE95C4-EF67-3C3E-F905-ABA758A59B72}"/>
          </ac:picMkLst>
        </pc:picChg>
      </pc:sldChg>
      <pc:sldChg chg="addSp delSp modSp add mod modAnim">
        <pc:chgData name="Alvaro Arenas Pingarron - BAS" userId="523a5efc-320f-455d-9ea4-37721a87b615" providerId="ADAL" clId="{63589624-578E-454C-B1F5-6A114FC8DB33}" dt="2022-08-25T13:37:37.508" v="2548" actId="20577"/>
        <pc:sldMkLst>
          <pc:docMk/>
          <pc:sldMk cId="1798338426" sldId="726"/>
        </pc:sldMkLst>
        <pc:spChg chg="del">
          <ac:chgData name="Alvaro Arenas Pingarron - BAS" userId="523a5efc-320f-455d-9ea4-37721a87b615" providerId="ADAL" clId="{63589624-578E-454C-B1F5-6A114FC8DB33}" dt="2022-08-25T10:43:18.284" v="2174" actId="478"/>
          <ac:spMkLst>
            <pc:docMk/>
            <pc:sldMk cId="1798338426" sldId="726"/>
            <ac:spMk id="14" creationId="{4DEC4C00-5335-E913-2F98-BFFE4B639374}"/>
          </ac:spMkLst>
        </pc:spChg>
        <pc:spChg chg="del">
          <ac:chgData name="Alvaro Arenas Pingarron - BAS" userId="523a5efc-320f-455d-9ea4-37721a87b615" providerId="ADAL" clId="{63589624-578E-454C-B1F5-6A114FC8DB33}" dt="2022-08-25T10:43:16.433" v="2173" actId="478"/>
          <ac:spMkLst>
            <pc:docMk/>
            <pc:sldMk cId="1798338426" sldId="726"/>
            <ac:spMk id="31" creationId="{5F922BCB-4B43-438F-AF72-FB8E6D25ADE2}"/>
          </ac:spMkLst>
        </pc:spChg>
        <pc:spChg chg="add mod">
          <ac:chgData name="Alvaro Arenas Pingarron - BAS" userId="523a5efc-320f-455d-9ea4-37721a87b615" providerId="ADAL" clId="{63589624-578E-454C-B1F5-6A114FC8DB33}" dt="2022-08-25T13:17:59.772" v="2528" actId="1036"/>
          <ac:spMkLst>
            <pc:docMk/>
            <pc:sldMk cId="1798338426" sldId="726"/>
            <ac:spMk id="50" creationId="{8C9E567D-8F97-1CA5-F6B3-142A34B59CBC}"/>
          </ac:spMkLst>
        </pc:spChg>
        <pc:spChg chg="add mod">
          <ac:chgData name="Alvaro Arenas Pingarron - BAS" userId="523a5efc-320f-455d-9ea4-37721a87b615" providerId="ADAL" clId="{63589624-578E-454C-B1F5-6A114FC8DB33}" dt="2022-08-25T13:37:03.057" v="2545" actId="1037"/>
          <ac:spMkLst>
            <pc:docMk/>
            <pc:sldMk cId="1798338426" sldId="726"/>
            <ac:spMk id="51" creationId="{FAC72599-10E3-AECF-8391-A35FD9B9829E}"/>
          </ac:spMkLst>
        </pc:spChg>
        <pc:spChg chg="add mod">
          <ac:chgData name="Alvaro Arenas Pingarron - BAS" userId="523a5efc-320f-455d-9ea4-37721a87b615" providerId="ADAL" clId="{63589624-578E-454C-B1F5-6A114FC8DB33}" dt="2022-08-25T13:37:37.508" v="2548" actId="20577"/>
          <ac:spMkLst>
            <pc:docMk/>
            <pc:sldMk cId="1798338426" sldId="726"/>
            <ac:spMk id="52" creationId="{A8ECF11C-4328-4FAC-CF6F-B6A943E7FBD0}"/>
          </ac:spMkLst>
        </pc:spChg>
        <pc:spChg chg="add del mod">
          <ac:chgData name="Alvaro Arenas Pingarron - BAS" userId="523a5efc-320f-455d-9ea4-37721a87b615" providerId="ADAL" clId="{63589624-578E-454C-B1F5-6A114FC8DB33}" dt="2022-08-25T13:10:36.012" v="2409" actId="478"/>
          <ac:spMkLst>
            <pc:docMk/>
            <pc:sldMk cId="1798338426" sldId="726"/>
            <ac:spMk id="53" creationId="{8CE29021-E53F-B9F2-E5C4-ABB21FF1AB39}"/>
          </ac:spMkLst>
        </pc:spChg>
        <pc:grpChg chg="del">
          <ac:chgData name="Alvaro Arenas Pingarron - BAS" userId="523a5efc-320f-455d-9ea4-37721a87b615" providerId="ADAL" clId="{63589624-578E-454C-B1F5-6A114FC8DB33}" dt="2022-08-25T10:43:16.433" v="2173" actId="478"/>
          <ac:grpSpMkLst>
            <pc:docMk/>
            <pc:sldMk cId="1798338426" sldId="726"/>
            <ac:grpSpMk id="6" creationId="{A73EB264-43B6-DE25-D968-167FDF2CF728}"/>
          </ac:grpSpMkLst>
        </pc:grpChg>
        <pc:grpChg chg="del">
          <ac:chgData name="Alvaro Arenas Pingarron - BAS" userId="523a5efc-320f-455d-9ea4-37721a87b615" providerId="ADAL" clId="{63589624-578E-454C-B1F5-6A114FC8DB33}" dt="2022-08-25T10:43:16.433" v="2173" actId="478"/>
          <ac:grpSpMkLst>
            <pc:docMk/>
            <pc:sldMk cId="1798338426" sldId="726"/>
            <ac:grpSpMk id="8" creationId="{2C2AF617-BF48-8FB6-C374-18B1DFE8E901}"/>
          </ac:grpSpMkLst>
        </pc:grpChg>
        <pc:grpChg chg="del">
          <ac:chgData name="Alvaro Arenas Pingarron - BAS" userId="523a5efc-320f-455d-9ea4-37721a87b615" providerId="ADAL" clId="{63589624-578E-454C-B1F5-6A114FC8DB33}" dt="2022-08-25T10:43:16.433" v="2173" actId="478"/>
          <ac:grpSpMkLst>
            <pc:docMk/>
            <pc:sldMk cId="1798338426" sldId="726"/>
            <ac:grpSpMk id="63" creationId="{B49D664C-788E-59EF-A083-876ED0454229}"/>
          </ac:grpSpMkLst>
        </pc:grpChg>
        <pc:picChg chg="add mod">
          <ac:chgData name="Alvaro Arenas Pingarron - BAS" userId="523a5efc-320f-455d-9ea4-37721a87b615" providerId="ADAL" clId="{63589624-578E-454C-B1F5-6A114FC8DB33}" dt="2022-08-25T13:37:03.057" v="2545" actId="1037"/>
          <ac:picMkLst>
            <pc:docMk/>
            <pc:sldMk cId="1798338426" sldId="726"/>
            <ac:picMk id="5" creationId="{14035C4C-0A0F-F03A-1104-F75844C12D37}"/>
          </ac:picMkLst>
        </pc:picChg>
        <pc:picChg chg="del">
          <ac:chgData name="Alvaro Arenas Pingarron - BAS" userId="523a5efc-320f-455d-9ea4-37721a87b615" providerId="ADAL" clId="{63589624-578E-454C-B1F5-6A114FC8DB33}" dt="2022-08-25T10:43:16.433" v="2173" actId="478"/>
          <ac:picMkLst>
            <pc:docMk/>
            <pc:sldMk cId="1798338426" sldId="726"/>
            <ac:picMk id="15" creationId="{BD0B2468-4B74-EFE0-A47A-0D628755F6AF}"/>
          </ac:picMkLst>
        </pc:picChg>
      </pc:sldChg>
      <pc:sldChg chg="new del">
        <pc:chgData name="Alvaro Arenas Pingarron - BAS" userId="523a5efc-320f-455d-9ea4-37721a87b615" providerId="ADAL" clId="{63589624-578E-454C-B1F5-6A114FC8DB33}" dt="2022-08-25T11:31:22.596" v="2300" actId="47"/>
        <pc:sldMkLst>
          <pc:docMk/>
          <pc:sldMk cId="2940103345" sldId="727"/>
        </pc:sldMkLst>
      </pc:sldChg>
      <pc:sldChg chg="addSp delSp modSp add mod">
        <pc:chgData name="Alvaro Arenas Pingarron - BAS" userId="523a5efc-320f-455d-9ea4-37721a87b615" providerId="ADAL" clId="{63589624-578E-454C-B1F5-6A114FC8DB33}" dt="2022-08-25T13:37:59.293" v="2552" actId="20577"/>
        <pc:sldMkLst>
          <pc:docMk/>
          <pc:sldMk cId="3231884437" sldId="728"/>
        </pc:sldMkLst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6" creationId="{931D1AFE-2502-AAED-C0D0-E1FA496B6EA7}"/>
          </ac:spMkLst>
        </pc:spChg>
        <pc:spChg chg="mod">
          <ac:chgData name="Alvaro Arenas Pingarron - BAS" userId="523a5efc-320f-455d-9ea4-37721a87b615" providerId="ADAL" clId="{63589624-578E-454C-B1F5-6A114FC8DB33}" dt="2022-08-25T12:09:18.632" v="2355" actId="1076"/>
          <ac:spMkLst>
            <pc:docMk/>
            <pc:sldMk cId="3231884437" sldId="728"/>
            <ac:spMk id="7" creationId="{7A7653D6-FF20-7FC5-DE78-38AB5A3C46D9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8" creationId="{6984780D-6296-9968-92D9-38D927E8E93E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9" creationId="{762D0DA1-1305-A747-73FE-3C4D6F4AE329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11" creationId="{8DDE6915-49A6-A1BB-69D4-735EA8645779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12" creationId="{96714EBC-DA46-5416-ED72-8E3F041C7842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13" creationId="{8E4994E5-67C3-9257-5902-2020C6A86410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14" creationId="{5E84ACEF-E727-BD22-9ADD-B0E2FBC3790B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15" creationId="{B62AA505-AA86-D744-6592-3D5A7FB2D2D4}"/>
          </ac:spMkLst>
        </pc:spChg>
        <pc:spChg chg="mod">
          <ac:chgData name="Alvaro Arenas Pingarron - BAS" userId="523a5efc-320f-455d-9ea4-37721a87b615" providerId="ADAL" clId="{63589624-578E-454C-B1F5-6A114FC8DB33}" dt="2022-08-25T11:56:27.099" v="2306"/>
          <ac:spMkLst>
            <pc:docMk/>
            <pc:sldMk cId="3231884437" sldId="728"/>
            <ac:spMk id="16" creationId="{A3888CBF-4255-47E9-7CA1-2C4E242E0359}"/>
          </ac:spMkLst>
        </pc:spChg>
        <pc:spChg chg="add mod ord">
          <ac:chgData name="Alvaro Arenas Pingarron - BAS" userId="523a5efc-320f-455d-9ea4-37721a87b615" providerId="ADAL" clId="{63589624-578E-454C-B1F5-6A114FC8DB33}" dt="2022-08-25T12:11:34.683" v="2378" actId="1076"/>
          <ac:spMkLst>
            <pc:docMk/>
            <pc:sldMk cId="3231884437" sldId="728"/>
            <ac:spMk id="19" creationId="{8B26A53C-AE3F-01C1-1EB4-AFB76E27B833}"/>
          </ac:spMkLst>
        </pc:spChg>
        <pc:spChg chg="add del mod">
          <ac:chgData name="Alvaro Arenas Pingarron - BAS" userId="523a5efc-320f-455d-9ea4-37721a87b615" providerId="ADAL" clId="{63589624-578E-454C-B1F5-6A114FC8DB33}" dt="2022-08-25T12:06:00.288" v="2336" actId="478"/>
          <ac:spMkLst>
            <pc:docMk/>
            <pc:sldMk cId="3231884437" sldId="728"/>
            <ac:spMk id="20" creationId="{3AF18B0A-94B4-35CB-2854-125DA2A53E0F}"/>
          </ac:spMkLst>
        </pc:spChg>
        <pc:spChg chg="mod">
          <ac:chgData name="Alvaro Arenas Pingarron - BAS" userId="523a5efc-320f-455d-9ea4-37721a87b615" providerId="ADAL" clId="{63589624-578E-454C-B1F5-6A114FC8DB33}" dt="2022-08-25T13:37:59.293" v="2552" actId="20577"/>
          <ac:spMkLst>
            <pc:docMk/>
            <pc:sldMk cId="3231884437" sldId="728"/>
            <ac:spMk id="25" creationId="{74488618-0D31-342A-43DA-665D49DC4E10}"/>
          </ac:spMkLst>
        </pc:spChg>
        <pc:spChg chg="add del mod">
          <ac:chgData name="Alvaro Arenas Pingarron - BAS" userId="523a5efc-320f-455d-9ea4-37721a87b615" providerId="ADAL" clId="{63589624-578E-454C-B1F5-6A114FC8DB33}" dt="2022-08-25T12:11:27.573" v="2375" actId="478"/>
          <ac:spMkLst>
            <pc:docMk/>
            <pc:sldMk cId="3231884437" sldId="728"/>
            <ac:spMk id="27" creationId="{288310CE-5562-1274-9CCD-9DF2C1838B1F}"/>
          </ac:spMkLst>
        </pc:spChg>
        <pc:spChg chg="add mod">
          <ac:chgData name="Alvaro Arenas Pingarron - BAS" userId="523a5efc-320f-455d-9ea4-37721a87b615" providerId="ADAL" clId="{63589624-578E-454C-B1F5-6A114FC8DB33}" dt="2022-08-25T12:14:19.220" v="2393" actId="1076"/>
          <ac:spMkLst>
            <pc:docMk/>
            <pc:sldMk cId="3231884437" sldId="728"/>
            <ac:spMk id="30" creationId="{27E4D009-99C2-B772-EAC2-8AB0B7F11D0A}"/>
          </ac:spMkLst>
        </pc:spChg>
        <pc:spChg chg="del">
          <ac:chgData name="Alvaro Arenas Pingarron - BAS" userId="523a5efc-320f-455d-9ea4-37721a87b615" providerId="ADAL" clId="{63589624-578E-454C-B1F5-6A114FC8DB33}" dt="2022-08-25T13:14:39.858" v="2483" actId="478"/>
          <ac:spMkLst>
            <pc:docMk/>
            <pc:sldMk cId="3231884437" sldId="728"/>
            <ac:spMk id="31" creationId="{5F922BCB-4B43-438F-AF72-FB8E6D25ADE2}"/>
          </ac:spMkLst>
        </pc:spChg>
        <pc:spChg chg="add del mod">
          <ac:chgData name="Alvaro Arenas Pingarron - BAS" userId="523a5efc-320f-455d-9ea4-37721a87b615" providerId="ADAL" clId="{63589624-578E-454C-B1F5-6A114FC8DB33}" dt="2022-08-25T13:17:32.905" v="2526"/>
          <ac:spMkLst>
            <pc:docMk/>
            <pc:sldMk cId="3231884437" sldId="728"/>
            <ac:spMk id="32" creationId="{23C674E2-B861-9331-105C-EE82533DE2C1}"/>
          </ac:spMkLst>
        </pc:spChg>
        <pc:spChg chg="add del mod">
          <ac:chgData name="Alvaro Arenas Pingarron - BAS" userId="523a5efc-320f-455d-9ea4-37721a87b615" providerId="ADAL" clId="{63589624-578E-454C-B1F5-6A114FC8DB33}" dt="2022-08-25T13:16:22.538" v="2521"/>
          <ac:spMkLst>
            <pc:docMk/>
            <pc:sldMk cId="3231884437" sldId="728"/>
            <ac:spMk id="33" creationId="{2ACD2B82-C9C3-B7C0-C9A8-2C1896249DC6}"/>
          </ac:spMkLst>
        </pc:spChg>
        <pc:spChg chg="del">
          <ac:chgData name="Alvaro Arenas Pingarron - BAS" userId="523a5efc-320f-455d-9ea4-37721a87b615" providerId="ADAL" clId="{63589624-578E-454C-B1F5-6A114FC8DB33}" dt="2022-08-25T12:04:32.837" v="2314" actId="478"/>
          <ac:spMkLst>
            <pc:docMk/>
            <pc:sldMk cId="3231884437" sldId="728"/>
            <ac:spMk id="52" creationId="{9E6D3C63-544B-2730-C47B-B2E4B5AC86DE}"/>
          </ac:spMkLst>
        </pc:spChg>
        <pc:spChg chg="del mod">
          <ac:chgData name="Alvaro Arenas Pingarron - BAS" userId="523a5efc-320f-455d-9ea4-37721a87b615" providerId="ADAL" clId="{63589624-578E-454C-B1F5-6A114FC8DB33}" dt="2022-08-25T12:13:51.493" v="2391" actId="478"/>
          <ac:spMkLst>
            <pc:docMk/>
            <pc:sldMk cId="3231884437" sldId="728"/>
            <ac:spMk id="72" creationId="{60624DFC-6F7C-CE8D-C6BD-E874C4031F40}"/>
          </ac:spMkLst>
        </pc:spChg>
        <pc:spChg chg="mod">
          <ac:chgData name="Alvaro Arenas Pingarron - BAS" userId="523a5efc-320f-455d-9ea4-37721a87b615" providerId="ADAL" clId="{63589624-578E-454C-B1F5-6A114FC8DB33}" dt="2022-08-25T12:09:26.609" v="2357" actId="1076"/>
          <ac:spMkLst>
            <pc:docMk/>
            <pc:sldMk cId="3231884437" sldId="728"/>
            <ac:spMk id="74" creationId="{B1F5DBCC-F202-EB68-FF3A-7B945122F040}"/>
          </ac:spMkLst>
        </pc:spChg>
        <pc:spChg chg="mod">
          <ac:chgData name="Alvaro Arenas Pingarron - BAS" userId="523a5efc-320f-455d-9ea4-37721a87b615" providerId="ADAL" clId="{63589624-578E-454C-B1F5-6A114FC8DB33}" dt="2022-08-25T12:04:18.572" v="2313" actId="1076"/>
          <ac:spMkLst>
            <pc:docMk/>
            <pc:sldMk cId="3231884437" sldId="728"/>
            <ac:spMk id="76" creationId="{51837434-BD97-D5ED-F20A-17CF288091FD}"/>
          </ac:spMkLst>
        </pc:spChg>
        <pc:grpChg chg="add del mod">
          <ac:chgData name="Alvaro Arenas Pingarron - BAS" userId="523a5efc-320f-455d-9ea4-37721a87b615" providerId="ADAL" clId="{63589624-578E-454C-B1F5-6A114FC8DB33}" dt="2022-08-25T12:14:39.936" v="2396" actId="478"/>
          <ac:grpSpMkLst>
            <pc:docMk/>
            <pc:sldMk cId="3231884437" sldId="728"/>
            <ac:grpSpMk id="3" creationId="{D03C0550-B40E-DD0C-9FC3-F1FE90DBD26B}"/>
          </ac:grpSpMkLst>
        </pc:grpChg>
        <pc:picChg chg="mod">
          <ac:chgData name="Alvaro Arenas Pingarron - BAS" userId="523a5efc-320f-455d-9ea4-37721a87b615" providerId="ADAL" clId="{63589624-578E-454C-B1F5-6A114FC8DB33}" dt="2022-08-25T11:56:27.099" v="2306"/>
          <ac:picMkLst>
            <pc:docMk/>
            <pc:sldMk cId="3231884437" sldId="728"/>
            <ac:picMk id="4" creationId="{F44C591A-A5A3-C241-6B00-D7E0AB65B806}"/>
          </ac:picMkLst>
        </pc:picChg>
        <pc:picChg chg="mod ord">
          <ac:chgData name="Alvaro Arenas Pingarron - BAS" userId="523a5efc-320f-455d-9ea4-37721a87b615" providerId="ADAL" clId="{63589624-578E-454C-B1F5-6A114FC8DB33}" dt="2022-08-25T13:14:49.660" v="2486" actId="12788"/>
          <ac:picMkLst>
            <pc:docMk/>
            <pc:sldMk cId="3231884437" sldId="728"/>
            <ac:picMk id="51" creationId="{395C1EC1-FC4B-2502-E7A9-ED86AC13A411}"/>
          </ac:picMkLst>
        </pc:picChg>
        <pc:cxnChg chg="mod">
          <ac:chgData name="Alvaro Arenas Pingarron - BAS" userId="523a5efc-320f-455d-9ea4-37721a87b615" providerId="ADAL" clId="{63589624-578E-454C-B1F5-6A114FC8DB33}" dt="2022-08-25T12:09:51.547" v="2360" actId="14100"/>
          <ac:cxnSpMkLst>
            <pc:docMk/>
            <pc:sldMk cId="3231884437" sldId="728"/>
            <ac:cxnSpMk id="2" creationId="{120BB3E0-0341-94C1-4651-98F3038B08DC}"/>
          </ac:cxnSpMkLst>
        </pc:cxnChg>
        <pc:cxnChg chg="mod">
          <ac:chgData name="Alvaro Arenas Pingarron - BAS" userId="523a5efc-320f-455d-9ea4-37721a87b615" providerId="ADAL" clId="{63589624-578E-454C-B1F5-6A114FC8DB33}" dt="2022-08-25T11:56:27.099" v="2306"/>
          <ac:cxnSpMkLst>
            <pc:docMk/>
            <pc:sldMk cId="3231884437" sldId="728"/>
            <ac:cxnSpMk id="5" creationId="{E5BDAA92-A551-0F01-AD13-85C328DC0218}"/>
          </ac:cxnSpMkLst>
        </pc:cxnChg>
        <pc:cxnChg chg="mod">
          <ac:chgData name="Alvaro Arenas Pingarron - BAS" userId="523a5efc-320f-455d-9ea4-37721a87b615" providerId="ADAL" clId="{63589624-578E-454C-B1F5-6A114FC8DB33}" dt="2022-08-25T12:11:52.343" v="2390" actId="14100"/>
          <ac:cxnSpMkLst>
            <pc:docMk/>
            <pc:sldMk cId="3231884437" sldId="728"/>
            <ac:cxnSpMk id="10" creationId="{96CE877E-436F-B12C-30AE-0510DBBC88CC}"/>
          </ac:cxnSpMkLst>
        </pc:cxnChg>
        <pc:cxnChg chg="mod">
          <ac:chgData name="Alvaro Arenas Pingarron - BAS" userId="523a5efc-320f-455d-9ea4-37721a87b615" providerId="ADAL" clId="{63589624-578E-454C-B1F5-6A114FC8DB33}" dt="2022-08-25T11:56:27.099" v="2306"/>
          <ac:cxnSpMkLst>
            <pc:docMk/>
            <pc:sldMk cId="3231884437" sldId="728"/>
            <ac:cxnSpMk id="17" creationId="{7A91C6FE-CA29-3722-8D92-FD52C40203C0}"/>
          </ac:cxnSpMkLst>
        </pc:cxnChg>
      </pc:sldChg>
    </pc:docChg>
  </pc:docChgLst>
  <pc:docChgLst>
    <pc:chgData name="Alvaro Arenas Pingarron - BAS" userId="523a5efc-320f-455d-9ea4-37721a87b615" providerId="ADAL" clId="{61A9AA30-ED44-42F8-828B-1084F1CD91DE}"/>
    <pc:docChg chg="undo redo custSel addSld delSld modSld sldOrd">
      <pc:chgData name="Alvaro Arenas Pingarron - BAS" userId="523a5efc-320f-455d-9ea4-37721a87b615" providerId="ADAL" clId="{61A9AA30-ED44-42F8-828B-1084F1CD91DE}" dt="2023-04-21T14:33:51.158" v="10544"/>
      <pc:docMkLst>
        <pc:docMk/>
      </pc:docMkLst>
      <pc:sldChg chg="addSp delSp modSp mod">
        <pc:chgData name="Alvaro Arenas Pingarron - BAS" userId="523a5efc-320f-455d-9ea4-37721a87b615" providerId="ADAL" clId="{61A9AA30-ED44-42F8-828B-1084F1CD91DE}" dt="2023-04-21T14:06:33.710" v="10287"/>
        <pc:sldMkLst>
          <pc:docMk/>
          <pc:sldMk cId="2818556720" sldId="438"/>
        </pc:sldMkLst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2" creationId="{166B1E6D-A1A8-3BF8-D4A9-8AB4147B8879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3" creationId="{FC3BF1D7-69CD-BBFD-8C05-8384D82B4639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4" creationId="{39770AC3-1A27-0424-FA40-0C09C7E901A7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5" creationId="{56EC6917-217C-28BA-41E7-CAA3AC5CD47F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6" creationId="{1119CEED-FE1F-89C7-DA25-B6110D86DBD3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7" creationId="{92577475-E203-9355-401D-B94DA1CDD95C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1T13:52:58.174" v="10183" actId="20577"/>
          <ac:spMkLst>
            <pc:docMk/>
            <pc:sldMk cId="2818556720" sldId="438"/>
            <ac:spMk id="9" creationId="{965EE448-84D8-4CEE-B8D1-7C12AD81FB74}"/>
          </ac:spMkLst>
        </pc:spChg>
        <pc:spChg chg="add del mod">
          <ac:chgData name="Alvaro Arenas Pingarron - BAS" userId="523a5efc-320f-455d-9ea4-37721a87b615" providerId="ADAL" clId="{61A9AA30-ED44-42F8-828B-1084F1CD91DE}" dt="2023-04-21T13:53:03.555" v="10184" actId="478"/>
          <ac:spMkLst>
            <pc:docMk/>
            <pc:sldMk cId="2818556720" sldId="438"/>
            <ac:spMk id="10" creationId="{6CBCE967-3B18-F0FB-5E68-77C5E63DEC1C}"/>
          </ac:spMkLst>
        </pc:spChg>
        <pc:spChg chg="add del mod">
          <ac:chgData name="Alvaro Arenas Pingarron - BAS" userId="523a5efc-320f-455d-9ea4-37721a87b615" providerId="ADAL" clId="{61A9AA30-ED44-42F8-828B-1084F1CD91DE}" dt="2023-04-04T17:31:49.739" v="2329" actId="478"/>
          <ac:spMkLst>
            <pc:docMk/>
            <pc:sldMk cId="2818556720" sldId="438"/>
            <ac:spMk id="10" creationId="{CC1FDCE3-E331-DF41-808D-FDD6F8FE8DC2}"/>
          </ac:spMkLst>
        </pc:spChg>
        <pc:spChg chg="add del mod">
          <ac:chgData name="Alvaro Arenas Pingarron - BAS" userId="523a5efc-320f-455d-9ea4-37721a87b615" providerId="ADAL" clId="{61A9AA30-ED44-42F8-828B-1084F1CD91DE}" dt="2023-04-21T14:06:33.453" v="10286" actId="478"/>
          <ac:spMkLst>
            <pc:docMk/>
            <pc:sldMk cId="2818556720" sldId="438"/>
            <ac:spMk id="11" creationId="{7645C8C7-840E-B15E-E8C9-61D0112E2EC5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2" creationId="{34F4C049-DF16-17C0-B0BA-85AF279A8966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3" creationId="{5E7C1522-FF84-8F71-542A-D1E2E220678D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4" creationId="{EF5DDCB5-43FC-ECF1-8413-A48923835C34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5" creationId="{8ED5053C-A775-BD49-87BA-FBA815B2DB50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6" creationId="{CD8E063B-AE1D-57FC-5CFC-A11199395C73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7" creationId="{BBA7E863-6862-374B-C8E8-52A732008567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8" creationId="{B116B512-B16C-FAD4-0CFE-697E082256EA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19" creationId="{E3A0B94C-C5CC-8B8A-E65A-7C6682E801C6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20" creationId="{1C450454-8122-006F-CDA2-3957A8564299}"/>
          </ac:spMkLst>
        </pc:spChg>
        <pc:spChg chg="add mod">
          <ac:chgData name="Alvaro Arenas Pingarron - BAS" userId="523a5efc-320f-455d-9ea4-37721a87b615" providerId="ADAL" clId="{61A9AA30-ED44-42F8-828B-1084F1CD91DE}" dt="2023-04-21T14:06:33.710" v="10287"/>
          <ac:spMkLst>
            <pc:docMk/>
            <pc:sldMk cId="2818556720" sldId="438"/>
            <ac:spMk id="21" creationId="{09520750-C832-81A7-5A5F-1B1E7D81A693}"/>
          </ac:spMkLst>
        </pc:spChg>
        <pc:spChg chg="mod">
          <ac:chgData name="Alvaro Arenas Pingarron - BAS" userId="523a5efc-320f-455d-9ea4-37721a87b615" providerId="ADAL" clId="{61A9AA30-ED44-42F8-828B-1084F1CD91DE}" dt="2023-04-21T13:53:28.495" v="10192" actId="1076"/>
          <ac:spMkLst>
            <pc:docMk/>
            <pc:sldMk cId="2818556720" sldId="438"/>
            <ac:spMk id="1411" creationId="{00000000-0000-0000-0000-000000000000}"/>
          </ac:spMkLst>
        </pc:spChg>
        <pc:spChg chg="mod">
          <ac:chgData name="Alvaro Arenas Pingarron - BAS" userId="523a5efc-320f-455d-9ea4-37721a87b615" providerId="ADAL" clId="{61A9AA30-ED44-42F8-828B-1084F1CD91DE}" dt="2023-04-21T13:53:25.647" v="10191" actId="1076"/>
          <ac:spMkLst>
            <pc:docMk/>
            <pc:sldMk cId="2818556720" sldId="438"/>
            <ac:spMk id="1412" creationId="{00000000-0000-0000-0000-000000000000}"/>
          </ac:spMkLst>
        </pc:spChg>
        <pc:picChg chg="mod">
          <ac:chgData name="Alvaro Arenas Pingarron - BAS" userId="523a5efc-320f-455d-9ea4-37721a87b615" providerId="ADAL" clId="{61A9AA30-ED44-42F8-828B-1084F1CD91DE}" dt="2023-04-21T13:53:22.599" v="10190" actId="1076"/>
          <ac:picMkLst>
            <pc:docMk/>
            <pc:sldMk cId="2818556720" sldId="438"/>
            <ac:picMk id="1410" creationId="{00000000-0000-0000-0000-000000000000}"/>
          </ac:picMkLst>
        </pc:picChg>
      </pc:sldChg>
      <pc:sldChg chg="addSp delSp modSp mod">
        <pc:chgData name="Alvaro Arenas Pingarron - BAS" userId="523a5efc-320f-455d-9ea4-37721a87b615" providerId="ADAL" clId="{61A9AA30-ED44-42F8-828B-1084F1CD91DE}" dt="2023-04-21T10:11:15.539" v="9285" actId="20577"/>
        <pc:sldMkLst>
          <pc:docMk/>
          <pc:sldMk cId="1932153818" sldId="590"/>
        </pc:sldMkLst>
        <pc:spChg chg="mod">
          <ac:chgData name="Alvaro Arenas Pingarron - BAS" userId="523a5efc-320f-455d-9ea4-37721a87b615" providerId="ADAL" clId="{61A9AA30-ED44-42F8-828B-1084F1CD91DE}" dt="2023-04-20T15:45:39.730" v="7332" actId="27803"/>
          <ac:spMkLst>
            <pc:docMk/>
            <pc:sldMk cId="1932153818" sldId="590"/>
            <ac:spMk id="8" creationId="{61F2A7CE-0783-1660-15E4-96259B37143F}"/>
          </ac:spMkLst>
        </pc:spChg>
        <pc:spChg chg="mod">
          <ac:chgData name="Alvaro Arenas Pingarron - BAS" userId="523a5efc-320f-455d-9ea4-37721a87b615" providerId="ADAL" clId="{61A9AA30-ED44-42F8-828B-1084F1CD91DE}" dt="2023-04-21T10:11:15.539" v="9285" actId="20577"/>
          <ac:spMkLst>
            <pc:docMk/>
            <pc:sldMk cId="1932153818" sldId="590"/>
            <ac:spMk id="9" creationId="{71091DFA-8912-4FC6-9932-DBDD585AF721}"/>
          </ac:spMkLst>
        </pc:spChg>
        <pc:spChg chg="mod">
          <ac:chgData name="Alvaro Arenas Pingarron - BAS" userId="523a5efc-320f-455d-9ea4-37721a87b615" providerId="ADAL" clId="{61A9AA30-ED44-42F8-828B-1084F1CD91DE}" dt="2023-04-20T15:47:32.595" v="7358" actId="14100"/>
          <ac:spMkLst>
            <pc:docMk/>
            <pc:sldMk cId="1932153818" sldId="590"/>
            <ac:spMk id="10" creationId="{746DCC43-31F5-4530-9FA5-F6F70AEB07EC}"/>
          </ac:spMkLst>
        </pc:spChg>
        <pc:spChg chg="mod">
          <ac:chgData name="Alvaro Arenas Pingarron - BAS" userId="523a5efc-320f-455d-9ea4-37721a87b615" providerId="ADAL" clId="{61A9AA30-ED44-42F8-828B-1084F1CD91DE}" dt="2023-04-20T15:45:39.730" v="7332" actId="27803"/>
          <ac:spMkLst>
            <pc:docMk/>
            <pc:sldMk cId="1932153818" sldId="590"/>
            <ac:spMk id="11" creationId="{734D3345-A4E2-B152-D8FB-679431CC6600}"/>
          </ac:spMkLst>
        </pc:spChg>
        <pc:spChg chg="mod">
          <ac:chgData name="Alvaro Arenas Pingarron - BAS" userId="523a5efc-320f-455d-9ea4-37721a87b615" providerId="ADAL" clId="{61A9AA30-ED44-42F8-828B-1084F1CD91DE}" dt="2023-04-20T15:45:39.730" v="7332" actId="27803"/>
          <ac:spMkLst>
            <pc:docMk/>
            <pc:sldMk cId="1932153818" sldId="590"/>
            <ac:spMk id="12" creationId="{BD73DB26-EC40-04F4-8CF8-D6042F5CC638}"/>
          </ac:spMkLst>
        </pc:spChg>
        <pc:spChg chg="mod">
          <ac:chgData name="Alvaro Arenas Pingarron - BAS" userId="523a5efc-320f-455d-9ea4-37721a87b615" providerId="ADAL" clId="{61A9AA30-ED44-42F8-828B-1084F1CD91DE}" dt="2023-04-20T15:45:25.744" v="7327" actId="27803"/>
          <ac:spMkLst>
            <pc:docMk/>
            <pc:sldMk cId="1932153818" sldId="590"/>
            <ac:spMk id="14" creationId="{D92C617A-F3AF-3566-3D3A-B9A21937EE46}"/>
          </ac:spMkLst>
        </pc:spChg>
        <pc:spChg chg="mod">
          <ac:chgData name="Alvaro Arenas Pingarron - BAS" userId="523a5efc-320f-455d-9ea4-37721a87b615" providerId="ADAL" clId="{61A9AA30-ED44-42F8-828B-1084F1CD91DE}" dt="2023-04-20T15:45:25.744" v="7327" actId="27803"/>
          <ac:spMkLst>
            <pc:docMk/>
            <pc:sldMk cId="1932153818" sldId="590"/>
            <ac:spMk id="15" creationId="{5D33CC66-D16C-7A12-EB25-E31E1E617CC7}"/>
          </ac:spMkLst>
        </pc:spChg>
        <pc:spChg chg="mod">
          <ac:chgData name="Alvaro Arenas Pingarron - BAS" userId="523a5efc-320f-455d-9ea4-37721a87b615" providerId="ADAL" clId="{61A9AA30-ED44-42F8-828B-1084F1CD91DE}" dt="2023-04-20T15:45:25.744" v="7327" actId="27803"/>
          <ac:spMkLst>
            <pc:docMk/>
            <pc:sldMk cId="1932153818" sldId="590"/>
            <ac:spMk id="16" creationId="{F7991B59-1A09-16EC-7E71-058FAE29CCE4}"/>
          </ac:spMkLst>
        </pc:spChg>
        <pc:spChg chg="mod">
          <ac:chgData name="Alvaro Arenas Pingarron - BAS" userId="523a5efc-320f-455d-9ea4-37721a87b615" providerId="ADAL" clId="{61A9AA30-ED44-42F8-828B-1084F1CD91DE}" dt="2023-04-20T15:45:25.744" v="7327" actId="27803"/>
          <ac:spMkLst>
            <pc:docMk/>
            <pc:sldMk cId="1932153818" sldId="590"/>
            <ac:spMk id="17" creationId="{B132BC06-89B8-87D7-D18F-C75C3A04A48F}"/>
          </ac:spMkLst>
        </pc:spChg>
        <pc:spChg chg="mod">
          <ac:chgData name="Alvaro Arenas Pingarron - BAS" userId="523a5efc-320f-455d-9ea4-37721a87b615" providerId="ADAL" clId="{61A9AA30-ED44-42F8-828B-1084F1CD91DE}" dt="2023-04-20T15:46:28.048" v="7346" actId="27803"/>
          <ac:spMkLst>
            <pc:docMk/>
            <pc:sldMk cId="1932153818" sldId="590"/>
            <ac:spMk id="19" creationId="{E3268350-89F0-7E23-1D0D-C813C34F1501}"/>
          </ac:spMkLst>
        </pc:spChg>
        <pc:spChg chg="mod">
          <ac:chgData name="Alvaro Arenas Pingarron - BAS" userId="523a5efc-320f-455d-9ea4-37721a87b615" providerId="ADAL" clId="{61A9AA30-ED44-42F8-828B-1084F1CD91DE}" dt="2023-04-20T15:46:28.048" v="7346" actId="27803"/>
          <ac:spMkLst>
            <pc:docMk/>
            <pc:sldMk cId="1932153818" sldId="590"/>
            <ac:spMk id="20" creationId="{5B4A09D0-97F2-2398-4248-CCA01FB32805}"/>
          </ac:spMkLst>
        </pc:spChg>
        <pc:spChg chg="mod">
          <ac:chgData name="Alvaro Arenas Pingarron - BAS" userId="523a5efc-320f-455d-9ea4-37721a87b615" providerId="ADAL" clId="{61A9AA30-ED44-42F8-828B-1084F1CD91DE}" dt="2023-04-20T15:46:28.048" v="7346" actId="27803"/>
          <ac:spMkLst>
            <pc:docMk/>
            <pc:sldMk cId="1932153818" sldId="590"/>
            <ac:spMk id="21" creationId="{5785784E-67A2-52AD-C42F-3D37D9CD8E35}"/>
          </ac:spMkLst>
        </pc:spChg>
        <pc:spChg chg="mod">
          <ac:chgData name="Alvaro Arenas Pingarron - BAS" userId="523a5efc-320f-455d-9ea4-37721a87b615" providerId="ADAL" clId="{61A9AA30-ED44-42F8-828B-1084F1CD91DE}" dt="2023-04-20T15:45:51.026" v="7333" actId="27803"/>
          <ac:spMkLst>
            <pc:docMk/>
            <pc:sldMk cId="1932153818" sldId="590"/>
            <ac:spMk id="23" creationId="{FD5A3212-AD1D-914A-5E4D-41BA34120EE3}"/>
          </ac:spMkLst>
        </pc:spChg>
        <pc:spChg chg="mod">
          <ac:chgData name="Alvaro Arenas Pingarron - BAS" userId="523a5efc-320f-455d-9ea4-37721a87b615" providerId="ADAL" clId="{61A9AA30-ED44-42F8-828B-1084F1CD91DE}" dt="2023-04-20T15:45:51.026" v="7333" actId="27803"/>
          <ac:spMkLst>
            <pc:docMk/>
            <pc:sldMk cId="1932153818" sldId="590"/>
            <ac:spMk id="24" creationId="{471FD311-00C4-3D82-1001-15435869FE84}"/>
          </ac:spMkLst>
        </pc:spChg>
        <pc:spChg chg="mod">
          <ac:chgData name="Alvaro Arenas Pingarron - BAS" userId="523a5efc-320f-455d-9ea4-37721a87b615" providerId="ADAL" clId="{61A9AA30-ED44-42F8-828B-1084F1CD91DE}" dt="2023-04-20T15:46:01.715" v="7337" actId="1076"/>
          <ac:spMkLst>
            <pc:docMk/>
            <pc:sldMk cId="1932153818" sldId="590"/>
            <ac:spMk id="25" creationId="{0D3C64C6-2D95-FB55-FF64-33944ECDB254}"/>
          </ac:spMkLst>
        </pc:spChg>
        <pc:spChg chg="mod">
          <ac:chgData name="Alvaro Arenas Pingarron - BAS" userId="523a5efc-320f-455d-9ea4-37721a87b615" providerId="ADAL" clId="{61A9AA30-ED44-42F8-828B-1084F1CD91DE}" dt="2023-04-20T15:45:51.026" v="7333" actId="27803"/>
          <ac:spMkLst>
            <pc:docMk/>
            <pc:sldMk cId="1932153818" sldId="590"/>
            <ac:spMk id="26" creationId="{1E2A624F-7B11-65EE-215F-D7E341177391}"/>
          </ac:spMkLst>
        </pc:spChg>
        <pc:spChg chg="mod">
          <ac:chgData name="Alvaro Arenas Pingarron - BAS" userId="523a5efc-320f-455d-9ea4-37721a87b615" providerId="ADAL" clId="{61A9AA30-ED44-42F8-828B-1084F1CD91DE}" dt="2023-04-20T15:46:38.392" v="7350" actId="27803"/>
          <ac:spMkLst>
            <pc:docMk/>
            <pc:sldMk cId="1932153818" sldId="590"/>
            <ac:spMk id="30" creationId="{92D1D17D-8645-F5C1-9A9E-73A97A1FCC7B}"/>
          </ac:spMkLst>
        </pc:spChg>
        <pc:spChg chg="mod">
          <ac:chgData name="Alvaro Arenas Pingarron - BAS" userId="523a5efc-320f-455d-9ea4-37721a87b615" providerId="ADAL" clId="{61A9AA30-ED44-42F8-828B-1084F1CD91DE}" dt="2023-04-20T15:46:38.392" v="7350" actId="27803"/>
          <ac:spMkLst>
            <pc:docMk/>
            <pc:sldMk cId="1932153818" sldId="590"/>
            <ac:spMk id="31" creationId="{F5BB6C58-95FA-095C-D144-CAD737FF43FD}"/>
          </ac:spMkLst>
        </pc:spChg>
        <pc:spChg chg="mod">
          <ac:chgData name="Alvaro Arenas Pingarron - BAS" userId="523a5efc-320f-455d-9ea4-37721a87b615" providerId="ADAL" clId="{61A9AA30-ED44-42F8-828B-1084F1CD91DE}" dt="2023-04-20T15:46:38.392" v="7350" actId="27803"/>
          <ac:spMkLst>
            <pc:docMk/>
            <pc:sldMk cId="1932153818" sldId="590"/>
            <ac:spMk id="32" creationId="{E5F610C1-9CBC-07C1-B931-695EB36BC6C3}"/>
          </ac:spMkLst>
        </pc:spChg>
        <pc:spChg chg="mod">
          <ac:chgData name="Alvaro Arenas Pingarron - BAS" userId="523a5efc-320f-455d-9ea4-37721a87b615" providerId="ADAL" clId="{61A9AA30-ED44-42F8-828B-1084F1CD91DE}" dt="2023-04-20T15:46:34.241" v="7349" actId="27803"/>
          <ac:spMkLst>
            <pc:docMk/>
            <pc:sldMk cId="1932153818" sldId="590"/>
            <ac:spMk id="34" creationId="{5CB6522F-D858-6DC7-FC47-432F2DAFEEC7}"/>
          </ac:spMkLst>
        </pc:spChg>
        <pc:spChg chg="mod">
          <ac:chgData name="Alvaro Arenas Pingarron - BAS" userId="523a5efc-320f-455d-9ea4-37721a87b615" providerId="ADAL" clId="{61A9AA30-ED44-42F8-828B-1084F1CD91DE}" dt="2023-04-20T15:46:34.241" v="7349" actId="27803"/>
          <ac:spMkLst>
            <pc:docMk/>
            <pc:sldMk cId="1932153818" sldId="590"/>
            <ac:spMk id="35" creationId="{B5643426-62C5-4E73-8302-851E60233FF8}"/>
          </ac:spMkLst>
        </pc:spChg>
        <pc:spChg chg="mod">
          <ac:chgData name="Alvaro Arenas Pingarron - BAS" userId="523a5efc-320f-455d-9ea4-37721a87b615" providerId="ADAL" clId="{61A9AA30-ED44-42F8-828B-1084F1CD91DE}" dt="2023-04-20T15:46:34.241" v="7349" actId="27803"/>
          <ac:spMkLst>
            <pc:docMk/>
            <pc:sldMk cId="1932153818" sldId="590"/>
            <ac:spMk id="36" creationId="{CF9DDCFB-77FF-ABD0-4E77-8994E3073DB6}"/>
          </ac:spMkLst>
        </pc:spChg>
        <pc:spChg chg="mod">
          <ac:chgData name="Alvaro Arenas Pingarron - BAS" userId="523a5efc-320f-455d-9ea4-37721a87b615" providerId="ADAL" clId="{61A9AA30-ED44-42F8-828B-1084F1CD91DE}" dt="2023-04-20T15:46:34.241" v="7349" actId="27803"/>
          <ac:spMkLst>
            <pc:docMk/>
            <pc:sldMk cId="1932153818" sldId="590"/>
            <ac:spMk id="37" creationId="{2E4F69F3-B053-9280-E39F-57D8D8BF0BDB}"/>
          </ac:spMkLst>
        </pc:spChg>
        <pc:spChg chg="mod">
          <ac:chgData name="Alvaro Arenas Pingarron - BAS" userId="523a5efc-320f-455d-9ea4-37721a87b615" providerId="ADAL" clId="{61A9AA30-ED44-42F8-828B-1084F1CD91DE}" dt="2023-04-20T15:46:44.778" v="7352" actId="27803"/>
          <ac:spMkLst>
            <pc:docMk/>
            <pc:sldMk cId="1932153818" sldId="590"/>
            <ac:spMk id="39" creationId="{724A17F3-20E4-1A9C-6676-28A3558B19C2}"/>
          </ac:spMkLst>
        </pc:spChg>
        <pc:spChg chg="mod">
          <ac:chgData name="Alvaro Arenas Pingarron - BAS" userId="523a5efc-320f-455d-9ea4-37721a87b615" providerId="ADAL" clId="{61A9AA30-ED44-42F8-828B-1084F1CD91DE}" dt="2023-04-20T15:46:44.778" v="7352" actId="27803"/>
          <ac:spMkLst>
            <pc:docMk/>
            <pc:sldMk cId="1932153818" sldId="590"/>
            <ac:spMk id="40" creationId="{50E6CE30-3CEF-214D-4852-DDBD403743E7}"/>
          </ac:spMkLst>
        </pc:spChg>
        <pc:spChg chg="mod">
          <ac:chgData name="Alvaro Arenas Pingarron - BAS" userId="523a5efc-320f-455d-9ea4-37721a87b615" providerId="ADAL" clId="{61A9AA30-ED44-42F8-828B-1084F1CD91DE}" dt="2023-04-20T15:46:44.778" v="7352" actId="27803"/>
          <ac:spMkLst>
            <pc:docMk/>
            <pc:sldMk cId="1932153818" sldId="590"/>
            <ac:spMk id="41" creationId="{1250BE01-E3FF-8DEB-CF66-A7C5012F0C23}"/>
          </ac:spMkLst>
        </pc:spChg>
        <pc:spChg chg="mod">
          <ac:chgData name="Alvaro Arenas Pingarron - BAS" userId="523a5efc-320f-455d-9ea4-37721a87b615" providerId="ADAL" clId="{61A9AA30-ED44-42F8-828B-1084F1CD91DE}" dt="2023-04-20T15:46:44.778" v="7352" actId="27803"/>
          <ac:spMkLst>
            <pc:docMk/>
            <pc:sldMk cId="1932153818" sldId="590"/>
            <ac:spMk id="42" creationId="{09B2657C-CCCC-5307-47D1-55EF22252606}"/>
          </ac:spMkLst>
        </pc:spChg>
        <pc:spChg chg="mod">
          <ac:chgData name="Alvaro Arenas Pingarron - BAS" userId="523a5efc-320f-455d-9ea4-37721a87b615" providerId="ADAL" clId="{61A9AA30-ED44-42F8-828B-1084F1CD91DE}" dt="2023-04-20T15:47:06.106" v="7355" actId="164"/>
          <ac:spMkLst>
            <pc:docMk/>
            <pc:sldMk cId="1932153818" sldId="590"/>
            <ac:spMk id="44" creationId="{741B318D-7DEE-A291-C45C-4B8ECDA80450}"/>
          </ac:spMkLst>
        </pc:spChg>
        <pc:spChg chg="mod">
          <ac:chgData name="Alvaro Arenas Pingarron - BAS" userId="523a5efc-320f-455d-9ea4-37721a87b615" providerId="ADAL" clId="{61A9AA30-ED44-42F8-828B-1084F1CD91DE}" dt="2023-04-20T15:47:06.106" v="7355" actId="164"/>
          <ac:spMkLst>
            <pc:docMk/>
            <pc:sldMk cId="1932153818" sldId="590"/>
            <ac:spMk id="45" creationId="{8C12CDFB-F5F2-2E2B-57E7-96E2166168DE}"/>
          </ac:spMkLst>
        </pc:spChg>
        <pc:spChg chg="mod">
          <ac:chgData name="Alvaro Arenas Pingarron - BAS" userId="523a5efc-320f-455d-9ea4-37721a87b615" providerId="ADAL" clId="{61A9AA30-ED44-42F8-828B-1084F1CD91DE}" dt="2023-04-20T15:47:06.106" v="7355" actId="164"/>
          <ac:spMkLst>
            <pc:docMk/>
            <pc:sldMk cId="1932153818" sldId="590"/>
            <ac:spMk id="46" creationId="{42CED135-3EEF-55C1-A54E-F48063569DE1}"/>
          </ac:spMkLst>
        </pc:spChg>
        <pc:spChg chg="mod topLvl">
          <ac:chgData name="Alvaro Arenas Pingarron - BAS" userId="523a5efc-320f-455d-9ea4-37721a87b615" providerId="ADAL" clId="{61A9AA30-ED44-42F8-828B-1084F1CD91DE}" dt="2023-04-20T15:55:30.017" v="7486" actId="14100"/>
          <ac:spMkLst>
            <pc:docMk/>
            <pc:sldMk cId="1932153818" sldId="590"/>
            <ac:spMk id="51" creationId="{E021B6CF-11E2-FA50-EF81-882262318635}"/>
          </ac:spMkLst>
        </pc:spChg>
        <pc:spChg chg="mod topLvl">
          <ac:chgData name="Alvaro Arenas Pingarron - BAS" userId="523a5efc-320f-455d-9ea4-37721a87b615" providerId="ADAL" clId="{61A9AA30-ED44-42F8-828B-1084F1CD91DE}" dt="2023-04-20T15:57:17.833" v="7535" actId="1036"/>
          <ac:spMkLst>
            <pc:docMk/>
            <pc:sldMk cId="1932153818" sldId="590"/>
            <ac:spMk id="52" creationId="{9009FBB2-549C-0A9C-435B-278DE222192F}"/>
          </ac:spMkLst>
        </pc:spChg>
        <pc:spChg chg="mod topLvl">
          <ac:chgData name="Alvaro Arenas Pingarron - BAS" userId="523a5efc-320f-455d-9ea4-37721a87b615" providerId="ADAL" clId="{61A9AA30-ED44-42F8-828B-1084F1CD91DE}" dt="2023-04-20T15:57:14.985" v="7534" actId="1036"/>
          <ac:spMkLst>
            <pc:docMk/>
            <pc:sldMk cId="1932153818" sldId="590"/>
            <ac:spMk id="53" creationId="{F49664B8-8932-65DA-AC7A-27F0C9DC4714}"/>
          </ac:spMkLst>
        </pc:spChg>
        <pc:spChg chg="add del mod">
          <ac:chgData name="Alvaro Arenas Pingarron - BAS" userId="523a5efc-320f-455d-9ea4-37721a87b615" providerId="ADAL" clId="{61A9AA30-ED44-42F8-828B-1084F1CD91DE}" dt="2023-04-21T09:33:30.498" v="9198" actId="21"/>
          <ac:spMkLst>
            <pc:docMk/>
            <pc:sldMk cId="1932153818" sldId="590"/>
            <ac:spMk id="56" creationId="{F16E3191-0FC3-4C0C-605F-B56CB0DF0316}"/>
          </ac:spMkLst>
        </pc:spChg>
        <pc:spChg chg="add del mod">
          <ac:chgData name="Alvaro Arenas Pingarron - BAS" userId="523a5efc-320f-455d-9ea4-37721a87b615" providerId="ADAL" clId="{61A9AA30-ED44-42F8-828B-1084F1CD91DE}" dt="2023-04-21T09:33:30.498" v="9198" actId="21"/>
          <ac:spMkLst>
            <pc:docMk/>
            <pc:sldMk cId="1932153818" sldId="590"/>
            <ac:spMk id="57" creationId="{0EDD9369-0D5D-2AB4-05FE-E67390A278C5}"/>
          </ac:spMkLst>
        </pc:spChg>
        <pc:spChg chg="mod">
          <ac:chgData name="Alvaro Arenas Pingarron - BAS" userId="523a5efc-320f-455d-9ea4-37721a87b615" providerId="ADAL" clId="{61A9AA30-ED44-42F8-828B-1084F1CD91DE}" dt="2023-04-20T17:11:45.073" v="8173"/>
          <ac:spMkLst>
            <pc:docMk/>
            <pc:sldMk cId="1932153818" sldId="590"/>
            <ac:spMk id="60" creationId="{84ED9DF8-31C7-BCAC-A951-1D0A37566435}"/>
          </ac:spMkLst>
        </pc:spChg>
        <pc:spChg chg="mod">
          <ac:chgData name="Alvaro Arenas Pingarron - BAS" userId="523a5efc-320f-455d-9ea4-37721a87b615" providerId="ADAL" clId="{61A9AA30-ED44-42F8-828B-1084F1CD91DE}" dt="2023-04-20T17:11:45.073" v="8173"/>
          <ac:spMkLst>
            <pc:docMk/>
            <pc:sldMk cId="1932153818" sldId="590"/>
            <ac:spMk id="62" creationId="{030B0CF8-ACCD-D35F-CE67-B82AC976B87F}"/>
          </ac:spMkLst>
        </pc:spChg>
        <pc:spChg chg="del mod">
          <ac:chgData name="Alvaro Arenas Pingarron - BAS" userId="523a5efc-320f-455d-9ea4-37721a87b615" providerId="ADAL" clId="{61A9AA30-ED44-42F8-828B-1084F1CD91DE}" dt="2023-04-20T17:11:50.771" v="8175" actId="478"/>
          <ac:spMkLst>
            <pc:docMk/>
            <pc:sldMk cId="1932153818" sldId="590"/>
            <ac:spMk id="64" creationId="{FC03E284-7614-FC54-B07C-DF423604B6B3}"/>
          </ac:spMkLst>
        </pc:spChg>
        <pc:spChg chg="del mod">
          <ac:chgData name="Alvaro Arenas Pingarron - BAS" userId="523a5efc-320f-455d-9ea4-37721a87b615" providerId="ADAL" clId="{61A9AA30-ED44-42F8-828B-1084F1CD91DE}" dt="2023-04-20T17:13:05.346" v="8191" actId="478"/>
          <ac:spMkLst>
            <pc:docMk/>
            <pc:sldMk cId="1932153818" sldId="590"/>
            <ac:spMk id="70" creationId="{5B4E4D97-1014-0FC7-472D-7BD7237BA021}"/>
          </ac:spMkLst>
        </pc:spChg>
        <pc:spChg chg="del mod">
          <ac:chgData name="Alvaro Arenas Pingarron - BAS" userId="523a5efc-320f-455d-9ea4-37721a87b615" providerId="ADAL" clId="{61A9AA30-ED44-42F8-828B-1084F1CD91DE}" dt="2023-04-20T17:13:07.362" v="8192" actId="478"/>
          <ac:spMkLst>
            <pc:docMk/>
            <pc:sldMk cId="1932153818" sldId="590"/>
            <ac:spMk id="71" creationId="{B52B5490-F6E2-E649-CC1C-45767F59CA68}"/>
          </ac:spMkLst>
        </pc:spChg>
        <pc:spChg chg="del mod topLvl">
          <ac:chgData name="Alvaro Arenas Pingarron - BAS" userId="523a5efc-320f-455d-9ea4-37721a87b615" providerId="ADAL" clId="{61A9AA30-ED44-42F8-828B-1084F1CD91DE}" dt="2023-04-20T17:13:09.061" v="8193" actId="478"/>
          <ac:spMkLst>
            <pc:docMk/>
            <pc:sldMk cId="1932153818" sldId="590"/>
            <ac:spMk id="72" creationId="{75E9447C-F265-822D-BB43-9E8A740190AA}"/>
          </ac:spMkLst>
        </pc:spChg>
        <pc:spChg chg="mod">
          <ac:chgData name="Alvaro Arenas Pingarron - BAS" userId="523a5efc-320f-455d-9ea4-37721a87b615" providerId="ADAL" clId="{61A9AA30-ED44-42F8-828B-1084F1CD91DE}" dt="2023-04-20T17:13:00.409" v="8189"/>
          <ac:spMkLst>
            <pc:docMk/>
            <pc:sldMk cId="1932153818" sldId="590"/>
            <ac:spMk id="74" creationId="{5D2F344F-FB55-BAEC-7323-9193A989566C}"/>
          </ac:spMkLst>
        </pc:spChg>
        <pc:spChg chg="mod">
          <ac:chgData name="Alvaro Arenas Pingarron - BAS" userId="523a5efc-320f-455d-9ea4-37721a87b615" providerId="ADAL" clId="{61A9AA30-ED44-42F8-828B-1084F1CD91DE}" dt="2023-04-20T17:13:00.409" v="8189"/>
          <ac:spMkLst>
            <pc:docMk/>
            <pc:sldMk cId="1932153818" sldId="590"/>
            <ac:spMk id="75" creationId="{0E94658F-F0FE-C348-BF81-0520D9ECB367}"/>
          </ac:spMkLst>
        </pc:spChg>
        <pc:spChg chg="mod">
          <ac:chgData name="Alvaro Arenas Pingarron - BAS" userId="523a5efc-320f-455d-9ea4-37721a87b615" providerId="ADAL" clId="{61A9AA30-ED44-42F8-828B-1084F1CD91DE}" dt="2023-04-20T17:13:00.409" v="8189"/>
          <ac:spMkLst>
            <pc:docMk/>
            <pc:sldMk cId="1932153818" sldId="590"/>
            <ac:spMk id="76" creationId="{CD2E242D-77FF-BFA2-C88F-2B58B8C967DC}"/>
          </ac:spMkLst>
        </pc:spChg>
        <pc:grpChg chg="add del mod">
          <ac:chgData name="Alvaro Arenas Pingarron - BAS" userId="523a5efc-320f-455d-9ea4-37721a87b615" providerId="ADAL" clId="{61A9AA30-ED44-42F8-828B-1084F1CD91DE}" dt="2023-04-20T15:45:39.730" v="7332" actId="27803"/>
          <ac:grpSpMkLst>
            <pc:docMk/>
            <pc:sldMk cId="1932153818" sldId="590"/>
            <ac:grpSpMk id="7" creationId="{727D2E09-11E8-73BA-3C5C-0802F4320DBA}"/>
          </ac:grpSpMkLst>
        </pc:grpChg>
        <pc:grpChg chg="mod">
          <ac:chgData name="Alvaro Arenas Pingarron - BAS" userId="523a5efc-320f-455d-9ea4-37721a87b615" providerId="ADAL" clId="{61A9AA30-ED44-42F8-828B-1084F1CD91DE}" dt="2023-04-20T15:45:37.933" v="7331" actId="1076"/>
          <ac:grpSpMkLst>
            <pc:docMk/>
            <pc:sldMk cId="1932153818" sldId="590"/>
            <ac:grpSpMk id="13" creationId="{8B18B427-1C8C-77D9-CC3B-BC4966086074}"/>
          </ac:grpSpMkLst>
        </pc:grpChg>
        <pc:grpChg chg="add del mod">
          <ac:chgData name="Alvaro Arenas Pingarron - BAS" userId="523a5efc-320f-455d-9ea4-37721a87b615" providerId="ADAL" clId="{61A9AA30-ED44-42F8-828B-1084F1CD91DE}" dt="2023-04-20T15:46:28.048" v="7346" actId="27803"/>
          <ac:grpSpMkLst>
            <pc:docMk/>
            <pc:sldMk cId="1932153818" sldId="590"/>
            <ac:grpSpMk id="18" creationId="{30C6A62C-A4B6-754F-50FD-1CB5A2215DA8}"/>
          </ac:grpSpMkLst>
        </pc:grpChg>
        <pc:grpChg chg="mod">
          <ac:chgData name="Alvaro Arenas Pingarron - BAS" userId="523a5efc-320f-455d-9ea4-37721a87b615" providerId="ADAL" clId="{61A9AA30-ED44-42F8-828B-1084F1CD91DE}" dt="2023-04-20T15:46:26.517" v="7345" actId="1076"/>
          <ac:grpSpMkLst>
            <pc:docMk/>
            <pc:sldMk cId="1932153818" sldId="590"/>
            <ac:grpSpMk id="22" creationId="{23591B6A-4DED-004F-FF14-145868D9C93F}"/>
          </ac:grpSpMkLst>
        </pc:grpChg>
        <pc:grpChg chg="add del mod">
          <ac:chgData name="Alvaro Arenas Pingarron - BAS" userId="523a5efc-320f-455d-9ea4-37721a87b615" providerId="ADAL" clId="{61A9AA30-ED44-42F8-828B-1084F1CD91DE}" dt="2023-04-20T15:46:38.392" v="7350" actId="27803"/>
          <ac:grpSpMkLst>
            <pc:docMk/>
            <pc:sldMk cId="1932153818" sldId="590"/>
            <ac:grpSpMk id="29" creationId="{D8D1A516-FC2A-3EE8-7200-146F47C1C169}"/>
          </ac:grpSpMkLst>
        </pc:grpChg>
        <pc:grpChg chg="mod">
          <ac:chgData name="Alvaro Arenas Pingarron - BAS" userId="523a5efc-320f-455d-9ea4-37721a87b615" providerId="ADAL" clId="{61A9AA30-ED44-42F8-828B-1084F1CD91DE}" dt="2023-04-20T15:46:34.241" v="7349" actId="27803"/>
          <ac:grpSpMkLst>
            <pc:docMk/>
            <pc:sldMk cId="1932153818" sldId="590"/>
            <ac:grpSpMk id="33" creationId="{9B23F16D-9C7D-6241-C4D9-A705727058C7}"/>
          </ac:grpSpMkLst>
        </pc:grpChg>
        <pc:grpChg chg="del mod">
          <ac:chgData name="Alvaro Arenas Pingarron - BAS" userId="523a5efc-320f-455d-9ea4-37721a87b615" providerId="ADAL" clId="{61A9AA30-ED44-42F8-828B-1084F1CD91DE}" dt="2023-04-20T15:50:27.550" v="7384" actId="21"/>
          <ac:grpSpMkLst>
            <pc:docMk/>
            <pc:sldMk cId="1932153818" sldId="590"/>
            <ac:grpSpMk id="38" creationId="{0FE2847C-370A-7DB6-4300-CCFEDA34EF79}"/>
          </ac:grpSpMkLst>
        </pc:grpChg>
        <pc:grpChg chg="del mod">
          <ac:chgData name="Alvaro Arenas Pingarron - BAS" userId="523a5efc-320f-455d-9ea4-37721a87b615" providerId="ADAL" clId="{61A9AA30-ED44-42F8-828B-1084F1CD91DE}" dt="2023-04-20T15:46:44.778" v="7352" actId="27803"/>
          <ac:grpSpMkLst>
            <pc:docMk/>
            <pc:sldMk cId="1932153818" sldId="590"/>
            <ac:grpSpMk id="43" creationId="{9BF9538D-9066-C659-40C3-59F1D5B00BC7}"/>
          </ac:grpSpMkLst>
        </pc:grpChg>
        <pc:grpChg chg="add del mod">
          <ac:chgData name="Alvaro Arenas Pingarron - BAS" userId="523a5efc-320f-455d-9ea4-37721a87b615" providerId="ADAL" clId="{61A9AA30-ED44-42F8-828B-1084F1CD91DE}" dt="2023-04-20T15:50:27.550" v="7384" actId="21"/>
          <ac:grpSpMkLst>
            <pc:docMk/>
            <pc:sldMk cId="1932153818" sldId="590"/>
            <ac:grpSpMk id="47" creationId="{99CE7997-50A1-3F9E-7B4E-833F42BE5740}"/>
          </ac:grpSpMkLst>
        </pc:grpChg>
        <pc:grpChg chg="del mod">
          <ac:chgData name="Alvaro Arenas Pingarron - BAS" userId="523a5efc-320f-455d-9ea4-37721a87b615" providerId="ADAL" clId="{61A9AA30-ED44-42F8-828B-1084F1CD91DE}" dt="2023-04-20T15:48:38.648" v="7365" actId="27803"/>
          <ac:grpSpMkLst>
            <pc:docMk/>
            <pc:sldMk cId="1932153818" sldId="590"/>
            <ac:grpSpMk id="50" creationId="{C93E8F3A-BB93-870B-E7BE-5354AAF624EC}"/>
          </ac:grpSpMkLst>
        </pc:grpChg>
        <pc:grpChg chg="add del mod">
          <ac:chgData name="Alvaro Arenas Pingarron - BAS" userId="523a5efc-320f-455d-9ea4-37721a87b615" providerId="ADAL" clId="{61A9AA30-ED44-42F8-828B-1084F1CD91DE}" dt="2023-04-20T15:49:19.091" v="7378" actId="165"/>
          <ac:grpSpMkLst>
            <pc:docMk/>
            <pc:sldMk cId="1932153818" sldId="590"/>
            <ac:grpSpMk id="54" creationId="{53FC920F-84A9-3189-D9A1-9DDF56F5580D}"/>
          </ac:grpSpMkLst>
        </pc:grpChg>
        <pc:grpChg chg="add del mod">
          <ac:chgData name="Alvaro Arenas Pingarron - BAS" userId="523a5efc-320f-455d-9ea4-37721a87b615" providerId="ADAL" clId="{61A9AA30-ED44-42F8-828B-1084F1CD91DE}" dt="2023-04-21T09:33:30.498" v="9198" actId="21"/>
          <ac:grpSpMkLst>
            <pc:docMk/>
            <pc:sldMk cId="1932153818" sldId="590"/>
            <ac:grpSpMk id="55" creationId="{DB75C8DE-9A03-2E9C-F001-2B04A35DCEBF}"/>
          </ac:grpSpMkLst>
        </pc:grpChg>
        <pc:grpChg chg="add mod">
          <ac:chgData name="Alvaro Arenas Pingarron - BAS" userId="523a5efc-320f-455d-9ea4-37721a87b615" providerId="ADAL" clId="{61A9AA30-ED44-42F8-828B-1084F1CD91DE}" dt="2023-04-20T15:55:25.144" v="7482" actId="338"/>
          <ac:grpSpMkLst>
            <pc:docMk/>
            <pc:sldMk cId="1932153818" sldId="590"/>
            <ac:grpSpMk id="58" creationId="{B0984A4D-2FD8-447C-8980-FD0DCD16C8A5}"/>
          </ac:grpSpMkLst>
        </pc:grpChg>
        <pc:grpChg chg="add del mod">
          <ac:chgData name="Alvaro Arenas Pingarron - BAS" userId="523a5efc-320f-455d-9ea4-37721a87b615" providerId="ADAL" clId="{61A9AA30-ED44-42F8-828B-1084F1CD91DE}" dt="2023-04-20T17:14:41.288" v="8208" actId="478"/>
          <ac:grpSpMkLst>
            <pc:docMk/>
            <pc:sldMk cId="1932153818" sldId="590"/>
            <ac:grpSpMk id="59" creationId="{14EFAB80-820A-BB94-E2F9-97CDCFC6EF4F}"/>
          </ac:grpSpMkLst>
        </pc:grpChg>
        <pc:grpChg chg="add del mod">
          <ac:chgData name="Alvaro Arenas Pingarron - BAS" userId="523a5efc-320f-455d-9ea4-37721a87b615" providerId="ADAL" clId="{61A9AA30-ED44-42F8-828B-1084F1CD91DE}" dt="2023-04-20T17:13:09.061" v="8193" actId="478"/>
          <ac:grpSpMkLst>
            <pc:docMk/>
            <pc:sldMk cId="1932153818" sldId="590"/>
            <ac:grpSpMk id="68" creationId="{84E475C9-122D-6FE6-E75A-BE4DF184F16D}"/>
          </ac:grpSpMkLst>
        </pc:grpChg>
        <pc:grpChg chg="del mod topLvl">
          <ac:chgData name="Alvaro Arenas Pingarron - BAS" userId="523a5efc-320f-455d-9ea4-37721a87b615" providerId="ADAL" clId="{61A9AA30-ED44-42F8-828B-1084F1CD91DE}" dt="2023-04-20T17:14:21.907" v="8202" actId="478"/>
          <ac:grpSpMkLst>
            <pc:docMk/>
            <pc:sldMk cId="1932153818" sldId="590"/>
            <ac:grpSpMk id="69" creationId="{62FCE475-2940-4161-6020-77C3722F711F}"/>
          </ac:grpSpMkLst>
        </pc:grpChg>
        <pc:picChg chg="add del mod">
          <ac:chgData name="Alvaro Arenas Pingarron - BAS" userId="523a5efc-320f-455d-9ea4-37721a87b615" providerId="ADAL" clId="{61A9AA30-ED44-42F8-828B-1084F1CD91DE}" dt="2023-04-20T15:47:14.639" v="7357" actId="478"/>
          <ac:picMkLst>
            <pc:docMk/>
            <pc:sldMk cId="1932153818" sldId="590"/>
            <ac:picMk id="4" creationId="{E3CCA29A-2D11-5387-90BC-DC00E52B8D67}"/>
          </ac:picMkLst>
        </pc:picChg>
        <pc:picChg chg="add del mod">
          <ac:chgData name="Alvaro Arenas Pingarron - BAS" userId="523a5efc-320f-455d-9ea4-37721a87b615" providerId="ADAL" clId="{61A9AA30-ED44-42F8-828B-1084F1CD91DE}" dt="2023-04-20T15:47:14.639" v="7357" actId="478"/>
          <ac:picMkLst>
            <pc:docMk/>
            <pc:sldMk cId="1932153818" sldId="590"/>
            <ac:picMk id="6" creationId="{01DFD624-62B1-2BF1-B184-F0FCD9B4F015}"/>
          </ac:picMkLst>
        </pc:picChg>
        <pc:picChg chg="add del mod">
          <ac:chgData name="Alvaro Arenas Pingarron - BAS" userId="523a5efc-320f-455d-9ea4-37721a87b615" providerId="ADAL" clId="{61A9AA30-ED44-42F8-828B-1084F1CD91DE}" dt="2023-04-20T15:46:44.778" v="7352" actId="27803"/>
          <ac:picMkLst>
            <pc:docMk/>
            <pc:sldMk cId="1932153818" sldId="590"/>
            <ac:picMk id="27" creationId="{2D441526-B452-E133-0A83-2C7ABD2A162A}"/>
          </ac:picMkLst>
        </pc:picChg>
        <pc:picChg chg="add del mod">
          <ac:chgData name="Alvaro Arenas Pingarron - BAS" userId="523a5efc-320f-455d-9ea4-37721a87b615" providerId="ADAL" clId="{61A9AA30-ED44-42F8-828B-1084F1CD91DE}" dt="2023-04-20T15:46:44.778" v="7352" actId="27803"/>
          <ac:picMkLst>
            <pc:docMk/>
            <pc:sldMk cId="1932153818" sldId="590"/>
            <ac:picMk id="28" creationId="{376F1FF1-9F1F-398D-E5A0-9C73A977B4A8}"/>
          </ac:picMkLst>
        </pc:picChg>
        <pc:picChg chg="add del mod">
          <ac:chgData name="Alvaro Arenas Pingarron - BAS" userId="523a5efc-320f-455d-9ea4-37721a87b615" providerId="ADAL" clId="{61A9AA30-ED44-42F8-828B-1084F1CD91DE}" dt="2023-04-20T15:48:38.648" v="7365" actId="27803"/>
          <ac:picMkLst>
            <pc:docMk/>
            <pc:sldMk cId="1932153818" sldId="590"/>
            <ac:picMk id="49" creationId="{BB30CCBB-84CF-71B0-A7DE-05B8F0A09661}"/>
          </ac:picMkLst>
        </pc:picChg>
        <pc:picChg chg="del mod">
          <ac:chgData name="Alvaro Arenas Pingarron - BAS" userId="523a5efc-320f-455d-9ea4-37721a87b615" providerId="ADAL" clId="{61A9AA30-ED44-42F8-828B-1084F1CD91DE}" dt="2023-04-20T17:12:20.657" v="8178" actId="478"/>
          <ac:picMkLst>
            <pc:docMk/>
            <pc:sldMk cId="1932153818" sldId="590"/>
            <ac:picMk id="61" creationId="{BA224DF8-F19A-B935-8DF5-69FBF4B07D7C}"/>
          </ac:picMkLst>
        </pc:picChg>
        <pc:picChg chg="mod">
          <ac:chgData name="Alvaro Arenas Pingarron - BAS" userId="523a5efc-320f-455d-9ea4-37721a87b615" providerId="ADAL" clId="{61A9AA30-ED44-42F8-828B-1084F1CD91DE}" dt="2023-04-20T17:12:35.296" v="8187" actId="1038"/>
          <ac:picMkLst>
            <pc:docMk/>
            <pc:sldMk cId="1932153818" sldId="590"/>
            <ac:picMk id="66" creationId="{7B170942-8AB7-497D-055A-BBF330D180E8}"/>
          </ac:picMkLst>
        </pc:picChg>
        <pc:picChg chg="del mod">
          <ac:chgData name="Alvaro Arenas Pingarron - BAS" userId="523a5efc-320f-455d-9ea4-37721a87b615" providerId="ADAL" clId="{61A9AA30-ED44-42F8-828B-1084F1CD91DE}" dt="2023-04-20T17:12:24.343" v="8181" actId="478"/>
          <ac:picMkLst>
            <pc:docMk/>
            <pc:sldMk cId="1932153818" sldId="590"/>
            <ac:picMk id="67" creationId="{1BD20D4A-DCB5-8E16-F9E4-E82AD76E995A}"/>
          </ac:picMkLst>
        </pc:picChg>
        <pc:picChg chg="mod">
          <ac:chgData name="Alvaro Arenas Pingarron - BAS" userId="523a5efc-320f-455d-9ea4-37721a87b615" providerId="ADAL" clId="{61A9AA30-ED44-42F8-828B-1084F1CD91DE}" dt="2023-04-20T17:13:00.409" v="8189"/>
          <ac:picMkLst>
            <pc:docMk/>
            <pc:sldMk cId="1932153818" sldId="590"/>
            <ac:picMk id="78" creationId="{B943B03B-9C10-B3D7-AF4D-EA2465D00C36}"/>
          </ac:picMkLst>
        </pc:picChg>
        <pc:picChg chg="add del mod">
          <ac:chgData name="Alvaro Arenas Pingarron - BAS" userId="523a5efc-320f-455d-9ea4-37721a87b615" providerId="ADAL" clId="{61A9AA30-ED44-42F8-828B-1084F1CD91DE}" dt="2023-04-20T17:14:40.026" v="8207" actId="478"/>
          <ac:picMkLst>
            <pc:docMk/>
            <pc:sldMk cId="1932153818" sldId="590"/>
            <ac:picMk id="80" creationId="{5647A4A2-C465-4D33-B994-3AC00D716302}"/>
          </ac:picMkLst>
        </pc:picChg>
        <pc:picChg chg="add mod">
          <ac:chgData name="Alvaro Arenas Pingarron - BAS" userId="523a5efc-320f-455d-9ea4-37721a87b615" providerId="ADAL" clId="{61A9AA30-ED44-42F8-828B-1084F1CD91DE}" dt="2023-04-20T17:15:38.383" v="8217" actId="1076"/>
          <ac:picMkLst>
            <pc:docMk/>
            <pc:sldMk cId="1932153818" sldId="590"/>
            <ac:picMk id="81" creationId="{047D56DF-5C12-50CE-DE42-557C7B39BB12}"/>
          </ac:picMkLst>
        </pc:picChg>
        <pc:cxnChg chg="mod">
          <ac:chgData name="Alvaro Arenas Pingarron - BAS" userId="523a5efc-320f-455d-9ea4-37721a87b615" providerId="ADAL" clId="{61A9AA30-ED44-42F8-828B-1084F1CD91DE}" dt="2023-04-20T17:11:45.073" v="8173"/>
          <ac:cxnSpMkLst>
            <pc:docMk/>
            <pc:sldMk cId="1932153818" sldId="590"/>
            <ac:cxnSpMk id="63" creationId="{A015DD07-E2B2-A5D8-9E08-B256044DEB88}"/>
          </ac:cxnSpMkLst>
        </pc:cxnChg>
        <pc:cxnChg chg="mod">
          <ac:chgData name="Alvaro Arenas Pingarron - BAS" userId="523a5efc-320f-455d-9ea4-37721a87b615" providerId="ADAL" clId="{61A9AA30-ED44-42F8-828B-1084F1CD91DE}" dt="2023-04-20T17:11:45.073" v="8173"/>
          <ac:cxnSpMkLst>
            <pc:docMk/>
            <pc:sldMk cId="1932153818" sldId="590"/>
            <ac:cxnSpMk id="65" creationId="{62A70228-6395-EC7F-B066-8A49344FAF55}"/>
          </ac:cxnSpMkLst>
        </pc:cxnChg>
        <pc:cxnChg chg="mod">
          <ac:chgData name="Alvaro Arenas Pingarron - BAS" userId="523a5efc-320f-455d-9ea4-37721a87b615" providerId="ADAL" clId="{61A9AA30-ED44-42F8-828B-1084F1CD91DE}" dt="2023-04-20T17:13:00.409" v="8189"/>
          <ac:cxnSpMkLst>
            <pc:docMk/>
            <pc:sldMk cId="1932153818" sldId="590"/>
            <ac:cxnSpMk id="73" creationId="{AA0C790B-4590-55BD-A433-7E987BAFC7A3}"/>
          </ac:cxnSpMkLst>
        </pc:cxnChg>
        <pc:cxnChg chg="mod">
          <ac:chgData name="Alvaro Arenas Pingarron - BAS" userId="523a5efc-320f-455d-9ea4-37721a87b615" providerId="ADAL" clId="{61A9AA30-ED44-42F8-828B-1084F1CD91DE}" dt="2023-04-20T17:13:00.409" v="8189"/>
          <ac:cxnSpMkLst>
            <pc:docMk/>
            <pc:sldMk cId="1932153818" sldId="590"/>
            <ac:cxnSpMk id="77" creationId="{CEAEB53F-B3E6-FA5C-4C83-B17E3BDE11B8}"/>
          </ac:cxnSpMkLst>
        </pc:cxnChg>
      </pc:sldChg>
      <pc:sldChg chg="delSp modSp del mod">
        <pc:chgData name="Alvaro Arenas Pingarron - BAS" userId="523a5efc-320f-455d-9ea4-37721a87b615" providerId="ADAL" clId="{61A9AA30-ED44-42F8-828B-1084F1CD91DE}" dt="2023-04-20T17:24:31.165" v="8244" actId="2696"/>
        <pc:sldMkLst>
          <pc:docMk/>
          <pc:sldMk cId="747796042" sldId="670"/>
        </pc:sldMkLst>
        <pc:spChg chg="mod">
          <ac:chgData name="Alvaro Arenas Pingarron - BAS" userId="523a5efc-320f-455d-9ea4-37721a87b615" providerId="ADAL" clId="{61A9AA30-ED44-42F8-828B-1084F1CD91DE}" dt="2023-04-19T18:04:20.937" v="5733" actId="20577"/>
          <ac:spMkLst>
            <pc:docMk/>
            <pc:sldMk cId="747796042" sldId="670"/>
            <ac:spMk id="8" creationId="{510DC600-25D9-4FA2-B4F7-26DD313CFF50}"/>
          </ac:spMkLst>
        </pc:spChg>
        <pc:grpChg chg="del">
          <ac:chgData name="Alvaro Arenas Pingarron - BAS" userId="523a5efc-320f-455d-9ea4-37721a87b615" providerId="ADAL" clId="{61A9AA30-ED44-42F8-828B-1084F1CD91DE}" dt="2023-04-19T18:03:45.858" v="5710" actId="478"/>
          <ac:grpSpMkLst>
            <pc:docMk/>
            <pc:sldMk cId="747796042" sldId="670"/>
            <ac:grpSpMk id="23" creationId="{5045F804-7E18-D057-CB35-472DD9875F61}"/>
          </ac:grpSpMkLst>
        </pc:grpChg>
        <pc:picChg chg="del">
          <ac:chgData name="Alvaro Arenas Pingarron - BAS" userId="523a5efc-320f-455d-9ea4-37721a87b615" providerId="ADAL" clId="{61A9AA30-ED44-42F8-828B-1084F1CD91DE}" dt="2023-04-19T18:03:46.648" v="5711" actId="478"/>
          <ac:picMkLst>
            <pc:docMk/>
            <pc:sldMk cId="747796042" sldId="670"/>
            <ac:picMk id="10" creationId="{4CED74B0-FDEF-B87B-E2F6-F1B04D34D553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31" creationId="{0A18AF80-7862-F096-1547-C40D8A90C6A6}"/>
          </ac:picMkLst>
        </pc:picChg>
        <pc:picChg chg="del">
          <ac:chgData name="Alvaro Arenas Pingarron - BAS" userId="523a5efc-320f-455d-9ea4-37721a87b615" providerId="ADAL" clId="{61A9AA30-ED44-42F8-828B-1084F1CD91DE}" dt="2023-04-19T18:03:40.600" v="5708" actId="478"/>
          <ac:picMkLst>
            <pc:docMk/>
            <pc:sldMk cId="747796042" sldId="670"/>
            <ac:picMk id="39" creationId="{15FA8407-D237-34AD-BCD4-0E49412A439E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43" creationId="{EA2ECDA0-1B84-75AF-F503-60256F2CBC5D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46" creationId="{3E0E08E3-50F8-19B9-2517-FA9B353B8F54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49" creationId="{391BE962-1604-05A3-D996-A10960C96EA0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52" creationId="{2881AC73-BFFA-7444-A1AC-CF076837ECFA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55" creationId="{3C764F0D-7772-4EF3-A049-9100269A3C99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58" creationId="{E21ACA56-5B43-EADB-E91B-2A18BDE1EA53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59" creationId="{20CE429C-7A16-294A-73F5-790BCE3B9F66}"/>
          </ac:picMkLst>
        </pc:picChg>
        <pc:picChg chg="del">
          <ac:chgData name="Alvaro Arenas Pingarron - BAS" userId="523a5efc-320f-455d-9ea4-37721a87b615" providerId="ADAL" clId="{61A9AA30-ED44-42F8-828B-1084F1CD91DE}" dt="2023-04-19T18:03:42.646" v="5709" actId="478"/>
          <ac:picMkLst>
            <pc:docMk/>
            <pc:sldMk cId="747796042" sldId="670"/>
            <ac:picMk id="60" creationId="{154B14CA-0866-9061-1100-C4A0661C4F1F}"/>
          </ac:picMkLst>
        </pc:picChg>
      </pc:sldChg>
      <pc:sldChg chg="addSp modSp add del mod">
        <pc:chgData name="Alvaro Arenas Pingarron - BAS" userId="523a5efc-320f-455d-9ea4-37721a87b615" providerId="ADAL" clId="{61A9AA30-ED44-42F8-828B-1084F1CD91DE}" dt="2023-04-21T13:57:36.989" v="10248" actId="47"/>
        <pc:sldMkLst>
          <pc:docMk/>
          <pc:sldMk cId="1266282350" sldId="670"/>
        </pc:sldMkLst>
        <pc:spChg chg="mod">
          <ac:chgData name="Alvaro Arenas Pingarron - BAS" userId="523a5efc-320f-455d-9ea4-37721a87b615" providerId="ADAL" clId="{61A9AA30-ED44-42F8-828B-1084F1CD91DE}" dt="2023-04-21T11:09:12.550" v="10055" actId="1076"/>
          <ac:spMkLst>
            <pc:docMk/>
            <pc:sldMk cId="1266282350" sldId="670"/>
            <ac:spMk id="3" creationId="{7D745805-691A-17B9-08B3-103C5E37C39D}"/>
          </ac:spMkLst>
        </pc:spChg>
        <pc:spChg chg="mod">
          <ac:chgData name="Alvaro Arenas Pingarron - BAS" userId="523a5efc-320f-455d-9ea4-37721a87b615" providerId="ADAL" clId="{61A9AA30-ED44-42F8-828B-1084F1CD91DE}" dt="2023-04-21T11:09:12.550" v="10055" actId="1076"/>
          <ac:spMkLst>
            <pc:docMk/>
            <pc:sldMk cId="1266282350" sldId="670"/>
            <ac:spMk id="4" creationId="{F700C9F7-BFA4-EB44-34BF-62B7DDF3A165}"/>
          </ac:spMkLst>
        </pc:spChg>
        <pc:spChg chg="mod">
          <ac:chgData name="Alvaro Arenas Pingarron - BAS" userId="523a5efc-320f-455d-9ea4-37721a87b615" providerId="ADAL" clId="{61A9AA30-ED44-42F8-828B-1084F1CD91DE}" dt="2023-04-21T11:09:12.550" v="10055" actId="1076"/>
          <ac:spMkLst>
            <pc:docMk/>
            <pc:sldMk cId="1266282350" sldId="670"/>
            <ac:spMk id="5" creationId="{44C9571B-9434-A0A4-088A-9C2FF61850B5}"/>
          </ac:spMkLst>
        </pc:spChg>
        <pc:spChg chg="add mod">
          <ac:chgData name="Alvaro Arenas Pingarron - BAS" userId="523a5efc-320f-455d-9ea4-37721a87b615" providerId="ADAL" clId="{61A9AA30-ED44-42F8-828B-1084F1CD91DE}" dt="2023-04-21T11:09:12.550" v="10055" actId="1076"/>
          <ac:spMkLst>
            <pc:docMk/>
            <pc:sldMk cId="1266282350" sldId="670"/>
            <ac:spMk id="7" creationId="{E1CAF07D-AB74-BD53-7C32-3559780C89C5}"/>
          </ac:spMkLst>
        </pc:spChg>
        <pc:spChg chg="mod">
          <ac:chgData name="Alvaro Arenas Pingarron - BAS" userId="523a5efc-320f-455d-9ea4-37721a87b615" providerId="ADAL" clId="{61A9AA30-ED44-42F8-828B-1084F1CD91DE}" dt="2023-04-20T17:39:02.237" v="8670" actId="20577"/>
          <ac:spMkLst>
            <pc:docMk/>
            <pc:sldMk cId="1266282350" sldId="670"/>
            <ac:spMk id="8" creationId="{510DC600-25D9-4FA2-B4F7-26DD313CFF50}"/>
          </ac:spMkLst>
        </pc:spChg>
        <pc:spChg chg="add mod">
          <ac:chgData name="Alvaro Arenas Pingarron - BAS" userId="523a5efc-320f-455d-9ea4-37721a87b615" providerId="ADAL" clId="{61A9AA30-ED44-42F8-828B-1084F1CD91DE}" dt="2023-04-21T11:09:12.550" v="10055" actId="1076"/>
          <ac:spMkLst>
            <pc:docMk/>
            <pc:sldMk cId="1266282350" sldId="670"/>
            <ac:spMk id="9" creationId="{994394CF-8C7D-DB2F-139A-1D406AF15F0C}"/>
          </ac:spMkLst>
        </pc:spChg>
        <pc:spChg chg="add mod">
          <ac:chgData name="Alvaro Arenas Pingarron - BAS" userId="523a5efc-320f-455d-9ea4-37721a87b615" providerId="ADAL" clId="{61A9AA30-ED44-42F8-828B-1084F1CD91DE}" dt="2023-04-21T11:09:12.550" v="10055" actId="1076"/>
          <ac:spMkLst>
            <pc:docMk/>
            <pc:sldMk cId="1266282350" sldId="670"/>
            <ac:spMk id="10" creationId="{E3A430F1-55B8-9DA1-A8E9-542908572D98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1" creationId="{6640A68C-7EAE-8106-FA5E-D13474E923E1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2" creationId="{06C4E960-9937-FEF6-EA0E-7DB69E7F42A1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3" creationId="{58C564F7-3FEE-077B-B9D9-84B7AF80DC7B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4" creationId="{F4021C0A-0453-2BA3-0564-516ED24D067F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5" creationId="{48575923-100D-A7B8-7AF2-319C94D4A75D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6" creationId="{41F628DD-0FFE-02FD-1F3A-A664633176DD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7" creationId="{C2005A73-B80A-BB69-9DCF-16483B28044C}"/>
          </ac:spMkLst>
        </pc:spChg>
        <pc:spChg chg="add mod">
          <ac:chgData name="Alvaro Arenas Pingarron - BAS" userId="523a5efc-320f-455d-9ea4-37721a87b615" providerId="ADAL" clId="{61A9AA30-ED44-42F8-828B-1084F1CD91DE}" dt="2023-04-21T11:09:04.676" v="10054"/>
          <ac:spMkLst>
            <pc:docMk/>
            <pc:sldMk cId="1266282350" sldId="670"/>
            <ac:spMk id="18" creationId="{0F2CB8B7-FDAB-A974-9237-41B774C7492D}"/>
          </ac:spMkLst>
        </pc:spChg>
        <pc:grpChg chg="add mod">
          <ac:chgData name="Alvaro Arenas Pingarron - BAS" userId="523a5efc-320f-455d-9ea4-37721a87b615" providerId="ADAL" clId="{61A9AA30-ED44-42F8-828B-1084F1CD91DE}" dt="2023-04-21T11:09:12.550" v="10055" actId="1076"/>
          <ac:grpSpMkLst>
            <pc:docMk/>
            <pc:sldMk cId="1266282350" sldId="670"/>
            <ac:grpSpMk id="2" creationId="{1D146037-B5BC-82C6-1BF4-62C2C5091C5E}"/>
          </ac:grpSpMkLst>
        </pc:grpChg>
      </pc:sldChg>
      <pc:sldChg chg="addSp delSp modSp del mod">
        <pc:chgData name="Alvaro Arenas Pingarron - BAS" userId="523a5efc-320f-455d-9ea4-37721a87b615" providerId="ADAL" clId="{61A9AA30-ED44-42F8-828B-1084F1CD91DE}" dt="2023-04-20T17:11:05.391" v="8172" actId="47"/>
        <pc:sldMkLst>
          <pc:docMk/>
          <pc:sldMk cId="1639703504" sldId="709"/>
        </pc:sldMkLst>
        <pc:spChg chg="mod topLvl">
          <ac:chgData name="Alvaro Arenas Pingarron - BAS" userId="523a5efc-320f-455d-9ea4-37721a87b615" providerId="ADAL" clId="{61A9AA30-ED44-42F8-828B-1084F1CD91DE}" dt="2023-04-20T16:33:47.940" v="7838" actId="338"/>
          <ac:spMkLst>
            <pc:docMk/>
            <pc:sldMk cId="1639703504" sldId="709"/>
            <ac:spMk id="4" creationId="{A5832AE6-865C-074C-526E-2CA86404C4D9}"/>
          </ac:spMkLst>
        </pc:spChg>
        <pc:spChg chg="mod topLvl">
          <ac:chgData name="Alvaro Arenas Pingarron - BAS" userId="523a5efc-320f-455d-9ea4-37721a87b615" providerId="ADAL" clId="{61A9AA30-ED44-42F8-828B-1084F1CD91DE}" dt="2023-04-20T16:33:47.940" v="7838" actId="338"/>
          <ac:spMkLst>
            <pc:docMk/>
            <pc:sldMk cId="1639703504" sldId="709"/>
            <ac:spMk id="5" creationId="{26DE0972-E125-982A-F1C8-F3C2989FEF91}"/>
          </ac:spMkLst>
        </pc:spChg>
        <pc:spChg chg="mod topLvl">
          <ac:chgData name="Alvaro Arenas Pingarron - BAS" userId="523a5efc-320f-455d-9ea4-37721a87b615" providerId="ADAL" clId="{61A9AA30-ED44-42F8-828B-1084F1CD91DE}" dt="2023-04-20T16:33:47.940" v="7838" actId="338"/>
          <ac:spMkLst>
            <pc:docMk/>
            <pc:sldMk cId="1639703504" sldId="709"/>
            <ac:spMk id="6" creationId="{F4D90B5C-7E77-141A-33B9-B38550146ED1}"/>
          </ac:spMkLst>
        </pc:spChg>
        <pc:spChg chg="del mod topLvl">
          <ac:chgData name="Alvaro Arenas Pingarron - BAS" userId="523a5efc-320f-455d-9ea4-37721a87b615" providerId="ADAL" clId="{61A9AA30-ED44-42F8-828B-1084F1CD91DE}" dt="2023-04-20T16:26:37.290" v="7817" actId="478"/>
          <ac:spMkLst>
            <pc:docMk/>
            <pc:sldMk cId="1639703504" sldId="709"/>
            <ac:spMk id="9" creationId="{80997E28-2834-75ED-90D8-09D771081878}"/>
          </ac:spMkLst>
        </pc:spChg>
        <pc:spChg chg="del mod topLvl">
          <ac:chgData name="Alvaro Arenas Pingarron - BAS" userId="523a5efc-320f-455d-9ea4-37721a87b615" providerId="ADAL" clId="{61A9AA30-ED44-42F8-828B-1084F1CD91DE}" dt="2023-04-20T16:26:38.423" v="7818" actId="478"/>
          <ac:spMkLst>
            <pc:docMk/>
            <pc:sldMk cId="1639703504" sldId="709"/>
            <ac:spMk id="10" creationId="{4F377D6E-111D-3EA9-0F3E-FB12032448A2}"/>
          </ac:spMkLst>
        </pc:spChg>
        <pc:spChg chg="del mod topLvl">
          <ac:chgData name="Alvaro Arenas Pingarron - BAS" userId="523a5efc-320f-455d-9ea4-37721a87b615" providerId="ADAL" clId="{61A9AA30-ED44-42F8-828B-1084F1CD91DE}" dt="2023-04-20T16:26:35.463" v="7816" actId="478"/>
          <ac:spMkLst>
            <pc:docMk/>
            <pc:sldMk cId="1639703504" sldId="709"/>
            <ac:spMk id="11" creationId="{897259C6-1157-A58C-7B0B-0A466EB37ECD}"/>
          </ac:spMkLst>
        </pc:spChg>
        <pc:spChg chg="del mod topLvl">
          <ac:chgData name="Alvaro Arenas Pingarron - BAS" userId="523a5efc-320f-455d-9ea4-37721a87b615" providerId="ADAL" clId="{61A9AA30-ED44-42F8-828B-1084F1CD91DE}" dt="2023-04-20T16:47:38.046" v="8051" actId="478"/>
          <ac:spMkLst>
            <pc:docMk/>
            <pc:sldMk cId="1639703504" sldId="709"/>
            <ac:spMk id="16" creationId="{35097305-299A-337C-98CE-F1099618F058}"/>
          </ac:spMkLst>
        </pc:spChg>
        <pc:spChg chg="del mod topLvl">
          <ac:chgData name="Alvaro Arenas Pingarron - BAS" userId="523a5efc-320f-455d-9ea4-37721a87b615" providerId="ADAL" clId="{61A9AA30-ED44-42F8-828B-1084F1CD91DE}" dt="2023-04-20T16:47:38.046" v="8051" actId="478"/>
          <ac:spMkLst>
            <pc:docMk/>
            <pc:sldMk cId="1639703504" sldId="709"/>
            <ac:spMk id="17" creationId="{78A603C2-7A0E-14B0-0C70-35315BFED901}"/>
          </ac:spMkLst>
        </pc:spChg>
        <pc:spChg chg="del mod topLvl">
          <ac:chgData name="Alvaro Arenas Pingarron - BAS" userId="523a5efc-320f-455d-9ea4-37721a87b615" providerId="ADAL" clId="{61A9AA30-ED44-42F8-828B-1084F1CD91DE}" dt="2023-04-20T16:47:38.046" v="8051" actId="478"/>
          <ac:spMkLst>
            <pc:docMk/>
            <pc:sldMk cId="1639703504" sldId="709"/>
            <ac:spMk id="18" creationId="{7E6AB8F9-877F-D889-99B5-C15050CDC022}"/>
          </ac:spMkLst>
        </pc:spChg>
        <pc:spChg chg="mod topLvl">
          <ac:chgData name="Alvaro Arenas Pingarron - BAS" userId="523a5efc-320f-455d-9ea4-37721a87b615" providerId="ADAL" clId="{61A9AA30-ED44-42F8-828B-1084F1CD91DE}" dt="2023-04-20T16:43:23.285" v="7996" actId="339"/>
          <ac:spMkLst>
            <pc:docMk/>
            <pc:sldMk cId="1639703504" sldId="709"/>
            <ac:spMk id="21" creationId="{D61D066D-E251-7632-6E06-A6C08F50D99B}"/>
          </ac:spMkLst>
        </pc:spChg>
        <pc:spChg chg="mod topLvl">
          <ac:chgData name="Alvaro Arenas Pingarron - BAS" userId="523a5efc-320f-455d-9ea4-37721a87b615" providerId="ADAL" clId="{61A9AA30-ED44-42F8-828B-1084F1CD91DE}" dt="2023-04-20T16:45:16.813" v="8018" actId="1038"/>
          <ac:spMkLst>
            <pc:docMk/>
            <pc:sldMk cId="1639703504" sldId="709"/>
            <ac:spMk id="22" creationId="{DF555FA1-EB7B-A0F1-21A1-7970CCE4B2EA}"/>
          </ac:spMkLst>
        </pc:spChg>
        <pc:spChg chg="mod topLvl">
          <ac:chgData name="Alvaro Arenas Pingarron - BAS" userId="523a5efc-320f-455d-9ea4-37721a87b615" providerId="ADAL" clId="{61A9AA30-ED44-42F8-828B-1084F1CD91DE}" dt="2023-04-20T16:43:16.749" v="7995" actId="339"/>
          <ac:spMkLst>
            <pc:docMk/>
            <pc:sldMk cId="1639703504" sldId="709"/>
            <ac:spMk id="23" creationId="{81552318-65DF-CA8A-6E41-76D9E638AA95}"/>
          </ac:spMkLst>
        </pc:spChg>
        <pc:spChg chg="add del mod">
          <ac:chgData name="Alvaro Arenas Pingarron - BAS" userId="523a5efc-320f-455d-9ea4-37721a87b615" providerId="ADAL" clId="{61A9AA30-ED44-42F8-828B-1084F1CD91DE}" dt="2023-04-20T16:40:34.198" v="7977" actId="478"/>
          <ac:spMkLst>
            <pc:docMk/>
            <pc:sldMk cId="1639703504" sldId="709"/>
            <ac:spMk id="27" creationId="{FD9823DC-4BA8-A0ED-5644-8C160B50F089}"/>
          </ac:spMkLst>
        </pc:spChg>
        <pc:spChg chg="mod">
          <ac:chgData name="Alvaro Arenas Pingarron - BAS" userId="523a5efc-320f-455d-9ea4-37721a87b615" providerId="ADAL" clId="{61A9AA30-ED44-42F8-828B-1084F1CD91DE}" dt="2023-04-20T16:44:19.922" v="8004" actId="692"/>
          <ac:spMkLst>
            <pc:docMk/>
            <pc:sldMk cId="1639703504" sldId="709"/>
            <ac:spMk id="30" creationId="{A109F6C5-D561-3199-E886-BB110BA6B3F5}"/>
          </ac:spMkLst>
        </pc:spChg>
        <pc:spChg chg="mod">
          <ac:chgData name="Alvaro Arenas Pingarron - BAS" userId="523a5efc-320f-455d-9ea4-37721a87b615" providerId="ADAL" clId="{61A9AA30-ED44-42F8-828B-1084F1CD91DE}" dt="2023-04-20T16:45:09.957" v="8013" actId="1038"/>
          <ac:spMkLst>
            <pc:docMk/>
            <pc:sldMk cId="1639703504" sldId="709"/>
            <ac:spMk id="31" creationId="{C132B809-2637-7EA9-EFDD-F817108C2EB5}"/>
          </ac:spMkLst>
        </pc:spChg>
        <pc:spChg chg="mod">
          <ac:chgData name="Alvaro Arenas Pingarron - BAS" userId="523a5efc-320f-455d-9ea4-37721a87b615" providerId="ADAL" clId="{61A9AA30-ED44-42F8-828B-1084F1CD91DE}" dt="2023-04-20T16:43:50.252" v="8000" actId="692"/>
          <ac:spMkLst>
            <pc:docMk/>
            <pc:sldMk cId="1639703504" sldId="709"/>
            <ac:spMk id="32" creationId="{E3EAEAC1-D3CE-06DC-CDE3-5B10F9AF3A47}"/>
          </ac:spMkLst>
        </pc:spChg>
        <pc:spChg chg="add del mod">
          <ac:chgData name="Alvaro Arenas Pingarron - BAS" userId="523a5efc-320f-455d-9ea4-37721a87b615" providerId="ADAL" clId="{61A9AA30-ED44-42F8-828B-1084F1CD91DE}" dt="2023-04-20T16:45:01.764" v="8008" actId="478"/>
          <ac:spMkLst>
            <pc:docMk/>
            <pc:sldMk cId="1639703504" sldId="709"/>
            <ac:spMk id="35" creationId="{7F7DF2AF-9F58-E832-3A88-124B3AA9000F}"/>
          </ac:spMkLst>
        </pc:spChg>
        <pc:spChg chg="add del mod">
          <ac:chgData name="Alvaro Arenas Pingarron - BAS" userId="523a5efc-320f-455d-9ea4-37721a87b615" providerId="ADAL" clId="{61A9AA30-ED44-42F8-828B-1084F1CD91DE}" dt="2023-04-20T16:45:01.764" v="8008" actId="478"/>
          <ac:spMkLst>
            <pc:docMk/>
            <pc:sldMk cId="1639703504" sldId="709"/>
            <ac:spMk id="36" creationId="{6F82D771-92F0-B56D-7845-9761A1690D26}"/>
          </ac:spMkLst>
        </pc:spChg>
        <pc:spChg chg="add del mod">
          <ac:chgData name="Alvaro Arenas Pingarron - BAS" userId="523a5efc-320f-455d-9ea4-37721a87b615" providerId="ADAL" clId="{61A9AA30-ED44-42F8-828B-1084F1CD91DE}" dt="2023-04-20T16:45:01.764" v="8008" actId="478"/>
          <ac:spMkLst>
            <pc:docMk/>
            <pc:sldMk cId="1639703504" sldId="709"/>
            <ac:spMk id="37" creationId="{2917F35B-7AEA-9EEA-1167-C41B46230E74}"/>
          </ac:spMkLst>
        </pc:spChg>
        <pc:spChg chg="add mod">
          <ac:chgData name="Alvaro Arenas Pingarron - BAS" userId="523a5efc-320f-455d-9ea4-37721a87b615" providerId="ADAL" clId="{61A9AA30-ED44-42F8-828B-1084F1CD91DE}" dt="2023-04-20T16:45:50.435" v="8024" actId="164"/>
          <ac:spMkLst>
            <pc:docMk/>
            <pc:sldMk cId="1639703504" sldId="709"/>
            <ac:spMk id="38" creationId="{5CAA5759-6A2D-E412-5F52-A1309599D6CD}"/>
          </ac:spMkLst>
        </pc:spChg>
        <pc:spChg chg="add mod">
          <ac:chgData name="Alvaro Arenas Pingarron - BAS" userId="523a5efc-320f-455d-9ea4-37721a87b615" providerId="ADAL" clId="{61A9AA30-ED44-42F8-828B-1084F1CD91DE}" dt="2023-04-20T16:45:50.435" v="8024" actId="164"/>
          <ac:spMkLst>
            <pc:docMk/>
            <pc:sldMk cId="1639703504" sldId="709"/>
            <ac:spMk id="39" creationId="{21B373A4-DF97-195C-B40C-3C27838BF79D}"/>
          </ac:spMkLst>
        </pc:spChg>
        <pc:spChg chg="add mod">
          <ac:chgData name="Alvaro Arenas Pingarron - BAS" userId="523a5efc-320f-455d-9ea4-37721a87b615" providerId="ADAL" clId="{61A9AA30-ED44-42F8-828B-1084F1CD91DE}" dt="2023-04-20T16:45:50.435" v="8024" actId="164"/>
          <ac:spMkLst>
            <pc:docMk/>
            <pc:sldMk cId="1639703504" sldId="709"/>
            <ac:spMk id="40" creationId="{A4F199F4-740C-4AD8-EA72-DC5F3A03F476}"/>
          </ac:spMkLst>
        </pc:spChg>
        <pc:spChg chg="add mod topLvl">
          <ac:chgData name="Alvaro Arenas Pingarron - BAS" userId="523a5efc-320f-455d-9ea4-37721a87b615" providerId="ADAL" clId="{61A9AA30-ED44-42F8-828B-1084F1CD91DE}" dt="2023-04-20T16:48:49.529" v="8053" actId="164"/>
          <ac:spMkLst>
            <pc:docMk/>
            <pc:sldMk cId="1639703504" sldId="709"/>
            <ac:spMk id="41" creationId="{D92E373D-9268-9C5A-42B5-B41981DBDE3E}"/>
          </ac:spMkLst>
        </pc:spChg>
        <pc:spChg chg="add mod topLvl">
          <ac:chgData name="Alvaro Arenas Pingarron - BAS" userId="523a5efc-320f-455d-9ea4-37721a87b615" providerId="ADAL" clId="{61A9AA30-ED44-42F8-828B-1084F1CD91DE}" dt="2023-04-20T16:48:49.529" v="8053" actId="164"/>
          <ac:spMkLst>
            <pc:docMk/>
            <pc:sldMk cId="1639703504" sldId="709"/>
            <ac:spMk id="42" creationId="{C4D22E1E-59B9-944C-6F7E-8CD054993774}"/>
          </ac:spMkLst>
        </pc:spChg>
        <pc:spChg chg="add mod topLvl">
          <ac:chgData name="Alvaro Arenas Pingarron - BAS" userId="523a5efc-320f-455d-9ea4-37721a87b615" providerId="ADAL" clId="{61A9AA30-ED44-42F8-828B-1084F1CD91DE}" dt="2023-04-20T16:48:49.529" v="8053" actId="164"/>
          <ac:spMkLst>
            <pc:docMk/>
            <pc:sldMk cId="1639703504" sldId="709"/>
            <ac:spMk id="43" creationId="{0A340942-BB78-F54D-1450-F6D121E6D8A3}"/>
          </ac:spMkLst>
        </pc:spChg>
        <pc:spChg chg="mod topLvl">
          <ac:chgData name="Alvaro Arenas Pingarron - BAS" userId="523a5efc-320f-455d-9ea4-37721a87b615" providerId="ADAL" clId="{61A9AA30-ED44-42F8-828B-1084F1CD91DE}" dt="2023-04-20T16:55:49.151" v="8144" actId="164"/>
          <ac:spMkLst>
            <pc:docMk/>
            <pc:sldMk cId="1639703504" sldId="709"/>
            <ac:spMk id="50" creationId="{FD792B12-2E00-C528-D4D7-D798B6528E26}"/>
          </ac:spMkLst>
        </pc:spChg>
        <pc:spChg chg="mod topLvl">
          <ac:chgData name="Alvaro Arenas Pingarron - BAS" userId="523a5efc-320f-455d-9ea4-37721a87b615" providerId="ADAL" clId="{61A9AA30-ED44-42F8-828B-1084F1CD91DE}" dt="2023-04-20T16:55:49.151" v="8144" actId="164"/>
          <ac:spMkLst>
            <pc:docMk/>
            <pc:sldMk cId="1639703504" sldId="709"/>
            <ac:spMk id="51" creationId="{F856D4BD-524B-0FCB-EEE4-3F79E06B1202}"/>
          </ac:spMkLst>
        </pc:spChg>
        <pc:spChg chg="mod topLvl">
          <ac:chgData name="Alvaro Arenas Pingarron - BAS" userId="523a5efc-320f-455d-9ea4-37721a87b615" providerId="ADAL" clId="{61A9AA30-ED44-42F8-828B-1084F1CD91DE}" dt="2023-04-20T16:55:49.151" v="8144" actId="164"/>
          <ac:spMkLst>
            <pc:docMk/>
            <pc:sldMk cId="1639703504" sldId="709"/>
            <ac:spMk id="52" creationId="{FDDEA51C-FA89-CC63-E728-2DCD5F3C7A5C}"/>
          </ac:spMkLst>
        </pc:spChg>
        <pc:spChg chg="mod topLvl">
          <ac:chgData name="Alvaro Arenas Pingarron - BAS" userId="523a5efc-320f-455d-9ea4-37721a87b615" providerId="ADAL" clId="{61A9AA30-ED44-42F8-828B-1084F1CD91DE}" dt="2023-04-20T16:55:40.914" v="8143" actId="164"/>
          <ac:spMkLst>
            <pc:docMk/>
            <pc:sldMk cId="1639703504" sldId="709"/>
            <ac:spMk id="54" creationId="{00F9250D-C4A7-30B8-1B64-D32E69322487}"/>
          </ac:spMkLst>
        </pc:spChg>
        <pc:spChg chg="mod topLvl">
          <ac:chgData name="Alvaro Arenas Pingarron - BAS" userId="523a5efc-320f-455d-9ea4-37721a87b615" providerId="ADAL" clId="{61A9AA30-ED44-42F8-828B-1084F1CD91DE}" dt="2023-04-20T16:55:40.914" v="8143" actId="164"/>
          <ac:spMkLst>
            <pc:docMk/>
            <pc:sldMk cId="1639703504" sldId="709"/>
            <ac:spMk id="55" creationId="{3E54F9A0-99DE-6B7F-681D-349541C57494}"/>
          </ac:spMkLst>
        </pc:spChg>
        <pc:spChg chg="mod topLvl">
          <ac:chgData name="Alvaro Arenas Pingarron - BAS" userId="523a5efc-320f-455d-9ea4-37721a87b615" providerId="ADAL" clId="{61A9AA30-ED44-42F8-828B-1084F1CD91DE}" dt="2023-04-20T16:55:40.914" v="8143" actId="164"/>
          <ac:spMkLst>
            <pc:docMk/>
            <pc:sldMk cId="1639703504" sldId="709"/>
            <ac:spMk id="56" creationId="{AC790925-2DD6-6F5C-1650-2725D9F81F5A}"/>
          </ac:spMkLst>
        </pc:spChg>
        <pc:spChg chg="mod topLvl">
          <ac:chgData name="Alvaro Arenas Pingarron - BAS" userId="523a5efc-320f-455d-9ea4-37721a87b615" providerId="ADAL" clId="{61A9AA30-ED44-42F8-828B-1084F1CD91DE}" dt="2023-04-20T16:55:27.414" v="8139" actId="164"/>
          <ac:spMkLst>
            <pc:docMk/>
            <pc:sldMk cId="1639703504" sldId="709"/>
            <ac:spMk id="62" creationId="{BA0DE318-6A2A-8176-DA17-C98323E1BE27}"/>
          </ac:spMkLst>
        </pc:spChg>
        <pc:spChg chg="mod topLvl">
          <ac:chgData name="Alvaro Arenas Pingarron - BAS" userId="523a5efc-320f-455d-9ea4-37721a87b615" providerId="ADAL" clId="{61A9AA30-ED44-42F8-828B-1084F1CD91DE}" dt="2023-04-20T16:55:27.414" v="8139" actId="164"/>
          <ac:spMkLst>
            <pc:docMk/>
            <pc:sldMk cId="1639703504" sldId="709"/>
            <ac:spMk id="63" creationId="{E5AD5204-8346-14F6-9A78-D9AA707409B9}"/>
          </ac:spMkLst>
        </pc:spChg>
        <pc:spChg chg="mod topLvl">
          <ac:chgData name="Alvaro Arenas Pingarron - BAS" userId="523a5efc-320f-455d-9ea4-37721a87b615" providerId="ADAL" clId="{61A9AA30-ED44-42F8-828B-1084F1CD91DE}" dt="2023-04-20T16:55:27.414" v="8139" actId="164"/>
          <ac:spMkLst>
            <pc:docMk/>
            <pc:sldMk cId="1639703504" sldId="709"/>
            <ac:spMk id="64" creationId="{D323EB69-9752-F8F3-C984-A8D18F2B6A08}"/>
          </ac:spMkLst>
        </pc:spChg>
        <pc:spChg chg="mod topLvl">
          <ac:chgData name="Alvaro Arenas Pingarron - BAS" userId="523a5efc-320f-455d-9ea4-37721a87b615" providerId="ADAL" clId="{61A9AA30-ED44-42F8-828B-1084F1CD91DE}" dt="2023-04-20T16:55:20.567" v="8138" actId="338"/>
          <ac:spMkLst>
            <pc:docMk/>
            <pc:sldMk cId="1639703504" sldId="709"/>
            <ac:spMk id="66" creationId="{0F85EE3A-7C6F-7876-5D9C-DCE80EC728FD}"/>
          </ac:spMkLst>
        </pc:spChg>
        <pc:spChg chg="mod topLvl">
          <ac:chgData name="Alvaro Arenas Pingarron - BAS" userId="523a5efc-320f-455d-9ea4-37721a87b615" providerId="ADAL" clId="{61A9AA30-ED44-42F8-828B-1084F1CD91DE}" dt="2023-04-20T16:55:20.567" v="8138" actId="338"/>
          <ac:spMkLst>
            <pc:docMk/>
            <pc:sldMk cId="1639703504" sldId="709"/>
            <ac:spMk id="67" creationId="{9370E24E-0BAC-A5F0-7378-CBA156C2A2D1}"/>
          </ac:spMkLst>
        </pc:spChg>
        <pc:spChg chg="mod topLvl">
          <ac:chgData name="Alvaro Arenas Pingarron - BAS" userId="523a5efc-320f-455d-9ea4-37721a87b615" providerId="ADAL" clId="{61A9AA30-ED44-42F8-828B-1084F1CD91DE}" dt="2023-04-20T16:55:20.567" v="8138" actId="338"/>
          <ac:spMkLst>
            <pc:docMk/>
            <pc:sldMk cId="1639703504" sldId="709"/>
            <ac:spMk id="68" creationId="{948D31B5-2049-61E2-016D-B95B521D4968}"/>
          </ac:spMkLst>
        </pc:spChg>
        <pc:grpChg chg="add del mod">
          <ac:chgData name="Alvaro Arenas Pingarron - BAS" userId="523a5efc-320f-455d-9ea4-37721a87b615" providerId="ADAL" clId="{61A9AA30-ED44-42F8-828B-1084F1CD91DE}" dt="2023-04-20T16:26:31.387" v="7815" actId="165"/>
          <ac:grpSpMkLst>
            <pc:docMk/>
            <pc:sldMk cId="1639703504" sldId="709"/>
            <ac:grpSpMk id="2" creationId="{7126C294-FDC4-63FD-7EF4-A8247D7FACF7}"/>
          </ac:grpSpMkLst>
        </pc:grpChg>
        <pc:grpChg chg="add del mod">
          <ac:chgData name="Alvaro Arenas Pingarron - BAS" userId="523a5efc-320f-455d-9ea4-37721a87b615" providerId="ADAL" clId="{61A9AA30-ED44-42F8-828B-1084F1CD91DE}" dt="2023-04-20T16:48:57.527" v="8057" actId="478"/>
          <ac:grpSpMkLst>
            <pc:docMk/>
            <pc:sldMk cId="1639703504" sldId="709"/>
            <ac:grpSpMk id="13" creationId="{C4569442-0D2A-2354-EF7F-C3B3F59F6548}"/>
          </ac:grpSpMkLst>
        </pc:grpChg>
        <pc:grpChg chg="add del mod">
          <ac:chgData name="Alvaro Arenas Pingarron - BAS" userId="523a5efc-320f-455d-9ea4-37721a87b615" providerId="ADAL" clId="{61A9AA30-ED44-42F8-828B-1084F1CD91DE}" dt="2023-04-20T16:44:39.980" v="8005" actId="165"/>
          <ac:grpSpMkLst>
            <pc:docMk/>
            <pc:sldMk cId="1639703504" sldId="709"/>
            <ac:grpSpMk id="14" creationId="{CB96DC63-CED5-6DAB-2D23-1BCDE4FD5093}"/>
          </ac:grpSpMkLst>
        </pc:grpChg>
        <pc:grpChg chg="add del mod">
          <ac:chgData name="Alvaro Arenas Pingarron - BAS" userId="523a5efc-320f-455d-9ea4-37721a87b615" providerId="ADAL" clId="{61A9AA30-ED44-42F8-828B-1084F1CD91DE}" dt="2023-04-20T16:35:51.188" v="7909" actId="165"/>
          <ac:grpSpMkLst>
            <pc:docMk/>
            <pc:sldMk cId="1639703504" sldId="709"/>
            <ac:grpSpMk id="19" creationId="{351465E9-B96B-80C9-4853-4FE498C270C0}"/>
          </ac:grpSpMkLst>
        </pc:grpChg>
        <pc:grpChg chg="add mod">
          <ac:chgData name="Alvaro Arenas Pingarron - BAS" userId="523a5efc-320f-455d-9ea4-37721a87b615" providerId="ADAL" clId="{61A9AA30-ED44-42F8-828B-1084F1CD91DE}" dt="2023-04-20T16:48:49.529" v="8053" actId="164"/>
          <ac:grpSpMkLst>
            <pc:docMk/>
            <pc:sldMk cId="1639703504" sldId="709"/>
            <ac:grpSpMk id="26" creationId="{4DECCA29-9E65-BCB8-C3E8-CF6F7BCEB98D}"/>
          </ac:grpSpMkLst>
        </pc:grpChg>
        <pc:grpChg chg="add mod">
          <ac:chgData name="Alvaro Arenas Pingarron - BAS" userId="523a5efc-320f-455d-9ea4-37721a87b615" providerId="ADAL" clId="{61A9AA30-ED44-42F8-828B-1084F1CD91DE}" dt="2023-04-20T16:48:44.082" v="8052" actId="164"/>
          <ac:grpSpMkLst>
            <pc:docMk/>
            <pc:sldMk cId="1639703504" sldId="709"/>
            <ac:grpSpMk id="28" creationId="{8F08118D-476B-21B6-746E-7FE4ECE1C676}"/>
          </ac:grpSpMkLst>
        </pc:grpChg>
        <pc:grpChg chg="add del mod">
          <ac:chgData name="Alvaro Arenas Pingarron - BAS" userId="523a5efc-320f-455d-9ea4-37721a87b615" providerId="ADAL" clId="{61A9AA30-ED44-42F8-828B-1084F1CD91DE}" dt="2023-04-20T16:47:04.015" v="8041" actId="165"/>
          <ac:grpSpMkLst>
            <pc:docMk/>
            <pc:sldMk cId="1639703504" sldId="709"/>
            <ac:grpSpMk id="44" creationId="{E4D9565B-D33B-D639-A02F-FF509490AFF6}"/>
          </ac:grpSpMkLst>
        </pc:grpChg>
        <pc:grpChg chg="add mod">
          <ac:chgData name="Alvaro Arenas Pingarron - BAS" userId="523a5efc-320f-455d-9ea4-37721a87b615" providerId="ADAL" clId="{61A9AA30-ED44-42F8-828B-1084F1CD91DE}" dt="2023-04-20T16:48:44.082" v="8052" actId="164"/>
          <ac:grpSpMkLst>
            <pc:docMk/>
            <pc:sldMk cId="1639703504" sldId="709"/>
            <ac:grpSpMk id="45" creationId="{0F1F5A5B-6842-B53A-D43E-226C4FE29EEB}"/>
          </ac:grpSpMkLst>
        </pc:grpChg>
        <pc:grpChg chg="add del mod">
          <ac:chgData name="Alvaro Arenas Pingarron - BAS" userId="523a5efc-320f-455d-9ea4-37721a87b615" providerId="ADAL" clId="{61A9AA30-ED44-42F8-828B-1084F1CD91DE}" dt="2023-04-20T16:49:03.575" v="8058" actId="21"/>
          <ac:grpSpMkLst>
            <pc:docMk/>
            <pc:sldMk cId="1639703504" sldId="709"/>
            <ac:grpSpMk id="46" creationId="{0633396F-1FCC-973B-7CE8-1B39EDE5DE60}"/>
          </ac:grpSpMkLst>
        </pc:grpChg>
        <pc:grpChg chg="add del mod">
          <ac:chgData name="Alvaro Arenas Pingarron - BAS" userId="523a5efc-320f-455d-9ea4-37721a87b615" providerId="ADAL" clId="{61A9AA30-ED44-42F8-828B-1084F1CD91DE}" dt="2023-04-20T16:49:03.575" v="8058" actId="21"/>
          <ac:grpSpMkLst>
            <pc:docMk/>
            <pc:sldMk cId="1639703504" sldId="709"/>
            <ac:grpSpMk id="47" creationId="{802D6344-47D1-BA41-A17A-3E20B4626135}"/>
          </ac:grpSpMkLst>
        </pc:grpChg>
        <pc:grpChg chg="add del mod">
          <ac:chgData name="Alvaro Arenas Pingarron - BAS" userId="523a5efc-320f-455d-9ea4-37721a87b615" providerId="ADAL" clId="{61A9AA30-ED44-42F8-828B-1084F1CD91DE}" dt="2023-04-20T16:54:31.619" v="8131" actId="165"/>
          <ac:grpSpMkLst>
            <pc:docMk/>
            <pc:sldMk cId="1639703504" sldId="709"/>
            <ac:grpSpMk id="48" creationId="{D7ADA41D-3AA1-2801-8E21-5192A3CE1066}"/>
          </ac:grpSpMkLst>
        </pc:grpChg>
        <pc:grpChg chg="del mod topLvl">
          <ac:chgData name="Alvaro Arenas Pingarron - BAS" userId="523a5efc-320f-455d-9ea4-37721a87b615" providerId="ADAL" clId="{61A9AA30-ED44-42F8-828B-1084F1CD91DE}" dt="2023-04-20T16:54:36.706" v="8132" actId="165"/>
          <ac:grpSpMkLst>
            <pc:docMk/>
            <pc:sldMk cId="1639703504" sldId="709"/>
            <ac:grpSpMk id="49" creationId="{F1A72E6C-549B-61EE-0EDD-2AD45A4DB7E3}"/>
          </ac:grpSpMkLst>
        </pc:grpChg>
        <pc:grpChg chg="add del mod">
          <ac:chgData name="Alvaro Arenas Pingarron - BAS" userId="523a5efc-320f-455d-9ea4-37721a87b615" providerId="ADAL" clId="{61A9AA30-ED44-42F8-828B-1084F1CD91DE}" dt="2023-04-20T16:54:40.274" v="8133" actId="165"/>
          <ac:grpSpMkLst>
            <pc:docMk/>
            <pc:sldMk cId="1639703504" sldId="709"/>
            <ac:grpSpMk id="59" creationId="{C80CA5A7-0E1B-7BD2-8E71-0BC77B4C549E}"/>
          </ac:grpSpMkLst>
        </pc:grpChg>
        <pc:grpChg chg="del mod topLvl">
          <ac:chgData name="Alvaro Arenas Pingarron - BAS" userId="523a5efc-320f-455d-9ea4-37721a87b615" providerId="ADAL" clId="{61A9AA30-ED44-42F8-828B-1084F1CD91DE}" dt="2023-04-20T16:54:43.154" v="8134" actId="165"/>
          <ac:grpSpMkLst>
            <pc:docMk/>
            <pc:sldMk cId="1639703504" sldId="709"/>
            <ac:grpSpMk id="60" creationId="{77A10D7D-C80C-5703-8DF5-297FFDA390F4}"/>
          </ac:grpSpMkLst>
        </pc:grpChg>
        <pc:grpChg chg="del mod topLvl">
          <ac:chgData name="Alvaro Arenas Pingarron - BAS" userId="523a5efc-320f-455d-9ea4-37721a87b615" providerId="ADAL" clId="{61A9AA30-ED44-42F8-828B-1084F1CD91DE}" dt="2023-04-20T16:54:43.154" v="8134" actId="165"/>
          <ac:grpSpMkLst>
            <pc:docMk/>
            <pc:sldMk cId="1639703504" sldId="709"/>
            <ac:grpSpMk id="61" creationId="{E2DE2E44-525C-DABD-02F2-DC95B593A502}"/>
          </ac:grpSpMkLst>
        </pc:grpChg>
        <pc:grpChg chg="add mod">
          <ac:chgData name="Alvaro Arenas Pingarron - BAS" userId="523a5efc-320f-455d-9ea4-37721a87b615" providerId="ADAL" clId="{61A9AA30-ED44-42F8-828B-1084F1CD91DE}" dt="2023-04-20T16:55:49.151" v="8144" actId="164"/>
          <ac:grpSpMkLst>
            <pc:docMk/>
            <pc:sldMk cId="1639703504" sldId="709"/>
            <ac:grpSpMk id="71" creationId="{52A7FCD5-11E0-4282-1F84-85B0E069F3C9}"/>
          </ac:grpSpMkLst>
        </pc:grpChg>
        <pc:grpChg chg="add mod">
          <ac:chgData name="Alvaro Arenas Pingarron - BAS" userId="523a5efc-320f-455d-9ea4-37721a87b615" providerId="ADAL" clId="{61A9AA30-ED44-42F8-828B-1084F1CD91DE}" dt="2023-04-20T16:55:27.414" v="8139" actId="164"/>
          <ac:grpSpMkLst>
            <pc:docMk/>
            <pc:sldMk cId="1639703504" sldId="709"/>
            <ac:grpSpMk id="72" creationId="{C4974DA3-605D-4F2A-4BD3-EE3ECADD1A05}"/>
          </ac:grpSpMkLst>
        </pc:grpChg>
        <pc:grpChg chg="add del mod">
          <ac:chgData name="Alvaro Arenas Pingarron - BAS" userId="523a5efc-320f-455d-9ea4-37721a87b615" providerId="ADAL" clId="{61A9AA30-ED44-42F8-828B-1084F1CD91DE}" dt="2023-04-20T16:56:07.330" v="8151" actId="21"/>
          <ac:grpSpMkLst>
            <pc:docMk/>
            <pc:sldMk cId="1639703504" sldId="709"/>
            <ac:grpSpMk id="73" creationId="{EFA60C64-CC15-E76F-31C0-F4899A876896}"/>
          </ac:grpSpMkLst>
        </pc:grpChg>
        <pc:grpChg chg="add mod">
          <ac:chgData name="Alvaro Arenas Pingarron - BAS" userId="523a5efc-320f-455d-9ea4-37721a87b615" providerId="ADAL" clId="{61A9AA30-ED44-42F8-828B-1084F1CD91DE}" dt="2023-04-20T16:55:40.914" v="8143" actId="164"/>
          <ac:grpSpMkLst>
            <pc:docMk/>
            <pc:sldMk cId="1639703504" sldId="709"/>
            <ac:grpSpMk id="74" creationId="{05D2B08D-8AB3-C48A-7774-64AD7FDE4CF4}"/>
          </ac:grpSpMkLst>
        </pc:grpChg>
        <pc:grpChg chg="add del mod">
          <ac:chgData name="Alvaro Arenas Pingarron - BAS" userId="523a5efc-320f-455d-9ea4-37721a87b615" providerId="ADAL" clId="{61A9AA30-ED44-42F8-828B-1084F1CD91DE}" dt="2023-04-20T16:56:07.330" v="8151" actId="21"/>
          <ac:grpSpMkLst>
            <pc:docMk/>
            <pc:sldMk cId="1639703504" sldId="709"/>
            <ac:grpSpMk id="75" creationId="{0B62BC06-4ACD-18E9-27CE-F1BEEA68816E}"/>
          </ac:grpSpMkLst>
        </pc:grpChg>
        <pc:picChg chg="mod topLvl">
          <ac:chgData name="Alvaro Arenas Pingarron - BAS" userId="523a5efc-320f-455d-9ea4-37721a87b615" providerId="ADAL" clId="{61A9AA30-ED44-42F8-828B-1084F1CD91DE}" dt="2023-04-20T16:33:47.940" v="7838" actId="338"/>
          <ac:picMkLst>
            <pc:docMk/>
            <pc:sldMk cId="1639703504" sldId="709"/>
            <ac:picMk id="8" creationId="{2A856FCD-0C56-BDE3-63A1-91707A5A1A66}"/>
          </ac:picMkLst>
        </pc:picChg>
        <pc:picChg chg="add del mod">
          <ac:chgData name="Alvaro Arenas Pingarron - BAS" userId="523a5efc-320f-455d-9ea4-37721a87b615" providerId="ADAL" clId="{61A9AA30-ED44-42F8-828B-1084F1CD91DE}" dt="2023-04-20T16:48:54.263" v="8056" actId="478"/>
          <ac:picMkLst>
            <pc:docMk/>
            <pc:sldMk cId="1639703504" sldId="709"/>
            <ac:picMk id="12" creationId="{29DAFFC8-F889-9964-62ED-D87CB3CBB223}"/>
          </ac:picMkLst>
        </pc:picChg>
        <pc:picChg chg="del mod topLvl">
          <ac:chgData name="Alvaro Arenas Pingarron - BAS" userId="523a5efc-320f-455d-9ea4-37721a87b615" providerId="ADAL" clId="{61A9AA30-ED44-42F8-828B-1084F1CD91DE}" dt="2023-04-20T16:47:33.206" v="8050" actId="478"/>
          <ac:picMkLst>
            <pc:docMk/>
            <pc:sldMk cId="1639703504" sldId="709"/>
            <ac:picMk id="15" creationId="{5A4AF0C4-9239-3E27-40AA-2970FE624BA9}"/>
          </ac:picMkLst>
        </pc:picChg>
        <pc:picChg chg="mod topLvl">
          <ac:chgData name="Alvaro Arenas Pingarron - BAS" userId="523a5efc-320f-455d-9ea4-37721a87b615" providerId="ADAL" clId="{61A9AA30-ED44-42F8-828B-1084F1CD91DE}" dt="2023-04-20T16:37:14.243" v="7936" actId="164"/>
          <ac:picMkLst>
            <pc:docMk/>
            <pc:sldMk cId="1639703504" sldId="709"/>
            <ac:picMk id="25" creationId="{2248FD52-AE7A-5F7E-2995-284144FF67FE}"/>
          </ac:picMkLst>
        </pc:picChg>
        <pc:picChg chg="mod">
          <ac:chgData name="Alvaro Arenas Pingarron - BAS" userId="523a5efc-320f-455d-9ea4-37721a87b615" providerId="ADAL" clId="{61A9AA30-ED44-42F8-828B-1084F1CD91DE}" dt="2023-04-20T16:42:07.636" v="7987"/>
          <ac:picMkLst>
            <pc:docMk/>
            <pc:sldMk cId="1639703504" sldId="709"/>
            <ac:picMk id="34" creationId="{BCB6E18D-4935-9912-7396-F3F5870845A7}"/>
          </ac:picMkLst>
        </pc:picChg>
        <pc:picChg chg="mod topLvl">
          <ac:chgData name="Alvaro Arenas Pingarron - BAS" userId="523a5efc-320f-455d-9ea4-37721a87b615" providerId="ADAL" clId="{61A9AA30-ED44-42F8-828B-1084F1CD91DE}" dt="2023-04-20T16:55:40.914" v="8143" actId="164"/>
          <ac:picMkLst>
            <pc:docMk/>
            <pc:sldMk cId="1639703504" sldId="709"/>
            <ac:picMk id="58" creationId="{EABFB9BA-7902-4E9A-9563-428B0C9CDEEF}"/>
          </ac:picMkLst>
        </pc:picChg>
        <pc:picChg chg="mod topLvl">
          <ac:chgData name="Alvaro Arenas Pingarron - BAS" userId="523a5efc-320f-455d-9ea4-37721a87b615" providerId="ADAL" clId="{61A9AA30-ED44-42F8-828B-1084F1CD91DE}" dt="2023-04-20T16:55:20.567" v="8138" actId="338"/>
          <ac:picMkLst>
            <pc:docMk/>
            <pc:sldMk cId="1639703504" sldId="709"/>
            <ac:picMk id="70" creationId="{3C3D28F7-EA71-60C1-A025-FD817E091628}"/>
          </ac:picMkLst>
        </pc:picChg>
        <pc:cxnChg chg="mod topLvl">
          <ac:chgData name="Alvaro Arenas Pingarron - BAS" userId="523a5efc-320f-455d-9ea4-37721a87b615" providerId="ADAL" clId="{61A9AA30-ED44-42F8-828B-1084F1CD91DE}" dt="2023-04-20T16:33:47.940" v="7838" actId="338"/>
          <ac:cxnSpMkLst>
            <pc:docMk/>
            <pc:sldMk cId="1639703504" sldId="709"/>
            <ac:cxnSpMk id="3" creationId="{7774F059-A5A1-C401-30F2-F35EE3A55213}"/>
          </ac:cxnSpMkLst>
        </pc:cxnChg>
        <pc:cxnChg chg="mod topLvl">
          <ac:chgData name="Alvaro Arenas Pingarron - BAS" userId="523a5efc-320f-455d-9ea4-37721a87b615" providerId="ADAL" clId="{61A9AA30-ED44-42F8-828B-1084F1CD91DE}" dt="2023-04-20T16:33:47.940" v="7838" actId="338"/>
          <ac:cxnSpMkLst>
            <pc:docMk/>
            <pc:sldMk cId="1639703504" sldId="709"/>
            <ac:cxnSpMk id="7" creationId="{EEC7711F-192B-1959-039C-AC0F0006AE3D}"/>
          </ac:cxnSpMkLst>
        </pc:cxnChg>
        <pc:cxnChg chg="mod topLvl">
          <ac:chgData name="Alvaro Arenas Pingarron - BAS" userId="523a5efc-320f-455d-9ea4-37721a87b615" providerId="ADAL" clId="{61A9AA30-ED44-42F8-828B-1084F1CD91DE}" dt="2023-04-20T16:37:14.243" v="7936" actId="164"/>
          <ac:cxnSpMkLst>
            <pc:docMk/>
            <pc:sldMk cId="1639703504" sldId="709"/>
            <ac:cxnSpMk id="20" creationId="{4DDF550F-70CC-6341-EFC7-E0617FF70893}"/>
          </ac:cxnSpMkLst>
        </pc:cxnChg>
        <pc:cxnChg chg="mod topLvl">
          <ac:chgData name="Alvaro Arenas Pingarron - BAS" userId="523a5efc-320f-455d-9ea4-37721a87b615" providerId="ADAL" clId="{61A9AA30-ED44-42F8-828B-1084F1CD91DE}" dt="2023-04-20T16:40:16.631" v="7976" actId="1038"/>
          <ac:cxnSpMkLst>
            <pc:docMk/>
            <pc:sldMk cId="1639703504" sldId="709"/>
            <ac:cxnSpMk id="24" creationId="{2EBD2214-2C37-438A-B565-7B2A2420462F}"/>
          </ac:cxnSpMkLst>
        </pc:cxnChg>
        <pc:cxnChg chg="mod">
          <ac:chgData name="Alvaro Arenas Pingarron - BAS" userId="523a5efc-320f-455d-9ea4-37721a87b615" providerId="ADAL" clId="{61A9AA30-ED44-42F8-828B-1084F1CD91DE}" dt="2023-04-20T16:44:00.829" v="8002" actId="692"/>
          <ac:cxnSpMkLst>
            <pc:docMk/>
            <pc:sldMk cId="1639703504" sldId="709"/>
            <ac:cxnSpMk id="29" creationId="{4CC77159-9CC4-9947-61FF-901F9B5D09DD}"/>
          </ac:cxnSpMkLst>
        </pc:cxnChg>
        <pc:cxnChg chg="mod">
          <ac:chgData name="Alvaro Arenas Pingarron - BAS" userId="523a5efc-320f-455d-9ea4-37721a87b615" providerId="ADAL" clId="{61A9AA30-ED44-42F8-828B-1084F1CD91DE}" dt="2023-04-20T16:43:44.435" v="7999" actId="692"/>
          <ac:cxnSpMkLst>
            <pc:docMk/>
            <pc:sldMk cId="1639703504" sldId="709"/>
            <ac:cxnSpMk id="33" creationId="{DA5B091F-7ED0-C95C-FC52-293DDD85C889}"/>
          </ac:cxnSpMkLst>
        </pc:cxnChg>
        <pc:cxnChg chg="mod topLvl">
          <ac:chgData name="Alvaro Arenas Pingarron - BAS" userId="523a5efc-320f-455d-9ea4-37721a87b615" providerId="ADAL" clId="{61A9AA30-ED44-42F8-828B-1084F1CD91DE}" dt="2023-04-20T16:55:40.914" v="8143" actId="164"/>
          <ac:cxnSpMkLst>
            <pc:docMk/>
            <pc:sldMk cId="1639703504" sldId="709"/>
            <ac:cxnSpMk id="53" creationId="{E34906FD-A94B-F4AF-C73A-59EA2F35AF4F}"/>
          </ac:cxnSpMkLst>
        </pc:cxnChg>
        <pc:cxnChg chg="mod topLvl">
          <ac:chgData name="Alvaro Arenas Pingarron - BAS" userId="523a5efc-320f-455d-9ea4-37721a87b615" providerId="ADAL" clId="{61A9AA30-ED44-42F8-828B-1084F1CD91DE}" dt="2023-04-20T16:55:40.914" v="8143" actId="164"/>
          <ac:cxnSpMkLst>
            <pc:docMk/>
            <pc:sldMk cId="1639703504" sldId="709"/>
            <ac:cxnSpMk id="57" creationId="{68D78FDB-F076-25F2-F9CA-139BA05E88F0}"/>
          </ac:cxnSpMkLst>
        </pc:cxnChg>
        <pc:cxnChg chg="mod topLvl">
          <ac:chgData name="Alvaro Arenas Pingarron - BAS" userId="523a5efc-320f-455d-9ea4-37721a87b615" providerId="ADAL" clId="{61A9AA30-ED44-42F8-828B-1084F1CD91DE}" dt="2023-04-20T16:55:20.567" v="8138" actId="338"/>
          <ac:cxnSpMkLst>
            <pc:docMk/>
            <pc:sldMk cId="1639703504" sldId="709"/>
            <ac:cxnSpMk id="65" creationId="{7E11A6E5-5B4B-1421-6750-6C0610064BB8}"/>
          </ac:cxnSpMkLst>
        </pc:cxnChg>
        <pc:cxnChg chg="mod topLvl">
          <ac:chgData name="Alvaro Arenas Pingarron - BAS" userId="523a5efc-320f-455d-9ea4-37721a87b615" providerId="ADAL" clId="{61A9AA30-ED44-42F8-828B-1084F1CD91DE}" dt="2023-04-20T16:55:20.567" v="8138" actId="338"/>
          <ac:cxnSpMkLst>
            <pc:docMk/>
            <pc:sldMk cId="1639703504" sldId="709"/>
            <ac:cxnSpMk id="69" creationId="{8AA39D7F-CEFF-07F2-5004-63D1BD3952F8}"/>
          </ac:cxnSpMkLst>
        </pc:cxnChg>
      </pc:sldChg>
      <pc:sldChg chg="addSp delSp modSp del mod">
        <pc:chgData name="Alvaro Arenas Pingarron - BAS" userId="523a5efc-320f-455d-9ea4-37721a87b615" providerId="ADAL" clId="{61A9AA30-ED44-42F8-828B-1084F1CD91DE}" dt="2023-04-19T17:08:40.872" v="5650" actId="2696"/>
        <pc:sldMkLst>
          <pc:docMk/>
          <pc:sldMk cId="69768940" sldId="714"/>
        </pc:sldMkLst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0" creationId="{837CE725-231F-719A-9644-2250E069FC9E}"/>
          </ac:spMkLst>
        </pc:spChg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1" creationId="{8766B471-FA39-7304-A0E3-A38B5BF25210}"/>
          </ac:spMkLst>
        </pc:spChg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2" creationId="{009B2F79-8C6F-756B-4B3F-67F83961DE47}"/>
          </ac:spMkLst>
        </pc:spChg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3" creationId="{8440B2D2-9A0B-BB3D-308A-01CBDB885CEF}"/>
          </ac:spMkLst>
        </pc:spChg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4" creationId="{F6EDFD76-D377-FCC5-FED3-5CBF98651AA4}"/>
          </ac:spMkLst>
        </pc:spChg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5" creationId="{C960FBBA-0EBB-227A-2798-459D83011C86}"/>
          </ac:spMkLst>
        </pc:spChg>
        <pc:spChg chg="add mod">
          <ac:chgData name="Alvaro Arenas Pingarron - BAS" userId="523a5efc-320f-455d-9ea4-37721a87b615" providerId="ADAL" clId="{61A9AA30-ED44-42F8-828B-1084F1CD91DE}" dt="2023-04-03T11:47:41.411" v="1325" actId="1038"/>
          <ac:spMkLst>
            <pc:docMk/>
            <pc:sldMk cId="69768940" sldId="714"/>
            <ac:spMk id="36" creationId="{F1A18FDE-72A5-D2CB-27A9-024AAA04B46E}"/>
          </ac:spMkLst>
        </pc:spChg>
        <pc:spChg chg="add del mod">
          <ac:chgData name="Alvaro Arenas Pingarron - BAS" userId="523a5efc-320f-455d-9ea4-37721a87b615" providerId="ADAL" clId="{61A9AA30-ED44-42F8-828B-1084F1CD91DE}" dt="2023-04-04T17:30:07.459" v="2295" actId="478"/>
          <ac:spMkLst>
            <pc:docMk/>
            <pc:sldMk cId="69768940" sldId="714"/>
            <ac:spMk id="37" creationId="{1E1302C3-E1AB-CB45-9993-3B6FF6C90D86}"/>
          </ac:spMkLst>
        </pc:spChg>
        <pc:spChg chg="add mod">
          <ac:chgData name="Alvaro Arenas Pingarron - BAS" userId="523a5efc-320f-455d-9ea4-37721a87b615" providerId="ADAL" clId="{61A9AA30-ED44-42F8-828B-1084F1CD91DE}" dt="2023-04-04T17:30:07.929" v="2296"/>
          <ac:spMkLst>
            <pc:docMk/>
            <pc:sldMk cId="69768940" sldId="714"/>
            <ac:spMk id="38" creationId="{0FB8BD4C-436E-3FAA-3813-5880E12ED449}"/>
          </ac:spMkLst>
        </pc:spChg>
      </pc:sldChg>
      <pc:sldChg chg="add del">
        <pc:chgData name="Alvaro Arenas Pingarron - BAS" userId="523a5efc-320f-455d-9ea4-37721a87b615" providerId="ADAL" clId="{61A9AA30-ED44-42F8-828B-1084F1CD91DE}" dt="2023-04-21T10:03:19.126" v="9246" actId="47"/>
        <pc:sldMkLst>
          <pc:docMk/>
          <pc:sldMk cId="1563835753" sldId="714"/>
        </pc:sldMkLst>
      </pc:sldChg>
      <pc:sldChg chg="addSp delSp modSp mod ord">
        <pc:chgData name="Alvaro Arenas Pingarron - BAS" userId="523a5efc-320f-455d-9ea4-37721a87b615" providerId="ADAL" clId="{61A9AA30-ED44-42F8-828B-1084F1CD91DE}" dt="2023-04-21T14:06:47.665" v="10293"/>
        <pc:sldMkLst>
          <pc:docMk/>
          <pc:sldMk cId="2681450970" sldId="715"/>
        </pc:sldMkLst>
        <pc:spChg chg="add mod">
          <ac:chgData name="Alvaro Arenas Pingarron - BAS" userId="523a5efc-320f-455d-9ea4-37721a87b615" providerId="ADAL" clId="{61A9AA30-ED44-42F8-828B-1084F1CD91DE}" dt="2023-04-04T12:17:18.589" v="1608" actId="1035"/>
          <ac:spMkLst>
            <pc:docMk/>
            <pc:sldMk cId="2681450970" sldId="715"/>
            <ac:spMk id="2" creationId="{F19EB9E8-AA81-7A41-E71B-8DDEF86A61AB}"/>
          </ac:spMkLst>
        </pc:spChg>
        <pc:spChg chg="mod">
          <ac:chgData name="Alvaro Arenas Pingarron - BAS" userId="523a5efc-320f-455d-9ea4-37721a87b615" providerId="ADAL" clId="{61A9AA30-ED44-42F8-828B-1084F1CD91DE}" dt="2023-04-05T08:54:57.470" v="2428" actId="20577"/>
          <ac:spMkLst>
            <pc:docMk/>
            <pc:sldMk cId="2681450970" sldId="715"/>
            <ac:spMk id="3" creationId="{47B24D33-AFC2-02A7-15FB-49E60256743B}"/>
          </ac:spMkLst>
        </pc:spChg>
        <pc:spChg chg="add 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4" creationId="{5306191F-8356-6593-795C-62858F5210A2}"/>
          </ac:spMkLst>
        </pc:spChg>
        <pc:spChg chg="add del mod">
          <ac:chgData name="Alvaro Arenas Pingarron - BAS" userId="523a5efc-320f-455d-9ea4-37721a87b615" providerId="ADAL" clId="{61A9AA30-ED44-42F8-828B-1084F1CD91DE}" dt="2023-04-03T09:47:34.326" v="107" actId="478"/>
          <ac:spMkLst>
            <pc:docMk/>
            <pc:sldMk cId="2681450970" sldId="715"/>
            <ac:spMk id="4" creationId="{FD0F7786-F688-A390-921F-7F000716C44E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5" creationId="{1BD83AE4-67EE-BC85-A70D-2DF8AA09A24D}"/>
          </ac:spMkLst>
        </pc:spChg>
        <pc:spChg chg="add mod">
          <ac:chgData name="Alvaro Arenas Pingarron - BAS" userId="523a5efc-320f-455d-9ea4-37721a87b615" providerId="ADAL" clId="{61A9AA30-ED44-42F8-828B-1084F1CD91DE}" dt="2023-04-04T12:17:18.589" v="1608" actId="1035"/>
          <ac:spMkLst>
            <pc:docMk/>
            <pc:sldMk cId="2681450970" sldId="715"/>
            <ac:spMk id="6" creationId="{7520B816-23FC-9E60-B19F-01A6CD86A7A5}"/>
          </ac:spMkLst>
        </pc:spChg>
        <pc:spChg chg="add mod">
          <ac:chgData name="Alvaro Arenas Pingarron - BAS" userId="523a5efc-320f-455d-9ea4-37721a87b615" providerId="ADAL" clId="{61A9AA30-ED44-42F8-828B-1084F1CD91DE}" dt="2023-04-04T12:17:18.589" v="1608" actId="1035"/>
          <ac:spMkLst>
            <pc:docMk/>
            <pc:sldMk cId="2681450970" sldId="715"/>
            <ac:spMk id="7" creationId="{23A2FD00-02C0-6C74-C8F8-E3EC754683D1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8" creationId="{A0D9E4E3-29E4-A02A-077E-07019D4FA61C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9" creationId="{5BD7A7FB-778E-5C9E-9FC9-14DFB7722806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10" creationId="{8D9F0474-45AD-48F6-1013-0EE1CD2055A9}"/>
          </ac:spMkLst>
        </pc:spChg>
        <pc:spChg chg="mod">
          <ac:chgData name="Alvaro Arenas Pingarron - BAS" userId="523a5efc-320f-455d-9ea4-37721a87b615" providerId="ADAL" clId="{61A9AA30-ED44-42F8-828B-1084F1CD91DE}" dt="2023-04-03T09:53:23.055" v="242" actId="1076"/>
          <ac:spMkLst>
            <pc:docMk/>
            <pc:sldMk cId="2681450970" sldId="715"/>
            <ac:spMk id="10" creationId="{A6B782B7-EE85-8D69-F97F-3DDB54270C65}"/>
          </ac:spMkLst>
        </pc:spChg>
        <pc:spChg chg="mod">
          <ac:chgData name="Alvaro Arenas Pingarron - BAS" userId="523a5efc-320f-455d-9ea4-37721a87b615" providerId="ADAL" clId="{61A9AA30-ED44-42F8-828B-1084F1CD91DE}" dt="2023-04-03T09:53:23.055" v="242" actId="1076"/>
          <ac:spMkLst>
            <pc:docMk/>
            <pc:sldMk cId="2681450970" sldId="715"/>
            <ac:spMk id="11" creationId="{3102A2A4-ACD1-1655-55C3-BD6CBC50F094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11" creationId="{8A65C073-2B6B-5909-A735-89BE18122F73}"/>
          </ac:spMkLst>
        </pc:spChg>
        <pc:spChg chg="mod">
          <ac:chgData name="Alvaro Arenas Pingarron - BAS" userId="523a5efc-320f-455d-9ea4-37721a87b615" providerId="ADAL" clId="{61A9AA30-ED44-42F8-828B-1084F1CD91DE}" dt="2023-04-03T09:53:23.055" v="242" actId="1076"/>
          <ac:spMkLst>
            <pc:docMk/>
            <pc:sldMk cId="2681450970" sldId="715"/>
            <ac:spMk id="12" creationId="{343312F5-3E0B-9F7B-1921-E6F48EAD3C96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12" creationId="{E04BF50A-1872-3767-1DCD-106AF0E583DC}"/>
          </ac:spMkLst>
        </pc:spChg>
        <pc:spChg chg="add mod">
          <ac:chgData name="Alvaro Arenas Pingarron - BAS" userId="523a5efc-320f-455d-9ea4-37721a87b615" providerId="ADAL" clId="{61A9AA30-ED44-42F8-828B-1084F1CD91DE}" dt="2023-04-04T12:17:18.589" v="1608" actId="1035"/>
          <ac:spMkLst>
            <pc:docMk/>
            <pc:sldMk cId="2681450970" sldId="715"/>
            <ac:spMk id="17" creationId="{7961B247-28D5-88DF-3BD6-0DABAF97C890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18" creationId="{327EC695-F082-A4DB-8342-031A82E2809A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19" creationId="{F959A9D4-2F0E-2557-DEE1-C4CDA8467A34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20" creationId="{15B4AAC3-CC6E-85DB-0B75-EFEE6332A465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21" creationId="{10105E61-849E-4A4C-E93A-E5CC9411524D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22" creationId="{E5E9BF1E-BB24-B64F-50C5-E707614BD429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23" creationId="{52D7AD3D-E8F7-9BCA-93ED-1F88E65DF72B}"/>
          </ac:spMkLst>
        </pc:spChg>
        <pc:spChg chg="del mod">
          <ac:chgData name="Alvaro Arenas Pingarron - BAS" userId="523a5efc-320f-455d-9ea4-37721a87b615" providerId="ADAL" clId="{61A9AA30-ED44-42F8-828B-1084F1CD91DE}" dt="2023-04-21T14:06:47.405" v="10292" actId="478"/>
          <ac:spMkLst>
            <pc:docMk/>
            <pc:sldMk cId="2681450970" sldId="715"/>
            <ac:spMk id="24" creationId="{8061AC68-9732-1E6F-3443-1910D1F0645F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25" creationId="{02B33501-9EAA-1704-05F7-AB21EF972ABF}"/>
          </ac:spMkLst>
        </pc:spChg>
        <pc:spChg chg="del mod">
          <ac:chgData name="Alvaro Arenas Pingarron - BAS" userId="523a5efc-320f-455d-9ea4-37721a87b615" providerId="ADAL" clId="{61A9AA30-ED44-42F8-828B-1084F1CD91DE}" dt="2023-04-04T17:31:22.564" v="2313" actId="478"/>
          <ac:spMkLst>
            <pc:docMk/>
            <pc:sldMk cId="2681450970" sldId="715"/>
            <ac:spMk id="25" creationId="{6D87ED22-009F-BB3F-E299-6A599AB09631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26" creationId="{FB51B6CF-2A64-F5C9-657E-FC328E3662B2}"/>
          </ac:spMkLst>
        </pc:spChg>
        <pc:spChg chg="add mod">
          <ac:chgData name="Alvaro Arenas Pingarron - BAS" userId="523a5efc-320f-455d-9ea4-37721a87b615" providerId="ADAL" clId="{61A9AA30-ED44-42F8-828B-1084F1CD91DE}" dt="2023-04-06T12:14:57.152" v="2532" actId="2711"/>
          <ac:spMkLst>
            <pc:docMk/>
            <pc:sldMk cId="2681450970" sldId="715"/>
            <ac:spMk id="27" creationId="{1CA4267D-569B-08AB-9565-5BDEAC44183E}"/>
          </ac:spMkLst>
        </pc:spChg>
        <pc:spChg chg="add mod">
          <ac:chgData name="Alvaro Arenas Pingarron - BAS" userId="523a5efc-320f-455d-9ea4-37721a87b615" providerId="ADAL" clId="{61A9AA30-ED44-42F8-828B-1084F1CD91DE}" dt="2023-04-06T12:14:57.152" v="2532" actId="2711"/>
          <ac:spMkLst>
            <pc:docMk/>
            <pc:sldMk cId="2681450970" sldId="715"/>
            <ac:spMk id="28" creationId="{39C3E80F-50B2-AA1F-B036-F4AE9D21F10A}"/>
          </ac:spMkLst>
        </pc:spChg>
        <pc:spChg chg="add mod">
          <ac:chgData name="Alvaro Arenas Pingarron - BAS" userId="523a5efc-320f-455d-9ea4-37721a87b615" providerId="ADAL" clId="{61A9AA30-ED44-42F8-828B-1084F1CD91DE}" dt="2023-04-06T12:14:57.152" v="2532" actId="2711"/>
          <ac:spMkLst>
            <pc:docMk/>
            <pc:sldMk cId="2681450970" sldId="715"/>
            <ac:spMk id="29" creationId="{AFBA1877-7776-7B5A-A602-1CCDBD32A617}"/>
          </ac:spMkLst>
        </pc:spChg>
        <pc:spChg chg="add mod">
          <ac:chgData name="Alvaro Arenas Pingarron - BAS" userId="523a5efc-320f-455d-9ea4-37721a87b615" providerId="ADAL" clId="{61A9AA30-ED44-42F8-828B-1084F1CD91DE}" dt="2023-04-06T12:14:57.152" v="2532" actId="2711"/>
          <ac:spMkLst>
            <pc:docMk/>
            <pc:sldMk cId="2681450970" sldId="715"/>
            <ac:spMk id="30" creationId="{C87D3B57-B6DE-AD55-7245-5C5A90A44E56}"/>
          </ac:spMkLst>
        </pc:spChg>
        <pc:spChg chg="add mod">
          <ac:chgData name="Alvaro Arenas Pingarron - BAS" userId="523a5efc-320f-455d-9ea4-37721a87b615" providerId="ADAL" clId="{61A9AA30-ED44-42F8-828B-1084F1CD91DE}" dt="2023-04-06T12:14:57.152" v="2532" actId="2711"/>
          <ac:spMkLst>
            <pc:docMk/>
            <pc:sldMk cId="2681450970" sldId="715"/>
            <ac:spMk id="31" creationId="{5DA72ED2-B663-ADBB-FF14-5080F9C31A13}"/>
          </ac:spMkLst>
        </pc:spChg>
        <pc:spChg chg="add mod">
          <ac:chgData name="Alvaro Arenas Pingarron - BAS" userId="523a5efc-320f-455d-9ea4-37721a87b615" providerId="ADAL" clId="{61A9AA30-ED44-42F8-828B-1084F1CD91DE}" dt="2023-04-06T12:14:57.152" v="2532" actId="2711"/>
          <ac:spMkLst>
            <pc:docMk/>
            <pc:sldMk cId="2681450970" sldId="715"/>
            <ac:spMk id="32" creationId="{20E09CB4-533A-7C62-D5E7-78FF95EDA9A7}"/>
          </ac:spMkLst>
        </pc:spChg>
        <pc:spChg chg="add mod">
          <ac:chgData name="Alvaro Arenas Pingarron - BAS" userId="523a5efc-320f-455d-9ea4-37721a87b615" providerId="ADAL" clId="{61A9AA30-ED44-42F8-828B-1084F1CD91DE}" dt="2023-04-20T17:29:20.966" v="8289" actId="465"/>
          <ac:spMkLst>
            <pc:docMk/>
            <pc:sldMk cId="2681450970" sldId="715"/>
            <ac:spMk id="33" creationId="{97387CB7-81A2-EFC0-55C6-02694AE0B7DE}"/>
          </ac:spMkLst>
        </pc:spChg>
        <pc:spChg chg="add mod">
          <ac:chgData name="Alvaro Arenas Pingarron - BAS" userId="523a5efc-320f-455d-9ea4-37721a87b615" providerId="ADAL" clId="{61A9AA30-ED44-42F8-828B-1084F1CD91DE}" dt="2023-04-20T17:29:20.966" v="8289" actId="465"/>
          <ac:spMkLst>
            <pc:docMk/>
            <pc:sldMk cId="2681450970" sldId="715"/>
            <ac:spMk id="34" creationId="{9BEA18D4-C7C2-FB37-32F1-8B70CDED86B3}"/>
          </ac:spMkLst>
        </pc:spChg>
        <pc:spChg chg="add mod">
          <ac:chgData name="Alvaro Arenas Pingarron - BAS" userId="523a5efc-320f-455d-9ea4-37721a87b615" providerId="ADAL" clId="{61A9AA30-ED44-42F8-828B-1084F1CD91DE}" dt="2023-04-20T17:29:20.966" v="8289" actId="465"/>
          <ac:spMkLst>
            <pc:docMk/>
            <pc:sldMk cId="2681450970" sldId="715"/>
            <ac:spMk id="35" creationId="{AB93EB12-F34B-23E9-97D1-7C777BEAD18F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36" creationId="{9CA8D3BF-02D7-85C4-89AB-AF5E86ABD99E}"/>
          </ac:spMkLst>
        </pc:spChg>
        <pc:spChg chg="add mod">
          <ac:chgData name="Alvaro Arenas Pingarron - BAS" userId="523a5efc-320f-455d-9ea4-37721a87b615" providerId="ADAL" clId="{61A9AA30-ED44-42F8-828B-1084F1CD91DE}" dt="2023-04-21T14:06:47.665" v="10293"/>
          <ac:spMkLst>
            <pc:docMk/>
            <pc:sldMk cId="2681450970" sldId="715"/>
            <ac:spMk id="37" creationId="{B9C23B91-3666-4E13-045D-DF226C341FCF}"/>
          </ac:spMkLst>
        </pc:spChg>
        <pc:grpChg chg="del mod">
          <ac:chgData name="Alvaro Arenas Pingarron - BAS" userId="523a5efc-320f-455d-9ea4-37721a87b615" providerId="ADAL" clId="{61A9AA30-ED44-42F8-828B-1084F1CD91DE}" dt="2023-04-04T12:12:05.849" v="1480" actId="21"/>
          <ac:grpSpMkLst>
            <pc:docMk/>
            <pc:sldMk cId="2681450970" sldId="715"/>
            <ac:grpSpMk id="8" creationId="{14FF3CA3-39F9-B792-D210-47FA9D3C8F19}"/>
          </ac:grpSpMkLst>
        </pc:grpChg>
        <pc:grpChg chg="mod">
          <ac:chgData name="Alvaro Arenas Pingarron - BAS" userId="523a5efc-320f-455d-9ea4-37721a87b615" providerId="ADAL" clId="{61A9AA30-ED44-42F8-828B-1084F1CD91DE}" dt="2023-04-04T12:17:18.589" v="1608" actId="1035"/>
          <ac:grpSpMkLst>
            <pc:docMk/>
            <pc:sldMk cId="2681450970" sldId="715"/>
            <ac:grpSpMk id="16" creationId="{BAC9D8B9-81EC-391D-194A-D245F365EB79}"/>
          </ac:grpSpMkLst>
        </pc:grpChg>
        <pc:picChg chg="add del mod">
          <ac:chgData name="Alvaro Arenas Pingarron - BAS" userId="523a5efc-320f-455d-9ea4-37721a87b615" providerId="ADAL" clId="{61A9AA30-ED44-42F8-828B-1084F1CD91DE}" dt="2023-04-04T15:58:32.034" v="1718"/>
          <ac:picMkLst>
            <pc:docMk/>
            <pc:sldMk cId="2681450970" sldId="715"/>
            <ac:picMk id="4" creationId="{35CC124B-8E5B-EEB3-CC70-16EE38912407}"/>
          </ac:picMkLst>
        </pc:picChg>
        <pc:picChg chg="mod">
          <ac:chgData name="Alvaro Arenas Pingarron - BAS" userId="523a5efc-320f-455d-9ea4-37721a87b615" providerId="ADAL" clId="{61A9AA30-ED44-42F8-828B-1084F1CD91DE}" dt="2023-04-03T09:53:23.055" v="242" actId="1076"/>
          <ac:picMkLst>
            <pc:docMk/>
            <pc:sldMk cId="2681450970" sldId="715"/>
            <ac:picMk id="9" creationId="{57B825C9-5A25-FD98-0943-A74DC66C7B70}"/>
          </ac:picMkLst>
        </pc:picChg>
        <pc:picChg chg="mod">
          <ac:chgData name="Alvaro Arenas Pingarron - BAS" userId="523a5efc-320f-455d-9ea4-37721a87b615" providerId="ADAL" clId="{61A9AA30-ED44-42F8-828B-1084F1CD91DE}" dt="2023-04-04T12:17:18.589" v="1608" actId="1035"/>
          <ac:picMkLst>
            <pc:docMk/>
            <pc:sldMk cId="2681450970" sldId="715"/>
            <ac:picMk id="13" creationId="{D5426E66-B0E8-74C7-7659-37C4022A2407}"/>
          </ac:picMkLst>
        </pc:picChg>
        <pc:picChg chg="mod">
          <ac:chgData name="Alvaro Arenas Pingarron - BAS" userId="523a5efc-320f-455d-9ea4-37721a87b615" providerId="ADAL" clId="{61A9AA30-ED44-42F8-828B-1084F1CD91DE}" dt="2023-04-20T17:29:06.607" v="8283" actId="465"/>
          <ac:picMkLst>
            <pc:docMk/>
            <pc:sldMk cId="2681450970" sldId="715"/>
            <ac:picMk id="14" creationId="{B45F7D95-3AF5-5392-47B4-3C49C7E9663A}"/>
          </ac:picMkLst>
        </pc:picChg>
        <pc:picChg chg="mod">
          <ac:chgData name="Alvaro Arenas Pingarron - BAS" userId="523a5efc-320f-455d-9ea4-37721a87b615" providerId="ADAL" clId="{61A9AA30-ED44-42F8-828B-1084F1CD91DE}" dt="2023-04-20T17:29:00.055" v="8282" actId="1035"/>
          <ac:picMkLst>
            <pc:docMk/>
            <pc:sldMk cId="2681450970" sldId="715"/>
            <ac:picMk id="15" creationId="{BC292525-8659-0338-2225-E2C5D1505FE5}"/>
          </ac:picMkLst>
        </pc:picChg>
        <pc:picChg chg="del mod">
          <ac:chgData name="Alvaro Arenas Pingarron - BAS" userId="523a5efc-320f-455d-9ea4-37721a87b615" providerId="ADAL" clId="{61A9AA30-ED44-42F8-828B-1084F1CD91DE}" dt="2023-04-04T12:12:05.849" v="1480" actId="21"/>
          <ac:picMkLst>
            <pc:docMk/>
            <pc:sldMk cId="2681450970" sldId="715"/>
            <ac:picMk id="20" creationId="{CC517EAA-3A88-27BF-CC55-C9C04DD1927E}"/>
          </ac:picMkLst>
        </pc:picChg>
        <pc:picChg chg="del mod">
          <ac:chgData name="Alvaro Arenas Pingarron - BAS" userId="523a5efc-320f-455d-9ea4-37721a87b615" providerId="ADAL" clId="{61A9AA30-ED44-42F8-828B-1084F1CD91DE}" dt="2023-04-04T12:12:05.849" v="1480" actId="21"/>
          <ac:picMkLst>
            <pc:docMk/>
            <pc:sldMk cId="2681450970" sldId="715"/>
            <ac:picMk id="26" creationId="{0696E984-C5E5-A14B-AC20-5BB46732DBEB}"/>
          </ac:picMkLst>
        </pc:picChg>
        <pc:picChg chg="add del mod">
          <ac:chgData name="Alvaro Arenas Pingarron - BAS" userId="523a5efc-320f-455d-9ea4-37721a87b615" providerId="ADAL" clId="{61A9AA30-ED44-42F8-828B-1084F1CD91DE}" dt="2023-04-04T15:58:35.376" v="1720"/>
          <ac:picMkLst>
            <pc:docMk/>
            <pc:sldMk cId="2681450970" sldId="715"/>
            <ac:picMk id="36" creationId="{57B615CE-C216-9687-62DD-8481C80D86CF}"/>
          </ac:picMkLst>
        </pc:picChg>
        <pc:picChg chg="add del mod">
          <ac:chgData name="Alvaro Arenas Pingarron - BAS" userId="523a5efc-320f-455d-9ea4-37721a87b615" providerId="ADAL" clId="{61A9AA30-ED44-42F8-828B-1084F1CD91DE}" dt="2023-04-04T15:58:40.063" v="1722"/>
          <ac:picMkLst>
            <pc:docMk/>
            <pc:sldMk cId="2681450970" sldId="715"/>
            <ac:picMk id="37" creationId="{8FE62753-3C77-4F22-1481-19B67882D752}"/>
          </ac:picMkLst>
        </pc:picChg>
      </pc:sldChg>
      <pc:sldChg chg="addSp delSp modSp mod ord">
        <pc:chgData name="Alvaro Arenas Pingarron - BAS" userId="523a5efc-320f-455d-9ea4-37721a87b615" providerId="ADAL" clId="{61A9AA30-ED44-42F8-828B-1084F1CD91DE}" dt="2023-04-21T14:06:43.613" v="10291"/>
        <pc:sldMkLst>
          <pc:docMk/>
          <pc:sldMk cId="3180519945" sldId="716"/>
        </pc:sldMkLst>
        <pc:spChg chg="add del mod">
          <ac:chgData name="Alvaro Arenas Pingarron - BAS" userId="523a5efc-320f-455d-9ea4-37721a87b615" providerId="ADAL" clId="{61A9AA30-ED44-42F8-828B-1084F1CD91DE}" dt="2023-04-03T09:44:40.722" v="57" actId="478"/>
          <ac:spMkLst>
            <pc:docMk/>
            <pc:sldMk cId="3180519945" sldId="716"/>
            <ac:spMk id="2" creationId="{E3818459-44C9-F6C4-157D-7F6518A9354C}"/>
          </ac:spMkLst>
        </pc:spChg>
        <pc:spChg chg="add del mod">
          <ac:chgData name="Alvaro Arenas Pingarron - BAS" userId="523a5efc-320f-455d-9ea4-37721a87b615" providerId="ADAL" clId="{61A9AA30-ED44-42F8-828B-1084F1CD91DE}" dt="2023-04-03T09:44:40.722" v="57" actId="478"/>
          <ac:spMkLst>
            <pc:docMk/>
            <pc:sldMk cId="3180519945" sldId="716"/>
            <ac:spMk id="3" creationId="{3D6448BA-4CAD-4B7E-1DBC-8CB93B852120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4" creationId="{AAC2E038-E63F-35DF-F33E-6AF4FE03BF5C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6" creationId="{67AA041C-C7F1-F160-E918-35B359633B0E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7" creationId="{E193E9BF-1543-AF79-F7C8-FD714EAF5F89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8" creationId="{0FB0666A-7246-B414-CC7C-81CFA2C59423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" creationId="{75F18B94-B6F0-60F9-5CCA-E065746FD15D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0" creationId="{265D3E9D-B353-4531-69F9-F25F0B503289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1" creationId="{78B5A5AF-FD32-D5A0-2BF3-3F3E97CC9F65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2" creationId="{75FA9C4A-4786-46A0-EC9F-6460315C9D25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3" creationId="{670D2626-322D-4E85-6971-C0CFE7162750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15" creationId="{32480005-2D05-071A-37F4-93884811F9F1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16" creationId="{6FF615FD-E3D6-4494-192C-6741EE70D76B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7" creationId="{2812B109-C9E6-2F44-E0D7-C2D7B1FC939B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9" creationId="{AD1CFC2B-F0B5-AE0E-B1CA-5D38A72D9F20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20" creationId="{C029DDBB-9008-50A4-ED3C-79EBD3DC48CB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21" creationId="{AD99E4C1-F800-B534-682C-81BEE4FDFC5C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22" creationId="{9C1F339C-B2BB-3287-99D4-42BCA85C9E0B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23" creationId="{1B18D365-5A8F-2907-A92B-99092F63C71D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24" creationId="{569C385A-D7C5-3B1E-CC33-61FFC3D3B9DA}"/>
          </ac:spMkLst>
        </pc:spChg>
        <pc:spChg chg="add del mod">
          <ac:chgData name="Alvaro Arenas Pingarron - BAS" userId="523a5efc-320f-455d-9ea4-37721a87b615" providerId="ADAL" clId="{61A9AA30-ED44-42F8-828B-1084F1CD91DE}" dt="2023-04-04T17:31:39.545" v="2323" actId="478"/>
          <ac:spMkLst>
            <pc:docMk/>
            <pc:sldMk cId="3180519945" sldId="716"/>
            <ac:spMk id="24" creationId="{A3FAABC7-FC7E-075B-F7AA-2B7064262ADC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25" creationId="{9250F53F-315B-8E06-1FB8-3CCA8019620D}"/>
          </ac:spMkLst>
        </pc:spChg>
        <pc:spChg chg="add del mod">
          <ac:chgData name="Alvaro Arenas Pingarron - BAS" userId="523a5efc-320f-455d-9ea4-37721a87b615" providerId="ADAL" clId="{61A9AA30-ED44-42F8-828B-1084F1CD91DE}" dt="2023-04-21T14:06:43.226" v="10290" actId="478"/>
          <ac:spMkLst>
            <pc:docMk/>
            <pc:sldMk cId="3180519945" sldId="716"/>
            <ac:spMk id="27" creationId="{86803A3F-56EA-997E-C3CB-F5F81A55D72E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28" creationId="{82F4B702-4C7B-4EC9-2C97-4D4A3F156545}"/>
          </ac:spMkLst>
        </pc:spChg>
        <pc:spChg chg="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29" creationId="{2428D86F-20D5-63C4-2A81-579A8EBFFDC3}"/>
          </ac:spMkLst>
        </pc:spChg>
        <pc:spChg chg="add del mod">
          <ac:chgData name="Alvaro Arenas Pingarron - BAS" userId="523a5efc-320f-455d-9ea4-37721a87b615" providerId="ADAL" clId="{61A9AA30-ED44-42F8-828B-1084F1CD91DE}" dt="2023-04-03T13:18:31.398" v="1368"/>
          <ac:spMkLst>
            <pc:docMk/>
            <pc:sldMk cId="3180519945" sldId="716"/>
            <ac:spMk id="36" creationId="{51F86273-9D80-2AE8-BBEC-CDF379452A5B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38" creationId="{937C52CB-786A-6A7F-B6A5-8B8218858714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39" creationId="{8A3A0638-4000-AC48-4F67-03F42A6D87FA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40" creationId="{8CD8BB93-F551-ED67-9506-AF25633AE28D}"/>
          </ac:spMkLst>
        </pc:spChg>
        <pc:spChg chg="add mod ord">
          <ac:chgData name="Alvaro Arenas Pingarron - BAS" userId="523a5efc-320f-455d-9ea4-37721a87b615" providerId="ADAL" clId="{61A9AA30-ED44-42F8-828B-1084F1CD91DE}" dt="2023-04-03T15:29:21.393" v="1451" actId="553"/>
          <ac:spMkLst>
            <pc:docMk/>
            <pc:sldMk cId="3180519945" sldId="716"/>
            <ac:spMk id="41" creationId="{49283339-5A9B-2DF5-F21A-52A0B9E4CC45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43" creationId="{1BEA7934-BF4D-AE0B-A166-ADDA7D142283}"/>
          </ac:spMkLst>
        </pc:spChg>
        <pc:spChg chg="mod">
          <ac:chgData name="Alvaro Arenas Pingarron - BAS" userId="523a5efc-320f-455d-9ea4-37721a87b615" providerId="ADAL" clId="{61A9AA30-ED44-42F8-828B-1084F1CD91DE}" dt="2023-04-04T12:08:52.941" v="1467" actId="165"/>
          <ac:spMkLst>
            <pc:docMk/>
            <pc:sldMk cId="3180519945" sldId="716"/>
            <ac:spMk id="44" creationId="{B2519C3B-9DA5-A0C2-5E63-CCD20B254FA0}"/>
          </ac:spMkLst>
        </pc:spChg>
        <pc:spChg chg="mod">
          <ac:chgData name="Alvaro Arenas Pingarron - BAS" userId="523a5efc-320f-455d-9ea4-37721a87b615" providerId="ADAL" clId="{61A9AA30-ED44-42F8-828B-1084F1CD91DE}" dt="2023-04-04T12:08:52.941" v="1467" actId="165"/>
          <ac:spMkLst>
            <pc:docMk/>
            <pc:sldMk cId="3180519945" sldId="716"/>
            <ac:spMk id="48" creationId="{CB26DAF6-266F-85F4-2C15-ABB96A36F3DA}"/>
          </ac:spMkLst>
        </pc:spChg>
        <pc:spChg chg="mod">
          <ac:chgData name="Alvaro Arenas Pingarron - BAS" userId="523a5efc-320f-455d-9ea4-37721a87b615" providerId="ADAL" clId="{61A9AA30-ED44-42F8-828B-1084F1CD91DE}" dt="2023-04-04T12:08:52.941" v="1467" actId="165"/>
          <ac:spMkLst>
            <pc:docMk/>
            <pc:sldMk cId="3180519945" sldId="716"/>
            <ac:spMk id="49" creationId="{133943F5-2F6B-CDBA-F5F5-142611F30F9A}"/>
          </ac:spMkLst>
        </pc:spChg>
        <pc:spChg chg="mod">
          <ac:chgData name="Alvaro Arenas Pingarron - BAS" userId="523a5efc-320f-455d-9ea4-37721a87b615" providerId="ADAL" clId="{61A9AA30-ED44-42F8-828B-1084F1CD91DE}" dt="2023-04-04T12:08:52.941" v="1467" actId="165"/>
          <ac:spMkLst>
            <pc:docMk/>
            <pc:sldMk cId="3180519945" sldId="716"/>
            <ac:spMk id="50" creationId="{A368D5B7-887A-FBDF-72E1-A66C7713CF4B}"/>
          </ac:spMkLst>
        </pc:spChg>
        <pc:spChg chg="mod">
          <ac:chgData name="Alvaro Arenas Pingarron - BAS" userId="523a5efc-320f-455d-9ea4-37721a87b615" providerId="ADAL" clId="{61A9AA30-ED44-42F8-828B-1084F1CD91DE}" dt="2023-04-04T12:08:52.941" v="1467" actId="165"/>
          <ac:spMkLst>
            <pc:docMk/>
            <pc:sldMk cId="3180519945" sldId="716"/>
            <ac:spMk id="53" creationId="{88B43268-1C80-96C8-BCD5-BEA4E6350A37}"/>
          </ac:spMkLst>
        </pc:spChg>
        <pc:spChg chg="add del 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56" creationId="{7ED1CF41-8C10-F238-6988-1CE6C5C57001}"/>
          </ac:spMkLst>
        </pc:spChg>
        <pc:spChg chg="add del 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57" creationId="{E38EB429-6C80-E2C8-A897-DFEB8505DA0D}"/>
          </ac:spMkLst>
        </pc:spChg>
        <pc:spChg chg="mod">
          <ac:chgData name="Alvaro Arenas Pingarron - BAS" userId="523a5efc-320f-455d-9ea4-37721a87b615" providerId="ADAL" clId="{61A9AA30-ED44-42F8-828B-1084F1CD91DE}" dt="2023-04-04T12:08:36.046" v="1465" actId="165"/>
          <ac:spMkLst>
            <pc:docMk/>
            <pc:sldMk cId="3180519945" sldId="716"/>
            <ac:spMk id="61" creationId="{35367408-AA6F-1F44-1283-9DD21516A39F}"/>
          </ac:spMkLst>
        </pc:spChg>
        <pc:spChg chg="mod">
          <ac:chgData name="Alvaro Arenas Pingarron - BAS" userId="523a5efc-320f-455d-9ea4-37721a87b615" providerId="ADAL" clId="{61A9AA30-ED44-42F8-828B-1084F1CD91DE}" dt="2023-04-04T12:08:36.046" v="1465" actId="165"/>
          <ac:spMkLst>
            <pc:docMk/>
            <pc:sldMk cId="3180519945" sldId="716"/>
            <ac:spMk id="66" creationId="{AA618906-E5DB-A79E-0D24-F795FF41B1E7}"/>
          </ac:spMkLst>
        </pc:spChg>
        <pc:spChg chg="mod">
          <ac:chgData name="Alvaro Arenas Pingarron - BAS" userId="523a5efc-320f-455d-9ea4-37721a87b615" providerId="ADAL" clId="{61A9AA30-ED44-42F8-828B-1084F1CD91DE}" dt="2023-04-04T12:08:36.046" v="1465" actId="165"/>
          <ac:spMkLst>
            <pc:docMk/>
            <pc:sldMk cId="3180519945" sldId="716"/>
            <ac:spMk id="67" creationId="{A443501E-3946-0B72-2F7F-20C499699A06}"/>
          </ac:spMkLst>
        </pc:spChg>
        <pc:spChg chg="mod">
          <ac:chgData name="Alvaro Arenas Pingarron - BAS" userId="523a5efc-320f-455d-9ea4-37721a87b615" providerId="ADAL" clId="{61A9AA30-ED44-42F8-828B-1084F1CD91DE}" dt="2023-04-04T12:08:36.046" v="1465" actId="165"/>
          <ac:spMkLst>
            <pc:docMk/>
            <pc:sldMk cId="3180519945" sldId="716"/>
            <ac:spMk id="70" creationId="{97FC186D-6E09-DECE-E0E7-A1D8D0994763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73" creationId="{14E1DB17-D366-3738-63F1-539FEA8E1087}"/>
          </ac:spMkLst>
        </pc:spChg>
        <pc:spChg chg="add del 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75" creationId="{D3938CDD-2009-6FF4-4D8E-FBD4226871EA}"/>
          </ac:spMkLst>
        </pc:spChg>
        <pc:spChg chg="mod topLvl">
          <ac:chgData name="Alvaro Arenas Pingarron - BAS" userId="523a5efc-320f-455d-9ea4-37721a87b615" providerId="ADAL" clId="{61A9AA30-ED44-42F8-828B-1084F1CD91DE}" dt="2023-04-04T12:08:48.437" v="1466" actId="165"/>
          <ac:spMkLst>
            <pc:docMk/>
            <pc:sldMk cId="3180519945" sldId="716"/>
            <ac:spMk id="78" creationId="{17E41A81-1289-2928-D9E9-39E97F927ED0}"/>
          </ac:spMkLst>
        </pc:spChg>
        <pc:spChg chg="mod topLvl">
          <ac:chgData name="Alvaro Arenas Pingarron - BAS" userId="523a5efc-320f-455d-9ea4-37721a87b615" providerId="ADAL" clId="{61A9AA30-ED44-42F8-828B-1084F1CD91DE}" dt="2023-04-04T12:08:48.437" v="1466" actId="165"/>
          <ac:spMkLst>
            <pc:docMk/>
            <pc:sldMk cId="3180519945" sldId="716"/>
            <ac:spMk id="82" creationId="{4A72B060-0CAD-F3CF-0A27-90540AA0A63E}"/>
          </ac:spMkLst>
        </pc:spChg>
        <pc:spChg chg="mod">
          <ac:chgData name="Alvaro Arenas Pingarron - BAS" userId="523a5efc-320f-455d-9ea4-37721a87b615" providerId="ADAL" clId="{61A9AA30-ED44-42F8-828B-1084F1CD91DE}" dt="2023-04-04T12:08:48.437" v="1466" actId="165"/>
          <ac:spMkLst>
            <pc:docMk/>
            <pc:sldMk cId="3180519945" sldId="716"/>
            <ac:spMk id="85" creationId="{76503A16-4A01-93E4-409C-D22960AFD45B}"/>
          </ac:spMkLst>
        </pc:spChg>
        <pc:spChg chg="add del 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88" creationId="{C9D409B3-8B21-A6C8-1C9A-B203462592C9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89" creationId="{19DB3AA8-2D38-B457-0FC4-8DA311A71697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0" creationId="{9618CCF5-B85C-253F-8E56-66F311A1C864}"/>
          </ac:spMkLst>
        </pc:spChg>
        <pc:spChg chg="mod or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1" creationId="{6069EB2A-0315-E106-E60D-F79FA415684F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3" creationId="{1EDEC4E6-6CC6-F1C4-0627-58572CC5090A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4" creationId="{0D90E1B8-0BB0-72B5-3ACF-9C0C95159248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5" creationId="{44CE5583-287E-4E36-5062-C8AA73FCD168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96" creationId="{ED1ED5F8-2814-F779-470D-DEC0308944E7}"/>
          </ac:spMkLst>
        </pc:spChg>
        <pc:spChg chg="add 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03" creationId="{B805030A-2933-7405-5B97-1E69592447A2}"/>
          </ac:spMkLst>
        </pc:spChg>
        <pc:spChg chg="add 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04" creationId="{A45A8CE0-406F-2AE1-0511-C239980EC724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05" creationId="{2D295BFD-3798-71E4-7245-EAE529A907A3}"/>
          </ac:spMkLst>
        </pc:spChg>
        <pc:spChg chg="add 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06" creationId="{52B589C6-C833-119B-1AE0-D9185B967A79}"/>
          </ac:spMkLst>
        </pc:spChg>
        <pc:spChg chg="add mod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07" creationId="{461A90BE-1C12-8411-FAA5-D46B140E3179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08" creationId="{9E8D7921-87A4-B1D2-EE31-F2B131C26A8E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10" creationId="{7E4AEA28-4627-87C1-BBA3-CFD4BA727C13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11" creationId="{8F0900B9-4788-EC15-B336-FBFBE1D40FA7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12" creationId="{1D461F45-A89E-CE44-D42A-4AD5B45356D1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13" creationId="{B4E6AABC-F717-CF05-A846-B8C3DDFE41D6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14" creationId="{989F7FD6-535B-1D0C-BD08-8ED8C1EC06BF}"/>
          </ac:spMkLst>
        </pc:spChg>
        <pc:spChg chg="add mod">
          <ac:chgData name="Alvaro Arenas Pingarron - BAS" userId="523a5efc-320f-455d-9ea4-37721a87b615" providerId="ADAL" clId="{61A9AA30-ED44-42F8-828B-1084F1CD91DE}" dt="2023-04-21T14:06:43.613" v="10291"/>
          <ac:spMkLst>
            <pc:docMk/>
            <pc:sldMk cId="3180519945" sldId="716"/>
            <ac:spMk id="115" creationId="{9C85E55C-D638-1319-2857-91C76EF40136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35" creationId="{B14FF393-6E03-25A2-1E18-4EE46A5DAEA0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36" creationId="{E0F626AD-0440-6B21-7F6C-787CA724B041}"/>
          </ac:spMkLst>
        </pc:spChg>
        <pc:spChg chg="mod topLvl">
          <ac:chgData name="Alvaro Arenas Pingarron - BAS" userId="523a5efc-320f-455d-9ea4-37721a87b615" providerId="ADAL" clId="{61A9AA30-ED44-42F8-828B-1084F1CD91DE}" dt="2023-04-20T17:28:20.341" v="8270" actId="165"/>
          <ac:spMkLst>
            <pc:docMk/>
            <pc:sldMk cId="3180519945" sldId="716"/>
            <ac:spMk id="137" creationId="{B3C6FD05-26C1-6DDD-8005-99FD794FE4F0}"/>
          </ac:spMkLst>
        </pc:spChg>
        <pc:spChg chg="mod">
          <ac:chgData name="Alvaro Arenas Pingarron - BAS" userId="523a5efc-320f-455d-9ea4-37721a87b615" providerId="ADAL" clId="{61A9AA30-ED44-42F8-828B-1084F1CD91DE}" dt="2023-04-03T11:21:39.031" v="1151" actId="1036"/>
          <ac:spMkLst>
            <pc:docMk/>
            <pc:sldMk cId="3180519945" sldId="716"/>
            <ac:spMk id="149" creationId="{FA338824-8D64-DA98-BAA6-026612A44C6D}"/>
          </ac:spMkLst>
        </pc:spChg>
        <pc:spChg chg="mod">
          <ac:chgData name="Alvaro Arenas Pingarron - BAS" userId="523a5efc-320f-455d-9ea4-37721a87b615" providerId="ADAL" clId="{61A9AA30-ED44-42F8-828B-1084F1CD91DE}" dt="2023-04-03T11:10:11.004" v="981" actId="1037"/>
          <ac:spMkLst>
            <pc:docMk/>
            <pc:sldMk cId="3180519945" sldId="716"/>
            <ac:spMk id="151" creationId="{57EA3EA1-1E98-BF86-80EA-FCF684520924}"/>
          </ac:spMkLst>
        </pc:spChg>
        <pc:spChg chg="mod">
          <ac:chgData name="Alvaro Arenas Pingarron - BAS" userId="523a5efc-320f-455d-9ea4-37721a87b615" providerId="ADAL" clId="{61A9AA30-ED44-42F8-828B-1084F1CD91DE}" dt="2023-04-03T11:10:11.004" v="981" actId="1037"/>
          <ac:spMkLst>
            <pc:docMk/>
            <pc:sldMk cId="3180519945" sldId="716"/>
            <ac:spMk id="152" creationId="{DC62D4B0-52A0-426A-22C7-03F816133B5F}"/>
          </ac:spMkLst>
        </pc:spChg>
        <pc:grpChg chg="add mod">
          <ac:chgData name="Alvaro Arenas Pingarron - BAS" userId="523a5efc-320f-455d-9ea4-37721a87b615" providerId="ADAL" clId="{61A9AA30-ED44-42F8-828B-1084F1CD91DE}" dt="2023-04-04T12:09:13.191" v="1469" actId="338"/>
          <ac:grpSpMkLst>
            <pc:docMk/>
            <pc:sldMk cId="3180519945" sldId="716"/>
            <ac:grpSpMk id="2" creationId="{7DB7BA60-C4CF-F697-9D88-B71ED29EF60B}"/>
          </ac:grpSpMkLst>
        </pc:grpChg>
        <pc:grpChg chg="add mod">
          <ac:chgData name="Alvaro Arenas Pingarron - BAS" userId="523a5efc-320f-455d-9ea4-37721a87b615" providerId="ADAL" clId="{61A9AA30-ED44-42F8-828B-1084F1CD91DE}" dt="2023-04-04T12:09:16.700" v="1470" actId="338"/>
          <ac:grpSpMkLst>
            <pc:docMk/>
            <pc:sldMk cId="3180519945" sldId="716"/>
            <ac:grpSpMk id="3" creationId="{2D0B30D2-F57D-2686-45BF-EB47865A4E44}"/>
          </ac:grpSpMkLst>
        </pc:grpChg>
        <pc:grpChg chg="mod topLvl">
          <ac:chgData name="Alvaro Arenas Pingarron - BAS" userId="523a5efc-320f-455d-9ea4-37721a87b615" providerId="ADAL" clId="{61A9AA30-ED44-42F8-828B-1084F1CD91DE}" dt="2023-04-20T17:28:20.341" v="8270" actId="165"/>
          <ac:grpSpMkLst>
            <pc:docMk/>
            <pc:sldMk cId="3180519945" sldId="716"/>
            <ac:grpSpMk id="5" creationId="{A17DEE22-E124-271A-710F-270C7816441E}"/>
          </ac:grpSpMkLst>
        </pc:grpChg>
        <pc:grpChg chg="mod">
          <ac:chgData name="Alvaro Arenas Pingarron - BAS" userId="523a5efc-320f-455d-9ea4-37721a87b615" providerId="ADAL" clId="{61A9AA30-ED44-42F8-828B-1084F1CD91DE}" dt="2023-04-20T17:28:20.341" v="8270" actId="165"/>
          <ac:grpSpMkLst>
            <pc:docMk/>
            <pc:sldMk cId="3180519945" sldId="716"/>
            <ac:grpSpMk id="14" creationId="{73F41B99-EA37-F2D7-CEF7-F9F2FC2F0AC4}"/>
          </ac:grpSpMkLst>
        </pc:grpChg>
        <pc:grpChg chg="add del mod">
          <ac:chgData name="Alvaro Arenas Pingarron - BAS" userId="523a5efc-320f-455d-9ea4-37721a87b615" providerId="ADAL" clId="{61A9AA30-ED44-42F8-828B-1084F1CD91DE}" dt="2023-04-20T17:28:20.341" v="8270" actId="165"/>
          <ac:grpSpMkLst>
            <pc:docMk/>
            <pc:sldMk cId="3180519945" sldId="716"/>
            <ac:grpSpMk id="24" creationId="{E9796C26-06F2-9773-62CE-E64BF9157098}"/>
          </ac:grpSpMkLst>
        </pc:grpChg>
        <pc:grpChg chg="add mod topLvl">
          <ac:chgData name="Alvaro Arenas Pingarron - BAS" userId="523a5efc-320f-455d-9ea4-37721a87b615" providerId="ADAL" clId="{61A9AA30-ED44-42F8-828B-1084F1CD91DE}" dt="2023-04-04T12:09:16.700" v="1470" actId="338"/>
          <ac:grpSpMkLst>
            <pc:docMk/>
            <pc:sldMk cId="3180519945" sldId="716"/>
            <ac:grpSpMk id="26" creationId="{38F9B8B3-A7F3-8574-7CBD-524F56BC421C}"/>
          </ac:grpSpMkLst>
        </pc:grpChg>
        <pc:grpChg chg="add del mod">
          <ac:chgData name="Alvaro Arenas Pingarron - BAS" userId="523a5efc-320f-455d-9ea4-37721a87b615" providerId="ADAL" clId="{61A9AA30-ED44-42F8-828B-1084F1CD91DE}" dt="2023-04-04T12:08:48.437" v="1466" actId="165"/>
          <ac:grpSpMkLst>
            <pc:docMk/>
            <pc:sldMk cId="3180519945" sldId="716"/>
            <ac:grpSpMk id="27" creationId="{B9131E22-3B81-F591-53FF-7D86F0A8E1E8}"/>
          </ac:grpSpMkLst>
        </pc:grpChg>
        <pc:grpChg chg="add mod">
          <ac:chgData name="Alvaro Arenas Pingarron - BAS" userId="523a5efc-320f-455d-9ea4-37721a87b615" providerId="ADAL" clId="{61A9AA30-ED44-42F8-828B-1084F1CD91DE}" dt="2023-04-04T12:09:21.019" v="1471" actId="338"/>
          <ac:grpSpMkLst>
            <pc:docMk/>
            <pc:sldMk cId="3180519945" sldId="716"/>
            <ac:grpSpMk id="36" creationId="{E6D8940A-C44C-313B-544F-97395BB837F9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13.191" v="1469" actId="338"/>
          <ac:grpSpMkLst>
            <pc:docMk/>
            <pc:sldMk cId="3180519945" sldId="716"/>
            <ac:grpSpMk id="42" creationId="{E659971A-3261-881B-00D4-86759765070C}"/>
          </ac:grpSpMkLst>
        </pc:grpChg>
        <pc:grpChg chg="add del mod">
          <ac:chgData name="Alvaro Arenas Pingarron - BAS" userId="523a5efc-320f-455d-9ea4-37721a87b615" providerId="ADAL" clId="{61A9AA30-ED44-42F8-828B-1084F1CD91DE}" dt="2023-04-04T16:57:37.516" v="1928" actId="165"/>
          <ac:grpSpMkLst>
            <pc:docMk/>
            <pc:sldMk cId="3180519945" sldId="716"/>
            <ac:grpSpMk id="43" creationId="{D062127E-389F-61FD-3E25-6C0B3003FC17}"/>
          </ac:grpSpMkLst>
        </pc:grpChg>
        <pc:grpChg chg="mod">
          <ac:chgData name="Alvaro Arenas Pingarron - BAS" userId="523a5efc-320f-455d-9ea4-37721a87b615" providerId="ADAL" clId="{61A9AA30-ED44-42F8-828B-1084F1CD91DE}" dt="2023-04-04T12:08:52.941" v="1467" actId="165"/>
          <ac:grpSpMkLst>
            <pc:docMk/>
            <pc:sldMk cId="3180519945" sldId="716"/>
            <ac:grpSpMk id="52" creationId="{A626C2C6-9501-E1FD-726D-F892E554F772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21.019" v="1471" actId="338"/>
          <ac:grpSpMkLst>
            <pc:docMk/>
            <pc:sldMk cId="3180519945" sldId="716"/>
            <ac:grpSpMk id="58" creationId="{D4C07F8D-9589-3C63-26D6-DE5523BEE7C3}"/>
          </ac:grpSpMkLst>
        </pc:grpChg>
        <pc:grpChg chg="mod">
          <ac:chgData name="Alvaro Arenas Pingarron - BAS" userId="523a5efc-320f-455d-9ea4-37721a87b615" providerId="ADAL" clId="{61A9AA30-ED44-42F8-828B-1084F1CD91DE}" dt="2023-04-04T12:08:36.046" v="1465" actId="165"/>
          <ac:grpSpMkLst>
            <pc:docMk/>
            <pc:sldMk cId="3180519945" sldId="716"/>
            <ac:grpSpMk id="69" creationId="{6F1D1BA0-206F-C813-6938-18D92669BE3C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16.700" v="1470" actId="338"/>
          <ac:grpSpMkLst>
            <pc:docMk/>
            <pc:sldMk cId="3180519945" sldId="716"/>
            <ac:grpSpMk id="74" creationId="{E6FB1B35-5ACE-5D12-934A-3E232057E19E}"/>
          </ac:grpSpMkLst>
        </pc:grpChg>
        <pc:grpChg chg="del mod topLvl">
          <ac:chgData name="Alvaro Arenas Pingarron - BAS" userId="523a5efc-320f-455d-9ea4-37721a87b615" providerId="ADAL" clId="{61A9AA30-ED44-42F8-828B-1084F1CD91DE}" dt="2023-04-03T11:31:26.629" v="1237" actId="165"/>
          <ac:grpSpMkLst>
            <pc:docMk/>
            <pc:sldMk cId="3180519945" sldId="716"/>
            <ac:grpSpMk id="75" creationId="{F112899D-50E5-6CB2-24DC-74B5E9CFA952}"/>
          </ac:grpSpMkLst>
        </pc:grpChg>
        <pc:grpChg chg="mod">
          <ac:chgData name="Alvaro Arenas Pingarron - BAS" userId="523a5efc-320f-455d-9ea4-37721a87b615" providerId="ADAL" clId="{61A9AA30-ED44-42F8-828B-1084F1CD91DE}" dt="2023-04-04T12:08:48.437" v="1466" actId="165"/>
          <ac:grpSpMkLst>
            <pc:docMk/>
            <pc:sldMk cId="3180519945" sldId="716"/>
            <ac:grpSpMk id="84" creationId="{C93DB253-0F5D-91F5-CB19-FEAB10AD3C43}"/>
          </ac:grpSpMkLst>
        </pc:grpChg>
        <pc:grpChg chg="mod topLvl">
          <ac:chgData name="Alvaro Arenas Pingarron - BAS" userId="523a5efc-320f-455d-9ea4-37721a87b615" providerId="ADAL" clId="{61A9AA30-ED44-42F8-828B-1084F1CD91DE}" dt="2023-04-20T17:28:20.341" v="8270" actId="165"/>
          <ac:grpSpMkLst>
            <pc:docMk/>
            <pc:sldMk cId="3180519945" sldId="716"/>
            <ac:grpSpMk id="92" creationId="{421CE120-42B6-97E1-BE96-99D3F0AEB739}"/>
          </ac:grpSpMkLst>
        </pc:grpChg>
        <pc:grpChg chg="add del mod">
          <ac:chgData name="Alvaro Arenas Pingarron - BAS" userId="523a5efc-320f-455d-9ea4-37721a87b615" providerId="ADAL" clId="{61A9AA30-ED44-42F8-828B-1084F1CD91DE}" dt="2023-04-04T16:59:26.176" v="1950" actId="165"/>
          <ac:grpSpMkLst>
            <pc:docMk/>
            <pc:sldMk cId="3180519945" sldId="716"/>
            <ac:grpSpMk id="105" creationId="{F7000B8A-CFEE-6D5B-C875-B47CEFA6EFDB}"/>
          </ac:grpSpMkLst>
        </pc:grpChg>
        <pc:grpChg chg="add del mod">
          <ac:chgData name="Alvaro Arenas Pingarron - BAS" userId="523a5efc-320f-455d-9ea4-37721a87b615" providerId="ADAL" clId="{61A9AA30-ED44-42F8-828B-1084F1CD91DE}" dt="2023-04-04T16:59:58.085" v="1954" actId="165"/>
          <ac:grpSpMkLst>
            <pc:docMk/>
            <pc:sldMk cId="3180519945" sldId="716"/>
            <ac:grpSpMk id="108" creationId="{80EDD0A5-4BA7-1348-03B0-6361ACBCAE6F}"/>
          </ac:grpSpMkLst>
        </pc:grpChg>
        <pc:grpChg chg="add mod topLvl">
          <ac:chgData name="Alvaro Arenas Pingarron - BAS" userId="523a5efc-320f-455d-9ea4-37721a87b615" providerId="ADAL" clId="{61A9AA30-ED44-42F8-828B-1084F1CD91DE}" dt="2023-04-20T17:28:20.341" v="8270" actId="165"/>
          <ac:grpSpMkLst>
            <pc:docMk/>
            <pc:sldMk cId="3180519945" sldId="716"/>
            <ac:grpSpMk id="109" creationId="{7E3C9682-9624-A350-885D-0152444AA5AA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21.019" v="1471" actId="338"/>
          <ac:grpSpMkLst>
            <pc:docMk/>
            <pc:sldMk cId="3180519945" sldId="716"/>
            <ac:grpSpMk id="141" creationId="{AF678C3A-0B7A-3CCE-7EF9-8AF4597699C4}"/>
          </ac:grpSpMkLst>
        </pc:grpChg>
        <pc:grpChg chg="del mod">
          <ac:chgData name="Alvaro Arenas Pingarron - BAS" userId="523a5efc-320f-455d-9ea4-37721a87b615" providerId="ADAL" clId="{61A9AA30-ED44-42F8-828B-1084F1CD91DE}" dt="2023-04-04T12:08:36.046" v="1465" actId="165"/>
          <ac:grpSpMkLst>
            <pc:docMk/>
            <pc:sldMk cId="3180519945" sldId="716"/>
            <ac:grpSpMk id="142" creationId="{CDDFE0F2-A05C-6273-04FB-17C6DAFB32A2}"/>
          </ac:grpSpMkLst>
        </pc:grpChg>
        <pc:grpChg chg="del mod">
          <ac:chgData name="Alvaro Arenas Pingarron - BAS" userId="523a5efc-320f-455d-9ea4-37721a87b615" providerId="ADAL" clId="{61A9AA30-ED44-42F8-828B-1084F1CD91DE}" dt="2023-04-03T11:31:19.897" v="1236" actId="165"/>
          <ac:grpSpMkLst>
            <pc:docMk/>
            <pc:sldMk cId="3180519945" sldId="716"/>
            <ac:grpSpMk id="144" creationId="{A12436D2-9C0E-F628-498B-929E3C7F383C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13.191" v="1469" actId="338"/>
          <ac:grpSpMkLst>
            <pc:docMk/>
            <pc:sldMk cId="3180519945" sldId="716"/>
            <ac:grpSpMk id="146" creationId="{88AC6EB2-2382-B00E-9245-15648E12A415}"/>
          </ac:grpSpMkLst>
        </pc:grpChg>
        <pc:grpChg chg="del mod">
          <ac:chgData name="Alvaro Arenas Pingarron - BAS" userId="523a5efc-320f-455d-9ea4-37721a87b615" providerId="ADAL" clId="{61A9AA30-ED44-42F8-828B-1084F1CD91DE}" dt="2023-04-04T12:08:52.941" v="1467" actId="165"/>
          <ac:grpSpMkLst>
            <pc:docMk/>
            <pc:sldMk cId="3180519945" sldId="716"/>
            <ac:grpSpMk id="148" creationId="{612EBFE6-13EF-C215-BE19-D2A324F8AC11}"/>
          </ac:grpSpMkLst>
        </pc:grpChg>
        <pc:picChg chg="mod topLvl">
          <ac:chgData name="Alvaro Arenas Pingarron - BAS" userId="523a5efc-320f-455d-9ea4-37721a87b615" providerId="ADAL" clId="{61A9AA30-ED44-42F8-828B-1084F1CD91DE}" dt="2023-04-20T17:28:20.341" v="8270" actId="165"/>
          <ac:picMkLst>
            <pc:docMk/>
            <pc:sldMk cId="3180519945" sldId="716"/>
            <ac:picMk id="37" creationId="{18DB6C3C-5A92-6482-D0FA-96350A83D6EE}"/>
          </ac:picMkLst>
        </pc:picChg>
        <pc:picChg chg="mod">
          <ac:chgData name="Alvaro Arenas Pingarron - BAS" userId="523a5efc-320f-455d-9ea4-37721a87b615" providerId="ADAL" clId="{61A9AA30-ED44-42F8-828B-1084F1CD91DE}" dt="2023-04-04T12:08:52.941" v="1467" actId="165"/>
          <ac:picMkLst>
            <pc:docMk/>
            <pc:sldMk cId="3180519945" sldId="716"/>
            <ac:picMk id="51" creationId="{5AD6F7C4-A658-406E-226B-DAEACE6F6895}"/>
          </ac:picMkLst>
        </pc:picChg>
        <pc:picChg chg="mod">
          <ac:chgData name="Alvaro Arenas Pingarron - BAS" userId="523a5efc-320f-455d-9ea4-37721a87b615" providerId="ADAL" clId="{61A9AA30-ED44-42F8-828B-1084F1CD91DE}" dt="2023-04-04T12:08:36.046" v="1465" actId="165"/>
          <ac:picMkLst>
            <pc:docMk/>
            <pc:sldMk cId="3180519945" sldId="716"/>
            <ac:picMk id="68" creationId="{82E35214-13E3-C60B-BAAB-C2CFBD16FF6A}"/>
          </ac:picMkLst>
        </pc:picChg>
        <pc:picChg chg="mod">
          <ac:chgData name="Alvaro Arenas Pingarron - BAS" userId="523a5efc-320f-455d-9ea4-37721a87b615" providerId="ADAL" clId="{61A9AA30-ED44-42F8-828B-1084F1CD91DE}" dt="2023-04-04T12:08:48.437" v="1466" actId="165"/>
          <ac:picMkLst>
            <pc:docMk/>
            <pc:sldMk cId="3180519945" sldId="716"/>
            <ac:picMk id="83" creationId="{C8178D28-7339-2B79-FDDA-AA54205DF39F}"/>
          </ac:picMkLst>
        </pc:pic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30" creationId="{459B9907-A5D1-D586-BCF8-017BA8402715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31" creationId="{CA87D585-3AA7-CD45-8D56-9C06FE91FB5D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32" creationId="{0B320E29-DC5A-8F79-D153-635F139BBDFB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33" creationId="{EDAFD92F-755C-F25F-46B3-A24BCB61BCA6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34" creationId="{B6EC7786-0195-F7CA-DA43-2758CF75FFB3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35" creationId="{17AEF619-A8DF-2E1C-0136-2BE40D092EB6}"/>
          </ac:cxnSpMkLst>
        </pc:cxnChg>
        <pc:cxnChg chg="mod">
          <ac:chgData name="Alvaro Arenas Pingarron - BAS" userId="523a5efc-320f-455d-9ea4-37721a87b615" providerId="ADAL" clId="{61A9AA30-ED44-42F8-828B-1084F1CD91DE}" dt="2023-04-04T12:08:52.941" v="1467" actId="165"/>
          <ac:cxnSpMkLst>
            <pc:docMk/>
            <pc:sldMk cId="3180519945" sldId="716"/>
            <ac:cxnSpMk id="45" creationId="{9A55E799-4866-11AA-471A-07F591312358}"/>
          </ac:cxnSpMkLst>
        </pc:cxnChg>
        <pc:cxnChg chg="mod">
          <ac:chgData name="Alvaro Arenas Pingarron - BAS" userId="523a5efc-320f-455d-9ea4-37721a87b615" providerId="ADAL" clId="{61A9AA30-ED44-42F8-828B-1084F1CD91DE}" dt="2023-04-04T12:08:52.941" v="1467" actId="165"/>
          <ac:cxnSpMkLst>
            <pc:docMk/>
            <pc:sldMk cId="3180519945" sldId="716"/>
            <ac:cxnSpMk id="46" creationId="{FA16CCC9-A30E-CF0E-35FE-762360079259}"/>
          </ac:cxnSpMkLst>
        </pc:cxnChg>
        <pc:cxnChg chg="mod">
          <ac:chgData name="Alvaro Arenas Pingarron - BAS" userId="523a5efc-320f-455d-9ea4-37721a87b615" providerId="ADAL" clId="{61A9AA30-ED44-42F8-828B-1084F1CD91DE}" dt="2023-04-04T12:08:52.941" v="1467" actId="165"/>
          <ac:cxnSpMkLst>
            <pc:docMk/>
            <pc:sldMk cId="3180519945" sldId="716"/>
            <ac:cxnSpMk id="47" creationId="{CEF1F0C8-A8C9-71B7-0B29-3A785B13500C}"/>
          </ac:cxnSpMkLst>
        </pc:cxnChg>
        <pc:cxnChg chg="mod">
          <ac:chgData name="Alvaro Arenas Pingarron - BAS" userId="523a5efc-320f-455d-9ea4-37721a87b615" providerId="ADAL" clId="{61A9AA30-ED44-42F8-828B-1084F1CD91DE}" dt="2023-04-04T12:08:52.941" v="1467" actId="165"/>
          <ac:cxnSpMkLst>
            <pc:docMk/>
            <pc:sldMk cId="3180519945" sldId="716"/>
            <ac:cxnSpMk id="54" creationId="{55250E12-1AF4-9A48-464D-638D4145345A}"/>
          </ac:cxnSpMkLst>
        </pc:cxnChg>
        <pc:cxnChg chg="mod">
          <ac:chgData name="Alvaro Arenas Pingarron - BAS" userId="523a5efc-320f-455d-9ea4-37721a87b615" providerId="ADAL" clId="{61A9AA30-ED44-42F8-828B-1084F1CD91DE}" dt="2023-04-04T12:08:52.941" v="1467" actId="165"/>
          <ac:cxnSpMkLst>
            <pc:docMk/>
            <pc:sldMk cId="3180519945" sldId="716"/>
            <ac:cxnSpMk id="55" creationId="{516210DE-335A-EBEC-87A5-E7874A8264A3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59" creationId="{06611DFA-5BAE-E448-969F-5751A45D53D2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60" creationId="{33B93786-6889-D561-8720-FAF68ADD88E3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62" creationId="{AD939125-A233-FF31-51B8-52FA487B7AA4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63" creationId="{2349BA9A-CD94-9DAF-386C-7D1E3DA355CE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64" creationId="{3BCD6E92-686E-4A51-170F-090F1B8C3AF6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65" creationId="{E3BDAA0E-AB74-AF30-910F-97F73C46CCBF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71" creationId="{B8D047C5-17B4-0EBC-9AED-0D4D5266A529}"/>
          </ac:cxnSpMkLst>
        </pc:cxnChg>
        <pc:cxnChg chg="mod">
          <ac:chgData name="Alvaro Arenas Pingarron - BAS" userId="523a5efc-320f-455d-9ea4-37721a87b615" providerId="ADAL" clId="{61A9AA30-ED44-42F8-828B-1084F1CD91DE}" dt="2023-04-04T12:08:36.046" v="1465" actId="165"/>
          <ac:cxnSpMkLst>
            <pc:docMk/>
            <pc:sldMk cId="3180519945" sldId="716"/>
            <ac:cxnSpMk id="72" creationId="{363641BB-BFC9-09EE-9551-BCB418E8BB4E}"/>
          </ac:cxnSpMkLst>
        </pc:cxnChg>
        <pc:cxnChg chg="mod topLvl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76" creationId="{1CC32486-0CAA-72A1-F550-FA3D5C8C9117}"/>
          </ac:cxnSpMkLst>
        </pc:cxnChg>
        <pc:cxnChg chg="mod topLvl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77" creationId="{8D6122D5-D1BA-282D-29B6-FEB711A4DC05}"/>
          </ac:cxnSpMkLst>
        </pc:cxnChg>
        <pc:cxnChg chg="mod topLvl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79" creationId="{CD28633A-9ED0-5DA1-EAF3-C6185E12223F}"/>
          </ac:cxnSpMkLst>
        </pc:cxnChg>
        <pc:cxnChg chg="mod topLvl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80" creationId="{F45B7AA7-3DFB-1D09-6BF8-BF778307E061}"/>
          </ac:cxnSpMkLst>
        </pc:cxnChg>
        <pc:cxnChg chg="mod topLvl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81" creationId="{2C5080D8-59DF-DE02-3168-3500DAD2662D}"/>
          </ac:cxnSpMkLst>
        </pc:cxnChg>
        <pc:cxnChg chg="mod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86" creationId="{030E4690-BCD3-C6A8-365D-CF6808E31853}"/>
          </ac:cxnSpMkLst>
        </pc:cxnChg>
        <pc:cxnChg chg="mod">
          <ac:chgData name="Alvaro Arenas Pingarron - BAS" userId="523a5efc-320f-455d-9ea4-37721a87b615" providerId="ADAL" clId="{61A9AA30-ED44-42F8-828B-1084F1CD91DE}" dt="2023-04-04T12:08:48.437" v="1466" actId="165"/>
          <ac:cxnSpMkLst>
            <pc:docMk/>
            <pc:sldMk cId="3180519945" sldId="716"/>
            <ac:cxnSpMk id="87" creationId="{5CC70A3B-D9F9-2AC4-8B1B-9EB0A1753937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97" creationId="{C8FFD5D4-7269-28EF-A3A2-E5744A32D93C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98" creationId="{1605798E-3076-EFBD-F003-7DD4937C6E3A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99" creationId="{00C795D8-A1B4-939A-C991-314B8E4BEF77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100" creationId="{8A1A6EA4-8A8D-896A-59A8-524D0B943AD5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101" creationId="{168BC3E1-E7B4-2943-027E-77CC98B3CEFA}"/>
          </ac:cxnSpMkLst>
        </pc:cxnChg>
        <pc:cxnChg chg="mod">
          <ac:chgData name="Alvaro Arenas Pingarron - BAS" userId="523a5efc-320f-455d-9ea4-37721a87b615" providerId="ADAL" clId="{61A9AA30-ED44-42F8-828B-1084F1CD91DE}" dt="2023-04-20T17:28:20.341" v="8270" actId="165"/>
          <ac:cxnSpMkLst>
            <pc:docMk/>
            <pc:sldMk cId="3180519945" sldId="716"/>
            <ac:cxnSpMk id="102" creationId="{A4CDA03E-A271-D40B-CD44-373173FD78C4}"/>
          </ac:cxnSpMkLst>
        </pc:cxnChg>
        <pc:cxnChg chg="mod">
          <ac:chgData name="Alvaro Arenas Pingarron - BAS" userId="523a5efc-320f-455d-9ea4-37721a87b615" providerId="ADAL" clId="{61A9AA30-ED44-42F8-828B-1084F1CD91DE}" dt="2023-04-03T15:29:21.393" v="1451" actId="553"/>
          <ac:cxnSpMkLst>
            <pc:docMk/>
            <pc:sldMk cId="3180519945" sldId="716"/>
            <ac:cxnSpMk id="139" creationId="{BF385405-BBA5-831A-F179-A9AF75C6EEDC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06:38.394" v="10289"/>
        <pc:sldMkLst>
          <pc:docMk/>
          <pc:sldMk cId="4286332511" sldId="717"/>
        </pc:sldMkLst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3" creationId="{A8B0B33D-767E-FAE6-7502-B5FEC53F5A39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4" creationId="{C089F8D3-CA7A-8CD3-4EC1-743AB5474526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6" creationId="{67AA041C-C7F1-F160-E918-35B359633B0E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7" creationId="{E193E9BF-1543-AF79-F7C8-FD714EAF5F89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8" creationId="{0FB0666A-7246-B414-CC7C-81CFA2C59423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9" creationId="{75F18B94-B6F0-60F9-5CCA-E065746FD15D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10" creationId="{265D3E9D-B353-4531-69F9-F25F0B503289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11" creationId="{78B5A5AF-FD32-D5A0-2BF3-3F3E97CC9F65}"/>
          </ac:spMkLst>
        </pc:spChg>
        <pc:spChg chg="del">
          <ac:chgData name="Alvaro Arenas Pingarron - BAS" userId="523a5efc-320f-455d-9ea4-37721a87b615" providerId="ADAL" clId="{61A9AA30-ED44-42F8-828B-1084F1CD91DE}" dt="2023-04-03T10:08:28.631" v="490" actId="478"/>
          <ac:spMkLst>
            <pc:docMk/>
            <pc:sldMk cId="4286332511" sldId="717"/>
            <ac:spMk id="12" creationId="{75FA9C4A-4786-46A0-EC9F-6460315C9D25}"/>
          </ac:spMkLst>
        </pc:spChg>
        <pc:spChg chg="add del">
          <ac:chgData name="Alvaro Arenas Pingarron - BAS" userId="523a5efc-320f-455d-9ea4-37721a87b615" providerId="ADAL" clId="{61A9AA30-ED44-42F8-828B-1084F1CD91DE}" dt="2023-04-03T10:08:32.159" v="491" actId="478"/>
          <ac:spMkLst>
            <pc:docMk/>
            <pc:sldMk cId="4286332511" sldId="717"/>
            <ac:spMk id="13" creationId="{670D2626-322D-4E85-6971-C0CFE7162750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15" creationId="{0D6936B9-8ED8-0610-6A89-C41810A9DA6D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16" creationId="{096F3756-D031-87D0-3B08-DF606F2FC9CF}"/>
          </ac:spMkLst>
        </pc:spChg>
        <pc:spChg chg="mod topLvl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17" creationId="{2812B109-C9E6-2F44-E0D7-C2D7B1FC939B}"/>
          </ac:spMkLst>
        </pc:spChg>
        <pc:spChg chg="mod">
          <ac:chgData name="Alvaro Arenas Pingarron - BAS" userId="523a5efc-320f-455d-9ea4-37721a87b615" providerId="ADAL" clId="{61A9AA30-ED44-42F8-828B-1084F1CD91DE}" dt="2023-04-03T10:03:48.093" v="461" actId="20577"/>
          <ac:spMkLst>
            <pc:docMk/>
            <pc:sldMk cId="4286332511" sldId="717"/>
            <ac:spMk id="18" creationId="{36B44EEC-A275-4C4F-88B7-94F73C86F40A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19" creationId="{AD1CFC2B-F0B5-AE0E-B1CA-5D38A72D9F20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20" creationId="{9B809430-3096-5CE0-59A7-F4F87052FCAF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21" creationId="{EC889282-33C7-D748-B87F-3552280517A6}"/>
          </ac:spMkLst>
        </pc:spChg>
        <pc:spChg chg="mod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23" creationId="{454427E6-8308-5F8C-756E-D3721BAD8D8E}"/>
          </ac:spMkLst>
        </pc:spChg>
        <pc:spChg chg="add del">
          <ac:chgData name="Alvaro Arenas Pingarron - BAS" userId="523a5efc-320f-455d-9ea4-37721a87b615" providerId="ADAL" clId="{61A9AA30-ED44-42F8-828B-1084F1CD91DE}" dt="2023-04-03T10:08:09.736" v="488" actId="478"/>
          <ac:spMkLst>
            <pc:docMk/>
            <pc:sldMk cId="4286332511" sldId="717"/>
            <ac:spMk id="25" creationId="{9250F53F-315B-8E06-1FB8-3CCA8019620D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28" creationId="{7DF831A9-8669-B535-9745-F0DAB7E02759}"/>
          </ac:spMkLst>
        </pc:spChg>
        <pc:spChg chg="add del">
          <ac:chgData name="Alvaro Arenas Pingarron - BAS" userId="523a5efc-320f-455d-9ea4-37721a87b615" providerId="ADAL" clId="{61A9AA30-ED44-42F8-828B-1084F1CD91DE}" dt="2023-04-03T10:08:09.736" v="488" actId="478"/>
          <ac:spMkLst>
            <pc:docMk/>
            <pc:sldMk cId="4286332511" sldId="717"/>
            <ac:spMk id="28" creationId="{82F4B702-4C7B-4EC9-2C97-4D4A3F156545}"/>
          </ac:spMkLst>
        </pc:spChg>
        <pc:spChg chg="del">
          <ac:chgData name="Alvaro Arenas Pingarron - BAS" userId="523a5efc-320f-455d-9ea4-37721a87b615" providerId="ADAL" clId="{61A9AA30-ED44-42F8-828B-1084F1CD91DE}" dt="2023-04-03T10:08:09.736" v="488" actId="478"/>
          <ac:spMkLst>
            <pc:docMk/>
            <pc:sldMk cId="4286332511" sldId="717"/>
            <ac:spMk id="29" creationId="{2428D86F-20D5-63C4-2A81-579A8EBFFDC3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29" creationId="{31CF634F-C249-6674-C3C6-D7C745AB344B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37" creationId="{F3A23905-5C46-DDB3-441D-57D2DBCB1DC4}"/>
          </ac:spMkLst>
        </pc:spChg>
        <pc:spChg chg="del">
          <ac:chgData name="Alvaro Arenas Pingarron - BAS" userId="523a5efc-320f-455d-9ea4-37721a87b615" providerId="ADAL" clId="{61A9AA30-ED44-42F8-828B-1084F1CD91DE}" dt="2023-04-03T10:07:39.828" v="485" actId="478"/>
          <ac:spMkLst>
            <pc:docMk/>
            <pc:sldMk cId="4286332511" sldId="717"/>
            <ac:spMk id="38" creationId="{937C52CB-786A-6A7F-B6A5-8B8218858714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39" creationId="{190E80C2-2B33-620B-53F8-89308A422281}"/>
          </ac:spMkLst>
        </pc:spChg>
        <pc:spChg chg="del">
          <ac:chgData name="Alvaro Arenas Pingarron - BAS" userId="523a5efc-320f-455d-9ea4-37721a87b615" providerId="ADAL" clId="{61A9AA30-ED44-42F8-828B-1084F1CD91DE}" dt="2023-04-03T10:07:39.828" v="485" actId="478"/>
          <ac:spMkLst>
            <pc:docMk/>
            <pc:sldMk cId="4286332511" sldId="717"/>
            <ac:spMk id="39" creationId="{8A3A0638-4000-AC48-4F67-03F42A6D87FA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40" creationId="{017A45F5-26CA-242F-42DC-E25C741A2321}"/>
          </ac:spMkLst>
        </pc:spChg>
        <pc:spChg chg="del">
          <ac:chgData name="Alvaro Arenas Pingarron - BAS" userId="523a5efc-320f-455d-9ea4-37721a87b615" providerId="ADAL" clId="{61A9AA30-ED44-42F8-828B-1084F1CD91DE}" dt="2023-04-03T10:07:39.828" v="485" actId="478"/>
          <ac:spMkLst>
            <pc:docMk/>
            <pc:sldMk cId="4286332511" sldId="717"/>
            <ac:spMk id="40" creationId="{8CD8BB93-F551-ED67-9506-AF25633AE28D}"/>
          </ac:spMkLst>
        </pc:spChg>
        <pc:spChg chg="mod">
          <ac:chgData name="Alvaro Arenas Pingarron - BAS" userId="523a5efc-320f-455d-9ea4-37721a87b615" providerId="ADAL" clId="{61A9AA30-ED44-42F8-828B-1084F1CD91DE}" dt="2023-04-04T12:09:33.891" v="1474" actId="165"/>
          <ac:spMkLst>
            <pc:docMk/>
            <pc:sldMk cId="4286332511" sldId="717"/>
            <ac:spMk id="44" creationId="{B2519C3B-9DA5-A0C2-5E63-CCD20B254FA0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48" creationId="{5ADB568E-AB74-15A1-2CAB-6591AF9F321A}"/>
          </ac:spMkLst>
        </pc:spChg>
        <pc:spChg chg="del mod">
          <ac:chgData name="Alvaro Arenas Pingarron - BAS" userId="523a5efc-320f-455d-9ea4-37721a87b615" providerId="ADAL" clId="{61A9AA30-ED44-42F8-828B-1084F1CD91DE}" dt="2023-04-03T11:22:07.195" v="1160" actId="478"/>
          <ac:spMkLst>
            <pc:docMk/>
            <pc:sldMk cId="4286332511" sldId="717"/>
            <ac:spMk id="48" creationId="{CB26DAF6-266F-85F4-2C15-ABB96A36F3DA}"/>
          </ac:spMkLst>
        </pc:spChg>
        <pc:spChg chg="del">
          <ac:chgData name="Alvaro Arenas Pingarron - BAS" userId="523a5efc-320f-455d-9ea4-37721a87b615" providerId="ADAL" clId="{61A9AA30-ED44-42F8-828B-1084F1CD91DE}" dt="2023-04-03T11:22:02.601" v="1157" actId="478"/>
          <ac:spMkLst>
            <pc:docMk/>
            <pc:sldMk cId="4286332511" sldId="717"/>
            <ac:spMk id="49" creationId="{133943F5-2F6B-CDBA-F5F5-142611F30F9A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49" creationId="{F4558518-D008-DC9D-5BE2-C517D634BFD3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50" creationId="{787555D9-4B22-5A0B-02FF-1FAB8986421E}"/>
          </ac:spMkLst>
        </pc:spChg>
        <pc:spChg chg="del">
          <ac:chgData name="Alvaro Arenas Pingarron - BAS" userId="523a5efc-320f-455d-9ea4-37721a87b615" providerId="ADAL" clId="{61A9AA30-ED44-42F8-828B-1084F1CD91DE}" dt="2023-04-03T11:22:04.227" v="1158" actId="478"/>
          <ac:spMkLst>
            <pc:docMk/>
            <pc:sldMk cId="4286332511" sldId="717"/>
            <ac:spMk id="50" creationId="{A368D5B7-887A-FBDF-72E1-A66C7713CF4B}"/>
          </ac:spMkLst>
        </pc:spChg>
        <pc:spChg chg="mod">
          <ac:chgData name="Alvaro Arenas Pingarron - BAS" userId="523a5efc-320f-455d-9ea4-37721a87b615" providerId="ADAL" clId="{61A9AA30-ED44-42F8-828B-1084F1CD91DE}" dt="2023-04-04T12:09:33.891" v="1474" actId="165"/>
          <ac:spMkLst>
            <pc:docMk/>
            <pc:sldMk cId="4286332511" sldId="717"/>
            <ac:spMk id="53" creationId="{88B43268-1C80-96C8-BCD5-BEA4E6350A37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56" creationId="{2B5FF415-D220-96A1-C52F-91645DAD5C52}"/>
          </ac:spMkLst>
        </pc:spChg>
        <pc:spChg chg="add del mod">
          <ac:chgData name="Alvaro Arenas Pingarron - BAS" userId="523a5efc-320f-455d-9ea4-37721a87b615" providerId="ADAL" clId="{61A9AA30-ED44-42F8-828B-1084F1CD91DE}" dt="2023-04-03T10:43:14.945" v="596" actId="478"/>
          <ac:spMkLst>
            <pc:docMk/>
            <pc:sldMk cId="4286332511" sldId="717"/>
            <ac:spMk id="56" creationId="{BF80860F-DDC4-1C85-474A-6C5DDD754EC1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57" creationId="{407495B8-C424-E108-093D-2D19E4F8C0E6}"/>
          </ac:spMkLst>
        </pc:spChg>
        <pc:spChg chg="add del">
          <ac:chgData name="Alvaro Arenas Pingarron - BAS" userId="523a5efc-320f-455d-9ea4-37721a87b615" providerId="ADAL" clId="{61A9AA30-ED44-42F8-828B-1084F1CD91DE}" dt="2023-04-03T10:43:42.330" v="598" actId="478"/>
          <ac:spMkLst>
            <pc:docMk/>
            <pc:sldMk cId="4286332511" sldId="717"/>
            <ac:spMk id="57" creationId="{EB5B131E-AE95-E769-7EE9-F7B3BE62D3E6}"/>
          </ac:spMkLst>
        </pc:spChg>
        <pc:spChg chg="del">
          <ac:chgData name="Alvaro Arenas Pingarron - BAS" userId="523a5efc-320f-455d-9ea4-37721a87b615" providerId="ADAL" clId="{61A9AA30-ED44-42F8-828B-1084F1CD91DE}" dt="2023-04-03T11:21:53.876" v="1153" actId="478"/>
          <ac:spMkLst>
            <pc:docMk/>
            <pc:sldMk cId="4286332511" sldId="717"/>
            <ac:spMk id="61" creationId="{35367408-AA6F-1F44-1283-9DD21516A39F}"/>
          </ac:spMkLst>
        </pc:spChg>
        <pc:spChg chg="add mod">
          <ac:chgData name="Alvaro Arenas Pingarron - BAS" userId="523a5efc-320f-455d-9ea4-37721a87b615" providerId="ADAL" clId="{61A9AA30-ED44-42F8-828B-1084F1CD91DE}" dt="2023-04-21T14:06:38.394" v="10289"/>
          <ac:spMkLst>
            <pc:docMk/>
            <pc:sldMk cId="4286332511" sldId="717"/>
            <ac:spMk id="61" creationId="{58E0317C-BAB2-B6BB-B68F-D374B4638A13}"/>
          </ac:spMkLst>
        </pc:spChg>
        <pc:spChg chg="del">
          <ac:chgData name="Alvaro Arenas Pingarron - BAS" userId="523a5efc-320f-455d-9ea4-37721a87b615" providerId="ADAL" clId="{61A9AA30-ED44-42F8-828B-1084F1CD91DE}" dt="2023-04-03T11:21:56.420" v="1154" actId="478"/>
          <ac:spMkLst>
            <pc:docMk/>
            <pc:sldMk cId="4286332511" sldId="717"/>
            <ac:spMk id="66" creationId="{AA618906-E5DB-A79E-0D24-F795FF41B1E7}"/>
          </ac:spMkLst>
        </pc:spChg>
        <pc:spChg chg="del">
          <ac:chgData name="Alvaro Arenas Pingarron - BAS" userId="523a5efc-320f-455d-9ea4-37721a87b615" providerId="ADAL" clId="{61A9AA30-ED44-42F8-828B-1084F1CD91DE}" dt="2023-04-03T11:21:52.156" v="1152" actId="478"/>
          <ac:spMkLst>
            <pc:docMk/>
            <pc:sldMk cId="4286332511" sldId="717"/>
            <ac:spMk id="67" creationId="{A443501E-3946-0B72-2F7F-20C499699A06}"/>
          </ac:spMkLst>
        </pc:spChg>
        <pc:spChg chg="mod">
          <ac:chgData name="Alvaro Arenas Pingarron - BAS" userId="523a5efc-320f-455d-9ea4-37721a87b615" providerId="ADAL" clId="{61A9AA30-ED44-42F8-828B-1084F1CD91DE}" dt="2023-04-04T12:09:28.364" v="1472" actId="165"/>
          <ac:spMkLst>
            <pc:docMk/>
            <pc:sldMk cId="4286332511" sldId="717"/>
            <ac:spMk id="70" creationId="{97FC186D-6E09-DECE-E0E7-A1D8D0994763}"/>
          </ac:spMkLst>
        </pc:spChg>
        <pc:spChg chg="add del">
          <ac:chgData name="Alvaro Arenas Pingarron - BAS" userId="523a5efc-320f-455d-9ea4-37721a87b615" providerId="ADAL" clId="{61A9AA30-ED44-42F8-828B-1084F1CD91DE}" dt="2023-04-03T10:45:22.683" v="600" actId="478"/>
          <ac:spMkLst>
            <pc:docMk/>
            <pc:sldMk cId="4286332511" sldId="717"/>
            <ac:spMk id="73" creationId="{A0F86524-47BD-93ED-038B-8C6BAFF58C9F}"/>
          </ac:spMkLst>
        </pc:spChg>
        <pc:spChg chg="del">
          <ac:chgData name="Alvaro Arenas Pingarron - BAS" userId="523a5efc-320f-455d-9ea4-37721a87b615" providerId="ADAL" clId="{61A9AA30-ED44-42F8-828B-1084F1CD91DE}" dt="2023-04-03T11:22:00.940" v="1156" actId="478"/>
          <ac:spMkLst>
            <pc:docMk/>
            <pc:sldMk cId="4286332511" sldId="717"/>
            <ac:spMk id="78" creationId="{17E41A81-1289-2928-D9E9-39E97F927ED0}"/>
          </ac:spMkLst>
        </pc:spChg>
        <pc:spChg chg="del">
          <ac:chgData name="Alvaro Arenas Pingarron - BAS" userId="523a5efc-320f-455d-9ea4-37721a87b615" providerId="ADAL" clId="{61A9AA30-ED44-42F8-828B-1084F1CD91DE}" dt="2023-04-03T11:21:58.675" v="1155" actId="478"/>
          <ac:spMkLst>
            <pc:docMk/>
            <pc:sldMk cId="4286332511" sldId="717"/>
            <ac:spMk id="82" creationId="{4A72B060-0CAD-F3CF-0A27-90540AA0A63E}"/>
          </ac:spMkLst>
        </pc:spChg>
        <pc:spChg chg="mod">
          <ac:chgData name="Alvaro Arenas Pingarron - BAS" userId="523a5efc-320f-455d-9ea4-37721a87b615" providerId="ADAL" clId="{61A9AA30-ED44-42F8-828B-1084F1CD91DE}" dt="2023-04-04T12:09:31.149" v="1473" actId="165"/>
          <ac:spMkLst>
            <pc:docMk/>
            <pc:sldMk cId="4286332511" sldId="717"/>
            <ac:spMk id="85" creationId="{76503A16-4A01-93E4-409C-D22960AFD45B}"/>
          </ac:spMkLst>
        </pc:spChg>
        <pc:spChg chg="add del">
          <ac:chgData name="Alvaro Arenas Pingarron - BAS" userId="523a5efc-320f-455d-9ea4-37721a87b615" providerId="ADAL" clId="{61A9AA30-ED44-42F8-828B-1084F1CD91DE}" dt="2023-04-03T10:46:15.602" v="602" actId="478"/>
          <ac:spMkLst>
            <pc:docMk/>
            <pc:sldMk cId="4286332511" sldId="717"/>
            <ac:spMk id="88" creationId="{AB43BE82-B8D2-AD98-2FD5-0A3C8E546115}"/>
          </ac:spMkLst>
        </pc:spChg>
        <pc:spChg chg="add mod topLvl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89" creationId="{4C5B7071-CA6D-9AE6-E0E2-13242481EAC0}"/>
          </ac:spMkLst>
        </pc:spChg>
        <pc:spChg chg="add del mod">
          <ac:chgData name="Alvaro Arenas Pingarron - BAS" userId="523a5efc-320f-455d-9ea4-37721a87b615" providerId="ADAL" clId="{61A9AA30-ED44-42F8-828B-1084F1CD91DE}" dt="2023-04-03T11:00:20.865" v="779" actId="478"/>
          <ac:spMkLst>
            <pc:docMk/>
            <pc:sldMk cId="4286332511" sldId="717"/>
            <ac:spMk id="90" creationId="{AAD1DDA2-6932-76B0-E1E7-5528274B66E0}"/>
          </ac:spMkLst>
        </pc:spChg>
        <pc:spChg chg="add del mod">
          <ac:chgData name="Alvaro Arenas Pingarron - BAS" userId="523a5efc-320f-455d-9ea4-37721a87b615" providerId="ADAL" clId="{61A9AA30-ED44-42F8-828B-1084F1CD91DE}" dt="2023-04-03T10:57:39.305" v="756" actId="478"/>
          <ac:spMkLst>
            <pc:docMk/>
            <pc:sldMk cId="4286332511" sldId="717"/>
            <ac:spMk id="94" creationId="{6C6265C0-391E-71BA-B949-B2CA26DF367E}"/>
          </ac:spMkLst>
        </pc:spChg>
        <pc:spChg chg="add del mod">
          <ac:chgData name="Alvaro Arenas Pingarron - BAS" userId="523a5efc-320f-455d-9ea4-37721a87b615" providerId="ADAL" clId="{61A9AA30-ED44-42F8-828B-1084F1CD91DE}" dt="2023-04-03T10:57:39.305" v="756" actId="478"/>
          <ac:spMkLst>
            <pc:docMk/>
            <pc:sldMk cId="4286332511" sldId="717"/>
            <ac:spMk id="95" creationId="{9A55CA87-0C38-1E51-F230-543E9F98788D}"/>
          </ac:spMkLst>
        </pc:spChg>
        <pc:spChg chg="add del mod">
          <ac:chgData name="Alvaro Arenas Pingarron - BAS" userId="523a5efc-320f-455d-9ea4-37721a87b615" providerId="ADAL" clId="{61A9AA30-ED44-42F8-828B-1084F1CD91DE}" dt="2023-04-03T10:57:35.841" v="755" actId="478"/>
          <ac:spMkLst>
            <pc:docMk/>
            <pc:sldMk cId="4286332511" sldId="717"/>
            <ac:spMk id="98" creationId="{0FCD6AEB-0397-F01B-82E8-E6C854F22467}"/>
          </ac:spMkLst>
        </pc:spChg>
        <pc:spChg chg="add mod topLvl">
          <ac:chgData name="Alvaro Arenas Pingarron - BAS" userId="523a5efc-320f-455d-9ea4-37721a87b615" providerId="ADAL" clId="{61A9AA30-ED44-42F8-828B-1084F1CD91DE}" dt="2023-04-20T17:28:40.403" v="8278" actId="165"/>
          <ac:spMkLst>
            <pc:docMk/>
            <pc:sldMk cId="4286332511" sldId="717"/>
            <ac:spMk id="99" creationId="{45223867-0142-D25C-1C47-FB30C36BCB76}"/>
          </ac:spMkLst>
        </pc:spChg>
        <pc:spChg chg="add del mod">
          <ac:chgData name="Alvaro Arenas Pingarron - BAS" userId="523a5efc-320f-455d-9ea4-37721a87b615" providerId="ADAL" clId="{61A9AA30-ED44-42F8-828B-1084F1CD91DE}" dt="2023-04-03T11:02:45.361" v="899" actId="478"/>
          <ac:spMkLst>
            <pc:docMk/>
            <pc:sldMk cId="4286332511" sldId="717"/>
            <ac:spMk id="100" creationId="{04C50620-84A4-E618-C080-CEF726C67A0D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1" creationId="{722D6FAA-65D2-BAD3-7AFB-8F36A989B306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2" creationId="{5BE67330-F3C5-D3B3-012F-5D072FC2EE3F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3" creationId="{613F7F84-B8D3-4F68-DEDA-F9B4A6847538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4" creationId="{9CC31ADD-E0AA-731E-A4CA-5B70600A9E46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5" creationId="{1BC71E5C-5268-0809-CF3B-3134B60826FC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6" creationId="{4F2F28EE-EABB-7D1D-6A99-0ECC7DE69AF4}"/>
          </ac:spMkLst>
        </pc:spChg>
        <pc:spChg chg="add del mod">
          <ac:chgData name="Alvaro Arenas Pingarron - BAS" userId="523a5efc-320f-455d-9ea4-37721a87b615" providerId="ADAL" clId="{61A9AA30-ED44-42F8-828B-1084F1CD91DE}" dt="2023-04-21T14:06:38.127" v="10288" actId="478"/>
          <ac:spMkLst>
            <pc:docMk/>
            <pc:sldMk cId="4286332511" sldId="717"/>
            <ac:spMk id="107" creationId="{AE811D03-0BCF-B1FE-494A-B96A581D6A37}"/>
          </ac:spMkLst>
        </pc:spChg>
        <pc:spChg chg="add del mod">
          <ac:chgData name="Alvaro Arenas Pingarron - BAS" userId="523a5efc-320f-455d-9ea4-37721a87b615" providerId="ADAL" clId="{61A9AA30-ED44-42F8-828B-1084F1CD91DE}" dt="2023-04-04T17:31:46.588" v="2327" actId="478"/>
          <ac:spMkLst>
            <pc:docMk/>
            <pc:sldMk cId="4286332511" sldId="717"/>
            <ac:spMk id="108" creationId="{3947DAD8-C26A-3828-3364-52D71C149CFD}"/>
          </ac:spMkLst>
        </pc:spChg>
        <pc:spChg chg="mod">
          <ac:chgData name="Alvaro Arenas Pingarron - BAS" userId="523a5efc-320f-455d-9ea4-37721a87b615" providerId="ADAL" clId="{61A9AA30-ED44-42F8-828B-1084F1CD91DE}" dt="2023-04-03T11:09:39.323" v="970"/>
          <ac:spMkLst>
            <pc:docMk/>
            <pc:sldMk cId="4286332511" sldId="717"/>
            <ac:spMk id="112" creationId="{B9603033-062E-0C5D-7B35-D5A8DE4225AB}"/>
          </ac:spMkLst>
        </pc:spChg>
        <pc:spChg chg="mod">
          <ac:chgData name="Alvaro Arenas Pingarron - BAS" userId="523a5efc-320f-455d-9ea4-37721a87b615" providerId="ADAL" clId="{61A9AA30-ED44-42F8-828B-1084F1CD91DE}" dt="2023-04-03T11:09:39.323" v="970"/>
          <ac:spMkLst>
            <pc:docMk/>
            <pc:sldMk cId="4286332511" sldId="717"/>
            <ac:spMk id="116" creationId="{AA70C3C4-B4FC-E233-3DBF-5C2493BC6C72}"/>
          </ac:spMkLst>
        </pc:spChg>
        <pc:spChg chg="mod">
          <ac:chgData name="Alvaro Arenas Pingarron - BAS" userId="523a5efc-320f-455d-9ea4-37721a87b615" providerId="ADAL" clId="{61A9AA30-ED44-42F8-828B-1084F1CD91DE}" dt="2023-04-03T11:09:39.323" v="970"/>
          <ac:spMkLst>
            <pc:docMk/>
            <pc:sldMk cId="4286332511" sldId="717"/>
            <ac:spMk id="117" creationId="{22D62B53-0CF3-B5D9-C1D1-FCCAFD545F8F}"/>
          </ac:spMkLst>
        </pc:spChg>
        <pc:spChg chg="mod">
          <ac:chgData name="Alvaro Arenas Pingarron - BAS" userId="523a5efc-320f-455d-9ea4-37721a87b615" providerId="ADAL" clId="{61A9AA30-ED44-42F8-828B-1084F1CD91DE}" dt="2023-04-03T11:09:39.323" v="970"/>
          <ac:spMkLst>
            <pc:docMk/>
            <pc:sldMk cId="4286332511" sldId="717"/>
            <ac:spMk id="118" creationId="{56F8F0B5-2F5C-621D-07C9-E5D81F19B071}"/>
          </ac:spMkLst>
        </pc:spChg>
        <pc:spChg chg="mod">
          <ac:chgData name="Alvaro Arenas Pingarron - BAS" userId="523a5efc-320f-455d-9ea4-37721a87b615" providerId="ADAL" clId="{61A9AA30-ED44-42F8-828B-1084F1CD91DE}" dt="2023-04-03T11:09:39.323" v="970"/>
          <ac:spMkLst>
            <pc:docMk/>
            <pc:sldMk cId="4286332511" sldId="717"/>
            <ac:spMk id="121" creationId="{38BC27C3-71EA-8E0B-1EB9-EB0FB250343F}"/>
          </ac:spMkLst>
        </pc:spChg>
        <pc:spChg chg="mod topLvl">
          <ac:chgData name="Alvaro Arenas Pingarron - BAS" userId="523a5efc-320f-455d-9ea4-37721a87b615" providerId="ADAL" clId="{61A9AA30-ED44-42F8-828B-1084F1CD91DE}" dt="2023-04-20T15:06:02.665" v="7079" actId="164"/>
          <ac:spMkLst>
            <pc:docMk/>
            <pc:sldMk cId="4286332511" sldId="717"/>
            <ac:spMk id="127" creationId="{FF3D62AA-E40C-7D04-5287-43F61A8E5FCE}"/>
          </ac:spMkLst>
        </pc:spChg>
        <pc:spChg chg="del mod topLvl">
          <ac:chgData name="Alvaro Arenas Pingarron - BAS" userId="523a5efc-320f-455d-9ea4-37721a87b615" providerId="ADAL" clId="{61A9AA30-ED44-42F8-828B-1084F1CD91DE}" dt="2023-04-03T11:22:18.059" v="1162" actId="478"/>
          <ac:spMkLst>
            <pc:docMk/>
            <pc:sldMk cId="4286332511" sldId="717"/>
            <ac:spMk id="131" creationId="{B74EA52D-B2B2-776F-671B-785CBB5B0F1C}"/>
          </ac:spMkLst>
        </pc:spChg>
        <pc:spChg chg="del mod topLvl">
          <ac:chgData name="Alvaro Arenas Pingarron - BAS" userId="523a5efc-320f-455d-9ea4-37721a87b615" providerId="ADAL" clId="{61A9AA30-ED44-42F8-828B-1084F1CD91DE}" dt="2023-04-03T11:22:15.939" v="1161" actId="478"/>
          <ac:spMkLst>
            <pc:docMk/>
            <pc:sldMk cId="4286332511" sldId="717"/>
            <ac:spMk id="132" creationId="{A823815C-1ECD-67AF-EE03-022A9E10AFDD}"/>
          </ac:spMkLst>
        </pc:spChg>
        <pc:spChg chg="mod topLvl">
          <ac:chgData name="Alvaro Arenas Pingarron - BAS" userId="523a5efc-320f-455d-9ea4-37721a87b615" providerId="ADAL" clId="{61A9AA30-ED44-42F8-828B-1084F1CD91DE}" dt="2023-04-03T11:32:54.281" v="1298" actId="1037"/>
          <ac:spMkLst>
            <pc:docMk/>
            <pc:sldMk cId="4286332511" sldId="717"/>
            <ac:spMk id="133" creationId="{0C98ACE6-DA26-8D74-7DD9-F67C6F2FD1B0}"/>
          </ac:spMkLst>
        </pc:spChg>
        <pc:spChg chg="del">
          <ac:chgData name="Alvaro Arenas Pingarron - BAS" userId="523a5efc-320f-455d-9ea4-37721a87b615" providerId="ADAL" clId="{61A9AA30-ED44-42F8-828B-1084F1CD91DE}" dt="2023-04-03T10:07:39.828" v="485" actId="478"/>
          <ac:spMkLst>
            <pc:docMk/>
            <pc:sldMk cId="4286332511" sldId="717"/>
            <ac:spMk id="135" creationId="{B14FF393-6E03-25A2-1E18-4EE46A5DAEA0}"/>
          </ac:spMkLst>
        </pc:spChg>
        <pc:spChg chg="del">
          <ac:chgData name="Alvaro Arenas Pingarron - BAS" userId="523a5efc-320f-455d-9ea4-37721a87b615" providerId="ADAL" clId="{61A9AA30-ED44-42F8-828B-1084F1CD91DE}" dt="2023-04-03T10:07:39.828" v="485" actId="478"/>
          <ac:spMkLst>
            <pc:docMk/>
            <pc:sldMk cId="4286332511" sldId="717"/>
            <ac:spMk id="136" creationId="{E0F626AD-0440-6B21-7F6C-787CA724B041}"/>
          </ac:spMkLst>
        </pc:spChg>
        <pc:spChg chg="del">
          <ac:chgData name="Alvaro Arenas Pingarron - BAS" userId="523a5efc-320f-455d-9ea4-37721a87b615" providerId="ADAL" clId="{61A9AA30-ED44-42F8-828B-1084F1CD91DE}" dt="2023-04-03T10:07:39.828" v="485" actId="478"/>
          <ac:spMkLst>
            <pc:docMk/>
            <pc:sldMk cId="4286332511" sldId="717"/>
            <ac:spMk id="137" creationId="{B3C6FD05-26C1-6DDD-8005-99FD794FE4F0}"/>
          </ac:spMkLst>
        </pc:spChg>
        <pc:spChg chg="mod topLvl">
          <ac:chgData name="Alvaro Arenas Pingarron - BAS" userId="523a5efc-320f-455d-9ea4-37721a87b615" providerId="ADAL" clId="{61A9AA30-ED44-42F8-828B-1084F1CD91DE}" dt="2023-04-20T15:06:02.665" v="7079" actId="164"/>
          <ac:spMkLst>
            <pc:docMk/>
            <pc:sldMk cId="4286332511" sldId="717"/>
            <ac:spMk id="140" creationId="{8264561F-BE73-B2DB-3E25-30DD79735E85}"/>
          </ac:spMkLst>
        </pc:spChg>
        <pc:spChg chg="mod">
          <ac:chgData name="Alvaro Arenas Pingarron - BAS" userId="523a5efc-320f-455d-9ea4-37721a87b615" providerId="ADAL" clId="{61A9AA30-ED44-42F8-828B-1084F1CD91DE}" dt="2023-04-03T11:21:34.690" v="1147" actId="1036"/>
          <ac:spMkLst>
            <pc:docMk/>
            <pc:sldMk cId="4286332511" sldId="717"/>
            <ac:spMk id="149" creationId="{FA338824-8D64-DA98-BAA6-026612A44C6D}"/>
          </ac:spMkLst>
        </pc:spChg>
        <pc:spChg chg="mod">
          <ac:chgData name="Alvaro Arenas Pingarron - BAS" userId="523a5efc-320f-455d-9ea4-37721a87b615" providerId="ADAL" clId="{61A9AA30-ED44-42F8-828B-1084F1CD91DE}" dt="2023-04-03T11:10:20.153" v="986" actId="1037"/>
          <ac:spMkLst>
            <pc:docMk/>
            <pc:sldMk cId="4286332511" sldId="717"/>
            <ac:spMk id="151" creationId="{57EA3EA1-1E98-BF86-80EA-FCF684520924}"/>
          </ac:spMkLst>
        </pc:spChg>
        <pc:spChg chg="mod">
          <ac:chgData name="Alvaro Arenas Pingarron - BAS" userId="523a5efc-320f-455d-9ea4-37721a87b615" providerId="ADAL" clId="{61A9AA30-ED44-42F8-828B-1084F1CD91DE}" dt="2023-04-03T11:10:20.153" v="986" actId="1037"/>
          <ac:spMkLst>
            <pc:docMk/>
            <pc:sldMk cId="4286332511" sldId="717"/>
            <ac:spMk id="152" creationId="{DC62D4B0-52A0-426A-22C7-03F816133B5F}"/>
          </ac:spMkLst>
        </pc:spChg>
        <pc:spChg chg="add mod ord topLvl">
          <ac:chgData name="Alvaro Arenas Pingarron - BAS" userId="523a5efc-320f-455d-9ea4-37721a87b615" providerId="ADAL" clId="{61A9AA30-ED44-42F8-828B-1084F1CD91DE}" dt="2023-04-20T15:06:02.665" v="7079" actId="164"/>
          <ac:spMkLst>
            <pc:docMk/>
            <pc:sldMk cId="4286332511" sldId="717"/>
            <ac:spMk id="153" creationId="{FC93CCE2-28F9-78EF-7678-BD3770C76298}"/>
          </ac:spMkLst>
        </pc:spChg>
        <pc:spChg chg="add del mod">
          <ac:chgData name="Alvaro Arenas Pingarron - BAS" userId="523a5efc-320f-455d-9ea4-37721a87b615" providerId="ADAL" clId="{61A9AA30-ED44-42F8-828B-1084F1CD91DE}" dt="2023-04-03T11:25:18.382" v="1198" actId="478"/>
          <ac:spMkLst>
            <pc:docMk/>
            <pc:sldMk cId="4286332511" sldId="717"/>
            <ac:spMk id="158" creationId="{5D4BB7E1-D71C-C8DB-BF68-D5EFEC0B7085}"/>
          </ac:spMkLst>
        </pc:spChg>
        <pc:spChg chg="add del mod">
          <ac:chgData name="Alvaro Arenas Pingarron - BAS" userId="523a5efc-320f-455d-9ea4-37721a87b615" providerId="ADAL" clId="{61A9AA30-ED44-42F8-828B-1084F1CD91DE}" dt="2023-04-03T11:26:13.171" v="1201"/>
          <ac:spMkLst>
            <pc:docMk/>
            <pc:sldMk cId="4286332511" sldId="717"/>
            <ac:spMk id="159" creationId="{DF35034C-21AA-851F-5330-28C0A8CCC8CC}"/>
          </ac:spMkLst>
        </pc:spChg>
        <pc:spChg chg="add del mod ord">
          <ac:chgData name="Alvaro Arenas Pingarron - BAS" userId="523a5efc-320f-455d-9ea4-37721a87b615" providerId="ADAL" clId="{61A9AA30-ED44-42F8-828B-1084F1CD91DE}" dt="2023-04-03T13:22:34.566" v="1383" actId="478"/>
          <ac:spMkLst>
            <pc:docMk/>
            <pc:sldMk cId="4286332511" sldId="717"/>
            <ac:spMk id="162" creationId="{A534013C-CCD9-F8E3-A58D-E2580D1A586E}"/>
          </ac:spMkLst>
        </pc:spChg>
        <pc:spChg chg="add mod ord">
          <ac:chgData name="Alvaro Arenas Pingarron - BAS" userId="523a5efc-320f-455d-9ea4-37721a87b615" providerId="ADAL" clId="{61A9AA30-ED44-42F8-828B-1084F1CD91DE}" dt="2023-04-03T15:31:16.274" v="1460" actId="14100"/>
          <ac:spMkLst>
            <pc:docMk/>
            <pc:sldMk cId="4286332511" sldId="717"/>
            <ac:spMk id="163" creationId="{3A5B192D-C6D0-F0AC-D555-E3CB4A7D7749}"/>
          </ac:spMkLst>
        </pc:spChg>
        <pc:grpChg chg="add mod topLvl">
          <ac:chgData name="Alvaro Arenas Pingarron - BAS" userId="523a5efc-320f-455d-9ea4-37721a87b615" providerId="ADAL" clId="{61A9AA30-ED44-42F8-828B-1084F1CD91DE}" dt="2023-04-20T17:28:40.403" v="8278" actId="165"/>
          <ac:grpSpMkLst>
            <pc:docMk/>
            <pc:sldMk cId="4286332511" sldId="717"/>
            <ac:grpSpMk id="2" creationId="{3C2924E1-ADB1-63CF-E792-6AC40A72D0A2}"/>
          </ac:grpSpMkLst>
        </pc:grpChg>
        <pc:grpChg chg="mod topLvl">
          <ac:chgData name="Alvaro Arenas Pingarron - BAS" userId="523a5efc-320f-455d-9ea4-37721a87b615" providerId="ADAL" clId="{61A9AA30-ED44-42F8-828B-1084F1CD91DE}" dt="2023-04-20T17:28:40.403" v="8278" actId="165"/>
          <ac:grpSpMkLst>
            <pc:docMk/>
            <pc:sldMk cId="4286332511" sldId="717"/>
            <ac:grpSpMk id="5" creationId="{A17DEE22-E124-271A-710F-270C7816441E}"/>
          </ac:grpSpMkLst>
        </pc:grpChg>
        <pc:grpChg chg="add mod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12" creationId="{B36E6765-49EE-AF3F-8C8A-C2AB690BE0FC}"/>
          </ac:grpSpMkLst>
        </pc:grpChg>
        <pc:grpChg chg="add mod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13" creationId="{F6654805-3308-7FEE-CEC9-9B409FBC60DC}"/>
          </ac:grpSpMkLst>
        </pc:grpChg>
        <pc:grpChg chg="mod">
          <ac:chgData name="Alvaro Arenas Pingarron - BAS" userId="523a5efc-320f-455d-9ea4-37721a87b615" providerId="ADAL" clId="{61A9AA30-ED44-42F8-828B-1084F1CD91DE}" dt="2023-04-20T17:28:40.403" v="8278" actId="165"/>
          <ac:grpSpMkLst>
            <pc:docMk/>
            <pc:sldMk cId="4286332511" sldId="717"/>
            <ac:grpSpMk id="14" creationId="{73F41B99-EA37-F2D7-CEF7-F9F2FC2F0AC4}"/>
          </ac:grpSpMkLst>
        </pc:grpChg>
        <pc:grpChg chg="mod">
          <ac:chgData name="Alvaro Arenas Pingarron - BAS" userId="523a5efc-320f-455d-9ea4-37721a87b615" providerId="ADAL" clId="{61A9AA30-ED44-42F8-828B-1084F1CD91DE}" dt="2023-04-20T17:28:40.403" v="8278" actId="165"/>
          <ac:grpSpMkLst>
            <pc:docMk/>
            <pc:sldMk cId="4286332511" sldId="717"/>
            <ac:grpSpMk id="22" creationId="{07997812-9A8D-E878-7E1A-06BBE97B1984}"/>
          </ac:grpSpMkLst>
        </pc:grpChg>
        <pc:grpChg chg="add mod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25" creationId="{31317B6B-9B71-6136-7B79-CF864EC7481F}"/>
          </ac:grpSpMkLst>
        </pc:grpChg>
        <pc:grpChg chg="add mod">
          <ac:chgData name="Alvaro Arenas Pingarron - BAS" userId="523a5efc-320f-455d-9ea4-37721a87b615" providerId="ADAL" clId="{61A9AA30-ED44-42F8-828B-1084F1CD91DE}" dt="2023-04-20T15:05:37.804" v="7074" actId="164"/>
          <ac:grpSpMkLst>
            <pc:docMk/>
            <pc:sldMk cId="4286332511" sldId="717"/>
            <ac:grpSpMk id="29" creationId="{99F09662-55C2-AE2F-8005-B53397C5F7C7}"/>
          </ac:grpSpMkLst>
        </pc:grpChg>
        <pc:grpChg chg="add del mod">
          <ac:chgData name="Alvaro Arenas Pingarron - BAS" userId="523a5efc-320f-455d-9ea4-37721a87b615" providerId="ADAL" clId="{61A9AA30-ED44-42F8-828B-1084F1CD91DE}" dt="2023-04-20T15:05:58.094" v="7078" actId="165"/>
          <ac:grpSpMkLst>
            <pc:docMk/>
            <pc:sldMk cId="4286332511" sldId="717"/>
            <ac:grpSpMk id="37" creationId="{096F3DA4-9959-5E36-2F93-5EEE244901BA}"/>
          </ac:grpSpMkLst>
        </pc:grpChg>
        <pc:grpChg chg="add mod">
          <ac:chgData name="Alvaro Arenas Pingarron - BAS" userId="523a5efc-320f-455d-9ea4-37721a87b615" providerId="ADAL" clId="{61A9AA30-ED44-42F8-828B-1084F1CD91DE}" dt="2023-04-20T15:06:04.323" v="7081" actId="1076"/>
          <ac:grpSpMkLst>
            <pc:docMk/>
            <pc:sldMk cId="4286332511" sldId="717"/>
            <ac:grpSpMk id="38" creationId="{BAD1C13A-A179-72CA-CC64-348B1BA94FAD}"/>
          </ac:grpSpMkLst>
        </pc:grpChg>
        <pc:grpChg chg="add del mod">
          <ac:chgData name="Alvaro Arenas Pingarron - BAS" userId="523a5efc-320f-455d-9ea4-37721a87b615" providerId="ADAL" clId="{61A9AA30-ED44-42F8-828B-1084F1CD91DE}" dt="2023-04-20T17:28:40.403" v="8278" actId="165"/>
          <ac:grpSpMkLst>
            <pc:docMk/>
            <pc:sldMk cId="4286332511" sldId="717"/>
            <ac:grpSpMk id="39" creationId="{F995ED94-6D4A-C31A-10D3-9C4CBF6EB144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42" creationId="{E659971A-3261-881B-00D4-86759765070C}"/>
          </ac:grpSpMkLst>
        </pc:grpChg>
        <pc:grpChg chg="mod">
          <ac:chgData name="Alvaro Arenas Pingarron - BAS" userId="523a5efc-320f-455d-9ea4-37721a87b615" providerId="ADAL" clId="{61A9AA30-ED44-42F8-828B-1084F1CD91DE}" dt="2023-04-04T12:09:33.891" v="1474" actId="165"/>
          <ac:grpSpMkLst>
            <pc:docMk/>
            <pc:sldMk cId="4286332511" sldId="717"/>
            <ac:grpSpMk id="52" creationId="{A626C2C6-9501-E1FD-726D-F892E554F772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58" creationId="{D4C07F8D-9589-3C63-26D6-DE5523BEE7C3}"/>
          </ac:grpSpMkLst>
        </pc:grpChg>
        <pc:grpChg chg="mod">
          <ac:chgData name="Alvaro Arenas Pingarron - BAS" userId="523a5efc-320f-455d-9ea4-37721a87b615" providerId="ADAL" clId="{61A9AA30-ED44-42F8-828B-1084F1CD91DE}" dt="2023-04-04T12:09:28.364" v="1472" actId="165"/>
          <ac:grpSpMkLst>
            <pc:docMk/>
            <pc:sldMk cId="4286332511" sldId="717"/>
            <ac:grpSpMk id="69" creationId="{6F1D1BA0-206F-C813-6938-18D92669BE3C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74" creationId="{E6FB1B35-5ACE-5D12-934A-3E232057E19E}"/>
          </ac:grpSpMkLst>
        </pc:grpChg>
        <pc:grpChg chg="del mod topLvl">
          <ac:chgData name="Alvaro Arenas Pingarron - BAS" userId="523a5efc-320f-455d-9ea4-37721a87b615" providerId="ADAL" clId="{61A9AA30-ED44-42F8-828B-1084F1CD91DE}" dt="2023-04-03T11:30:07.054" v="1203" actId="165"/>
          <ac:grpSpMkLst>
            <pc:docMk/>
            <pc:sldMk cId="4286332511" sldId="717"/>
            <ac:grpSpMk id="75" creationId="{F112899D-50E5-6CB2-24DC-74B5E9CFA952}"/>
          </ac:grpSpMkLst>
        </pc:grpChg>
        <pc:grpChg chg="mod">
          <ac:chgData name="Alvaro Arenas Pingarron - BAS" userId="523a5efc-320f-455d-9ea4-37721a87b615" providerId="ADAL" clId="{61A9AA30-ED44-42F8-828B-1084F1CD91DE}" dt="2023-04-04T12:09:31.149" v="1473" actId="165"/>
          <ac:grpSpMkLst>
            <pc:docMk/>
            <pc:sldMk cId="4286332511" sldId="717"/>
            <ac:grpSpMk id="84" creationId="{C93DB253-0F5D-91F5-CB19-FEAB10AD3C43}"/>
          </ac:grpSpMkLst>
        </pc:grpChg>
        <pc:grpChg chg="add del mod">
          <ac:chgData name="Alvaro Arenas Pingarron - BAS" userId="523a5efc-320f-455d-9ea4-37721a87b615" providerId="ADAL" clId="{61A9AA30-ED44-42F8-828B-1084F1CD91DE}" dt="2023-04-03T11:09:44.967" v="973"/>
          <ac:grpSpMkLst>
            <pc:docMk/>
            <pc:sldMk cId="4286332511" sldId="717"/>
            <ac:grpSpMk id="109" creationId="{FC8B2DC3-2456-1D65-1F92-4F24B72E7A27}"/>
          </ac:grpSpMkLst>
        </pc:grpChg>
        <pc:grpChg chg="mod">
          <ac:chgData name="Alvaro Arenas Pingarron - BAS" userId="523a5efc-320f-455d-9ea4-37721a87b615" providerId="ADAL" clId="{61A9AA30-ED44-42F8-828B-1084F1CD91DE}" dt="2023-04-03T11:09:39.323" v="970"/>
          <ac:grpSpMkLst>
            <pc:docMk/>
            <pc:sldMk cId="4286332511" sldId="717"/>
            <ac:grpSpMk id="110" creationId="{A3E653B8-0F96-EF03-9BF4-2A42B3636F1E}"/>
          </ac:grpSpMkLst>
        </pc:grpChg>
        <pc:grpChg chg="mod">
          <ac:chgData name="Alvaro Arenas Pingarron - BAS" userId="523a5efc-320f-455d-9ea4-37721a87b615" providerId="ADAL" clId="{61A9AA30-ED44-42F8-828B-1084F1CD91DE}" dt="2023-04-03T11:09:39.323" v="970"/>
          <ac:grpSpMkLst>
            <pc:docMk/>
            <pc:sldMk cId="4286332511" sldId="717"/>
            <ac:grpSpMk id="111" creationId="{042CDE1E-9434-C11A-5A25-35A845C2E756}"/>
          </ac:grpSpMkLst>
        </pc:grpChg>
        <pc:grpChg chg="mod">
          <ac:chgData name="Alvaro Arenas Pingarron - BAS" userId="523a5efc-320f-455d-9ea4-37721a87b615" providerId="ADAL" clId="{61A9AA30-ED44-42F8-828B-1084F1CD91DE}" dt="2023-04-03T11:09:39.323" v="970"/>
          <ac:grpSpMkLst>
            <pc:docMk/>
            <pc:sldMk cId="4286332511" sldId="717"/>
            <ac:grpSpMk id="120" creationId="{8C8AFC12-2421-E845-5662-DB32FB9B4AB8}"/>
          </ac:grpSpMkLst>
        </pc:grpChg>
        <pc:grpChg chg="add del mod">
          <ac:chgData name="Alvaro Arenas Pingarron - BAS" userId="523a5efc-320f-455d-9ea4-37721a87b615" providerId="ADAL" clId="{61A9AA30-ED44-42F8-828B-1084F1CD91DE}" dt="2023-04-03T11:11:38.372" v="1028" actId="165"/>
          <ac:grpSpMkLst>
            <pc:docMk/>
            <pc:sldMk cId="4286332511" sldId="717"/>
            <ac:grpSpMk id="124" creationId="{A325FF0B-7648-18FD-666B-791DC3FB81E5}"/>
          </ac:grpSpMkLst>
        </pc:grpChg>
        <pc:grpChg chg="del mod topLvl">
          <ac:chgData name="Alvaro Arenas Pingarron - BAS" userId="523a5efc-320f-455d-9ea4-37721a87b615" providerId="ADAL" clId="{61A9AA30-ED44-42F8-828B-1084F1CD91DE}" dt="2023-04-03T11:11:41.922" v="1029" actId="165"/>
          <ac:grpSpMkLst>
            <pc:docMk/>
            <pc:sldMk cId="4286332511" sldId="717"/>
            <ac:grpSpMk id="125" creationId="{0CA35F8C-48B9-E1A0-4861-71D05BF8D283}"/>
          </ac:grpSpMkLst>
        </pc:grpChg>
        <pc:grpChg chg="del mod topLvl">
          <ac:chgData name="Alvaro Arenas Pingarron - BAS" userId="523a5efc-320f-455d-9ea4-37721a87b615" providerId="ADAL" clId="{61A9AA30-ED44-42F8-828B-1084F1CD91DE}" dt="2023-04-03T11:11:41.922" v="1029" actId="165"/>
          <ac:grpSpMkLst>
            <pc:docMk/>
            <pc:sldMk cId="4286332511" sldId="717"/>
            <ac:grpSpMk id="126" creationId="{F9F99DD3-FA42-1FD0-3990-12DCC17FDAC0}"/>
          </ac:grpSpMkLst>
        </pc:grpChg>
        <pc:grpChg chg="del mod topLvl">
          <ac:chgData name="Alvaro Arenas Pingarron - BAS" userId="523a5efc-320f-455d-9ea4-37721a87b615" providerId="ADAL" clId="{61A9AA30-ED44-42F8-828B-1084F1CD91DE}" dt="2023-04-03T11:11:48.637" v="1030" actId="165"/>
          <ac:grpSpMkLst>
            <pc:docMk/>
            <pc:sldMk cId="4286332511" sldId="717"/>
            <ac:grpSpMk id="138" creationId="{BEBE4BEC-ED31-C67D-8955-56BF8DD341F5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141" creationId="{AF678C3A-0B7A-3CCE-7EF9-8AF4597699C4}"/>
          </ac:grpSpMkLst>
        </pc:grpChg>
        <pc:grpChg chg="del mod">
          <ac:chgData name="Alvaro Arenas Pingarron - BAS" userId="523a5efc-320f-455d-9ea4-37721a87b615" providerId="ADAL" clId="{61A9AA30-ED44-42F8-828B-1084F1CD91DE}" dt="2023-04-04T12:09:28.364" v="1472" actId="165"/>
          <ac:grpSpMkLst>
            <pc:docMk/>
            <pc:sldMk cId="4286332511" sldId="717"/>
            <ac:grpSpMk id="142" creationId="{CDDFE0F2-A05C-6273-04FB-17C6DAFB32A2}"/>
          </ac:grpSpMkLst>
        </pc:grpChg>
        <pc:grpChg chg="del mod">
          <ac:chgData name="Alvaro Arenas Pingarron - BAS" userId="523a5efc-320f-455d-9ea4-37721a87b615" providerId="ADAL" clId="{61A9AA30-ED44-42F8-828B-1084F1CD91DE}" dt="2023-04-03T11:30:00.861" v="1202" actId="165"/>
          <ac:grpSpMkLst>
            <pc:docMk/>
            <pc:sldMk cId="4286332511" sldId="717"/>
            <ac:grpSpMk id="144" creationId="{A12436D2-9C0E-F628-498B-929E3C7F383C}"/>
          </ac:grpSpMkLst>
        </pc:grpChg>
        <pc:grpChg chg="mod topLvl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146" creationId="{88AC6EB2-2382-B00E-9245-15648E12A415}"/>
          </ac:grpSpMkLst>
        </pc:grpChg>
        <pc:grpChg chg="del mod">
          <ac:chgData name="Alvaro Arenas Pingarron - BAS" userId="523a5efc-320f-455d-9ea4-37721a87b615" providerId="ADAL" clId="{61A9AA30-ED44-42F8-828B-1084F1CD91DE}" dt="2023-04-04T12:09:33.891" v="1474" actId="165"/>
          <ac:grpSpMkLst>
            <pc:docMk/>
            <pc:sldMk cId="4286332511" sldId="717"/>
            <ac:grpSpMk id="148" creationId="{612EBFE6-13EF-C215-BE19-D2A324F8AC11}"/>
          </ac:grpSpMkLst>
        </pc:grpChg>
        <pc:grpChg chg="add mod topLvl">
          <ac:chgData name="Alvaro Arenas Pingarron - BAS" userId="523a5efc-320f-455d-9ea4-37721a87b615" providerId="ADAL" clId="{61A9AA30-ED44-42F8-828B-1084F1CD91DE}" dt="2023-04-04T12:09:44.652" v="1476" actId="338"/>
          <ac:grpSpMkLst>
            <pc:docMk/>
            <pc:sldMk cId="4286332511" sldId="717"/>
            <ac:grpSpMk id="160" creationId="{6F83B16C-6199-8FA2-1F2B-F2939F31B464}"/>
          </ac:grpSpMkLst>
        </pc:grpChg>
        <pc:grpChg chg="add del mod">
          <ac:chgData name="Alvaro Arenas Pingarron - BAS" userId="523a5efc-320f-455d-9ea4-37721a87b615" providerId="ADAL" clId="{61A9AA30-ED44-42F8-828B-1084F1CD91DE}" dt="2023-04-04T12:09:31.149" v="1473" actId="165"/>
          <ac:grpSpMkLst>
            <pc:docMk/>
            <pc:sldMk cId="4286332511" sldId="717"/>
            <ac:grpSpMk id="161" creationId="{19CC8793-4AA9-7BD0-132A-6BCC202C749F}"/>
          </ac:grpSpMkLst>
        </pc:grpChg>
        <pc:picChg chg="del">
          <ac:chgData name="Alvaro Arenas Pingarron - BAS" userId="523a5efc-320f-455d-9ea4-37721a87b615" providerId="ADAL" clId="{61A9AA30-ED44-42F8-828B-1084F1CD91DE}" dt="2023-04-03T10:07:36.692" v="484" actId="478"/>
          <ac:picMkLst>
            <pc:docMk/>
            <pc:sldMk cId="4286332511" sldId="717"/>
            <ac:picMk id="37" creationId="{18DB6C3C-5A92-6482-D0FA-96350A83D6EE}"/>
          </ac:picMkLst>
        </pc:picChg>
        <pc:picChg chg="mod">
          <ac:chgData name="Alvaro Arenas Pingarron - BAS" userId="523a5efc-320f-455d-9ea4-37721a87b615" providerId="ADAL" clId="{61A9AA30-ED44-42F8-828B-1084F1CD91DE}" dt="2023-04-04T12:09:33.891" v="1474" actId="165"/>
          <ac:picMkLst>
            <pc:docMk/>
            <pc:sldMk cId="4286332511" sldId="717"/>
            <ac:picMk id="51" creationId="{5AD6F7C4-A658-406E-226B-DAEACE6F6895}"/>
          </ac:picMkLst>
        </pc:picChg>
        <pc:picChg chg="mod">
          <ac:chgData name="Alvaro Arenas Pingarron - BAS" userId="523a5efc-320f-455d-9ea4-37721a87b615" providerId="ADAL" clId="{61A9AA30-ED44-42F8-828B-1084F1CD91DE}" dt="2023-04-04T12:09:28.364" v="1472" actId="165"/>
          <ac:picMkLst>
            <pc:docMk/>
            <pc:sldMk cId="4286332511" sldId="717"/>
            <ac:picMk id="68" creationId="{82E35214-13E3-C60B-BAAB-C2CFBD16FF6A}"/>
          </ac:picMkLst>
        </pc:picChg>
        <pc:picChg chg="mod">
          <ac:chgData name="Alvaro Arenas Pingarron - BAS" userId="523a5efc-320f-455d-9ea4-37721a87b615" providerId="ADAL" clId="{61A9AA30-ED44-42F8-828B-1084F1CD91DE}" dt="2023-04-04T12:09:31.149" v="1473" actId="165"/>
          <ac:picMkLst>
            <pc:docMk/>
            <pc:sldMk cId="4286332511" sldId="717"/>
            <ac:picMk id="83" creationId="{C8178D28-7339-2B79-FDDA-AA54205DF39F}"/>
          </ac:picMkLst>
        </pc:picChg>
        <pc:picChg chg="mod">
          <ac:chgData name="Alvaro Arenas Pingarron - BAS" userId="523a5efc-320f-455d-9ea4-37721a87b615" providerId="ADAL" clId="{61A9AA30-ED44-42F8-828B-1084F1CD91DE}" dt="2023-04-03T11:09:39.323" v="970"/>
          <ac:picMkLst>
            <pc:docMk/>
            <pc:sldMk cId="4286332511" sldId="717"/>
            <ac:picMk id="119" creationId="{ECA2518D-D3E1-F6BF-A0C1-E78144517FF3}"/>
          </ac:picMkLst>
        </pc:picChg>
        <pc:picChg chg="mod ord topLvl">
          <ac:chgData name="Alvaro Arenas Pingarron - BAS" userId="523a5efc-320f-455d-9ea4-37721a87b615" providerId="ADAL" clId="{61A9AA30-ED44-42F8-828B-1084F1CD91DE}" dt="2023-04-20T15:06:02.665" v="7079" actId="164"/>
          <ac:picMkLst>
            <pc:docMk/>
            <pc:sldMk cId="4286332511" sldId="717"/>
            <ac:picMk id="134" creationId="{41A93BA5-FC9B-F296-6377-0CF75B963C3A}"/>
          </ac:picMkLst>
        </pc:picChg>
        <pc:picChg chg="add del mod ord">
          <ac:chgData name="Alvaro Arenas Pingarron - BAS" userId="523a5efc-320f-455d-9ea4-37721a87b615" providerId="ADAL" clId="{61A9AA30-ED44-42F8-828B-1084F1CD91DE}" dt="2023-04-03T11:17:23.041" v="1101" actId="478"/>
          <ac:picMkLst>
            <pc:docMk/>
            <pc:sldMk cId="4286332511" sldId="717"/>
            <ac:picMk id="154" creationId="{458CFDE7-9B84-E049-BFB6-0FA21E0DCFA1}"/>
          </ac:picMkLst>
        </pc:picChg>
        <pc:picChg chg="add del mod ord">
          <ac:chgData name="Alvaro Arenas Pingarron - BAS" userId="523a5efc-320f-455d-9ea4-37721a87b615" providerId="ADAL" clId="{61A9AA30-ED44-42F8-828B-1084F1CD91DE}" dt="2023-04-03T11:17:23.775" v="1102" actId="478"/>
          <ac:picMkLst>
            <pc:docMk/>
            <pc:sldMk cId="4286332511" sldId="717"/>
            <ac:picMk id="155" creationId="{BD4C4459-0800-B91D-587B-FD54F2394087}"/>
          </ac:picMkLst>
        </pc:picChg>
        <pc:picChg chg="add mod topLvl">
          <ac:chgData name="Alvaro Arenas Pingarron - BAS" userId="523a5efc-320f-455d-9ea4-37721a87b615" providerId="ADAL" clId="{61A9AA30-ED44-42F8-828B-1084F1CD91DE}" dt="2023-04-20T15:06:02.665" v="7079" actId="164"/>
          <ac:picMkLst>
            <pc:docMk/>
            <pc:sldMk cId="4286332511" sldId="717"/>
            <ac:picMk id="156" creationId="{A8D2CA6C-55BB-232A-F09B-DDE5EB998D8B}"/>
          </ac:picMkLst>
        </pc:picChg>
        <pc:picChg chg="add mod topLvl">
          <ac:chgData name="Alvaro Arenas Pingarron - BAS" userId="523a5efc-320f-455d-9ea4-37721a87b615" providerId="ADAL" clId="{61A9AA30-ED44-42F8-828B-1084F1CD91DE}" dt="2023-04-20T15:06:02.665" v="7079" actId="164"/>
          <ac:picMkLst>
            <pc:docMk/>
            <pc:sldMk cId="4286332511" sldId="717"/>
            <ac:picMk id="157" creationId="{4D4DDA8D-DEAB-1143-209B-475A24742280}"/>
          </ac:picMkLst>
        </pc:pic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24" creationId="{35EDFB57-C47D-DB0B-FBF8-C37EAEEFD378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26" creationId="{01833982-CC6F-59E0-14A2-FEF94B20E998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27" creationId="{84D79371-9DE9-AA57-7CCD-C4F44CF587F0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0" creationId="{459B9907-A5D1-D586-BCF8-017BA8402715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1" creationId="{CA87D585-3AA7-CD45-8D56-9C06FE91FB5D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2" creationId="{0B320E29-DC5A-8F79-D153-635F139BBDFB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3" creationId="{EDAFD92F-755C-F25F-46B3-A24BCB61BCA6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4" creationId="{B6EC7786-0195-F7CA-DA43-2758CF75FFB3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5" creationId="{17AEF619-A8DF-2E1C-0136-2BE40D092EB6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36" creationId="{4C0873A0-454D-1FC2-4952-B8B03B378CFE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41" creationId="{FEC9B34C-8D4E-A0B9-5A66-F9356CCF7D1A}"/>
          </ac:cxnSpMkLst>
        </pc:cxnChg>
        <pc:cxnChg chg="mod">
          <ac:chgData name="Alvaro Arenas Pingarron - BAS" userId="523a5efc-320f-455d-9ea4-37721a87b615" providerId="ADAL" clId="{61A9AA30-ED44-42F8-828B-1084F1CD91DE}" dt="2023-04-20T17:28:40.403" v="8278" actId="165"/>
          <ac:cxnSpMkLst>
            <pc:docMk/>
            <pc:sldMk cId="4286332511" sldId="717"/>
            <ac:cxnSpMk id="43" creationId="{B54C43D1-10E0-61E8-18DA-6420E59AACB6}"/>
          </ac:cxnSpMkLst>
        </pc:cxnChg>
        <pc:cxnChg chg="mod">
          <ac:chgData name="Alvaro Arenas Pingarron - BAS" userId="523a5efc-320f-455d-9ea4-37721a87b615" providerId="ADAL" clId="{61A9AA30-ED44-42F8-828B-1084F1CD91DE}" dt="2023-04-04T12:09:33.891" v="1474" actId="165"/>
          <ac:cxnSpMkLst>
            <pc:docMk/>
            <pc:sldMk cId="4286332511" sldId="717"/>
            <ac:cxnSpMk id="45" creationId="{9A55E799-4866-11AA-471A-07F591312358}"/>
          </ac:cxnSpMkLst>
        </pc:cxnChg>
        <pc:cxnChg chg="mod">
          <ac:chgData name="Alvaro Arenas Pingarron - BAS" userId="523a5efc-320f-455d-9ea4-37721a87b615" providerId="ADAL" clId="{61A9AA30-ED44-42F8-828B-1084F1CD91DE}" dt="2023-04-04T12:09:33.891" v="1474" actId="165"/>
          <ac:cxnSpMkLst>
            <pc:docMk/>
            <pc:sldMk cId="4286332511" sldId="717"/>
            <ac:cxnSpMk id="46" creationId="{FA16CCC9-A30E-CF0E-35FE-762360079259}"/>
          </ac:cxnSpMkLst>
        </pc:cxnChg>
        <pc:cxnChg chg="mod">
          <ac:chgData name="Alvaro Arenas Pingarron - BAS" userId="523a5efc-320f-455d-9ea4-37721a87b615" providerId="ADAL" clId="{61A9AA30-ED44-42F8-828B-1084F1CD91DE}" dt="2023-04-04T12:09:33.891" v="1474" actId="165"/>
          <ac:cxnSpMkLst>
            <pc:docMk/>
            <pc:sldMk cId="4286332511" sldId="717"/>
            <ac:cxnSpMk id="47" creationId="{CEF1F0C8-A8C9-71B7-0B29-3A785B13500C}"/>
          </ac:cxnSpMkLst>
        </pc:cxnChg>
        <pc:cxnChg chg="mod">
          <ac:chgData name="Alvaro Arenas Pingarron - BAS" userId="523a5efc-320f-455d-9ea4-37721a87b615" providerId="ADAL" clId="{61A9AA30-ED44-42F8-828B-1084F1CD91DE}" dt="2023-04-04T12:09:33.891" v="1474" actId="165"/>
          <ac:cxnSpMkLst>
            <pc:docMk/>
            <pc:sldMk cId="4286332511" sldId="717"/>
            <ac:cxnSpMk id="54" creationId="{55250E12-1AF4-9A48-464D-638D4145345A}"/>
          </ac:cxnSpMkLst>
        </pc:cxnChg>
        <pc:cxnChg chg="mod">
          <ac:chgData name="Alvaro Arenas Pingarron - BAS" userId="523a5efc-320f-455d-9ea4-37721a87b615" providerId="ADAL" clId="{61A9AA30-ED44-42F8-828B-1084F1CD91DE}" dt="2023-04-04T12:09:33.891" v="1474" actId="165"/>
          <ac:cxnSpMkLst>
            <pc:docMk/>
            <pc:sldMk cId="4286332511" sldId="717"/>
            <ac:cxnSpMk id="55" creationId="{516210DE-335A-EBEC-87A5-E7874A8264A3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59" creationId="{06611DFA-5BAE-E448-969F-5751A45D53D2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60" creationId="{33B93786-6889-D561-8720-FAF68ADD88E3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62" creationId="{AD939125-A233-FF31-51B8-52FA487B7AA4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63" creationId="{2349BA9A-CD94-9DAF-386C-7D1E3DA355CE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64" creationId="{3BCD6E92-686E-4A51-170F-090F1B8C3AF6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65" creationId="{E3BDAA0E-AB74-AF30-910F-97F73C46CCBF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71" creationId="{B8D047C5-17B4-0EBC-9AED-0D4D5266A529}"/>
          </ac:cxnSpMkLst>
        </pc:cxnChg>
        <pc:cxnChg chg="mod">
          <ac:chgData name="Alvaro Arenas Pingarron - BAS" userId="523a5efc-320f-455d-9ea4-37721a87b615" providerId="ADAL" clId="{61A9AA30-ED44-42F8-828B-1084F1CD91DE}" dt="2023-04-04T12:09:28.364" v="1472" actId="165"/>
          <ac:cxnSpMkLst>
            <pc:docMk/>
            <pc:sldMk cId="4286332511" sldId="717"/>
            <ac:cxnSpMk id="72" creationId="{363641BB-BFC9-09EE-9551-BCB418E8BB4E}"/>
          </ac:cxnSpMkLst>
        </pc:cxnChg>
        <pc:cxnChg chg="mod topLvl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76" creationId="{1CC32486-0CAA-72A1-F550-FA3D5C8C9117}"/>
          </ac:cxnSpMkLst>
        </pc:cxnChg>
        <pc:cxnChg chg="mod topLvl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77" creationId="{8D6122D5-D1BA-282D-29B6-FEB711A4DC05}"/>
          </ac:cxnSpMkLst>
        </pc:cxnChg>
        <pc:cxnChg chg="mod topLvl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79" creationId="{CD28633A-9ED0-5DA1-EAF3-C6185E12223F}"/>
          </ac:cxnSpMkLst>
        </pc:cxnChg>
        <pc:cxnChg chg="mod topLvl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80" creationId="{F45B7AA7-3DFB-1D09-6BF8-BF778307E061}"/>
          </ac:cxnSpMkLst>
        </pc:cxnChg>
        <pc:cxnChg chg="mod topLvl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81" creationId="{2C5080D8-59DF-DE02-3168-3500DAD2662D}"/>
          </ac:cxnSpMkLst>
        </pc:cxnChg>
        <pc:cxnChg chg="mod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86" creationId="{030E4690-BCD3-C6A8-365D-CF6808E31853}"/>
          </ac:cxnSpMkLst>
        </pc:cxnChg>
        <pc:cxnChg chg="mod">
          <ac:chgData name="Alvaro Arenas Pingarron - BAS" userId="523a5efc-320f-455d-9ea4-37721a87b615" providerId="ADAL" clId="{61A9AA30-ED44-42F8-828B-1084F1CD91DE}" dt="2023-04-04T12:09:31.149" v="1473" actId="165"/>
          <ac:cxnSpMkLst>
            <pc:docMk/>
            <pc:sldMk cId="4286332511" sldId="717"/>
            <ac:cxnSpMk id="87" creationId="{5CC70A3B-D9F9-2AC4-8B1B-9EB0A1753937}"/>
          </ac:cxnSpMkLst>
        </pc:cxnChg>
        <pc:cxnChg chg="add del mod">
          <ac:chgData name="Alvaro Arenas Pingarron - BAS" userId="523a5efc-320f-455d-9ea4-37721a87b615" providerId="ADAL" clId="{61A9AA30-ED44-42F8-828B-1084F1CD91DE}" dt="2023-04-03T10:55:26.683" v="726" actId="478"/>
          <ac:cxnSpMkLst>
            <pc:docMk/>
            <pc:sldMk cId="4286332511" sldId="717"/>
            <ac:cxnSpMk id="92" creationId="{64750855-2F6D-B0FA-E5EE-A04EE76A126F}"/>
          </ac:cxnSpMkLst>
        </pc:cxnChg>
        <pc:cxnChg chg="add del">
          <ac:chgData name="Alvaro Arenas Pingarron - BAS" userId="523a5efc-320f-455d-9ea4-37721a87b615" providerId="ADAL" clId="{61A9AA30-ED44-42F8-828B-1084F1CD91DE}" dt="2023-04-03T10:57:39.305" v="756" actId="478"/>
          <ac:cxnSpMkLst>
            <pc:docMk/>
            <pc:sldMk cId="4286332511" sldId="717"/>
            <ac:cxnSpMk id="97" creationId="{DE65923B-6014-7FAC-8B33-20B9F866C0B4}"/>
          </ac:cxnSpMkLst>
        </pc:cxnChg>
        <pc:cxnChg chg="mod">
          <ac:chgData name="Alvaro Arenas Pingarron - BAS" userId="523a5efc-320f-455d-9ea4-37721a87b615" providerId="ADAL" clId="{61A9AA30-ED44-42F8-828B-1084F1CD91DE}" dt="2023-04-03T11:09:39.323" v="970"/>
          <ac:cxnSpMkLst>
            <pc:docMk/>
            <pc:sldMk cId="4286332511" sldId="717"/>
            <ac:cxnSpMk id="113" creationId="{8A6BBE5B-A12E-67ED-8188-B3437EEDE911}"/>
          </ac:cxnSpMkLst>
        </pc:cxnChg>
        <pc:cxnChg chg="mod">
          <ac:chgData name="Alvaro Arenas Pingarron - BAS" userId="523a5efc-320f-455d-9ea4-37721a87b615" providerId="ADAL" clId="{61A9AA30-ED44-42F8-828B-1084F1CD91DE}" dt="2023-04-03T11:09:39.323" v="970"/>
          <ac:cxnSpMkLst>
            <pc:docMk/>
            <pc:sldMk cId="4286332511" sldId="717"/>
            <ac:cxnSpMk id="114" creationId="{58595EC3-8764-F0EE-9673-850E88B3BA9A}"/>
          </ac:cxnSpMkLst>
        </pc:cxnChg>
        <pc:cxnChg chg="mod">
          <ac:chgData name="Alvaro Arenas Pingarron - BAS" userId="523a5efc-320f-455d-9ea4-37721a87b615" providerId="ADAL" clId="{61A9AA30-ED44-42F8-828B-1084F1CD91DE}" dt="2023-04-03T11:09:39.323" v="970"/>
          <ac:cxnSpMkLst>
            <pc:docMk/>
            <pc:sldMk cId="4286332511" sldId="717"/>
            <ac:cxnSpMk id="115" creationId="{7D904D28-00D0-7EFC-5F0C-649E49FF20FE}"/>
          </ac:cxnSpMkLst>
        </pc:cxnChg>
        <pc:cxnChg chg="mod">
          <ac:chgData name="Alvaro Arenas Pingarron - BAS" userId="523a5efc-320f-455d-9ea4-37721a87b615" providerId="ADAL" clId="{61A9AA30-ED44-42F8-828B-1084F1CD91DE}" dt="2023-04-03T11:09:39.323" v="970"/>
          <ac:cxnSpMkLst>
            <pc:docMk/>
            <pc:sldMk cId="4286332511" sldId="717"/>
            <ac:cxnSpMk id="122" creationId="{75FC9AC5-113A-559E-F9EA-C7714B3D8B5F}"/>
          </ac:cxnSpMkLst>
        </pc:cxnChg>
        <pc:cxnChg chg="mod">
          <ac:chgData name="Alvaro Arenas Pingarron - BAS" userId="523a5efc-320f-455d-9ea4-37721a87b615" providerId="ADAL" clId="{61A9AA30-ED44-42F8-828B-1084F1CD91DE}" dt="2023-04-03T11:09:39.323" v="970"/>
          <ac:cxnSpMkLst>
            <pc:docMk/>
            <pc:sldMk cId="4286332511" sldId="717"/>
            <ac:cxnSpMk id="123" creationId="{B71E109A-7A25-71D6-09AA-EAF9F148F988}"/>
          </ac:cxnSpMkLst>
        </pc:cxnChg>
        <pc:cxnChg chg="del mod">
          <ac:chgData name="Alvaro Arenas Pingarron - BAS" userId="523a5efc-320f-455d-9ea4-37721a87b615" providerId="ADAL" clId="{61A9AA30-ED44-42F8-828B-1084F1CD91DE}" dt="2023-04-03T11:10:55.082" v="988" actId="478"/>
          <ac:cxnSpMkLst>
            <pc:docMk/>
            <pc:sldMk cId="4286332511" sldId="717"/>
            <ac:cxnSpMk id="128" creationId="{65819183-D5CA-99A6-85F1-710B7CDA4877}"/>
          </ac:cxnSpMkLst>
        </pc:cxnChg>
        <pc:cxnChg chg="del mod topLvl">
          <ac:chgData name="Alvaro Arenas Pingarron - BAS" userId="523a5efc-320f-455d-9ea4-37721a87b615" providerId="ADAL" clId="{61A9AA30-ED44-42F8-828B-1084F1CD91DE}" dt="2023-04-03T11:14:39.490" v="1071" actId="478"/>
          <ac:cxnSpMkLst>
            <pc:docMk/>
            <pc:sldMk cId="4286332511" sldId="717"/>
            <ac:cxnSpMk id="129" creationId="{D4DDE0E9-404B-A1DB-8530-60D00EBB7537}"/>
          </ac:cxnSpMkLst>
        </pc:cxnChg>
        <pc:cxnChg chg="del mod topLvl">
          <ac:chgData name="Alvaro Arenas Pingarron - BAS" userId="523a5efc-320f-455d-9ea4-37721a87b615" providerId="ADAL" clId="{61A9AA30-ED44-42F8-828B-1084F1CD91DE}" dt="2023-04-03T11:14:39.490" v="1071" actId="478"/>
          <ac:cxnSpMkLst>
            <pc:docMk/>
            <pc:sldMk cId="4286332511" sldId="717"/>
            <ac:cxnSpMk id="130" creationId="{FEEEB63A-EAA8-BD38-E6DF-7968EC6ECE67}"/>
          </ac:cxnSpMkLst>
        </pc:cxnChg>
        <pc:cxnChg chg="mod">
          <ac:chgData name="Alvaro Arenas Pingarron - BAS" userId="523a5efc-320f-455d-9ea4-37721a87b615" providerId="ADAL" clId="{61A9AA30-ED44-42F8-828B-1084F1CD91DE}" dt="2023-04-03T15:31:20.344" v="1464" actId="14100"/>
          <ac:cxnSpMkLst>
            <pc:docMk/>
            <pc:sldMk cId="4286332511" sldId="717"/>
            <ac:cxnSpMk id="139" creationId="{BF385405-BBA5-831A-F179-A9AF75C6EEDC}"/>
          </ac:cxnSpMkLst>
        </pc:cxnChg>
        <pc:cxnChg chg="mod topLvl">
          <ac:chgData name="Alvaro Arenas Pingarron - BAS" userId="523a5efc-320f-455d-9ea4-37721a87b615" providerId="ADAL" clId="{61A9AA30-ED44-42F8-828B-1084F1CD91DE}" dt="2023-04-20T15:06:02.665" v="7079" actId="164"/>
          <ac:cxnSpMkLst>
            <pc:docMk/>
            <pc:sldMk cId="4286332511" sldId="717"/>
            <ac:cxnSpMk id="143" creationId="{2F261E86-5968-35CC-21AA-4423127EB746}"/>
          </ac:cxnSpMkLst>
        </pc:cxnChg>
        <pc:cxnChg chg="del mod topLvl">
          <ac:chgData name="Alvaro Arenas Pingarron - BAS" userId="523a5efc-320f-455d-9ea4-37721a87b615" providerId="ADAL" clId="{61A9AA30-ED44-42F8-828B-1084F1CD91DE}" dt="2023-04-03T11:12:42.345" v="1050" actId="478"/>
          <ac:cxnSpMkLst>
            <pc:docMk/>
            <pc:sldMk cId="4286332511" sldId="717"/>
            <ac:cxnSpMk id="145" creationId="{593A2BFD-D8AD-55CF-DCE8-72B539BCC5BB}"/>
          </ac:cxnSpMkLst>
        </pc:cxnChg>
        <pc:cxnChg chg="add mod topLvl">
          <ac:chgData name="Alvaro Arenas Pingarron - BAS" userId="523a5efc-320f-455d-9ea4-37721a87b615" providerId="ADAL" clId="{61A9AA30-ED44-42F8-828B-1084F1CD91DE}" dt="2023-04-20T15:06:02.665" v="7079" actId="164"/>
          <ac:cxnSpMkLst>
            <pc:docMk/>
            <pc:sldMk cId="4286332511" sldId="717"/>
            <ac:cxnSpMk id="150" creationId="{109ADDCF-3FE9-6288-1763-3AD8C2D567B8}"/>
          </ac:cxnSpMkLst>
        </pc:cxnChg>
      </pc:sldChg>
      <pc:sldChg chg="addSp delSp modSp new mod ord modShow">
        <pc:chgData name="Alvaro Arenas Pingarron - BAS" userId="523a5efc-320f-455d-9ea4-37721a87b615" providerId="ADAL" clId="{61A9AA30-ED44-42F8-828B-1084F1CD91DE}" dt="2023-04-21T10:10:44.894" v="9283" actId="729"/>
        <pc:sldMkLst>
          <pc:docMk/>
          <pc:sldMk cId="3594249126" sldId="718"/>
        </pc:sldMkLst>
        <pc:spChg chg="del">
          <ac:chgData name="Alvaro Arenas Pingarron - BAS" userId="523a5efc-320f-455d-9ea4-37721a87b615" providerId="ADAL" clId="{61A9AA30-ED44-42F8-828B-1084F1CD91DE}" dt="2023-04-04T12:12:01.866" v="1479" actId="478"/>
          <ac:spMkLst>
            <pc:docMk/>
            <pc:sldMk cId="3594249126" sldId="718"/>
            <ac:spMk id="2" creationId="{2F337BF0-6282-1607-14B8-AE92854C9E95}"/>
          </ac:spMkLst>
        </pc:spChg>
        <pc:spChg chg="del">
          <ac:chgData name="Alvaro Arenas Pingarron - BAS" userId="523a5efc-320f-455d-9ea4-37721a87b615" providerId="ADAL" clId="{61A9AA30-ED44-42F8-828B-1084F1CD91DE}" dt="2023-04-04T12:12:00.445" v="1478" actId="478"/>
          <ac:spMkLst>
            <pc:docMk/>
            <pc:sldMk cId="3594249126" sldId="718"/>
            <ac:spMk id="3" creationId="{390CF3B9-8F4B-F40E-A1EE-9E15782A92F6}"/>
          </ac:spMkLst>
        </pc:spChg>
        <pc:spChg chg="mod topLvl">
          <ac:chgData name="Alvaro Arenas Pingarron - BAS" userId="523a5efc-320f-455d-9ea4-37721a87b615" providerId="ADAL" clId="{61A9AA30-ED44-42F8-828B-1084F1CD91DE}" dt="2023-04-20T15:04:42.841" v="7067" actId="338"/>
          <ac:spMkLst>
            <pc:docMk/>
            <pc:sldMk cId="3594249126" sldId="718"/>
            <ac:spMk id="6" creationId="{7E148A6F-1B71-68FA-3767-111020148171}"/>
          </ac:spMkLst>
        </pc:spChg>
        <pc:spChg chg="mod topLvl">
          <ac:chgData name="Alvaro Arenas Pingarron - BAS" userId="523a5efc-320f-455d-9ea4-37721a87b615" providerId="ADAL" clId="{61A9AA30-ED44-42F8-828B-1084F1CD91DE}" dt="2023-04-20T15:04:42.841" v="7067" actId="338"/>
          <ac:spMkLst>
            <pc:docMk/>
            <pc:sldMk cId="3594249126" sldId="718"/>
            <ac:spMk id="7" creationId="{9CBFE34B-3866-0043-250A-8C4EFA7095F7}"/>
          </ac:spMkLst>
        </pc:spChg>
        <pc:spChg chg="mod topLvl">
          <ac:chgData name="Alvaro Arenas Pingarron - BAS" userId="523a5efc-320f-455d-9ea4-37721a87b615" providerId="ADAL" clId="{61A9AA30-ED44-42F8-828B-1084F1CD91DE}" dt="2023-04-20T15:04:42.841" v="7067" actId="338"/>
          <ac:spMkLst>
            <pc:docMk/>
            <pc:sldMk cId="3594249126" sldId="718"/>
            <ac:spMk id="8" creationId="{67529CB7-CBC7-53EE-BF36-43CC296BC195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1" creationId="{C7CCD6A1-3F0E-6789-7758-979E48C6C9F3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2" creationId="{D1B7CBB5-6FFA-106E-B3F6-EA6CB60BD4C4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3" creationId="{36046E98-D717-8937-5F0D-A604B2947186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4" creationId="{21A29086-A6EF-74A7-6A66-E258A0A5CE37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5" creationId="{47655F19-5BBE-76CB-46D8-29BFCAC56847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6" creationId="{811C6EE0-9133-6C2B-23B0-B9F44AD965AC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7" creationId="{5E045D92-AF96-39C5-542F-F6422DF66DF6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8" creationId="{9BDDF086-B7BC-42FC-575A-02858151F287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19" creationId="{98B6B1E7-030E-5AA4-D4C8-1E2190B2C95D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0" creationId="{FC7CDD77-67D3-EF53-19DE-5682D006767E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1" creationId="{FB3D1C51-9CD4-C9E8-10F9-0A4985C7D710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2" creationId="{952E1C50-FA7C-CD0F-5C13-E22BC943747C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3" creationId="{8EBA0CAE-E42B-D765-CCDE-5ACAC0FE14E8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4" creationId="{88E0C852-B601-8239-6018-AACFC2E13160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5" creationId="{A88B89B5-EE3C-0011-12E2-999AAA9B6609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6" creationId="{075E94CD-2B40-978E-EACD-BE768D96E2CB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7" creationId="{5FD2E997-3EA8-F7C7-3003-3E91681CEFA9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8" creationId="{384E2457-9E3E-958E-0451-0AE4FDFF44FA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29" creationId="{5522ED45-EE1B-84DF-2251-1BD8A0B195C3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30" creationId="{4ADFF902-965D-B7FC-B51B-A32A6ABA6B0A}"/>
          </ac:spMkLst>
        </pc:spChg>
        <pc:spChg chg="mod">
          <ac:chgData name="Alvaro Arenas Pingarron - BAS" userId="523a5efc-320f-455d-9ea4-37721a87b615" providerId="ADAL" clId="{61A9AA30-ED44-42F8-828B-1084F1CD91DE}" dt="2023-04-18T11:17:16.839" v="3594"/>
          <ac:spMkLst>
            <pc:docMk/>
            <pc:sldMk cId="3594249126" sldId="718"/>
            <ac:spMk id="31" creationId="{F68A9618-7EC5-BA8A-20B1-419EE205754F}"/>
          </ac:spMkLst>
        </pc:spChg>
        <pc:spChg chg="mod">
          <ac:chgData name="Alvaro Arenas Pingarron - BAS" userId="523a5efc-320f-455d-9ea4-37721a87b615" providerId="ADAL" clId="{61A9AA30-ED44-42F8-828B-1084F1CD91DE}" dt="2023-04-18T11:34:07.377" v="3623" actId="1076"/>
          <ac:spMkLst>
            <pc:docMk/>
            <pc:sldMk cId="3594249126" sldId="718"/>
            <ac:spMk id="32" creationId="{2D65F965-5017-8FC3-6D8F-8D3B9B3EDB15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34" creationId="{37CFE697-1E8B-ECDC-B2B6-5014B928E630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35" creationId="{342A3F03-386C-4C1E-73CA-1177C293DCFB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36" creationId="{5B28322E-56AE-F7AA-B6B0-00B14F7334DF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37" creationId="{A2D485F6-B0F1-ECD2-BC1E-1A833916F3A3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38" creationId="{0C8DBADF-3AC7-E5FF-F68D-F973D948C92E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39" creationId="{4AF8579E-CE48-6F22-A6F1-D2E7AA2FBC29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0" creationId="{8FE1CED8-6083-65EC-5426-99886B14A9F5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1" creationId="{FBC9E5C1-744C-BE15-69AE-9643024F458D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2" creationId="{4373F210-5FBC-C973-D70C-F01E58E6DFD3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3" creationId="{9F4D28A3-2DFD-5CFE-B783-EA118F160157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4" creationId="{2E96F5F8-7CA9-258D-CADD-370C22414E54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5" creationId="{AFD22D96-964B-8A21-2F61-8E2D55DF99C0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6" creationId="{DBFF8FB7-309A-6422-DF9A-FD635722D857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7" creationId="{8E4C2611-557C-A4B7-D2D9-A15E75E51920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8" creationId="{FF9AA57A-F26F-900A-4EF4-937A18DBC3F4}"/>
          </ac:spMkLst>
        </pc:spChg>
        <pc:spChg chg="mod topLvl">
          <ac:chgData name="Alvaro Arenas Pingarron - BAS" userId="523a5efc-320f-455d-9ea4-37721a87b615" providerId="ADAL" clId="{61A9AA30-ED44-42F8-828B-1084F1CD91DE}" dt="2023-04-18T17:33:48.449" v="4387" actId="164"/>
          <ac:spMkLst>
            <pc:docMk/>
            <pc:sldMk cId="3594249126" sldId="718"/>
            <ac:spMk id="49" creationId="{946A4F6D-EF03-8E9B-E534-48F80D4E7F65}"/>
          </ac:spMkLst>
        </pc:spChg>
        <pc:spChg chg="del mod topLvl">
          <ac:chgData name="Alvaro Arenas Pingarron - BAS" userId="523a5efc-320f-455d-9ea4-37721a87b615" providerId="ADAL" clId="{61A9AA30-ED44-42F8-828B-1084F1CD91DE}" dt="2023-04-18T11:17:41.683" v="3601" actId="478"/>
          <ac:spMkLst>
            <pc:docMk/>
            <pc:sldMk cId="3594249126" sldId="718"/>
            <ac:spMk id="50" creationId="{0CCB9FB0-CD5A-A562-5666-0470426FA05C}"/>
          </ac:spMkLst>
        </pc:spChg>
        <pc:spChg chg="del mod topLvl">
          <ac:chgData name="Alvaro Arenas Pingarron - BAS" userId="523a5efc-320f-455d-9ea4-37721a87b615" providerId="ADAL" clId="{61A9AA30-ED44-42F8-828B-1084F1CD91DE}" dt="2023-04-18T11:17:47.041" v="3602" actId="478"/>
          <ac:spMkLst>
            <pc:docMk/>
            <pc:sldMk cId="3594249126" sldId="718"/>
            <ac:spMk id="51" creationId="{5D583ABA-1230-B5AD-62D6-B5933A3F2128}"/>
          </ac:spMkLst>
        </pc:spChg>
        <pc:spChg chg="del mod topLvl">
          <ac:chgData name="Alvaro Arenas Pingarron - BAS" userId="523a5efc-320f-455d-9ea4-37721a87b615" providerId="ADAL" clId="{61A9AA30-ED44-42F8-828B-1084F1CD91DE}" dt="2023-04-18T11:17:41.683" v="3601" actId="478"/>
          <ac:spMkLst>
            <pc:docMk/>
            <pc:sldMk cId="3594249126" sldId="718"/>
            <ac:spMk id="52" creationId="{40D002A7-2422-E8F8-3748-CCBB0B602465}"/>
          </ac:spMkLst>
        </pc:spChg>
        <pc:spChg chg="del mod topLvl">
          <ac:chgData name="Alvaro Arenas Pingarron - BAS" userId="523a5efc-320f-455d-9ea4-37721a87b615" providerId="ADAL" clId="{61A9AA30-ED44-42F8-828B-1084F1CD91DE}" dt="2023-04-18T11:17:41.683" v="3601" actId="478"/>
          <ac:spMkLst>
            <pc:docMk/>
            <pc:sldMk cId="3594249126" sldId="718"/>
            <ac:spMk id="53" creationId="{AC5DE750-C7C3-7F5C-1B7B-C5CF4D75850C}"/>
          </ac:spMkLst>
        </pc:spChg>
        <pc:spChg chg="del mod topLvl">
          <ac:chgData name="Alvaro Arenas Pingarron - BAS" userId="523a5efc-320f-455d-9ea4-37721a87b615" providerId="ADAL" clId="{61A9AA30-ED44-42F8-828B-1084F1CD91DE}" dt="2023-04-18T11:17:41.683" v="3601" actId="478"/>
          <ac:spMkLst>
            <pc:docMk/>
            <pc:sldMk cId="3594249126" sldId="718"/>
            <ac:spMk id="54" creationId="{705A185B-8AA1-53D2-24CC-BD45D8877561}"/>
          </ac:spMkLst>
        </pc:spChg>
        <pc:spChg chg="del mod topLvl">
          <ac:chgData name="Alvaro Arenas Pingarron - BAS" userId="523a5efc-320f-455d-9ea4-37721a87b615" providerId="ADAL" clId="{61A9AA30-ED44-42F8-828B-1084F1CD91DE}" dt="2023-04-18T11:17:41.683" v="3601" actId="478"/>
          <ac:spMkLst>
            <pc:docMk/>
            <pc:sldMk cId="3594249126" sldId="718"/>
            <ac:spMk id="55" creationId="{F0C158E5-3CD9-233D-9A78-DB4EC9FAA5A3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56" creationId="{28DE3A99-592F-7993-B081-58CC7AA31D98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57" creationId="{20D86DBE-9DC2-2594-108E-E52E2C4B7515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58" creationId="{BAFFC6A3-794B-D928-81FF-697E27933537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59" creationId="{8170752F-66C4-77F7-3478-3D3C9F29C46C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0" creationId="{252E6230-D751-469C-29FA-571EA2DB4C25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1" creationId="{A34D21AA-09F4-63A6-CAA3-B401FCAE3C0E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2" creationId="{379FE6D7-E453-E8F6-B07C-8DC32B2B8382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3" creationId="{AEDAF068-FDAE-95AC-1E76-BD0E9EF7CC93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4" creationId="{9B8EC638-764D-EA84-1DD2-51939722332D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5" creationId="{8243D01D-E03B-AE3F-D57C-A9365C31827E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6" creationId="{BC286A28-3F83-1E7D-9711-29E12EA194F1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7" creationId="{70583FF2-F37F-4BB3-5FBB-55A4C485CAD4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8" creationId="{8571F283-005B-4CC4-1A2F-C782A5A6D098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69" creationId="{82E1C963-F2E2-0ABA-98D1-BE80DCCF46A3}"/>
          </ac:spMkLst>
        </pc:spChg>
        <pc:spChg chg="add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70" creationId="{4D223B3E-EA37-6CB6-E546-C24F3B12E309}"/>
          </ac:spMkLst>
        </pc:spChg>
        <pc:spChg chg="add del mod topLvl">
          <ac:chgData name="Alvaro Arenas Pingarron - BAS" userId="523a5efc-320f-455d-9ea4-37721a87b615" providerId="ADAL" clId="{61A9AA30-ED44-42F8-828B-1084F1CD91DE}" dt="2023-04-18T17:33:58.618" v="4389" actId="164"/>
          <ac:spMkLst>
            <pc:docMk/>
            <pc:sldMk cId="3594249126" sldId="718"/>
            <ac:spMk id="71" creationId="{E3C644EC-E71C-E3ED-76CB-7A1ACFCD96F6}"/>
          </ac:spMkLst>
        </pc:spChg>
        <pc:spChg chg="mod">
          <ac:chgData name="Alvaro Arenas Pingarron - BAS" userId="523a5efc-320f-455d-9ea4-37721a87b615" providerId="ADAL" clId="{61A9AA30-ED44-42F8-828B-1084F1CD91DE}" dt="2023-04-18T11:36:50.791" v="3635"/>
          <ac:spMkLst>
            <pc:docMk/>
            <pc:sldMk cId="3594249126" sldId="718"/>
            <ac:spMk id="73" creationId="{2F6FFD19-9C8D-62CB-2457-D7928FE72F05}"/>
          </ac:spMkLst>
        </pc:spChg>
        <pc:spChg chg="mod">
          <ac:chgData name="Alvaro Arenas Pingarron - BAS" userId="523a5efc-320f-455d-9ea4-37721a87b615" providerId="ADAL" clId="{61A9AA30-ED44-42F8-828B-1084F1CD91DE}" dt="2023-04-18T11:36:50.791" v="3635"/>
          <ac:spMkLst>
            <pc:docMk/>
            <pc:sldMk cId="3594249126" sldId="718"/>
            <ac:spMk id="74" creationId="{5A34EDCC-7CFA-440A-9ED9-9712728C284D}"/>
          </ac:spMkLst>
        </pc:spChg>
        <pc:spChg chg="mod">
          <ac:chgData name="Alvaro Arenas Pingarron - BAS" userId="523a5efc-320f-455d-9ea4-37721a87b615" providerId="ADAL" clId="{61A9AA30-ED44-42F8-828B-1084F1CD91DE}" dt="2023-04-18T11:36:50.791" v="3635"/>
          <ac:spMkLst>
            <pc:docMk/>
            <pc:sldMk cId="3594249126" sldId="718"/>
            <ac:spMk id="75" creationId="{9AE96B16-8B43-070C-05FF-09FD7AC63869}"/>
          </ac:spMkLst>
        </pc:spChg>
        <pc:spChg chg="mod">
          <ac:chgData name="Alvaro Arenas Pingarron - BAS" userId="523a5efc-320f-455d-9ea4-37721a87b615" providerId="ADAL" clId="{61A9AA30-ED44-42F8-828B-1084F1CD91DE}" dt="2023-04-18T11:36:50.791" v="3635"/>
          <ac:spMkLst>
            <pc:docMk/>
            <pc:sldMk cId="3594249126" sldId="718"/>
            <ac:spMk id="76" creationId="{811895C1-BDF8-8492-4723-527983BAE604}"/>
          </ac:spMkLst>
        </pc:spChg>
        <pc:spChg chg="mod">
          <ac:chgData name="Alvaro Arenas Pingarron - BAS" userId="523a5efc-320f-455d-9ea4-37721a87b615" providerId="ADAL" clId="{61A9AA30-ED44-42F8-828B-1084F1CD91DE}" dt="2023-04-18T11:36:50.791" v="3635"/>
          <ac:spMkLst>
            <pc:docMk/>
            <pc:sldMk cId="3594249126" sldId="718"/>
            <ac:spMk id="77" creationId="{05D4D5F6-357B-55B0-9D92-84DF0D1074E6}"/>
          </ac:spMkLst>
        </pc:spChg>
        <pc:spChg chg="mod">
          <ac:chgData name="Alvaro Arenas Pingarron - BAS" userId="523a5efc-320f-455d-9ea4-37721a87b615" providerId="ADAL" clId="{61A9AA30-ED44-42F8-828B-1084F1CD91DE}" dt="2023-04-18T11:36:50.791" v="3635"/>
          <ac:spMkLst>
            <pc:docMk/>
            <pc:sldMk cId="3594249126" sldId="718"/>
            <ac:spMk id="78" creationId="{09359B35-EF77-E23F-94E6-8CCA158FDD26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79" creationId="{21EFFD10-77CC-A7E1-145C-E229D0B0B762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0" creationId="{4AFE9404-427F-8F9F-5BEA-B37841842AB2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1" creationId="{DC149DC8-058F-F1D5-BEEC-E1BE90E50BF1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2" creationId="{E36F4A15-51FB-58C6-E17D-74B7212FCE96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3" creationId="{3A7960D6-A1C0-1EC0-291C-580976C6FA2E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4" creationId="{E9D22310-5626-64E2-BCBB-449981027866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5" creationId="{A182C43B-9B30-E54A-45D3-2A2252C27ACC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6" creationId="{D565E979-9749-C6FF-3A51-5D6D89A719F3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7" creationId="{8537062C-A9B5-C692-DD06-C3FE264F69D5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8" creationId="{361C092D-2E12-3BDA-4654-C66F5E7BFB74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89" creationId="{71050AAC-32D6-48E9-2AF0-AA1891CEA155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90" creationId="{D769228B-53D6-A1C3-9A23-3102FE11A1CE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91" creationId="{9B21861A-F5E1-4634-5365-D9784BE2B1C4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92" creationId="{516D9D05-4388-1193-BC0E-4A206A63FC3E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93" creationId="{48388E13-09A7-988E-C6B2-2BDA07B2FB2A}"/>
          </ac:spMkLst>
        </pc:spChg>
        <pc:spChg chg="add mod topLvl">
          <ac:chgData name="Alvaro Arenas Pingarron - BAS" userId="523a5efc-320f-455d-9ea4-37721a87b615" providerId="ADAL" clId="{61A9AA30-ED44-42F8-828B-1084F1CD91DE}" dt="2023-04-18T17:34:03.121" v="4390" actId="164"/>
          <ac:spMkLst>
            <pc:docMk/>
            <pc:sldMk cId="3594249126" sldId="718"/>
            <ac:spMk id="94" creationId="{E5202034-D98F-4BA0-72E0-E05A2FA7A993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99" creationId="{790B05E8-9A75-78FE-E2E2-4C962EF92787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0" creationId="{23FA02CD-0798-B8CA-C49C-CC9C1F457E2D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1" creationId="{DCA4E2EA-8CF7-65B9-1243-6878FE0CD25A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2" creationId="{F44D8146-2EC3-9DC0-3A5A-9CE452757151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3" creationId="{4FDD8476-6669-ACEA-BEF9-2D0330C15932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4" creationId="{A63F9790-B2D1-FA04-77F2-2D5CFDB2ED23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5" creationId="{2DABCA5E-27F8-3C7E-1A04-83E0933ADBE1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6" creationId="{68FA7745-97AB-48DD-FB19-7D33047517D3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7" creationId="{586841B5-D17D-3EBB-79FD-C391F5D129DD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8" creationId="{F8DCBA49-904D-A668-F543-4C71B7A1AF6E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09" creationId="{E7E284E2-B9C7-2001-6DA5-667EC8573415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10" creationId="{53B412FF-D4F6-8010-A4A2-16A5BB9445C6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11" creationId="{99837481-7BE2-8BE1-08D7-AF7506B06F88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12" creationId="{4DBC3567-3CA4-94E7-C08E-CE2F4805AD8C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13" creationId="{DDBDC611-5511-491D-94C2-E0ED3FEBB994}"/>
          </ac:spMkLst>
        </pc:spChg>
        <pc:spChg chg="mod topLvl">
          <ac:chgData name="Alvaro Arenas Pingarron - BAS" userId="523a5efc-320f-455d-9ea4-37721a87b615" providerId="ADAL" clId="{61A9AA30-ED44-42F8-828B-1084F1CD91DE}" dt="2023-04-18T17:33:38.165" v="4386" actId="164"/>
          <ac:spMkLst>
            <pc:docMk/>
            <pc:sldMk cId="3594249126" sldId="718"/>
            <ac:spMk id="114" creationId="{298C411A-BCB2-A326-9195-47B926010AC1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16" creationId="{43EC2740-720C-8637-93E0-C261B551A871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17" creationId="{5A2E8CF0-E38F-1A1B-5EFD-49F76D63CB3E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18" creationId="{8E2BE05D-EFA2-BFAD-ACF2-D2BAB54209F4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19" creationId="{C8F10A2A-DC5D-DAAF-30F2-3FEC5FBCB31E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0" creationId="{4F59437C-D8A7-FE6A-39B0-9F16A919351B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1" creationId="{D3B0B770-E11D-E950-2599-39B4FAC1FD2D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2" creationId="{66193E34-F38A-65FE-2CC2-DF0CA26D275E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3" creationId="{AD07F6CB-26C6-7B56-C422-5EB9AAC95508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4" creationId="{898B3B42-0873-3DBF-0FC5-3A13A83182FF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5" creationId="{D3A7F054-E251-CCBA-31CD-31E0E2F74931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6" creationId="{3EEB3CC2-9D16-7947-7853-D67299970008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7" creationId="{B7ED344C-2D74-F869-CB75-FFFD1FD25734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8" creationId="{B45C5066-5450-0CB2-ECB0-1CE2CF7247BA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29" creationId="{B5B360E5-1EE5-1E65-44B3-1BA79DE6031D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30" creationId="{AE8674FF-2959-C1AF-4B2D-AEC4129BBB59}"/>
          </ac:spMkLst>
        </pc:spChg>
        <pc:spChg chg="mod topLvl">
          <ac:chgData name="Alvaro Arenas Pingarron - BAS" userId="523a5efc-320f-455d-9ea4-37721a87b615" providerId="ADAL" clId="{61A9AA30-ED44-42F8-828B-1084F1CD91DE}" dt="2023-04-18T17:33:54.201" v="4388" actId="164"/>
          <ac:spMkLst>
            <pc:docMk/>
            <pc:sldMk cId="3594249126" sldId="718"/>
            <ac:spMk id="131" creationId="{F16B363E-C731-7358-8850-4F5C95BA0818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3" creationId="{ED2C2F94-0F60-0C4C-9F25-E063729DCF13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4" creationId="{6C61959B-1371-817B-DA9F-675FC0EEB6AB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5" creationId="{0F1F9551-FC66-D487-92EA-E62800F2555D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6" creationId="{76190DD7-D10A-4F3C-F310-11BB03C30880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7" creationId="{DA2F0344-72B2-E897-331C-EC0232F544CE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8" creationId="{7FE5D11A-699E-3365-A5C7-B3706E043633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39" creationId="{40CB1C21-C0AE-71DF-5BAE-85C65C7ECDFE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0" creationId="{93764B06-09E0-2445-4163-6B5F027DB7C1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1" creationId="{37A4E17C-89D2-3A81-82FD-24EBBD012D89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2" creationId="{0574610B-37C8-BE41-66D1-A641340C0622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3" creationId="{B1E53C0F-F613-5BBA-9FBD-4E87818778C3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4" creationId="{DE8A8748-CF6F-CD2D-57E5-CC53CD35B722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5" creationId="{4446D670-F292-A3E4-E303-391D80E6E3F7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6" creationId="{B3E1D8DA-0052-D2B0-1045-5D79FA5CF6AB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7" creationId="{14036993-21C9-2824-FD30-AF71B7AC748B}"/>
          </ac:spMkLst>
        </pc:spChg>
        <pc:spChg chg="mod topLvl">
          <ac:chgData name="Alvaro Arenas Pingarron - BAS" userId="523a5efc-320f-455d-9ea4-37721a87b615" providerId="ADAL" clId="{61A9AA30-ED44-42F8-828B-1084F1CD91DE}" dt="2023-04-18T17:34:07.503" v="4391" actId="164"/>
          <ac:spMkLst>
            <pc:docMk/>
            <pc:sldMk cId="3594249126" sldId="718"/>
            <ac:spMk id="148" creationId="{DF19E1E6-A32C-1F6E-36FD-801F630AB22B}"/>
          </ac:spMkLst>
        </pc:spChg>
        <pc:spChg chg="add del mod">
          <ac:chgData name="Alvaro Arenas Pingarron - BAS" userId="523a5efc-320f-455d-9ea4-37721a87b615" providerId="ADAL" clId="{61A9AA30-ED44-42F8-828B-1084F1CD91DE}" dt="2023-04-18T13:47:12.712" v="3702" actId="21"/>
          <ac:spMkLst>
            <pc:docMk/>
            <pc:sldMk cId="3594249126" sldId="718"/>
            <ac:spMk id="149" creationId="{96AAFD7B-2D0B-04C1-348A-949D5A87814A}"/>
          </ac:spMkLst>
        </pc:spChg>
        <pc:grpChg chg="add mod">
          <ac:chgData name="Alvaro Arenas Pingarron - BAS" userId="523a5efc-320f-455d-9ea4-37721a87b615" providerId="ADAL" clId="{61A9AA30-ED44-42F8-828B-1084F1CD91DE}" dt="2023-04-20T15:04:42.841" v="7067" actId="338"/>
          <ac:grpSpMkLst>
            <pc:docMk/>
            <pc:sldMk cId="3594249126" sldId="718"/>
            <ac:grpSpMk id="2" creationId="{59DEBF54-C9E9-04AD-3F4F-283C82FA333D}"/>
          </ac:grpSpMkLst>
        </pc:grpChg>
        <pc:grpChg chg="add del mod">
          <ac:chgData name="Alvaro Arenas Pingarron - BAS" userId="523a5efc-320f-455d-9ea4-37721a87b615" providerId="ADAL" clId="{61A9AA30-ED44-42F8-828B-1084F1CD91DE}" dt="2023-04-18T12:25:03.598" v="3657" actId="478"/>
          <ac:grpSpMkLst>
            <pc:docMk/>
            <pc:sldMk cId="3594249126" sldId="718"/>
            <ac:grpSpMk id="2" creationId="{5B480B2B-C4F6-3019-2FD9-9C65ED57DDA3}"/>
          </ac:grpSpMkLst>
        </pc:grpChg>
        <pc:grpChg chg="add del mod">
          <ac:chgData name="Alvaro Arenas Pingarron - BAS" userId="523a5efc-320f-455d-9ea4-37721a87b615" providerId="ADAL" clId="{61A9AA30-ED44-42F8-828B-1084F1CD91DE}" dt="2023-04-20T15:04:30.842" v="7064" actId="165"/>
          <ac:grpSpMkLst>
            <pc:docMk/>
            <pc:sldMk cId="3594249126" sldId="718"/>
            <ac:grpSpMk id="4" creationId="{7C663C78-C05A-1827-0332-054CF9FBD9DC}"/>
          </ac:grpSpMkLst>
        </pc:grpChg>
        <pc:grpChg chg="add del mod">
          <ac:chgData name="Alvaro Arenas Pingarron - BAS" userId="523a5efc-320f-455d-9ea4-37721a87b615" providerId="ADAL" clId="{61A9AA30-ED44-42F8-828B-1084F1CD91DE}" dt="2023-04-18T11:17:35.098" v="3600" actId="165"/>
          <ac:grpSpMkLst>
            <pc:docMk/>
            <pc:sldMk cId="3594249126" sldId="718"/>
            <ac:grpSpMk id="33" creationId="{0A008C6E-325F-3002-F5CC-E91BD56BE489}"/>
          </ac:grpSpMkLst>
        </pc:grpChg>
        <pc:grpChg chg="add mod">
          <ac:chgData name="Alvaro Arenas Pingarron - BAS" userId="523a5efc-320f-455d-9ea4-37721a87b615" providerId="ADAL" clId="{61A9AA30-ED44-42F8-828B-1084F1CD91DE}" dt="2023-04-18T12:25:08.615" v="3658" actId="1076"/>
          <ac:grpSpMkLst>
            <pc:docMk/>
            <pc:sldMk cId="3594249126" sldId="718"/>
            <ac:grpSpMk id="72" creationId="{DF604F38-8D40-C393-CCCA-7403A3DD6D18}"/>
          </ac:grpSpMkLst>
        </pc:grpChg>
        <pc:grpChg chg="add del mod">
          <ac:chgData name="Alvaro Arenas Pingarron - BAS" userId="523a5efc-320f-455d-9ea4-37721a87b615" providerId="ADAL" clId="{61A9AA30-ED44-42F8-828B-1084F1CD91DE}" dt="2023-04-18T17:33:00.943" v="4380" actId="165"/>
          <ac:grpSpMkLst>
            <pc:docMk/>
            <pc:sldMk cId="3594249126" sldId="718"/>
            <ac:grpSpMk id="95" creationId="{F5E02767-9AB0-C7D1-603D-2067396EC7FA}"/>
          </ac:grpSpMkLst>
        </pc:grpChg>
        <pc:grpChg chg="add del mod">
          <ac:chgData name="Alvaro Arenas Pingarron - BAS" userId="523a5efc-320f-455d-9ea4-37721a87b615" providerId="ADAL" clId="{61A9AA30-ED44-42F8-828B-1084F1CD91DE}" dt="2023-04-18T17:33:00.943" v="4380" actId="165"/>
          <ac:grpSpMkLst>
            <pc:docMk/>
            <pc:sldMk cId="3594249126" sldId="718"/>
            <ac:grpSpMk id="96" creationId="{17D06C43-1C17-5B79-B28C-DA03D56FCB0E}"/>
          </ac:grpSpMkLst>
        </pc:grpChg>
        <pc:grpChg chg="add del mod">
          <ac:chgData name="Alvaro Arenas Pingarron - BAS" userId="523a5efc-320f-455d-9ea4-37721a87b615" providerId="ADAL" clId="{61A9AA30-ED44-42F8-828B-1084F1CD91DE}" dt="2023-04-18T17:33:00.943" v="4380" actId="165"/>
          <ac:grpSpMkLst>
            <pc:docMk/>
            <pc:sldMk cId="3594249126" sldId="718"/>
            <ac:grpSpMk id="97" creationId="{7776C349-432F-F3FF-6172-D8E5F1FF2FC5}"/>
          </ac:grpSpMkLst>
        </pc:grpChg>
        <pc:grpChg chg="add del mod">
          <ac:chgData name="Alvaro Arenas Pingarron - BAS" userId="523a5efc-320f-455d-9ea4-37721a87b615" providerId="ADAL" clId="{61A9AA30-ED44-42F8-828B-1084F1CD91DE}" dt="2023-04-18T12:27:01.021" v="3681" actId="165"/>
          <ac:grpSpMkLst>
            <pc:docMk/>
            <pc:sldMk cId="3594249126" sldId="718"/>
            <ac:grpSpMk id="98" creationId="{467066AC-F67E-DB86-EABE-602E1D1ED8F0}"/>
          </ac:grpSpMkLst>
        </pc:grpChg>
        <pc:grpChg chg="add del mod">
          <ac:chgData name="Alvaro Arenas Pingarron - BAS" userId="523a5efc-320f-455d-9ea4-37721a87b615" providerId="ADAL" clId="{61A9AA30-ED44-42F8-828B-1084F1CD91DE}" dt="2023-04-18T12:27:01.021" v="3681" actId="165"/>
          <ac:grpSpMkLst>
            <pc:docMk/>
            <pc:sldMk cId="3594249126" sldId="718"/>
            <ac:grpSpMk id="115" creationId="{D534C509-8EE9-067E-D57A-02F92A67CCE8}"/>
          </ac:grpSpMkLst>
        </pc:grpChg>
        <pc:grpChg chg="add del mod">
          <ac:chgData name="Alvaro Arenas Pingarron - BAS" userId="523a5efc-320f-455d-9ea4-37721a87b615" providerId="ADAL" clId="{61A9AA30-ED44-42F8-828B-1084F1CD91DE}" dt="2023-04-18T12:27:01.021" v="3681" actId="165"/>
          <ac:grpSpMkLst>
            <pc:docMk/>
            <pc:sldMk cId="3594249126" sldId="718"/>
            <ac:grpSpMk id="132" creationId="{07E19F47-16EC-363E-D744-676FD469B1D2}"/>
          </ac:grpSpMkLst>
        </pc:grpChg>
        <pc:grpChg chg="add del mod">
          <ac:chgData name="Alvaro Arenas Pingarron - BAS" userId="523a5efc-320f-455d-9ea4-37721a87b615" providerId="ADAL" clId="{61A9AA30-ED44-42F8-828B-1084F1CD91DE}" dt="2023-04-18T17:29:54.498" v="4330" actId="165"/>
          <ac:grpSpMkLst>
            <pc:docMk/>
            <pc:sldMk cId="3594249126" sldId="718"/>
            <ac:grpSpMk id="150" creationId="{F83622E9-2D9A-796D-FEEE-902AC8D11BF7}"/>
          </ac:grpSpMkLst>
        </pc:grpChg>
        <pc:grpChg chg="add del mod">
          <ac:chgData name="Alvaro Arenas Pingarron - BAS" userId="523a5efc-320f-455d-9ea4-37721a87b615" providerId="ADAL" clId="{61A9AA30-ED44-42F8-828B-1084F1CD91DE}" dt="2023-04-18T17:33:00.943" v="4380" actId="165"/>
          <ac:grpSpMkLst>
            <pc:docMk/>
            <pc:sldMk cId="3594249126" sldId="718"/>
            <ac:grpSpMk id="151" creationId="{4645E410-B882-5E8F-909A-51834A8FDDC4}"/>
          </ac:grpSpMkLst>
        </pc:grpChg>
        <pc:grpChg chg="add del mod">
          <ac:chgData name="Alvaro Arenas Pingarron - BAS" userId="523a5efc-320f-455d-9ea4-37721a87b615" providerId="ADAL" clId="{61A9AA30-ED44-42F8-828B-1084F1CD91DE}" dt="2023-04-18T17:33:00.943" v="4380" actId="165"/>
          <ac:grpSpMkLst>
            <pc:docMk/>
            <pc:sldMk cId="3594249126" sldId="718"/>
            <ac:grpSpMk id="152" creationId="{0F2E8354-5082-06ED-22FC-BD0B327F6359}"/>
          </ac:grpSpMkLst>
        </pc:grpChg>
        <pc:grpChg chg="add del mod">
          <ac:chgData name="Alvaro Arenas Pingarron - BAS" userId="523a5efc-320f-455d-9ea4-37721a87b615" providerId="ADAL" clId="{61A9AA30-ED44-42F8-828B-1084F1CD91DE}" dt="2023-04-18T17:33:00.943" v="4380" actId="165"/>
          <ac:grpSpMkLst>
            <pc:docMk/>
            <pc:sldMk cId="3594249126" sldId="718"/>
            <ac:grpSpMk id="153" creationId="{04D0F3B0-733A-F109-056D-F36DFB7EEEA9}"/>
          </ac:grpSpMkLst>
        </pc:grpChg>
        <pc:grpChg chg="add mod">
          <ac:chgData name="Alvaro Arenas Pingarron - BAS" userId="523a5efc-320f-455d-9ea4-37721a87b615" providerId="ADAL" clId="{61A9AA30-ED44-42F8-828B-1084F1CD91DE}" dt="2023-04-18T17:33:33.453" v="4385" actId="164"/>
          <ac:grpSpMkLst>
            <pc:docMk/>
            <pc:sldMk cId="3594249126" sldId="718"/>
            <ac:grpSpMk id="154" creationId="{CD6E08E4-3B1F-630E-1D0D-B4BF1E494BD8}"/>
          </ac:grpSpMkLst>
        </pc:grpChg>
        <pc:grpChg chg="add mod">
          <ac:chgData name="Alvaro Arenas Pingarron - BAS" userId="523a5efc-320f-455d-9ea4-37721a87b615" providerId="ADAL" clId="{61A9AA30-ED44-42F8-828B-1084F1CD91DE}" dt="2023-04-18T17:33:38.165" v="4386" actId="164"/>
          <ac:grpSpMkLst>
            <pc:docMk/>
            <pc:sldMk cId="3594249126" sldId="718"/>
            <ac:grpSpMk id="155" creationId="{9CF58FB6-34BD-D174-AB0D-8380462F7720}"/>
          </ac:grpSpMkLst>
        </pc:grpChg>
        <pc:grpChg chg="add mod">
          <ac:chgData name="Alvaro Arenas Pingarron - BAS" userId="523a5efc-320f-455d-9ea4-37721a87b615" providerId="ADAL" clId="{61A9AA30-ED44-42F8-828B-1084F1CD91DE}" dt="2023-04-18T17:33:48.449" v="4387" actId="164"/>
          <ac:grpSpMkLst>
            <pc:docMk/>
            <pc:sldMk cId="3594249126" sldId="718"/>
            <ac:grpSpMk id="156" creationId="{0C739851-8467-3F43-A64E-13542F43F40A}"/>
          </ac:grpSpMkLst>
        </pc:grpChg>
        <pc:grpChg chg="add mod">
          <ac:chgData name="Alvaro Arenas Pingarron - BAS" userId="523a5efc-320f-455d-9ea4-37721a87b615" providerId="ADAL" clId="{61A9AA30-ED44-42F8-828B-1084F1CD91DE}" dt="2023-04-18T17:33:54.201" v="4388" actId="164"/>
          <ac:grpSpMkLst>
            <pc:docMk/>
            <pc:sldMk cId="3594249126" sldId="718"/>
            <ac:grpSpMk id="157" creationId="{B2C7EE87-B544-6920-F1F3-28B139734110}"/>
          </ac:grpSpMkLst>
        </pc:grpChg>
        <pc:grpChg chg="add mod">
          <ac:chgData name="Alvaro Arenas Pingarron - BAS" userId="523a5efc-320f-455d-9ea4-37721a87b615" providerId="ADAL" clId="{61A9AA30-ED44-42F8-828B-1084F1CD91DE}" dt="2023-04-18T17:33:58.618" v="4389" actId="164"/>
          <ac:grpSpMkLst>
            <pc:docMk/>
            <pc:sldMk cId="3594249126" sldId="718"/>
            <ac:grpSpMk id="158" creationId="{E645053A-625E-9861-81A0-0ED9A01C429F}"/>
          </ac:grpSpMkLst>
        </pc:grpChg>
        <pc:grpChg chg="add mod">
          <ac:chgData name="Alvaro Arenas Pingarron - BAS" userId="523a5efc-320f-455d-9ea4-37721a87b615" providerId="ADAL" clId="{61A9AA30-ED44-42F8-828B-1084F1CD91DE}" dt="2023-04-18T17:34:03.121" v="4390" actId="164"/>
          <ac:grpSpMkLst>
            <pc:docMk/>
            <pc:sldMk cId="3594249126" sldId="718"/>
            <ac:grpSpMk id="159" creationId="{3D5195B5-B2C8-701F-11AC-91585B6CBDA6}"/>
          </ac:grpSpMkLst>
        </pc:grpChg>
        <pc:grpChg chg="add mod">
          <ac:chgData name="Alvaro Arenas Pingarron - BAS" userId="523a5efc-320f-455d-9ea4-37721a87b615" providerId="ADAL" clId="{61A9AA30-ED44-42F8-828B-1084F1CD91DE}" dt="2023-04-18T17:34:07.503" v="4391" actId="164"/>
          <ac:grpSpMkLst>
            <pc:docMk/>
            <pc:sldMk cId="3594249126" sldId="718"/>
            <ac:grpSpMk id="160" creationId="{BF05E9C9-AD3D-B5A3-C544-1CEB35807988}"/>
          </ac:grpSpMkLst>
        </pc:grpChg>
        <pc:picChg chg="add mod">
          <ac:chgData name="Alvaro Arenas Pingarron - BAS" userId="523a5efc-320f-455d-9ea4-37721a87b615" providerId="ADAL" clId="{61A9AA30-ED44-42F8-828B-1084F1CD91DE}" dt="2023-04-18T11:17:23.758" v="3596" actId="1076"/>
          <ac:picMkLst>
            <pc:docMk/>
            <pc:sldMk cId="3594249126" sldId="718"/>
            <ac:picMk id="3" creationId="{A75BAD03-6AFE-636F-2AFB-7264665473BE}"/>
          </ac:picMkLst>
        </pc:picChg>
        <pc:picChg chg="mod topLvl">
          <ac:chgData name="Alvaro Arenas Pingarron - BAS" userId="523a5efc-320f-455d-9ea4-37721a87b615" providerId="ADAL" clId="{61A9AA30-ED44-42F8-828B-1084F1CD91DE}" dt="2023-04-20T15:04:42.841" v="7067" actId="338"/>
          <ac:picMkLst>
            <pc:docMk/>
            <pc:sldMk cId="3594249126" sldId="718"/>
            <ac:picMk id="5" creationId="{45457D30-213C-993C-9001-427FA1327D9E}"/>
          </ac:picMkLst>
        </pc:picChg>
        <pc:picChg chg="add mod">
          <ac:chgData name="Alvaro Arenas Pingarron - BAS" userId="523a5efc-320f-455d-9ea4-37721a87b615" providerId="ADAL" clId="{61A9AA30-ED44-42F8-828B-1084F1CD91DE}" dt="2023-04-18T11:17:23.758" v="3596" actId="1076"/>
          <ac:picMkLst>
            <pc:docMk/>
            <pc:sldMk cId="3594249126" sldId="718"/>
            <ac:picMk id="9" creationId="{36E87A10-5D0B-872F-BAFD-7EF40B7884DA}"/>
          </ac:picMkLst>
        </pc:picChg>
        <pc:picChg chg="add mod">
          <ac:chgData name="Alvaro Arenas Pingarron - BAS" userId="523a5efc-320f-455d-9ea4-37721a87b615" providerId="ADAL" clId="{61A9AA30-ED44-42F8-828B-1084F1CD91DE}" dt="2023-04-18T11:17:23.758" v="3596" actId="1076"/>
          <ac:picMkLst>
            <pc:docMk/>
            <pc:sldMk cId="3594249126" sldId="718"/>
            <ac:picMk id="10" creationId="{DCEF17A9-485B-FA9C-30EB-B736DF88F8B9}"/>
          </ac:picMkLst>
        </pc:picChg>
      </pc:sldChg>
      <pc:sldChg chg="addSp delSp modSp add del mod ord">
        <pc:chgData name="Alvaro Arenas Pingarron - BAS" userId="523a5efc-320f-455d-9ea4-37721a87b615" providerId="ADAL" clId="{61A9AA30-ED44-42F8-828B-1084F1CD91DE}" dt="2023-04-19T18:05:56.440" v="5736" actId="47"/>
        <pc:sldMkLst>
          <pc:docMk/>
          <pc:sldMk cId="2319976199" sldId="719"/>
        </pc:sldMkLst>
        <pc:spChg chg="mod">
          <ac:chgData name="Alvaro Arenas Pingarron - BAS" userId="523a5efc-320f-455d-9ea4-37721a87b615" providerId="ADAL" clId="{61A9AA30-ED44-42F8-828B-1084F1CD91DE}" dt="2023-04-04T14:43:53.846" v="1645" actId="20577"/>
          <ac:spMkLst>
            <pc:docMk/>
            <pc:sldMk cId="2319976199" sldId="719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04T17:30:48.978" v="2297" actId="478"/>
          <ac:spMkLst>
            <pc:docMk/>
            <pc:sldMk cId="2319976199" sldId="719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4T17:30:49.401" v="2298"/>
          <ac:spMkLst>
            <pc:docMk/>
            <pc:sldMk cId="2319976199" sldId="719"/>
            <ac:spMk id="11" creationId="{CEC202FF-BC55-A20F-7CFE-C9E4AED193F1}"/>
          </ac:spMkLst>
        </pc:spChg>
        <pc:spChg chg="del">
          <ac:chgData name="Alvaro Arenas Pingarron - BAS" userId="523a5efc-320f-455d-9ea4-37721a87b615" providerId="ADAL" clId="{61A9AA30-ED44-42F8-828B-1084F1CD91DE}" dt="2023-04-04T14:43:47.048" v="1636" actId="478"/>
          <ac:spMkLst>
            <pc:docMk/>
            <pc:sldMk cId="2319976199" sldId="719"/>
            <ac:spMk id="1411" creationId="{00000000-0000-0000-0000-000000000000}"/>
          </ac:spMkLst>
        </pc:spChg>
        <pc:spChg chg="del">
          <ac:chgData name="Alvaro Arenas Pingarron - BAS" userId="523a5efc-320f-455d-9ea4-37721a87b615" providerId="ADAL" clId="{61A9AA30-ED44-42F8-828B-1084F1CD91DE}" dt="2023-04-04T14:43:48.610" v="1637" actId="478"/>
          <ac:spMkLst>
            <pc:docMk/>
            <pc:sldMk cId="2319976199" sldId="719"/>
            <ac:spMk id="1412" creationId="{00000000-0000-0000-0000-000000000000}"/>
          </ac:spMkLst>
        </pc:spChg>
        <pc:picChg chg="del">
          <ac:chgData name="Alvaro Arenas Pingarron - BAS" userId="523a5efc-320f-455d-9ea4-37721a87b615" providerId="ADAL" clId="{61A9AA30-ED44-42F8-828B-1084F1CD91DE}" dt="2023-04-04T14:43:45.430" v="1635" actId="478"/>
          <ac:picMkLst>
            <pc:docMk/>
            <pc:sldMk cId="2319976199" sldId="719"/>
            <ac:picMk id="1410" creationId="{00000000-0000-0000-0000-000000000000}"/>
          </ac:picMkLst>
        </pc:picChg>
      </pc:sldChg>
      <pc:sldChg chg="addSp delSp modSp add del mod">
        <pc:chgData name="Alvaro Arenas Pingarron - BAS" userId="523a5efc-320f-455d-9ea4-37721a87b615" providerId="ADAL" clId="{61A9AA30-ED44-42F8-828B-1084F1CD91DE}" dt="2023-04-11T09:01:00.861" v="2574" actId="47"/>
        <pc:sldMkLst>
          <pc:docMk/>
          <pc:sldMk cId="2215891544" sldId="720"/>
        </pc:sldMkLst>
        <pc:spChg chg="mod">
          <ac:chgData name="Alvaro Arenas Pingarron - BAS" userId="523a5efc-320f-455d-9ea4-37721a87b615" providerId="ADAL" clId="{61A9AA30-ED44-42F8-828B-1084F1CD91DE}" dt="2023-04-04T16:37:51.415" v="1745"/>
          <ac:spMkLst>
            <pc:docMk/>
            <pc:sldMk cId="2215891544" sldId="720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04T17:31:43.906" v="2325" actId="478"/>
          <ac:spMkLst>
            <pc:docMk/>
            <pc:sldMk cId="2215891544" sldId="720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4T17:31:44.116" v="2326"/>
          <ac:spMkLst>
            <pc:docMk/>
            <pc:sldMk cId="2215891544" sldId="720"/>
            <ac:spMk id="12" creationId="{6E9A4F21-5502-F901-4BD2-0F485191AD4C}"/>
          </ac:spMkLst>
        </pc:spChg>
        <pc:picChg chg="add mod">
          <ac:chgData name="Alvaro Arenas Pingarron - BAS" userId="523a5efc-320f-455d-9ea4-37721a87b615" providerId="ADAL" clId="{61A9AA30-ED44-42F8-828B-1084F1CD91DE}" dt="2023-04-04T15:55:26.632" v="1715"/>
          <ac:picMkLst>
            <pc:docMk/>
            <pc:sldMk cId="2215891544" sldId="720"/>
            <ac:picMk id="11" creationId="{129B1E42-B30C-2465-B69E-7ABE6C08C8D9}"/>
          </ac:picMkLst>
        </pc:picChg>
      </pc:sldChg>
      <pc:sldChg chg="addSp delSp modSp add del mod">
        <pc:chgData name="Alvaro Arenas Pingarron - BAS" userId="523a5efc-320f-455d-9ea4-37721a87b615" providerId="ADAL" clId="{61A9AA30-ED44-42F8-828B-1084F1CD91DE}" dt="2023-04-11T09:01:13.358" v="2576" actId="2696"/>
        <pc:sldMkLst>
          <pc:docMk/>
          <pc:sldMk cId="3501593218" sldId="721"/>
        </pc:sldMkLst>
        <pc:spChg chg="mod">
          <ac:chgData name="Alvaro Arenas Pingarron - BAS" userId="523a5efc-320f-455d-9ea4-37721a87b615" providerId="ADAL" clId="{61A9AA30-ED44-42F8-828B-1084F1CD91DE}" dt="2023-04-04T16:37:59.183" v="1746"/>
          <ac:spMkLst>
            <pc:docMk/>
            <pc:sldMk cId="3501593218" sldId="721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04T17:31:36.292" v="2321" actId="478"/>
          <ac:spMkLst>
            <pc:docMk/>
            <pc:sldMk cId="3501593218" sldId="721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4T17:31:36.468" v="2322"/>
          <ac:spMkLst>
            <pc:docMk/>
            <pc:sldMk cId="3501593218" sldId="721"/>
            <ac:spMk id="11" creationId="{84D8B32E-7D80-3AF1-BCC2-030DB3199E6E}"/>
          </ac:spMkLst>
        </pc:spChg>
        <pc:picChg chg="add mod">
          <ac:chgData name="Alvaro Arenas Pingarron - BAS" userId="523a5efc-320f-455d-9ea4-37721a87b615" providerId="ADAL" clId="{61A9AA30-ED44-42F8-828B-1084F1CD91DE}" dt="2023-04-04T15:54:36.922" v="1712" actId="1076"/>
          <ac:picMkLst>
            <pc:docMk/>
            <pc:sldMk cId="3501593218" sldId="721"/>
            <ac:picMk id="12" creationId="{CBF40E80-589F-5DA8-0725-6F4931416C77}"/>
          </ac:picMkLst>
        </pc:picChg>
      </pc:sldChg>
      <pc:sldChg chg="addSp delSp modSp add mod modAnim">
        <pc:chgData name="Alvaro Arenas Pingarron - BAS" userId="523a5efc-320f-455d-9ea4-37721a87b615" providerId="ADAL" clId="{61A9AA30-ED44-42F8-828B-1084F1CD91DE}" dt="2023-04-21T14:15:52.752" v="10435" actId="14100"/>
        <pc:sldMkLst>
          <pc:docMk/>
          <pc:sldMk cId="659577381" sldId="722"/>
        </pc:sldMkLst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2T10:44:03.409" v="3217" actId="20577"/>
          <ac:spMkLst>
            <pc:docMk/>
            <pc:sldMk cId="659577381" sldId="722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10:19:36.769" v="9431" actId="20577"/>
          <ac:spMkLst>
            <pc:docMk/>
            <pc:sldMk cId="659577381" sldId="722"/>
            <ac:spMk id="10" creationId="{2F6AFC0C-75CA-804B-0495-54988ECD5E14}"/>
          </ac:spMkLst>
        </pc:spChg>
        <pc:spChg chg="del">
          <ac:chgData name="Alvaro Arenas Pingarron - BAS" userId="523a5efc-320f-455d-9ea4-37721a87b615" providerId="ADAL" clId="{61A9AA30-ED44-42F8-828B-1084F1CD91DE}" dt="2023-04-04T17:31:33.179" v="2319" actId="478"/>
          <ac:spMkLst>
            <pc:docMk/>
            <pc:sldMk cId="659577381" sldId="722"/>
            <ac:spMk id="10" creationId="{CC1FDCE3-E331-DF41-808D-FDD6F8FE8DC2}"/>
          </ac:spMkLst>
        </pc:spChg>
        <pc:spChg chg="add del mod">
          <ac:chgData name="Alvaro Arenas Pingarron - BAS" userId="523a5efc-320f-455d-9ea4-37721a87b615" providerId="ADAL" clId="{61A9AA30-ED44-42F8-828B-1084F1CD91DE}" dt="2023-04-21T14:07:28.258" v="10308" actId="478"/>
          <ac:spMkLst>
            <pc:docMk/>
            <pc:sldMk cId="659577381" sldId="722"/>
            <ac:spMk id="11" creationId="{6E392C74-93B8-BB40-79DC-C7E5E6F03C3D}"/>
          </ac:spMkLst>
        </pc:spChg>
        <pc:spChg chg="add mod">
          <ac:chgData name="Alvaro Arenas Pingarron - BAS" userId="523a5efc-320f-455d-9ea4-37721a87b615" providerId="ADAL" clId="{61A9AA30-ED44-42F8-828B-1084F1CD91DE}" dt="2023-04-06T12:02:02.070" v="2450" actId="2711"/>
          <ac:spMkLst>
            <pc:docMk/>
            <pc:sldMk cId="659577381" sldId="722"/>
            <ac:spMk id="13" creationId="{65ABB600-CB0D-FA91-20C7-5E025E726823}"/>
          </ac:spMkLst>
        </pc:spChg>
        <pc:spChg chg="add mod">
          <ac:chgData name="Alvaro Arenas Pingarron - BAS" userId="523a5efc-320f-455d-9ea4-37721a87b615" providerId="ADAL" clId="{61A9AA30-ED44-42F8-828B-1084F1CD91DE}" dt="2023-04-06T12:02:02.070" v="2450" actId="2711"/>
          <ac:spMkLst>
            <pc:docMk/>
            <pc:sldMk cId="659577381" sldId="722"/>
            <ac:spMk id="14" creationId="{8A6603FF-E813-448F-07D8-04EEEA0DC512}"/>
          </ac:spMkLst>
        </pc:spChg>
        <pc:spChg chg="add mod">
          <ac:chgData name="Alvaro Arenas Pingarron - BAS" userId="523a5efc-320f-455d-9ea4-37721a87b615" providerId="ADAL" clId="{61A9AA30-ED44-42F8-828B-1084F1CD91DE}" dt="2023-04-06T12:02:02.070" v="2450" actId="2711"/>
          <ac:spMkLst>
            <pc:docMk/>
            <pc:sldMk cId="659577381" sldId="722"/>
            <ac:spMk id="15" creationId="{2A051398-904E-9105-D16F-1274215B6D3C}"/>
          </ac:spMkLst>
        </pc:spChg>
        <pc:spChg chg="add mod">
          <ac:chgData name="Alvaro Arenas Pingarron - BAS" userId="523a5efc-320f-455d-9ea4-37721a87b615" providerId="ADAL" clId="{61A9AA30-ED44-42F8-828B-1084F1CD91DE}" dt="2023-04-21T09:31:55.492" v="9188"/>
          <ac:spMkLst>
            <pc:docMk/>
            <pc:sldMk cId="659577381" sldId="722"/>
            <ac:spMk id="16" creationId="{F33D237F-FD12-1BA7-1CCB-58CADAA4C94D}"/>
          </ac:spMkLst>
        </pc:spChg>
        <pc:spChg chg="add mod">
          <ac:chgData name="Alvaro Arenas Pingarron - BAS" userId="523a5efc-320f-455d-9ea4-37721a87b615" providerId="ADAL" clId="{61A9AA30-ED44-42F8-828B-1084F1CD91DE}" dt="2023-04-21T09:31:55.492" v="9188"/>
          <ac:spMkLst>
            <pc:docMk/>
            <pc:sldMk cId="659577381" sldId="722"/>
            <ac:spMk id="17" creationId="{DA3B4E4F-951F-DDF2-B6B6-F8FE950ECB0A}"/>
          </ac:spMkLst>
        </pc:spChg>
        <pc:spChg chg="add mod">
          <ac:chgData name="Alvaro Arenas Pingarron - BAS" userId="523a5efc-320f-455d-9ea4-37721a87b615" providerId="ADAL" clId="{61A9AA30-ED44-42F8-828B-1084F1CD91DE}" dt="2023-04-21T10:08:01.175" v="9272" actId="255"/>
          <ac:spMkLst>
            <pc:docMk/>
            <pc:sldMk cId="659577381" sldId="722"/>
            <ac:spMk id="19" creationId="{8C26794B-2C6F-8BA1-B97D-2BC9BD403576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1" creationId="{73B0E3E0-24BC-4C82-70A2-B27F08E82FB9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2" creationId="{0F0CB3CB-44B6-6D7A-9E7A-CAA13CAB80A2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3" creationId="{0C7E31AB-6F4B-4648-CCA7-11A3A4869621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4" creationId="{28C9F971-EF0C-60B6-5654-7DBD86A5963E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5" creationId="{EAD02F72-CAEE-03F8-9EB5-FA5D227EE56B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6" creationId="{657B3805-2476-09C9-5629-2DFD9DBD5ED6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7" creationId="{32FFD31D-D6A2-E2BF-4E1C-1CAED31ECE86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8" creationId="{F07F54DF-BF0F-982A-BFD7-6BBB07142C98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29" creationId="{82CF0A15-752F-047C-3EC3-1C13D16337A4}"/>
          </ac:spMkLst>
        </pc:spChg>
        <pc:spChg chg="add mod">
          <ac:chgData name="Alvaro Arenas Pingarron - BAS" userId="523a5efc-320f-455d-9ea4-37721a87b615" providerId="ADAL" clId="{61A9AA30-ED44-42F8-828B-1084F1CD91DE}" dt="2023-04-21T14:07:28.688" v="10309"/>
          <ac:spMkLst>
            <pc:docMk/>
            <pc:sldMk cId="659577381" sldId="722"/>
            <ac:spMk id="30" creationId="{D1EB3C5C-FE50-6A64-4744-DE7980CEB2EE}"/>
          </ac:spMkLst>
        </pc:spChg>
        <pc:picChg chg="add mod modCrop">
          <ac:chgData name="Alvaro Arenas Pingarron - BAS" userId="523a5efc-320f-455d-9ea4-37721a87b615" providerId="ADAL" clId="{61A9AA30-ED44-42F8-828B-1084F1CD91DE}" dt="2023-04-21T10:05:04.215" v="9253" actId="732"/>
          <ac:picMkLst>
            <pc:docMk/>
            <pc:sldMk cId="659577381" sldId="722"/>
            <ac:picMk id="12" creationId="{F429053A-0308-4F40-2ECB-851FADADEE5D}"/>
          </ac:picMkLst>
        </pc:picChg>
        <pc:inkChg chg="add mod">
          <ac:chgData name="Alvaro Arenas Pingarron - BAS" userId="523a5efc-320f-455d-9ea4-37721a87b615" providerId="ADAL" clId="{61A9AA30-ED44-42F8-828B-1084F1CD91DE}" dt="2023-04-21T09:36:37.237" v="9241" actId="692"/>
          <ac:inkMkLst>
            <pc:docMk/>
            <pc:sldMk cId="659577381" sldId="722"/>
            <ac:inkMk id="18" creationId="{108BA75C-2F25-7F25-3F17-8D3C6B412499}"/>
          </ac:inkMkLst>
        </pc:inkChg>
        <pc:cxnChg chg="add mod">
          <ac:chgData name="Alvaro Arenas Pingarron - BAS" userId="523a5efc-320f-455d-9ea4-37721a87b615" providerId="ADAL" clId="{61A9AA30-ED44-42F8-828B-1084F1CD91DE}" dt="2023-04-21T14:15:52.752" v="10435" actId="14100"/>
          <ac:cxnSpMkLst>
            <pc:docMk/>
            <pc:sldMk cId="659577381" sldId="722"/>
            <ac:cxnSpMk id="20" creationId="{E0038ADC-6EA8-F019-4EEC-45051AF4C7F4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15:59.835" v="10436" actId="14100"/>
        <pc:sldMkLst>
          <pc:docMk/>
          <pc:sldMk cId="924320549" sldId="723"/>
        </pc:sldMkLst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39:54.424" v="1797"/>
          <ac:spMkLst>
            <pc:docMk/>
            <pc:sldMk cId="924320549" sldId="723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10" creationId="{6A9D1BF9-EB88-6A49-8530-B8B743B37D2C}"/>
          </ac:spMkLst>
        </pc:spChg>
        <pc:spChg chg="del">
          <ac:chgData name="Alvaro Arenas Pingarron - BAS" userId="523a5efc-320f-455d-9ea4-37721a87b615" providerId="ADAL" clId="{61A9AA30-ED44-42F8-828B-1084F1CD91DE}" dt="2023-04-04T17:31:29.805" v="2317" actId="478"/>
          <ac:spMkLst>
            <pc:docMk/>
            <pc:sldMk cId="924320549" sldId="723"/>
            <ac:spMk id="10" creationId="{CC1FDCE3-E331-DF41-808D-FDD6F8FE8DC2}"/>
          </ac:spMkLst>
        </pc:spChg>
        <pc:spChg chg="add del mod">
          <ac:chgData name="Alvaro Arenas Pingarron - BAS" userId="523a5efc-320f-455d-9ea4-37721a87b615" providerId="ADAL" clId="{61A9AA30-ED44-42F8-828B-1084F1CD91DE}" dt="2023-04-21T10:18:42.203" v="9404" actId="478"/>
          <ac:spMkLst>
            <pc:docMk/>
            <pc:sldMk cId="924320549" sldId="723"/>
            <ac:spMk id="10" creationId="{F051C68B-1CD2-179C-FC13-5288D4793EBD}"/>
          </ac:spMkLst>
        </pc:spChg>
        <pc:spChg chg="add mod">
          <ac:chgData name="Alvaro Arenas Pingarron - BAS" userId="523a5efc-320f-455d-9ea4-37721a87b615" providerId="ADAL" clId="{61A9AA30-ED44-42F8-828B-1084F1CD91DE}" dt="2023-04-06T12:02:17.451" v="2451" actId="2711"/>
          <ac:spMkLst>
            <pc:docMk/>
            <pc:sldMk cId="924320549" sldId="723"/>
            <ac:spMk id="11" creationId="{4D28B7E3-AA18-D1CD-11D2-FE7352BDAFA0}"/>
          </ac:spMkLst>
        </pc:spChg>
        <pc:spChg chg="add mod">
          <ac:chgData name="Alvaro Arenas Pingarron - BAS" userId="523a5efc-320f-455d-9ea4-37721a87b615" providerId="ADAL" clId="{61A9AA30-ED44-42F8-828B-1084F1CD91DE}" dt="2023-04-06T12:02:17.451" v="2451" actId="2711"/>
          <ac:spMkLst>
            <pc:docMk/>
            <pc:sldMk cId="924320549" sldId="723"/>
            <ac:spMk id="13" creationId="{F686CA14-2981-736F-3E3D-AB37C445C072}"/>
          </ac:spMkLst>
        </pc:spChg>
        <pc:spChg chg="add mod">
          <ac:chgData name="Alvaro Arenas Pingarron - BAS" userId="523a5efc-320f-455d-9ea4-37721a87b615" providerId="ADAL" clId="{61A9AA30-ED44-42F8-828B-1084F1CD91DE}" dt="2023-04-06T12:02:17.451" v="2451" actId="2711"/>
          <ac:spMkLst>
            <pc:docMk/>
            <pc:sldMk cId="924320549" sldId="723"/>
            <ac:spMk id="14" creationId="{321F3C8D-07EF-ADB2-C3BD-79E8E38DC0A1}"/>
          </ac:spMkLst>
        </pc:spChg>
        <pc:spChg chg="add mod">
          <ac:chgData name="Alvaro Arenas Pingarron - BAS" userId="523a5efc-320f-455d-9ea4-37721a87b615" providerId="ADAL" clId="{61A9AA30-ED44-42F8-828B-1084F1CD91DE}" dt="2023-04-06T12:02:17.451" v="2451" actId="2711"/>
          <ac:spMkLst>
            <pc:docMk/>
            <pc:sldMk cId="924320549" sldId="723"/>
            <ac:spMk id="15" creationId="{DD57EC52-F1DB-8650-A6AA-92FFD15D681D}"/>
          </ac:spMkLst>
        </pc:spChg>
        <pc:spChg chg="add mod">
          <ac:chgData name="Alvaro Arenas Pingarron - BAS" userId="523a5efc-320f-455d-9ea4-37721a87b615" providerId="ADAL" clId="{61A9AA30-ED44-42F8-828B-1084F1CD91DE}" dt="2023-04-06T12:02:17.451" v="2451" actId="2711"/>
          <ac:spMkLst>
            <pc:docMk/>
            <pc:sldMk cId="924320549" sldId="723"/>
            <ac:spMk id="16" creationId="{E53AA66E-C9A8-DF28-9001-C49538A38E0F}"/>
          </ac:spMkLst>
        </pc:spChg>
        <pc:spChg chg="add del mod">
          <ac:chgData name="Alvaro Arenas Pingarron - BAS" userId="523a5efc-320f-455d-9ea4-37721a87b615" providerId="ADAL" clId="{61A9AA30-ED44-42F8-828B-1084F1CD91DE}" dt="2023-04-21T14:07:35.943" v="10310" actId="478"/>
          <ac:spMkLst>
            <pc:docMk/>
            <pc:sldMk cId="924320549" sldId="723"/>
            <ac:spMk id="17" creationId="{2EB3E272-A4E8-C7F4-4AF5-C1C749DB3469}"/>
          </ac:spMkLst>
        </pc:spChg>
        <pc:spChg chg="add mod">
          <ac:chgData name="Alvaro Arenas Pingarron - BAS" userId="523a5efc-320f-455d-9ea4-37721a87b615" providerId="ADAL" clId="{61A9AA30-ED44-42F8-828B-1084F1CD91DE}" dt="2023-04-21T09:31:57.310" v="9189"/>
          <ac:spMkLst>
            <pc:docMk/>
            <pc:sldMk cId="924320549" sldId="723"/>
            <ac:spMk id="18" creationId="{1482E808-13D5-F1ED-1771-D64FD2672544}"/>
          </ac:spMkLst>
        </pc:spChg>
        <pc:spChg chg="add mod">
          <ac:chgData name="Alvaro Arenas Pingarron - BAS" userId="523a5efc-320f-455d-9ea4-37721a87b615" providerId="ADAL" clId="{61A9AA30-ED44-42F8-828B-1084F1CD91DE}" dt="2023-04-21T09:31:57.310" v="9189"/>
          <ac:spMkLst>
            <pc:docMk/>
            <pc:sldMk cId="924320549" sldId="723"/>
            <ac:spMk id="19" creationId="{F8A1EDE3-743A-5371-01F6-3C6E92A32085}"/>
          </ac:spMkLst>
        </pc:spChg>
        <pc:spChg chg="add mod">
          <ac:chgData name="Alvaro Arenas Pingarron - BAS" userId="523a5efc-320f-455d-9ea4-37721a87b615" providerId="ADAL" clId="{61A9AA30-ED44-42F8-828B-1084F1CD91DE}" dt="2023-04-21T10:18:42.590" v="9405"/>
          <ac:spMkLst>
            <pc:docMk/>
            <pc:sldMk cId="924320549" sldId="723"/>
            <ac:spMk id="20" creationId="{239EFBB7-C3F4-08BA-7E7A-C5958DAC4C50}"/>
          </ac:spMkLst>
        </pc:spChg>
        <pc:spChg chg="add mod">
          <ac:chgData name="Alvaro Arenas Pingarron - BAS" userId="523a5efc-320f-455d-9ea4-37721a87b615" providerId="ADAL" clId="{61A9AA30-ED44-42F8-828B-1084F1CD91DE}" dt="2023-04-21T10:30:01.075" v="9521"/>
          <ac:spMkLst>
            <pc:docMk/>
            <pc:sldMk cId="924320549" sldId="723"/>
            <ac:spMk id="21" creationId="{4371D7E3-105C-4AE6-798B-E10057D26DEE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3" creationId="{60040D99-0E2B-5081-AED7-0F9E97BBCA6E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4" creationId="{1D475497-5941-59BB-B8DA-6080F3794A8F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5" creationId="{A47D40D1-AE69-D36D-68EF-614235A0D3C2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6" creationId="{7B011E12-4DDD-81DA-664A-FBBBA28D4C04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7" creationId="{EFE61728-52C0-D3F4-B028-F9311A14494F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8" creationId="{6DD6DB33-FEE5-7931-C937-CC82572CF008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29" creationId="{CBE3DD1D-5992-317C-208A-E85557D2976A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30" creationId="{EF46565A-57C5-09D6-D21F-1E928726A529}"/>
          </ac:spMkLst>
        </pc:spChg>
        <pc:spChg chg="add mod">
          <ac:chgData name="Alvaro Arenas Pingarron - BAS" userId="523a5efc-320f-455d-9ea4-37721a87b615" providerId="ADAL" clId="{61A9AA30-ED44-42F8-828B-1084F1CD91DE}" dt="2023-04-21T14:07:36.372" v="10311"/>
          <ac:spMkLst>
            <pc:docMk/>
            <pc:sldMk cId="924320549" sldId="723"/>
            <ac:spMk id="31" creationId="{A2C04A07-6BE3-552B-B620-EC7B9A538AD4}"/>
          </ac:spMkLst>
        </pc:spChg>
        <pc:picChg chg="mod modCrop">
          <ac:chgData name="Alvaro Arenas Pingarron - BAS" userId="523a5efc-320f-455d-9ea4-37721a87b615" providerId="ADAL" clId="{61A9AA30-ED44-42F8-828B-1084F1CD91DE}" dt="2023-04-21T10:05:12.833" v="9254" actId="732"/>
          <ac:picMkLst>
            <pc:docMk/>
            <pc:sldMk cId="924320549" sldId="723"/>
            <ac:picMk id="12" creationId="{F429053A-0308-4F40-2ECB-851FADADEE5D}"/>
          </ac:picMkLst>
        </pc:picChg>
        <pc:cxnChg chg="add mod">
          <ac:chgData name="Alvaro Arenas Pingarron - BAS" userId="523a5efc-320f-455d-9ea4-37721a87b615" providerId="ADAL" clId="{61A9AA30-ED44-42F8-828B-1084F1CD91DE}" dt="2023-04-21T14:15:59.835" v="10436" actId="14100"/>
          <ac:cxnSpMkLst>
            <pc:docMk/>
            <pc:sldMk cId="924320549" sldId="723"/>
            <ac:cxnSpMk id="22" creationId="{4F82AD6B-08EC-450A-E7FA-6B17A5B57B84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16:12.261" v="10440"/>
        <pc:sldMkLst>
          <pc:docMk/>
          <pc:sldMk cId="1728996442" sldId="724"/>
        </pc:sldMkLst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40:33.863" v="1801"/>
          <ac:spMkLst>
            <pc:docMk/>
            <pc:sldMk cId="1728996442" sldId="724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32:00.893" v="9191"/>
          <ac:spMkLst>
            <pc:docMk/>
            <pc:sldMk cId="1728996442" sldId="724"/>
            <ac:spMk id="10" creationId="{213C1099-0D92-A6AC-786C-AAA26159FF82}"/>
          </ac:spMkLst>
        </pc:spChg>
        <pc:spChg chg="del">
          <ac:chgData name="Alvaro Arenas Pingarron - BAS" userId="523a5efc-320f-455d-9ea4-37721a87b615" providerId="ADAL" clId="{61A9AA30-ED44-42F8-828B-1084F1CD91DE}" dt="2023-04-04T17:31:09.097" v="2307" actId="478"/>
          <ac:spMkLst>
            <pc:docMk/>
            <pc:sldMk cId="1728996442" sldId="724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21T10:19:05.185" v="9427" actId="20577"/>
          <ac:spMkLst>
            <pc:docMk/>
            <pc:sldMk cId="1728996442" sldId="724"/>
            <ac:spMk id="11" creationId="{B7FBF68B-285F-841D-30A5-F5FC0E3D8FEA}"/>
          </ac:spMkLst>
        </pc:spChg>
        <pc:spChg chg="add mod">
          <ac:chgData name="Alvaro Arenas Pingarron - BAS" userId="523a5efc-320f-455d-9ea4-37721a87b615" providerId="ADAL" clId="{61A9AA30-ED44-42F8-828B-1084F1CD91DE}" dt="2023-04-06T12:05:31.343" v="2460" actId="1076"/>
          <ac:spMkLst>
            <pc:docMk/>
            <pc:sldMk cId="1728996442" sldId="724"/>
            <ac:spMk id="13" creationId="{24EDF3BA-9476-A7CC-3F79-5984DD101985}"/>
          </ac:spMkLst>
        </pc:spChg>
        <pc:spChg chg="add mod">
          <ac:chgData name="Alvaro Arenas Pingarron - BAS" userId="523a5efc-320f-455d-9ea4-37721a87b615" providerId="ADAL" clId="{61A9AA30-ED44-42F8-828B-1084F1CD91DE}" dt="2023-04-06T12:14:04.699" v="2527" actId="207"/>
          <ac:spMkLst>
            <pc:docMk/>
            <pc:sldMk cId="1728996442" sldId="724"/>
            <ac:spMk id="14" creationId="{FD79B7F3-A82E-1D42-C429-E7A52F06965B}"/>
          </ac:spMkLst>
        </pc:spChg>
        <pc:spChg chg="add mod">
          <ac:chgData name="Alvaro Arenas Pingarron - BAS" userId="523a5efc-320f-455d-9ea4-37721a87b615" providerId="ADAL" clId="{61A9AA30-ED44-42F8-828B-1084F1CD91DE}" dt="2023-04-06T12:05:31.343" v="2460" actId="1076"/>
          <ac:spMkLst>
            <pc:docMk/>
            <pc:sldMk cId="1728996442" sldId="724"/>
            <ac:spMk id="15" creationId="{C44EF2FF-6683-24F7-705C-D0F16A423EAC}"/>
          </ac:spMkLst>
        </pc:spChg>
        <pc:spChg chg="add del mod">
          <ac:chgData name="Alvaro Arenas Pingarron - BAS" userId="523a5efc-320f-455d-9ea4-37721a87b615" providerId="ADAL" clId="{61A9AA30-ED44-42F8-828B-1084F1CD91DE}" dt="2023-04-21T14:07:46.152" v="10314" actId="478"/>
          <ac:spMkLst>
            <pc:docMk/>
            <pc:sldMk cId="1728996442" sldId="724"/>
            <ac:spMk id="16" creationId="{D25D231A-4CF5-1906-86D6-8A36AC7C1A75}"/>
          </ac:spMkLst>
        </pc:spChg>
        <pc:spChg chg="add mod">
          <ac:chgData name="Alvaro Arenas Pingarron - BAS" userId="523a5efc-320f-455d-9ea4-37721a87b615" providerId="ADAL" clId="{61A9AA30-ED44-42F8-828B-1084F1CD91DE}" dt="2023-04-21T09:32:00.893" v="9191"/>
          <ac:spMkLst>
            <pc:docMk/>
            <pc:sldMk cId="1728996442" sldId="724"/>
            <ac:spMk id="17" creationId="{7B0C60AB-BD0E-F754-4271-B36287571039}"/>
          </ac:spMkLst>
        </pc:spChg>
        <pc:spChg chg="add mod">
          <ac:chgData name="Alvaro Arenas Pingarron - BAS" userId="523a5efc-320f-455d-9ea4-37721a87b615" providerId="ADAL" clId="{61A9AA30-ED44-42F8-828B-1084F1CD91DE}" dt="2023-04-21T10:30:04.999" v="9523"/>
          <ac:spMkLst>
            <pc:docMk/>
            <pc:sldMk cId="1728996442" sldId="724"/>
            <ac:spMk id="18" creationId="{84A6961E-B393-E21C-4783-795D2780EFBF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0" creationId="{6173EF92-5DC2-3D99-1F45-A8A66F7E969A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1" creationId="{47CBBDC6-687E-010C-F716-504E1C0A3EC2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2" creationId="{B213A21A-33A7-A99E-0E91-C9493E057191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3" creationId="{F08FB739-2070-332E-A6DD-5A091EF284B0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4" creationId="{4CCB79DD-2D06-689F-EC36-AC0C8085D5A5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5" creationId="{A3EA1387-D57B-2D94-3A03-0361CD74A326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6" creationId="{8B2CBE33-A495-D341-FAEE-CE7DB70F6E6A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7" creationId="{D574D13B-00B3-EF61-88B6-4554766A5F3A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8" creationId="{1213B421-A06D-81B5-71FD-AC98D0AC7084}"/>
          </ac:spMkLst>
        </pc:spChg>
        <pc:spChg chg="add mod">
          <ac:chgData name="Alvaro Arenas Pingarron - BAS" userId="523a5efc-320f-455d-9ea4-37721a87b615" providerId="ADAL" clId="{61A9AA30-ED44-42F8-828B-1084F1CD91DE}" dt="2023-04-21T14:07:46.583" v="10315"/>
          <ac:spMkLst>
            <pc:docMk/>
            <pc:sldMk cId="1728996442" sldId="724"/>
            <ac:spMk id="29" creationId="{A599296F-3DE7-852E-BC80-6D31ADB0CD2C}"/>
          </ac:spMkLst>
        </pc:spChg>
        <pc:picChg chg="mod modCrop">
          <ac:chgData name="Alvaro Arenas Pingarron - BAS" userId="523a5efc-320f-455d-9ea4-37721a87b615" providerId="ADAL" clId="{61A9AA30-ED44-42F8-828B-1084F1CD91DE}" dt="2023-04-21T10:05:30.267" v="9256" actId="732"/>
          <ac:picMkLst>
            <pc:docMk/>
            <pc:sldMk cId="1728996442" sldId="724"/>
            <ac:picMk id="12" creationId="{F429053A-0308-4F40-2ECB-851FADADEE5D}"/>
          </ac:picMkLst>
        </pc:picChg>
        <pc:cxnChg chg="add del mod">
          <ac:chgData name="Alvaro Arenas Pingarron - BAS" userId="523a5efc-320f-455d-9ea4-37721a87b615" providerId="ADAL" clId="{61A9AA30-ED44-42F8-828B-1084F1CD91DE}" dt="2023-04-21T14:16:11.909" v="10439" actId="478"/>
          <ac:cxnSpMkLst>
            <pc:docMk/>
            <pc:sldMk cId="1728996442" sldId="724"/>
            <ac:cxnSpMk id="19" creationId="{337A35E3-15EF-41C4-6158-4FF09A0F3AA3}"/>
          </ac:cxnSpMkLst>
        </pc:cxnChg>
        <pc:cxnChg chg="add mod">
          <ac:chgData name="Alvaro Arenas Pingarron - BAS" userId="523a5efc-320f-455d-9ea4-37721a87b615" providerId="ADAL" clId="{61A9AA30-ED44-42F8-828B-1084F1CD91DE}" dt="2023-04-21T14:16:12.261" v="10440"/>
          <ac:cxnSpMkLst>
            <pc:docMk/>
            <pc:sldMk cId="1728996442" sldId="724"/>
            <ac:cxnSpMk id="30" creationId="{6F4CED51-08DC-9B94-DD2F-B9350916ED2C}"/>
          </ac:cxnSpMkLst>
        </pc:cxnChg>
      </pc:sldChg>
      <pc:sldChg chg="addSp delSp modSp add mod ord">
        <pc:chgData name="Alvaro Arenas Pingarron - BAS" userId="523a5efc-320f-455d-9ea4-37721a87b615" providerId="ADAL" clId="{61A9AA30-ED44-42F8-828B-1084F1CD91DE}" dt="2023-04-21T14:16:22.899" v="10446"/>
        <pc:sldMkLst>
          <pc:docMk/>
          <pc:sldMk cId="3020332099" sldId="725"/>
        </pc:sldMkLst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40:30.115" v="1800"/>
          <ac:spMkLst>
            <pc:docMk/>
            <pc:sldMk cId="3020332099" sldId="725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32:07.897" v="9194"/>
          <ac:spMkLst>
            <pc:docMk/>
            <pc:sldMk cId="3020332099" sldId="725"/>
            <ac:spMk id="10" creationId="{8B8243BC-2F61-B050-9640-D8833C4159B9}"/>
          </ac:spMkLst>
        </pc:spChg>
        <pc:spChg chg="del">
          <ac:chgData name="Alvaro Arenas Pingarron - BAS" userId="523a5efc-320f-455d-9ea4-37721a87b615" providerId="ADAL" clId="{61A9AA30-ED44-42F8-828B-1084F1CD91DE}" dt="2023-04-04T17:31:13.060" v="2309" actId="478"/>
          <ac:spMkLst>
            <pc:docMk/>
            <pc:sldMk cId="3020332099" sldId="725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21T10:19:50.843" v="9436" actId="20577"/>
          <ac:spMkLst>
            <pc:docMk/>
            <pc:sldMk cId="3020332099" sldId="725"/>
            <ac:spMk id="11" creationId="{1FFB4B46-5A02-3C87-0B42-BF96E3CCBA09}"/>
          </ac:spMkLst>
        </pc:spChg>
        <pc:spChg chg="add mod">
          <ac:chgData name="Alvaro Arenas Pingarron - BAS" userId="523a5efc-320f-455d-9ea4-37721a87b615" providerId="ADAL" clId="{61A9AA30-ED44-42F8-828B-1084F1CD91DE}" dt="2023-04-06T12:02:47.765" v="2454" actId="2711"/>
          <ac:spMkLst>
            <pc:docMk/>
            <pc:sldMk cId="3020332099" sldId="725"/>
            <ac:spMk id="13" creationId="{EF83C02D-0C39-783C-461D-81DD844F53D3}"/>
          </ac:spMkLst>
        </pc:spChg>
        <pc:spChg chg="add mod">
          <ac:chgData name="Alvaro Arenas Pingarron - BAS" userId="523a5efc-320f-455d-9ea4-37721a87b615" providerId="ADAL" clId="{61A9AA30-ED44-42F8-828B-1084F1CD91DE}" dt="2023-04-06T12:14:24.895" v="2529" actId="207"/>
          <ac:spMkLst>
            <pc:docMk/>
            <pc:sldMk cId="3020332099" sldId="725"/>
            <ac:spMk id="14" creationId="{9807DA96-98C2-57B4-A750-93709F278629}"/>
          </ac:spMkLst>
        </pc:spChg>
        <pc:spChg chg="add mod">
          <ac:chgData name="Alvaro Arenas Pingarron - BAS" userId="523a5efc-320f-455d-9ea4-37721a87b615" providerId="ADAL" clId="{61A9AA30-ED44-42F8-828B-1084F1CD91DE}" dt="2023-04-06T12:02:47.765" v="2454" actId="2711"/>
          <ac:spMkLst>
            <pc:docMk/>
            <pc:sldMk cId="3020332099" sldId="725"/>
            <ac:spMk id="15" creationId="{42C01449-B10F-803E-5F8C-DCD656BE4C1B}"/>
          </ac:spMkLst>
        </pc:spChg>
        <pc:spChg chg="add del mod">
          <ac:chgData name="Alvaro Arenas Pingarron - BAS" userId="523a5efc-320f-455d-9ea4-37721a87b615" providerId="ADAL" clId="{61A9AA30-ED44-42F8-828B-1084F1CD91DE}" dt="2023-04-21T14:07:58.959" v="10320" actId="478"/>
          <ac:spMkLst>
            <pc:docMk/>
            <pc:sldMk cId="3020332099" sldId="725"/>
            <ac:spMk id="16" creationId="{E5710CC2-E5F5-4736-AF0A-CCEDF7FCD5C0}"/>
          </ac:spMkLst>
        </pc:spChg>
        <pc:spChg chg="add mod">
          <ac:chgData name="Alvaro Arenas Pingarron - BAS" userId="523a5efc-320f-455d-9ea4-37721a87b615" providerId="ADAL" clId="{61A9AA30-ED44-42F8-828B-1084F1CD91DE}" dt="2023-04-21T09:32:07.897" v="9194"/>
          <ac:spMkLst>
            <pc:docMk/>
            <pc:sldMk cId="3020332099" sldId="725"/>
            <ac:spMk id="17" creationId="{6825521F-3492-8592-FECB-C89DF0E58615}"/>
          </ac:spMkLst>
        </pc:spChg>
        <pc:spChg chg="add mod">
          <ac:chgData name="Alvaro Arenas Pingarron - BAS" userId="523a5efc-320f-455d-9ea4-37721a87b615" providerId="ADAL" clId="{61A9AA30-ED44-42F8-828B-1084F1CD91DE}" dt="2023-04-21T10:30:09.891" v="9525"/>
          <ac:spMkLst>
            <pc:docMk/>
            <pc:sldMk cId="3020332099" sldId="725"/>
            <ac:spMk id="18" creationId="{9E4D5B2F-6CD6-10F5-6D3C-9BC50E23500E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0" creationId="{CABC76C9-DA51-D7F6-C6F9-2D3E5AA7943B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1" creationId="{23E33F37-D69C-4F92-1036-A4847F6EA2B8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2" creationId="{11B7608B-E31D-F262-1B51-87CC2BD335B3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3" creationId="{90023ABB-6367-F17B-DEE8-CB405B536B7D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4" creationId="{78F150A3-BB1F-EAAD-E233-46A1DC134E94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5" creationId="{09235E03-34EC-5DAA-0780-F21BF11A21FE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6" creationId="{73AABCF0-E94C-5E2F-0D20-A5649AA6D58B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7" creationId="{8BB65246-AFD2-486F-BFB6-F8DF4DE31C35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8" creationId="{67BC017A-8745-535F-29C2-477FF6F7D61E}"/>
          </ac:spMkLst>
        </pc:spChg>
        <pc:spChg chg="add mod">
          <ac:chgData name="Alvaro Arenas Pingarron - BAS" userId="523a5efc-320f-455d-9ea4-37721a87b615" providerId="ADAL" clId="{61A9AA30-ED44-42F8-828B-1084F1CD91DE}" dt="2023-04-21T14:07:59.244" v="10321"/>
          <ac:spMkLst>
            <pc:docMk/>
            <pc:sldMk cId="3020332099" sldId="725"/>
            <ac:spMk id="29" creationId="{5DBAB222-6B7F-0958-DB4F-5C5A334C53ED}"/>
          </ac:spMkLst>
        </pc:spChg>
        <pc:picChg chg="mod modCrop">
          <ac:chgData name="Alvaro Arenas Pingarron - BAS" userId="523a5efc-320f-455d-9ea4-37721a87b615" providerId="ADAL" clId="{61A9AA30-ED44-42F8-828B-1084F1CD91DE}" dt="2023-04-21T10:05:54.053" v="9259" actId="732"/>
          <ac:picMkLst>
            <pc:docMk/>
            <pc:sldMk cId="3020332099" sldId="725"/>
            <ac:picMk id="12" creationId="{F429053A-0308-4F40-2ECB-851FADADEE5D}"/>
          </ac:picMkLst>
        </pc:picChg>
        <pc:cxnChg chg="add del mod">
          <ac:chgData name="Alvaro Arenas Pingarron - BAS" userId="523a5efc-320f-455d-9ea4-37721a87b615" providerId="ADAL" clId="{61A9AA30-ED44-42F8-828B-1084F1CD91DE}" dt="2023-04-21T14:16:22.628" v="10445" actId="478"/>
          <ac:cxnSpMkLst>
            <pc:docMk/>
            <pc:sldMk cId="3020332099" sldId="725"/>
            <ac:cxnSpMk id="19" creationId="{C3AC6AC0-F65D-936F-0B9B-EC683F978CFB}"/>
          </ac:cxnSpMkLst>
        </pc:cxnChg>
        <pc:cxnChg chg="add mod">
          <ac:chgData name="Alvaro Arenas Pingarron - BAS" userId="523a5efc-320f-455d-9ea4-37721a87b615" providerId="ADAL" clId="{61A9AA30-ED44-42F8-828B-1084F1CD91DE}" dt="2023-04-21T14:16:22.899" v="10446"/>
          <ac:cxnSpMkLst>
            <pc:docMk/>
            <pc:sldMk cId="3020332099" sldId="725"/>
            <ac:cxnSpMk id="30" creationId="{BB57265B-A712-2EA0-DA8B-72497489BC62}"/>
          </ac:cxnSpMkLst>
        </pc:cxnChg>
      </pc:sldChg>
      <pc:sldChg chg="addSp delSp modSp add del mod">
        <pc:chgData name="Alvaro Arenas Pingarron - BAS" userId="523a5efc-320f-455d-9ea4-37721a87b615" providerId="ADAL" clId="{61A9AA30-ED44-42F8-828B-1084F1CD91DE}" dt="2023-04-12T10:44:52.848" v="3218" actId="47"/>
        <pc:sldMkLst>
          <pc:docMk/>
          <pc:sldMk cId="2506266957" sldId="726"/>
        </pc:sldMkLst>
        <pc:spChg chg="mod">
          <ac:chgData name="Alvaro Arenas Pingarron - BAS" userId="523a5efc-320f-455d-9ea4-37721a87b615" providerId="ADAL" clId="{61A9AA30-ED44-42F8-828B-1084F1CD91DE}" dt="2023-04-04T16:40:26.689" v="1799"/>
          <ac:spMkLst>
            <pc:docMk/>
            <pc:sldMk cId="2506266957" sldId="726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04T17:31:17.076" v="2311" actId="478"/>
          <ac:spMkLst>
            <pc:docMk/>
            <pc:sldMk cId="2506266957" sldId="726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4T17:10:27.454" v="2105" actId="20577"/>
          <ac:spMkLst>
            <pc:docMk/>
            <pc:sldMk cId="2506266957" sldId="726"/>
            <ac:spMk id="11" creationId="{FFA7EFCB-3AAF-B0BB-4085-65B7FD6CCCD3}"/>
          </ac:spMkLst>
        </pc:spChg>
        <pc:spChg chg="add mod">
          <ac:chgData name="Alvaro Arenas Pingarron - BAS" userId="523a5efc-320f-455d-9ea4-37721a87b615" providerId="ADAL" clId="{61A9AA30-ED44-42F8-828B-1084F1CD91DE}" dt="2023-04-04T17:31:17.380" v="2312"/>
          <ac:spMkLst>
            <pc:docMk/>
            <pc:sldMk cId="2506266957" sldId="726"/>
            <ac:spMk id="13" creationId="{2620B032-DFEB-792F-65BB-356B96560534}"/>
          </ac:spMkLst>
        </pc:spChg>
        <pc:spChg chg="add del mod">
          <ac:chgData name="Alvaro Arenas Pingarron - BAS" userId="523a5efc-320f-455d-9ea4-37721a87b615" providerId="ADAL" clId="{61A9AA30-ED44-42F8-828B-1084F1CD91DE}" dt="2023-04-04T17:11:52.932" v="2158"/>
          <ac:spMkLst>
            <pc:docMk/>
            <pc:sldMk cId="2506266957" sldId="726"/>
            <ac:spMk id="17" creationId="{7EBAC43A-6337-0788-4E83-4D6CD03B2AA4}"/>
          </ac:spMkLst>
        </pc:spChg>
        <pc:spChg chg="add del mod">
          <ac:chgData name="Alvaro Arenas Pingarron - BAS" userId="523a5efc-320f-455d-9ea4-37721a87b615" providerId="ADAL" clId="{61A9AA30-ED44-42F8-828B-1084F1CD91DE}" dt="2023-04-04T17:11:52.932" v="2158"/>
          <ac:spMkLst>
            <pc:docMk/>
            <pc:sldMk cId="2506266957" sldId="726"/>
            <ac:spMk id="18" creationId="{DBD5C287-A0BC-5FB3-5104-E9095866C697}"/>
          </ac:spMkLst>
        </pc:spChg>
        <pc:spChg chg="add del mod">
          <ac:chgData name="Alvaro Arenas Pingarron - BAS" userId="523a5efc-320f-455d-9ea4-37721a87b615" providerId="ADAL" clId="{61A9AA30-ED44-42F8-828B-1084F1CD91DE}" dt="2023-04-04T17:11:52.932" v="2158"/>
          <ac:spMkLst>
            <pc:docMk/>
            <pc:sldMk cId="2506266957" sldId="726"/>
            <ac:spMk id="19" creationId="{8763DB93-AC47-8A9C-5835-F0672AC84DAD}"/>
          </ac:spMkLst>
        </pc:spChg>
        <pc:spChg chg="add del mod">
          <ac:chgData name="Alvaro Arenas Pingarron - BAS" userId="523a5efc-320f-455d-9ea4-37721a87b615" providerId="ADAL" clId="{61A9AA30-ED44-42F8-828B-1084F1CD91DE}" dt="2023-04-04T17:11:52.932" v="2158"/>
          <ac:spMkLst>
            <pc:docMk/>
            <pc:sldMk cId="2506266957" sldId="726"/>
            <ac:spMk id="20" creationId="{B1840357-2DA0-4AD4-99B0-0B8FC275C430}"/>
          </ac:spMkLst>
        </pc:spChg>
        <pc:spChg chg="add del mod">
          <ac:chgData name="Alvaro Arenas Pingarron - BAS" userId="523a5efc-320f-455d-9ea4-37721a87b615" providerId="ADAL" clId="{61A9AA30-ED44-42F8-828B-1084F1CD91DE}" dt="2023-04-04T17:11:52.932" v="2158"/>
          <ac:spMkLst>
            <pc:docMk/>
            <pc:sldMk cId="2506266957" sldId="726"/>
            <ac:spMk id="21" creationId="{79545EFE-A109-F433-9BE8-9D4BCF16ED31}"/>
          </ac:spMkLst>
        </pc:spChg>
        <pc:spChg chg="add del mod">
          <ac:chgData name="Alvaro Arenas Pingarron - BAS" userId="523a5efc-320f-455d-9ea4-37721a87b615" providerId="ADAL" clId="{61A9AA30-ED44-42F8-828B-1084F1CD91DE}" dt="2023-04-04T17:11:52.932" v="2158"/>
          <ac:spMkLst>
            <pc:docMk/>
            <pc:sldMk cId="2506266957" sldId="726"/>
            <ac:spMk id="22" creationId="{00A69F98-8AA2-EB65-5FD4-8C940CC15FB3}"/>
          </ac:spMkLst>
        </pc:spChg>
        <pc:spChg chg="add del mod">
          <ac:chgData name="Alvaro Arenas Pingarron - BAS" userId="523a5efc-320f-455d-9ea4-37721a87b615" providerId="ADAL" clId="{61A9AA30-ED44-42F8-828B-1084F1CD91DE}" dt="2023-04-04T17:12:12.795" v="2160"/>
          <ac:spMkLst>
            <pc:docMk/>
            <pc:sldMk cId="2506266957" sldId="726"/>
            <ac:spMk id="23" creationId="{E02611BB-CF9F-2BE4-7876-4EA80E759660}"/>
          </ac:spMkLst>
        </pc:spChg>
        <pc:spChg chg="add del mod">
          <ac:chgData name="Alvaro Arenas Pingarron - BAS" userId="523a5efc-320f-455d-9ea4-37721a87b615" providerId="ADAL" clId="{61A9AA30-ED44-42F8-828B-1084F1CD91DE}" dt="2023-04-04T17:12:12.795" v="2160"/>
          <ac:spMkLst>
            <pc:docMk/>
            <pc:sldMk cId="2506266957" sldId="726"/>
            <ac:spMk id="24" creationId="{6357E6DB-B635-4BC7-F5DD-12F197AC10EF}"/>
          </ac:spMkLst>
        </pc:spChg>
        <pc:spChg chg="add del mod">
          <ac:chgData name="Alvaro Arenas Pingarron - BAS" userId="523a5efc-320f-455d-9ea4-37721a87b615" providerId="ADAL" clId="{61A9AA30-ED44-42F8-828B-1084F1CD91DE}" dt="2023-04-04T17:12:12.795" v="2160"/>
          <ac:spMkLst>
            <pc:docMk/>
            <pc:sldMk cId="2506266957" sldId="726"/>
            <ac:spMk id="25" creationId="{37DEDB12-71C0-0405-D509-6DC30CC2B800}"/>
          </ac:spMkLst>
        </pc:spChg>
        <pc:spChg chg="add del mod">
          <ac:chgData name="Alvaro Arenas Pingarron - BAS" userId="523a5efc-320f-455d-9ea4-37721a87b615" providerId="ADAL" clId="{61A9AA30-ED44-42F8-828B-1084F1CD91DE}" dt="2023-04-04T17:12:12.795" v="2160"/>
          <ac:spMkLst>
            <pc:docMk/>
            <pc:sldMk cId="2506266957" sldId="726"/>
            <ac:spMk id="26" creationId="{241A8E12-9399-9280-097D-254F80FA8392}"/>
          </ac:spMkLst>
        </pc:spChg>
        <pc:spChg chg="add del mod">
          <ac:chgData name="Alvaro Arenas Pingarron - BAS" userId="523a5efc-320f-455d-9ea4-37721a87b615" providerId="ADAL" clId="{61A9AA30-ED44-42F8-828B-1084F1CD91DE}" dt="2023-04-04T17:12:12.795" v="2160"/>
          <ac:spMkLst>
            <pc:docMk/>
            <pc:sldMk cId="2506266957" sldId="726"/>
            <ac:spMk id="27" creationId="{0456C0B2-F2BB-DE03-0DD3-08BFC3DE0B52}"/>
          </ac:spMkLst>
        </pc:spChg>
        <pc:spChg chg="add del mod">
          <ac:chgData name="Alvaro Arenas Pingarron - BAS" userId="523a5efc-320f-455d-9ea4-37721a87b615" providerId="ADAL" clId="{61A9AA30-ED44-42F8-828B-1084F1CD91DE}" dt="2023-04-04T17:12:12.795" v="2160"/>
          <ac:spMkLst>
            <pc:docMk/>
            <pc:sldMk cId="2506266957" sldId="726"/>
            <ac:spMk id="28" creationId="{FCB41AA6-F5E2-BC44-DA29-C3552953F3BE}"/>
          </ac:spMkLst>
        </pc:spChg>
        <pc:spChg chg="add mod">
          <ac:chgData name="Alvaro Arenas Pingarron - BAS" userId="523a5efc-320f-455d-9ea4-37721a87b615" providerId="ADAL" clId="{61A9AA30-ED44-42F8-828B-1084F1CD91DE}" dt="2023-04-06T12:02:38.840" v="2453" actId="2711"/>
          <ac:spMkLst>
            <pc:docMk/>
            <pc:sldMk cId="2506266957" sldId="726"/>
            <ac:spMk id="29" creationId="{04846793-E381-E9EC-2E53-D6EA63E865F3}"/>
          </ac:spMkLst>
        </pc:spChg>
        <pc:spChg chg="add mod">
          <ac:chgData name="Alvaro Arenas Pingarron - BAS" userId="523a5efc-320f-455d-9ea4-37721a87b615" providerId="ADAL" clId="{61A9AA30-ED44-42F8-828B-1084F1CD91DE}" dt="2023-04-06T12:02:38.840" v="2453" actId="2711"/>
          <ac:spMkLst>
            <pc:docMk/>
            <pc:sldMk cId="2506266957" sldId="726"/>
            <ac:spMk id="30" creationId="{9607F66F-E7F6-A54A-2F64-10B8ED6BE8FB}"/>
          </ac:spMkLst>
        </pc:spChg>
        <pc:spChg chg="add mod">
          <ac:chgData name="Alvaro Arenas Pingarron - BAS" userId="523a5efc-320f-455d-9ea4-37721a87b615" providerId="ADAL" clId="{61A9AA30-ED44-42F8-828B-1084F1CD91DE}" dt="2023-04-06T12:02:38.840" v="2453" actId="2711"/>
          <ac:spMkLst>
            <pc:docMk/>
            <pc:sldMk cId="2506266957" sldId="726"/>
            <ac:spMk id="31" creationId="{5F55CC1C-E68C-BB48-F072-D9D6A7D9052D}"/>
          </ac:spMkLst>
        </pc:spChg>
        <pc:spChg chg="add del mod">
          <ac:chgData name="Alvaro Arenas Pingarron - BAS" userId="523a5efc-320f-455d-9ea4-37721a87b615" providerId="ADAL" clId="{61A9AA30-ED44-42F8-828B-1084F1CD91DE}" dt="2023-04-04T17:12:57.545" v="2170" actId="478"/>
          <ac:spMkLst>
            <pc:docMk/>
            <pc:sldMk cId="2506266957" sldId="726"/>
            <ac:spMk id="32" creationId="{A403239F-3869-4FF2-853A-EC065885C386}"/>
          </ac:spMkLst>
        </pc:spChg>
        <pc:spChg chg="add del mod">
          <ac:chgData name="Alvaro Arenas Pingarron - BAS" userId="523a5efc-320f-455d-9ea4-37721a87b615" providerId="ADAL" clId="{61A9AA30-ED44-42F8-828B-1084F1CD91DE}" dt="2023-04-04T17:12:59.471" v="2171" actId="478"/>
          <ac:spMkLst>
            <pc:docMk/>
            <pc:sldMk cId="2506266957" sldId="726"/>
            <ac:spMk id="33" creationId="{D25C9AFA-0139-B03F-0B40-F1C9FCA4545A}"/>
          </ac:spMkLst>
        </pc:spChg>
        <pc:spChg chg="add del mod">
          <ac:chgData name="Alvaro Arenas Pingarron - BAS" userId="523a5efc-320f-455d-9ea4-37721a87b615" providerId="ADAL" clId="{61A9AA30-ED44-42F8-828B-1084F1CD91DE}" dt="2023-04-04T17:13:01.394" v="2172" actId="478"/>
          <ac:spMkLst>
            <pc:docMk/>
            <pc:sldMk cId="2506266957" sldId="726"/>
            <ac:spMk id="34" creationId="{7B428A96-EDB9-DD3F-689D-CC7E794C8931}"/>
          </ac:spMkLst>
        </pc:spChg>
        <pc:grpChg chg="add del mod">
          <ac:chgData name="Alvaro Arenas Pingarron - BAS" userId="523a5efc-320f-455d-9ea4-37721a87b615" providerId="ADAL" clId="{61A9AA30-ED44-42F8-828B-1084F1CD91DE}" dt="2023-04-04T17:11:52.932" v="2158"/>
          <ac:grpSpMkLst>
            <pc:docMk/>
            <pc:sldMk cId="2506266957" sldId="726"/>
            <ac:grpSpMk id="13" creationId="{95EC228E-D9B8-F4D4-F803-9DCA650F0323}"/>
          </ac:grpSpMkLst>
        </pc:grpChg>
        <pc:picChg chg="mod">
          <ac:chgData name="Alvaro Arenas Pingarron - BAS" userId="523a5efc-320f-455d-9ea4-37721a87b615" providerId="ADAL" clId="{61A9AA30-ED44-42F8-828B-1084F1CD91DE}" dt="2023-04-04T17:11:51.716" v="2157"/>
          <ac:picMkLst>
            <pc:docMk/>
            <pc:sldMk cId="2506266957" sldId="726"/>
            <ac:picMk id="14" creationId="{58FC9E1A-B409-30CA-4A13-4546739AA920}"/>
          </ac:picMkLst>
        </pc:picChg>
        <pc:picChg chg="mod">
          <ac:chgData name="Alvaro Arenas Pingarron - BAS" userId="523a5efc-320f-455d-9ea4-37721a87b615" providerId="ADAL" clId="{61A9AA30-ED44-42F8-828B-1084F1CD91DE}" dt="2023-04-04T17:11:51.716" v="2157"/>
          <ac:picMkLst>
            <pc:docMk/>
            <pc:sldMk cId="2506266957" sldId="726"/>
            <ac:picMk id="15" creationId="{47178909-E34B-CD8C-427D-9F26C02167A4}"/>
          </ac:picMkLst>
        </pc:picChg>
        <pc:picChg chg="mod">
          <ac:chgData name="Alvaro Arenas Pingarron - BAS" userId="523a5efc-320f-455d-9ea4-37721a87b615" providerId="ADAL" clId="{61A9AA30-ED44-42F8-828B-1084F1CD91DE}" dt="2023-04-04T17:11:51.716" v="2157"/>
          <ac:picMkLst>
            <pc:docMk/>
            <pc:sldMk cId="2506266957" sldId="726"/>
            <ac:picMk id="16" creationId="{97B81382-3AE8-1932-1463-46CD1EFD17D9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6:15.743" v="10442"/>
        <pc:sldMkLst>
          <pc:docMk/>
          <pc:sldMk cId="4179920403" sldId="727"/>
        </pc:sldMkLst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40:38.948" v="1802"/>
          <ac:spMkLst>
            <pc:docMk/>
            <pc:sldMk cId="4179920403" sldId="727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32:03.645" v="9192"/>
          <ac:spMkLst>
            <pc:docMk/>
            <pc:sldMk cId="4179920403" sldId="727"/>
            <ac:spMk id="10" creationId="{C8710C68-5F46-7824-70C3-6FEE0DD29F6D}"/>
          </ac:spMkLst>
        </pc:spChg>
        <pc:spChg chg="del">
          <ac:chgData name="Alvaro Arenas Pingarron - BAS" userId="523a5efc-320f-455d-9ea4-37721a87b615" providerId="ADAL" clId="{61A9AA30-ED44-42F8-828B-1084F1CD91DE}" dt="2023-04-04T17:31:05.011" v="2305" actId="478"/>
          <ac:spMkLst>
            <pc:docMk/>
            <pc:sldMk cId="4179920403" sldId="727"/>
            <ac:spMk id="10" creationId="{CC1FDCE3-E331-DF41-808D-FDD6F8FE8DC2}"/>
          </ac:spMkLst>
        </pc:spChg>
        <pc:spChg chg="add del mod">
          <ac:chgData name="Alvaro Arenas Pingarron - BAS" userId="523a5efc-320f-455d-9ea4-37721a87b615" providerId="ADAL" clId="{61A9AA30-ED44-42F8-828B-1084F1CD91DE}" dt="2023-04-21T14:07:50.342" v="10316" actId="478"/>
          <ac:spMkLst>
            <pc:docMk/>
            <pc:sldMk cId="4179920403" sldId="727"/>
            <ac:spMk id="11" creationId="{23D1A384-DB7F-A92C-2085-BF178B66374D}"/>
          </ac:spMkLst>
        </pc:spChg>
        <pc:spChg chg="add del mod">
          <ac:chgData name="Alvaro Arenas Pingarron - BAS" userId="523a5efc-320f-455d-9ea4-37721a87b615" providerId="ADAL" clId="{61A9AA30-ED44-42F8-828B-1084F1CD91DE}" dt="2023-04-04T17:19:10.018" v="2252" actId="478"/>
          <ac:spMkLst>
            <pc:docMk/>
            <pc:sldMk cId="4179920403" sldId="727"/>
            <ac:spMk id="11" creationId="{9023E51C-E782-9D61-1216-8AC9405936DC}"/>
          </ac:spMkLst>
        </pc:spChg>
        <pc:spChg chg="add mod">
          <ac:chgData name="Alvaro Arenas Pingarron - BAS" userId="523a5efc-320f-455d-9ea4-37721a87b615" providerId="ADAL" clId="{61A9AA30-ED44-42F8-828B-1084F1CD91DE}" dt="2023-04-21T09:32:03.645" v="9192"/>
          <ac:spMkLst>
            <pc:docMk/>
            <pc:sldMk cId="4179920403" sldId="727"/>
            <ac:spMk id="13" creationId="{B63784CC-7429-AEB5-C4B8-5CCB92EFA42D}"/>
          </ac:spMkLst>
        </pc:spChg>
        <pc:spChg chg="add del mod">
          <ac:chgData name="Alvaro Arenas Pingarron - BAS" userId="523a5efc-320f-455d-9ea4-37721a87b615" providerId="ADAL" clId="{61A9AA30-ED44-42F8-828B-1084F1CD91DE}" dt="2023-04-04T17:19:10.018" v="2252" actId="478"/>
          <ac:spMkLst>
            <pc:docMk/>
            <pc:sldMk cId="4179920403" sldId="727"/>
            <ac:spMk id="13" creationId="{D2C23E3F-7D4A-826B-7BBA-627202DCBD4E}"/>
          </ac:spMkLst>
        </pc:spChg>
        <pc:spChg chg="add mod">
          <ac:chgData name="Alvaro Arenas Pingarron - BAS" userId="523a5efc-320f-455d-9ea4-37721a87b615" providerId="ADAL" clId="{61A9AA30-ED44-42F8-828B-1084F1CD91DE}" dt="2023-04-21T10:30:07.658" v="9524"/>
          <ac:spMkLst>
            <pc:docMk/>
            <pc:sldMk cId="4179920403" sldId="727"/>
            <ac:spMk id="14" creationId="{42AD0BBD-9F1D-3FDB-EB23-323B4EAFA2C7}"/>
          </ac:spMkLst>
        </pc:spChg>
        <pc:spChg chg="add del mod">
          <ac:chgData name="Alvaro Arenas Pingarron - BAS" userId="523a5efc-320f-455d-9ea4-37721a87b615" providerId="ADAL" clId="{61A9AA30-ED44-42F8-828B-1084F1CD91DE}" dt="2023-04-04T17:19:10.018" v="2252" actId="478"/>
          <ac:spMkLst>
            <pc:docMk/>
            <pc:sldMk cId="4179920403" sldId="727"/>
            <ac:spMk id="14" creationId="{7EC9617D-8425-02C5-B1F1-4206D6E0ADDD}"/>
          </ac:spMkLst>
        </pc:spChg>
        <pc:spChg chg="add del mod">
          <ac:chgData name="Alvaro Arenas Pingarron - BAS" userId="523a5efc-320f-455d-9ea4-37721a87b615" providerId="ADAL" clId="{61A9AA30-ED44-42F8-828B-1084F1CD91DE}" dt="2023-04-04T17:19:10.018" v="2252" actId="478"/>
          <ac:spMkLst>
            <pc:docMk/>
            <pc:sldMk cId="4179920403" sldId="727"/>
            <ac:spMk id="15" creationId="{EF59574A-C83A-1A04-03AD-AF7E125D256B}"/>
          </ac:spMkLst>
        </pc:spChg>
        <pc:spChg chg="add del mod">
          <ac:chgData name="Alvaro Arenas Pingarron - BAS" userId="523a5efc-320f-455d-9ea4-37721a87b615" providerId="ADAL" clId="{61A9AA30-ED44-42F8-828B-1084F1CD91DE}" dt="2023-04-04T17:19:10.018" v="2252" actId="478"/>
          <ac:spMkLst>
            <pc:docMk/>
            <pc:sldMk cId="4179920403" sldId="727"/>
            <ac:spMk id="16" creationId="{1322F9CA-F1E0-8E1B-7610-C0567E92570F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16" creationId="{46FC74A5-4316-0C54-80E8-76671897B37E}"/>
          </ac:spMkLst>
        </pc:spChg>
        <pc:spChg chg="add mod">
          <ac:chgData name="Alvaro Arenas Pingarron - BAS" userId="523a5efc-320f-455d-9ea4-37721a87b615" providerId="ADAL" clId="{61A9AA30-ED44-42F8-828B-1084F1CD91DE}" dt="2023-04-06T12:04:47.343" v="2459" actId="1076"/>
          <ac:spMkLst>
            <pc:docMk/>
            <pc:sldMk cId="4179920403" sldId="727"/>
            <ac:spMk id="17" creationId="{CCA94697-4CC9-0687-1156-BCC6DD47B5F7}"/>
          </ac:spMkLst>
        </pc:spChg>
        <pc:spChg chg="add mod">
          <ac:chgData name="Alvaro Arenas Pingarron - BAS" userId="523a5efc-320f-455d-9ea4-37721a87b615" providerId="ADAL" clId="{61A9AA30-ED44-42F8-828B-1084F1CD91DE}" dt="2023-04-06T12:13:58.955" v="2526" actId="207"/>
          <ac:spMkLst>
            <pc:docMk/>
            <pc:sldMk cId="4179920403" sldId="727"/>
            <ac:spMk id="18" creationId="{110E6CDB-D271-C467-B76C-090FECE7F36F}"/>
          </ac:spMkLst>
        </pc:spChg>
        <pc:spChg chg="add mod">
          <ac:chgData name="Alvaro Arenas Pingarron - BAS" userId="523a5efc-320f-455d-9ea4-37721a87b615" providerId="ADAL" clId="{61A9AA30-ED44-42F8-828B-1084F1CD91DE}" dt="2023-04-06T12:04:47.343" v="2459" actId="1076"/>
          <ac:spMkLst>
            <pc:docMk/>
            <pc:sldMk cId="4179920403" sldId="727"/>
            <ac:spMk id="19" creationId="{4AB418B9-628F-E4F3-99AD-721E395E01E6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0" creationId="{27CB3F4E-DA4C-F907-35C5-4B604A79E178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1" creationId="{61D993AB-CBC2-0799-A77F-7D546941DC81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2" creationId="{75F9A170-D98E-1F00-08EE-81867F012822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3" creationId="{F9DA6E37-4678-F96D-35EC-90B327661D0D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4" creationId="{CCB6C14B-5F2D-7811-47B2-E2F833FE29F3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5" creationId="{EA84C2C1-8168-EC06-1FF6-C799F5C6D002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6" creationId="{C277C24A-4F06-63BE-57AF-CEED40EEC595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7" creationId="{B4CCFDC4-CD20-8B16-BC59-AF126EC5D454}"/>
          </ac:spMkLst>
        </pc:spChg>
        <pc:spChg chg="add mod">
          <ac:chgData name="Alvaro Arenas Pingarron - BAS" userId="523a5efc-320f-455d-9ea4-37721a87b615" providerId="ADAL" clId="{61A9AA30-ED44-42F8-828B-1084F1CD91DE}" dt="2023-04-21T14:07:50.563" v="10317"/>
          <ac:spMkLst>
            <pc:docMk/>
            <pc:sldMk cId="4179920403" sldId="727"/>
            <ac:spMk id="28" creationId="{3909328A-9D19-B563-209E-ECE79C5FC4BF}"/>
          </ac:spMkLst>
        </pc:spChg>
        <pc:picChg chg="mod modCrop">
          <ac:chgData name="Alvaro Arenas Pingarron - BAS" userId="523a5efc-320f-455d-9ea4-37721a87b615" providerId="ADAL" clId="{61A9AA30-ED44-42F8-828B-1084F1CD91DE}" dt="2023-04-21T10:05:37.762" v="9257" actId="732"/>
          <ac:picMkLst>
            <pc:docMk/>
            <pc:sldMk cId="4179920403" sldId="727"/>
            <ac:picMk id="12" creationId="{F429053A-0308-4F40-2ECB-851FADADEE5D}"/>
          </ac:picMkLst>
        </pc:picChg>
        <pc:cxnChg chg="add del mod">
          <ac:chgData name="Alvaro Arenas Pingarron - BAS" userId="523a5efc-320f-455d-9ea4-37721a87b615" providerId="ADAL" clId="{61A9AA30-ED44-42F8-828B-1084F1CD91DE}" dt="2023-04-21T14:16:15.383" v="10441" actId="478"/>
          <ac:cxnSpMkLst>
            <pc:docMk/>
            <pc:sldMk cId="4179920403" sldId="727"/>
            <ac:cxnSpMk id="15" creationId="{12AA0162-8166-2F68-2826-01CE45D1050C}"/>
          </ac:cxnSpMkLst>
        </pc:cxnChg>
        <pc:cxnChg chg="add mod">
          <ac:chgData name="Alvaro Arenas Pingarron - BAS" userId="523a5efc-320f-455d-9ea4-37721a87b615" providerId="ADAL" clId="{61A9AA30-ED44-42F8-828B-1084F1CD91DE}" dt="2023-04-21T14:16:15.743" v="10442"/>
          <ac:cxnSpMkLst>
            <pc:docMk/>
            <pc:sldMk cId="4179920403" sldId="727"/>
            <ac:cxnSpMk id="29" creationId="{5CB7EEC9-22D1-4DCE-6627-237A90DE03D2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16:19.150" v="10444"/>
        <pc:sldMkLst>
          <pc:docMk/>
          <pc:sldMk cId="1212286392" sldId="728"/>
        </pc:sldMkLst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40:41.387" v="1803"/>
          <ac:spMkLst>
            <pc:docMk/>
            <pc:sldMk cId="1212286392" sldId="728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32:06.017" v="9193"/>
          <ac:spMkLst>
            <pc:docMk/>
            <pc:sldMk cId="1212286392" sldId="728"/>
            <ac:spMk id="10" creationId="{483D69E6-C9AE-958D-55E9-C4EE3F4E42D2}"/>
          </ac:spMkLst>
        </pc:spChg>
        <pc:spChg chg="del">
          <ac:chgData name="Alvaro Arenas Pingarron - BAS" userId="523a5efc-320f-455d-9ea4-37721a87b615" providerId="ADAL" clId="{61A9AA30-ED44-42F8-828B-1084F1CD91DE}" dt="2023-04-04T17:31:00.378" v="2303" actId="478"/>
          <ac:spMkLst>
            <pc:docMk/>
            <pc:sldMk cId="1212286392" sldId="728"/>
            <ac:spMk id="10" creationId="{CC1FDCE3-E331-DF41-808D-FDD6F8FE8DC2}"/>
          </ac:spMkLst>
        </pc:spChg>
        <pc:spChg chg="add del mod">
          <ac:chgData name="Alvaro Arenas Pingarron - BAS" userId="523a5efc-320f-455d-9ea4-37721a87b615" providerId="ADAL" clId="{61A9AA30-ED44-42F8-828B-1084F1CD91DE}" dt="2023-04-21T14:07:54.620" v="10318" actId="478"/>
          <ac:spMkLst>
            <pc:docMk/>
            <pc:sldMk cId="1212286392" sldId="728"/>
            <ac:spMk id="11" creationId="{3D4F8885-8682-2614-59F1-5F93A1874EAF}"/>
          </ac:spMkLst>
        </pc:spChg>
        <pc:spChg chg="add del mod">
          <ac:chgData name="Alvaro Arenas Pingarron - BAS" userId="523a5efc-320f-455d-9ea4-37721a87b615" providerId="ADAL" clId="{61A9AA30-ED44-42F8-828B-1084F1CD91DE}" dt="2023-04-04T17:18:39.903" v="2250" actId="478"/>
          <ac:spMkLst>
            <pc:docMk/>
            <pc:sldMk cId="1212286392" sldId="728"/>
            <ac:spMk id="11" creationId="{EAB3711E-D3BA-FA83-1BC1-838A2F696ED7}"/>
          </ac:spMkLst>
        </pc:spChg>
        <pc:spChg chg="add del mod">
          <ac:chgData name="Alvaro Arenas Pingarron - BAS" userId="523a5efc-320f-455d-9ea4-37721a87b615" providerId="ADAL" clId="{61A9AA30-ED44-42F8-828B-1084F1CD91DE}" dt="2023-04-04T17:18:39.903" v="2250" actId="478"/>
          <ac:spMkLst>
            <pc:docMk/>
            <pc:sldMk cId="1212286392" sldId="728"/>
            <ac:spMk id="13" creationId="{84C1BF2D-AB2C-86FF-4290-925485E50C46}"/>
          </ac:spMkLst>
        </pc:spChg>
        <pc:spChg chg="add mod">
          <ac:chgData name="Alvaro Arenas Pingarron - BAS" userId="523a5efc-320f-455d-9ea4-37721a87b615" providerId="ADAL" clId="{61A9AA30-ED44-42F8-828B-1084F1CD91DE}" dt="2023-04-21T09:32:06.017" v="9193"/>
          <ac:spMkLst>
            <pc:docMk/>
            <pc:sldMk cId="1212286392" sldId="728"/>
            <ac:spMk id="13" creationId="{B847FA97-04E0-A5C2-9B66-27178E6BFD5E}"/>
          </ac:spMkLst>
        </pc:spChg>
        <pc:spChg chg="add mod">
          <ac:chgData name="Alvaro Arenas Pingarron - BAS" userId="523a5efc-320f-455d-9ea4-37721a87b615" providerId="ADAL" clId="{61A9AA30-ED44-42F8-828B-1084F1CD91DE}" dt="2023-04-21T10:30:11.919" v="9526"/>
          <ac:spMkLst>
            <pc:docMk/>
            <pc:sldMk cId="1212286392" sldId="728"/>
            <ac:spMk id="14" creationId="{0931647B-AD0A-84CB-31D5-0B7029516C9C}"/>
          </ac:spMkLst>
        </pc:spChg>
        <pc:spChg chg="add del mod">
          <ac:chgData name="Alvaro Arenas Pingarron - BAS" userId="523a5efc-320f-455d-9ea4-37721a87b615" providerId="ADAL" clId="{61A9AA30-ED44-42F8-828B-1084F1CD91DE}" dt="2023-04-04T17:18:39.903" v="2250" actId="478"/>
          <ac:spMkLst>
            <pc:docMk/>
            <pc:sldMk cId="1212286392" sldId="728"/>
            <ac:spMk id="14" creationId="{689FD925-B5C8-8101-B026-272DA31E41E2}"/>
          </ac:spMkLst>
        </pc:spChg>
        <pc:spChg chg="add mod">
          <ac:chgData name="Alvaro Arenas Pingarron - BAS" userId="523a5efc-320f-455d-9ea4-37721a87b615" providerId="ADAL" clId="{61A9AA30-ED44-42F8-828B-1084F1CD91DE}" dt="2023-04-06T12:03:17.895" v="2457" actId="2711"/>
          <ac:spMkLst>
            <pc:docMk/>
            <pc:sldMk cId="1212286392" sldId="728"/>
            <ac:spMk id="15" creationId="{6AC2D844-D66F-6A62-BA10-D699D6BD2B58}"/>
          </ac:spMkLst>
        </pc:spChg>
        <pc:spChg chg="add mod">
          <ac:chgData name="Alvaro Arenas Pingarron - BAS" userId="523a5efc-320f-455d-9ea4-37721a87b615" providerId="ADAL" clId="{61A9AA30-ED44-42F8-828B-1084F1CD91DE}" dt="2023-04-06T12:13:53.100" v="2525" actId="207"/>
          <ac:spMkLst>
            <pc:docMk/>
            <pc:sldMk cId="1212286392" sldId="728"/>
            <ac:spMk id="16" creationId="{68BBA602-830C-3884-E4FB-FB87A3D73CB6}"/>
          </ac:spMkLst>
        </pc:spChg>
        <pc:spChg chg="add mod">
          <ac:chgData name="Alvaro Arenas Pingarron - BAS" userId="523a5efc-320f-455d-9ea4-37721a87b615" providerId="ADAL" clId="{61A9AA30-ED44-42F8-828B-1084F1CD91DE}" dt="2023-04-06T12:03:17.895" v="2457" actId="2711"/>
          <ac:spMkLst>
            <pc:docMk/>
            <pc:sldMk cId="1212286392" sldId="728"/>
            <ac:spMk id="17" creationId="{078DA92F-48FF-DD61-BFC5-DE14B46CD694}"/>
          </ac:spMkLst>
        </pc:spChg>
        <pc:spChg chg="add mod">
          <ac:chgData name="Alvaro Arenas Pingarron - BAS" userId="523a5efc-320f-455d-9ea4-37721a87b615" providerId="ADAL" clId="{61A9AA30-ED44-42F8-828B-1084F1CD91DE}" dt="2023-04-04T17:21:09.552" v="2280"/>
          <ac:spMkLst>
            <pc:docMk/>
            <pc:sldMk cId="1212286392" sldId="728"/>
            <ac:spMk id="18" creationId="{5D76E913-B6F0-152E-D563-62DEFDDDE2D4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0" creationId="{5BE5E573-874B-5C5C-E0FC-1D465DBF3077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1" creationId="{A1115587-B859-F2A4-B0C6-6BBD23C3014E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2" creationId="{A0E93B9E-DBA6-3BB6-D251-5CCFA5A3E87D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3" creationId="{F2334224-BA06-B9A8-8004-11A15236DFFF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4" creationId="{197CC938-2432-EDE1-2A4E-CF589DE537B3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5" creationId="{E19200F1-D632-9BDE-4307-44A3A8FA0561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6" creationId="{45D5D186-8103-3280-A519-D3E01DD0F16B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7" creationId="{A2C18592-E054-6024-FB63-9A9C5B464E11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8" creationId="{0EBF3237-6E46-58B9-D01B-A089CAEAA1A7}"/>
          </ac:spMkLst>
        </pc:spChg>
        <pc:spChg chg="add mod">
          <ac:chgData name="Alvaro Arenas Pingarron - BAS" userId="523a5efc-320f-455d-9ea4-37721a87b615" providerId="ADAL" clId="{61A9AA30-ED44-42F8-828B-1084F1CD91DE}" dt="2023-04-21T14:07:54.963" v="10319"/>
          <ac:spMkLst>
            <pc:docMk/>
            <pc:sldMk cId="1212286392" sldId="728"/>
            <ac:spMk id="29" creationId="{53B38892-4506-2A05-6FAF-9FF1F056861B}"/>
          </ac:spMkLst>
        </pc:spChg>
        <pc:picChg chg="mod modCrop">
          <ac:chgData name="Alvaro Arenas Pingarron - BAS" userId="523a5efc-320f-455d-9ea4-37721a87b615" providerId="ADAL" clId="{61A9AA30-ED44-42F8-828B-1084F1CD91DE}" dt="2023-04-21T10:05:45.906" v="9258" actId="732"/>
          <ac:picMkLst>
            <pc:docMk/>
            <pc:sldMk cId="1212286392" sldId="728"/>
            <ac:picMk id="12" creationId="{F429053A-0308-4F40-2ECB-851FADADEE5D}"/>
          </ac:picMkLst>
        </pc:picChg>
        <pc:cxnChg chg="add del mod">
          <ac:chgData name="Alvaro Arenas Pingarron - BAS" userId="523a5efc-320f-455d-9ea4-37721a87b615" providerId="ADAL" clId="{61A9AA30-ED44-42F8-828B-1084F1CD91DE}" dt="2023-04-21T14:16:18.852" v="10443" actId="478"/>
          <ac:cxnSpMkLst>
            <pc:docMk/>
            <pc:sldMk cId="1212286392" sldId="728"/>
            <ac:cxnSpMk id="19" creationId="{DC409709-F6F1-3925-3FD9-574F8BD02481}"/>
          </ac:cxnSpMkLst>
        </pc:cxnChg>
        <pc:cxnChg chg="add mod">
          <ac:chgData name="Alvaro Arenas Pingarron - BAS" userId="523a5efc-320f-455d-9ea4-37721a87b615" providerId="ADAL" clId="{61A9AA30-ED44-42F8-828B-1084F1CD91DE}" dt="2023-04-21T14:16:19.150" v="10444"/>
          <ac:cxnSpMkLst>
            <pc:docMk/>
            <pc:sldMk cId="1212286392" sldId="728"/>
            <ac:cxnSpMk id="30" creationId="{6258643D-5009-7144-6FCD-D8BEE2B74C5F}"/>
          </ac:cxnSpMkLst>
        </pc:cxnChg>
      </pc:sldChg>
      <pc:sldChg chg="add del">
        <pc:chgData name="Alvaro Arenas Pingarron - BAS" userId="523a5efc-320f-455d-9ea4-37721a87b615" providerId="ADAL" clId="{61A9AA30-ED44-42F8-828B-1084F1CD91DE}" dt="2023-04-04T16:15:40.046" v="1733" actId="47"/>
        <pc:sldMkLst>
          <pc:docMk/>
          <pc:sldMk cId="846249835" sldId="729"/>
        </pc:sldMkLst>
      </pc:sldChg>
      <pc:sldChg chg="add del">
        <pc:chgData name="Alvaro Arenas Pingarron - BAS" userId="523a5efc-320f-455d-9ea4-37721a87b615" providerId="ADAL" clId="{61A9AA30-ED44-42F8-828B-1084F1CD91DE}" dt="2023-04-04T16:16:11.387" v="1736" actId="47"/>
        <pc:sldMkLst>
          <pc:docMk/>
          <pc:sldMk cId="890698785" sldId="729"/>
        </pc:sldMkLst>
      </pc:sldChg>
      <pc:sldChg chg="addSp delSp modSp add mod">
        <pc:chgData name="Alvaro Arenas Pingarron - BAS" userId="523a5efc-320f-455d-9ea4-37721a87b615" providerId="ADAL" clId="{61A9AA30-ED44-42F8-828B-1084F1CD91DE}" dt="2023-04-21T14:16:08.559" v="10438"/>
        <pc:sldMkLst>
          <pc:docMk/>
          <pc:sldMk cId="4169052091" sldId="730"/>
        </pc:sldMkLst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39:57.694" v="1798"/>
          <ac:spMkLst>
            <pc:docMk/>
            <pc:sldMk cId="4169052091" sldId="730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31:59.523" v="9190"/>
          <ac:spMkLst>
            <pc:docMk/>
            <pc:sldMk cId="4169052091" sldId="730"/>
            <ac:spMk id="10" creationId="{7D816478-DE18-2A12-79E8-8E81155D91C4}"/>
          </ac:spMkLst>
        </pc:spChg>
        <pc:spChg chg="del">
          <ac:chgData name="Alvaro Arenas Pingarron - BAS" userId="523a5efc-320f-455d-9ea4-37721a87b615" providerId="ADAL" clId="{61A9AA30-ED44-42F8-828B-1084F1CD91DE}" dt="2023-04-04T17:31:26.419" v="2315" actId="478"/>
          <ac:spMkLst>
            <pc:docMk/>
            <pc:sldMk cId="4169052091" sldId="730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4T17:10:01.487" v="2078" actId="1076"/>
          <ac:spMkLst>
            <pc:docMk/>
            <pc:sldMk cId="4169052091" sldId="730"/>
            <ac:spMk id="11" creationId="{6E3037C9-1EE0-5A2F-3976-CF425E266CFB}"/>
          </ac:spMkLst>
        </pc:spChg>
        <pc:spChg chg="add mod">
          <ac:chgData name="Alvaro Arenas Pingarron - BAS" userId="523a5efc-320f-455d-9ea4-37721a87b615" providerId="ADAL" clId="{61A9AA30-ED44-42F8-828B-1084F1CD91DE}" dt="2023-04-06T12:02:29.018" v="2452" actId="2711"/>
          <ac:spMkLst>
            <pc:docMk/>
            <pc:sldMk cId="4169052091" sldId="730"/>
            <ac:spMk id="13" creationId="{82ED8501-ED36-C7DD-9E4E-93A668515460}"/>
          </ac:spMkLst>
        </pc:spChg>
        <pc:spChg chg="add mod">
          <ac:chgData name="Alvaro Arenas Pingarron - BAS" userId="523a5efc-320f-455d-9ea4-37721a87b615" providerId="ADAL" clId="{61A9AA30-ED44-42F8-828B-1084F1CD91DE}" dt="2023-04-06T12:02:29.018" v="2452" actId="2711"/>
          <ac:spMkLst>
            <pc:docMk/>
            <pc:sldMk cId="4169052091" sldId="730"/>
            <ac:spMk id="14" creationId="{64059603-CBBC-601E-66CE-DA340CB244C1}"/>
          </ac:spMkLst>
        </pc:spChg>
        <pc:spChg chg="add mod">
          <ac:chgData name="Alvaro Arenas Pingarron - BAS" userId="523a5efc-320f-455d-9ea4-37721a87b615" providerId="ADAL" clId="{61A9AA30-ED44-42F8-828B-1084F1CD91DE}" dt="2023-04-06T12:02:29.018" v="2452" actId="2711"/>
          <ac:spMkLst>
            <pc:docMk/>
            <pc:sldMk cId="4169052091" sldId="730"/>
            <ac:spMk id="15" creationId="{7CBCB310-6797-1436-B442-CA81861F73F4}"/>
          </ac:spMkLst>
        </pc:spChg>
        <pc:spChg chg="add del mod">
          <ac:chgData name="Alvaro Arenas Pingarron - BAS" userId="523a5efc-320f-455d-9ea4-37721a87b615" providerId="ADAL" clId="{61A9AA30-ED44-42F8-828B-1084F1CD91DE}" dt="2023-04-21T14:07:41.187" v="10312" actId="478"/>
          <ac:spMkLst>
            <pc:docMk/>
            <pc:sldMk cId="4169052091" sldId="730"/>
            <ac:spMk id="16" creationId="{B2493D36-1E4A-D157-7732-A7F48B0795F3}"/>
          </ac:spMkLst>
        </pc:spChg>
        <pc:spChg chg="add mod">
          <ac:chgData name="Alvaro Arenas Pingarron - BAS" userId="523a5efc-320f-455d-9ea4-37721a87b615" providerId="ADAL" clId="{61A9AA30-ED44-42F8-828B-1084F1CD91DE}" dt="2023-04-21T09:31:59.523" v="9190"/>
          <ac:spMkLst>
            <pc:docMk/>
            <pc:sldMk cId="4169052091" sldId="730"/>
            <ac:spMk id="17" creationId="{ABCE3E47-6716-B665-8F84-4A35DD38AA4D}"/>
          </ac:spMkLst>
        </pc:spChg>
        <pc:spChg chg="add mod">
          <ac:chgData name="Alvaro Arenas Pingarron - BAS" userId="523a5efc-320f-455d-9ea4-37721a87b615" providerId="ADAL" clId="{61A9AA30-ED44-42F8-828B-1084F1CD91DE}" dt="2023-04-21T10:30:03.184" v="9522"/>
          <ac:spMkLst>
            <pc:docMk/>
            <pc:sldMk cId="4169052091" sldId="730"/>
            <ac:spMk id="18" creationId="{ACA32507-0243-1DB5-DFAD-6D0C7A1847C6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0" creationId="{B04A50C4-DEAF-4F33-3072-4AEB8CC47C61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1" creationId="{8D3102A7-A581-1950-7DB1-9E7FA3EF5BCD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2" creationId="{DE53AADB-1D2B-58EB-1C07-26C9D29D806E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3" creationId="{E7B5C284-1C3C-E4DD-C6D9-B18CE6275EC4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4" creationId="{56690AD1-4D3F-A636-F685-851FCC0F15EE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5" creationId="{A6CC0D05-6AF1-7E37-9995-C6BC840CFC06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6" creationId="{63E816D0-3831-FB6E-E88C-24F51DD2B198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7" creationId="{FF6EE11A-AECE-A2E7-0B8D-A04BDF57D067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8" creationId="{5B44C177-CAE6-0C5C-FD22-9F3D5D5F7A4B}"/>
          </ac:spMkLst>
        </pc:spChg>
        <pc:spChg chg="add mod">
          <ac:chgData name="Alvaro Arenas Pingarron - BAS" userId="523a5efc-320f-455d-9ea4-37721a87b615" providerId="ADAL" clId="{61A9AA30-ED44-42F8-828B-1084F1CD91DE}" dt="2023-04-21T14:07:41.624" v="10313"/>
          <ac:spMkLst>
            <pc:docMk/>
            <pc:sldMk cId="4169052091" sldId="730"/>
            <ac:spMk id="29" creationId="{6B5957D9-ACC7-E65B-248A-90A2EAA137FF}"/>
          </ac:spMkLst>
        </pc:spChg>
        <pc:picChg chg="mod modCrop">
          <ac:chgData name="Alvaro Arenas Pingarron - BAS" userId="523a5efc-320f-455d-9ea4-37721a87b615" providerId="ADAL" clId="{61A9AA30-ED44-42F8-828B-1084F1CD91DE}" dt="2023-04-21T10:05:18.587" v="9255" actId="732"/>
          <ac:picMkLst>
            <pc:docMk/>
            <pc:sldMk cId="4169052091" sldId="730"/>
            <ac:picMk id="12" creationId="{F429053A-0308-4F40-2ECB-851FADADEE5D}"/>
          </ac:picMkLst>
        </pc:picChg>
        <pc:cxnChg chg="add del mod">
          <ac:chgData name="Alvaro Arenas Pingarron - BAS" userId="523a5efc-320f-455d-9ea4-37721a87b615" providerId="ADAL" clId="{61A9AA30-ED44-42F8-828B-1084F1CD91DE}" dt="2023-04-21T14:16:08.179" v="10437" actId="478"/>
          <ac:cxnSpMkLst>
            <pc:docMk/>
            <pc:sldMk cId="4169052091" sldId="730"/>
            <ac:cxnSpMk id="19" creationId="{CD5132B2-B010-EC2B-E3BE-7D59B36C0C11}"/>
          </ac:cxnSpMkLst>
        </pc:cxnChg>
        <pc:cxnChg chg="add mod">
          <ac:chgData name="Alvaro Arenas Pingarron - BAS" userId="523a5efc-320f-455d-9ea4-37721a87b615" providerId="ADAL" clId="{61A9AA30-ED44-42F8-828B-1084F1CD91DE}" dt="2023-04-21T14:16:08.559" v="10438"/>
          <ac:cxnSpMkLst>
            <pc:docMk/>
            <pc:sldMk cId="4169052091" sldId="730"/>
            <ac:cxnSpMk id="30" creationId="{3005A3B2-E758-CF5C-F6B5-FADE258AECD2}"/>
          </ac:cxnSpMkLst>
        </pc:cxnChg>
      </pc:sldChg>
      <pc:sldChg chg="modSp add del">
        <pc:chgData name="Alvaro Arenas Pingarron - BAS" userId="523a5efc-320f-455d-9ea4-37721a87b615" providerId="ADAL" clId="{61A9AA30-ED44-42F8-828B-1084F1CD91DE}" dt="2023-04-04T16:23:59.558" v="1742" actId="2696"/>
        <pc:sldMkLst>
          <pc:docMk/>
          <pc:sldMk cId="3332075343" sldId="731"/>
        </pc:sldMkLst>
        <pc:picChg chg="mod">
          <ac:chgData name="Alvaro Arenas Pingarron - BAS" userId="523a5efc-320f-455d-9ea4-37721a87b615" providerId="ADAL" clId="{61A9AA30-ED44-42F8-828B-1084F1CD91DE}" dt="2023-04-04T16:22:18.571" v="1739" actId="14826"/>
          <ac:picMkLst>
            <pc:docMk/>
            <pc:sldMk cId="3332075343" sldId="731"/>
            <ac:picMk id="12" creationId="{F429053A-0308-4F40-2ECB-851FADADEE5D}"/>
          </ac:picMkLst>
        </pc:picChg>
      </pc:sldChg>
      <pc:sldChg chg="addSp delSp modSp add del mod ord">
        <pc:chgData name="Alvaro Arenas Pingarron - BAS" userId="523a5efc-320f-455d-9ea4-37721a87b615" providerId="ADAL" clId="{61A9AA30-ED44-42F8-828B-1084F1CD91DE}" dt="2023-04-21T14:16:31.632" v="10450"/>
        <pc:sldMkLst>
          <pc:docMk/>
          <pc:sldMk cId="3963513931" sldId="731"/>
        </pc:sldMkLst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04T16:40:43.796" v="1804"/>
          <ac:spMkLst>
            <pc:docMk/>
            <pc:sldMk cId="3963513931" sldId="731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12T10:46:07.966" v="3220"/>
          <ac:spMkLst>
            <pc:docMk/>
            <pc:sldMk cId="3963513931" sldId="731"/>
            <ac:spMk id="10" creationId="{97A6BB35-C0FB-0029-38D1-49F83E3031ED}"/>
          </ac:spMkLst>
        </pc:spChg>
        <pc:spChg chg="del">
          <ac:chgData name="Alvaro Arenas Pingarron - BAS" userId="523a5efc-320f-455d-9ea4-37721a87b615" providerId="ADAL" clId="{61A9AA30-ED44-42F8-828B-1084F1CD91DE}" dt="2023-04-04T17:30:57.108" v="2301" actId="478"/>
          <ac:spMkLst>
            <pc:docMk/>
            <pc:sldMk cId="3963513931" sldId="731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6T12:03:24.483" v="2458" actId="2711"/>
          <ac:spMkLst>
            <pc:docMk/>
            <pc:sldMk cId="3963513931" sldId="731"/>
            <ac:spMk id="11" creationId="{282BCF98-7968-B7C3-3BD1-47CD3DFF2E5F}"/>
          </ac:spMkLst>
        </pc:spChg>
        <pc:spChg chg="add mod">
          <ac:chgData name="Alvaro Arenas Pingarron - BAS" userId="523a5efc-320f-455d-9ea4-37721a87b615" providerId="ADAL" clId="{61A9AA30-ED44-42F8-828B-1084F1CD91DE}" dt="2023-04-06T12:03:24.483" v="2458" actId="2711"/>
          <ac:spMkLst>
            <pc:docMk/>
            <pc:sldMk cId="3963513931" sldId="731"/>
            <ac:spMk id="13" creationId="{3DBD4961-AF16-E111-D634-1B433D646326}"/>
          </ac:spMkLst>
        </pc:spChg>
        <pc:spChg chg="add mod">
          <ac:chgData name="Alvaro Arenas Pingarron - BAS" userId="523a5efc-320f-455d-9ea4-37721a87b615" providerId="ADAL" clId="{61A9AA30-ED44-42F8-828B-1084F1CD91DE}" dt="2023-04-06T12:03:24.483" v="2458" actId="2711"/>
          <ac:spMkLst>
            <pc:docMk/>
            <pc:sldMk cId="3963513931" sldId="731"/>
            <ac:spMk id="14" creationId="{67AB31B6-9055-C220-F188-27BE55CF8F08}"/>
          </ac:spMkLst>
        </pc:spChg>
        <pc:spChg chg="add del mod">
          <ac:chgData name="Alvaro Arenas Pingarron - BAS" userId="523a5efc-320f-455d-9ea4-37721a87b615" providerId="ADAL" clId="{61A9AA30-ED44-42F8-828B-1084F1CD91DE}" dt="2023-04-12T10:46:07.026" v="3219" actId="478"/>
          <ac:spMkLst>
            <pc:docMk/>
            <pc:sldMk cId="3963513931" sldId="731"/>
            <ac:spMk id="15" creationId="{6478AFA0-1EA5-03FA-CBA7-D712D7F5B3D3}"/>
          </ac:spMkLst>
        </pc:spChg>
        <pc:spChg chg="add mod">
          <ac:chgData name="Alvaro Arenas Pingarron - BAS" userId="523a5efc-320f-455d-9ea4-37721a87b615" providerId="ADAL" clId="{61A9AA30-ED44-42F8-828B-1084F1CD91DE}" dt="2023-04-21T09:32:09.809" v="9195"/>
          <ac:spMkLst>
            <pc:docMk/>
            <pc:sldMk cId="3963513931" sldId="731"/>
            <ac:spMk id="15" creationId="{D725F33B-AFEE-CBDE-DB6A-C3C60F31C26B}"/>
          </ac:spMkLst>
        </pc:spChg>
        <pc:spChg chg="add del mod">
          <ac:chgData name="Alvaro Arenas Pingarron - BAS" userId="523a5efc-320f-455d-9ea4-37721a87b615" providerId="ADAL" clId="{61A9AA30-ED44-42F8-828B-1084F1CD91DE}" dt="2023-04-21T14:08:04.168" v="10322" actId="478"/>
          <ac:spMkLst>
            <pc:docMk/>
            <pc:sldMk cId="3963513931" sldId="731"/>
            <ac:spMk id="16" creationId="{CA0D8A55-2E1F-2CC1-BDCD-F363D7B037DF}"/>
          </ac:spMkLst>
        </pc:spChg>
        <pc:spChg chg="add mod">
          <ac:chgData name="Alvaro Arenas Pingarron - BAS" userId="523a5efc-320f-455d-9ea4-37721a87b615" providerId="ADAL" clId="{61A9AA30-ED44-42F8-828B-1084F1CD91DE}" dt="2023-04-21T09:32:09.809" v="9195"/>
          <ac:spMkLst>
            <pc:docMk/>
            <pc:sldMk cId="3963513931" sldId="731"/>
            <ac:spMk id="17" creationId="{94305F84-260E-4668-82A9-8B6947FA6B92}"/>
          </ac:spMkLst>
        </pc:spChg>
        <pc:spChg chg="add mod">
          <ac:chgData name="Alvaro Arenas Pingarron - BAS" userId="523a5efc-320f-455d-9ea4-37721a87b615" providerId="ADAL" clId="{61A9AA30-ED44-42F8-828B-1084F1CD91DE}" dt="2023-04-21T10:30:14.048" v="9527"/>
          <ac:spMkLst>
            <pc:docMk/>
            <pc:sldMk cId="3963513931" sldId="731"/>
            <ac:spMk id="18" creationId="{F365A39F-2225-332A-E032-8631132AC1F4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0" creationId="{38DB4C09-1ECA-809E-DCEE-F4CF19C7713F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1" creationId="{5331AD4E-7D72-5ABF-759D-D008F155DC3F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2" creationId="{6D969AB7-9831-CDA0-B2F6-C2E726ED8043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3" creationId="{2A21F74B-0A2D-ED32-931C-B204CB0DCF3C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4" creationId="{BF202DC1-E75C-CF3B-603F-9EFB5D78A381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5" creationId="{562AE9A9-007D-83C7-189E-30BFB11C1557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6" creationId="{749D0DFF-1756-5EA1-1E41-61250332ACC5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7" creationId="{CF266B0C-41FF-542C-30BC-73E8756B8DBA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8" creationId="{313F9A48-E7FA-34D6-B2EB-16BD965B7C8C}"/>
          </ac:spMkLst>
        </pc:spChg>
        <pc:spChg chg="add mod">
          <ac:chgData name="Alvaro Arenas Pingarron - BAS" userId="523a5efc-320f-455d-9ea4-37721a87b615" providerId="ADAL" clId="{61A9AA30-ED44-42F8-828B-1084F1CD91DE}" dt="2023-04-21T14:08:04.445" v="10323"/>
          <ac:spMkLst>
            <pc:docMk/>
            <pc:sldMk cId="3963513931" sldId="731"/>
            <ac:spMk id="29" creationId="{8BDD9C0E-7A05-41DD-2835-D7ADD3775784}"/>
          </ac:spMkLst>
        </pc:spChg>
        <pc:picChg chg="mod modCrop">
          <ac:chgData name="Alvaro Arenas Pingarron - BAS" userId="523a5efc-320f-455d-9ea4-37721a87b615" providerId="ADAL" clId="{61A9AA30-ED44-42F8-828B-1084F1CD91DE}" dt="2023-04-21T10:06:03.249" v="9260" actId="732"/>
          <ac:picMkLst>
            <pc:docMk/>
            <pc:sldMk cId="3963513931" sldId="731"/>
            <ac:picMk id="12" creationId="{F429053A-0308-4F40-2ECB-851FADADEE5D}"/>
          </ac:picMkLst>
        </pc:picChg>
        <pc:cxnChg chg="add del mod">
          <ac:chgData name="Alvaro Arenas Pingarron - BAS" userId="523a5efc-320f-455d-9ea4-37721a87b615" providerId="ADAL" clId="{61A9AA30-ED44-42F8-828B-1084F1CD91DE}" dt="2023-04-21T14:16:30.975" v="10449" actId="478"/>
          <ac:cxnSpMkLst>
            <pc:docMk/>
            <pc:sldMk cId="3963513931" sldId="731"/>
            <ac:cxnSpMk id="19" creationId="{575AD483-366F-1E7A-1CEF-3932181B1EE4}"/>
          </ac:cxnSpMkLst>
        </pc:cxnChg>
        <pc:cxnChg chg="add mod">
          <ac:chgData name="Alvaro Arenas Pingarron - BAS" userId="523a5efc-320f-455d-9ea4-37721a87b615" providerId="ADAL" clId="{61A9AA30-ED44-42F8-828B-1084F1CD91DE}" dt="2023-04-21T14:16:31.632" v="10450"/>
          <ac:cxnSpMkLst>
            <pc:docMk/>
            <pc:sldMk cId="3963513931" sldId="731"/>
            <ac:cxnSpMk id="30" creationId="{FA2F546F-39AF-6A55-D235-E9EF1B91BF6B}"/>
          </ac:cxnSpMkLst>
        </pc:cxnChg>
      </pc:sldChg>
      <pc:sldChg chg="addSp delSp modSp add del mod">
        <pc:chgData name="Alvaro Arenas Pingarron - BAS" userId="523a5efc-320f-455d-9ea4-37721a87b615" providerId="ADAL" clId="{61A9AA30-ED44-42F8-828B-1084F1CD91DE}" dt="2023-04-19T18:05:06.375" v="5734" actId="2696"/>
        <pc:sldMkLst>
          <pc:docMk/>
          <pc:sldMk cId="1981904789" sldId="732"/>
        </pc:sldMkLst>
        <pc:spChg chg="mod">
          <ac:chgData name="Alvaro Arenas Pingarron - BAS" userId="523a5efc-320f-455d-9ea4-37721a87b615" providerId="ADAL" clId="{61A9AA30-ED44-42F8-828B-1084F1CD91DE}" dt="2023-04-04T17:29:00.040" v="2294" actId="20577"/>
          <ac:spMkLst>
            <pc:docMk/>
            <pc:sldMk cId="1981904789" sldId="732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04T17:30:53.987" v="2299" actId="478"/>
          <ac:spMkLst>
            <pc:docMk/>
            <pc:sldMk cId="1981904789" sldId="732"/>
            <ac:spMk id="10" creationId="{CC1FDCE3-E331-DF41-808D-FDD6F8FE8DC2}"/>
          </ac:spMkLst>
        </pc:spChg>
        <pc:spChg chg="add mod">
          <ac:chgData name="Alvaro Arenas Pingarron - BAS" userId="523a5efc-320f-455d-9ea4-37721a87b615" providerId="ADAL" clId="{61A9AA30-ED44-42F8-828B-1084F1CD91DE}" dt="2023-04-04T17:30:54.377" v="2300"/>
          <ac:spMkLst>
            <pc:docMk/>
            <pc:sldMk cId="1981904789" sldId="732"/>
            <ac:spMk id="11" creationId="{1F3A36DF-6BE8-993A-8896-C671B105464C}"/>
          </ac:spMkLst>
        </pc:spChg>
      </pc:sldChg>
      <pc:sldChg chg="addSp delSp modSp add mod">
        <pc:chgData name="Alvaro Arenas Pingarron - BAS" userId="523a5efc-320f-455d-9ea4-37721a87b615" providerId="ADAL" clId="{61A9AA30-ED44-42F8-828B-1084F1CD91DE}" dt="2023-04-21T14:06:53.697" v="10295"/>
        <pc:sldMkLst>
          <pc:docMk/>
          <pc:sldMk cId="2862920944" sldId="732"/>
        </pc:sldMkLst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7:42:01.942" v="8674" actId="20577"/>
          <ac:spMkLst>
            <pc:docMk/>
            <pc:sldMk cId="2862920944" sldId="732"/>
            <ac:spMk id="9" creationId="{965EE448-84D8-4CEE-B8D1-7C12AD81FB74}"/>
          </ac:spMkLst>
        </pc:spChg>
        <pc:spChg chg="add mod topLvl">
          <ac:chgData name="Alvaro Arenas Pingarron - BAS" userId="523a5efc-320f-455d-9ea4-37721a87b615" providerId="ADAL" clId="{61A9AA30-ED44-42F8-828B-1084F1CD91DE}" dt="2023-04-21T11:02:28.945" v="10031" actId="3626"/>
          <ac:spMkLst>
            <pc:docMk/>
            <pc:sldMk cId="2862920944" sldId="732"/>
            <ac:spMk id="10" creationId="{CD0BC481-3816-C2C5-F6D3-6D48C6931977}"/>
          </ac:spMkLst>
        </pc:spChg>
        <pc:spChg chg="del">
          <ac:chgData name="Alvaro Arenas Pingarron - BAS" userId="523a5efc-320f-455d-9ea4-37721a87b615" providerId="ADAL" clId="{61A9AA30-ED44-42F8-828B-1084F1CD91DE}" dt="2023-04-21T14:06:53.297" v="10294" actId="478"/>
          <ac:spMkLst>
            <pc:docMk/>
            <pc:sldMk cId="2862920944" sldId="732"/>
            <ac:spMk id="11" creationId="{1F3A36DF-6BE8-993A-8896-C671B105464C}"/>
          </ac:spMkLst>
        </pc:spChg>
        <pc:spChg chg="add mod topLvl">
          <ac:chgData name="Alvaro Arenas Pingarron - BAS" userId="523a5efc-320f-455d-9ea4-37721a87b615" providerId="ADAL" clId="{61A9AA30-ED44-42F8-828B-1084F1CD91DE}" dt="2023-04-21T11:02:31.813" v="10032" actId="3626"/>
          <ac:spMkLst>
            <pc:docMk/>
            <pc:sldMk cId="2862920944" sldId="732"/>
            <ac:spMk id="12" creationId="{FC01DAF0-0726-9526-EBB6-ED1E8D108C60}"/>
          </ac:spMkLst>
        </pc:spChg>
        <pc:spChg chg="add mod topLvl">
          <ac:chgData name="Alvaro Arenas Pingarron - BAS" userId="523a5efc-320f-455d-9ea4-37721a87b615" providerId="ADAL" clId="{61A9AA30-ED44-42F8-828B-1084F1CD91DE}" dt="2023-04-21T11:02:34.324" v="10033" actId="3626"/>
          <ac:spMkLst>
            <pc:docMk/>
            <pc:sldMk cId="2862920944" sldId="732"/>
            <ac:spMk id="13" creationId="{99C35ED0-CDE5-57B5-89B7-E6BEBDFD3588}"/>
          </ac:spMkLst>
        </pc:spChg>
        <pc:spChg chg="add mod topLvl">
          <ac:chgData name="Alvaro Arenas Pingarron - BAS" userId="523a5efc-320f-455d-9ea4-37721a87b615" providerId="ADAL" clId="{61A9AA30-ED44-42F8-828B-1084F1CD91DE}" dt="2023-04-21T11:02:36.392" v="10034" actId="3626"/>
          <ac:spMkLst>
            <pc:docMk/>
            <pc:sldMk cId="2862920944" sldId="732"/>
            <ac:spMk id="14" creationId="{949F08EA-DE96-69FA-967F-AA0392CA4B93}"/>
          </ac:spMkLst>
        </pc:spChg>
        <pc:spChg chg="add del mod">
          <ac:chgData name="Alvaro Arenas Pingarron - BAS" userId="523a5efc-320f-455d-9ea4-37721a87b615" providerId="ADAL" clId="{61A9AA30-ED44-42F8-828B-1084F1CD91DE}" dt="2023-04-20T17:45:55.449" v="8791" actId="478"/>
          <ac:spMkLst>
            <pc:docMk/>
            <pc:sldMk cId="2862920944" sldId="732"/>
            <ac:spMk id="15" creationId="{1A03EF24-54A4-32E1-2EEC-8C30D6A4559A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15" creationId="{32C27F37-8382-4238-0B0F-70C14A0D8D7C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21" creationId="{B0CF55A3-62C6-7BFE-6776-1A22261FBFA5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23" creationId="{87AC7E22-1C76-FE41-D802-2614A0859627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25" creationId="{8D1AA3E9-0749-7647-C333-007EC46F258E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27" creationId="{06E8D664-32FB-2FCC-A267-4A96EC41F93B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29" creationId="{27826336-1AC9-8F0B-F146-D5B488D2D97C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31" creationId="{F2CC64F3-47A5-2782-E87E-E7C4032254A6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33" creationId="{8AE660BC-B3EF-7C92-C6C0-4BAD668217F9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34" creationId="{57212181-4F73-B8EA-6421-088B1FA1118C}"/>
          </ac:spMkLst>
        </pc:spChg>
        <pc:spChg chg="add mod">
          <ac:chgData name="Alvaro Arenas Pingarron - BAS" userId="523a5efc-320f-455d-9ea4-37721a87b615" providerId="ADAL" clId="{61A9AA30-ED44-42F8-828B-1084F1CD91DE}" dt="2023-04-21T14:06:53.697" v="10295"/>
          <ac:spMkLst>
            <pc:docMk/>
            <pc:sldMk cId="2862920944" sldId="732"/>
            <ac:spMk id="35" creationId="{22C32BB7-AAA2-2A06-8A4C-AC0467248454}"/>
          </ac:spMkLst>
        </pc:spChg>
        <pc:grpChg chg="add del mod topLvl">
          <ac:chgData name="Alvaro Arenas Pingarron - BAS" userId="523a5efc-320f-455d-9ea4-37721a87b615" providerId="ADAL" clId="{61A9AA30-ED44-42F8-828B-1084F1CD91DE}" dt="2023-04-21T11:01:44.308" v="10028" actId="165"/>
          <ac:grpSpMkLst>
            <pc:docMk/>
            <pc:sldMk cId="2862920944" sldId="732"/>
            <ac:grpSpMk id="33" creationId="{05E74A5F-84BE-7F96-C99C-11B294E2EC91}"/>
          </ac:grpSpMkLst>
        </pc:grpChg>
        <pc:grpChg chg="add del mod topLvl">
          <ac:chgData name="Alvaro Arenas Pingarron - BAS" userId="523a5efc-320f-455d-9ea4-37721a87b615" providerId="ADAL" clId="{61A9AA30-ED44-42F8-828B-1084F1CD91DE}" dt="2023-04-21T11:02:02.373" v="10030" actId="165"/>
          <ac:grpSpMkLst>
            <pc:docMk/>
            <pc:sldMk cId="2862920944" sldId="732"/>
            <ac:grpSpMk id="34" creationId="{22188991-CF53-7F4F-6B8C-8838EF6ED8FB}"/>
          </ac:grpSpMkLst>
        </pc:grpChg>
        <pc:grpChg chg="add del mod topLvl">
          <ac:chgData name="Alvaro Arenas Pingarron - BAS" userId="523a5efc-320f-455d-9ea4-37721a87b615" providerId="ADAL" clId="{61A9AA30-ED44-42F8-828B-1084F1CD91DE}" dt="2023-04-21T11:01:56.396" v="10029" actId="165"/>
          <ac:grpSpMkLst>
            <pc:docMk/>
            <pc:sldMk cId="2862920944" sldId="732"/>
            <ac:grpSpMk id="35" creationId="{3CDC816C-B32D-1C9C-ED33-87A1A8977657}"/>
          </ac:grpSpMkLst>
        </pc:grpChg>
        <pc:grpChg chg="add del mod topLvl">
          <ac:chgData name="Alvaro Arenas Pingarron - BAS" userId="523a5efc-320f-455d-9ea4-37721a87b615" providerId="ADAL" clId="{61A9AA30-ED44-42F8-828B-1084F1CD91DE}" dt="2023-04-21T10:57:36.071" v="9909" actId="165"/>
          <ac:grpSpMkLst>
            <pc:docMk/>
            <pc:sldMk cId="2862920944" sldId="732"/>
            <ac:grpSpMk id="36" creationId="{0510D1C1-C7A8-3CA6-A3A5-6ABC8A3B12A0}"/>
          </ac:grpSpMkLst>
        </pc:grpChg>
        <pc:grpChg chg="add del mod">
          <ac:chgData name="Alvaro Arenas Pingarron - BAS" userId="523a5efc-320f-455d-9ea4-37721a87b615" providerId="ADAL" clId="{61A9AA30-ED44-42F8-828B-1084F1CD91DE}" dt="2023-04-21T10:57:14.438" v="9903" actId="165"/>
          <ac:grpSpMkLst>
            <pc:docMk/>
            <pc:sldMk cId="2862920944" sldId="732"/>
            <ac:grpSpMk id="37" creationId="{130C1CAF-8E55-8D86-828A-0BF8FB9D07F2}"/>
          </ac:grpSpMkLst>
        </pc:grpChg>
        <pc:grpChg chg="add del mod">
          <ac:chgData name="Alvaro Arenas Pingarron - BAS" userId="523a5efc-320f-455d-9ea4-37721a87b615" providerId="ADAL" clId="{61A9AA30-ED44-42F8-828B-1084F1CD91DE}" dt="2023-04-21T10:57:24.027" v="9907" actId="165"/>
          <ac:grpSpMkLst>
            <pc:docMk/>
            <pc:sldMk cId="2862920944" sldId="732"/>
            <ac:grpSpMk id="39" creationId="{2FDB5B80-E841-9EB7-FC48-028E92D9D90A}"/>
          </ac:grpSpMkLst>
        </pc:grpChg>
        <pc:grpChg chg="add del mod">
          <ac:chgData name="Alvaro Arenas Pingarron - BAS" userId="523a5efc-320f-455d-9ea4-37721a87b615" providerId="ADAL" clId="{61A9AA30-ED44-42F8-828B-1084F1CD91DE}" dt="2023-04-21T10:57:36.071" v="9909" actId="165"/>
          <ac:grpSpMkLst>
            <pc:docMk/>
            <pc:sldMk cId="2862920944" sldId="732"/>
            <ac:grpSpMk id="41" creationId="{B1ECF295-6BEA-5E97-FCF7-A335F8DC5265}"/>
          </ac:grpSpMkLst>
        </pc:grpChg>
        <pc:grpChg chg="add del mod">
          <ac:chgData name="Alvaro Arenas Pingarron - BAS" userId="523a5efc-320f-455d-9ea4-37721a87b615" providerId="ADAL" clId="{61A9AA30-ED44-42F8-828B-1084F1CD91DE}" dt="2023-04-21T10:57:10.509" v="9902" actId="165"/>
          <ac:grpSpMkLst>
            <pc:docMk/>
            <pc:sldMk cId="2862920944" sldId="732"/>
            <ac:grpSpMk id="43" creationId="{08D70AF8-2AF9-330A-2F9F-EB26C30A1DAC}"/>
          </ac:grpSpMkLst>
        </pc:grpChg>
        <pc:grpChg chg="add del mod topLvl">
          <ac:chgData name="Alvaro Arenas Pingarron - BAS" userId="523a5efc-320f-455d-9ea4-37721a87b615" providerId="ADAL" clId="{61A9AA30-ED44-42F8-828B-1084F1CD91DE}" dt="2023-04-21T11:02:02.373" v="10030" actId="165"/>
          <ac:grpSpMkLst>
            <pc:docMk/>
            <pc:sldMk cId="2862920944" sldId="732"/>
            <ac:grpSpMk id="46" creationId="{E449A952-77F7-E196-E05C-9D693E4DBFDB}"/>
          </ac:grpSpMkLst>
        </pc:grpChg>
        <pc:grpChg chg="add del mod">
          <ac:chgData name="Alvaro Arenas Pingarron - BAS" userId="523a5efc-320f-455d-9ea4-37721a87b615" providerId="ADAL" clId="{61A9AA30-ED44-42F8-828B-1084F1CD91DE}" dt="2023-04-21T11:01:44.308" v="10028" actId="165"/>
          <ac:grpSpMkLst>
            <pc:docMk/>
            <pc:sldMk cId="2862920944" sldId="732"/>
            <ac:grpSpMk id="47" creationId="{4CB6A03A-4959-12B8-16EE-03EA5EAE1F6C}"/>
          </ac:grpSpMkLst>
        </pc:grpChg>
        <pc:grpChg chg="add del mod">
          <ac:chgData name="Alvaro Arenas Pingarron - BAS" userId="523a5efc-320f-455d-9ea4-37721a87b615" providerId="ADAL" clId="{61A9AA30-ED44-42F8-828B-1084F1CD91DE}" dt="2023-04-21T11:01:44.308" v="10028" actId="165"/>
          <ac:grpSpMkLst>
            <pc:docMk/>
            <pc:sldMk cId="2862920944" sldId="732"/>
            <ac:grpSpMk id="48" creationId="{EB7577FC-9C4E-8014-757B-21770C9B8A39}"/>
          </ac:grpSpMkLst>
        </pc:grpChg>
        <pc:grpChg chg="add del mod">
          <ac:chgData name="Alvaro Arenas Pingarron - BAS" userId="523a5efc-320f-455d-9ea4-37721a87b615" providerId="ADAL" clId="{61A9AA30-ED44-42F8-828B-1084F1CD91DE}" dt="2023-04-21T11:01:44.308" v="10028" actId="165"/>
          <ac:grpSpMkLst>
            <pc:docMk/>
            <pc:sldMk cId="2862920944" sldId="732"/>
            <ac:grpSpMk id="49" creationId="{061E4CC2-14EF-8401-1086-6AB40AFFF747}"/>
          </ac:grpSpMkLst>
        </pc:grpChg>
        <pc:grpChg chg="add del mod">
          <ac:chgData name="Alvaro Arenas Pingarron - BAS" userId="523a5efc-320f-455d-9ea4-37721a87b615" providerId="ADAL" clId="{61A9AA30-ED44-42F8-828B-1084F1CD91DE}" dt="2023-04-21T11:01:36.539" v="10027" actId="165"/>
          <ac:grpSpMkLst>
            <pc:docMk/>
            <pc:sldMk cId="2862920944" sldId="732"/>
            <ac:grpSpMk id="50" creationId="{9756DE97-4A1E-8071-AAD2-68B27ED00A6A}"/>
          </ac:grpSpMkLst>
        </pc:grpChg>
        <pc:picChg chg="add mod topLvl">
          <ac:chgData name="Alvaro Arenas Pingarron - BAS" userId="523a5efc-320f-455d-9ea4-37721a87b615" providerId="ADAL" clId="{61A9AA30-ED44-42F8-828B-1084F1CD91DE}" dt="2023-04-21T11:06:43.587" v="10051"/>
          <ac:picMkLst>
            <pc:docMk/>
            <pc:sldMk cId="2862920944" sldId="732"/>
            <ac:picMk id="16" creationId="{D4BC7F1F-400F-9ABA-A98F-DC1733B84ECD}"/>
          </ac:picMkLst>
        </pc:picChg>
        <pc:picChg chg="add mod ord">
          <ac:chgData name="Alvaro Arenas Pingarron - BAS" userId="523a5efc-320f-455d-9ea4-37721a87b615" providerId="ADAL" clId="{61A9AA30-ED44-42F8-828B-1084F1CD91DE}" dt="2023-04-21T11:10:35.310" v="10072" actId="554"/>
          <ac:picMkLst>
            <pc:docMk/>
            <pc:sldMk cId="2862920944" sldId="732"/>
            <ac:picMk id="17" creationId="{64190F5D-318E-03E9-694C-1CB054920C4C}"/>
          </ac:picMkLst>
        </pc:picChg>
        <pc:picChg chg="add mod ord">
          <ac:chgData name="Alvaro Arenas Pingarron - BAS" userId="523a5efc-320f-455d-9ea4-37721a87b615" providerId="ADAL" clId="{61A9AA30-ED44-42F8-828B-1084F1CD91DE}" dt="2023-04-21T11:00:41.508" v="9990" actId="554"/>
          <ac:picMkLst>
            <pc:docMk/>
            <pc:sldMk cId="2862920944" sldId="732"/>
            <ac:picMk id="18" creationId="{97962243-234F-D27D-A0A6-566FA97AF9ED}"/>
          </ac:picMkLst>
        </pc:picChg>
        <pc:picChg chg="add mod ord">
          <ac:chgData name="Alvaro Arenas Pingarron - BAS" userId="523a5efc-320f-455d-9ea4-37721a87b615" providerId="ADAL" clId="{61A9AA30-ED44-42F8-828B-1084F1CD91DE}" dt="2023-04-21T11:00:51.150" v="9992" actId="554"/>
          <ac:picMkLst>
            <pc:docMk/>
            <pc:sldMk cId="2862920944" sldId="732"/>
            <ac:picMk id="19" creationId="{EA6CF5EC-79B8-4CF8-DF76-5640063AE0FE}"/>
          </ac:picMkLst>
        </pc:picChg>
        <pc:picChg chg="add mod ord">
          <ac:chgData name="Alvaro Arenas Pingarron - BAS" userId="523a5efc-320f-455d-9ea4-37721a87b615" providerId="ADAL" clId="{61A9AA30-ED44-42F8-828B-1084F1CD91DE}" dt="2023-04-21T11:00:46.461" v="9991" actId="554"/>
          <ac:picMkLst>
            <pc:docMk/>
            <pc:sldMk cId="2862920944" sldId="732"/>
            <ac:picMk id="20" creationId="{918C86A9-96CA-5CE0-68AA-A60BFA435E59}"/>
          </ac:picMkLst>
        </pc:picChg>
        <pc:picChg chg="add del mod">
          <ac:chgData name="Alvaro Arenas Pingarron - BAS" userId="523a5efc-320f-455d-9ea4-37721a87b615" providerId="ADAL" clId="{61A9AA30-ED44-42F8-828B-1084F1CD91DE}" dt="2023-04-20T18:04:25.133" v="8928" actId="478"/>
          <ac:picMkLst>
            <pc:docMk/>
            <pc:sldMk cId="2862920944" sldId="732"/>
            <ac:picMk id="22" creationId="{9E01CF33-59F1-35C8-BD67-A5A286D52F58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6:54.796" v="10052"/>
          <ac:picMkLst>
            <pc:docMk/>
            <pc:sldMk cId="2862920944" sldId="732"/>
            <ac:picMk id="22" creationId="{E3F2BD6F-2DB3-8DCF-6107-EEB3090611F6}"/>
          </ac:picMkLst>
        </pc:picChg>
        <pc:picChg chg="add del mod">
          <ac:chgData name="Alvaro Arenas Pingarron - BAS" userId="523a5efc-320f-455d-9ea4-37721a87b615" providerId="ADAL" clId="{61A9AA30-ED44-42F8-828B-1084F1CD91DE}" dt="2023-04-20T18:04:25.133" v="8928" actId="478"/>
          <ac:picMkLst>
            <pc:docMk/>
            <pc:sldMk cId="2862920944" sldId="732"/>
            <ac:picMk id="24" creationId="{780F253F-4BE4-FC0F-F6F6-2E7B3C760A76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7:07.403" v="10053"/>
          <ac:picMkLst>
            <pc:docMk/>
            <pc:sldMk cId="2862920944" sldId="732"/>
            <ac:picMk id="24" creationId="{F51FC7B8-FAAC-FD4C-540A-B2732267E6A8}"/>
          </ac:picMkLst>
        </pc:picChg>
        <pc:picChg chg="add del mod">
          <ac:chgData name="Alvaro Arenas Pingarron - BAS" userId="523a5efc-320f-455d-9ea4-37721a87b615" providerId="ADAL" clId="{61A9AA30-ED44-42F8-828B-1084F1CD91DE}" dt="2023-04-20T18:04:25.133" v="8928" actId="478"/>
          <ac:picMkLst>
            <pc:docMk/>
            <pc:sldMk cId="2862920944" sldId="732"/>
            <ac:picMk id="26" creationId="{B242E90B-0293-4D0A-5349-9C2A3C3A9377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6:04.457" v="10049"/>
          <ac:picMkLst>
            <pc:docMk/>
            <pc:sldMk cId="2862920944" sldId="732"/>
            <ac:picMk id="26" creationId="{D861CFA0-0B91-B3C4-EEC3-A40243BFF190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6:27.667" v="10050"/>
          <ac:picMkLst>
            <pc:docMk/>
            <pc:sldMk cId="2862920944" sldId="732"/>
            <ac:picMk id="28" creationId="{AE5A0D22-65B7-DE1A-6D8E-95904D3B9AF1}"/>
          </ac:picMkLst>
        </pc:picChg>
        <pc:picChg chg="add del mod">
          <ac:chgData name="Alvaro Arenas Pingarron - BAS" userId="523a5efc-320f-455d-9ea4-37721a87b615" providerId="ADAL" clId="{61A9AA30-ED44-42F8-828B-1084F1CD91DE}" dt="2023-04-20T18:04:25.133" v="8928" actId="478"/>
          <ac:picMkLst>
            <pc:docMk/>
            <pc:sldMk cId="2862920944" sldId="732"/>
            <ac:picMk id="28" creationId="{C214FD53-E50F-585C-34C5-77A6E21D21B6}"/>
          </ac:picMkLst>
        </pc:picChg>
        <pc:picChg chg="add del mod">
          <ac:chgData name="Alvaro Arenas Pingarron - BAS" userId="523a5efc-320f-455d-9ea4-37721a87b615" providerId="ADAL" clId="{61A9AA30-ED44-42F8-828B-1084F1CD91DE}" dt="2023-04-20T18:10:32.618" v="8955" actId="478"/>
          <ac:picMkLst>
            <pc:docMk/>
            <pc:sldMk cId="2862920944" sldId="732"/>
            <ac:picMk id="30" creationId="{7FCD8F2B-8F25-E92B-B10B-EF20637F02F0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4:29.890" v="10039"/>
          <ac:picMkLst>
            <pc:docMk/>
            <pc:sldMk cId="2862920944" sldId="732"/>
            <ac:picMk id="30" creationId="{831253A6-616E-6419-597E-539E39F269A7}"/>
          </ac:picMkLst>
        </pc:picChg>
        <pc:picChg chg="add del mod">
          <ac:chgData name="Alvaro Arenas Pingarron - BAS" userId="523a5efc-320f-455d-9ea4-37721a87b615" providerId="ADAL" clId="{61A9AA30-ED44-42F8-828B-1084F1CD91DE}" dt="2023-04-20T18:10:32.618" v="8955" actId="478"/>
          <ac:picMkLst>
            <pc:docMk/>
            <pc:sldMk cId="2862920944" sldId="732"/>
            <ac:picMk id="32" creationId="{5791A902-6D76-C1DA-94C3-C240FE649FD3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5:42.452" v="10048"/>
          <ac:picMkLst>
            <pc:docMk/>
            <pc:sldMk cId="2862920944" sldId="732"/>
            <ac:picMk id="32" creationId="{EF4A8FBF-5DC4-2B82-81A9-C605E5590D19}"/>
          </ac:picMkLst>
        </pc:picChg>
        <pc:picChg chg="add del mod">
          <ac:chgData name="Alvaro Arenas Pingarron - BAS" userId="523a5efc-320f-455d-9ea4-37721a87b615" providerId="ADAL" clId="{61A9AA30-ED44-42F8-828B-1084F1CD91DE}" dt="2023-04-20T18:10:32.618" v="8955" actId="478"/>
          <ac:picMkLst>
            <pc:docMk/>
            <pc:sldMk cId="2862920944" sldId="732"/>
            <ac:picMk id="34" creationId="{3E795A02-D8B5-1F91-2FA1-259827174541}"/>
          </ac:picMkLst>
        </pc:picChg>
        <pc:picChg chg="add del mod">
          <ac:chgData name="Alvaro Arenas Pingarron - BAS" userId="523a5efc-320f-455d-9ea4-37721a87b615" providerId="ADAL" clId="{61A9AA30-ED44-42F8-828B-1084F1CD91DE}" dt="2023-04-20T18:10:32.618" v="8955" actId="478"/>
          <ac:picMkLst>
            <pc:docMk/>
            <pc:sldMk cId="2862920944" sldId="732"/>
            <ac:picMk id="36" creationId="{B6AD85E0-2973-D438-00FB-A30CA85BBE9C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3:38.130" v="10038"/>
          <ac:picMkLst>
            <pc:docMk/>
            <pc:sldMk cId="2862920944" sldId="732"/>
            <ac:picMk id="38" creationId="{70E0194A-33A8-7EBA-F89A-76CA2E7F982E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3:09.257" v="10035"/>
          <ac:picMkLst>
            <pc:docMk/>
            <pc:sldMk cId="2862920944" sldId="732"/>
            <ac:picMk id="40" creationId="{EE4A4E8C-EAE4-5F60-9773-5A4C581305B0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3:19.285" v="10036"/>
          <ac:picMkLst>
            <pc:docMk/>
            <pc:sldMk cId="2862920944" sldId="732"/>
            <ac:picMk id="42" creationId="{D91C5752-56B2-6656-CE0B-43A6AD888D1E}"/>
          </ac:picMkLst>
        </pc:picChg>
        <pc:picChg chg="add mod topLvl">
          <ac:chgData name="Alvaro Arenas Pingarron - BAS" userId="523a5efc-320f-455d-9ea4-37721a87b615" providerId="ADAL" clId="{61A9AA30-ED44-42F8-828B-1084F1CD91DE}" dt="2023-04-21T11:03:28.937" v="10037"/>
          <ac:picMkLst>
            <pc:docMk/>
            <pc:sldMk cId="2862920944" sldId="732"/>
            <ac:picMk id="44" creationId="{D3E0EF28-0285-B3EA-3D06-8B1D17F43B00}"/>
          </ac:picMkLst>
        </pc:picChg>
        <pc:picChg chg="add del mod">
          <ac:chgData name="Alvaro Arenas Pingarron - BAS" userId="523a5efc-320f-455d-9ea4-37721a87b615" providerId="ADAL" clId="{61A9AA30-ED44-42F8-828B-1084F1CD91DE}" dt="2023-04-21T10:36:21.247" v="9696" actId="478"/>
          <ac:picMkLst>
            <pc:docMk/>
            <pc:sldMk cId="2862920944" sldId="732"/>
            <ac:picMk id="45" creationId="{C9910C36-F27B-35E2-5A92-6141BD758A95}"/>
          </ac:picMkLst>
        </pc:picChg>
        <pc:picChg chg="add mod">
          <ac:chgData name="Alvaro Arenas Pingarron - BAS" userId="523a5efc-320f-455d-9ea4-37721a87b615" providerId="ADAL" clId="{61A9AA30-ED44-42F8-828B-1084F1CD91DE}" dt="2023-04-21T11:10:35.310" v="10072" actId="554"/>
          <ac:picMkLst>
            <pc:docMk/>
            <pc:sldMk cId="2862920944" sldId="732"/>
            <ac:picMk id="51" creationId="{243BB555-6AD7-9F03-6084-0E6473DDC847}"/>
          </ac:picMkLst>
        </pc:picChg>
        <pc:picChg chg="add mod">
          <ac:chgData name="Alvaro Arenas Pingarron - BAS" userId="523a5efc-320f-455d-9ea4-37721a87b615" providerId="ADAL" clId="{61A9AA30-ED44-42F8-828B-1084F1CD91DE}" dt="2023-04-21T11:00:41.508" v="9990" actId="554"/>
          <ac:picMkLst>
            <pc:docMk/>
            <pc:sldMk cId="2862920944" sldId="732"/>
            <ac:picMk id="52" creationId="{1AEAE51C-7F0D-89B3-3CCB-FE1A9C457E50}"/>
          </ac:picMkLst>
        </pc:picChg>
        <pc:picChg chg="add mod">
          <ac:chgData name="Alvaro Arenas Pingarron - BAS" userId="523a5efc-320f-455d-9ea4-37721a87b615" providerId="ADAL" clId="{61A9AA30-ED44-42F8-828B-1084F1CD91DE}" dt="2023-04-21T11:01:29.162" v="10026" actId="12788"/>
          <ac:picMkLst>
            <pc:docMk/>
            <pc:sldMk cId="2862920944" sldId="732"/>
            <ac:picMk id="53" creationId="{3BCFA949-8769-0772-ACB4-BC0C66918E37}"/>
          </ac:picMkLst>
        </pc:picChg>
        <pc:picChg chg="add mod">
          <ac:chgData name="Alvaro Arenas Pingarron - BAS" userId="523a5efc-320f-455d-9ea4-37721a87b615" providerId="ADAL" clId="{61A9AA30-ED44-42F8-828B-1084F1CD91DE}" dt="2023-04-21T11:00:46.461" v="9991" actId="554"/>
          <ac:picMkLst>
            <pc:docMk/>
            <pc:sldMk cId="2862920944" sldId="732"/>
            <ac:picMk id="54" creationId="{CBDD6348-BB66-36A8-2DE2-CED679D3B1F9}"/>
          </ac:picMkLst>
        </pc:picChg>
        <pc:picChg chg="add mod">
          <ac:chgData name="Alvaro Arenas Pingarron - BAS" userId="523a5efc-320f-455d-9ea4-37721a87b615" providerId="ADAL" clId="{61A9AA30-ED44-42F8-828B-1084F1CD91DE}" dt="2023-04-21T11:10:35.310" v="10072" actId="554"/>
          <ac:picMkLst>
            <pc:docMk/>
            <pc:sldMk cId="2862920944" sldId="732"/>
            <ac:picMk id="55" creationId="{BF8793A1-A1A8-F5E9-E48D-B0527D1D1F7C}"/>
          </ac:picMkLst>
        </pc:picChg>
      </pc:sldChg>
      <pc:sldChg chg="add del">
        <pc:chgData name="Alvaro Arenas Pingarron - BAS" userId="523a5efc-320f-455d-9ea4-37721a87b615" providerId="ADAL" clId="{61A9AA30-ED44-42F8-828B-1084F1CD91DE}" dt="2023-04-06T12:00:47.007" v="2442"/>
        <pc:sldMkLst>
          <pc:docMk/>
          <pc:sldMk cId="488216003" sldId="733"/>
        </pc:sldMkLst>
      </pc:sldChg>
      <pc:sldChg chg="add del">
        <pc:chgData name="Alvaro Arenas Pingarron - BAS" userId="523a5efc-320f-455d-9ea4-37721a87b615" providerId="ADAL" clId="{61A9AA30-ED44-42F8-828B-1084F1CD91DE}" dt="2023-04-06T12:01:34.187" v="2448" actId="47"/>
        <pc:sldMkLst>
          <pc:docMk/>
          <pc:sldMk cId="2290831155" sldId="733"/>
        </pc:sldMkLst>
      </pc:sldChg>
      <pc:sldChg chg="addSp delSp modSp add mod">
        <pc:chgData name="Alvaro Arenas Pingarron - BAS" userId="523a5efc-320f-455d-9ea4-37721a87b615" providerId="ADAL" clId="{61A9AA30-ED44-42F8-828B-1084F1CD91DE}" dt="2023-04-21T14:08:59.895" v="10343" actId="20577"/>
        <pc:sldMkLst>
          <pc:docMk/>
          <pc:sldMk cId="2391195854" sldId="733"/>
        </pc:sldMkLst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1T14:08:59.895" v="10343" actId="20577"/>
          <ac:spMkLst>
            <pc:docMk/>
            <pc:sldMk cId="2391195854" sldId="733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0T09:28:24.681" v="5756" actId="554"/>
          <ac:spMkLst>
            <pc:docMk/>
            <pc:sldMk cId="2391195854" sldId="733"/>
            <ac:spMk id="10" creationId="{C573C506-1FDA-B463-9DCD-7E17616187D9}"/>
          </ac:spMkLst>
        </pc:spChg>
        <pc:spChg chg="del">
          <ac:chgData name="Alvaro Arenas Pingarron - BAS" userId="523a5efc-320f-455d-9ea4-37721a87b615" providerId="ADAL" clId="{61A9AA30-ED44-42F8-828B-1084F1CD91DE}" dt="2023-04-21T14:08:15.215" v="10326" actId="478"/>
          <ac:spMkLst>
            <pc:docMk/>
            <pc:sldMk cId="2391195854" sldId="733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09:28:24.681" v="5756" actId="554"/>
          <ac:spMkLst>
            <pc:docMk/>
            <pc:sldMk cId="2391195854" sldId="733"/>
            <ac:spMk id="12" creationId="{0BC0C8C7-1F7F-5608-AC48-21000F7F038E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13" creationId="{2730516E-F7F6-43AD-CB74-CD61D6E4AC53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14" creationId="{6B2B96C4-13F3-DBFC-0FD8-98B93C265F57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15" creationId="{88BFC279-78FC-C3E4-C28A-C67A8C6AAE4A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17" creationId="{F4B9F126-ED15-78F2-05D5-3C19091C9F00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18" creationId="{141F8887-7CF0-2B8D-B722-DC41001883B1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19" creationId="{BCB3CAC8-832E-7396-8DBB-498F1BA05F42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20" creationId="{B57300BC-EC9D-0912-6322-25968FC3DF56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21" creationId="{D134313F-115D-64BD-2866-AFEF3F0B7665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22" creationId="{B20879C2-C964-A47B-B54A-9E1E5C555C1D}"/>
          </ac:spMkLst>
        </pc:spChg>
        <pc:spChg chg="add mod">
          <ac:chgData name="Alvaro Arenas Pingarron - BAS" userId="523a5efc-320f-455d-9ea4-37721a87b615" providerId="ADAL" clId="{61A9AA30-ED44-42F8-828B-1084F1CD91DE}" dt="2023-04-21T14:08:15.428" v="10327"/>
          <ac:spMkLst>
            <pc:docMk/>
            <pc:sldMk cId="2391195854" sldId="733"/>
            <ac:spMk id="23" creationId="{95B0A041-0C8A-42FA-A929-B1CBCB76BEB8}"/>
          </ac:spMkLst>
        </pc:spChg>
        <pc:picChg chg="add del mod">
          <ac:chgData name="Alvaro Arenas Pingarron - BAS" userId="523a5efc-320f-455d-9ea4-37721a87b615" providerId="ADAL" clId="{61A9AA30-ED44-42F8-828B-1084F1CD91DE}" dt="2023-04-06T12:08:54.626" v="2504" actId="21"/>
          <ac:picMkLst>
            <pc:docMk/>
            <pc:sldMk cId="2391195854" sldId="733"/>
            <ac:picMk id="12" creationId="{EEBA232D-2B8E-FDAC-DF4C-8226BA7A0D10}"/>
          </ac:picMkLst>
        </pc:picChg>
        <pc:picChg chg="add del mod">
          <ac:chgData name="Alvaro Arenas Pingarron - BAS" userId="523a5efc-320f-455d-9ea4-37721a87b615" providerId="ADAL" clId="{61A9AA30-ED44-42F8-828B-1084F1CD91DE}" dt="2023-04-06T12:08:43.494" v="2502" actId="21"/>
          <ac:picMkLst>
            <pc:docMk/>
            <pc:sldMk cId="2391195854" sldId="733"/>
            <ac:picMk id="14" creationId="{7564AEE5-FE82-56E2-9965-4205DBDF4439}"/>
          </ac:picMkLst>
        </pc:picChg>
        <pc:picChg chg="add mod">
          <ac:chgData name="Alvaro Arenas Pingarron - BAS" userId="523a5efc-320f-455d-9ea4-37721a87b615" providerId="ADAL" clId="{61A9AA30-ED44-42F8-828B-1084F1CD91DE}" dt="2023-04-06T12:12:23.096" v="2520" actId="2085"/>
          <ac:picMkLst>
            <pc:docMk/>
            <pc:sldMk cId="2391195854" sldId="733"/>
            <ac:picMk id="16" creationId="{12049A43-5445-FB28-8BB0-3648FDD6F46A}"/>
          </ac:picMkLst>
        </pc:picChg>
      </pc:sldChg>
      <pc:sldChg chg="add del">
        <pc:chgData name="Alvaro Arenas Pingarron - BAS" userId="523a5efc-320f-455d-9ea4-37721a87b615" providerId="ADAL" clId="{61A9AA30-ED44-42F8-828B-1084F1CD91DE}" dt="2023-04-06T12:00:24.892" v="2436"/>
        <pc:sldMkLst>
          <pc:docMk/>
          <pc:sldMk cId="2527296101" sldId="733"/>
        </pc:sldMkLst>
      </pc:sldChg>
      <pc:sldChg chg="addSp delSp modSp add mod">
        <pc:chgData name="Alvaro Arenas Pingarron - BAS" userId="523a5efc-320f-455d-9ea4-37721a87b615" providerId="ADAL" clId="{61A9AA30-ED44-42F8-828B-1084F1CD91DE}" dt="2023-04-21T14:09:06.363" v="10345"/>
        <pc:sldMkLst>
          <pc:docMk/>
          <pc:sldMk cId="3435284840" sldId="734"/>
        </pc:sldMkLst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16:44:40.493" v="5608" actId="20577"/>
          <ac:spMkLst>
            <pc:docMk/>
            <pc:sldMk cId="3435284840" sldId="734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21T14:09:05.976" v="10344" actId="478"/>
          <ac:spMkLst>
            <pc:docMk/>
            <pc:sldMk cId="3435284840" sldId="734"/>
            <ac:spMk id="11" creationId="{CEC202FF-BC55-A20F-7CFE-C9E4AED193F1}"/>
          </ac:spMkLst>
        </pc:spChg>
        <pc:spChg chg="add del mod">
          <ac:chgData name="Alvaro Arenas Pingarron - BAS" userId="523a5efc-320f-455d-9ea4-37721a87b615" providerId="ADAL" clId="{61A9AA30-ED44-42F8-828B-1084F1CD91DE}" dt="2023-04-21T10:11:58.336" v="9287"/>
          <ac:spMkLst>
            <pc:docMk/>
            <pc:sldMk cId="3435284840" sldId="734"/>
            <ac:spMk id="12" creationId="{5C2FB9FB-8458-D7A8-159A-9F9E2141F024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12" creationId="{C464A46B-CE2B-6967-2D8F-9B8D949D7346}"/>
          </ac:spMkLst>
        </pc:spChg>
        <pc:spChg chg="add mod">
          <ac:chgData name="Alvaro Arenas Pingarron - BAS" userId="523a5efc-320f-455d-9ea4-37721a87b615" providerId="ADAL" clId="{61A9AA30-ED44-42F8-828B-1084F1CD91DE}" dt="2023-04-06T12:13:12.502" v="2522"/>
          <ac:spMkLst>
            <pc:docMk/>
            <pc:sldMk cId="3435284840" sldId="734"/>
            <ac:spMk id="13" creationId="{56CC3E31-F98C-D615-9A63-4BE4E886F5CB}"/>
          </ac:spMkLst>
        </pc:spChg>
        <pc:spChg chg="add mod">
          <ac:chgData name="Alvaro Arenas Pingarron - BAS" userId="523a5efc-320f-455d-9ea4-37721a87b615" providerId="ADAL" clId="{61A9AA30-ED44-42F8-828B-1084F1CD91DE}" dt="2023-04-06T12:13:12.502" v="2522"/>
          <ac:spMkLst>
            <pc:docMk/>
            <pc:sldMk cId="3435284840" sldId="734"/>
            <ac:spMk id="14" creationId="{1708C2C8-C51F-965B-82B9-3E5A49529753}"/>
          </ac:spMkLst>
        </pc:spChg>
        <pc:spChg chg="add mod">
          <ac:chgData name="Alvaro Arenas Pingarron - BAS" userId="523a5efc-320f-455d-9ea4-37721a87b615" providerId="ADAL" clId="{61A9AA30-ED44-42F8-828B-1084F1CD91DE}" dt="2023-04-06T12:13:12.502" v="2522"/>
          <ac:spMkLst>
            <pc:docMk/>
            <pc:sldMk cId="3435284840" sldId="734"/>
            <ac:spMk id="15" creationId="{E8FBC435-52B8-2ADE-6BF5-63F7915067CE}"/>
          </ac:spMkLst>
        </pc:spChg>
        <pc:spChg chg="add del mod">
          <ac:chgData name="Alvaro Arenas Pingarron - BAS" userId="523a5efc-320f-455d-9ea4-37721a87b615" providerId="ADAL" clId="{61A9AA30-ED44-42F8-828B-1084F1CD91DE}" dt="2023-04-21T10:11:58.336" v="9287"/>
          <ac:spMkLst>
            <pc:docMk/>
            <pc:sldMk cId="3435284840" sldId="734"/>
            <ac:spMk id="16" creationId="{1E46B809-EB89-7E37-00D3-9ADD671D6356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16" creationId="{ABE405D2-BCF6-046C-B017-34D4B250A4C5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17" creationId="{2C2489EB-6F6C-9DAC-E926-B055F6334829}"/>
          </ac:spMkLst>
        </pc:spChg>
        <pc:spChg chg="add del mod">
          <ac:chgData name="Alvaro Arenas Pingarron - BAS" userId="523a5efc-320f-455d-9ea4-37721a87b615" providerId="ADAL" clId="{61A9AA30-ED44-42F8-828B-1084F1CD91DE}" dt="2023-04-21T10:11:58.336" v="9287"/>
          <ac:spMkLst>
            <pc:docMk/>
            <pc:sldMk cId="3435284840" sldId="734"/>
            <ac:spMk id="17" creationId="{71EA997D-16FA-ABDB-FD22-D971D0137BE1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18" creationId="{61F6C50D-ECA4-7EDE-E64B-48982CC45CA5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19" creationId="{3F5ABE0B-BB86-3CD9-704F-C79026638EFE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20" creationId="{2906A24F-BCAA-922B-8A3D-F799200F19BF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21" creationId="{B668DAF1-A4E5-01D3-1BEF-444B9757681C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22" creationId="{53776D3E-E710-599E-AE82-924DE48C3E1B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23" creationId="{54AC08F3-F096-A661-025E-CCAACD6D2B86}"/>
          </ac:spMkLst>
        </pc:spChg>
        <pc:spChg chg="add mod">
          <ac:chgData name="Alvaro Arenas Pingarron - BAS" userId="523a5efc-320f-455d-9ea4-37721a87b615" providerId="ADAL" clId="{61A9AA30-ED44-42F8-828B-1084F1CD91DE}" dt="2023-04-21T14:09:06.363" v="10345"/>
          <ac:spMkLst>
            <pc:docMk/>
            <pc:sldMk cId="3435284840" sldId="734"/>
            <ac:spMk id="24" creationId="{809D226B-2EC1-D1FC-A96C-67B58D95E19F}"/>
          </ac:spMkLst>
        </pc:spChg>
        <pc:picChg chg="add mod">
          <ac:chgData name="Alvaro Arenas Pingarron - BAS" userId="523a5efc-320f-455d-9ea4-37721a87b615" providerId="ADAL" clId="{61A9AA30-ED44-42F8-828B-1084F1CD91DE}" dt="2023-04-06T12:10:19.333" v="2513" actId="1076"/>
          <ac:picMkLst>
            <pc:docMk/>
            <pc:sldMk cId="3435284840" sldId="734"/>
            <ac:picMk id="10" creationId="{BB955545-377A-3FD6-D146-8EF095A7D94B}"/>
          </ac:picMkLst>
        </pc:picChg>
        <pc:picChg chg="add del mod">
          <ac:chgData name="Alvaro Arenas Pingarron - BAS" userId="523a5efc-320f-455d-9ea4-37721a87b615" providerId="ADAL" clId="{61A9AA30-ED44-42F8-828B-1084F1CD91DE}" dt="2023-04-06T12:10:24.817" v="2514" actId="21"/>
          <ac:picMkLst>
            <pc:docMk/>
            <pc:sldMk cId="3435284840" sldId="734"/>
            <ac:picMk id="12" creationId="{6F307C1C-CB75-F4CD-3284-70C57090AC75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09:11.277" v="10347"/>
        <pc:sldMkLst>
          <pc:docMk/>
          <pc:sldMk cId="2962126786" sldId="735"/>
        </pc:sldMkLst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16:44:48.037" v="5614" actId="20577"/>
          <ac:spMkLst>
            <pc:docMk/>
            <pc:sldMk cId="2962126786" sldId="735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10" creationId="{4C904F53-7C68-AFCF-D0A6-3ECD4C9FE49B}"/>
          </ac:spMkLst>
        </pc:spChg>
        <pc:spChg chg="del">
          <ac:chgData name="Alvaro Arenas Pingarron - BAS" userId="523a5efc-320f-455d-9ea4-37721a87b615" providerId="ADAL" clId="{61A9AA30-ED44-42F8-828B-1084F1CD91DE}" dt="2023-04-21T14:09:10.917" v="10346" actId="478"/>
          <ac:spMkLst>
            <pc:docMk/>
            <pc:sldMk cId="2962126786" sldId="735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06T12:13:01.018" v="2521"/>
          <ac:spMkLst>
            <pc:docMk/>
            <pc:sldMk cId="2962126786" sldId="735"/>
            <ac:spMk id="13" creationId="{572B9C98-A5FB-EF44-635E-16F24C3AB2E2}"/>
          </ac:spMkLst>
        </pc:spChg>
        <pc:spChg chg="add mod">
          <ac:chgData name="Alvaro Arenas Pingarron - BAS" userId="523a5efc-320f-455d-9ea4-37721a87b615" providerId="ADAL" clId="{61A9AA30-ED44-42F8-828B-1084F1CD91DE}" dt="2023-04-06T12:13:43.636" v="2524" actId="207"/>
          <ac:spMkLst>
            <pc:docMk/>
            <pc:sldMk cId="2962126786" sldId="735"/>
            <ac:spMk id="14" creationId="{821BDBE0-D707-C7CC-DEC5-534213E1CE32}"/>
          </ac:spMkLst>
        </pc:spChg>
        <pc:spChg chg="add mod">
          <ac:chgData name="Alvaro Arenas Pingarron - BAS" userId="523a5efc-320f-455d-9ea4-37721a87b615" providerId="ADAL" clId="{61A9AA30-ED44-42F8-828B-1084F1CD91DE}" dt="2023-04-06T12:13:01.018" v="2521"/>
          <ac:spMkLst>
            <pc:docMk/>
            <pc:sldMk cId="2962126786" sldId="735"/>
            <ac:spMk id="15" creationId="{49F5B14A-78C3-DF7F-72AE-1BF0EF1074F6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16" creationId="{D06023EA-0B44-9DAC-EE0D-29F8A0269591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17" creationId="{7ADBB637-894A-F1A5-2681-CF416713EB1C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18" creationId="{6E7430E3-25BC-68FF-F979-8549918256F9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19" creationId="{EC3FD8AC-2CA3-64AF-2234-99BDE52FAAA4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20" creationId="{761195A4-AF91-0E11-982B-1ACF0B6C0937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21" creationId="{008A44FE-D69C-C7A5-A9C6-93EF93EDA131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22" creationId="{E8E5E1C9-6F0A-CE12-4710-BBE6764E6124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23" creationId="{6C26C574-FC4B-4ADB-B8B3-00BF5BB1F7C8}"/>
          </ac:spMkLst>
        </pc:spChg>
        <pc:spChg chg="add mod">
          <ac:chgData name="Alvaro Arenas Pingarron - BAS" userId="523a5efc-320f-455d-9ea4-37721a87b615" providerId="ADAL" clId="{61A9AA30-ED44-42F8-828B-1084F1CD91DE}" dt="2023-04-21T14:09:11.277" v="10347"/>
          <ac:spMkLst>
            <pc:docMk/>
            <pc:sldMk cId="2962126786" sldId="735"/>
            <ac:spMk id="24" creationId="{0E5A207E-B808-FDB7-F76F-99B20A4F175D}"/>
          </ac:spMkLst>
        </pc:spChg>
        <pc:picChg chg="add del mod">
          <ac:chgData name="Alvaro Arenas Pingarron - BAS" userId="523a5efc-320f-455d-9ea4-37721a87b615" providerId="ADAL" clId="{61A9AA30-ED44-42F8-828B-1084F1CD91DE}" dt="2023-04-06T12:09:58.743" v="2509" actId="21"/>
          <ac:picMkLst>
            <pc:docMk/>
            <pc:sldMk cId="2962126786" sldId="735"/>
            <ac:picMk id="10" creationId="{7C51644A-DAF5-1170-8706-18F4B83EB00D}"/>
          </ac:picMkLst>
        </pc:picChg>
        <pc:picChg chg="add mod">
          <ac:chgData name="Alvaro Arenas Pingarron - BAS" userId="523a5efc-320f-455d-9ea4-37721a87b615" providerId="ADAL" clId="{61A9AA30-ED44-42F8-828B-1084F1CD91DE}" dt="2023-04-06T12:10:26.354" v="2515"/>
          <ac:picMkLst>
            <pc:docMk/>
            <pc:sldMk cId="2962126786" sldId="735"/>
            <ac:picMk id="12" creationId="{76E57420-CB4C-48A2-2576-3D4965F631B9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06T12:12:17.777" v="2519" actId="47"/>
        <pc:sldMkLst>
          <pc:docMk/>
          <pc:sldMk cId="1888294838" sldId="736"/>
        </pc:sldMkLst>
        <pc:picChg chg="mod">
          <ac:chgData name="Alvaro Arenas Pingarron - BAS" userId="523a5efc-320f-455d-9ea4-37721a87b615" providerId="ADAL" clId="{61A9AA30-ED44-42F8-828B-1084F1CD91DE}" dt="2023-04-06T12:11:36.330" v="2517" actId="692"/>
          <ac:picMkLst>
            <pc:docMk/>
            <pc:sldMk cId="1888294838" sldId="736"/>
            <ac:picMk id="12" creationId="{CBF40E80-589F-5DA8-0725-6F4931416C77}"/>
          </ac:picMkLst>
        </pc:picChg>
      </pc:sldChg>
      <pc:sldChg chg="addSp delSp modSp add mod ord">
        <pc:chgData name="Alvaro Arenas Pingarron - BAS" userId="523a5efc-320f-455d-9ea4-37721a87b615" providerId="ADAL" clId="{61A9AA30-ED44-42F8-828B-1084F1CD91DE}" dt="2023-04-21T14:28:33.381" v="10494"/>
        <pc:sldMkLst>
          <pc:docMk/>
          <pc:sldMk cId="3834681410" sldId="736"/>
        </pc:sldMkLst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1T14:08:53.022" v="10335" actId="20577"/>
          <ac:spMkLst>
            <pc:docMk/>
            <pc:sldMk cId="3834681410" sldId="736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21T14:08:10.868" v="10324" actId="478"/>
          <ac:spMkLst>
            <pc:docMk/>
            <pc:sldMk cId="3834681410" sldId="736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09:26:48.834" v="5741" actId="255"/>
          <ac:spMkLst>
            <pc:docMk/>
            <pc:sldMk cId="3834681410" sldId="736"/>
            <ac:spMk id="14" creationId="{E7B278CB-5457-BDE7-BD7E-9E528DC713C6}"/>
          </ac:spMkLst>
        </pc:spChg>
        <pc:spChg chg="add mod">
          <ac:chgData name="Alvaro Arenas Pingarron - BAS" userId="523a5efc-320f-455d-9ea4-37721a87b615" providerId="ADAL" clId="{61A9AA30-ED44-42F8-828B-1084F1CD91DE}" dt="2023-04-20T09:27:13.283" v="5748" actId="20577"/>
          <ac:spMkLst>
            <pc:docMk/>
            <pc:sldMk cId="3834681410" sldId="736"/>
            <ac:spMk id="16" creationId="{997B90AA-269C-DA34-9C74-F046A9198C0B}"/>
          </ac:spMkLst>
        </pc:spChg>
        <pc:spChg chg="add mod">
          <ac:chgData name="Alvaro Arenas Pingarron - BAS" userId="523a5efc-320f-455d-9ea4-37721a87b615" providerId="ADAL" clId="{61A9AA30-ED44-42F8-828B-1084F1CD91DE}" dt="2023-04-20T09:28:53.908" v="5773" actId="1038"/>
          <ac:spMkLst>
            <pc:docMk/>
            <pc:sldMk cId="3834681410" sldId="736"/>
            <ac:spMk id="17" creationId="{F2CA3002-90FA-813B-1B06-63FCD240F89D}"/>
          </ac:spMkLst>
        </pc:spChg>
        <pc:spChg chg="add mod">
          <ac:chgData name="Alvaro Arenas Pingarron - BAS" userId="523a5efc-320f-455d-9ea4-37721a87b615" providerId="ADAL" clId="{61A9AA30-ED44-42F8-828B-1084F1CD91DE}" dt="2023-04-21T10:22:31.244" v="9460" actId="1076"/>
          <ac:spMkLst>
            <pc:docMk/>
            <pc:sldMk cId="3834681410" sldId="736"/>
            <ac:spMk id="18" creationId="{DE0D1B4D-540F-9E04-902E-53BD6D0621EF}"/>
          </ac:spMkLst>
        </pc:spChg>
        <pc:spChg chg="add mod">
          <ac:chgData name="Alvaro Arenas Pingarron - BAS" userId="523a5efc-320f-455d-9ea4-37721a87b615" providerId="ADAL" clId="{61A9AA30-ED44-42F8-828B-1084F1CD91DE}" dt="2023-04-20T09:29:54.485" v="5782" actId="1076"/>
          <ac:spMkLst>
            <pc:docMk/>
            <pc:sldMk cId="3834681410" sldId="736"/>
            <ac:spMk id="19" creationId="{BB8D6405-92E0-EE2B-3703-57D99350BBD8}"/>
          </ac:spMkLst>
        </pc:spChg>
        <pc:spChg chg="add mod">
          <ac:chgData name="Alvaro Arenas Pingarron - BAS" userId="523a5efc-320f-455d-9ea4-37721a87b615" providerId="ADAL" clId="{61A9AA30-ED44-42F8-828B-1084F1CD91DE}" dt="2023-04-20T09:30:34.981" v="5791" actId="1076"/>
          <ac:spMkLst>
            <pc:docMk/>
            <pc:sldMk cId="3834681410" sldId="736"/>
            <ac:spMk id="20" creationId="{844AAC81-23EC-19DA-D632-DD1B6FE4E23F}"/>
          </ac:spMkLst>
        </pc:spChg>
        <pc:spChg chg="add mod">
          <ac:chgData name="Alvaro Arenas Pingarron - BAS" userId="523a5efc-320f-455d-9ea4-37721a87b615" providerId="ADAL" clId="{61A9AA30-ED44-42F8-828B-1084F1CD91DE}" dt="2023-04-20T09:43:44.557" v="5987" actId="12788"/>
          <ac:spMkLst>
            <pc:docMk/>
            <pc:sldMk cId="3834681410" sldId="736"/>
            <ac:spMk id="21" creationId="{A5C999D4-0D16-2B3F-E8EF-EDEA1FFD2BAF}"/>
          </ac:spMkLst>
        </pc:spChg>
        <pc:spChg chg="add del mod">
          <ac:chgData name="Alvaro Arenas Pingarron - BAS" userId="523a5efc-320f-455d-9ea4-37721a87b615" providerId="ADAL" clId="{61A9AA30-ED44-42F8-828B-1084F1CD91DE}" dt="2023-04-20T09:36:00.704" v="5839" actId="478"/>
          <ac:spMkLst>
            <pc:docMk/>
            <pc:sldMk cId="3834681410" sldId="736"/>
            <ac:spMk id="22" creationId="{CAF63AAD-82CD-4240-72F9-EF5C78F4709D}"/>
          </ac:spMkLst>
        </pc:spChg>
        <pc:spChg chg="add del mod">
          <ac:chgData name="Alvaro Arenas Pingarron - BAS" userId="523a5efc-320f-455d-9ea4-37721a87b615" providerId="ADAL" clId="{61A9AA30-ED44-42F8-828B-1084F1CD91DE}" dt="2023-04-20T09:36:02.144" v="5840" actId="478"/>
          <ac:spMkLst>
            <pc:docMk/>
            <pc:sldMk cId="3834681410" sldId="736"/>
            <ac:spMk id="23" creationId="{D054DAC6-DB9D-9CBE-9953-D7CCC022B0EF}"/>
          </ac:spMkLst>
        </pc:spChg>
        <pc:spChg chg="add del mod">
          <ac:chgData name="Alvaro Arenas Pingarron - BAS" userId="523a5efc-320f-455d-9ea4-37721a87b615" providerId="ADAL" clId="{61A9AA30-ED44-42F8-828B-1084F1CD91DE}" dt="2023-04-20T09:36:03.943" v="5841" actId="478"/>
          <ac:spMkLst>
            <pc:docMk/>
            <pc:sldMk cId="3834681410" sldId="736"/>
            <ac:spMk id="24" creationId="{026D4069-C2CB-4D27-3C41-EB4AD99021C0}"/>
          </ac:spMkLst>
        </pc:spChg>
        <pc:spChg chg="add mod">
          <ac:chgData name="Alvaro Arenas Pingarron - BAS" userId="523a5efc-320f-455d-9ea4-37721a87b615" providerId="ADAL" clId="{61A9AA30-ED44-42F8-828B-1084F1CD91DE}" dt="2023-04-20T09:43:44.557" v="5987" actId="12788"/>
          <ac:spMkLst>
            <pc:docMk/>
            <pc:sldMk cId="3834681410" sldId="736"/>
            <ac:spMk id="25" creationId="{07E76798-6643-A592-0A89-04248B4F788C}"/>
          </ac:spMkLst>
        </pc:spChg>
        <pc:spChg chg="add del mod">
          <ac:chgData name="Alvaro Arenas Pingarron - BAS" userId="523a5efc-320f-455d-9ea4-37721a87b615" providerId="ADAL" clId="{61A9AA30-ED44-42F8-828B-1084F1CD91DE}" dt="2023-04-20T11:04:32.865" v="6196" actId="21"/>
          <ac:spMkLst>
            <pc:docMk/>
            <pc:sldMk cId="3834681410" sldId="736"/>
            <ac:spMk id="26" creationId="{1D115485-FB8D-7DBE-EFD8-DBE499EA7FBC}"/>
          </ac:spMkLst>
        </pc:spChg>
        <pc:spChg chg="del mod">
          <ac:chgData name="Alvaro Arenas Pingarron - BAS" userId="523a5efc-320f-455d-9ea4-37721a87b615" providerId="ADAL" clId="{61A9AA30-ED44-42F8-828B-1084F1CD91DE}" dt="2023-04-21T09:25:55.311" v="9102" actId="478"/>
          <ac:spMkLst>
            <pc:docMk/>
            <pc:sldMk cId="3834681410" sldId="736"/>
            <ac:spMk id="28" creationId="{277C6A5F-024E-11EE-34CB-4390C2AE590C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28" creationId="{7BCC14AA-2BD8-2E90-E437-3EA76C018666}"/>
          </ac:spMkLst>
        </pc:spChg>
        <pc:spChg chg="add mod">
          <ac:chgData name="Alvaro Arenas Pingarron - BAS" userId="523a5efc-320f-455d-9ea4-37721a87b615" providerId="ADAL" clId="{61A9AA30-ED44-42F8-828B-1084F1CD91DE}" dt="2023-04-21T09:28:39.317" v="9182" actId="1076"/>
          <ac:spMkLst>
            <pc:docMk/>
            <pc:sldMk cId="3834681410" sldId="736"/>
            <ac:spMk id="29" creationId="{BE226E28-1CDE-CC54-B183-82A0BBC0B0AF}"/>
          </ac:spMkLst>
        </pc:spChg>
        <pc:spChg chg="add mod">
          <ac:chgData name="Alvaro Arenas Pingarron - BAS" userId="523a5efc-320f-455d-9ea4-37721a87b615" providerId="ADAL" clId="{61A9AA30-ED44-42F8-828B-1084F1CD91DE}" dt="2023-04-21T10:23:07.885" v="9466" actId="1076"/>
          <ac:spMkLst>
            <pc:docMk/>
            <pc:sldMk cId="3834681410" sldId="736"/>
            <ac:spMk id="30" creationId="{0888FE99-2365-65BA-AD01-1C234F185AB1}"/>
          </ac:spMkLst>
        </pc:spChg>
        <pc:spChg chg="add mod">
          <ac:chgData name="Alvaro Arenas Pingarron - BAS" userId="523a5efc-320f-455d-9ea4-37721a87b615" providerId="ADAL" clId="{61A9AA30-ED44-42F8-828B-1084F1CD91DE}" dt="2023-04-21T10:23:07.885" v="9466" actId="1076"/>
          <ac:spMkLst>
            <pc:docMk/>
            <pc:sldMk cId="3834681410" sldId="736"/>
            <ac:spMk id="31" creationId="{F90744D6-1683-D20B-0524-F2302CA8D656}"/>
          </ac:spMkLst>
        </pc:spChg>
        <pc:spChg chg="add mod">
          <ac:chgData name="Alvaro Arenas Pingarron - BAS" userId="523a5efc-320f-455d-9ea4-37721a87b615" providerId="ADAL" clId="{61A9AA30-ED44-42F8-828B-1084F1CD91DE}" dt="2023-04-21T10:23:07.885" v="9466" actId="1076"/>
          <ac:spMkLst>
            <pc:docMk/>
            <pc:sldMk cId="3834681410" sldId="736"/>
            <ac:spMk id="32" creationId="{C3ACA106-0E4B-2B82-3C1B-456792D8AED5}"/>
          </ac:spMkLst>
        </pc:spChg>
        <pc:spChg chg="add mod">
          <ac:chgData name="Alvaro Arenas Pingarron - BAS" userId="523a5efc-320f-455d-9ea4-37721a87b615" providerId="ADAL" clId="{61A9AA30-ED44-42F8-828B-1084F1CD91DE}" dt="2023-04-21T10:22:16.697" v="9458" actId="1076"/>
          <ac:spMkLst>
            <pc:docMk/>
            <pc:sldMk cId="3834681410" sldId="736"/>
            <ac:spMk id="33" creationId="{2715BA52-2841-A8E1-91C4-DE34C704CC1B}"/>
          </ac:spMkLst>
        </pc:spChg>
        <pc:spChg chg="add mod">
          <ac:chgData name="Alvaro Arenas Pingarron - BAS" userId="523a5efc-320f-455d-9ea4-37721a87b615" providerId="ADAL" clId="{61A9AA30-ED44-42F8-828B-1084F1CD91DE}" dt="2023-04-21T10:22:16.697" v="9458" actId="1076"/>
          <ac:spMkLst>
            <pc:docMk/>
            <pc:sldMk cId="3834681410" sldId="736"/>
            <ac:spMk id="34" creationId="{802EB9AD-5747-5C25-B7BC-416BFBCF80D6}"/>
          </ac:spMkLst>
        </pc:spChg>
        <pc:spChg chg="add mod">
          <ac:chgData name="Alvaro Arenas Pingarron - BAS" userId="523a5efc-320f-455d-9ea4-37721a87b615" providerId="ADAL" clId="{61A9AA30-ED44-42F8-828B-1084F1CD91DE}" dt="2023-04-21T10:22:16.697" v="9458" actId="1076"/>
          <ac:spMkLst>
            <pc:docMk/>
            <pc:sldMk cId="3834681410" sldId="736"/>
            <ac:spMk id="35" creationId="{356E0084-C138-2396-5940-C8681A645FFA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36" creationId="{6203DE14-ACD5-D123-09E8-B234E2B20F8B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37" creationId="{A8BDC390-7923-1847-433F-FDF6322D5241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38" creationId="{A712DB57-FFDF-7BD5-2C3B-CC65FECC96BC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39" creationId="{19470C5F-6109-F3FD-6324-6ABCF545CA4A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40" creationId="{95DE1182-1B85-8107-8AFA-44E70DDAE593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41" creationId="{5E57A5B0-05B1-E5BC-332B-65EB20DA69F6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42" creationId="{C23CEBAB-947F-31A8-DC30-AEC46095FB61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43" creationId="{7DF2EA05-2E23-6901-5CC2-BA0F89DECA8D}"/>
          </ac:spMkLst>
        </pc:spChg>
        <pc:spChg chg="add mod">
          <ac:chgData name="Alvaro Arenas Pingarron - BAS" userId="523a5efc-320f-455d-9ea4-37721a87b615" providerId="ADAL" clId="{61A9AA30-ED44-42F8-828B-1084F1CD91DE}" dt="2023-04-21T14:08:11.250" v="10325"/>
          <ac:spMkLst>
            <pc:docMk/>
            <pc:sldMk cId="3834681410" sldId="736"/>
            <ac:spMk id="44" creationId="{735B35A2-F08D-2264-DA0C-597EFAA57C83}"/>
          </ac:spMkLst>
        </pc:spChg>
        <pc:grpChg chg="add del mod ord">
          <ac:chgData name="Alvaro Arenas Pingarron - BAS" userId="523a5efc-320f-455d-9ea4-37721a87b615" providerId="ADAL" clId="{61A9AA30-ED44-42F8-828B-1084F1CD91DE}" dt="2023-04-21T09:27:10.049" v="9118" actId="1076"/>
          <ac:grpSpMkLst>
            <pc:docMk/>
            <pc:sldMk cId="3834681410" sldId="736"/>
            <ac:grpSpMk id="22" creationId="{BED46000-89C0-3F82-EFB3-96B3CE080C9A}"/>
          </ac:grpSpMkLst>
        </pc:grpChg>
        <pc:picChg chg="add mod">
          <ac:chgData name="Alvaro Arenas Pingarron - BAS" userId="523a5efc-320f-455d-9ea4-37721a87b615" providerId="ADAL" clId="{61A9AA30-ED44-42F8-828B-1084F1CD91DE}" dt="2023-04-21T14:28:33.381" v="10494"/>
          <ac:picMkLst>
            <pc:docMk/>
            <pc:sldMk cId="3834681410" sldId="736"/>
            <ac:picMk id="10" creationId="{3EBEC87A-11F5-7B1F-31BD-3DE33EC48A40}"/>
          </ac:picMkLst>
        </pc:picChg>
        <pc:picChg chg="add mod">
          <ac:chgData name="Alvaro Arenas Pingarron - BAS" userId="523a5efc-320f-455d-9ea4-37721a87b615" providerId="ADAL" clId="{61A9AA30-ED44-42F8-828B-1084F1CD91DE}" dt="2023-04-21T14:28:14.417" v="10492"/>
          <ac:picMkLst>
            <pc:docMk/>
            <pc:sldMk cId="3834681410" sldId="736"/>
            <ac:picMk id="12" creationId="{6FF483C5-A35B-FEF5-26FE-AB0567AC9994}"/>
          </ac:picMkLst>
        </pc:picChg>
        <pc:picChg chg="add mod">
          <ac:chgData name="Alvaro Arenas Pingarron - BAS" userId="523a5efc-320f-455d-9ea4-37721a87b615" providerId="ADAL" clId="{61A9AA30-ED44-42F8-828B-1084F1CD91DE}" dt="2023-04-21T14:28:24.664" v="10493"/>
          <ac:picMkLst>
            <pc:docMk/>
            <pc:sldMk cId="3834681410" sldId="736"/>
            <ac:picMk id="13" creationId="{5F0A3DF0-2282-829D-8805-9FC1A5D8DEB2}"/>
          </ac:picMkLst>
        </pc:picChg>
        <pc:picChg chg="add del mod">
          <ac:chgData name="Alvaro Arenas Pingarron - BAS" userId="523a5efc-320f-455d-9ea4-37721a87b615" providerId="ADAL" clId="{61A9AA30-ED44-42F8-828B-1084F1CD91DE}" dt="2023-04-19T17:45:21.921" v="5669"/>
          <ac:picMkLst>
            <pc:docMk/>
            <pc:sldMk cId="3834681410" sldId="736"/>
            <ac:picMk id="14" creationId="{415C827C-3864-3349-56D0-CB762370CBE9}"/>
          </ac:picMkLst>
        </pc:picChg>
        <pc:picChg chg="add mod">
          <ac:chgData name="Alvaro Arenas Pingarron - BAS" userId="523a5efc-320f-455d-9ea4-37721a87b615" providerId="ADAL" clId="{61A9AA30-ED44-42F8-828B-1084F1CD91DE}" dt="2023-04-20T09:43:44.557" v="5987" actId="12788"/>
          <ac:picMkLst>
            <pc:docMk/>
            <pc:sldMk cId="3834681410" sldId="736"/>
            <ac:picMk id="15" creationId="{3FA25C73-94DA-A546-EE73-98809C49DB7C}"/>
          </ac:picMkLst>
        </pc:picChg>
        <pc:picChg chg="mod">
          <ac:chgData name="Alvaro Arenas Pingarron - BAS" userId="523a5efc-320f-455d-9ea4-37721a87b615" providerId="ADAL" clId="{61A9AA30-ED44-42F8-828B-1084F1CD91DE}" dt="2023-04-21T09:24:44.766" v="9095"/>
          <ac:picMkLst>
            <pc:docMk/>
            <pc:sldMk cId="3834681410" sldId="736"/>
            <ac:picMk id="23" creationId="{16844C52-7CA9-5745-522C-48F8B4C1D52A}"/>
          </ac:picMkLst>
        </pc:picChg>
        <pc:picChg chg="mod">
          <ac:chgData name="Alvaro Arenas Pingarron - BAS" userId="523a5efc-320f-455d-9ea4-37721a87b615" providerId="ADAL" clId="{61A9AA30-ED44-42F8-828B-1084F1CD91DE}" dt="2023-04-21T09:24:44.766" v="9095"/>
          <ac:picMkLst>
            <pc:docMk/>
            <pc:sldMk cId="3834681410" sldId="736"/>
            <ac:picMk id="24" creationId="{023046B3-9B6B-1113-5D6A-0C2FADCB93E3}"/>
          </ac:picMkLst>
        </pc:picChg>
        <pc:picChg chg="mod">
          <ac:chgData name="Alvaro Arenas Pingarron - BAS" userId="523a5efc-320f-455d-9ea4-37721a87b615" providerId="ADAL" clId="{61A9AA30-ED44-42F8-828B-1084F1CD91DE}" dt="2023-04-21T09:24:44.766" v="9095"/>
          <ac:picMkLst>
            <pc:docMk/>
            <pc:sldMk cId="3834681410" sldId="736"/>
            <ac:picMk id="26" creationId="{6A94E605-23CF-A056-7D8C-EFDAA3F74C8D}"/>
          </ac:picMkLst>
        </pc:picChg>
        <pc:picChg chg="add mod">
          <ac:chgData name="Alvaro Arenas Pingarron - BAS" userId="523a5efc-320f-455d-9ea4-37721a87b615" providerId="ADAL" clId="{61A9AA30-ED44-42F8-828B-1084F1CD91DE}" dt="2023-04-21T14:27:33.473" v="10486" actId="1076"/>
          <ac:picMkLst>
            <pc:docMk/>
            <pc:sldMk cId="3834681410" sldId="736"/>
            <ac:picMk id="45" creationId="{96F33E0F-3E0E-1540-3D8A-1BBD4ACA15A5}"/>
          </ac:picMkLst>
        </pc:picChg>
        <pc:picChg chg="add mod">
          <ac:chgData name="Alvaro Arenas Pingarron - BAS" userId="523a5efc-320f-455d-9ea4-37721a87b615" providerId="ADAL" clId="{61A9AA30-ED44-42F8-828B-1084F1CD91DE}" dt="2023-04-21T14:27:47.594" v="10489" actId="1076"/>
          <ac:picMkLst>
            <pc:docMk/>
            <pc:sldMk cId="3834681410" sldId="736"/>
            <ac:picMk id="46" creationId="{3D19CF3A-DD91-92FF-1402-D744F71B40C2}"/>
          </ac:picMkLst>
        </pc:picChg>
        <pc:picChg chg="add mod">
          <ac:chgData name="Alvaro Arenas Pingarron - BAS" userId="523a5efc-320f-455d-9ea4-37721a87b615" providerId="ADAL" clId="{61A9AA30-ED44-42F8-828B-1084F1CD91DE}" dt="2023-04-21T14:27:53.235" v="10491" actId="1076"/>
          <ac:picMkLst>
            <pc:docMk/>
            <pc:sldMk cId="3834681410" sldId="736"/>
            <ac:picMk id="47" creationId="{2ACEB164-E20A-61AC-B8F5-4F076754DADD}"/>
          </ac:picMkLst>
        </pc:picChg>
        <pc:cxnChg chg="mod">
          <ac:chgData name="Alvaro Arenas Pingarron - BAS" userId="523a5efc-320f-455d-9ea4-37721a87b615" providerId="ADAL" clId="{61A9AA30-ED44-42F8-828B-1084F1CD91DE}" dt="2023-04-21T09:26:42.648" v="9117" actId="1076"/>
          <ac:cxnSpMkLst>
            <pc:docMk/>
            <pc:sldMk cId="3834681410" sldId="736"/>
            <ac:cxnSpMk id="27" creationId="{C308B32A-3D59-8D05-7BF3-EA77120DD87A}"/>
          </ac:cxnSpMkLst>
        </pc:cxnChg>
      </pc:sldChg>
      <pc:sldChg chg="add del">
        <pc:chgData name="Alvaro Arenas Pingarron - BAS" userId="523a5efc-320f-455d-9ea4-37721a87b615" providerId="ADAL" clId="{61A9AA30-ED44-42F8-828B-1084F1CD91DE}" dt="2023-04-12T10:39:08.937" v="3209" actId="47"/>
        <pc:sldMkLst>
          <pc:docMk/>
          <pc:sldMk cId="1339094727" sldId="737"/>
        </pc:sldMkLst>
      </pc:sldChg>
      <pc:sldChg chg="addSp delSp modSp add mod">
        <pc:chgData name="Alvaro Arenas Pingarron - BAS" userId="523a5efc-320f-455d-9ea4-37721a87b615" providerId="ADAL" clId="{61A9AA30-ED44-42F8-828B-1084F1CD91DE}" dt="2023-04-21T14:15:24.864" v="10434" actId="14100"/>
        <pc:sldMkLst>
          <pc:docMk/>
          <pc:sldMk cId="4258893753" sldId="738"/>
        </pc:sldMkLst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2T10:43:13.593" v="3214" actId="20577"/>
          <ac:spMkLst>
            <pc:docMk/>
            <pc:sldMk cId="4258893753" sldId="738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31:46.830" v="9187" actId="1076"/>
          <ac:spMkLst>
            <pc:docMk/>
            <pc:sldMk cId="4258893753" sldId="738"/>
            <ac:spMk id="10" creationId="{D55132CE-24D3-EB0E-1DD1-1409EE95216F}"/>
          </ac:spMkLst>
        </pc:spChg>
        <pc:spChg chg="del">
          <ac:chgData name="Alvaro Arenas Pingarron - BAS" userId="523a5efc-320f-455d-9ea4-37721a87b615" providerId="ADAL" clId="{61A9AA30-ED44-42F8-828B-1084F1CD91DE}" dt="2023-04-21T14:07:22.018" v="10306" actId="478"/>
          <ac:spMkLst>
            <pc:docMk/>
            <pc:sldMk cId="4258893753" sldId="738"/>
            <ac:spMk id="11" creationId="{84D8B32E-7D80-3AF1-BCC2-030DB3199E6E}"/>
          </ac:spMkLst>
        </pc:spChg>
        <pc:spChg chg="add mod">
          <ac:chgData name="Alvaro Arenas Pingarron - BAS" userId="523a5efc-320f-455d-9ea4-37721a87b615" providerId="ADAL" clId="{61A9AA30-ED44-42F8-828B-1084F1CD91DE}" dt="2023-04-21T09:31:46.830" v="9187" actId="1076"/>
          <ac:spMkLst>
            <pc:docMk/>
            <pc:sldMk cId="4258893753" sldId="738"/>
            <ac:spMk id="13" creationId="{F4BA5EDF-1375-8DD3-41CD-B857906C29B0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14" creationId="{2FE319D6-D5B3-5F4C-BE50-61267F5E0C3D}"/>
          </ac:spMkLst>
        </pc:spChg>
        <pc:spChg chg="add del mod">
          <ac:chgData name="Alvaro Arenas Pingarron - BAS" userId="523a5efc-320f-455d-9ea4-37721a87b615" providerId="ADAL" clId="{61A9AA30-ED44-42F8-828B-1084F1CD91DE}" dt="2023-04-21T10:30:45.988" v="9530" actId="478"/>
          <ac:spMkLst>
            <pc:docMk/>
            <pc:sldMk cId="4258893753" sldId="738"/>
            <ac:spMk id="14" creationId="{CB40E8C1-1A11-7000-1DE9-D345C59A4DBE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15" creationId="{E0BDFFE3-8FDD-A607-869D-B95017387A4D}"/>
          </ac:spMkLst>
        </pc:spChg>
        <pc:spChg chg="add mod">
          <ac:chgData name="Alvaro Arenas Pingarron - BAS" userId="523a5efc-320f-455d-9ea4-37721a87b615" providerId="ADAL" clId="{61A9AA30-ED44-42F8-828B-1084F1CD91DE}" dt="2023-04-21T14:15:18.843" v="10433" actId="1076"/>
          <ac:spMkLst>
            <pc:docMk/>
            <pc:sldMk cId="4258893753" sldId="738"/>
            <ac:spMk id="16" creationId="{61609039-09D2-8B58-3FF5-183D4CDC5219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18" creationId="{E4311D22-34EB-54DA-5402-B331695E212D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19" creationId="{E0F96526-FEE6-32C9-A1CE-FD9DD3AC473D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20" creationId="{F25975D1-6223-5F9B-BDAB-1F6211816CA2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21" creationId="{C635D92C-FC79-F578-8159-049CD3BCA95B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22" creationId="{EF59FD8C-DEF0-35CF-69DE-DFFA4999D23E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23" creationId="{6DE69501-09B3-2166-20F7-784B614C4F01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24" creationId="{6A4690A9-D9AD-22D5-BAB0-7156CE05ECDE}"/>
          </ac:spMkLst>
        </pc:spChg>
        <pc:spChg chg="add mod">
          <ac:chgData name="Alvaro Arenas Pingarron - BAS" userId="523a5efc-320f-455d-9ea4-37721a87b615" providerId="ADAL" clId="{61A9AA30-ED44-42F8-828B-1084F1CD91DE}" dt="2023-04-21T14:07:22.313" v="10307"/>
          <ac:spMkLst>
            <pc:docMk/>
            <pc:sldMk cId="4258893753" sldId="738"/>
            <ac:spMk id="25" creationId="{FD750395-18EA-5965-7F59-F7FA05AE09B9}"/>
          </ac:spMkLst>
        </pc:spChg>
        <pc:picChg chg="mod modCrop">
          <ac:chgData name="Alvaro Arenas Pingarron - BAS" userId="523a5efc-320f-455d-9ea4-37721a87b615" providerId="ADAL" clId="{61A9AA30-ED44-42F8-828B-1084F1CD91DE}" dt="2023-04-21T10:06:26.670" v="9261" actId="732"/>
          <ac:picMkLst>
            <pc:docMk/>
            <pc:sldMk cId="4258893753" sldId="738"/>
            <ac:picMk id="12" creationId="{CBF40E80-589F-5DA8-0725-6F4931416C77}"/>
          </ac:picMkLst>
        </pc:picChg>
        <pc:cxnChg chg="add del mod">
          <ac:chgData name="Alvaro Arenas Pingarron - BAS" userId="523a5efc-320f-455d-9ea4-37721a87b615" providerId="ADAL" clId="{61A9AA30-ED44-42F8-828B-1084F1CD91DE}" dt="2023-04-21T10:30:45.988" v="9530" actId="478"/>
          <ac:cxnSpMkLst>
            <pc:docMk/>
            <pc:sldMk cId="4258893753" sldId="738"/>
            <ac:cxnSpMk id="15" creationId="{80100104-502C-FFA3-FF51-8151CBB267EF}"/>
          </ac:cxnSpMkLst>
        </pc:cxnChg>
        <pc:cxnChg chg="add mod">
          <ac:chgData name="Alvaro Arenas Pingarron - BAS" userId="523a5efc-320f-455d-9ea4-37721a87b615" providerId="ADAL" clId="{61A9AA30-ED44-42F8-828B-1084F1CD91DE}" dt="2023-04-21T14:15:24.864" v="10434" actId="14100"/>
          <ac:cxnSpMkLst>
            <pc:docMk/>
            <pc:sldMk cId="4258893753" sldId="738"/>
            <ac:cxnSpMk id="17" creationId="{85DFB583-8236-3C97-1D5A-089608AAAEC2}"/>
          </ac:cxnSpMkLst>
        </pc:cxnChg>
      </pc:sldChg>
      <pc:sldChg chg="addSp delSp modSp add del mod">
        <pc:chgData name="Alvaro Arenas Pingarron - BAS" userId="523a5efc-320f-455d-9ea4-37721a87b615" providerId="ADAL" clId="{61A9AA30-ED44-42F8-828B-1084F1CD91DE}" dt="2023-04-12T08:34:52.764" v="3061" actId="47"/>
        <pc:sldMkLst>
          <pc:docMk/>
          <pc:sldMk cId="817870209" sldId="739"/>
        </pc:sldMkLst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2" creationId="{166B1E6D-A1A8-3BF8-D4A9-8AB4147B8879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3" creationId="{FC3BF1D7-69CD-BBFD-8C05-8384D82B4639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4" creationId="{39770AC3-1A27-0424-FA40-0C09C7E901A7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5" creationId="{56EC6917-217C-28BA-41E7-CAA3AC5CD47F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6" creationId="{1119CEED-FE1F-89C7-DA25-B6110D86DBD3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7" creationId="{92577475-E203-9355-401D-B94DA1CDD95C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1T16:09:21.932" v="2776" actId="20577"/>
          <ac:spMkLst>
            <pc:docMk/>
            <pc:sldMk cId="817870209" sldId="739"/>
            <ac:spMk id="9" creationId="{965EE448-84D8-4CEE-B8D1-7C12AD81FB74}"/>
          </ac:spMkLst>
        </pc:spChg>
        <pc:spChg chg="del mod">
          <ac:chgData name="Alvaro Arenas Pingarron - BAS" userId="523a5efc-320f-455d-9ea4-37721a87b615" providerId="ADAL" clId="{61A9AA30-ED44-42F8-828B-1084F1CD91DE}" dt="2023-04-12T08:03:48.930" v="2858" actId="478"/>
          <ac:spMkLst>
            <pc:docMk/>
            <pc:sldMk cId="817870209" sldId="739"/>
            <ac:spMk id="11" creationId="{CEC202FF-BC55-A20F-7CFE-C9E4AED193F1}"/>
          </ac:spMkLst>
        </pc:spChg>
        <pc:spChg chg="add del mod">
          <ac:chgData name="Alvaro Arenas Pingarron - BAS" userId="523a5efc-320f-455d-9ea4-37721a87b615" providerId="ADAL" clId="{61A9AA30-ED44-42F8-828B-1084F1CD91DE}" dt="2023-04-11T16:02:42.952" v="2671" actId="478"/>
          <ac:spMkLst>
            <pc:docMk/>
            <pc:sldMk cId="817870209" sldId="739"/>
            <ac:spMk id="12" creationId="{09734414-7FBC-9ABC-95A5-4B7AB49FFC12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17" creationId="{33AA5F05-1724-44EE-9C04-26C8ABDEC73C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18" creationId="{08DEC636-1147-FE4E-7675-8C63C45E60F7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19" creationId="{54CA4095-CBBF-39A7-4E35-77852C896BD7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20" creationId="{67C94328-E6E3-8378-A867-39A8B623E2B8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21" creationId="{E09B319D-9A9E-0F21-060B-BC0A3FCE8451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22" creationId="{D98AB954-9B53-92A2-9BA6-3A3855689073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23" creationId="{52F35328-E960-7624-3B61-BD0FA39BA203}"/>
          </ac:spMkLst>
        </pc:spChg>
        <pc:spChg chg="add mod">
          <ac:chgData name="Alvaro Arenas Pingarron - BAS" userId="523a5efc-320f-455d-9ea4-37721a87b615" providerId="ADAL" clId="{61A9AA30-ED44-42F8-828B-1084F1CD91DE}" dt="2023-04-12T08:03:49.438" v="2859"/>
          <ac:spMkLst>
            <pc:docMk/>
            <pc:sldMk cId="817870209" sldId="739"/>
            <ac:spMk id="24" creationId="{CCD61DF1-8748-D063-1458-7A14AF6A32E8}"/>
          </ac:spMkLst>
        </pc:spChg>
        <pc:picChg chg="add mod ord">
          <ac:chgData name="Alvaro Arenas Pingarron - BAS" userId="523a5efc-320f-455d-9ea4-37721a87b615" providerId="ADAL" clId="{61A9AA30-ED44-42F8-828B-1084F1CD91DE}" dt="2023-04-12T08:05:45.466" v="2870" actId="166"/>
          <ac:picMkLst>
            <pc:docMk/>
            <pc:sldMk cId="817870209" sldId="739"/>
            <ac:picMk id="12" creationId="{F08A7E8D-7FC8-8B57-1DE7-7ACF6C164C13}"/>
          </ac:picMkLst>
        </pc:picChg>
        <pc:picChg chg="add mod ord">
          <ac:chgData name="Alvaro Arenas Pingarron - BAS" userId="523a5efc-320f-455d-9ea4-37721a87b615" providerId="ADAL" clId="{61A9AA30-ED44-42F8-828B-1084F1CD91DE}" dt="2023-04-12T08:05:47.830" v="2871" actId="166"/>
          <ac:picMkLst>
            <pc:docMk/>
            <pc:sldMk cId="817870209" sldId="739"/>
            <ac:picMk id="14" creationId="{BBF5F526-89C2-08C2-95AA-6FF7C62DAE15}"/>
          </ac:picMkLst>
        </pc:picChg>
        <pc:picChg chg="add del mod">
          <ac:chgData name="Alvaro Arenas Pingarron - BAS" userId="523a5efc-320f-455d-9ea4-37721a87b615" providerId="ADAL" clId="{61A9AA30-ED44-42F8-828B-1084F1CD91DE}" dt="2023-04-11T16:24:47.285" v="2779" actId="478"/>
          <ac:picMkLst>
            <pc:docMk/>
            <pc:sldMk cId="817870209" sldId="739"/>
            <ac:picMk id="14" creationId="{D2C4AD60-D3B3-D621-8D91-16CD875A63BE}"/>
          </ac:picMkLst>
        </pc:picChg>
        <pc:picChg chg="add del mod">
          <ac:chgData name="Alvaro Arenas Pingarron - BAS" userId="523a5efc-320f-455d-9ea4-37721a87b615" providerId="ADAL" clId="{61A9AA30-ED44-42F8-828B-1084F1CD91DE}" dt="2023-04-11T16:24:47.285" v="2779" actId="478"/>
          <ac:picMkLst>
            <pc:docMk/>
            <pc:sldMk cId="817870209" sldId="739"/>
            <ac:picMk id="16" creationId="{1180926C-01AA-BD6A-199D-F98F9B69170F}"/>
          </ac:picMkLst>
        </pc:picChg>
        <pc:picChg chg="add mod">
          <ac:chgData name="Alvaro Arenas Pingarron - BAS" userId="523a5efc-320f-455d-9ea4-37721a87b615" providerId="ADAL" clId="{61A9AA30-ED44-42F8-828B-1084F1CD91DE}" dt="2023-04-12T08:04:28.116" v="2869" actId="1038"/>
          <ac:picMkLst>
            <pc:docMk/>
            <pc:sldMk cId="817870209" sldId="739"/>
            <ac:picMk id="16" creationId="{6D1EB1C4-A0AD-485B-B8F6-A09AA129D81C}"/>
          </ac:picMkLst>
        </pc:picChg>
        <pc:picChg chg="add del mod">
          <ac:chgData name="Alvaro Arenas Pingarron - BAS" userId="523a5efc-320f-455d-9ea4-37721a87b615" providerId="ADAL" clId="{61A9AA30-ED44-42F8-828B-1084F1CD91DE}" dt="2023-04-11T16:24:47.285" v="2779" actId="478"/>
          <ac:picMkLst>
            <pc:docMk/>
            <pc:sldMk cId="817870209" sldId="739"/>
            <ac:picMk id="18" creationId="{9C40BE7C-9FFA-40B1-0F55-700E9DEB04DD}"/>
          </ac:picMkLst>
        </pc:picChg>
      </pc:sldChg>
      <pc:sldChg chg="addSp delSp modSp add del mod modAnim">
        <pc:chgData name="Alvaro Arenas Pingarron - BAS" userId="523a5efc-320f-455d-9ea4-37721a87b615" providerId="ADAL" clId="{61A9AA30-ED44-42F8-828B-1084F1CD91DE}" dt="2023-04-11T09:24:12.454" v="2596" actId="47"/>
        <pc:sldMkLst>
          <pc:docMk/>
          <pc:sldMk cId="1401605432" sldId="739"/>
        </pc:sldMkLst>
        <pc:spChg chg="add del mod">
          <ac:chgData name="Alvaro Arenas Pingarron - BAS" userId="523a5efc-320f-455d-9ea4-37721a87b615" providerId="ADAL" clId="{61A9AA30-ED44-42F8-828B-1084F1CD91DE}" dt="2023-04-11T09:12:12.545" v="2585" actId="478"/>
          <ac:spMkLst>
            <pc:docMk/>
            <pc:sldMk cId="1401605432" sldId="739"/>
            <ac:spMk id="10" creationId="{8C6064FE-7642-DC8A-3969-7325C4CC29B8}"/>
          </ac:spMkLst>
        </pc:spChg>
        <pc:spChg chg="add mod">
          <ac:chgData name="Alvaro Arenas Pingarron - BAS" userId="523a5efc-320f-455d-9ea4-37721a87b615" providerId="ADAL" clId="{61A9AA30-ED44-42F8-828B-1084F1CD91DE}" dt="2023-04-11T09:20:00.453" v="2593" actId="11530"/>
          <ac:spMkLst>
            <pc:docMk/>
            <pc:sldMk cId="1401605432" sldId="739"/>
            <ac:spMk id="13" creationId="{56445119-D2FB-5213-BBAC-814297131099}"/>
          </ac:spMkLst>
        </pc:spChg>
        <pc:spChg chg="add del">
          <ac:chgData name="Alvaro Arenas Pingarron - BAS" userId="523a5efc-320f-455d-9ea4-37721a87b615" providerId="ADAL" clId="{61A9AA30-ED44-42F8-828B-1084F1CD91DE}" dt="2023-04-11T09:10:39.300" v="2583" actId="478"/>
          <ac:spMkLst>
            <pc:docMk/>
            <pc:sldMk cId="1401605432" sldId="739"/>
            <ac:spMk id="14" creationId="{4EEEDC61-A10C-6CED-4E1F-A1DF3D5AFB17}"/>
          </ac:spMkLst>
        </pc:spChg>
        <pc:spChg chg="add mod">
          <ac:chgData name="Alvaro Arenas Pingarron - BAS" userId="523a5efc-320f-455d-9ea4-37721a87b615" providerId="ADAL" clId="{61A9AA30-ED44-42F8-828B-1084F1CD91DE}" dt="2023-04-11T09:21:06.420" v="2595"/>
          <ac:spMkLst>
            <pc:docMk/>
            <pc:sldMk cId="1401605432" sldId="739"/>
            <ac:spMk id="15" creationId="{EA331DE5-B800-07AC-0B62-D09518342CC0}"/>
          </ac:spMkLst>
        </pc:spChg>
        <pc:picChg chg="del">
          <ac:chgData name="Alvaro Arenas Pingarron - BAS" userId="523a5efc-320f-455d-9ea4-37721a87b615" providerId="ADAL" clId="{61A9AA30-ED44-42F8-828B-1084F1CD91DE}" dt="2023-04-11T09:06:19.181" v="2578" actId="478"/>
          <ac:picMkLst>
            <pc:docMk/>
            <pc:sldMk cId="1401605432" sldId="739"/>
            <ac:picMk id="12" creationId="{CBF40E80-589F-5DA8-0725-6F4931416C77}"/>
          </ac:picMkLst>
        </pc:picChg>
      </pc:sldChg>
      <pc:sldChg chg="addSp modSp add del mod">
        <pc:chgData name="Alvaro Arenas Pingarron - BAS" userId="523a5efc-320f-455d-9ea4-37721a87b615" providerId="ADAL" clId="{61A9AA30-ED44-42F8-828B-1084F1CD91DE}" dt="2023-04-12T10:06:35.569" v="3206" actId="47"/>
        <pc:sldMkLst>
          <pc:docMk/>
          <pc:sldMk cId="737520000" sldId="740"/>
        </pc:sldMkLst>
        <pc:spChg chg="mod">
          <ac:chgData name="Alvaro Arenas Pingarron - BAS" userId="523a5efc-320f-455d-9ea4-37721a87b615" providerId="ADAL" clId="{61A9AA30-ED44-42F8-828B-1084F1CD91DE}" dt="2023-04-11T14:38:10.590" v="2668"/>
          <ac:spMkLst>
            <pc:docMk/>
            <pc:sldMk cId="737520000" sldId="740"/>
            <ac:spMk id="9" creationId="{965EE448-84D8-4CEE-B8D1-7C12AD81FB74}"/>
          </ac:spMkLst>
        </pc:spChg>
        <pc:picChg chg="add mod">
          <ac:chgData name="Alvaro Arenas Pingarron - BAS" userId="523a5efc-320f-455d-9ea4-37721a87b615" providerId="ADAL" clId="{61A9AA30-ED44-42F8-828B-1084F1CD91DE}" dt="2023-04-11T16:04:54.913" v="2719" actId="465"/>
          <ac:picMkLst>
            <pc:docMk/>
            <pc:sldMk cId="737520000" sldId="740"/>
            <ac:picMk id="12" creationId="{8394F966-13E2-D793-BFC2-2BB110F9A5A5}"/>
          </ac:picMkLst>
        </pc:picChg>
        <pc:picChg chg="add mod">
          <ac:chgData name="Alvaro Arenas Pingarron - BAS" userId="523a5efc-320f-455d-9ea4-37721a87b615" providerId="ADAL" clId="{61A9AA30-ED44-42F8-828B-1084F1CD91DE}" dt="2023-04-11T16:04:42.732" v="2717" actId="1076"/>
          <ac:picMkLst>
            <pc:docMk/>
            <pc:sldMk cId="737520000" sldId="740"/>
            <ac:picMk id="14" creationId="{FB905231-942B-8303-08B7-7040D5670014}"/>
          </ac:picMkLst>
        </pc:picChg>
        <pc:picChg chg="add mod">
          <ac:chgData name="Alvaro Arenas Pingarron - BAS" userId="523a5efc-320f-455d-9ea4-37721a87b615" providerId="ADAL" clId="{61A9AA30-ED44-42F8-828B-1084F1CD91DE}" dt="2023-04-11T16:04:47.194" v="2718" actId="1076"/>
          <ac:picMkLst>
            <pc:docMk/>
            <pc:sldMk cId="737520000" sldId="740"/>
            <ac:picMk id="16" creationId="{E6FDB2D7-929F-A43E-FA59-387D68D6BFC0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09:16.438" v="10349"/>
        <pc:sldMkLst>
          <pc:docMk/>
          <pc:sldMk cId="1081428159" sldId="741"/>
        </pc:sldMkLst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16:42:24.540" v="5583" actId="20577"/>
          <ac:spMkLst>
            <pc:docMk/>
            <pc:sldMk cId="1081428159" sldId="741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0T09:43:12.654" v="5984" actId="12788"/>
          <ac:spMkLst>
            <pc:docMk/>
            <pc:sldMk cId="1081428159" sldId="741"/>
            <ac:spMk id="10" creationId="{B5DAE52F-3288-74C7-2596-662AA9645D62}"/>
          </ac:spMkLst>
        </pc:spChg>
        <pc:spChg chg="del">
          <ac:chgData name="Alvaro Arenas Pingarron - BAS" userId="523a5efc-320f-455d-9ea4-37721a87b615" providerId="ADAL" clId="{61A9AA30-ED44-42F8-828B-1084F1CD91DE}" dt="2023-04-21T14:09:16.096" v="10348" actId="478"/>
          <ac:spMkLst>
            <pc:docMk/>
            <pc:sldMk cId="1081428159" sldId="741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09:43:12.654" v="5984" actId="12788"/>
          <ac:spMkLst>
            <pc:docMk/>
            <pc:sldMk cId="1081428159" sldId="741"/>
            <ac:spMk id="13" creationId="{304C2B16-1260-86EF-C5C2-5733A5A87BAB}"/>
          </ac:spMkLst>
        </pc:spChg>
        <pc:spChg chg="add mod">
          <ac:chgData name="Alvaro Arenas Pingarron - BAS" userId="523a5efc-320f-455d-9ea4-37721a87b615" providerId="ADAL" clId="{61A9AA30-ED44-42F8-828B-1084F1CD91DE}" dt="2023-04-20T10:17:58.663" v="6071" actId="1076"/>
          <ac:spMkLst>
            <pc:docMk/>
            <pc:sldMk cId="1081428159" sldId="741"/>
            <ac:spMk id="15" creationId="{D4FD9E41-6F4E-2243-0A40-AB68A4C5156E}"/>
          </ac:spMkLst>
        </pc:spChg>
        <pc:spChg chg="add mod">
          <ac:chgData name="Alvaro Arenas Pingarron - BAS" userId="523a5efc-320f-455d-9ea4-37721a87b615" providerId="ADAL" clId="{61A9AA30-ED44-42F8-828B-1084F1CD91DE}" dt="2023-04-20T10:20:38.241" v="6090" actId="1038"/>
          <ac:spMkLst>
            <pc:docMk/>
            <pc:sldMk cId="1081428159" sldId="741"/>
            <ac:spMk id="18" creationId="{061E1243-C304-AA84-A91F-3E0F8BDD2518}"/>
          </ac:spMkLst>
        </pc:spChg>
        <pc:spChg chg="add mod">
          <ac:chgData name="Alvaro Arenas Pingarron - BAS" userId="523a5efc-320f-455d-9ea4-37721a87b615" providerId="ADAL" clId="{61A9AA30-ED44-42F8-828B-1084F1CD91DE}" dt="2023-04-20T10:17:00.055" v="6053" actId="1076"/>
          <ac:spMkLst>
            <pc:docMk/>
            <pc:sldMk cId="1081428159" sldId="741"/>
            <ac:spMk id="19" creationId="{D6F67905-1C2C-01BB-078F-5FC92CECF7BB}"/>
          </ac:spMkLst>
        </pc:spChg>
        <pc:spChg chg="add mod">
          <ac:chgData name="Alvaro Arenas Pingarron - BAS" userId="523a5efc-320f-455d-9ea4-37721a87b615" providerId="ADAL" clId="{61A9AA30-ED44-42F8-828B-1084F1CD91DE}" dt="2023-04-20T10:17:21.623" v="6059" actId="1076"/>
          <ac:spMkLst>
            <pc:docMk/>
            <pc:sldMk cId="1081428159" sldId="741"/>
            <ac:spMk id="20" creationId="{5A23F3A2-6DD0-33D8-1358-04E931F30C30}"/>
          </ac:spMkLst>
        </pc:spChg>
        <pc:spChg chg="add mod">
          <ac:chgData name="Alvaro Arenas Pingarron - BAS" userId="523a5efc-320f-455d-9ea4-37721a87b615" providerId="ADAL" clId="{61A9AA30-ED44-42F8-828B-1084F1CD91DE}" dt="2023-04-20T10:17:18.366" v="6058" actId="1076"/>
          <ac:spMkLst>
            <pc:docMk/>
            <pc:sldMk cId="1081428159" sldId="741"/>
            <ac:spMk id="21" creationId="{650BCE81-38EF-D8EC-4FB6-8AFE8B67CB5F}"/>
          </ac:spMkLst>
        </pc:spChg>
        <pc:spChg chg="add mod">
          <ac:chgData name="Alvaro Arenas Pingarron - BAS" userId="523a5efc-320f-455d-9ea4-37721a87b615" providerId="ADAL" clId="{61A9AA30-ED44-42F8-828B-1084F1CD91DE}" dt="2023-04-20T10:17:15.767" v="6057" actId="1076"/>
          <ac:spMkLst>
            <pc:docMk/>
            <pc:sldMk cId="1081428159" sldId="741"/>
            <ac:spMk id="22" creationId="{0FE8D31F-5B8F-9DA6-91AB-6A8C0F23AF21}"/>
          </ac:spMkLst>
        </pc:spChg>
        <pc:spChg chg="add mod">
          <ac:chgData name="Alvaro Arenas Pingarron - BAS" userId="523a5efc-320f-455d-9ea4-37721a87b615" providerId="ADAL" clId="{61A9AA30-ED44-42F8-828B-1084F1CD91DE}" dt="2023-04-20T10:17:10.367" v="6056" actId="1076"/>
          <ac:spMkLst>
            <pc:docMk/>
            <pc:sldMk cId="1081428159" sldId="741"/>
            <ac:spMk id="23" creationId="{48C01454-4630-CE8A-8196-5EAF13CBF051}"/>
          </ac:spMkLst>
        </pc:spChg>
        <pc:spChg chg="add mod">
          <ac:chgData name="Alvaro Arenas Pingarron - BAS" userId="523a5efc-320f-455d-9ea4-37721a87b615" providerId="ADAL" clId="{61A9AA30-ED44-42F8-828B-1084F1CD91DE}" dt="2023-04-20T10:17:06.727" v="6055" actId="1076"/>
          <ac:spMkLst>
            <pc:docMk/>
            <pc:sldMk cId="1081428159" sldId="741"/>
            <ac:spMk id="24" creationId="{6ACB7DBA-4F4B-02B7-79BF-D0FB3509AF45}"/>
          </ac:spMkLst>
        </pc:spChg>
        <pc:spChg chg="add mod">
          <ac:chgData name="Alvaro Arenas Pingarron - BAS" userId="523a5efc-320f-455d-9ea4-37721a87b615" providerId="ADAL" clId="{61A9AA30-ED44-42F8-828B-1084F1CD91DE}" dt="2023-04-20T10:17:03.520" v="6054" actId="1076"/>
          <ac:spMkLst>
            <pc:docMk/>
            <pc:sldMk cId="1081428159" sldId="741"/>
            <ac:spMk id="25" creationId="{E6DA089F-E87C-788F-BEE1-5D005322F2D4}"/>
          </ac:spMkLst>
        </pc:spChg>
        <pc:spChg chg="add del mod">
          <ac:chgData name="Alvaro Arenas Pingarron - BAS" userId="523a5efc-320f-455d-9ea4-37721a87b615" providerId="ADAL" clId="{61A9AA30-ED44-42F8-828B-1084F1CD91DE}" dt="2023-04-20T11:04:40.044" v="6198" actId="478"/>
          <ac:spMkLst>
            <pc:docMk/>
            <pc:sldMk cId="1081428159" sldId="741"/>
            <ac:spMk id="26" creationId="{2CA05BDE-B8F7-BD0B-779B-D480CDFF77C4}"/>
          </ac:spMkLst>
        </pc:spChg>
        <pc:spChg chg="add mod">
          <ac:chgData name="Alvaro Arenas Pingarron - BAS" userId="523a5efc-320f-455d-9ea4-37721a87b615" providerId="ADAL" clId="{61A9AA30-ED44-42F8-828B-1084F1CD91DE}" dt="2023-04-21T10:14:01.549" v="9370" actId="255"/>
          <ac:spMkLst>
            <pc:docMk/>
            <pc:sldMk cId="1081428159" sldId="741"/>
            <ac:spMk id="26" creationId="{95DD5925-DE5B-3756-EBA7-E7575F882238}"/>
          </ac:spMkLst>
        </pc:spChg>
        <pc:spChg chg="add mod">
          <ac:chgData name="Alvaro Arenas Pingarron - BAS" userId="523a5efc-320f-455d-9ea4-37721a87b615" providerId="ADAL" clId="{61A9AA30-ED44-42F8-828B-1084F1CD91DE}" dt="2023-04-21T09:18:11.132" v="9071" actId="20577"/>
          <ac:spMkLst>
            <pc:docMk/>
            <pc:sldMk cId="1081428159" sldId="741"/>
            <ac:spMk id="27" creationId="{9B376297-942E-4AF6-A81E-255315AC2D54}"/>
          </ac:spMkLst>
        </pc:spChg>
        <pc:spChg chg="add mod">
          <ac:chgData name="Alvaro Arenas Pingarron - BAS" userId="523a5efc-320f-455d-9ea4-37721a87b615" providerId="ADAL" clId="{61A9AA30-ED44-42F8-828B-1084F1CD91DE}" dt="2023-04-21T10:14:01.549" v="9370" actId="255"/>
          <ac:spMkLst>
            <pc:docMk/>
            <pc:sldMk cId="1081428159" sldId="741"/>
            <ac:spMk id="28" creationId="{0E01F127-553F-1182-65B3-F09ACF8AAFD1}"/>
          </ac:spMkLst>
        </pc:spChg>
        <pc:spChg chg="add mod">
          <ac:chgData name="Alvaro Arenas Pingarron - BAS" userId="523a5efc-320f-455d-9ea4-37721a87b615" providerId="ADAL" clId="{61A9AA30-ED44-42F8-828B-1084F1CD91DE}" dt="2023-04-21T10:14:01.549" v="9370" actId="255"/>
          <ac:spMkLst>
            <pc:docMk/>
            <pc:sldMk cId="1081428159" sldId="741"/>
            <ac:spMk id="29" creationId="{0CC00302-0FC6-F86B-82A4-8915D3B01DAE}"/>
          </ac:spMkLst>
        </pc:spChg>
        <pc:spChg chg="add mod">
          <ac:chgData name="Alvaro Arenas Pingarron - BAS" userId="523a5efc-320f-455d-9ea4-37721a87b615" providerId="ADAL" clId="{61A9AA30-ED44-42F8-828B-1084F1CD91DE}" dt="2023-04-21T10:14:16.669" v="9373" actId="1035"/>
          <ac:spMkLst>
            <pc:docMk/>
            <pc:sldMk cId="1081428159" sldId="741"/>
            <ac:spMk id="30" creationId="{F2A2A330-58E4-1430-68E7-C231AFEBD7CB}"/>
          </ac:spMkLst>
        </pc:spChg>
        <pc:spChg chg="add mod">
          <ac:chgData name="Alvaro Arenas Pingarron - BAS" userId="523a5efc-320f-455d-9ea4-37721a87b615" providerId="ADAL" clId="{61A9AA30-ED44-42F8-828B-1084F1CD91DE}" dt="2023-04-21T10:14:24.539" v="9374" actId="465"/>
          <ac:spMkLst>
            <pc:docMk/>
            <pc:sldMk cId="1081428159" sldId="741"/>
            <ac:spMk id="31" creationId="{002EB3E6-DBE9-B307-CC1E-81AC01CECAC2}"/>
          </ac:spMkLst>
        </pc:spChg>
        <pc:spChg chg="add mod">
          <ac:chgData name="Alvaro Arenas Pingarron - BAS" userId="523a5efc-320f-455d-9ea4-37721a87b615" providerId="ADAL" clId="{61A9AA30-ED44-42F8-828B-1084F1CD91DE}" dt="2023-04-21T10:14:09.537" v="9371" actId="1036"/>
          <ac:spMkLst>
            <pc:docMk/>
            <pc:sldMk cId="1081428159" sldId="741"/>
            <ac:spMk id="32" creationId="{BA80AAAA-5E28-9426-7A09-925509B05C5E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3" creationId="{C7EDB3BD-EAB3-8A42-AF66-81F7D48DBD62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4" creationId="{790146E9-60CB-8E3E-EE57-E559E747DFA4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5" creationId="{65B318CD-BA1C-0FCD-127B-B9D87939230E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6" creationId="{05D28A0A-2818-BC51-956F-5E97F471158C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7" creationId="{3113DD04-EC82-CC6F-3EF8-B231C3404DC9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8" creationId="{ABC3C33E-98AA-44BB-1C64-51B6757CEEAD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39" creationId="{7C7C1E30-6D84-CCC2-6FB7-F97E82C2BD8C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40" creationId="{7A2076AE-694E-5CF7-BA5F-C309D0599A40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41" creationId="{CC55653A-D499-909E-4977-494316C3869A}"/>
          </ac:spMkLst>
        </pc:spChg>
        <pc:spChg chg="add mod">
          <ac:chgData name="Alvaro Arenas Pingarron - BAS" userId="523a5efc-320f-455d-9ea4-37721a87b615" providerId="ADAL" clId="{61A9AA30-ED44-42F8-828B-1084F1CD91DE}" dt="2023-04-21T14:09:16.438" v="10349"/>
          <ac:spMkLst>
            <pc:docMk/>
            <pc:sldMk cId="1081428159" sldId="741"/>
            <ac:spMk id="42" creationId="{95C596D4-B409-7EDD-6C9C-A416ED13B784}"/>
          </ac:spMkLst>
        </pc:spChg>
        <pc:grpChg chg="add del mod">
          <ac:chgData name="Alvaro Arenas Pingarron - BAS" userId="523a5efc-320f-455d-9ea4-37721a87b615" providerId="ADAL" clId="{61A9AA30-ED44-42F8-828B-1084F1CD91DE}" dt="2023-04-19T17:57:31.452" v="5705" actId="165"/>
          <ac:grpSpMkLst>
            <pc:docMk/>
            <pc:sldMk cId="1081428159" sldId="741"/>
            <ac:grpSpMk id="13" creationId="{0FCA72BE-D069-AE18-BA24-DA151BA5D207}"/>
          </ac:grpSpMkLst>
        </pc:grpChg>
        <pc:picChg chg="add del mod">
          <ac:chgData name="Alvaro Arenas Pingarron - BAS" userId="523a5efc-320f-455d-9ea4-37721a87b615" providerId="ADAL" clId="{61A9AA30-ED44-42F8-828B-1084F1CD91DE}" dt="2023-04-19T17:57:04.208" v="5697" actId="478"/>
          <ac:picMkLst>
            <pc:docMk/>
            <pc:sldMk cId="1081428159" sldId="741"/>
            <ac:picMk id="10" creationId="{1C740E92-F53D-6B45-A517-63658F37DC43}"/>
          </ac:picMkLst>
        </pc:picChg>
        <pc:picChg chg="add mod topLvl modCrop">
          <ac:chgData name="Alvaro Arenas Pingarron - BAS" userId="523a5efc-320f-455d-9ea4-37721a87b615" providerId="ADAL" clId="{61A9AA30-ED44-42F8-828B-1084F1CD91DE}" dt="2023-04-19T17:57:31.452" v="5705" actId="165"/>
          <ac:picMkLst>
            <pc:docMk/>
            <pc:sldMk cId="1081428159" sldId="741"/>
            <ac:picMk id="12" creationId="{220CBF8B-BCE8-8EB0-FC6F-A2F83692CDF5}"/>
          </ac:picMkLst>
        </pc:picChg>
        <pc:picChg chg="add mod topLvl modCrop">
          <ac:chgData name="Alvaro Arenas Pingarron - BAS" userId="523a5efc-320f-455d-9ea4-37721a87b615" providerId="ADAL" clId="{61A9AA30-ED44-42F8-828B-1084F1CD91DE}" dt="2023-04-19T17:57:31.452" v="5705" actId="165"/>
          <ac:picMkLst>
            <pc:docMk/>
            <pc:sldMk cId="1081428159" sldId="741"/>
            <ac:picMk id="14" creationId="{1A417AC0-43B0-5A87-8A00-B15468580915}"/>
          </ac:picMkLst>
        </pc:picChg>
        <pc:picChg chg="add del mod">
          <ac:chgData name="Alvaro Arenas Pingarron - BAS" userId="523a5efc-320f-455d-9ea4-37721a87b615" providerId="ADAL" clId="{61A9AA30-ED44-42F8-828B-1084F1CD91DE}" dt="2023-04-19T17:57:05.019" v="5698" actId="478"/>
          <ac:picMkLst>
            <pc:docMk/>
            <pc:sldMk cId="1081428159" sldId="741"/>
            <ac:picMk id="15" creationId="{6A9AE4DF-CA71-E1A1-6895-34D922B12C3C}"/>
          </ac:picMkLst>
        </pc:picChg>
        <pc:picChg chg="add mod topLvl modCrop">
          <ac:chgData name="Alvaro Arenas Pingarron - BAS" userId="523a5efc-320f-455d-9ea4-37721a87b615" providerId="ADAL" clId="{61A9AA30-ED44-42F8-828B-1084F1CD91DE}" dt="2023-04-19T17:57:31.452" v="5705" actId="165"/>
          <ac:picMkLst>
            <pc:docMk/>
            <pc:sldMk cId="1081428159" sldId="741"/>
            <ac:picMk id="16" creationId="{298732D8-8533-1AB2-A18F-9513D67C0FC9}"/>
          </ac:picMkLst>
        </pc:picChg>
        <pc:picChg chg="add mod">
          <ac:chgData name="Alvaro Arenas Pingarron - BAS" userId="523a5efc-320f-455d-9ea4-37721a87b615" providerId="ADAL" clId="{61A9AA30-ED44-42F8-828B-1084F1CD91DE}" dt="2023-04-20T09:43:12.654" v="5984" actId="12788"/>
          <ac:picMkLst>
            <pc:docMk/>
            <pc:sldMk cId="1081428159" sldId="741"/>
            <ac:picMk id="17" creationId="{42878184-BC95-93FA-4B03-B7D1FFAE52E3}"/>
          </ac:picMkLst>
        </pc:picChg>
      </pc:sldChg>
      <pc:sldChg chg="add del">
        <pc:chgData name="Alvaro Arenas Pingarron - BAS" userId="523a5efc-320f-455d-9ea4-37721a87b615" providerId="ADAL" clId="{61A9AA30-ED44-42F8-828B-1084F1CD91DE}" dt="2023-04-19T16:44:59.878" v="5615" actId="47"/>
        <pc:sldMkLst>
          <pc:docMk/>
          <pc:sldMk cId="871470021" sldId="742"/>
        </pc:sldMkLst>
      </pc:sldChg>
      <pc:sldChg chg="add del">
        <pc:chgData name="Alvaro Arenas Pingarron - BAS" userId="523a5efc-320f-455d-9ea4-37721a87b615" providerId="ADAL" clId="{61A9AA30-ED44-42F8-828B-1084F1CD91DE}" dt="2023-04-19T16:41:44.986" v="5556" actId="47"/>
        <pc:sldMkLst>
          <pc:docMk/>
          <pc:sldMk cId="3392624244" sldId="743"/>
        </pc:sldMkLst>
      </pc:sldChg>
      <pc:sldChg chg="delSp modSp add del mod">
        <pc:chgData name="Alvaro Arenas Pingarron - BAS" userId="523a5efc-320f-455d-9ea4-37721a87b615" providerId="ADAL" clId="{61A9AA30-ED44-42F8-828B-1084F1CD91DE}" dt="2023-04-12T08:35:01.090" v="3063" actId="47"/>
        <pc:sldMkLst>
          <pc:docMk/>
          <pc:sldMk cId="3825792263" sldId="744"/>
        </pc:sldMkLst>
        <pc:picChg chg="del mod modCrop">
          <ac:chgData name="Alvaro Arenas Pingarron - BAS" userId="523a5efc-320f-455d-9ea4-37721a87b615" providerId="ADAL" clId="{61A9AA30-ED44-42F8-828B-1084F1CD91DE}" dt="2023-04-12T08:12:30.089" v="2957" actId="478"/>
          <ac:picMkLst>
            <pc:docMk/>
            <pc:sldMk cId="3825792263" sldId="744"/>
            <ac:picMk id="12" creationId="{F08A7E8D-7FC8-8B57-1DE7-7ACF6C164C13}"/>
          </ac:picMkLst>
        </pc:picChg>
        <pc:picChg chg="del mod modCrop">
          <ac:chgData name="Alvaro Arenas Pingarron - BAS" userId="523a5efc-320f-455d-9ea4-37721a87b615" providerId="ADAL" clId="{61A9AA30-ED44-42F8-828B-1084F1CD91DE}" dt="2023-04-12T08:12:30.089" v="2957" actId="478"/>
          <ac:picMkLst>
            <pc:docMk/>
            <pc:sldMk cId="3825792263" sldId="744"/>
            <ac:picMk id="14" creationId="{BBF5F526-89C2-08C2-95AA-6FF7C62DAE15}"/>
          </ac:picMkLst>
        </pc:picChg>
        <pc:picChg chg="del mod modCrop">
          <ac:chgData name="Alvaro Arenas Pingarron - BAS" userId="523a5efc-320f-455d-9ea4-37721a87b615" providerId="ADAL" clId="{61A9AA30-ED44-42F8-828B-1084F1CD91DE}" dt="2023-04-12T08:12:30.089" v="2957" actId="478"/>
          <ac:picMkLst>
            <pc:docMk/>
            <pc:sldMk cId="3825792263" sldId="744"/>
            <ac:picMk id="16" creationId="{6D1EB1C4-A0AD-485B-B8F6-A09AA129D81C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30:20.393" v="10505" actId="1076"/>
        <pc:sldMkLst>
          <pc:docMk/>
          <pc:sldMk cId="404487325" sldId="745"/>
        </pc:sldMkLst>
        <pc:spChg chg="add mod">
          <ac:chgData name="Alvaro Arenas Pingarron - BAS" userId="523a5efc-320f-455d-9ea4-37721a87b615" providerId="ADAL" clId="{61A9AA30-ED44-42F8-828B-1084F1CD91DE}" dt="2023-04-20T09:44:03.150" v="5989" actId="12788"/>
          <ac:spMkLst>
            <pc:docMk/>
            <pc:sldMk cId="404487325" sldId="745"/>
            <ac:spMk id="3" creationId="{1CE0012A-559D-D54E-6A86-50852B70E540}"/>
          </ac:spMkLst>
        </pc:spChg>
        <pc:spChg chg="add mod">
          <ac:chgData name="Alvaro Arenas Pingarron - BAS" userId="523a5efc-320f-455d-9ea4-37721a87b615" providerId="ADAL" clId="{61A9AA30-ED44-42F8-828B-1084F1CD91DE}" dt="2023-04-20T09:44:03.150" v="5989" actId="12788"/>
          <ac:spMkLst>
            <pc:docMk/>
            <pc:sldMk cId="404487325" sldId="745"/>
            <ac:spMk id="4" creationId="{35A95834-171C-A8BF-2B3E-CA346A8226C0}"/>
          </ac:spMkLst>
        </pc:spChg>
        <pc:spChg chg="add mod">
          <ac:chgData name="Alvaro Arenas Pingarron - BAS" userId="523a5efc-320f-455d-9ea4-37721a87b615" providerId="ADAL" clId="{61A9AA30-ED44-42F8-828B-1084F1CD91DE}" dt="2023-04-20T10:12:25.526" v="6001" actId="1076"/>
          <ac:spMkLst>
            <pc:docMk/>
            <pc:sldMk cId="404487325" sldId="745"/>
            <ac:spMk id="5" creationId="{DF88C57A-719F-2048-A257-71477746C57F}"/>
          </ac:spMkLst>
        </pc:spChg>
        <pc:spChg chg="add mod">
          <ac:chgData name="Alvaro Arenas Pingarron - BAS" userId="523a5efc-320f-455d-9ea4-37721a87b615" providerId="ADAL" clId="{61A9AA30-ED44-42F8-828B-1084F1CD91DE}" dt="2023-04-20T10:12:21.014" v="6000" actId="1076"/>
          <ac:spMkLst>
            <pc:docMk/>
            <pc:sldMk cId="404487325" sldId="745"/>
            <ac:spMk id="6" creationId="{4E40CB26-30DE-E75D-843C-8809CB5AE325}"/>
          </ac:spMkLst>
        </pc:spChg>
        <pc:spChg chg="add mod">
          <ac:chgData name="Alvaro Arenas Pingarron - BAS" userId="523a5efc-320f-455d-9ea4-37721a87b615" providerId="ADAL" clId="{61A9AA30-ED44-42F8-828B-1084F1CD91DE}" dt="2023-04-20T09:45:23.321" v="5994"/>
          <ac:spMkLst>
            <pc:docMk/>
            <pc:sldMk cId="404487325" sldId="745"/>
            <ac:spMk id="7" creationId="{92E4E919-8939-B429-B9C6-094774063EE4}"/>
          </ac:spMkLst>
        </pc:spChg>
        <pc:spChg chg="add mod">
          <ac:chgData name="Alvaro Arenas Pingarron - BAS" userId="523a5efc-320f-455d-9ea4-37721a87b615" providerId="ADAL" clId="{61A9AA30-ED44-42F8-828B-1084F1CD91DE}" dt="2023-04-20T09:45:23.321" v="5994"/>
          <ac:spMkLst>
            <pc:docMk/>
            <pc:sldMk cId="404487325" sldId="745"/>
            <ac:spMk id="8" creationId="{E0ED27C6-F42F-C92C-8903-84391B07FC63}"/>
          </ac:spMkLst>
        </pc:spChg>
        <pc:spChg chg="mod">
          <ac:chgData name="Alvaro Arenas Pingarron - BAS" userId="523a5efc-320f-455d-9ea4-37721a87b615" providerId="ADAL" clId="{61A9AA30-ED44-42F8-828B-1084F1CD91DE}" dt="2023-04-20T12:45:38.979" v="6245" actId="20577"/>
          <ac:spMkLst>
            <pc:docMk/>
            <pc:sldMk cId="404487325" sldId="745"/>
            <ac:spMk id="9" creationId="{965EE448-84D8-4CEE-B8D1-7C12AD81FB74}"/>
          </ac:spMkLst>
        </pc:spChg>
        <pc:spChg chg="add del mod">
          <ac:chgData name="Alvaro Arenas Pingarron - BAS" userId="523a5efc-320f-455d-9ea4-37721a87b615" providerId="ADAL" clId="{61A9AA30-ED44-42F8-828B-1084F1CD91DE}" dt="2023-04-20T10:12:33.981" v="6003"/>
          <ac:spMkLst>
            <pc:docMk/>
            <pc:sldMk cId="404487325" sldId="745"/>
            <ac:spMk id="10" creationId="{40321249-9B1A-0017-E497-BA82BB6EDCB7}"/>
          </ac:spMkLst>
        </pc:spChg>
        <pc:spChg chg="add mod">
          <ac:chgData name="Alvaro Arenas Pingarron - BAS" userId="523a5efc-320f-455d-9ea4-37721a87b615" providerId="ADAL" clId="{61A9AA30-ED44-42F8-828B-1084F1CD91DE}" dt="2023-04-21T10:24:01.540" v="9476" actId="1035"/>
          <ac:spMkLst>
            <pc:docMk/>
            <pc:sldMk cId="404487325" sldId="745"/>
            <ac:spMk id="10" creationId="{D25583CE-5F20-4811-03D1-18E62B081CA4}"/>
          </ac:spMkLst>
        </pc:spChg>
        <pc:spChg chg="add del mod">
          <ac:chgData name="Alvaro Arenas Pingarron - BAS" userId="523a5efc-320f-455d-9ea4-37721a87b615" providerId="ADAL" clId="{61A9AA30-ED44-42F8-828B-1084F1CD91DE}" dt="2023-04-20T10:12:33.981" v="6003"/>
          <ac:spMkLst>
            <pc:docMk/>
            <pc:sldMk cId="404487325" sldId="745"/>
            <ac:spMk id="11" creationId="{BDF246BF-8BB7-3D0C-C7C3-3E75C0D29672}"/>
          </ac:spMkLst>
        </pc:spChg>
        <pc:spChg chg="add mod">
          <ac:chgData name="Alvaro Arenas Pingarron - BAS" userId="523a5efc-320f-455d-9ea4-37721a87b615" providerId="ADAL" clId="{61A9AA30-ED44-42F8-828B-1084F1CD91DE}" dt="2023-04-21T10:24:25.975" v="9482" actId="465"/>
          <ac:spMkLst>
            <pc:docMk/>
            <pc:sldMk cId="404487325" sldId="745"/>
            <ac:spMk id="11" creationId="{DAF81C73-70A8-CE8C-F778-1B475904B246}"/>
          </ac:spMkLst>
        </pc:spChg>
        <pc:spChg chg="add mod">
          <ac:chgData name="Alvaro Arenas Pingarron - BAS" userId="523a5efc-320f-455d-9ea4-37721a87b615" providerId="ADAL" clId="{61A9AA30-ED44-42F8-828B-1084F1CD91DE}" dt="2023-04-21T14:29:39.209" v="10500" actId="552"/>
          <ac:spMkLst>
            <pc:docMk/>
            <pc:sldMk cId="404487325" sldId="745"/>
            <ac:spMk id="13" creationId="{03AE648B-0C25-5103-A3D3-D15CA7F5A345}"/>
          </ac:spMkLst>
        </pc:spChg>
        <pc:spChg chg="add del mod">
          <ac:chgData name="Alvaro Arenas Pingarron - BAS" userId="523a5efc-320f-455d-9ea4-37721a87b615" providerId="ADAL" clId="{61A9AA30-ED44-42F8-828B-1084F1CD91DE}" dt="2023-04-20T10:12:33.981" v="6003"/>
          <ac:spMkLst>
            <pc:docMk/>
            <pc:sldMk cId="404487325" sldId="745"/>
            <ac:spMk id="13" creationId="{7595AFC8-96C6-4DA9-1DE7-8742D842BC73}"/>
          </ac:spMkLst>
        </pc:spChg>
        <pc:spChg chg="add mod">
          <ac:chgData name="Alvaro Arenas Pingarron - BAS" userId="523a5efc-320f-455d-9ea4-37721a87b615" providerId="ADAL" clId="{61A9AA30-ED44-42F8-828B-1084F1CD91DE}" dt="2023-04-21T14:29:39.209" v="10500" actId="552"/>
          <ac:spMkLst>
            <pc:docMk/>
            <pc:sldMk cId="404487325" sldId="745"/>
            <ac:spMk id="15" creationId="{14FD357C-EA69-C646-96B0-03F5EB5E7BEF}"/>
          </ac:spMkLst>
        </pc:spChg>
        <pc:spChg chg="add del mod">
          <ac:chgData name="Alvaro Arenas Pingarron - BAS" userId="523a5efc-320f-455d-9ea4-37721a87b615" providerId="ADAL" clId="{61A9AA30-ED44-42F8-828B-1084F1CD91DE}" dt="2023-04-20T10:12:33.981" v="6003"/>
          <ac:spMkLst>
            <pc:docMk/>
            <pc:sldMk cId="404487325" sldId="745"/>
            <ac:spMk id="15" creationId="{C97B7F43-09DF-3A54-2AFE-26F7E5B3E8F4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17" creationId="{33AA5F05-1724-44EE-9C04-26C8ABDEC73C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18" creationId="{08DEC636-1147-FE4E-7675-8C63C45E60F7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19" creationId="{54CA4095-CBBF-39A7-4E35-77852C896BD7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20" creationId="{67C94328-E6E3-8378-A867-39A8B623E2B8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21" creationId="{E09B319D-9A9E-0F21-060B-BC0A3FCE8451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22" creationId="{D98AB954-9B53-92A2-9BA6-3A3855689073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23" creationId="{52F35328-E960-7624-3B61-BD0FA39BA203}"/>
          </ac:spMkLst>
        </pc:spChg>
        <pc:spChg chg="del">
          <ac:chgData name="Alvaro Arenas Pingarron - BAS" userId="523a5efc-320f-455d-9ea4-37721a87b615" providerId="ADAL" clId="{61A9AA30-ED44-42F8-828B-1084F1CD91DE}" dt="2023-04-21T14:09:26.588" v="10352" actId="478"/>
          <ac:spMkLst>
            <pc:docMk/>
            <pc:sldMk cId="404487325" sldId="745"/>
            <ac:spMk id="24" creationId="{CCD61DF1-8748-D063-1458-7A14AF6A32E8}"/>
          </ac:spMkLst>
        </pc:spChg>
        <pc:spChg chg="add mod">
          <ac:chgData name="Alvaro Arenas Pingarron - BAS" userId="523a5efc-320f-455d-9ea4-37721a87b615" providerId="ADAL" clId="{61A9AA30-ED44-42F8-828B-1084F1CD91DE}" dt="2023-04-20T10:12:53.761" v="6008" actId="554"/>
          <ac:spMkLst>
            <pc:docMk/>
            <pc:sldMk cId="404487325" sldId="745"/>
            <ac:spMk id="25" creationId="{2816BC5B-29A2-E8A1-2A20-EF6EDEDB75FB}"/>
          </ac:spMkLst>
        </pc:spChg>
        <pc:spChg chg="add mod">
          <ac:chgData name="Alvaro Arenas Pingarron - BAS" userId="523a5efc-320f-455d-9ea4-37721a87b615" providerId="ADAL" clId="{61A9AA30-ED44-42F8-828B-1084F1CD91DE}" dt="2023-04-20T10:12:53.761" v="6008" actId="554"/>
          <ac:spMkLst>
            <pc:docMk/>
            <pc:sldMk cId="404487325" sldId="745"/>
            <ac:spMk id="26" creationId="{C1438C53-45FA-81C2-040C-7184E3A64EB8}"/>
          </ac:spMkLst>
        </pc:spChg>
        <pc:spChg chg="add mod">
          <ac:chgData name="Alvaro Arenas Pingarron - BAS" userId="523a5efc-320f-455d-9ea4-37721a87b615" providerId="ADAL" clId="{61A9AA30-ED44-42F8-828B-1084F1CD91DE}" dt="2023-04-21T09:17:55.558" v="9069" actId="20577"/>
          <ac:spMkLst>
            <pc:docMk/>
            <pc:sldMk cId="404487325" sldId="745"/>
            <ac:spMk id="27" creationId="{98600CEE-1A8E-CC66-BEA7-9880611F7DDA}"/>
          </ac:spMkLst>
        </pc:spChg>
        <pc:spChg chg="add mod">
          <ac:chgData name="Alvaro Arenas Pingarron - BAS" userId="523a5efc-320f-455d-9ea4-37721a87b615" providerId="ADAL" clId="{61A9AA30-ED44-42F8-828B-1084F1CD91DE}" dt="2023-04-21T14:29:39.209" v="10500" actId="552"/>
          <ac:spMkLst>
            <pc:docMk/>
            <pc:sldMk cId="404487325" sldId="745"/>
            <ac:spMk id="28" creationId="{9CD8775C-FD6A-1010-6401-B8518626EE04}"/>
          </ac:spMkLst>
        </pc:spChg>
        <pc:spChg chg="add mod">
          <ac:chgData name="Alvaro Arenas Pingarron - BAS" userId="523a5efc-320f-455d-9ea4-37721a87b615" providerId="ADAL" clId="{61A9AA30-ED44-42F8-828B-1084F1CD91DE}" dt="2023-04-21T14:29:39.209" v="10500" actId="552"/>
          <ac:spMkLst>
            <pc:docMk/>
            <pc:sldMk cId="404487325" sldId="745"/>
            <ac:spMk id="29" creationId="{ACEDFCD8-E401-F0BA-22D9-ED58FDDDC9B5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0" creationId="{D84D7152-B3BE-39C1-D768-F7A7BCF5CEEC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1" creationId="{42616C87-3E72-ED47-D709-FE0D5525FD81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2" creationId="{87A7FABA-1EC7-0FCC-8622-C320962EBAB3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3" creationId="{542992F5-9EEB-1B24-0171-7D4FEA1EDD69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4" creationId="{34F881C3-944C-BA58-F3B3-4721A8F2CF79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5" creationId="{B3B13B80-C644-36D7-91A5-519420527BD2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6" creationId="{DFA5185A-DFE1-FD10-2FC6-67D0CF6FAB7B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7" creationId="{BB03B147-D092-177A-8064-0919C0397775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8" creationId="{E5F850A4-40EC-ACA0-2668-379CBE30424E}"/>
          </ac:spMkLst>
        </pc:spChg>
        <pc:spChg chg="add mod">
          <ac:chgData name="Alvaro Arenas Pingarron - BAS" userId="523a5efc-320f-455d-9ea4-37721a87b615" providerId="ADAL" clId="{61A9AA30-ED44-42F8-828B-1084F1CD91DE}" dt="2023-04-21T14:09:26.853" v="10353"/>
          <ac:spMkLst>
            <pc:docMk/>
            <pc:sldMk cId="404487325" sldId="745"/>
            <ac:spMk id="39" creationId="{B9E34577-38A8-85BF-68D9-492CC0E1F484}"/>
          </ac:spMkLst>
        </pc:spChg>
        <pc:picChg chg="add mod">
          <ac:chgData name="Alvaro Arenas Pingarron - BAS" userId="523a5efc-320f-455d-9ea4-37721a87b615" providerId="ADAL" clId="{61A9AA30-ED44-42F8-828B-1084F1CD91DE}" dt="2023-04-20T09:44:03.150" v="5989" actId="12788"/>
          <ac:picMkLst>
            <pc:docMk/>
            <pc:sldMk cId="404487325" sldId="745"/>
            <ac:picMk id="2" creationId="{38B5281E-5001-18FB-18BA-B5A1DC99420C}"/>
          </ac:picMkLst>
        </pc:picChg>
        <pc:picChg chg="mod ord modCrop">
          <ac:chgData name="Alvaro Arenas Pingarron - BAS" userId="523a5efc-320f-455d-9ea4-37721a87b615" providerId="ADAL" clId="{61A9AA30-ED44-42F8-828B-1084F1CD91DE}" dt="2023-04-21T14:30:00.312" v="10502"/>
          <ac:picMkLst>
            <pc:docMk/>
            <pc:sldMk cId="404487325" sldId="745"/>
            <ac:picMk id="12" creationId="{F08A7E8D-7FC8-8B57-1DE7-7ACF6C164C13}"/>
          </ac:picMkLst>
        </pc:picChg>
        <pc:picChg chg="mod modCrop">
          <ac:chgData name="Alvaro Arenas Pingarron - BAS" userId="523a5efc-320f-455d-9ea4-37721a87b615" providerId="ADAL" clId="{61A9AA30-ED44-42F8-828B-1084F1CD91DE}" dt="2023-04-12T09:16:36.685" v="3114" actId="1076"/>
          <ac:picMkLst>
            <pc:docMk/>
            <pc:sldMk cId="404487325" sldId="745"/>
            <ac:picMk id="14" creationId="{BBF5F526-89C2-08C2-95AA-6FF7C62DAE15}"/>
          </ac:picMkLst>
        </pc:picChg>
        <pc:picChg chg="mod ord modCrop">
          <ac:chgData name="Alvaro Arenas Pingarron - BAS" userId="523a5efc-320f-455d-9ea4-37721a87b615" providerId="ADAL" clId="{61A9AA30-ED44-42F8-828B-1084F1CD91DE}" dt="2023-04-12T09:16:22.680" v="3112" actId="1076"/>
          <ac:picMkLst>
            <pc:docMk/>
            <pc:sldMk cId="404487325" sldId="745"/>
            <ac:picMk id="16" creationId="{6D1EB1C4-A0AD-485B-B8F6-A09AA129D81C}"/>
          </ac:picMkLst>
        </pc:picChg>
        <pc:picChg chg="add mod">
          <ac:chgData name="Alvaro Arenas Pingarron - BAS" userId="523a5efc-320f-455d-9ea4-37721a87b615" providerId="ADAL" clId="{61A9AA30-ED44-42F8-828B-1084F1CD91DE}" dt="2023-04-21T14:30:20.393" v="10505" actId="1076"/>
          <ac:picMkLst>
            <pc:docMk/>
            <pc:sldMk cId="404487325" sldId="745"/>
            <ac:picMk id="40" creationId="{19FEAD4D-F54D-ADE8-C2E4-D991EB031347}"/>
          </ac:picMkLst>
        </pc:picChg>
        <pc:picChg chg="add del mod">
          <ac:chgData name="Alvaro Arenas Pingarron - BAS" userId="523a5efc-320f-455d-9ea4-37721a87b615" providerId="ADAL" clId="{61A9AA30-ED44-42F8-828B-1084F1CD91DE}" dt="2023-04-21T14:30:09.003" v="10503" actId="478"/>
          <ac:picMkLst>
            <pc:docMk/>
            <pc:sldMk cId="404487325" sldId="745"/>
            <ac:picMk id="41" creationId="{6F228AFC-C3D0-9ED1-8C22-202E143101DB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09:30.626" v="10355"/>
        <pc:sldMkLst>
          <pc:docMk/>
          <pc:sldMk cId="1742404108" sldId="746"/>
        </pc:sldMkLst>
        <pc:spChg chg="add mod">
          <ac:chgData name="Alvaro Arenas Pingarron - BAS" userId="523a5efc-320f-455d-9ea4-37721a87b615" providerId="ADAL" clId="{61A9AA30-ED44-42F8-828B-1084F1CD91DE}" dt="2023-04-20T09:44:11.912" v="5990" actId="12788"/>
          <ac:spMkLst>
            <pc:docMk/>
            <pc:sldMk cId="1742404108" sldId="746"/>
            <ac:spMk id="3" creationId="{7470C113-ED74-B935-9E45-D0FD18C7E5D8}"/>
          </ac:spMkLst>
        </pc:spChg>
        <pc:spChg chg="add mod">
          <ac:chgData name="Alvaro Arenas Pingarron - BAS" userId="523a5efc-320f-455d-9ea4-37721a87b615" providerId="ADAL" clId="{61A9AA30-ED44-42F8-828B-1084F1CD91DE}" dt="2023-04-20T09:44:11.912" v="5990" actId="12788"/>
          <ac:spMkLst>
            <pc:docMk/>
            <pc:sldMk cId="1742404108" sldId="746"/>
            <ac:spMk id="4" creationId="{723E40EA-495B-A40D-541D-6F0AA140C150}"/>
          </ac:spMkLst>
        </pc:spChg>
        <pc:spChg chg="add del mod">
          <ac:chgData name="Alvaro Arenas Pingarron - BAS" userId="523a5efc-320f-455d-9ea4-37721a87b615" providerId="ADAL" clId="{61A9AA30-ED44-42F8-828B-1084F1CD91DE}" dt="2023-04-20T09:45:33.398" v="5997" actId="478"/>
          <ac:spMkLst>
            <pc:docMk/>
            <pc:sldMk cId="1742404108" sldId="746"/>
            <ac:spMk id="5" creationId="{7B0B6778-7EBB-B399-33BC-23E288A391D2}"/>
          </ac:spMkLst>
        </pc:spChg>
        <pc:spChg chg="add mod">
          <ac:chgData name="Alvaro Arenas Pingarron - BAS" userId="523a5efc-320f-455d-9ea4-37721a87b615" providerId="ADAL" clId="{61A9AA30-ED44-42F8-828B-1084F1CD91DE}" dt="2023-04-21T10:24:32.379" v="9483"/>
          <ac:spMkLst>
            <pc:docMk/>
            <pc:sldMk cId="1742404108" sldId="746"/>
            <ac:spMk id="5" creationId="{B8CA840A-5A0F-35CA-BC01-519321C30085}"/>
          </ac:spMkLst>
        </pc:spChg>
        <pc:spChg chg="add mod">
          <ac:chgData name="Alvaro Arenas Pingarron - BAS" userId="523a5efc-320f-455d-9ea4-37721a87b615" providerId="ADAL" clId="{61A9AA30-ED44-42F8-828B-1084F1CD91DE}" dt="2023-04-21T10:24:32.379" v="9483"/>
          <ac:spMkLst>
            <pc:docMk/>
            <pc:sldMk cId="1742404108" sldId="746"/>
            <ac:spMk id="6" creationId="{35A2B1BA-7CFC-0517-79AC-2DA2B4DA4BCE}"/>
          </ac:spMkLst>
        </pc:spChg>
        <pc:spChg chg="add del mod">
          <ac:chgData name="Alvaro Arenas Pingarron - BAS" userId="523a5efc-320f-455d-9ea4-37721a87b615" providerId="ADAL" clId="{61A9AA30-ED44-42F8-828B-1084F1CD91DE}" dt="2023-04-20T09:45:33.403" v="5999"/>
          <ac:spMkLst>
            <pc:docMk/>
            <pc:sldMk cId="1742404108" sldId="746"/>
            <ac:spMk id="6" creationId="{D68628B7-B7FA-541D-307B-4B045286B4B4}"/>
          </ac:spMkLst>
        </pc:spChg>
        <pc:spChg chg="add mod">
          <ac:chgData name="Alvaro Arenas Pingarron - BAS" userId="523a5efc-320f-455d-9ea4-37721a87b615" providerId="ADAL" clId="{61A9AA30-ED44-42F8-828B-1084F1CD91DE}" dt="2023-04-20T09:45:26.420" v="5995"/>
          <ac:spMkLst>
            <pc:docMk/>
            <pc:sldMk cId="1742404108" sldId="746"/>
            <ac:spMk id="7" creationId="{A1D95B47-BB32-EABF-9325-FD1C8EFA5947}"/>
          </ac:spMkLst>
        </pc:spChg>
        <pc:spChg chg="add mod">
          <ac:chgData name="Alvaro Arenas Pingarron - BAS" userId="523a5efc-320f-455d-9ea4-37721a87b615" providerId="ADAL" clId="{61A9AA30-ED44-42F8-828B-1084F1CD91DE}" dt="2023-04-20T09:45:26.420" v="5995"/>
          <ac:spMkLst>
            <pc:docMk/>
            <pc:sldMk cId="1742404108" sldId="746"/>
            <ac:spMk id="8" creationId="{F56DF429-16F5-DDB2-7A0E-2030AA434AA1}"/>
          </ac:spMkLst>
        </pc:spChg>
        <pc:spChg chg="mod">
          <ac:chgData name="Alvaro Arenas Pingarron - BAS" userId="523a5efc-320f-455d-9ea4-37721a87b615" providerId="ADAL" clId="{61A9AA30-ED44-42F8-828B-1084F1CD91DE}" dt="2023-04-20T12:45:42.668" v="6246" actId="20577"/>
          <ac:spMkLst>
            <pc:docMk/>
            <pc:sldMk cId="1742404108" sldId="746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0T10:13:20.683" v="6009"/>
          <ac:spMkLst>
            <pc:docMk/>
            <pc:sldMk cId="1742404108" sldId="746"/>
            <ac:spMk id="10" creationId="{1A041478-BB99-8451-886E-63BD8AFBCF03}"/>
          </ac:spMkLst>
        </pc:spChg>
        <pc:spChg chg="add mod">
          <ac:chgData name="Alvaro Arenas Pingarron - BAS" userId="523a5efc-320f-455d-9ea4-37721a87b615" providerId="ADAL" clId="{61A9AA30-ED44-42F8-828B-1084F1CD91DE}" dt="2023-04-20T10:13:20.683" v="6009"/>
          <ac:spMkLst>
            <pc:docMk/>
            <pc:sldMk cId="1742404108" sldId="746"/>
            <ac:spMk id="11" creationId="{0108C749-ADAE-9B20-A344-F22036E16EF6}"/>
          </ac:spMkLst>
        </pc:spChg>
        <pc:spChg chg="add mod">
          <ac:chgData name="Alvaro Arenas Pingarron - BAS" userId="523a5efc-320f-455d-9ea4-37721a87b615" providerId="ADAL" clId="{61A9AA30-ED44-42F8-828B-1084F1CD91DE}" dt="2023-04-20T10:13:20.683" v="6009"/>
          <ac:spMkLst>
            <pc:docMk/>
            <pc:sldMk cId="1742404108" sldId="746"/>
            <ac:spMk id="13" creationId="{5DA801EC-0DF6-BD30-34E1-E22684711A50}"/>
          </ac:spMkLst>
        </pc:spChg>
        <pc:spChg chg="add mod">
          <ac:chgData name="Alvaro Arenas Pingarron - BAS" userId="523a5efc-320f-455d-9ea4-37721a87b615" providerId="ADAL" clId="{61A9AA30-ED44-42F8-828B-1084F1CD91DE}" dt="2023-04-20T10:13:20.683" v="6009"/>
          <ac:spMkLst>
            <pc:docMk/>
            <pc:sldMk cId="1742404108" sldId="746"/>
            <ac:spMk id="15" creationId="{2662BD6B-B088-64FF-CA18-61E9EFE8832B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17" creationId="{33AA5F05-1724-44EE-9C04-26C8ABDEC73C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18" creationId="{08DEC636-1147-FE4E-7675-8C63C45E60F7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19" creationId="{54CA4095-CBBF-39A7-4E35-77852C896BD7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20" creationId="{67C94328-E6E3-8378-A867-39A8B623E2B8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21" creationId="{E09B319D-9A9E-0F21-060B-BC0A3FCE8451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22" creationId="{D98AB954-9B53-92A2-9BA6-3A3855689073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23" creationId="{52F35328-E960-7624-3B61-BD0FA39BA203}"/>
          </ac:spMkLst>
        </pc:spChg>
        <pc:spChg chg="del">
          <ac:chgData name="Alvaro Arenas Pingarron - BAS" userId="523a5efc-320f-455d-9ea4-37721a87b615" providerId="ADAL" clId="{61A9AA30-ED44-42F8-828B-1084F1CD91DE}" dt="2023-04-21T14:09:30.424" v="10354" actId="478"/>
          <ac:spMkLst>
            <pc:docMk/>
            <pc:sldMk cId="1742404108" sldId="746"/>
            <ac:spMk id="24" creationId="{CCD61DF1-8748-D063-1458-7A14AF6A32E8}"/>
          </ac:spMkLst>
        </pc:spChg>
        <pc:spChg chg="add mod">
          <ac:chgData name="Alvaro Arenas Pingarron - BAS" userId="523a5efc-320f-455d-9ea4-37721a87b615" providerId="ADAL" clId="{61A9AA30-ED44-42F8-828B-1084F1CD91DE}" dt="2023-04-21T10:24:32.379" v="9483"/>
          <ac:spMkLst>
            <pc:docMk/>
            <pc:sldMk cId="1742404108" sldId="746"/>
            <ac:spMk id="25" creationId="{505DB00D-DE44-D696-FF4C-4CD36F40FF1F}"/>
          </ac:spMkLst>
        </pc:spChg>
        <pc:spChg chg="add del mod">
          <ac:chgData name="Alvaro Arenas Pingarron - BAS" userId="523a5efc-320f-455d-9ea4-37721a87b615" providerId="ADAL" clId="{61A9AA30-ED44-42F8-828B-1084F1CD91DE}" dt="2023-04-20T13:03:57.077" v="6640" actId="478"/>
          <ac:spMkLst>
            <pc:docMk/>
            <pc:sldMk cId="1742404108" sldId="746"/>
            <ac:spMk id="25" creationId="{5CA8AA28-F4CC-9513-EE6F-27FC8D14F2ED}"/>
          </ac:spMkLst>
        </pc:spChg>
        <pc:spChg chg="add mod">
          <ac:chgData name="Alvaro Arenas Pingarron - BAS" userId="523a5efc-320f-455d-9ea4-37721a87b615" providerId="ADAL" clId="{61A9AA30-ED44-42F8-828B-1084F1CD91DE}" dt="2023-04-21T09:19:24.904" v="9094" actId="20577"/>
          <ac:spMkLst>
            <pc:docMk/>
            <pc:sldMk cId="1742404108" sldId="746"/>
            <ac:spMk id="26" creationId="{2CFD69F6-AD37-162B-5A77-8719D028EFBB}"/>
          </ac:spMkLst>
        </pc:spChg>
        <pc:spChg chg="add mod">
          <ac:chgData name="Alvaro Arenas Pingarron - BAS" userId="523a5efc-320f-455d-9ea4-37721a87b615" providerId="ADAL" clId="{61A9AA30-ED44-42F8-828B-1084F1CD91DE}" dt="2023-04-21T10:24:32.379" v="9483"/>
          <ac:spMkLst>
            <pc:docMk/>
            <pc:sldMk cId="1742404108" sldId="746"/>
            <ac:spMk id="27" creationId="{3DED7EDB-6A81-B162-B132-C2B51A771DB3}"/>
          </ac:spMkLst>
        </pc:spChg>
        <pc:spChg chg="add mod">
          <ac:chgData name="Alvaro Arenas Pingarron - BAS" userId="523a5efc-320f-455d-9ea4-37721a87b615" providerId="ADAL" clId="{61A9AA30-ED44-42F8-828B-1084F1CD91DE}" dt="2023-04-21T10:24:32.379" v="9483"/>
          <ac:spMkLst>
            <pc:docMk/>
            <pc:sldMk cId="1742404108" sldId="746"/>
            <ac:spMk id="28" creationId="{A85DF9BB-B1F3-FA41-8992-E116FE949938}"/>
          </ac:spMkLst>
        </pc:spChg>
        <pc:spChg chg="add mod">
          <ac:chgData name="Alvaro Arenas Pingarron - BAS" userId="523a5efc-320f-455d-9ea4-37721a87b615" providerId="ADAL" clId="{61A9AA30-ED44-42F8-828B-1084F1CD91DE}" dt="2023-04-21T10:24:32.379" v="9483"/>
          <ac:spMkLst>
            <pc:docMk/>
            <pc:sldMk cId="1742404108" sldId="746"/>
            <ac:spMk id="29" creationId="{8EE4B2F7-F005-80A9-D1B2-37ABF001389E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0" creationId="{23DE351D-9789-2207-3DB0-2FEF8CBDA139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1" creationId="{3CA088FB-AAF0-FFBF-D48E-6745C9A73FB6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2" creationId="{97271570-4DBC-653E-C566-292AED119139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3" creationId="{8BBDA9F6-EE50-DFD0-02DD-7BC3F86145F1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4" creationId="{5794A103-9082-8AA9-9E92-3A34105AF0BF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5" creationId="{B32469A7-08FB-3BD1-794C-A154B97E98FE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6" creationId="{D96B07F2-675D-16C2-870E-696396D9AFA2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7" creationId="{2A5869E9-1F2D-98C3-A617-C3342DC2073B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8" creationId="{10C73461-E8EA-5AC4-48FA-FA477CCD7662}"/>
          </ac:spMkLst>
        </pc:spChg>
        <pc:spChg chg="add mod">
          <ac:chgData name="Alvaro Arenas Pingarron - BAS" userId="523a5efc-320f-455d-9ea4-37721a87b615" providerId="ADAL" clId="{61A9AA30-ED44-42F8-828B-1084F1CD91DE}" dt="2023-04-21T14:09:30.626" v="10355"/>
          <ac:spMkLst>
            <pc:docMk/>
            <pc:sldMk cId="1742404108" sldId="746"/>
            <ac:spMk id="39" creationId="{CC3D7D80-A3CF-992B-A686-D7D4FEE922A8}"/>
          </ac:spMkLst>
        </pc:spChg>
        <pc:picChg chg="add mod">
          <ac:chgData name="Alvaro Arenas Pingarron - BAS" userId="523a5efc-320f-455d-9ea4-37721a87b615" providerId="ADAL" clId="{61A9AA30-ED44-42F8-828B-1084F1CD91DE}" dt="2023-04-20T09:44:11.912" v="5990" actId="12788"/>
          <ac:picMkLst>
            <pc:docMk/>
            <pc:sldMk cId="1742404108" sldId="746"/>
            <ac:picMk id="2" creationId="{A38B4522-C3F7-607B-3319-EB3A5E04E331}"/>
          </ac:picMkLst>
        </pc:picChg>
        <pc:picChg chg="mod modCrop">
          <ac:chgData name="Alvaro Arenas Pingarron - BAS" userId="523a5efc-320f-455d-9ea4-37721a87b615" providerId="ADAL" clId="{61A9AA30-ED44-42F8-828B-1084F1CD91DE}" dt="2023-04-12T09:16:07.622" v="3110" actId="465"/>
          <ac:picMkLst>
            <pc:docMk/>
            <pc:sldMk cId="1742404108" sldId="746"/>
            <ac:picMk id="12" creationId="{F08A7E8D-7FC8-8B57-1DE7-7ACF6C164C13}"/>
          </ac:picMkLst>
        </pc:picChg>
        <pc:picChg chg="mod modCrop">
          <ac:chgData name="Alvaro Arenas Pingarron - BAS" userId="523a5efc-320f-455d-9ea4-37721a87b615" providerId="ADAL" clId="{61A9AA30-ED44-42F8-828B-1084F1CD91DE}" dt="2023-04-12T09:16:00.997" v="3109" actId="1076"/>
          <ac:picMkLst>
            <pc:docMk/>
            <pc:sldMk cId="1742404108" sldId="746"/>
            <ac:picMk id="14" creationId="{BBF5F526-89C2-08C2-95AA-6FF7C62DAE15}"/>
          </ac:picMkLst>
        </pc:picChg>
        <pc:picChg chg="mod">
          <ac:chgData name="Alvaro Arenas Pingarron - BAS" userId="523a5efc-320f-455d-9ea4-37721a87b615" providerId="ADAL" clId="{61A9AA30-ED44-42F8-828B-1084F1CD91DE}" dt="2023-04-12T09:15:45.935" v="3107" actId="1076"/>
          <ac:picMkLst>
            <pc:docMk/>
            <pc:sldMk cId="1742404108" sldId="746"/>
            <ac:picMk id="16" creationId="{6D1EB1C4-A0AD-485B-B8F6-A09AA129D81C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09:21.792" v="10351"/>
        <pc:sldMkLst>
          <pc:docMk/>
          <pc:sldMk cId="2432862078" sldId="747"/>
        </pc:sldMkLst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16:42:32.618" v="5584"/>
          <ac:spMkLst>
            <pc:docMk/>
            <pc:sldMk cId="2432862078" sldId="747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09:18:37.080" v="9088" actId="20577"/>
          <ac:spMkLst>
            <pc:docMk/>
            <pc:sldMk cId="2432862078" sldId="747"/>
            <ac:spMk id="10" creationId="{71436A81-9A58-FE7D-6E07-2B1FB8DDE8A2}"/>
          </ac:spMkLst>
        </pc:spChg>
        <pc:spChg chg="del">
          <ac:chgData name="Alvaro Arenas Pingarron - BAS" userId="523a5efc-320f-455d-9ea4-37721a87b615" providerId="ADAL" clId="{61A9AA30-ED44-42F8-828B-1084F1CD91DE}" dt="2023-04-21T14:09:21.546" v="10350" actId="478"/>
          <ac:spMkLst>
            <pc:docMk/>
            <pc:sldMk cId="2432862078" sldId="747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0:26.098" v="9439" actId="1037"/>
          <ac:spMkLst>
            <pc:docMk/>
            <pc:sldMk cId="2432862078" sldId="747"/>
            <ac:spMk id="13" creationId="{E82DE137-D599-327A-C601-B8144C815B14}"/>
          </ac:spMkLst>
        </pc:spChg>
        <pc:spChg chg="add mod">
          <ac:chgData name="Alvaro Arenas Pingarron - BAS" userId="523a5efc-320f-455d-9ea4-37721a87b615" providerId="ADAL" clId="{61A9AA30-ED44-42F8-828B-1084F1CD91DE}" dt="2023-04-21T10:20:26.098" v="9439" actId="1037"/>
          <ac:spMkLst>
            <pc:docMk/>
            <pc:sldMk cId="2432862078" sldId="747"/>
            <ac:spMk id="15" creationId="{85F4379D-120F-A89B-6A50-EA8AD9423B98}"/>
          </ac:spMkLst>
        </pc:spChg>
        <pc:spChg chg="add mod">
          <ac:chgData name="Alvaro Arenas Pingarron - BAS" userId="523a5efc-320f-455d-9ea4-37721a87b615" providerId="ADAL" clId="{61A9AA30-ED44-42F8-828B-1084F1CD91DE}" dt="2023-04-21T10:20:34.772" v="9441" actId="1036"/>
          <ac:spMkLst>
            <pc:docMk/>
            <pc:sldMk cId="2432862078" sldId="747"/>
            <ac:spMk id="17" creationId="{06AC2B45-D529-2C7A-24FB-3162B8FE7F49}"/>
          </ac:spMkLst>
        </pc:spChg>
        <pc:spChg chg="add mod">
          <ac:chgData name="Alvaro Arenas Pingarron - BAS" userId="523a5efc-320f-455d-9ea4-37721a87b615" providerId="ADAL" clId="{61A9AA30-ED44-42F8-828B-1084F1CD91DE}" dt="2023-04-21T10:20:43.803" v="9445" actId="1035"/>
          <ac:spMkLst>
            <pc:docMk/>
            <pc:sldMk cId="2432862078" sldId="747"/>
            <ac:spMk id="18" creationId="{A96D743C-1D43-40DA-6DE7-139D71E74BB4}"/>
          </ac:spMkLst>
        </pc:spChg>
        <pc:spChg chg="add mod">
          <ac:chgData name="Alvaro Arenas Pingarron - BAS" userId="523a5efc-320f-455d-9ea4-37721a87b615" providerId="ADAL" clId="{61A9AA30-ED44-42F8-828B-1084F1CD91DE}" dt="2023-04-21T10:20:43.803" v="9445" actId="1035"/>
          <ac:spMkLst>
            <pc:docMk/>
            <pc:sldMk cId="2432862078" sldId="747"/>
            <ac:spMk id="19" creationId="{168C0035-097F-7344-F95E-35D5DD46F336}"/>
          </ac:spMkLst>
        </pc:spChg>
        <pc:spChg chg="add mod">
          <ac:chgData name="Alvaro Arenas Pingarron - BAS" userId="523a5efc-320f-455d-9ea4-37721a87b615" providerId="ADAL" clId="{61A9AA30-ED44-42F8-828B-1084F1CD91DE}" dt="2023-04-21T10:20:43.803" v="9445" actId="1035"/>
          <ac:spMkLst>
            <pc:docMk/>
            <pc:sldMk cId="2432862078" sldId="747"/>
            <ac:spMk id="20" creationId="{C1380EC8-5A1B-BE09-EEDC-A20416BECF61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1" creationId="{5B2A303C-B041-7D5D-3176-D592BF81C63B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2" creationId="{A3AA3448-35BF-4D29-9CB1-F9EDAC183EF0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3" creationId="{22793E69-D675-B32B-2DEE-E40C55D1F741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4" creationId="{78447F75-EC05-88B3-1B18-6616F9BCF049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5" creationId="{242E6FED-4483-8751-B0BB-928DB62BA35A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6" creationId="{CD16195B-DD9F-0356-6FEB-E675E439974A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7" creationId="{AD279835-234B-4BFD-59D7-5F12E03E6969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8" creationId="{BB082926-FE36-6F8E-705B-528464E15451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29" creationId="{68DE3EA7-1EF7-C8C9-6BBC-0D9EF9CBA06A}"/>
          </ac:spMkLst>
        </pc:spChg>
        <pc:spChg chg="add mod">
          <ac:chgData name="Alvaro Arenas Pingarron - BAS" userId="523a5efc-320f-455d-9ea4-37721a87b615" providerId="ADAL" clId="{61A9AA30-ED44-42F8-828B-1084F1CD91DE}" dt="2023-04-21T14:09:21.792" v="10351"/>
          <ac:spMkLst>
            <pc:docMk/>
            <pc:sldMk cId="2432862078" sldId="747"/>
            <ac:spMk id="30" creationId="{24484DC1-1E25-0B74-6446-F9656CA9E8B6}"/>
          </ac:spMkLst>
        </pc:spChg>
        <pc:picChg chg="mod modCrop">
          <ac:chgData name="Alvaro Arenas Pingarron - BAS" userId="523a5efc-320f-455d-9ea4-37721a87b615" providerId="ADAL" clId="{61A9AA30-ED44-42F8-828B-1084F1CD91DE}" dt="2023-04-12T10:05:41.746" v="3201" actId="14100"/>
          <ac:picMkLst>
            <pc:docMk/>
            <pc:sldMk cId="2432862078" sldId="747"/>
            <ac:picMk id="12" creationId="{220CBF8B-BCE8-8EB0-FC6F-A2F83692CDF5}"/>
          </ac:picMkLst>
        </pc:picChg>
        <pc:picChg chg="mod modCrop">
          <ac:chgData name="Alvaro Arenas Pingarron - BAS" userId="523a5efc-320f-455d-9ea4-37721a87b615" providerId="ADAL" clId="{61A9AA30-ED44-42F8-828B-1084F1CD91DE}" dt="2023-04-12T10:05:41.746" v="3201" actId="14100"/>
          <ac:picMkLst>
            <pc:docMk/>
            <pc:sldMk cId="2432862078" sldId="747"/>
            <ac:picMk id="14" creationId="{1A417AC0-43B0-5A87-8A00-B15468580915}"/>
          </ac:picMkLst>
        </pc:picChg>
        <pc:picChg chg="mod modCrop">
          <ac:chgData name="Alvaro Arenas Pingarron - BAS" userId="523a5efc-320f-455d-9ea4-37721a87b615" providerId="ADAL" clId="{61A9AA30-ED44-42F8-828B-1084F1CD91DE}" dt="2023-04-12T10:06:20.072" v="3205" actId="2085"/>
          <ac:picMkLst>
            <pc:docMk/>
            <pc:sldMk cId="2432862078" sldId="747"/>
            <ac:picMk id="16" creationId="{298732D8-8533-1AB2-A18F-9513D67C0FC9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12T14:27:47.914" v="3564" actId="47"/>
        <pc:sldMkLst>
          <pc:docMk/>
          <pc:sldMk cId="2884937410" sldId="748"/>
        </pc:sldMkLst>
        <pc:spChg chg="mod">
          <ac:chgData name="Alvaro Arenas Pingarron - BAS" userId="523a5efc-320f-455d-9ea4-37721a87b615" providerId="ADAL" clId="{61A9AA30-ED44-42F8-828B-1084F1CD91DE}" dt="2023-04-12T10:51:26.746" v="3252" actId="20577"/>
          <ac:spMkLst>
            <pc:docMk/>
            <pc:sldMk cId="2884937410" sldId="748"/>
            <ac:spMk id="9" creationId="{965EE448-84D8-4CEE-B8D1-7C12AD81FB74}"/>
          </ac:spMkLst>
        </pc:spChg>
      </pc:sldChg>
      <pc:sldChg chg="addSp delSp modSp add mod">
        <pc:chgData name="Alvaro Arenas Pingarron - BAS" userId="523a5efc-320f-455d-9ea4-37721a87b615" providerId="ADAL" clId="{61A9AA30-ED44-42F8-828B-1084F1CD91DE}" dt="2023-04-21T14:33:16.653" v="10538"/>
        <pc:sldMkLst>
          <pc:docMk/>
          <pc:sldMk cId="3492568876" sldId="749"/>
        </pc:sldMkLst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2T10:51:31.025" v="3253"/>
          <ac:spMkLst>
            <pc:docMk/>
            <pc:sldMk cId="3492568876" sldId="749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0T09:44:31.115" v="5992" actId="12788"/>
          <ac:spMkLst>
            <pc:docMk/>
            <pc:sldMk cId="3492568876" sldId="749"/>
            <ac:spMk id="10" creationId="{9B924DEF-C232-EB3A-497D-E8DD9268A1D4}"/>
          </ac:spMkLst>
        </pc:spChg>
        <pc:spChg chg="del">
          <ac:chgData name="Alvaro Arenas Pingarron - BAS" userId="523a5efc-320f-455d-9ea4-37721a87b615" providerId="ADAL" clId="{61A9AA30-ED44-42F8-828B-1084F1CD91DE}" dt="2023-04-21T14:10:10.296" v="10370" actId="478"/>
          <ac:spMkLst>
            <pc:docMk/>
            <pc:sldMk cId="3492568876" sldId="749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09:44:31.115" v="5992" actId="12788"/>
          <ac:spMkLst>
            <pc:docMk/>
            <pc:sldMk cId="3492568876" sldId="749"/>
            <ac:spMk id="13" creationId="{36D36B8B-CF53-6C87-6427-10D138ACC71C}"/>
          </ac:spMkLst>
        </pc:spChg>
        <pc:spChg chg="add mod">
          <ac:chgData name="Alvaro Arenas Pingarron - BAS" userId="523a5efc-320f-455d-9ea4-37721a87b615" providerId="ADAL" clId="{61A9AA30-ED44-42F8-828B-1084F1CD91DE}" dt="2023-04-20T10:25:42.180" v="6118" actId="1076"/>
          <ac:spMkLst>
            <pc:docMk/>
            <pc:sldMk cId="3492568876" sldId="749"/>
            <ac:spMk id="14" creationId="{4B29591C-CCFD-BD9E-75FA-CA03E05BA5B2}"/>
          </ac:spMkLst>
        </pc:spChg>
        <pc:spChg chg="add mod">
          <ac:chgData name="Alvaro Arenas Pingarron - BAS" userId="523a5efc-320f-455d-9ea4-37721a87b615" providerId="ADAL" clId="{61A9AA30-ED44-42F8-828B-1084F1CD91DE}" dt="2023-04-20T10:25:47.613" v="6119" actId="1076"/>
          <ac:spMkLst>
            <pc:docMk/>
            <pc:sldMk cId="3492568876" sldId="749"/>
            <ac:spMk id="16" creationId="{E45A9E74-4EB4-9085-8FCE-58A4FB70E168}"/>
          </ac:spMkLst>
        </pc:spChg>
        <pc:spChg chg="add mod">
          <ac:chgData name="Alvaro Arenas Pingarron - BAS" userId="523a5efc-320f-455d-9ea4-37721a87b615" providerId="ADAL" clId="{61A9AA30-ED44-42F8-828B-1084F1CD91DE}" dt="2023-04-20T10:25:30.673" v="6116"/>
          <ac:spMkLst>
            <pc:docMk/>
            <pc:sldMk cId="3492568876" sldId="749"/>
            <ac:spMk id="18" creationId="{913A7DB8-2B63-6755-6C4B-0A42F5D15B69}"/>
          </ac:spMkLst>
        </pc:spChg>
        <pc:spChg chg="add mod">
          <ac:chgData name="Alvaro Arenas Pingarron - BAS" userId="523a5efc-320f-455d-9ea4-37721a87b615" providerId="ADAL" clId="{61A9AA30-ED44-42F8-828B-1084F1CD91DE}" dt="2023-04-20T10:25:30.673" v="6116"/>
          <ac:spMkLst>
            <pc:docMk/>
            <pc:sldMk cId="3492568876" sldId="749"/>
            <ac:spMk id="20" creationId="{16DBA9BE-F2AF-0B49-DF64-689A4A505A6E}"/>
          </ac:spMkLst>
        </pc:spChg>
        <pc:spChg chg="add mod">
          <ac:chgData name="Alvaro Arenas Pingarron - BAS" userId="523a5efc-320f-455d-9ea4-37721a87b615" providerId="ADAL" clId="{61A9AA30-ED44-42F8-828B-1084F1CD91DE}" dt="2023-04-20T10:25:30.673" v="6116"/>
          <ac:spMkLst>
            <pc:docMk/>
            <pc:sldMk cId="3492568876" sldId="749"/>
            <ac:spMk id="21" creationId="{4312D5D6-02A2-4C6E-D3B7-E96C5FFA0B59}"/>
          </ac:spMkLst>
        </pc:spChg>
        <pc:spChg chg="add mod">
          <ac:chgData name="Alvaro Arenas Pingarron - BAS" userId="523a5efc-320f-455d-9ea4-37721a87b615" providerId="ADAL" clId="{61A9AA30-ED44-42F8-828B-1084F1CD91DE}" dt="2023-04-20T10:25:30.673" v="6116"/>
          <ac:spMkLst>
            <pc:docMk/>
            <pc:sldMk cId="3492568876" sldId="749"/>
            <ac:spMk id="22" creationId="{D7BA95F6-62AB-4CCE-8CEC-5B146154ECD9}"/>
          </ac:spMkLst>
        </pc:spChg>
        <pc:spChg chg="add mod">
          <ac:chgData name="Alvaro Arenas Pingarron - BAS" userId="523a5efc-320f-455d-9ea4-37721a87b615" providerId="ADAL" clId="{61A9AA30-ED44-42F8-828B-1084F1CD91DE}" dt="2023-04-20T10:25:30.673" v="6116"/>
          <ac:spMkLst>
            <pc:docMk/>
            <pc:sldMk cId="3492568876" sldId="749"/>
            <ac:spMk id="23" creationId="{BEC14190-AC9F-723D-3546-F1A74B4B7C46}"/>
          </ac:spMkLst>
        </pc:spChg>
        <pc:spChg chg="add mod">
          <ac:chgData name="Alvaro Arenas Pingarron - BAS" userId="523a5efc-320f-455d-9ea4-37721a87b615" providerId="ADAL" clId="{61A9AA30-ED44-42F8-828B-1084F1CD91DE}" dt="2023-04-20T13:27:23.326" v="7051" actId="20577"/>
          <ac:spMkLst>
            <pc:docMk/>
            <pc:sldMk cId="3492568876" sldId="749"/>
            <ac:spMk id="24" creationId="{E48A6F1B-BB5C-55FF-1AEE-AA45CA4CC994}"/>
          </ac:spMkLst>
        </pc:spChg>
        <pc:spChg chg="add mod">
          <ac:chgData name="Alvaro Arenas Pingarron - BAS" userId="523a5efc-320f-455d-9ea4-37721a87b615" providerId="ADAL" clId="{61A9AA30-ED44-42F8-828B-1084F1CD91DE}" dt="2023-04-21T10:26:35.338" v="9504" actId="1035"/>
          <ac:spMkLst>
            <pc:docMk/>
            <pc:sldMk cId="3492568876" sldId="749"/>
            <ac:spMk id="25" creationId="{417038A2-7AFE-ECAE-DADB-97EEBAA245BA}"/>
          </ac:spMkLst>
        </pc:spChg>
        <pc:spChg chg="add mod">
          <ac:chgData name="Alvaro Arenas Pingarron - BAS" userId="523a5efc-320f-455d-9ea4-37721a87b615" providerId="ADAL" clId="{61A9AA30-ED44-42F8-828B-1084F1CD91DE}" dt="2023-04-21T10:26:42.298" v="9505" actId="465"/>
          <ac:spMkLst>
            <pc:docMk/>
            <pc:sldMk cId="3492568876" sldId="749"/>
            <ac:spMk id="26" creationId="{34140BAD-14CA-4935-07F2-4FAC98DEF0F3}"/>
          </ac:spMkLst>
        </pc:spChg>
        <pc:spChg chg="add mod">
          <ac:chgData name="Alvaro Arenas Pingarron - BAS" userId="523a5efc-320f-455d-9ea4-37721a87b615" providerId="ADAL" clId="{61A9AA30-ED44-42F8-828B-1084F1CD91DE}" dt="2023-04-21T10:26:31.557" v="9502" actId="1035"/>
          <ac:spMkLst>
            <pc:docMk/>
            <pc:sldMk cId="3492568876" sldId="749"/>
            <ac:spMk id="27" creationId="{25D2267B-357F-FF1F-0F87-D8269CB27E4B}"/>
          </ac:spMkLst>
        </pc:spChg>
        <pc:spChg chg="add mod">
          <ac:chgData name="Alvaro Arenas Pingarron - BAS" userId="523a5efc-320f-455d-9ea4-37721a87b615" providerId="ADAL" clId="{61A9AA30-ED44-42F8-828B-1084F1CD91DE}" dt="2023-04-21T10:26:49.608" v="9507" actId="1035"/>
          <ac:spMkLst>
            <pc:docMk/>
            <pc:sldMk cId="3492568876" sldId="749"/>
            <ac:spMk id="28" creationId="{AD5A93DA-1402-7DD3-AA15-1C60FE48D277}"/>
          </ac:spMkLst>
        </pc:spChg>
        <pc:spChg chg="add mod">
          <ac:chgData name="Alvaro Arenas Pingarron - BAS" userId="523a5efc-320f-455d-9ea4-37721a87b615" providerId="ADAL" clId="{61A9AA30-ED44-42F8-828B-1084F1CD91DE}" dt="2023-04-21T10:26:57.287" v="9508" actId="465"/>
          <ac:spMkLst>
            <pc:docMk/>
            <pc:sldMk cId="3492568876" sldId="749"/>
            <ac:spMk id="29" creationId="{98584222-3654-F7C9-D544-7A7A3B62B5D3}"/>
          </ac:spMkLst>
        </pc:spChg>
        <pc:spChg chg="add mod">
          <ac:chgData name="Alvaro Arenas Pingarron - BAS" userId="523a5efc-320f-455d-9ea4-37721a87b615" providerId="ADAL" clId="{61A9AA30-ED44-42F8-828B-1084F1CD91DE}" dt="2023-04-21T10:26:24.919" v="9500" actId="1076"/>
          <ac:spMkLst>
            <pc:docMk/>
            <pc:sldMk cId="3492568876" sldId="749"/>
            <ac:spMk id="30" creationId="{7A17FD0E-B622-553A-F1D6-38FF8D10FE86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1" creationId="{4E09F700-BDFB-C2FD-2FA5-83550E27432C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2" creationId="{58E3AAB7-8D24-AB6E-AB47-9E37181A8F69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3" creationId="{171C73A2-BEDC-6A15-F634-A4C0DD3F9651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4" creationId="{E9067AD0-4DA9-0AA2-43E2-EE2CFD8286F4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5" creationId="{C261BC6F-8426-D830-8D27-C19068A33B30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6" creationId="{CE28C03C-C3AE-9C56-B638-FBC09F69951C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7" creationId="{A0BEA53F-3DF6-BB63-D375-99E1FC965DD3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8" creationId="{102B799C-CD89-3DCB-C2B8-21ED5FD38F22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39" creationId="{FADB2374-58D3-9BEB-AB4A-7141CA6DF6C9}"/>
          </ac:spMkLst>
        </pc:spChg>
        <pc:spChg chg="add mod">
          <ac:chgData name="Alvaro Arenas Pingarron - BAS" userId="523a5efc-320f-455d-9ea4-37721a87b615" providerId="ADAL" clId="{61A9AA30-ED44-42F8-828B-1084F1CD91DE}" dt="2023-04-21T14:10:10.549" v="10371"/>
          <ac:spMkLst>
            <pc:docMk/>
            <pc:sldMk cId="3492568876" sldId="749"/>
            <ac:spMk id="40" creationId="{B54EE2F4-E310-FB1D-7EE7-C9320AB5B1A1}"/>
          </ac:spMkLst>
        </pc:spChg>
        <pc:picChg chg="add del mod modCrop">
          <ac:chgData name="Alvaro Arenas Pingarron - BAS" userId="523a5efc-320f-455d-9ea4-37721a87b615" providerId="ADAL" clId="{61A9AA30-ED44-42F8-828B-1084F1CD91DE}" dt="2023-04-12T11:27:47.256" v="3287" actId="478"/>
          <ac:picMkLst>
            <pc:docMk/>
            <pc:sldMk cId="3492568876" sldId="749"/>
            <ac:picMk id="10" creationId="{54F16E38-F851-563D-565F-8D827B75A76A}"/>
          </ac:picMkLst>
        </pc:picChg>
        <pc:picChg chg="add del mod modCrop">
          <ac:chgData name="Alvaro Arenas Pingarron - BAS" userId="523a5efc-320f-455d-9ea4-37721a87b615" providerId="ADAL" clId="{61A9AA30-ED44-42F8-828B-1084F1CD91DE}" dt="2023-04-12T11:27:45.826" v="3285" actId="478"/>
          <ac:picMkLst>
            <pc:docMk/>
            <pc:sldMk cId="3492568876" sldId="749"/>
            <ac:picMk id="12" creationId="{31E0DF79-0127-2F79-025F-B2E17A9E150D}"/>
          </ac:picMkLst>
        </pc:picChg>
        <pc:picChg chg="add mod">
          <ac:chgData name="Alvaro Arenas Pingarron - BAS" userId="523a5efc-320f-455d-9ea4-37721a87b615" providerId="ADAL" clId="{61A9AA30-ED44-42F8-828B-1084F1CD91DE}" dt="2023-04-20T09:44:31.115" v="5992" actId="12788"/>
          <ac:picMkLst>
            <pc:docMk/>
            <pc:sldMk cId="3492568876" sldId="749"/>
            <ac:picMk id="12" creationId="{82C6B323-C024-12B6-9E02-44FE54EC8887}"/>
          </ac:picMkLst>
        </pc:picChg>
        <pc:picChg chg="add del mod modCrop">
          <ac:chgData name="Alvaro Arenas Pingarron - BAS" userId="523a5efc-320f-455d-9ea4-37721a87b615" providerId="ADAL" clId="{61A9AA30-ED44-42F8-828B-1084F1CD91DE}" dt="2023-04-12T11:27:46.626" v="3286" actId="478"/>
          <ac:picMkLst>
            <pc:docMk/>
            <pc:sldMk cId="3492568876" sldId="749"/>
            <ac:picMk id="13" creationId="{BEED21E6-C404-1AEE-28AD-0920CDC4919E}"/>
          </ac:picMkLst>
        </pc:picChg>
        <pc:picChg chg="add mod ord modCrop">
          <ac:chgData name="Alvaro Arenas Pingarron - BAS" userId="523a5efc-320f-455d-9ea4-37721a87b615" providerId="ADAL" clId="{61A9AA30-ED44-42F8-828B-1084F1CD91DE}" dt="2023-04-21T14:33:09.439" v="10537"/>
          <ac:picMkLst>
            <pc:docMk/>
            <pc:sldMk cId="3492568876" sldId="749"/>
            <ac:picMk id="15" creationId="{AF111EE4-C42B-B193-FBC8-2BFDD95F8D9A}"/>
          </ac:picMkLst>
        </pc:picChg>
        <pc:picChg chg="add mod modCrop">
          <ac:chgData name="Alvaro Arenas Pingarron - BAS" userId="523a5efc-320f-455d-9ea4-37721a87b615" providerId="ADAL" clId="{61A9AA30-ED44-42F8-828B-1084F1CD91DE}" dt="2023-04-21T14:33:16.653" v="10538"/>
          <ac:picMkLst>
            <pc:docMk/>
            <pc:sldMk cId="3492568876" sldId="749"/>
            <ac:picMk id="17" creationId="{C48301ED-57A3-D025-85EB-AC917BE18EA9}"/>
          </ac:picMkLst>
        </pc:picChg>
        <pc:picChg chg="add mod modCrop">
          <ac:chgData name="Alvaro Arenas Pingarron - BAS" userId="523a5efc-320f-455d-9ea4-37721a87b615" providerId="ADAL" clId="{61A9AA30-ED44-42F8-828B-1084F1CD91DE}" dt="2023-04-21T14:32:59.276" v="10536"/>
          <ac:picMkLst>
            <pc:docMk/>
            <pc:sldMk cId="3492568876" sldId="749"/>
            <ac:picMk id="19" creationId="{A7A86F6F-B8F1-ACB2-7E54-979056B969C3}"/>
          </ac:picMkLst>
        </pc:picChg>
        <pc:picChg chg="add mod">
          <ac:chgData name="Alvaro Arenas Pingarron - BAS" userId="523a5efc-320f-455d-9ea4-37721a87b615" providerId="ADAL" clId="{61A9AA30-ED44-42F8-828B-1084F1CD91DE}" dt="2023-04-21T14:32:44.773" v="10535" actId="1038"/>
          <ac:picMkLst>
            <pc:docMk/>
            <pc:sldMk cId="3492568876" sldId="749"/>
            <ac:picMk id="41" creationId="{3A979EF5-AE8B-0A2A-6812-8B512BCC7D1A}"/>
          </ac:picMkLst>
        </pc:picChg>
        <pc:picChg chg="add mod">
          <ac:chgData name="Alvaro Arenas Pingarron - BAS" userId="523a5efc-320f-455d-9ea4-37721a87b615" providerId="ADAL" clId="{61A9AA30-ED44-42F8-828B-1084F1CD91DE}" dt="2023-04-21T14:32:44.773" v="10535" actId="1038"/>
          <ac:picMkLst>
            <pc:docMk/>
            <pc:sldMk cId="3492568876" sldId="749"/>
            <ac:picMk id="42" creationId="{A1A7D4EA-663F-45D4-3E4B-C64AA31D1C37}"/>
          </ac:picMkLst>
        </pc:picChg>
        <pc:picChg chg="add mod">
          <ac:chgData name="Alvaro Arenas Pingarron - BAS" userId="523a5efc-320f-455d-9ea4-37721a87b615" providerId="ADAL" clId="{61A9AA30-ED44-42F8-828B-1084F1CD91DE}" dt="2023-04-21T14:32:44.773" v="10535" actId="1038"/>
          <ac:picMkLst>
            <pc:docMk/>
            <pc:sldMk cId="3492568876" sldId="749"/>
            <ac:picMk id="43" creationId="{00CAB372-40B3-9588-CB03-280C284791EF}"/>
          </ac:picMkLst>
        </pc:picChg>
      </pc:sldChg>
      <pc:sldChg chg="addSp delSp modSp add mod ord">
        <pc:chgData name="Alvaro Arenas Pingarron - BAS" userId="523a5efc-320f-455d-9ea4-37721a87b615" providerId="ADAL" clId="{61A9AA30-ED44-42F8-828B-1084F1CD91DE}" dt="2023-04-21T14:10:20.474" v="10375"/>
        <pc:sldMkLst>
          <pc:docMk/>
          <pc:sldMk cId="3028166780" sldId="750"/>
        </pc:sldMkLst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1T11:05:01.998" v="10046" actId="20577"/>
          <ac:spMkLst>
            <pc:docMk/>
            <pc:sldMk cId="3028166780" sldId="750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10:27:51.350" v="9515"/>
          <ac:spMkLst>
            <pc:docMk/>
            <pc:sldMk cId="3028166780" sldId="750"/>
            <ac:spMk id="10" creationId="{01CED017-7A35-683D-DA06-BB21DBD4CA3F}"/>
          </ac:spMkLst>
        </pc:spChg>
        <pc:spChg chg="del">
          <ac:chgData name="Alvaro Arenas Pingarron - BAS" userId="523a5efc-320f-455d-9ea4-37721a87b615" providerId="ADAL" clId="{61A9AA30-ED44-42F8-828B-1084F1CD91DE}" dt="2023-04-21T14:10:20.109" v="10374" actId="478"/>
          <ac:spMkLst>
            <pc:docMk/>
            <pc:sldMk cId="3028166780" sldId="750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7:51.350" v="9515"/>
          <ac:spMkLst>
            <pc:docMk/>
            <pc:sldMk cId="3028166780" sldId="750"/>
            <ac:spMk id="12" creationId="{A44890D8-6FAE-9A29-C28F-624F76954B89}"/>
          </ac:spMkLst>
        </pc:spChg>
        <pc:spChg chg="add mod">
          <ac:chgData name="Alvaro Arenas Pingarron - BAS" userId="523a5efc-320f-455d-9ea4-37721a87b615" providerId="ADAL" clId="{61A9AA30-ED44-42F8-828B-1084F1CD91DE}" dt="2023-04-21T10:27:51.350" v="9515"/>
          <ac:spMkLst>
            <pc:docMk/>
            <pc:sldMk cId="3028166780" sldId="750"/>
            <ac:spMk id="13" creationId="{B9F3DA23-9F3E-6467-5564-D9F8E249F919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14" creationId="{B9C7634E-3D3B-17E2-4D54-80CE01065F4A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15" creationId="{E86D01B1-AE5A-9A78-D723-3957EB5284B2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17" creationId="{60301185-1891-2F43-791A-60AEEAEFEBF4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18" creationId="{06032713-B049-F6B0-9E98-BC5B3DB3F4F3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19" creationId="{2861F5D4-8FBE-575B-2E00-B6D4A3EBEE81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20" creationId="{996F74CB-50F9-D0AE-DD6C-F3E72620382F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21" creationId="{66A39BF7-2CDC-069A-C577-27C5DBB850C6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22" creationId="{EC88884A-5830-D3D2-F37E-A0B5D3F08FFA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23" creationId="{76DDF227-9A11-5B76-CB6A-FBCEE844FE9E}"/>
          </ac:spMkLst>
        </pc:spChg>
        <pc:spChg chg="add mod">
          <ac:chgData name="Alvaro Arenas Pingarron - BAS" userId="523a5efc-320f-455d-9ea4-37721a87b615" providerId="ADAL" clId="{61A9AA30-ED44-42F8-828B-1084F1CD91DE}" dt="2023-04-21T14:10:20.474" v="10375"/>
          <ac:spMkLst>
            <pc:docMk/>
            <pc:sldMk cId="3028166780" sldId="750"/>
            <ac:spMk id="24" creationId="{255F51B7-EBF7-1BA7-F46D-C04A2483AB85}"/>
          </ac:spMkLst>
        </pc:spChg>
        <pc:picChg chg="add del mod">
          <ac:chgData name="Alvaro Arenas Pingarron - BAS" userId="523a5efc-320f-455d-9ea4-37721a87b615" providerId="ADAL" clId="{61A9AA30-ED44-42F8-828B-1084F1CD91DE}" dt="2023-04-12T11:36:41.769" v="3426" actId="478"/>
          <ac:picMkLst>
            <pc:docMk/>
            <pc:sldMk cId="3028166780" sldId="750"/>
            <ac:picMk id="10" creationId="{67EC283E-F598-E44F-B457-841255216D58}"/>
          </ac:picMkLst>
        </pc:picChg>
        <pc:picChg chg="add del mod">
          <ac:chgData name="Alvaro Arenas Pingarron - BAS" userId="523a5efc-320f-455d-9ea4-37721a87b615" providerId="ADAL" clId="{61A9AA30-ED44-42F8-828B-1084F1CD91DE}" dt="2023-04-12T11:41:21.698" v="3501" actId="478"/>
          <ac:picMkLst>
            <pc:docMk/>
            <pc:sldMk cId="3028166780" sldId="750"/>
            <ac:picMk id="12" creationId="{8B3AA6A5-85D4-4678-9DA1-E45C006316D9}"/>
          </ac:picMkLst>
        </pc:picChg>
        <pc:picChg chg="add del mod modCrop">
          <ac:chgData name="Alvaro Arenas Pingarron - BAS" userId="523a5efc-320f-455d-9ea4-37721a87b615" providerId="ADAL" clId="{61A9AA30-ED44-42F8-828B-1084F1CD91DE}" dt="2023-04-12T11:43:18.929" v="3507" actId="478"/>
          <ac:picMkLst>
            <pc:docMk/>
            <pc:sldMk cId="3028166780" sldId="750"/>
            <ac:picMk id="14" creationId="{2B481954-1254-640A-51DB-6FB97AF2C948}"/>
          </ac:picMkLst>
        </pc:picChg>
        <pc:picChg chg="add mod modCrop">
          <ac:chgData name="Alvaro Arenas Pingarron - BAS" userId="523a5efc-320f-455d-9ea4-37721a87b615" providerId="ADAL" clId="{61A9AA30-ED44-42F8-828B-1084F1CD91DE}" dt="2023-04-12T12:19:35.382" v="3535" actId="14826"/>
          <ac:picMkLst>
            <pc:docMk/>
            <pc:sldMk cId="3028166780" sldId="750"/>
            <ac:picMk id="16" creationId="{57F5284F-42C6-1321-C46D-327163BB0101}"/>
          </ac:picMkLst>
        </pc:picChg>
        <pc:picChg chg="add del mod">
          <ac:chgData name="Alvaro Arenas Pingarron - BAS" userId="523a5efc-320f-455d-9ea4-37721a87b615" providerId="ADAL" clId="{61A9AA30-ED44-42F8-828B-1084F1CD91DE}" dt="2023-04-12T12:03:41.755" v="3528" actId="21"/>
          <ac:picMkLst>
            <pc:docMk/>
            <pc:sldMk cId="3028166780" sldId="750"/>
            <ac:picMk id="18" creationId="{A75C099E-6C6A-4229-5056-4DFA7971898C}"/>
          </ac:picMkLst>
        </pc:picChg>
        <pc:picChg chg="add del mod">
          <ac:chgData name="Alvaro Arenas Pingarron - BAS" userId="523a5efc-320f-455d-9ea4-37721a87b615" providerId="ADAL" clId="{61A9AA30-ED44-42F8-828B-1084F1CD91DE}" dt="2023-04-12T12:03:33.686" v="3526" actId="21"/>
          <ac:picMkLst>
            <pc:docMk/>
            <pc:sldMk cId="3028166780" sldId="750"/>
            <ac:picMk id="20" creationId="{D11FAB9D-142E-6676-A19E-1C9C847AD3DD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19T16:40:01.020" v="5493" actId="47"/>
        <pc:sldMkLst>
          <pc:docMk/>
          <pc:sldMk cId="1624901029" sldId="751"/>
        </pc:sldMkLst>
        <pc:spChg chg="mod">
          <ac:chgData name="Alvaro Arenas Pingarron - BAS" userId="523a5efc-320f-455d-9ea4-37721a87b615" providerId="ADAL" clId="{61A9AA30-ED44-42F8-828B-1084F1CD91DE}" dt="2023-04-12T15:38:54.091" v="3588" actId="20577"/>
          <ac:spMkLst>
            <pc:docMk/>
            <pc:sldMk cId="1624901029" sldId="751"/>
            <ac:spMk id="9" creationId="{965EE448-84D8-4CEE-B8D1-7C12AD81FB74}"/>
          </ac:spMkLst>
        </pc:spChg>
      </pc:sldChg>
      <pc:sldChg chg="addSp delSp modSp add mod">
        <pc:chgData name="Alvaro Arenas Pingarron - BAS" userId="523a5efc-320f-455d-9ea4-37721a87b615" providerId="ADAL" clId="{61A9AA30-ED44-42F8-828B-1084F1CD91DE}" dt="2023-04-21T14:10:15.687" v="10373"/>
        <pc:sldMkLst>
          <pc:docMk/>
          <pc:sldMk cId="1357208575" sldId="752"/>
        </pc:sldMkLst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8" creationId="{783F4FF7-31EF-5216-ED9B-B1B5E829FF8F}"/>
          </ac:spMkLst>
        </pc:spChg>
        <pc:spChg chg="del">
          <ac:chgData name="Alvaro Arenas Pingarron - BAS" userId="523a5efc-320f-455d-9ea4-37721a87b615" providerId="ADAL" clId="{61A9AA30-ED44-42F8-828B-1084F1CD91DE}" dt="2023-04-21T14:10:15.410" v="10372" actId="478"/>
          <ac:spMkLst>
            <pc:docMk/>
            <pc:sldMk cId="1357208575" sldId="752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2" creationId="{C08ABB51-ADD0-191B-1EEB-7658A3724F97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3" creationId="{52C91801-5EFB-E5B9-5274-7B6B23BF15DC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4" creationId="{9D11A154-8FEF-AAF1-0069-4528154C0E2E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5" creationId="{E753F569-FE47-1F1E-F563-58F6C46374AB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6" creationId="{7D7E0879-F59D-A0C0-8734-D184C1C61C5E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7" creationId="{1DA7D33B-C1BF-5461-7BC8-0F8F7F1C8488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8" creationId="{E0F80C67-F19D-5E33-CFEF-1F1025F467BB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19" creationId="{E59F75C8-6401-381B-EB4E-6FD08C8E51F6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20" creationId="{FE2034DC-6E4A-D49B-5F8A-A74C35D34836}"/>
          </ac:spMkLst>
        </pc:spChg>
        <pc:spChg chg="add mod">
          <ac:chgData name="Alvaro Arenas Pingarron - BAS" userId="523a5efc-320f-455d-9ea4-37721a87b615" providerId="ADAL" clId="{61A9AA30-ED44-42F8-828B-1084F1CD91DE}" dt="2023-04-21T14:10:15.687" v="10373"/>
          <ac:spMkLst>
            <pc:docMk/>
            <pc:sldMk cId="1357208575" sldId="752"/>
            <ac:spMk id="21" creationId="{AF9CEE70-A85A-A091-0E62-F719BC2DE252}"/>
          </ac:spMkLst>
        </pc:spChg>
        <pc:picChg chg="add mod">
          <ac:chgData name="Alvaro Arenas Pingarron - BAS" userId="523a5efc-320f-455d-9ea4-37721a87b615" providerId="ADAL" clId="{61A9AA30-ED44-42F8-828B-1084F1CD91DE}" dt="2023-04-12T12:19:24.461" v="3534" actId="14826"/>
          <ac:picMkLst>
            <pc:docMk/>
            <pc:sldMk cId="1357208575" sldId="752"/>
            <ac:picMk id="10" creationId="{FC789FEF-D9A3-72A1-4F8A-C5F65B2D9090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0:25.259" v="10377"/>
        <pc:sldMkLst>
          <pc:docMk/>
          <pc:sldMk cId="285418910" sldId="753"/>
        </pc:sldMkLst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8" creationId="{783F4FF7-31EF-5216-ED9B-B1B5E829FF8F}"/>
          </ac:spMkLst>
        </pc:spChg>
        <pc:spChg chg="del">
          <ac:chgData name="Alvaro Arenas Pingarron - BAS" userId="523a5efc-320f-455d-9ea4-37721a87b615" providerId="ADAL" clId="{61A9AA30-ED44-42F8-828B-1084F1CD91DE}" dt="2023-04-21T14:10:24.897" v="10376" actId="478"/>
          <ac:spMkLst>
            <pc:docMk/>
            <pc:sldMk cId="285418910" sldId="753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8:22.407" v="9519"/>
          <ac:spMkLst>
            <pc:docMk/>
            <pc:sldMk cId="285418910" sldId="753"/>
            <ac:spMk id="12" creationId="{70B54D87-E3DB-4A45-6E8D-A0193A753558}"/>
          </ac:spMkLst>
        </pc:spChg>
        <pc:spChg chg="add mod">
          <ac:chgData name="Alvaro Arenas Pingarron - BAS" userId="523a5efc-320f-455d-9ea4-37721a87b615" providerId="ADAL" clId="{61A9AA30-ED44-42F8-828B-1084F1CD91DE}" dt="2023-04-21T10:28:22.407" v="9519"/>
          <ac:spMkLst>
            <pc:docMk/>
            <pc:sldMk cId="285418910" sldId="753"/>
            <ac:spMk id="13" creationId="{765B41E4-1774-3507-6FE5-B5ED1D51CFA9}"/>
          </ac:spMkLst>
        </pc:spChg>
        <pc:spChg chg="add mod">
          <ac:chgData name="Alvaro Arenas Pingarron - BAS" userId="523a5efc-320f-455d-9ea4-37721a87b615" providerId="ADAL" clId="{61A9AA30-ED44-42F8-828B-1084F1CD91DE}" dt="2023-04-21T10:28:22.407" v="9519"/>
          <ac:spMkLst>
            <pc:docMk/>
            <pc:sldMk cId="285418910" sldId="753"/>
            <ac:spMk id="14" creationId="{1ACFE995-209E-39E7-3D24-B2A93012A6D0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15" creationId="{BE423BB6-BBDC-8639-6A43-2CC10C054BF6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16" creationId="{8D657D59-21F7-BD32-B220-8277F2FA35CD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17" creationId="{A98E00F9-9D35-998A-9A9A-6E8CDEC88974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18" creationId="{3DCD9BFF-0927-8A2C-4488-EA694A2ACDC0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19" creationId="{A39218C1-D1E2-E941-B0A2-B113E7786591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20" creationId="{42F2028F-91D5-8B52-BCDC-01D44E29D06C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21" creationId="{3FB318D0-1C22-311F-6583-851F4609A900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22" creationId="{6CCBE1C4-3924-E0AE-96C4-3502E3A90377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23" creationId="{A19E810C-F537-146E-93EB-A5A88E610371}"/>
          </ac:spMkLst>
        </pc:spChg>
        <pc:spChg chg="add mod">
          <ac:chgData name="Alvaro Arenas Pingarron - BAS" userId="523a5efc-320f-455d-9ea4-37721a87b615" providerId="ADAL" clId="{61A9AA30-ED44-42F8-828B-1084F1CD91DE}" dt="2023-04-21T14:10:25.259" v="10377"/>
          <ac:spMkLst>
            <pc:docMk/>
            <pc:sldMk cId="285418910" sldId="753"/>
            <ac:spMk id="24" creationId="{2D72874A-DBE5-EEA7-7D6C-6F26FD111658}"/>
          </ac:spMkLst>
        </pc:spChg>
        <pc:picChg chg="add mod">
          <ac:chgData name="Alvaro Arenas Pingarron - BAS" userId="523a5efc-320f-455d-9ea4-37721a87b615" providerId="ADAL" clId="{61A9AA30-ED44-42F8-828B-1084F1CD91DE}" dt="2023-04-12T12:19:45.969" v="3536" actId="14826"/>
          <ac:picMkLst>
            <pc:docMk/>
            <pc:sldMk cId="285418910" sldId="753"/>
            <ac:picMk id="10" creationId="{573D5799-1F09-9487-AB54-20E9A56170FC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31:46.369" v="10517"/>
        <pc:sldMkLst>
          <pc:docMk/>
          <pc:sldMk cId="3652800272" sldId="754"/>
        </pc:sldMkLst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8" creationId="{783F4FF7-31EF-5216-ED9B-B1B5E829FF8F}"/>
          </ac:spMkLst>
        </pc:spChg>
        <pc:spChg chg="del">
          <ac:chgData name="Alvaro Arenas Pingarron - BAS" userId="523a5efc-320f-455d-9ea4-37721a87b615" providerId="ADAL" clId="{61A9AA30-ED44-42F8-828B-1084F1CD91DE}" dt="2023-04-21T14:09:39.668" v="10360" actId="478"/>
          <ac:spMkLst>
            <pc:docMk/>
            <pc:sldMk cId="3652800272" sldId="754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09:44:18.067" v="5991" actId="12788"/>
          <ac:spMkLst>
            <pc:docMk/>
            <pc:sldMk cId="3652800272" sldId="754"/>
            <ac:spMk id="12" creationId="{CF0F67BD-75DD-E1A6-0497-BC975E1A924E}"/>
          </ac:spMkLst>
        </pc:spChg>
        <pc:spChg chg="add mod">
          <ac:chgData name="Alvaro Arenas Pingarron - BAS" userId="523a5efc-320f-455d-9ea4-37721a87b615" providerId="ADAL" clId="{61A9AA30-ED44-42F8-828B-1084F1CD91DE}" dt="2023-04-20T09:44:18.067" v="5991" actId="12788"/>
          <ac:spMkLst>
            <pc:docMk/>
            <pc:sldMk cId="3652800272" sldId="754"/>
            <ac:spMk id="13" creationId="{7CCE0D70-58FD-D767-A2E9-BB865219D823}"/>
          </ac:spMkLst>
        </pc:spChg>
        <pc:spChg chg="add mod">
          <ac:chgData name="Alvaro Arenas Pingarron - BAS" userId="523a5efc-320f-455d-9ea4-37721a87b615" providerId="ADAL" clId="{61A9AA30-ED44-42F8-828B-1084F1CD91DE}" dt="2023-04-20T10:23:07.333" v="6093" actId="1076"/>
          <ac:spMkLst>
            <pc:docMk/>
            <pc:sldMk cId="3652800272" sldId="754"/>
            <ac:spMk id="14" creationId="{72A95E53-7CEB-1B79-5B89-543EBE15BFFB}"/>
          </ac:spMkLst>
        </pc:spChg>
        <pc:spChg chg="add mod">
          <ac:chgData name="Alvaro Arenas Pingarron - BAS" userId="523a5efc-320f-455d-9ea4-37721a87b615" providerId="ADAL" clId="{61A9AA30-ED44-42F8-828B-1084F1CD91DE}" dt="2023-04-20T10:23:14.116" v="6094" actId="1076"/>
          <ac:spMkLst>
            <pc:docMk/>
            <pc:sldMk cId="3652800272" sldId="754"/>
            <ac:spMk id="16" creationId="{9026B0AF-8D10-3C96-3E22-752798374D75}"/>
          </ac:spMkLst>
        </pc:spChg>
        <pc:spChg chg="add mod">
          <ac:chgData name="Alvaro Arenas Pingarron - BAS" userId="523a5efc-320f-455d-9ea4-37721a87b615" providerId="ADAL" clId="{61A9AA30-ED44-42F8-828B-1084F1CD91DE}" dt="2023-04-20T10:22:53.916" v="6092" actId="1076"/>
          <ac:spMkLst>
            <pc:docMk/>
            <pc:sldMk cId="3652800272" sldId="754"/>
            <ac:spMk id="18" creationId="{58BEFF6F-C194-306C-0147-1892746F96C5}"/>
          </ac:spMkLst>
        </pc:spChg>
        <pc:spChg chg="add mod">
          <ac:chgData name="Alvaro Arenas Pingarron - BAS" userId="523a5efc-320f-455d-9ea4-37721a87b615" providerId="ADAL" clId="{61A9AA30-ED44-42F8-828B-1084F1CD91DE}" dt="2023-04-20T10:22:53.916" v="6092" actId="1076"/>
          <ac:spMkLst>
            <pc:docMk/>
            <pc:sldMk cId="3652800272" sldId="754"/>
            <ac:spMk id="20" creationId="{C74E1A3C-38FC-5A41-3E6B-3543142D861F}"/>
          </ac:spMkLst>
        </pc:spChg>
        <pc:spChg chg="add mod">
          <ac:chgData name="Alvaro Arenas Pingarron - BAS" userId="523a5efc-320f-455d-9ea4-37721a87b615" providerId="ADAL" clId="{61A9AA30-ED44-42F8-828B-1084F1CD91DE}" dt="2023-04-20T10:23:40.279" v="6106" actId="1076"/>
          <ac:spMkLst>
            <pc:docMk/>
            <pc:sldMk cId="3652800272" sldId="754"/>
            <ac:spMk id="21" creationId="{19F48CFA-2565-5967-7772-9FD6AD04A80C}"/>
          </ac:spMkLst>
        </pc:spChg>
        <pc:spChg chg="add mod">
          <ac:chgData name="Alvaro Arenas Pingarron - BAS" userId="523a5efc-320f-455d-9ea4-37721a87b615" providerId="ADAL" clId="{61A9AA30-ED44-42F8-828B-1084F1CD91DE}" dt="2023-04-20T10:25:03.202" v="6115" actId="1076"/>
          <ac:spMkLst>
            <pc:docMk/>
            <pc:sldMk cId="3652800272" sldId="754"/>
            <ac:spMk id="22" creationId="{03B0B1B4-54E2-30BC-1C51-E86EB7A32B06}"/>
          </ac:spMkLst>
        </pc:spChg>
        <pc:spChg chg="add mod">
          <ac:chgData name="Alvaro Arenas Pingarron - BAS" userId="523a5efc-320f-455d-9ea4-37721a87b615" providerId="ADAL" clId="{61A9AA30-ED44-42F8-828B-1084F1CD91DE}" dt="2023-04-20T10:24:51.090" v="6111" actId="1076"/>
          <ac:spMkLst>
            <pc:docMk/>
            <pc:sldMk cId="3652800272" sldId="754"/>
            <ac:spMk id="23" creationId="{0B48390E-F005-053E-5741-D5D056917403}"/>
          </ac:spMkLst>
        </pc:spChg>
        <pc:spChg chg="add del mod">
          <ac:chgData name="Alvaro Arenas Pingarron - BAS" userId="523a5efc-320f-455d-9ea4-37721a87b615" providerId="ADAL" clId="{61A9AA30-ED44-42F8-828B-1084F1CD91DE}" dt="2023-04-21T14:09:37.305" v="10359" actId="1076"/>
          <ac:spMkLst>
            <pc:docMk/>
            <pc:sldMk cId="3652800272" sldId="754"/>
            <ac:spMk id="24" creationId="{D754A125-26F6-F7C1-FD0E-1FF5FC61E76F}"/>
          </ac:spMkLst>
        </pc:spChg>
        <pc:spChg chg="add mod">
          <ac:chgData name="Alvaro Arenas Pingarron - BAS" userId="523a5efc-320f-455d-9ea4-37721a87b615" providerId="ADAL" clId="{61A9AA30-ED44-42F8-828B-1084F1CD91DE}" dt="2023-04-21T14:30:58.146" v="10513" actId="552"/>
          <ac:spMkLst>
            <pc:docMk/>
            <pc:sldMk cId="3652800272" sldId="754"/>
            <ac:spMk id="25" creationId="{4B5E7F89-6389-70E0-4375-3047496F7FD1}"/>
          </ac:spMkLst>
        </pc:spChg>
        <pc:spChg chg="add mod">
          <ac:chgData name="Alvaro Arenas Pingarron - BAS" userId="523a5efc-320f-455d-9ea4-37721a87b615" providerId="ADAL" clId="{61A9AA30-ED44-42F8-828B-1084F1CD91DE}" dt="2023-04-21T14:30:58.146" v="10513" actId="552"/>
          <ac:spMkLst>
            <pc:docMk/>
            <pc:sldMk cId="3652800272" sldId="754"/>
            <ac:spMk id="26" creationId="{3C5A2C3D-753A-EF7C-D0F1-2B1336C85505}"/>
          </ac:spMkLst>
        </pc:spChg>
        <pc:spChg chg="add mod">
          <ac:chgData name="Alvaro Arenas Pingarron - BAS" userId="523a5efc-320f-455d-9ea4-37721a87b615" providerId="ADAL" clId="{61A9AA30-ED44-42F8-828B-1084F1CD91DE}" dt="2023-04-21T14:30:58.146" v="10513" actId="552"/>
          <ac:spMkLst>
            <pc:docMk/>
            <pc:sldMk cId="3652800272" sldId="754"/>
            <ac:spMk id="27" creationId="{B7456304-6FC5-E062-4127-19D5D179677B}"/>
          </ac:spMkLst>
        </pc:spChg>
        <pc:spChg chg="add mod">
          <ac:chgData name="Alvaro Arenas Pingarron - BAS" userId="523a5efc-320f-455d-9ea4-37721a87b615" providerId="ADAL" clId="{61A9AA30-ED44-42F8-828B-1084F1CD91DE}" dt="2023-04-21T14:30:58.146" v="10513" actId="552"/>
          <ac:spMkLst>
            <pc:docMk/>
            <pc:sldMk cId="3652800272" sldId="754"/>
            <ac:spMk id="28" creationId="{02BE86FA-627E-D6B4-A9EE-C5435C8828A2}"/>
          </ac:spMkLst>
        </pc:spChg>
        <pc:spChg chg="add mod">
          <ac:chgData name="Alvaro Arenas Pingarron - BAS" userId="523a5efc-320f-455d-9ea4-37721a87b615" providerId="ADAL" clId="{61A9AA30-ED44-42F8-828B-1084F1CD91DE}" dt="2023-04-21T14:30:58.146" v="10513" actId="552"/>
          <ac:spMkLst>
            <pc:docMk/>
            <pc:sldMk cId="3652800272" sldId="754"/>
            <ac:spMk id="29" creationId="{EE158EDA-6B15-FE9F-65DB-6F1BCA13A490}"/>
          </ac:spMkLst>
        </pc:spChg>
        <pc:spChg chg="add mod">
          <ac:chgData name="Alvaro Arenas Pingarron - BAS" userId="523a5efc-320f-455d-9ea4-37721a87b615" providerId="ADAL" clId="{61A9AA30-ED44-42F8-828B-1084F1CD91DE}" dt="2023-04-21T14:30:58.146" v="10513" actId="552"/>
          <ac:spMkLst>
            <pc:docMk/>
            <pc:sldMk cId="3652800272" sldId="754"/>
            <ac:spMk id="30" creationId="{98A0841C-DE14-742C-560C-39F878FEE519}"/>
          </ac:spMkLst>
        </pc:spChg>
        <pc:spChg chg="add del mod">
          <ac:chgData name="Alvaro Arenas Pingarron - BAS" userId="523a5efc-320f-455d-9ea4-37721a87b615" providerId="ADAL" clId="{61A9AA30-ED44-42F8-828B-1084F1CD91DE}" dt="2023-04-21T14:09:41.188" v="10362"/>
          <ac:spMkLst>
            <pc:docMk/>
            <pc:sldMk cId="3652800272" sldId="754"/>
            <ac:spMk id="31" creationId="{8E1CC9D9-CD2F-DD55-8559-3DBD6F895959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2" creationId="{3379F289-BCA8-DA99-2474-F3CA030FD332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3" creationId="{3FCDDAF3-C756-7C0C-2033-76E2EBD358CE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4" creationId="{455A54BA-67A0-D47F-A69C-74F7E0AB6B2D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5" creationId="{830D89A5-111E-6C2F-544C-6C87170E156D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6" creationId="{7E34989D-0444-D6DF-32CE-712627C59CE4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7" creationId="{42705EB1-47A6-7CB0-A4F1-3DCAC76C3BB6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8" creationId="{30F5744C-89FA-F79E-8E48-42EA8AB14974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39" creationId="{8E8BAF1E-6E88-2D7D-84F3-F855FC98EF9B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40" creationId="{28714CE6-AF76-3411-23C1-D2020A7741B0}"/>
          </ac:spMkLst>
        </pc:spChg>
        <pc:spChg chg="add mod">
          <ac:chgData name="Alvaro Arenas Pingarron - BAS" userId="523a5efc-320f-455d-9ea4-37721a87b615" providerId="ADAL" clId="{61A9AA30-ED44-42F8-828B-1084F1CD91DE}" dt="2023-04-21T14:09:49.040" v="10363"/>
          <ac:spMkLst>
            <pc:docMk/>
            <pc:sldMk cId="3652800272" sldId="754"/>
            <ac:spMk id="41" creationId="{792CD0A7-1006-3702-E0C0-D0C41A9DF617}"/>
          </ac:spMkLst>
        </pc:spChg>
        <pc:picChg chg="add mod">
          <ac:chgData name="Alvaro Arenas Pingarron - BAS" userId="523a5efc-320f-455d-9ea4-37721a87b615" providerId="ADAL" clId="{61A9AA30-ED44-42F8-828B-1084F1CD91DE}" dt="2023-04-20T09:44:18.067" v="5991" actId="12788"/>
          <ac:picMkLst>
            <pc:docMk/>
            <pc:sldMk cId="3652800272" sldId="754"/>
            <ac:picMk id="10" creationId="{08A775DB-9AF8-ADA7-B5FD-A5B336FA72EC}"/>
          </ac:picMkLst>
        </pc:picChg>
        <pc:picChg chg="mod modCrop">
          <ac:chgData name="Alvaro Arenas Pingarron - BAS" userId="523a5efc-320f-455d-9ea4-37721a87b615" providerId="ADAL" clId="{61A9AA30-ED44-42F8-828B-1084F1CD91DE}" dt="2023-04-21T14:31:36.897" v="10516"/>
          <ac:picMkLst>
            <pc:docMk/>
            <pc:sldMk cId="3652800272" sldId="754"/>
            <ac:picMk id="15" creationId="{AF111EE4-C42B-B193-FBC8-2BFDD95F8D9A}"/>
          </ac:picMkLst>
        </pc:picChg>
        <pc:picChg chg="mod modCrop">
          <ac:chgData name="Alvaro Arenas Pingarron - BAS" userId="523a5efc-320f-455d-9ea4-37721a87b615" providerId="ADAL" clId="{61A9AA30-ED44-42F8-828B-1084F1CD91DE}" dt="2023-04-21T14:31:46.369" v="10517"/>
          <ac:picMkLst>
            <pc:docMk/>
            <pc:sldMk cId="3652800272" sldId="754"/>
            <ac:picMk id="17" creationId="{C48301ED-57A3-D025-85EB-AC917BE18EA9}"/>
          </ac:picMkLst>
        </pc:picChg>
        <pc:picChg chg="mod modCrop">
          <ac:chgData name="Alvaro Arenas Pingarron - BAS" userId="523a5efc-320f-455d-9ea4-37721a87b615" providerId="ADAL" clId="{61A9AA30-ED44-42F8-828B-1084F1CD91DE}" dt="2023-04-21T14:31:21.976" v="10515"/>
          <ac:picMkLst>
            <pc:docMk/>
            <pc:sldMk cId="3652800272" sldId="754"/>
            <ac:picMk id="19" creationId="{A7A86F6F-B8F1-ACB2-7E54-979056B969C3}"/>
          </ac:picMkLst>
        </pc:picChg>
        <pc:picChg chg="add mod">
          <ac:chgData name="Alvaro Arenas Pingarron - BAS" userId="523a5efc-320f-455d-9ea4-37721a87b615" providerId="ADAL" clId="{61A9AA30-ED44-42F8-828B-1084F1CD91DE}" dt="2023-04-21T14:31:03.548" v="10514" actId="552"/>
          <ac:picMkLst>
            <pc:docMk/>
            <pc:sldMk cId="3652800272" sldId="754"/>
            <ac:picMk id="42" creationId="{3AFD1479-B936-9F76-7A0D-8EC437FFEA87}"/>
          </ac:picMkLst>
        </pc:picChg>
        <pc:picChg chg="add mod">
          <ac:chgData name="Alvaro Arenas Pingarron - BAS" userId="523a5efc-320f-455d-9ea4-37721a87b615" providerId="ADAL" clId="{61A9AA30-ED44-42F8-828B-1084F1CD91DE}" dt="2023-04-21T14:31:03.548" v="10514" actId="552"/>
          <ac:picMkLst>
            <pc:docMk/>
            <pc:sldMk cId="3652800272" sldId="754"/>
            <ac:picMk id="43" creationId="{68CACEDE-D183-5E27-56B4-1400BF3C21B0}"/>
          </ac:picMkLst>
        </pc:picChg>
        <pc:picChg chg="add mod">
          <ac:chgData name="Alvaro Arenas Pingarron - BAS" userId="523a5efc-320f-455d-9ea4-37721a87b615" providerId="ADAL" clId="{61A9AA30-ED44-42F8-828B-1084F1CD91DE}" dt="2023-04-21T14:31:03.548" v="10514" actId="552"/>
          <ac:picMkLst>
            <pc:docMk/>
            <pc:sldMk cId="3652800272" sldId="754"/>
            <ac:picMk id="44" creationId="{255D548D-2695-D3A3-8F89-CA0345FE64F4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09:54.981" v="10365"/>
        <pc:sldMkLst>
          <pc:docMk/>
          <pc:sldMk cId="3808249710" sldId="755"/>
        </pc:sldMkLst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8" creationId="{783F4FF7-31EF-5216-ED9B-B1B5E829FF8F}"/>
          </ac:spMkLst>
        </pc:spChg>
        <pc:spChg chg="del">
          <ac:chgData name="Alvaro Arenas Pingarron - BAS" userId="523a5efc-320f-455d-9ea4-37721a87b615" providerId="ADAL" clId="{61A9AA30-ED44-42F8-828B-1084F1CD91DE}" dt="2023-04-21T14:09:54.613" v="10364" actId="478"/>
          <ac:spMkLst>
            <pc:docMk/>
            <pc:sldMk cId="3808249710" sldId="755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2" creationId="{C95EC452-D848-E952-433B-CEBEB94482E7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3" creationId="{9D4241CE-06C6-B0CC-017A-6A1C2E3B918D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4" creationId="{1D25F324-2D9B-66C8-9D4B-9DB9B08C8F3C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5" creationId="{9742A3BF-0C30-AEFB-0C87-005A937FD570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6" creationId="{F74A19B0-A787-E1BC-1E2B-B37FC6DDB0B6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7" creationId="{C9A4B7F4-D012-95C9-6413-0A4CFA74DE57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8" creationId="{E60FF87A-FE30-F77D-9531-A00CF3ABED7E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19" creationId="{A6524F9D-B613-610F-90F8-1CBBF79438CD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20" creationId="{E1155DBA-FB86-437E-79DC-749AD7E520F0}"/>
          </ac:spMkLst>
        </pc:spChg>
        <pc:spChg chg="add mod">
          <ac:chgData name="Alvaro Arenas Pingarron - BAS" userId="523a5efc-320f-455d-9ea4-37721a87b615" providerId="ADAL" clId="{61A9AA30-ED44-42F8-828B-1084F1CD91DE}" dt="2023-04-21T14:09:54.981" v="10365"/>
          <ac:spMkLst>
            <pc:docMk/>
            <pc:sldMk cId="3808249710" sldId="755"/>
            <ac:spMk id="21" creationId="{A7121F8E-A85C-E08F-D1F6-708E9D8E4298}"/>
          </ac:spMkLst>
        </pc:spChg>
        <pc:picChg chg="mod">
          <ac:chgData name="Alvaro Arenas Pingarron - BAS" userId="523a5efc-320f-455d-9ea4-37721a87b615" providerId="ADAL" clId="{61A9AA30-ED44-42F8-828B-1084F1CD91DE}" dt="2023-04-12T14:35:06.890" v="3566" actId="14826"/>
          <ac:picMkLst>
            <pc:docMk/>
            <pc:sldMk cId="3808249710" sldId="755"/>
            <ac:picMk id="10" creationId="{FC789FEF-D9A3-72A1-4F8A-C5F65B2D9090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0:00.164" v="10367"/>
        <pc:sldMkLst>
          <pc:docMk/>
          <pc:sldMk cId="2625969207" sldId="756"/>
        </pc:sldMkLst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16:40:29.439" v="5500" actId="20577"/>
          <ac:spMkLst>
            <pc:docMk/>
            <pc:sldMk cId="2625969207" sldId="756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21T10:27:43.498" v="9514" actId="1076"/>
          <ac:spMkLst>
            <pc:docMk/>
            <pc:sldMk cId="2625969207" sldId="756"/>
            <ac:spMk id="10" creationId="{5F3B121D-A7DE-5B9D-83BC-51CACA1F8D2A}"/>
          </ac:spMkLst>
        </pc:spChg>
        <pc:spChg chg="del">
          <ac:chgData name="Alvaro Arenas Pingarron - BAS" userId="523a5efc-320f-455d-9ea4-37721a87b615" providerId="ADAL" clId="{61A9AA30-ED44-42F8-828B-1084F1CD91DE}" dt="2023-04-21T14:09:59.743" v="10366" actId="478"/>
          <ac:spMkLst>
            <pc:docMk/>
            <pc:sldMk cId="2625969207" sldId="756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7:43.498" v="9514" actId="1076"/>
          <ac:spMkLst>
            <pc:docMk/>
            <pc:sldMk cId="2625969207" sldId="756"/>
            <ac:spMk id="12" creationId="{E93A9D6B-2C49-E5B6-B813-1BC66DB57A1F}"/>
          </ac:spMkLst>
        </pc:spChg>
        <pc:spChg chg="add mod">
          <ac:chgData name="Alvaro Arenas Pingarron - BAS" userId="523a5efc-320f-455d-9ea4-37721a87b615" providerId="ADAL" clId="{61A9AA30-ED44-42F8-828B-1084F1CD91DE}" dt="2023-04-21T10:27:43.498" v="9514" actId="1076"/>
          <ac:spMkLst>
            <pc:docMk/>
            <pc:sldMk cId="2625969207" sldId="756"/>
            <ac:spMk id="13" creationId="{6B9B4DDA-C64F-483F-5A7E-77CBFDA61F2C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14" creationId="{98B8C52F-6BFA-65A9-6DB6-C7A496DB51C7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15" creationId="{C8EFB728-EC6B-A219-088F-15C9CDF52093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17" creationId="{E6AE78A5-4F8A-D52B-91C5-BCF39CD45BE8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18" creationId="{D20B8970-0F4D-E43D-4E4A-4AECDB010CA4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19" creationId="{4AD1396F-555B-8044-97C3-01700331388C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20" creationId="{73F0AB00-467C-81DD-63E4-020FAD949A8B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21" creationId="{1023104D-CBCB-104D-A876-942F800E0E19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22" creationId="{8E76D257-5B47-583D-B532-AA2CAC1ECBB4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23" creationId="{2A71F44E-8639-38CB-E4AE-ABF2DA8FD692}"/>
          </ac:spMkLst>
        </pc:spChg>
        <pc:spChg chg="add mod">
          <ac:chgData name="Alvaro Arenas Pingarron - BAS" userId="523a5efc-320f-455d-9ea4-37721a87b615" providerId="ADAL" clId="{61A9AA30-ED44-42F8-828B-1084F1CD91DE}" dt="2023-04-21T14:10:00.164" v="10367"/>
          <ac:spMkLst>
            <pc:docMk/>
            <pc:sldMk cId="2625969207" sldId="756"/>
            <ac:spMk id="24" creationId="{140FE7BB-5844-FCD2-05FB-CCD29D6CE37F}"/>
          </ac:spMkLst>
        </pc:spChg>
        <pc:picChg chg="mod">
          <ac:chgData name="Alvaro Arenas Pingarron - BAS" userId="523a5efc-320f-455d-9ea4-37721a87b615" providerId="ADAL" clId="{61A9AA30-ED44-42F8-828B-1084F1CD91DE}" dt="2023-04-12T14:35:23.079" v="3567" actId="14826"/>
          <ac:picMkLst>
            <pc:docMk/>
            <pc:sldMk cId="2625969207" sldId="756"/>
            <ac:picMk id="16" creationId="{57F5284F-42C6-1321-C46D-327163BB0101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0:05.360" v="10369"/>
        <pc:sldMkLst>
          <pc:docMk/>
          <pc:sldMk cId="2958624481" sldId="757"/>
        </pc:sldMkLst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8" creationId="{783F4FF7-31EF-5216-ED9B-B1B5E829FF8F}"/>
          </ac:spMkLst>
        </pc:spChg>
        <pc:spChg chg="del">
          <ac:chgData name="Alvaro Arenas Pingarron - BAS" userId="523a5efc-320f-455d-9ea4-37721a87b615" providerId="ADAL" clId="{61A9AA30-ED44-42F8-828B-1084F1CD91DE}" dt="2023-04-21T14:10:04.996" v="10368" actId="478"/>
          <ac:spMkLst>
            <pc:docMk/>
            <pc:sldMk cId="2958624481" sldId="757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8:12.134" v="9518" actId="1038"/>
          <ac:spMkLst>
            <pc:docMk/>
            <pc:sldMk cId="2958624481" sldId="757"/>
            <ac:spMk id="12" creationId="{61ABE06C-94FA-4099-57F9-0EEBE2A1F02E}"/>
          </ac:spMkLst>
        </pc:spChg>
        <pc:spChg chg="add mod">
          <ac:chgData name="Alvaro Arenas Pingarron - BAS" userId="523a5efc-320f-455d-9ea4-37721a87b615" providerId="ADAL" clId="{61A9AA30-ED44-42F8-828B-1084F1CD91DE}" dt="2023-04-21T10:28:12.134" v="9518" actId="1038"/>
          <ac:spMkLst>
            <pc:docMk/>
            <pc:sldMk cId="2958624481" sldId="757"/>
            <ac:spMk id="13" creationId="{F37C0900-2661-45E5-AE69-3F7E223C4958}"/>
          </ac:spMkLst>
        </pc:spChg>
        <pc:spChg chg="add mod">
          <ac:chgData name="Alvaro Arenas Pingarron - BAS" userId="523a5efc-320f-455d-9ea4-37721a87b615" providerId="ADAL" clId="{61A9AA30-ED44-42F8-828B-1084F1CD91DE}" dt="2023-04-21T10:28:12.134" v="9518" actId="1038"/>
          <ac:spMkLst>
            <pc:docMk/>
            <pc:sldMk cId="2958624481" sldId="757"/>
            <ac:spMk id="14" creationId="{F67494C1-D811-1831-84BD-54B09BFAA8F4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15" creationId="{2399FB4D-1F46-3C57-107E-607FC4AB9C8A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16" creationId="{4E64FCEE-503A-0C1B-8EB5-FA6A14AC9A1A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17" creationId="{EF841580-3AAE-ED76-6539-1F7670D39AF1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18" creationId="{38D8CFCE-1147-040F-CB6F-73C199111F4B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19" creationId="{A70C1D48-6C0C-69FC-9D02-03C66BE1DD45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20" creationId="{CF5232EE-CAAA-1A5F-FE18-E1A9EEBDEC54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21" creationId="{4B93184F-C130-61DD-855E-5DFA6A8B1D75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22" creationId="{D57BD4C9-E533-31C8-1A05-E5CAFA3260FC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23" creationId="{1151195B-4FD3-E609-C1E6-1CDC219AFF19}"/>
          </ac:spMkLst>
        </pc:spChg>
        <pc:spChg chg="add mod">
          <ac:chgData name="Alvaro Arenas Pingarron - BAS" userId="523a5efc-320f-455d-9ea4-37721a87b615" providerId="ADAL" clId="{61A9AA30-ED44-42F8-828B-1084F1CD91DE}" dt="2023-04-21T14:10:05.360" v="10369"/>
          <ac:spMkLst>
            <pc:docMk/>
            <pc:sldMk cId="2958624481" sldId="757"/>
            <ac:spMk id="24" creationId="{7380EE04-51F3-58C8-1231-1E8A05C21F9C}"/>
          </ac:spMkLst>
        </pc:spChg>
        <pc:picChg chg="mod">
          <ac:chgData name="Alvaro Arenas Pingarron - BAS" userId="523a5efc-320f-455d-9ea4-37721a87b615" providerId="ADAL" clId="{61A9AA30-ED44-42F8-828B-1084F1CD91DE}" dt="2023-04-12T14:35:30.899" v="3568" actId="14826"/>
          <ac:picMkLst>
            <pc:docMk/>
            <pc:sldMk cId="2958624481" sldId="757"/>
            <ac:picMk id="10" creationId="{573D5799-1F09-9487-AB54-20E9A56170FC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19T16:57:28.621" v="5620" actId="47"/>
        <pc:sldMkLst>
          <pc:docMk/>
          <pc:sldMk cId="1053634688" sldId="758"/>
        </pc:sldMkLst>
        <pc:spChg chg="mod">
          <ac:chgData name="Alvaro Arenas Pingarron - BAS" userId="523a5efc-320f-455d-9ea4-37721a87b615" providerId="ADAL" clId="{61A9AA30-ED44-42F8-828B-1084F1CD91DE}" dt="2023-04-12T15:40:22.415" v="3593" actId="20577"/>
          <ac:spMkLst>
            <pc:docMk/>
            <pc:sldMk cId="1053634688" sldId="758"/>
            <ac:spMk id="9" creationId="{965EE448-84D8-4CEE-B8D1-7C12AD81FB74}"/>
          </ac:spMkLst>
        </pc:spChg>
      </pc:sldChg>
      <pc:sldChg chg="addSp delSp modSp add mod ord">
        <pc:chgData name="Alvaro Arenas Pingarron - BAS" userId="523a5efc-320f-455d-9ea4-37721a87b615" providerId="ADAL" clId="{61A9AA30-ED44-42F8-828B-1084F1CD91DE}" dt="2023-04-21T14:06:59.563" v="10297"/>
        <pc:sldMkLst>
          <pc:docMk/>
          <pc:sldMk cId="2762185149" sldId="759"/>
        </pc:sldMkLst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2" creationId="{166B1E6D-A1A8-3BF8-D4A9-8AB4147B8879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3" creationId="{FC3BF1D7-69CD-BBFD-8C05-8384D82B4639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4" creationId="{39770AC3-1A27-0424-FA40-0C09C7E901A7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5" creationId="{56EC6917-217C-28BA-41E7-CAA3AC5CD47F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6" creationId="{1119CEED-FE1F-89C7-DA25-B6110D86DBD3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7" creationId="{92577475-E203-9355-401D-B94DA1CDD95C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8T14:22:51.340" v="4030" actId="20577"/>
          <ac:spMkLst>
            <pc:docMk/>
            <pc:sldMk cId="2762185149" sldId="759"/>
            <ac:spMk id="9" creationId="{965EE448-84D8-4CEE-B8D1-7C12AD81FB74}"/>
          </ac:spMkLst>
        </pc:spChg>
        <pc:spChg chg="add 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10" creationId="{5771B8A0-2754-846D-92B1-35530503D5F9}"/>
          </ac:spMkLst>
        </pc:spChg>
        <pc:spChg chg="add del mod">
          <ac:chgData name="Alvaro Arenas Pingarron - BAS" userId="523a5efc-320f-455d-9ea4-37721a87b615" providerId="ADAL" clId="{61A9AA30-ED44-42F8-828B-1084F1CD91DE}" dt="2023-04-18T15:09:33.735" v="4097" actId="478"/>
          <ac:spMkLst>
            <pc:docMk/>
            <pc:sldMk cId="2762185149" sldId="759"/>
            <ac:spMk id="10" creationId="{60F643EC-FC5F-9CF7-CD34-1057E0F5F4B2}"/>
          </ac:spMkLst>
        </pc:spChg>
        <pc:spChg chg="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11" creationId="{CEC202FF-BC55-A20F-7CFE-C9E4AED193F1}"/>
          </ac:spMkLst>
        </pc:spChg>
        <pc:spChg chg="add del mod">
          <ac:chgData name="Alvaro Arenas Pingarron - BAS" userId="523a5efc-320f-455d-9ea4-37721a87b615" providerId="ADAL" clId="{61A9AA30-ED44-42F8-828B-1084F1CD91DE}" dt="2023-04-18T15:15:03.991" v="4119" actId="478"/>
          <ac:spMkLst>
            <pc:docMk/>
            <pc:sldMk cId="2762185149" sldId="759"/>
            <ac:spMk id="12" creationId="{3A2B6527-AA70-756E-E710-DB4C6EE9D98F}"/>
          </ac:spMkLst>
        </pc:spChg>
        <pc:spChg chg="add del mod">
          <ac:chgData name="Alvaro Arenas Pingarron - BAS" userId="523a5efc-320f-455d-9ea4-37721a87b615" providerId="ADAL" clId="{61A9AA30-ED44-42F8-828B-1084F1CD91DE}" dt="2023-04-21T14:06:59.336" v="10296" actId="478"/>
          <ac:spMkLst>
            <pc:docMk/>
            <pc:sldMk cId="2762185149" sldId="759"/>
            <ac:spMk id="12" creationId="{FA040D2F-011C-E10E-0289-01FC60C796D8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13" creationId="{16B3B400-A81C-B6C8-2EDE-A65988F75DB0}"/>
          </ac:spMkLst>
        </pc:spChg>
        <pc:spChg chg="add del mod">
          <ac:chgData name="Alvaro Arenas Pingarron - BAS" userId="523a5efc-320f-455d-9ea4-37721a87b615" providerId="ADAL" clId="{61A9AA30-ED44-42F8-828B-1084F1CD91DE}" dt="2023-04-18T15:20:35.126" v="4123" actId="478"/>
          <ac:spMkLst>
            <pc:docMk/>
            <pc:sldMk cId="2762185149" sldId="759"/>
            <ac:spMk id="13" creationId="{9DAA720C-7236-2482-9CFD-B88A5BFFE2F9}"/>
          </ac:spMkLst>
        </pc:spChg>
        <pc:spChg chg="add mod">
          <ac:chgData name="Alvaro Arenas Pingarron - BAS" userId="523a5efc-320f-455d-9ea4-37721a87b615" providerId="ADAL" clId="{61A9AA30-ED44-42F8-828B-1084F1CD91DE}" dt="2023-04-21T13:55:05.093" v="10205" actId="1076"/>
          <ac:spMkLst>
            <pc:docMk/>
            <pc:sldMk cId="2762185149" sldId="759"/>
            <ac:spMk id="14" creationId="{05732296-3F46-8000-01B1-8178E33DD6B8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15" creationId="{65BF53DA-B104-DD3D-8B31-A47E361E065A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16" creationId="{C230245D-A0CB-CFED-5EBC-5BF0174BE927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17" creationId="{69EEFB4F-82CF-8944-B157-BCFC1A56B9C0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18" creationId="{12AB877B-3622-487B-33DC-2C4746687BA3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19" creationId="{8ADC540C-1BC7-3A1C-D857-24CFD14E6CBE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20" creationId="{EF36FD9E-E539-84D2-08B4-F87E32AC5D65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21" creationId="{63F9BC25-BFE1-BEDF-B37E-F99FC1F506D1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22" creationId="{E0E5903C-BC46-CD89-C6E4-26061CEF3F66}"/>
          </ac:spMkLst>
        </pc:spChg>
        <pc:spChg chg="add mod">
          <ac:chgData name="Alvaro Arenas Pingarron - BAS" userId="523a5efc-320f-455d-9ea4-37721a87b615" providerId="ADAL" clId="{61A9AA30-ED44-42F8-828B-1084F1CD91DE}" dt="2023-04-21T14:06:59.563" v="10297"/>
          <ac:spMkLst>
            <pc:docMk/>
            <pc:sldMk cId="2762185149" sldId="759"/>
            <ac:spMk id="23" creationId="{A62CE4D9-D171-DE94-61C0-5E615323F0EF}"/>
          </ac:spMkLst>
        </pc:spChg>
      </pc:sldChg>
      <pc:sldChg chg="modSp add del mod">
        <pc:chgData name="Alvaro Arenas Pingarron - BAS" userId="523a5efc-320f-455d-9ea4-37721a87b615" providerId="ADAL" clId="{61A9AA30-ED44-42F8-828B-1084F1CD91DE}" dt="2023-04-19T16:46:46.786" v="5616" actId="47"/>
        <pc:sldMkLst>
          <pc:docMk/>
          <pc:sldMk cId="3551749345" sldId="760"/>
        </pc:sldMkLst>
        <pc:spChg chg="mod">
          <ac:chgData name="Alvaro Arenas Pingarron - BAS" userId="523a5efc-320f-455d-9ea4-37721a87b615" providerId="ADAL" clId="{61A9AA30-ED44-42F8-828B-1084F1CD91DE}" dt="2023-04-18T14:23:14.817" v="4047" actId="20577"/>
          <ac:spMkLst>
            <pc:docMk/>
            <pc:sldMk cId="3551749345" sldId="760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18T15:12:55.728" v="4118" actId="20577"/>
          <ac:spMkLst>
            <pc:docMk/>
            <pc:sldMk cId="3551749345" sldId="760"/>
            <ac:spMk id="10" creationId="{60F643EC-FC5F-9CF7-CD34-1057E0F5F4B2}"/>
          </ac:spMkLst>
        </pc:spChg>
      </pc:sldChg>
      <pc:sldChg chg="add del">
        <pc:chgData name="Alvaro Arenas Pingarron - BAS" userId="523a5efc-320f-455d-9ea4-37721a87b615" providerId="ADAL" clId="{61A9AA30-ED44-42F8-828B-1084F1CD91DE}" dt="2023-04-20T15:04:01.999" v="7060" actId="47"/>
        <pc:sldMkLst>
          <pc:docMk/>
          <pc:sldMk cId="1123228374" sldId="761"/>
        </pc:sldMkLst>
      </pc:sldChg>
      <pc:sldChg chg="add del">
        <pc:chgData name="Alvaro Arenas Pingarron - BAS" userId="523a5efc-320f-455d-9ea4-37721a87b615" providerId="ADAL" clId="{61A9AA30-ED44-42F8-828B-1084F1CD91DE}" dt="2023-04-20T15:04:02.785" v="7061" actId="47"/>
        <pc:sldMkLst>
          <pc:docMk/>
          <pc:sldMk cId="3349389420" sldId="762"/>
        </pc:sldMkLst>
      </pc:sldChg>
      <pc:sldChg chg="addSp delSp modSp add del mod">
        <pc:chgData name="Alvaro Arenas Pingarron - BAS" userId="523a5efc-320f-455d-9ea4-37721a87b615" providerId="ADAL" clId="{61A9AA30-ED44-42F8-828B-1084F1CD91DE}" dt="2023-04-18T17:30:18.273" v="4347" actId="47"/>
        <pc:sldMkLst>
          <pc:docMk/>
          <pc:sldMk cId="2638662316" sldId="763"/>
        </pc:sldMkLst>
        <pc:spChg chg="mod topLvl">
          <ac:chgData name="Alvaro Arenas Pingarron - BAS" userId="523a5efc-320f-455d-9ea4-37721a87b615" providerId="ADAL" clId="{61A9AA30-ED44-42F8-828B-1084F1CD91DE}" dt="2023-04-18T17:12:16.167" v="4218" actId="338"/>
          <ac:spMkLst>
            <pc:docMk/>
            <pc:sldMk cId="2638662316" sldId="763"/>
            <ac:spMk id="14" creationId="{FE145642-8900-ECA1-937E-7DF48FA1FF98}"/>
          </ac:spMkLst>
        </pc:spChg>
        <pc:spChg chg="mod topLvl">
          <ac:chgData name="Alvaro Arenas Pingarron - BAS" userId="523a5efc-320f-455d-9ea4-37721a87b615" providerId="ADAL" clId="{61A9AA30-ED44-42F8-828B-1084F1CD91DE}" dt="2023-04-18T17:12:16.167" v="4218" actId="338"/>
          <ac:spMkLst>
            <pc:docMk/>
            <pc:sldMk cId="2638662316" sldId="763"/>
            <ac:spMk id="15" creationId="{919B9609-E6D5-F474-E7B7-A857C546074A}"/>
          </ac:spMkLst>
        </pc:spChg>
        <pc:spChg chg="mod topLvl">
          <ac:chgData name="Alvaro Arenas Pingarron - BAS" userId="523a5efc-320f-455d-9ea4-37721a87b615" providerId="ADAL" clId="{61A9AA30-ED44-42F8-828B-1084F1CD91DE}" dt="2023-04-18T17:12:16.167" v="4218" actId="338"/>
          <ac:spMkLst>
            <pc:docMk/>
            <pc:sldMk cId="2638662316" sldId="763"/>
            <ac:spMk id="16" creationId="{9C4B52C5-0478-3ADD-67F8-936469D6E6E4}"/>
          </ac:spMkLst>
        </pc:spChg>
        <pc:spChg chg="add del mod topLvl">
          <ac:chgData name="Alvaro Arenas Pingarron - BAS" userId="523a5efc-320f-455d-9ea4-37721a87b615" providerId="ADAL" clId="{61A9AA30-ED44-42F8-828B-1084F1CD91DE}" dt="2023-04-18T17:12:16.167" v="4218" actId="338"/>
          <ac:spMkLst>
            <pc:docMk/>
            <pc:sldMk cId="2638662316" sldId="763"/>
            <ac:spMk id="17" creationId="{A309EAB6-BC04-507C-811A-48D342A7909E}"/>
          </ac:spMkLst>
        </pc:spChg>
        <pc:spChg chg="mod topLvl">
          <ac:chgData name="Alvaro Arenas Pingarron - BAS" userId="523a5efc-320f-455d-9ea4-37721a87b615" providerId="ADAL" clId="{61A9AA30-ED44-42F8-828B-1084F1CD91DE}" dt="2023-04-18T17:12:16.167" v="4218" actId="338"/>
          <ac:spMkLst>
            <pc:docMk/>
            <pc:sldMk cId="2638662316" sldId="763"/>
            <ac:spMk id="18" creationId="{42F1AA6B-935A-B297-EF14-24FAD8FC7D46}"/>
          </ac:spMkLst>
        </pc:spChg>
        <pc:spChg chg="mod topLvl">
          <ac:chgData name="Alvaro Arenas Pingarron - BAS" userId="523a5efc-320f-455d-9ea4-37721a87b615" providerId="ADAL" clId="{61A9AA30-ED44-42F8-828B-1084F1CD91DE}" dt="2023-04-18T17:12:16.167" v="4218" actId="338"/>
          <ac:spMkLst>
            <pc:docMk/>
            <pc:sldMk cId="2638662316" sldId="763"/>
            <ac:spMk id="19" creationId="{94935F9B-7B00-A47B-F53B-D41108A9D339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1" creationId="{EE25FB76-EA94-89DB-2EE6-54252CC14FB1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2" creationId="{33D94F97-5661-C440-56F8-ABB9B694753A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3" creationId="{6219540F-0DC7-DDE6-729B-1C3B658387FA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4" creationId="{7FE21076-D311-B399-7B90-0F7C2EC3B8FE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5" creationId="{90D39614-2455-FD76-4F78-E61BAE70D113}"/>
          </ac:spMkLst>
        </pc:spChg>
        <pc:spChg chg="mod">
          <ac:chgData name="Alvaro Arenas Pingarron - BAS" userId="523a5efc-320f-455d-9ea4-37721a87b615" providerId="ADAL" clId="{61A9AA30-ED44-42F8-828B-1084F1CD91DE}" dt="2023-04-18T17:13:06.324" v="4221" actId="6549"/>
          <ac:spMkLst>
            <pc:docMk/>
            <pc:sldMk cId="2638662316" sldId="763"/>
            <ac:spMk id="26" creationId="{8F20E71B-6C66-70B1-D0BE-38BFE2D7DF1C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7" creationId="{53D80604-4BDC-4D56-43E5-89A889F59982}"/>
          </ac:spMkLst>
        </pc:spChg>
        <pc:spChg chg="mod">
          <ac:chgData name="Alvaro Arenas Pingarron - BAS" userId="523a5efc-320f-455d-9ea4-37721a87b615" providerId="ADAL" clId="{61A9AA30-ED44-42F8-828B-1084F1CD91DE}" dt="2023-04-18T17:13:11.516" v="4224" actId="20577"/>
          <ac:spMkLst>
            <pc:docMk/>
            <pc:sldMk cId="2638662316" sldId="763"/>
            <ac:spMk id="28" creationId="{EC5615CE-ED2B-A09D-BCF2-66534B90B841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29" creationId="{97326D12-CF9A-45B1-5BA5-7401FC3DE574}"/>
          </ac:spMkLst>
        </pc:spChg>
        <pc:spChg chg="mod">
          <ac:chgData name="Alvaro Arenas Pingarron - BAS" userId="523a5efc-320f-455d-9ea4-37721a87b615" providerId="ADAL" clId="{61A9AA30-ED44-42F8-828B-1084F1CD91DE}" dt="2023-04-18T17:13:27.411" v="4229" actId="20577"/>
          <ac:spMkLst>
            <pc:docMk/>
            <pc:sldMk cId="2638662316" sldId="763"/>
            <ac:spMk id="30" creationId="{D53B4ABA-3D27-B071-98F6-6D7DE8AB1E89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31" creationId="{081C536C-CF78-31F9-5B08-FA76117CA0A7}"/>
          </ac:spMkLst>
        </pc:spChg>
        <pc:spChg chg="mod">
          <ac:chgData name="Alvaro Arenas Pingarron - BAS" userId="523a5efc-320f-455d-9ea4-37721a87b615" providerId="ADAL" clId="{61A9AA30-ED44-42F8-828B-1084F1CD91DE}" dt="2023-04-18T17:13:33.983" v="4232" actId="20577"/>
          <ac:spMkLst>
            <pc:docMk/>
            <pc:sldMk cId="2638662316" sldId="763"/>
            <ac:spMk id="32" creationId="{1B2A9DA4-6E66-5C94-A665-F1A70263862F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33" creationId="{755897F3-F5EC-7C28-6A1B-F9A40A32C172}"/>
          </ac:spMkLst>
        </pc:spChg>
        <pc:spChg chg="mod">
          <ac:chgData name="Alvaro Arenas Pingarron - BAS" userId="523a5efc-320f-455d-9ea4-37721a87b615" providerId="ADAL" clId="{61A9AA30-ED44-42F8-828B-1084F1CD91DE}" dt="2023-04-18T17:13:39.156" v="4235" actId="20577"/>
          <ac:spMkLst>
            <pc:docMk/>
            <pc:sldMk cId="2638662316" sldId="763"/>
            <ac:spMk id="34" creationId="{F5858EAF-B35B-71BE-E774-93573EE3FD85}"/>
          </ac:spMkLst>
        </pc:spChg>
        <pc:spChg chg="mod">
          <ac:chgData name="Alvaro Arenas Pingarron - BAS" userId="523a5efc-320f-455d-9ea4-37721a87b615" providerId="ADAL" clId="{61A9AA30-ED44-42F8-828B-1084F1CD91DE}" dt="2023-04-18T16:49:06.168" v="4140"/>
          <ac:spMkLst>
            <pc:docMk/>
            <pc:sldMk cId="2638662316" sldId="763"/>
            <ac:spMk id="35" creationId="{058FF5F3-5868-E46B-FAC6-0F4AFA954F95}"/>
          </ac:spMkLst>
        </pc:spChg>
        <pc:spChg chg="mod">
          <ac:chgData name="Alvaro Arenas Pingarron - BAS" userId="523a5efc-320f-455d-9ea4-37721a87b615" providerId="ADAL" clId="{61A9AA30-ED44-42F8-828B-1084F1CD91DE}" dt="2023-04-18T17:13:42.107" v="4237" actId="20577"/>
          <ac:spMkLst>
            <pc:docMk/>
            <pc:sldMk cId="2638662316" sldId="763"/>
            <ac:spMk id="36" creationId="{E1AA2147-D37F-32E2-9EDE-5A3894915336}"/>
          </ac:spMkLst>
        </pc:spChg>
        <pc:spChg chg="add mod">
          <ac:chgData name="Alvaro Arenas Pingarron - BAS" userId="523a5efc-320f-455d-9ea4-37721a87b615" providerId="ADAL" clId="{61A9AA30-ED44-42F8-828B-1084F1CD91DE}" dt="2023-04-18T17:18:32.602" v="4268" actId="554"/>
          <ac:spMkLst>
            <pc:docMk/>
            <pc:sldMk cId="2638662316" sldId="763"/>
            <ac:spMk id="38" creationId="{9ABD35C0-E3C3-5C69-1DBE-322B20A45F83}"/>
          </ac:spMkLst>
        </pc:spChg>
        <pc:spChg chg="add mod">
          <ac:chgData name="Alvaro Arenas Pingarron - BAS" userId="523a5efc-320f-455d-9ea4-37721a87b615" providerId="ADAL" clId="{61A9AA30-ED44-42F8-828B-1084F1CD91DE}" dt="2023-04-18T17:18:32.602" v="4268" actId="554"/>
          <ac:spMkLst>
            <pc:docMk/>
            <pc:sldMk cId="2638662316" sldId="763"/>
            <ac:spMk id="39" creationId="{190859A0-C77B-8FD8-D49B-FB12009BCA49}"/>
          </ac:spMkLst>
        </pc:spChg>
        <pc:spChg chg="add mod">
          <ac:chgData name="Alvaro Arenas Pingarron - BAS" userId="523a5efc-320f-455d-9ea4-37721a87b615" providerId="ADAL" clId="{61A9AA30-ED44-42F8-828B-1084F1CD91DE}" dt="2023-04-18T17:18:27.401" v="4267" actId="552"/>
          <ac:spMkLst>
            <pc:docMk/>
            <pc:sldMk cId="2638662316" sldId="763"/>
            <ac:spMk id="40" creationId="{35E1368E-5F1A-C3C4-2D8B-7533ECB587D1}"/>
          </ac:spMkLst>
        </pc:spChg>
        <pc:spChg chg="add mod">
          <ac:chgData name="Alvaro Arenas Pingarron - BAS" userId="523a5efc-320f-455d-9ea4-37721a87b615" providerId="ADAL" clId="{61A9AA30-ED44-42F8-828B-1084F1CD91DE}" dt="2023-04-18T17:18:27.401" v="4267" actId="552"/>
          <ac:spMkLst>
            <pc:docMk/>
            <pc:sldMk cId="2638662316" sldId="763"/>
            <ac:spMk id="41" creationId="{558C89AB-13E8-FEEE-6EEA-BD0DEA1037B0}"/>
          </ac:spMkLst>
        </pc:spChg>
        <pc:spChg chg="mod">
          <ac:chgData name="Alvaro Arenas Pingarron - BAS" userId="523a5efc-320f-455d-9ea4-37721a87b615" providerId="ADAL" clId="{61A9AA30-ED44-42F8-828B-1084F1CD91DE}" dt="2023-04-18T17:19:11.837" v="4269"/>
          <ac:spMkLst>
            <pc:docMk/>
            <pc:sldMk cId="2638662316" sldId="763"/>
            <ac:spMk id="43" creationId="{C4D895D5-9E54-A39E-A8CE-E71F7F3EF6FB}"/>
          </ac:spMkLst>
        </pc:spChg>
        <pc:spChg chg="mod">
          <ac:chgData name="Alvaro Arenas Pingarron - BAS" userId="523a5efc-320f-455d-9ea4-37721a87b615" providerId="ADAL" clId="{61A9AA30-ED44-42F8-828B-1084F1CD91DE}" dt="2023-04-18T17:19:11.837" v="4269"/>
          <ac:spMkLst>
            <pc:docMk/>
            <pc:sldMk cId="2638662316" sldId="763"/>
            <ac:spMk id="44" creationId="{D4127CD5-90CA-52CA-E81A-B59B6A2747CE}"/>
          </ac:spMkLst>
        </pc:spChg>
        <pc:spChg chg="mod">
          <ac:chgData name="Alvaro Arenas Pingarron - BAS" userId="523a5efc-320f-455d-9ea4-37721a87b615" providerId="ADAL" clId="{61A9AA30-ED44-42F8-828B-1084F1CD91DE}" dt="2023-04-18T17:19:11.837" v="4269"/>
          <ac:spMkLst>
            <pc:docMk/>
            <pc:sldMk cId="2638662316" sldId="763"/>
            <ac:spMk id="45" creationId="{AE5A7214-D1F4-A690-D2E9-8DBAAB8A7983}"/>
          </ac:spMkLst>
        </pc:spChg>
        <pc:spChg chg="mod">
          <ac:chgData name="Alvaro Arenas Pingarron - BAS" userId="523a5efc-320f-455d-9ea4-37721a87b615" providerId="ADAL" clId="{61A9AA30-ED44-42F8-828B-1084F1CD91DE}" dt="2023-04-18T17:19:11.837" v="4269"/>
          <ac:spMkLst>
            <pc:docMk/>
            <pc:sldMk cId="2638662316" sldId="763"/>
            <ac:spMk id="46" creationId="{ABFBD078-EEB9-E34A-89E2-75457101787E}"/>
          </ac:spMkLst>
        </pc:spChg>
        <pc:spChg chg="mod">
          <ac:chgData name="Alvaro Arenas Pingarron - BAS" userId="523a5efc-320f-455d-9ea4-37721a87b615" providerId="ADAL" clId="{61A9AA30-ED44-42F8-828B-1084F1CD91DE}" dt="2023-04-18T17:19:11.837" v="4269"/>
          <ac:spMkLst>
            <pc:docMk/>
            <pc:sldMk cId="2638662316" sldId="763"/>
            <ac:spMk id="47" creationId="{BF1832D2-691A-9676-A65A-8B41A86157D1}"/>
          </ac:spMkLst>
        </pc:spChg>
        <pc:spChg chg="mod">
          <ac:chgData name="Alvaro Arenas Pingarron - BAS" userId="523a5efc-320f-455d-9ea4-37721a87b615" providerId="ADAL" clId="{61A9AA30-ED44-42F8-828B-1084F1CD91DE}" dt="2023-04-18T17:19:11.837" v="4269"/>
          <ac:spMkLst>
            <pc:docMk/>
            <pc:sldMk cId="2638662316" sldId="763"/>
            <ac:spMk id="48" creationId="{3A59BCC9-31AE-4EFF-42EA-F896F0CF248B}"/>
          </ac:spMkLst>
        </pc:spChg>
        <pc:spChg chg="add mod">
          <ac:chgData name="Alvaro Arenas Pingarron - BAS" userId="523a5efc-320f-455d-9ea4-37721a87b615" providerId="ADAL" clId="{61A9AA30-ED44-42F8-828B-1084F1CD91DE}" dt="2023-04-18T17:20:31.189" v="4276" actId="1076"/>
          <ac:spMkLst>
            <pc:docMk/>
            <pc:sldMk cId="2638662316" sldId="763"/>
            <ac:spMk id="49" creationId="{A8C40C41-B210-E42E-8098-B441923F94B5}"/>
          </ac:spMkLst>
        </pc:spChg>
        <pc:spChg chg="add mod">
          <ac:chgData name="Alvaro Arenas Pingarron - BAS" userId="523a5efc-320f-455d-9ea4-37721a87b615" providerId="ADAL" clId="{61A9AA30-ED44-42F8-828B-1084F1CD91DE}" dt="2023-04-18T17:21:47.131" v="4281" actId="1076"/>
          <ac:spMkLst>
            <pc:docMk/>
            <pc:sldMk cId="2638662316" sldId="763"/>
            <ac:spMk id="50" creationId="{3B4072D2-A6E7-87FB-6A7B-ADAC80E7DCEF}"/>
          </ac:spMkLst>
        </pc:spChg>
        <pc:grpChg chg="add del mod">
          <ac:chgData name="Alvaro Arenas Pingarron - BAS" userId="523a5efc-320f-455d-9ea4-37721a87b615" providerId="ADAL" clId="{61A9AA30-ED44-42F8-828B-1084F1CD91DE}" dt="2023-04-18T17:12:07.149" v="4216" actId="165"/>
          <ac:grpSpMkLst>
            <pc:docMk/>
            <pc:sldMk cId="2638662316" sldId="763"/>
            <ac:grpSpMk id="13" creationId="{97BA7936-7072-FFAA-5CB3-072B25C117B5}"/>
          </ac:grpSpMkLst>
        </pc:grpChg>
        <pc:grpChg chg="add mod">
          <ac:chgData name="Alvaro Arenas Pingarron - BAS" userId="523a5efc-320f-455d-9ea4-37721a87b615" providerId="ADAL" clId="{61A9AA30-ED44-42F8-828B-1084F1CD91DE}" dt="2023-04-18T16:49:14.558" v="4141" actId="1076"/>
          <ac:grpSpMkLst>
            <pc:docMk/>
            <pc:sldMk cId="2638662316" sldId="763"/>
            <ac:grpSpMk id="20" creationId="{5BE2CF05-2472-ADA9-8F87-4237A00C4F73}"/>
          </ac:grpSpMkLst>
        </pc:grpChg>
        <pc:grpChg chg="add mod">
          <ac:chgData name="Alvaro Arenas Pingarron - BAS" userId="523a5efc-320f-455d-9ea4-37721a87b615" providerId="ADAL" clId="{61A9AA30-ED44-42F8-828B-1084F1CD91DE}" dt="2023-04-18T17:12:16.167" v="4218" actId="338"/>
          <ac:grpSpMkLst>
            <pc:docMk/>
            <pc:sldMk cId="2638662316" sldId="763"/>
            <ac:grpSpMk id="37" creationId="{97337BF6-E7AB-418B-2488-2FD3BFF23CC0}"/>
          </ac:grpSpMkLst>
        </pc:grpChg>
        <pc:grpChg chg="add del mod">
          <ac:chgData name="Alvaro Arenas Pingarron - BAS" userId="523a5efc-320f-455d-9ea4-37721a87b615" providerId="ADAL" clId="{61A9AA30-ED44-42F8-828B-1084F1CD91DE}" dt="2023-04-18T17:19:46.652" v="4273" actId="478"/>
          <ac:grpSpMkLst>
            <pc:docMk/>
            <pc:sldMk cId="2638662316" sldId="763"/>
            <ac:grpSpMk id="42" creationId="{920AF236-F192-A445-CAA5-03E0F98FDD8F}"/>
          </ac:grpSpMkLst>
        </pc:grpChg>
        <pc:picChg chg="add mod modCrop">
          <ac:chgData name="Alvaro Arenas Pingarron - BAS" userId="523a5efc-320f-455d-9ea4-37721a87b615" providerId="ADAL" clId="{61A9AA30-ED44-42F8-828B-1084F1CD91DE}" dt="2023-04-18T17:26:20.511" v="4297" actId="14826"/>
          <ac:picMkLst>
            <pc:docMk/>
            <pc:sldMk cId="2638662316" sldId="763"/>
            <ac:picMk id="12" creationId="{D0349820-38FE-1AB4-0D0B-6C7BF8F5B922}"/>
          </ac:picMkLst>
        </pc:picChg>
      </pc:sldChg>
      <pc:sldChg chg="addSp delSp modSp add del mod">
        <pc:chgData name="Alvaro Arenas Pingarron - BAS" userId="523a5efc-320f-455d-9ea4-37721a87b615" providerId="ADAL" clId="{61A9AA30-ED44-42F8-828B-1084F1CD91DE}" dt="2023-04-19T10:45:25.595" v="5138" actId="47"/>
        <pc:sldMkLst>
          <pc:docMk/>
          <pc:sldMk cId="55710509" sldId="764"/>
        </pc:sldMkLst>
        <pc:spChg chg="mod">
          <ac:chgData name="Alvaro Arenas Pingarron - BAS" userId="523a5efc-320f-455d-9ea4-37721a87b615" providerId="ADAL" clId="{61A9AA30-ED44-42F8-828B-1084F1CD91DE}" dt="2023-04-19T08:53:46.492" v="4723" actId="20577"/>
          <ac:spMkLst>
            <pc:docMk/>
            <pc:sldMk cId="55710509" sldId="764"/>
            <ac:spMk id="9" creationId="{965EE448-84D8-4CEE-B8D1-7C12AD81FB74}"/>
          </ac:spMkLst>
        </pc:spChg>
        <pc:spChg chg="add mod">
          <ac:chgData name="Alvaro Arenas Pingarron - BAS" userId="523a5efc-320f-455d-9ea4-37721a87b615" providerId="ADAL" clId="{61A9AA30-ED44-42F8-828B-1084F1CD91DE}" dt="2023-04-18T17:52:44.943" v="4568" actId="115"/>
          <ac:spMkLst>
            <pc:docMk/>
            <pc:sldMk cId="55710509" sldId="764"/>
            <ac:spMk id="10" creationId="{67129C01-E296-635D-A753-8C71F6344A6B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1" creationId="{EE25FB76-EA94-89DB-2EE6-54252CC14FB1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2" creationId="{33D94F97-5661-C440-56F8-ABB9B694753A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3" creationId="{6219540F-0DC7-DDE6-729B-1C3B658387FA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4" creationId="{7FE21076-D311-B399-7B90-0F7C2EC3B8FE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5" creationId="{90D39614-2455-FD76-4F78-E61BAE70D113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6" creationId="{8F20E71B-6C66-70B1-D0BE-38BFE2D7DF1C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7" creationId="{53D80604-4BDC-4D56-43E5-89A889F59982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8" creationId="{EC5615CE-ED2B-A09D-BCF2-66534B90B841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29" creationId="{97326D12-CF9A-45B1-5BA5-7401FC3DE574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0" creationId="{D53B4ABA-3D27-B071-98F6-6D7DE8AB1E89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1" creationId="{081C536C-CF78-31F9-5B08-FA76117CA0A7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2" creationId="{1B2A9DA4-6E66-5C94-A665-F1A70263862F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3" creationId="{755897F3-F5EC-7C28-6A1B-F9A40A32C172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4" creationId="{F5858EAF-B35B-71BE-E774-93573EE3FD85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5" creationId="{058FF5F3-5868-E46B-FAC6-0F4AFA954F95}"/>
          </ac:spMkLst>
        </pc:spChg>
        <pc:spChg chg="mod topLvl">
          <ac:chgData name="Alvaro Arenas Pingarron - BAS" userId="523a5efc-320f-455d-9ea4-37721a87b615" providerId="ADAL" clId="{61A9AA30-ED44-42F8-828B-1084F1CD91DE}" dt="2023-04-18T17:44:22.789" v="4527" actId="338"/>
          <ac:spMkLst>
            <pc:docMk/>
            <pc:sldMk cId="55710509" sldId="764"/>
            <ac:spMk id="36" creationId="{E1AA2147-D37F-32E2-9EDE-5A3894915336}"/>
          </ac:spMkLst>
        </pc:spChg>
        <pc:spChg chg="mod">
          <ac:chgData name="Alvaro Arenas Pingarron - BAS" userId="523a5efc-320f-455d-9ea4-37721a87b615" providerId="ADAL" clId="{61A9AA30-ED44-42F8-828B-1084F1CD91DE}" dt="2023-04-18T17:40:53.544" v="4465" actId="1076"/>
          <ac:spMkLst>
            <pc:docMk/>
            <pc:sldMk cId="55710509" sldId="764"/>
            <ac:spMk id="38" creationId="{9ABD35C0-E3C3-5C69-1DBE-322B20A45F83}"/>
          </ac:spMkLst>
        </pc:spChg>
        <pc:spChg chg="mod">
          <ac:chgData name="Alvaro Arenas Pingarron - BAS" userId="523a5efc-320f-455d-9ea4-37721a87b615" providerId="ADAL" clId="{61A9AA30-ED44-42F8-828B-1084F1CD91DE}" dt="2023-04-18T17:40:53.544" v="4465" actId="1076"/>
          <ac:spMkLst>
            <pc:docMk/>
            <pc:sldMk cId="55710509" sldId="764"/>
            <ac:spMk id="39" creationId="{190859A0-C77B-8FD8-D49B-FB12009BCA49}"/>
          </ac:spMkLst>
        </pc:spChg>
        <pc:spChg chg="mod">
          <ac:chgData name="Alvaro Arenas Pingarron - BAS" userId="523a5efc-320f-455d-9ea4-37721a87b615" providerId="ADAL" clId="{61A9AA30-ED44-42F8-828B-1084F1CD91DE}" dt="2023-04-18T17:40:47.183" v="4464" actId="1076"/>
          <ac:spMkLst>
            <pc:docMk/>
            <pc:sldMk cId="55710509" sldId="764"/>
            <ac:spMk id="40" creationId="{35E1368E-5F1A-C3C4-2D8B-7533ECB587D1}"/>
          </ac:spMkLst>
        </pc:spChg>
        <pc:spChg chg="mod">
          <ac:chgData name="Alvaro Arenas Pingarron - BAS" userId="523a5efc-320f-455d-9ea4-37721a87b615" providerId="ADAL" clId="{61A9AA30-ED44-42F8-828B-1084F1CD91DE}" dt="2023-04-18T17:40:47.183" v="4464" actId="1076"/>
          <ac:spMkLst>
            <pc:docMk/>
            <pc:sldMk cId="55710509" sldId="764"/>
            <ac:spMk id="41" creationId="{558C89AB-13E8-FEEE-6EEA-BD0DEA1037B0}"/>
          </ac:spMkLst>
        </pc:spChg>
        <pc:spChg chg="add mod">
          <ac:chgData name="Alvaro Arenas Pingarron - BAS" userId="523a5efc-320f-455d-9ea4-37721a87b615" providerId="ADAL" clId="{61A9AA30-ED44-42F8-828B-1084F1CD91DE}" dt="2023-04-18T17:52:44.943" v="4568" actId="115"/>
          <ac:spMkLst>
            <pc:docMk/>
            <pc:sldMk cId="55710509" sldId="764"/>
            <ac:spMk id="43" creationId="{20CDCF42-6D46-C9E7-0066-9F73276A45A6}"/>
          </ac:spMkLst>
        </pc:spChg>
        <pc:spChg chg="add mod">
          <ac:chgData name="Alvaro Arenas Pingarron - BAS" userId="523a5efc-320f-455d-9ea4-37721a87b615" providerId="ADAL" clId="{61A9AA30-ED44-42F8-828B-1084F1CD91DE}" dt="2023-04-18T17:52:44.943" v="4568" actId="115"/>
          <ac:spMkLst>
            <pc:docMk/>
            <pc:sldMk cId="55710509" sldId="764"/>
            <ac:spMk id="44" creationId="{6E1182CD-4609-BDF0-3B22-1AAFB39CF1CA}"/>
          </ac:spMkLst>
        </pc:spChg>
        <pc:spChg chg="add mod">
          <ac:chgData name="Alvaro Arenas Pingarron - BAS" userId="523a5efc-320f-455d-9ea4-37721a87b615" providerId="ADAL" clId="{61A9AA30-ED44-42F8-828B-1084F1CD91DE}" dt="2023-04-19T10:00:44.241" v="5040" actId="1076"/>
          <ac:spMkLst>
            <pc:docMk/>
            <pc:sldMk cId="55710509" sldId="764"/>
            <ac:spMk id="46" creationId="{AB4259FA-8556-8803-FE87-36C8EF2F2BE9}"/>
          </ac:spMkLst>
        </pc:spChg>
        <pc:spChg chg="add del mod">
          <ac:chgData name="Alvaro Arenas Pingarron - BAS" userId="523a5efc-320f-455d-9ea4-37721a87b615" providerId="ADAL" clId="{61A9AA30-ED44-42F8-828B-1084F1CD91DE}" dt="2023-04-19T10:00:42.089" v="5039" actId="1076"/>
          <ac:spMkLst>
            <pc:docMk/>
            <pc:sldMk cId="55710509" sldId="764"/>
            <ac:spMk id="47" creationId="{3DBBC83B-F841-84FB-B940-4FA9A002195A}"/>
          </ac:spMkLst>
        </pc:spChg>
        <pc:spChg chg="add mod">
          <ac:chgData name="Alvaro Arenas Pingarron - BAS" userId="523a5efc-320f-455d-9ea4-37721a87b615" providerId="ADAL" clId="{61A9AA30-ED44-42F8-828B-1084F1CD91DE}" dt="2023-04-19T10:00:46.826" v="5041" actId="1076"/>
          <ac:spMkLst>
            <pc:docMk/>
            <pc:sldMk cId="55710509" sldId="764"/>
            <ac:spMk id="48" creationId="{3DF1052A-A230-11D7-5990-E268F6260BC1}"/>
          </ac:spMkLst>
        </pc:spChg>
        <pc:spChg chg="mod">
          <ac:chgData name="Alvaro Arenas Pingarron - BAS" userId="523a5efc-320f-455d-9ea4-37721a87b615" providerId="ADAL" clId="{61A9AA30-ED44-42F8-828B-1084F1CD91DE}" dt="2023-04-18T17:44:34.745" v="4530" actId="1076"/>
          <ac:spMkLst>
            <pc:docMk/>
            <pc:sldMk cId="55710509" sldId="764"/>
            <ac:spMk id="49" creationId="{A8C40C41-B210-E42E-8098-B441923F94B5}"/>
          </ac:spMkLst>
        </pc:spChg>
        <pc:spChg chg="mod">
          <ac:chgData name="Alvaro Arenas Pingarron - BAS" userId="523a5efc-320f-455d-9ea4-37721a87b615" providerId="ADAL" clId="{61A9AA30-ED44-42F8-828B-1084F1CD91DE}" dt="2023-04-18T17:52:44.943" v="4568" actId="115"/>
          <ac:spMkLst>
            <pc:docMk/>
            <pc:sldMk cId="55710509" sldId="764"/>
            <ac:spMk id="50" creationId="{3B4072D2-A6E7-87FB-6A7B-ADAC80E7DCEF}"/>
          </ac:spMkLst>
        </pc:spChg>
        <pc:spChg chg="add mod">
          <ac:chgData name="Alvaro Arenas Pingarron - BAS" userId="523a5efc-320f-455d-9ea4-37721a87b615" providerId="ADAL" clId="{61A9AA30-ED44-42F8-828B-1084F1CD91DE}" dt="2023-04-19T08:27:10.146" v="4705" actId="207"/>
          <ac:spMkLst>
            <pc:docMk/>
            <pc:sldMk cId="55710509" sldId="764"/>
            <ac:spMk id="51" creationId="{49FAD5E8-19B0-2895-8AFA-8B61ECA901F3}"/>
          </ac:spMkLst>
        </pc:spChg>
        <pc:spChg chg="add mod">
          <ac:chgData name="Alvaro Arenas Pingarron - BAS" userId="523a5efc-320f-455d-9ea4-37721a87b615" providerId="ADAL" clId="{61A9AA30-ED44-42F8-828B-1084F1CD91DE}" dt="2023-04-19T08:24:06.559" v="4684" actId="3064"/>
          <ac:spMkLst>
            <pc:docMk/>
            <pc:sldMk cId="55710509" sldId="764"/>
            <ac:spMk id="52" creationId="{2C138D42-FB3F-5232-E370-E48B124BC30A}"/>
          </ac:spMkLst>
        </pc:spChg>
        <pc:spChg chg="add mod">
          <ac:chgData name="Alvaro Arenas Pingarron - BAS" userId="523a5efc-320f-455d-9ea4-37721a87b615" providerId="ADAL" clId="{61A9AA30-ED44-42F8-828B-1084F1CD91DE}" dt="2023-04-19T08:29:41.227" v="4709" actId="1076"/>
          <ac:spMkLst>
            <pc:docMk/>
            <pc:sldMk cId="55710509" sldId="764"/>
            <ac:spMk id="53" creationId="{5139844B-1940-16F6-0983-956057686F22}"/>
          </ac:spMkLst>
        </pc:spChg>
        <pc:spChg chg="add mod">
          <ac:chgData name="Alvaro Arenas Pingarron - BAS" userId="523a5efc-320f-455d-9ea4-37721a87b615" providerId="ADAL" clId="{61A9AA30-ED44-42F8-828B-1084F1CD91DE}" dt="2023-04-19T10:00:38.723" v="5038" actId="1076"/>
          <ac:spMkLst>
            <pc:docMk/>
            <pc:sldMk cId="55710509" sldId="764"/>
            <ac:spMk id="59" creationId="{2D31E4EE-AD11-CC5C-7E2B-3218AF5EE6EC}"/>
          </ac:spMkLst>
        </pc:spChg>
        <pc:spChg chg="add del mod">
          <ac:chgData name="Alvaro Arenas Pingarron - BAS" userId="523a5efc-320f-455d-9ea4-37721a87b615" providerId="ADAL" clId="{61A9AA30-ED44-42F8-828B-1084F1CD91DE}" dt="2023-04-19T10:35:54.943" v="5118" actId="478"/>
          <ac:spMkLst>
            <pc:docMk/>
            <pc:sldMk cId="55710509" sldId="764"/>
            <ac:spMk id="60" creationId="{EE58CE71-3800-FAA4-97A0-94245C592DF4}"/>
          </ac:spMkLst>
        </pc:spChg>
        <pc:grpChg chg="add del mod">
          <ac:chgData name="Alvaro Arenas Pingarron - BAS" userId="523a5efc-320f-455d-9ea4-37721a87b615" providerId="ADAL" clId="{61A9AA30-ED44-42F8-828B-1084F1CD91DE}" dt="2023-04-18T17:32:40.626" v="4375" actId="165"/>
          <ac:grpSpMkLst>
            <pc:docMk/>
            <pc:sldMk cId="55710509" sldId="764"/>
            <ac:grpSpMk id="13" creationId="{B3B9B52F-9BB5-F9C9-8F3C-F8E809C09D6C}"/>
          </ac:grpSpMkLst>
        </pc:grpChg>
        <pc:grpChg chg="del">
          <ac:chgData name="Alvaro Arenas Pingarron - BAS" userId="523a5efc-320f-455d-9ea4-37721a87b615" providerId="ADAL" clId="{61A9AA30-ED44-42F8-828B-1084F1CD91DE}" dt="2023-04-18T17:29:23.826" v="4314" actId="165"/>
          <ac:grpSpMkLst>
            <pc:docMk/>
            <pc:sldMk cId="55710509" sldId="764"/>
            <ac:grpSpMk id="20" creationId="{5BE2CF05-2472-ADA9-8F87-4237A00C4F73}"/>
          </ac:grpSpMkLst>
        </pc:grpChg>
        <pc:grpChg chg="mod">
          <ac:chgData name="Alvaro Arenas Pingarron - BAS" userId="523a5efc-320f-455d-9ea4-37721a87b615" providerId="ADAL" clId="{61A9AA30-ED44-42F8-828B-1084F1CD91DE}" dt="2023-04-19T08:39:01.104" v="4711" actId="1076"/>
          <ac:grpSpMkLst>
            <pc:docMk/>
            <pc:sldMk cId="55710509" sldId="764"/>
            <ac:grpSpMk id="37" creationId="{97337BF6-E7AB-418B-2488-2FD3BFF23CC0}"/>
          </ac:grpSpMkLst>
        </pc:grpChg>
        <pc:grpChg chg="add del mod">
          <ac:chgData name="Alvaro Arenas Pingarron - BAS" userId="523a5efc-320f-455d-9ea4-37721a87b615" providerId="ADAL" clId="{61A9AA30-ED44-42F8-828B-1084F1CD91DE}" dt="2023-04-18T17:43:48.357" v="4522" actId="165"/>
          <ac:grpSpMkLst>
            <pc:docMk/>
            <pc:sldMk cId="55710509" sldId="764"/>
            <ac:grpSpMk id="42" creationId="{518E0020-C953-C06B-01A4-B53284DEF8A3}"/>
          </ac:grpSpMkLst>
        </pc:grpChg>
        <pc:grpChg chg="add mod">
          <ac:chgData name="Alvaro Arenas Pingarron - BAS" userId="523a5efc-320f-455d-9ea4-37721a87b615" providerId="ADAL" clId="{61A9AA30-ED44-42F8-828B-1084F1CD91DE}" dt="2023-04-18T17:44:22.789" v="4527" actId="338"/>
          <ac:grpSpMkLst>
            <pc:docMk/>
            <pc:sldMk cId="55710509" sldId="764"/>
            <ac:grpSpMk id="45" creationId="{CE04AD6E-2FE1-3379-C9B7-FDA0FF7B90EE}"/>
          </ac:grpSpMkLst>
        </pc:grpChg>
        <pc:picChg chg="mod modCrop">
          <ac:chgData name="Alvaro Arenas Pingarron - BAS" userId="523a5efc-320f-455d-9ea4-37721a87b615" providerId="ADAL" clId="{61A9AA30-ED44-42F8-828B-1084F1CD91DE}" dt="2023-04-19T09:27:47.509" v="4869" actId="2085"/>
          <ac:picMkLst>
            <pc:docMk/>
            <pc:sldMk cId="55710509" sldId="764"/>
            <ac:picMk id="12" creationId="{D0349820-38FE-1AB4-0D0B-6C7BF8F5B922}"/>
          </ac:picMkLst>
        </pc:picChg>
        <pc:cxnChg chg="add mod">
          <ac:chgData name="Alvaro Arenas Pingarron - BAS" userId="523a5efc-320f-455d-9ea4-37721a87b615" providerId="ADAL" clId="{61A9AA30-ED44-42F8-828B-1084F1CD91DE}" dt="2023-04-19T09:29:28.332" v="4887" actId="692"/>
          <ac:cxnSpMkLst>
            <pc:docMk/>
            <pc:sldMk cId="55710509" sldId="764"/>
            <ac:cxnSpMk id="13" creationId="{57C47EEA-61BC-2436-3F0A-E746BCADBF07}"/>
          </ac:cxnSpMkLst>
        </pc:cxnChg>
        <pc:cxnChg chg="add mod">
          <ac:chgData name="Alvaro Arenas Pingarron - BAS" userId="523a5efc-320f-455d-9ea4-37721a87b615" providerId="ADAL" clId="{61A9AA30-ED44-42F8-828B-1084F1CD91DE}" dt="2023-04-19T08:28:23.167" v="4706" actId="692"/>
          <ac:cxnSpMkLst>
            <pc:docMk/>
            <pc:sldMk cId="55710509" sldId="764"/>
            <ac:cxnSpMk id="20" creationId="{82BF7429-61E0-802B-F6F9-C6D6333221D8}"/>
          </ac:cxnSpMkLst>
        </pc:cxnChg>
        <pc:cxnChg chg="add del mod">
          <ac:chgData name="Alvaro Arenas Pingarron - BAS" userId="523a5efc-320f-455d-9ea4-37721a87b615" providerId="ADAL" clId="{61A9AA30-ED44-42F8-828B-1084F1CD91DE}" dt="2023-04-18T18:05:48.339" v="4667" actId="478"/>
          <ac:cxnSpMkLst>
            <pc:docMk/>
            <pc:sldMk cId="55710509" sldId="764"/>
            <ac:cxnSpMk id="55" creationId="{62702ACC-66D7-9E1F-F380-8CCEBE941A74}"/>
          </ac:cxnSpMkLst>
        </pc:cxnChg>
        <pc:cxnChg chg="add mod">
          <ac:chgData name="Alvaro Arenas Pingarron - BAS" userId="523a5efc-320f-455d-9ea4-37721a87b615" providerId="ADAL" clId="{61A9AA30-ED44-42F8-828B-1084F1CD91DE}" dt="2023-04-19T08:26:40.258" v="4702" actId="692"/>
          <ac:cxnSpMkLst>
            <pc:docMk/>
            <pc:sldMk cId="55710509" sldId="764"/>
            <ac:cxnSpMk id="69" creationId="{1B8B8B38-E84A-512D-47F4-DE7C2198B5BB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19:39.814" v="10484" actId="1076"/>
        <pc:sldMkLst>
          <pc:docMk/>
          <pc:sldMk cId="2992402265" sldId="765"/>
        </pc:sldMkLst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08:53:50.514" v="4731" actId="20577"/>
          <ac:spMkLst>
            <pc:docMk/>
            <pc:sldMk cId="2992402265" sldId="765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20T11:00:29.109" v="6178" actId="1035"/>
          <ac:spMkLst>
            <pc:docMk/>
            <pc:sldMk cId="2992402265" sldId="765"/>
            <ac:spMk id="10" creationId="{67129C01-E296-635D-A753-8C71F6344A6B}"/>
          </ac:spMkLst>
        </pc:spChg>
        <pc:spChg chg="del">
          <ac:chgData name="Alvaro Arenas Pingarron - BAS" userId="523a5efc-320f-455d-9ea4-37721a87b615" providerId="ADAL" clId="{61A9AA30-ED44-42F8-828B-1084F1CD91DE}" dt="2023-04-21T14:07:08.931" v="10300" actId="478"/>
          <ac:spMkLst>
            <pc:docMk/>
            <pc:sldMk cId="2992402265" sldId="765"/>
            <ac:spMk id="11" creationId="{CEC202FF-BC55-A20F-7CFE-C9E4AED193F1}"/>
          </ac:spMkLst>
        </pc:spChg>
        <pc:spChg chg="mod">
          <ac:chgData name="Alvaro Arenas Pingarron - BAS" userId="523a5efc-320f-455d-9ea4-37721a87b615" providerId="ADAL" clId="{61A9AA30-ED44-42F8-828B-1084F1CD91DE}" dt="2023-04-19T10:41:03.215" v="5127" actId="14100"/>
          <ac:spMkLst>
            <pc:docMk/>
            <pc:sldMk cId="2992402265" sldId="765"/>
            <ac:spMk id="14" creationId="{FE145642-8900-ECA1-937E-7DF48FA1FF98}"/>
          </ac:spMkLst>
        </pc:spChg>
        <pc:spChg chg="add mod">
          <ac:chgData name="Alvaro Arenas Pingarron - BAS" userId="523a5efc-320f-455d-9ea4-37721a87b615" providerId="ADAL" clId="{61A9AA30-ED44-42F8-828B-1084F1CD91DE}" dt="2023-04-20T10:59:25.929" v="6169"/>
          <ac:spMkLst>
            <pc:docMk/>
            <pc:sldMk cId="2992402265" sldId="765"/>
            <ac:spMk id="16" creationId="{73792F0B-2B45-1890-7487-09A82E975D97}"/>
          </ac:spMkLst>
        </pc:spChg>
        <pc:spChg chg="del">
          <ac:chgData name="Alvaro Arenas Pingarron - BAS" userId="523a5efc-320f-455d-9ea4-37721a87b615" providerId="ADAL" clId="{61A9AA30-ED44-42F8-828B-1084F1CD91DE}" dt="2023-04-19T09:14:10.621" v="4810" actId="478"/>
          <ac:spMkLst>
            <pc:docMk/>
            <pc:sldMk cId="2992402265" sldId="765"/>
            <ac:spMk id="16" creationId="{9C4B52C5-0478-3ADD-67F8-936469D6E6E4}"/>
          </ac:spMkLst>
        </pc:spChg>
        <pc:spChg chg="mod">
          <ac:chgData name="Alvaro Arenas Pingarron - BAS" userId="523a5efc-320f-455d-9ea4-37721a87b615" providerId="ADAL" clId="{61A9AA30-ED44-42F8-828B-1084F1CD91DE}" dt="2023-04-19T09:14:05.651" v="4809" actId="20577"/>
          <ac:spMkLst>
            <pc:docMk/>
            <pc:sldMk cId="2992402265" sldId="765"/>
            <ac:spMk id="17" creationId="{A309EAB6-BC04-507C-811A-48D342A7909E}"/>
          </ac:spMkLst>
        </pc:spChg>
        <pc:spChg chg="del">
          <ac:chgData name="Alvaro Arenas Pingarron - BAS" userId="523a5efc-320f-455d-9ea4-37721a87b615" providerId="ADAL" clId="{61A9AA30-ED44-42F8-828B-1084F1CD91DE}" dt="2023-04-19T09:14:12.950" v="4811" actId="478"/>
          <ac:spMkLst>
            <pc:docMk/>
            <pc:sldMk cId="2992402265" sldId="765"/>
            <ac:spMk id="18" creationId="{42F1AA6B-935A-B297-EF14-24FAD8FC7D46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18" creationId="{D5F76D30-6F09-0854-06BD-D4D523367834}"/>
          </ac:spMkLst>
        </pc:spChg>
        <pc:spChg chg="mod">
          <ac:chgData name="Alvaro Arenas Pingarron - BAS" userId="523a5efc-320f-455d-9ea4-37721a87b615" providerId="ADAL" clId="{61A9AA30-ED44-42F8-828B-1084F1CD91DE}" dt="2023-04-19T09:13:36.625" v="4805" actId="20577"/>
          <ac:spMkLst>
            <pc:docMk/>
            <pc:sldMk cId="2992402265" sldId="765"/>
            <ac:spMk id="19" creationId="{94935F9B-7B00-A47B-F53B-D41108A9D339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20" creationId="{0E09E772-3010-146F-A2AF-7803E765A509}"/>
          </ac:spMkLst>
        </pc:spChg>
        <pc:spChg chg="mod">
          <ac:chgData name="Alvaro Arenas Pingarron - BAS" userId="523a5efc-320f-455d-9ea4-37721a87b615" providerId="ADAL" clId="{61A9AA30-ED44-42F8-828B-1084F1CD91DE}" dt="2023-04-19T09:40:43.336" v="4934" actId="554"/>
          <ac:spMkLst>
            <pc:docMk/>
            <pc:sldMk cId="2992402265" sldId="765"/>
            <ac:spMk id="38" creationId="{9ABD35C0-E3C3-5C69-1DBE-322B20A45F83}"/>
          </ac:spMkLst>
        </pc:spChg>
        <pc:spChg chg="mod">
          <ac:chgData name="Alvaro Arenas Pingarron - BAS" userId="523a5efc-320f-455d-9ea4-37721a87b615" providerId="ADAL" clId="{61A9AA30-ED44-42F8-828B-1084F1CD91DE}" dt="2023-04-19T09:40:43.336" v="4934" actId="554"/>
          <ac:spMkLst>
            <pc:docMk/>
            <pc:sldMk cId="2992402265" sldId="765"/>
            <ac:spMk id="39" creationId="{190859A0-C77B-8FD8-D49B-FB12009BCA49}"/>
          </ac:spMkLst>
        </pc:spChg>
        <pc:spChg chg="mod">
          <ac:chgData name="Alvaro Arenas Pingarron - BAS" userId="523a5efc-320f-455d-9ea4-37721a87b615" providerId="ADAL" clId="{61A9AA30-ED44-42F8-828B-1084F1CD91DE}" dt="2023-04-19T09:41:41.984" v="4937" actId="1037"/>
          <ac:spMkLst>
            <pc:docMk/>
            <pc:sldMk cId="2992402265" sldId="765"/>
            <ac:spMk id="40" creationId="{35E1368E-5F1A-C3C4-2D8B-7533ECB587D1}"/>
          </ac:spMkLst>
        </pc:spChg>
        <pc:spChg chg="mod">
          <ac:chgData name="Alvaro Arenas Pingarron - BAS" userId="523a5efc-320f-455d-9ea4-37721a87b615" providerId="ADAL" clId="{61A9AA30-ED44-42F8-828B-1084F1CD91DE}" dt="2023-04-19T09:42:54.036" v="4947" actId="554"/>
          <ac:spMkLst>
            <pc:docMk/>
            <pc:sldMk cId="2992402265" sldId="765"/>
            <ac:spMk id="41" creationId="{558C89AB-13E8-FEEE-6EEA-BD0DEA1037B0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42" creationId="{D8412522-3AAE-5127-A738-BA4D1A130E8E}"/>
          </ac:spMkLst>
        </pc:spChg>
        <pc:spChg chg="mod">
          <ac:chgData name="Alvaro Arenas Pingarron - BAS" userId="523a5efc-320f-455d-9ea4-37721a87b615" providerId="ADAL" clId="{61A9AA30-ED44-42F8-828B-1084F1CD91DE}" dt="2023-04-20T11:00:29.109" v="6178" actId="1035"/>
          <ac:spMkLst>
            <pc:docMk/>
            <pc:sldMk cId="2992402265" sldId="765"/>
            <ac:spMk id="43" creationId="{20CDCF42-6D46-C9E7-0066-9F73276A45A6}"/>
          </ac:spMkLst>
        </pc:spChg>
        <pc:spChg chg="mod">
          <ac:chgData name="Alvaro Arenas Pingarron - BAS" userId="523a5efc-320f-455d-9ea4-37721a87b615" providerId="ADAL" clId="{61A9AA30-ED44-42F8-828B-1084F1CD91DE}" dt="2023-04-20T11:00:29.109" v="6178" actId="1035"/>
          <ac:spMkLst>
            <pc:docMk/>
            <pc:sldMk cId="2992402265" sldId="765"/>
            <ac:spMk id="44" creationId="{6E1182CD-4609-BDF0-3B22-1AAFB39CF1CA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46" creationId="{9AC85486-6F52-CE11-2FF9-739D55A38EC6}"/>
          </ac:spMkLst>
        </pc:spChg>
        <pc:spChg chg="del">
          <ac:chgData name="Alvaro Arenas Pingarron - BAS" userId="523a5efc-320f-455d-9ea4-37721a87b615" providerId="ADAL" clId="{61A9AA30-ED44-42F8-828B-1084F1CD91DE}" dt="2023-04-19T09:08:46.829" v="4753" actId="478"/>
          <ac:spMkLst>
            <pc:docMk/>
            <pc:sldMk cId="2992402265" sldId="765"/>
            <ac:spMk id="46" creationId="{AB4259FA-8556-8803-FE87-36C8EF2F2BE9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47" creationId="{1D254E4C-ECEF-FE59-2B5A-0AA8295984CB}"/>
          </ac:spMkLst>
        </pc:spChg>
        <pc:spChg chg="del">
          <ac:chgData name="Alvaro Arenas Pingarron - BAS" userId="523a5efc-320f-455d-9ea4-37721a87b615" providerId="ADAL" clId="{61A9AA30-ED44-42F8-828B-1084F1CD91DE}" dt="2023-04-19T09:08:44.743" v="4752" actId="478"/>
          <ac:spMkLst>
            <pc:docMk/>
            <pc:sldMk cId="2992402265" sldId="765"/>
            <ac:spMk id="47" creationId="{3DBBC83B-F841-84FB-B940-4FA9A002195A}"/>
          </ac:spMkLst>
        </pc:spChg>
        <pc:spChg chg="mod">
          <ac:chgData name="Alvaro Arenas Pingarron - BAS" userId="523a5efc-320f-455d-9ea4-37721a87b615" providerId="ADAL" clId="{61A9AA30-ED44-42F8-828B-1084F1CD91DE}" dt="2023-04-19T16:22:27.113" v="5335" actId="947"/>
          <ac:spMkLst>
            <pc:docMk/>
            <pc:sldMk cId="2992402265" sldId="765"/>
            <ac:spMk id="48" creationId="{3DF1052A-A230-11D7-5990-E268F6260BC1}"/>
          </ac:spMkLst>
        </pc:spChg>
        <pc:spChg chg="del">
          <ac:chgData name="Alvaro Arenas Pingarron - BAS" userId="523a5efc-320f-455d-9ea4-37721a87b615" providerId="ADAL" clId="{61A9AA30-ED44-42F8-828B-1084F1CD91DE}" dt="2023-04-20T10:59:25.106" v="6168" actId="478"/>
          <ac:spMkLst>
            <pc:docMk/>
            <pc:sldMk cId="2992402265" sldId="765"/>
            <ac:spMk id="50" creationId="{3B4072D2-A6E7-87FB-6A7B-ADAC80E7DCEF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50" creationId="{617CBDEA-85B5-9CAB-C7D7-574E9D582BB8}"/>
          </ac:spMkLst>
        </pc:spChg>
        <pc:spChg chg="mod">
          <ac:chgData name="Alvaro Arenas Pingarron - BAS" userId="523a5efc-320f-455d-9ea4-37721a87b615" providerId="ADAL" clId="{61A9AA30-ED44-42F8-828B-1084F1CD91DE}" dt="2023-04-21T14:12:02.369" v="10389"/>
          <ac:spMkLst>
            <pc:docMk/>
            <pc:sldMk cId="2992402265" sldId="765"/>
            <ac:spMk id="51" creationId="{49FAD5E8-19B0-2895-8AFA-8B61ECA901F3}"/>
          </ac:spMkLst>
        </pc:spChg>
        <pc:spChg chg="mod">
          <ac:chgData name="Alvaro Arenas Pingarron - BAS" userId="523a5efc-320f-455d-9ea4-37721a87b615" providerId="ADAL" clId="{61A9AA30-ED44-42F8-828B-1084F1CD91DE}" dt="2023-04-21T14:12:26.665" v="10391"/>
          <ac:spMkLst>
            <pc:docMk/>
            <pc:sldMk cId="2992402265" sldId="765"/>
            <ac:spMk id="52" creationId="{2C138D42-FB3F-5232-E370-E48B124BC30A}"/>
          </ac:spMkLst>
        </pc:spChg>
        <pc:spChg chg="del">
          <ac:chgData name="Alvaro Arenas Pingarron - BAS" userId="523a5efc-320f-455d-9ea4-37721a87b615" providerId="ADAL" clId="{61A9AA30-ED44-42F8-828B-1084F1CD91DE}" dt="2023-04-19T09:11:36.467" v="4791" actId="478"/>
          <ac:spMkLst>
            <pc:docMk/>
            <pc:sldMk cId="2992402265" sldId="765"/>
            <ac:spMk id="53" creationId="{5139844B-1940-16F6-0983-956057686F22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53" creationId="{922D4998-5253-1C48-A057-1909485BF400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54" creationId="{8DD609F7-CA7D-5A88-3891-117126531844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55" creationId="{236D4B18-C86F-387B-2FA7-F6D6A336B018}"/>
          </ac:spMkLst>
        </pc:spChg>
        <pc:spChg chg="add mod">
          <ac:chgData name="Alvaro Arenas Pingarron - BAS" userId="523a5efc-320f-455d-9ea4-37721a87b615" providerId="ADAL" clId="{61A9AA30-ED44-42F8-828B-1084F1CD91DE}" dt="2023-04-21T14:07:09.216" v="10301"/>
          <ac:spMkLst>
            <pc:docMk/>
            <pc:sldMk cId="2992402265" sldId="765"/>
            <ac:spMk id="56" creationId="{FA947697-4B8A-BB01-3B49-27910770ADCE}"/>
          </ac:spMkLst>
        </pc:spChg>
        <pc:spChg chg="add mod">
          <ac:chgData name="Alvaro Arenas Pingarron - BAS" userId="523a5efc-320f-455d-9ea4-37721a87b615" providerId="ADAL" clId="{61A9AA30-ED44-42F8-828B-1084F1CD91DE}" dt="2023-04-19T16:37:44.242" v="5482" actId="1076"/>
          <ac:spMkLst>
            <pc:docMk/>
            <pc:sldMk cId="2992402265" sldId="765"/>
            <ac:spMk id="65" creationId="{558F0138-25DD-26B6-F9BB-945ADE9D2C4B}"/>
          </ac:spMkLst>
        </pc:spChg>
        <pc:spChg chg="add mod">
          <ac:chgData name="Alvaro Arenas Pingarron - BAS" userId="523a5efc-320f-455d-9ea4-37721a87b615" providerId="ADAL" clId="{61A9AA30-ED44-42F8-828B-1084F1CD91DE}" dt="2023-04-19T09:41:56.236" v="4942" actId="1036"/>
          <ac:spMkLst>
            <pc:docMk/>
            <pc:sldMk cId="2992402265" sldId="765"/>
            <ac:spMk id="66" creationId="{134362EA-684F-B590-CA1C-F55E2131B8F7}"/>
          </ac:spMkLst>
        </pc:spChg>
        <pc:spChg chg="add mod">
          <ac:chgData name="Alvaro Arenas Pingarron - BAS" userId="523a5efc-320f-455d-9ea4-37721a87b615" providerId="ADAL" clId="{61A9AA30-ED44-42F8-828B-1084F1CD91DE}" dt="2023-04-19T09:42:54.036" v="4947" actId="554"/>
          <ac:spMkLst>
            <pc:docMk/>
            <pc:sldMk cId="2992402265" sldId="765"/>
            <ac:spMk id="67" creationId="{61EE3DE0-F0AD-2918-0A08-01AB4CA5EB0C}"/>
          </ac:spMkLst>
        </pc:spChg>
        <pc:spChg chg="add mod">
          <ac:chgData name="Alvaro Arenas Pingarron - BAS" userId="523a5efc-320f-455d-9ea4-37721a87b615" providerId="ADAL" clId="{61A9AA30-ED44-42F8-828B-1084F1CD91DE}" dt="2023-04-19T16:37:30.987" v="5479" actId="1076"/>
          <ac:spMkLst>
            <pc:docMk/>
            <pc:sldMk cId="2992402265" sldId="765"/>
            <ac:spMk id="68" creationId="{1F572E3A-6C0F-10B2-6134-D7EFE1C5AF09}"/>
          </ac:spMkLst>
        </pc:spChg>
        <pc:grpChg chg="mod">
          <ac:chgData name="Alvaro Arenas Pingarron - BAS" userId="523a5efc-320f-455d-9ea4-37721a87b615" providerId="ADAL" clId="{61A9AA30-ED44-42F8-828B-1084F1CD91DE}" dt="2023-04-19T10:40:41.422" v="5124" actId="14100"/>
          <ac:grpSpMkLst>
            <pc:docMk/>
            <pc:sldMk cId="2992402265" sldId="765"/>
            <ac:grpSpMk id="37" creationId="{97337BF6-E7AB-418B-2488-2FD3BFF23CC0}"/>
          </ac:grpSpMkLst>
        </pc:grpChg>
        <pc:picChg chg="mod modCrop">
          <ac:chgData name="Alvaro Arenas Pingarron - BAS" userId="523a5efc-320f-455d-9ea4-37721a87b615" providerId="ADAL" clId="{61A9AA30-ED44-42F8-828B-1084F1CD91DE}" dt="2023-04-19T10:40:21.109" v="5123" actId="18131"/>
          <ac:picMkLst>
            <pc:docMk/>
            <pc:sldMk cId="2992402265" sldId="765"/>
            <ac:picMk id="12" creationId="{D0349820-38FE-1AB4-0D0B-6C7BF8F5B922}"/>
          </ac:picMkLst>
        </pc:picChg>
        <pc:picChg chg="add mod">
          <ac:chgData name="Alvaro Arenas Pingarron - BAS" userId="523a5efc-320f-455d-9ea4-37721a87b615" providerId="ADAL" clId="{61A9AA30-ED44-42F8-828B-1084F1CD91DE}" dt="2023-04-21T14:19:33.079" v="10482" actId="1076"/>
          <ac:picMkLst>
            <pc:docMk/>
            <pc:sldMk cId="2992402265" sldId="765"/>
            <ac:picMk id="57" creationId="{E9AD632D-0610-59BE-AB51-1CE2D4B03B52}"/>
          </ac:picMkLst>
        </pc:picChg>
        <pc:picChg chg="add mod">
          <ac:chgData name="Alvaro Arenas Pingarron - BAS" userId="523a5efc-320f-455d-9ea4-37721a87b615" providerId="ADAL" clId="{61A9AA30-ED44-42F8-828B-1084F1CD91DE}" dt="2023-04-21T14:19:39.814" v="10484" actId="1076"/>
          <ac:picMkLst>
            <pc:docMk/>
            <pc:sldMk cId="2992402265" sldId="765"/>
            <ac:picMk id="58" creationId="{005380CF-09F2-F0E0-CB5E-532FB1850412}"/>
          </ac:picMkLst>
        </pc:picChg>
        <pc:cxnChg chg="mod">
          <ac:chgData name="Alvaro Arenas Pingarron - BAS" userId="523a5efc-320f-455d-9ea4-37721a87b615" providerId="ADAL" clId="{61A9AA30-ED44-42F8-828B-1084F1CD91DE}" dt="2023-04-19T09:12:51.442" v="4800" actId="1035"/>
          <ac:cxnSpMkLst>
            <pc:docMk/>
            <pc:sldMk cId="2992402265" sldId="765"/>
            <ac:cxnSpMk id="13" creationId="{57C47EEA-61BC-2436-3F0A-E746BCADBF07}"/>
          </ac:cxnSpMkLst>
        </pc:cxnChg>
        <pc:cxnChg chg="del">
          <ac:chgData name="Alvaro Arenas Pingarron - BAS" userId="523a5efc-320f-455d-9ea4-37721a87b615" providerId="ADAL" clId="{61A9AA30-ED44-42F8-828B-1084F1CD91DE}" dt="2023-04-19T09:08:51.814" v="4754" actId="478"/>
          <ac:cxnSpMkLst>
            <pc:docMk/>
            <pc:sldMk cId="2992402265" sldId="765"/>
            <ac:cxnSpMk id="20" creationId="{82BF7429-61E0-802B-F6F9-C6D6333221D8}"/>
          </ac:cxnSpMkLst>
        </pc:cxnChg>
        <pc:cxnChg chg="mod">
          <ac:chgData name="Alvaro Arenas Pingarron - BAS" userId="523a5efc-320f-455d-9ea4-37721a87b615" providerId="ADAL" clId="{61A9AA30-ED44-42F8-828B-1084F1CD91DE}" dt="2023-04-19T09:25:19.805" v="4828" actId="692"/>
          <ac:cxnSpMkLst>
            <pc:docMk/>
            <pc:sldMk cId="2992402265" sldId="765"/>
            <ac:cxnSpMk id="69" creationId="{1B8B8B38-E84A-512D-47F4-DE7C2198B5BB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19:19.806" v="10478" actId="1076"/>
        <pc:sldMkLst>
          <pc:docMk/>
          <pc:sldMk cId="2366172768" sldId="766"/>
        </pc:sldMkLst>
        <pc:spChg chg="del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4" creationId="{39770AC3-1A27-0424-FA40-0C09C7E901A7}"/>
          </ac:spMkLst>
        </pc:spChg>
        <pc:spChg chg="del mod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6" creationId="{1119CEED-FE1F-89C7-DA25-B6110D86DBD3}"/>
          </ac:spMkLst>
        </pc:spChg>
        <pc:spChg chg="del mod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7" creationId="{92577475-E203-9355-401D-B94DA1CDD95C}"/>
          </ac:spMkLst>
        </pc:spChg>
        <pc:spChg chg="del mod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19T09:52:16.475" v="4961" actId="20577"/>
          <ac:spMkLst>
            <pc:docMk/>
            <pc:sldMk cId="2366172768" sldId="766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20T11:00:23.117" v="6177" actId="1035"/>
          <ac:spMkLst>
            <pc:docMk/>
            <pc:sldMk cId="2366172768" sldId="766"/>
            <ac:spMk id="10" creationId="{67129C01-E296-635D-A753-8C71F6344A6B}"/>
          </ac:spMkLst>
        </pc:spChg>
        <pc:spChg chg="del mod">
          <ac:chgData name="Alvaro Arenas Pingarron - BAS" userId="523a5efc-320f-455d-9ea4-37721a87b615" providerId="ADAL" clId="{61A9AA30-ED44-42F8-828B-1084F1CD91DE}" dt="2023-04-21T14:07:13.972" v="10302" actId="478"/>
          <ac:spMkLst>
            <pc:docMk/>
            <pc:sldMk cId="2366172768" sldId="766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10:18:43.407" v="6084" actId="1076"/>
          <ac:spMkLst>
            <pc:docMk/>
            <pc:sldMk cId="2366172768" sldId="766"/>
            <ac:spMk id="12" creationId="{C0F76006-0092-308D-171B-645C49BCBC58}"/>
          </ac:spMkLst>
        </pc:spChg>
        <pc:spChg chg="mod">
          <ac:chgData name="Alvaro Arenas Pingarron - BAS" userId="523a5efc-320f-455d-9ea4-37721a87b615" providerId="ADAL" clId="{61A9AA30-ED44-42F8-828B-1084F1CD91DE}" dt="2023-04-19T10:41:19.452" v="5131" actId="14100"/>
          <ac:spMkLst>
            <pc:docMk/>
            <pc:sldMk cId="2366172768" sldId="766"/>
            <ac:spMk id="14" creationId="{FE145642-8900-ECA1-937E-7DF48FA1FF98}"/>
          </ac:spMkLst>
        </pc:spChg>
        <pc:spChg chg="mod">
          <ac:chgData name="Alvaro Arenas Pingarron - BAS" userId="523a5efc-320f-455d-9ea4-37721a87b615" providerId="ADAL" clId="{61A9AA30-ED44-42F8-828B-1084F1CD91DE}" dt="2023-04-20T10:19:11.200" v="6087" actId="207"/>
          <ac:spMkLst>
            <pc:docMk/>
            <pc:sldMk cId="2366172768" sldId="766"/>
            <ac:spMk id="15" creationId="{919B9609-E6D5-F474-E7B7-A857C546074A}"/>
          </ac:spMkLst>
        </pc:spChg>
        <pc:spChg chg="mod">
          <ac:chgData name="Alvaro Arenas Pingarron - BAS" userId="523a5efc-320f-455d-9ea4-37721a87b615" providerId="ADAL" clId="{61A9AA30-ED44-42F8-828B-1084F1CD91DE}" dt="2023-04-20T10:19:14.900" v="6088" actId="207"/>
          <ac:spMkLst>
            <pc:docMk/>
            <pc:sldMk cId="2366172768" sldId="766"/>
            <ac:spMk id="17" creationId="{A309EAB6-BC04-507C-811A-48D342A7909E}"/>
          </ac:spMkLst>
        </pc:spChg>
        <pc:spChg chg="add mod">
          <ac:chgData name="Alvaro Arenas Pingarron - BAS" userId="523a5efc-320f-455d-9ea4-37721a87b615" providerId="ADAL" clId="{61A9AA30-ED44-42F8-828B-1084F1CD91DE}" dt="2023-04-20T10:59:31.219" v="6171"/>
          <ac:spMkLst>
            <pc:docMk/>
            <pc:sldMk cId="2366172768" sldId="766"/>
            <ac:spMk id="18" creationId="{6E89A19D-A097-5ECA-B94C-E9AB39CBF766}"/>
          </ac:spMkLst>
        </pc:spChg>
        <pc:spChg chg="mod">
          <ac:chgData name="Alvaro Arenas Pingarron - BAS" userId="523a5efc-320f-455d-9ea4-37721a87b615" providerId="ADAL" clId="{61A9AA30-ED44-42F8-828B-1084F1CD91DE}" dt="2023-04-20T10:19:07.238" v="6086" actId="207"/>
          <ac:spMkLst>
            <pc:docMk/>
            <pc:sldMk cId="2366172768" sldId="766"/>
            <ac:spMk id="19" creationId="{94935F9B-7B00-A47B-F53B-D41108A9D339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20" creationId="{6CDBB75B-F696-659E-A980-3E4165C619B7}"/>
          </ac:spMkLst>
        </pc:spChg>
        <pc:spChg chg="mod">
          <ac:chgData name="Alvaro Arenas Pingarron - BAS" userId="523a5efc-320f-455d-9ea4-37721a87b615" providerId="ADAL" clId="{61A9AA30-ED44-42F8-828B-1084F1CD91DE}" dt="2023-04-19T09:57:00.051" v="5008" actId="554"/>
          <ac:spMkLst>
            <pc:docMk/>
            <pc:sldMk cId="2366172768" sldId="766"/>
            <ac:spMk id="38" creationId="{9ABD35C0-E3C3-5C69-1DBE-322B20A45F83}"/>
          </ac:spMkLst>
        </pc:spChg>
        <pc:spChg chg="mod">
          <ac:chgData name="Alvaro Arenas Pingarron - BAS" userId="523a5efc-320f-455d-9ea4-37721a87b615" providerId="ADAL" clId="{61A9AA30-ED44-42F8-828B-1084F1CD91DE}" dt="2023-04-19T10:04:04.762" v="5054" actId="1038"/>
          <ac:spMkLst>
            <pc:docMk/>
            <pc:sldMk cId="2366172768" sldId="766"/>
            <ac:spMk id="39" creationId="{190859A0-C77B-8FD8-D49B-FB12009BCA49}"/>
          </ac:spMkLst>
        </pc:spChg>
        <pc:spChg chg="del">
          <ac:chgData name="Alvaro Arenas Pingarron - BAS" userId="523a5efc-320f-455d-9ea4-37721a87b615" providerId="ADAL" clId="{61A9AA30-ED44-42F8-828B-1084F1CD91DE}" dt="2023-04-19T09:57:17.345" v="5009" actId="478"/>
          <ac:spMkLst>
            <pc:docMk/>
            <pc:sldMk cId="2366172768" sldId="766"/>
            <ac:spMk id="40" creationId="{35E1368E-5F1A-C3C4-2D8B-7533ECB587D1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40" creationId="{AC925E66-95A4-E663-C11E-F1FB5C9D53C2}"/>
          </ac:spMkLst>
        </pc:spChg>
        <pc:spChg chg="del">
          <ac:chgData name="Alvaro Arenas Pingarron - BAS" userId="523a5efc-320f-455d-9ea4-37721a87b615" providerId="ADAL" clId="{61A9AA30-ED44-42F8-828B-1084F1CD91DE}" dt="2023-04-19T09:57:17.345" v="5009" actId="478"/>
          <ac:spMkLst>
            <pc:docMk/>
            <pc:sldMk cId="2366172768" sldId="766"/>
            <ac:spMk id="41" creationId="{558C89AB-13E8-FEEE-6EEA-BD0DEA1037B0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41" creationId="{B393DC0C-2732-AE7B-19AA-EC615F1ACE24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42" creationId="{DE3AC16C-5BC1-C196-74E0-30C41AB167EA}"/>
          </ac:spMkLst>
        </pc:spChg>
        <pc:spChg chg="mod">
          <ac:chgData name="Alvaro Arenas Pingarron - BAS" userId="523a5efc-320f-455d-9ea4-37721a87b615" providerId="ADAL" clId="{61A9AA30-ED44-42F8-828B-1084F1CD91DE}" dt="2023-04-20T11:00:23.117" v="6177" actId="1035"/>
          <ac:spMkLst>
            <pc:docMk/>
            <pc:sldMk cId="2366172768" sldId="766"/>
            <ac:spMk id="43" creationId="{20CDCF42-6D46-C9E7-0066-9F73276A45A6}"/>
          </ac:spMkLst>
        </pc:spChg>
        <pc:spChg chg="mod">
          <ac:chgData name="Alvaro Arenas Pingarron - BAS" userId="523a5efc-320f-455d-9ea4-37721a87b615" providerId="ADAL" clId="{61A9AA30-ED44-42F8-828B-1084F1CD91DE}" dt="2023-04-20T11:00:23.117" v="6177" actId="1035"/>
          <ac:spMkLst>
            <pc:docMk/>
            <pc:sldMk cId="2366172768" sldId="766"/>
            <ac:spMk id="44" creationId="{6E1182CD-4609-BDF0-3B22-1AAFB39CF1CA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46" creationId="{A78B94BB-6B28-B20F-21D9-C4321FC0F44B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47" creationId="{938DC226-9EA8-4C1B-3BED-C28BC9FAE28D}"/>
          </ac:spMkLst>
        </pc:spChg>
        <pc:spChg chg="mod">
          <ac:chgData name="Alvaro Arenas Pingarron - BAS" userId="523a5efc-320f-455d-9ea4-37721a87b615" providerId="ADAL" clId="{61A9AA30-ED44-42F8-828B-1084F1CD91DE}" dt="2023-04-19T16:30:30.074" v="5358" actId="20577"/>
          <ac:spMkLst>
            <pc:docMk/>
            <pc:sldMk cId="2366172768" sldId="766"/>
            <ac:spMk id="48" creationId="{3DF1052A-A230-11D7-5990-E268F6260BC1}"/>
          </ac:spMkLst>
        </pc:spChg>
        <pc:spChg chg="del">
          <ac:chgData name="Alvaro Arenas Pingarron - BAS" userId="523a5efc-320f-455d-9ea4-37721a87b615" providerId="ADAL" clId="{61A9AA30-ED44-42F8-828B-1084F1CD91DE}" dt="2023-04-20T10:59:30.145" v="6170" actId="478"/>
          <ac:spMkLst>
            <pc:docMk/>
            <pc:sldMk cId="2366172768" sldId="766"/>
            <ac:spMk id="50" creationId="{3B4072D2-A6E7-87FB-6A7B-ADAC80E7DCEF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50" creationId="{D824BB9A-9E81-F9A6-116B-D2341CB8E23B}"/>
          </ac:spMkLst>
        </pc:spChg>
        <pc:spChg chg="del">
          <ac:chgData name="Alvaro Arenas Pingarron - BAS" userId="523a5efc-320f-455d-9ea4-37721a87b615" providerId="ADAL" clId="{61A9AA30-ED44-42F8-828B-1084F1CD91DE}" dt="2023-04-19T09:52:30.826" v="4966" actId="478"/>
          <ac:spMkLst>
            <pc:docMk/>
            <pc:sldMk cId="2366172768" sldId="766"/>
            <ac:spMk id="51" creationId="{49FAD5E8-19B0-2895-8AFA-8B61ECA901F3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51" creationId="{74EC3691-6E67-7BCA-BC91-4A4D50FF45D6}"/>
          </ac:spMkLst>
        </pc:spChg>
        <pc:spChg chg="mod">
          <ac:chgData name="Alvaro Arenas Pingarron - BAS" userId="523a5efc-320f-455d-9ea4-37721a87b615" providerId="ADAL" clId="{61A9AA30-ED44-42F8-828B-1084F1CD91DE}" dt="2023-04-21T14:12:47.121" v="10392"/>
          <ac:spMkLst>
            <pc:docMk/>
            <pc:sldMk cId="2366172768" sldId="766"/>
            <ac:spMk id="52" creationId="{2C138D42-FB3F-5232-E370-E48B124BC30A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53" creationId="{F8749AD0-BE99-2699-F79B-391884DC7D93}"/>
          </ac:spMkLst>
        </pc:spChg>
        <pc:spChg chg="add mod">
          <ac:chgData name="Alvaro Arenas Pingarron - BAS" userId="523a5efc-320f-455d-9ea4-37721a87b615" providerId="ADAL" clId="{61A9AA30-ED44-42F8-828B-1084F1CD91DE}" dt="2023-04-21T14:07:14.382" v="10303"/>
          <ac:spMkLst>
            <pc:docMk/>
            <pc:sldMk cId="2366172768" sldId="766"/>
            <ac:spMk id="54" creationId="{E8E44F4A-5BAC-1C89-CE68-5BD896B62A28}"/>
          </ac:spMkLst>
        </pc:spChg>
        <pc:spChg chg="add mod">
          <ac:chgData name="Alvaro Arenas Pingarron - BAS" userId="523a5efc-320f-455d-9ea4-37721a87b615" providerId="ADAL" clId="{61A9AA30-ED44-42F8-828B-1084F1CD91DE}" dt="2023-04-19T09:58:20.937" v="5023" actId="1076"/>
          <ac:spMkLst>
            <pc:docMk/>
            <pc:sldMk cId="2366172768" sldId="766"/>
            <ac:spMk id="55" creationId="{F3657A46-D7C6-7138-4573-E29938185A9F}"/>
          </ac:spMkLst>
        </pc:spChg>
        <pc:spChg chg="add mod">
          <ac:chgData name="Alvaro Arenas Pingarron - BAS" userId="523a5efc-320f-455d-9ea4-37721a87b615" providerId="ADAL" clId="{61A9AA30-ED44-42F8-828B-1084F1CD91DE}" dt="2023-04-19T09:58:20.937" v="5023" actId="1076"/>
          <ac:spMkLst>
            <pc:docMk/>
            <pc:sldMk cId="2366172768" sldId="766"/>
            <ac:spMk id="56" creationId="{0E74F62F-A206-6BDD-8AE1-D70E23A4BB0E}"/>
          </ac:spMkLst>
        </pc:spChg>
        <pc:spChg chg="mod">
          <ac:chgData name="Alvaro Arenas Pingarron - BAS" userId="523a5efc-320f-455d-9ea4-37721a87b615" providerId="ADAL" clId="{61A9AA30-ED44-42F8-828B-1084F1CD91DE}" dt="2023-04-19T16:38:13.747" v="5488" actId="3064"/>
          <ac:spMkLst>
            <pc:docMk/>
            <pc:sldMk cId="2366172768" sldId="766"/>
            <ac:spMk id="65" creationId="{558F0138-25DD-26B6-F9BB-945ADE9D2C4B}"/>
          </ac:spMkLst>
        </pc:spChg>
        <pc:spChg chg="mod">
          <ac:chgData name="Alvaro Arenas Pingarron - BAS" userId="523a5efc-320f-455d-9ea4-37721a87b615" providerId="ADAL" clId="{61A9AA30-ED44-42F8-828B-1084F1CD91DE}" dt="2023-04-19T09:58:20.937" v="5023" actId="1076"/>
          <ac:spMkLst>
            <pc:docMk/>
            <pc:sldMk cId="2366172768" sldId="766"/>
            <ac:spMk id="66" creationId="{134362EA-684F-B590-CA1C-F55E2131B8F7}"/>
          </ac:spMkLst>
        </pc:spChg>
        <pc:spChg chg="del">
          <ac:chgData name="Alvaro Arenas Pingarron - BAS" userId="523a5efc-320f-455d-9ea4-37721a87b615" providerId="ADAL" clId="{61A9AA30-ED44-42F8-828B-1084F1CD91DE}" dt="2023-04-19T09:57:17.345" v="5009" actId="478"/>
          <ac:spMkLst>
            <pc:docMk/>
            <pc:sldMk cId="2366172768" sldId="766"/>
            <ac:spMk id="67" creationId="{61EE3DE0-F0AD-2918-0A08-01AB4CA5EB0C}"/>
          </ac:spMkLst>
        </pc:spChg>
        <pc:grpChg chg="mod">
          <ac:chgData name="Alvaro Arenas Pingarron - BAS" userId="523a5efc-320f-455d-9ea4-37721a87b615" providerId="ADAL" clId="{61A9AA30-ED44-42F8-828B-1084F1CD91DE}" dt="2023-04-20T10:19:00.529" v="6085" actId="1076"/>
          <ac:grpSpMkLst>
            <pc:docMk/>
            <pc:sldMk cId="2366172768" sldId="766"/>
            <ac:grpSpMk id="37" creationId="{97337BF6-E7AB-418B-2488-2FD3BFF23CC0}"/>
          </ac:grpSpMkLst>
        </pc:grpChg>
        <pc:picChg chg="del">
          <ac:chgData name="Alvaro Arenas Pingarron - BAS" userId="523a5efc-320f-455d-9ea4-37721a87b615" providerId="ADAL" clId="{61A9AA30-ED44-42F8-828B-1084F1CD91DE}" dt="2023-04-19T09:52:21.185" v="4962" actId="478"/>
          <ac:picMkLst>
            <pc:docMk/>
            <pc:sldMk cId="2366172768" sldId="766"/>
            <ac:picMk id="12" creationId="{D0349820-38FE-1AB4-0D0B-6C7BF8F5B922}"/>
          </ac:picMkLst>
        </pc:picChg>
        <pc:picChg chg="add mod ord modCrop">
          <ac:chgData name="Alvaro Arenas Pingarron - BAS" userId="523a5efc-320f-455d-9ea4-37721a87b615" providerId="ADAL" clId="{61A9AA30-ED44-42F8-828B-1084F1CD91DE}" dt="2023-04-19T16:24:37.758" v="5348" actId="1076"/>
          <ac:picMkLst>
            <pc:docMk/>
            <pc:sldMk cId="2366172768" sldId="766"/>
            <ac:picMk id="16" creationId="{C95F56C2-C237-69C6-A157-FDCCA5B3D882}"/>
          </ac:picMkLst>
        </pc:picChg>
        <pc:picChg chg="add mod">
          <ac:chgData name="Alvaro Arenas Pingarron - BAS" userId="523a5efc-320f-455d-9ea4-37721a87b615" providerId="ADAL" clId="{61A9AA30-ED44-42F8-828B-1084F1CD91DE}" dt="2023-04-21T14:19:19.806" v="10478" actId="1076"/>
          <ac:picMkLst>
            <pc:docMk/>
            <pc:sldMk cId="2366172768" sldId="766"/>
            <ac:picMk id="57" creationId="{F152C181-E881-CD96-32BC-49977EC33480}"/>
          </ac:picMkLst>
        </pc:picChg>
        <pc:cxnChg chg="mod">
          <ac:chgData name="Alvaro Arenas Pingarron - BAS" userId="523a5efc-320f-455d-9ea4-37721a87b615" providerId="ADAL" clId="{61A9AA30-ED44-42F8-828B-1084F1CD91DE}" dt="2023-04-19T10:02:56.749" v="5044" actId="692"/>
          <ac:cxnSpMkLst>
            <pc:docMk/>
            <pc:sldMk cId="2366172768" sldId="766"/>
            <ac:cxnSpMk id="13" creationId="{57C47EEA-61BC-2436-3F0A-E746BCADBF07}"/>
          </ac:cxnSpMkLst>
        </pc:cxnChg>
        <pc:cxnChg chg="del">
          <ac:chgData name="Alvaro Arenas Pingarron - BAS" userId="523a5efc-320f-455d-9ea4-37721a87b615" providerId="ADAL" clId="{61A9AA30-ED44-42F8-828B-1084F1CD91DE}" dt="2023-04-19T09:52:32.097" v="4967" actId="478"/>
          <ac:cxnSpMkLst>
            <pc:docMk/>
            <pc:sldMk cId="2366172768" sldId="766"/>
            <ac:cxnSpMk id="69" creationId="{1B8B8B38-E84A-512D-47F4-DE7C2198B5BB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19:11.422" v="10476" actId="1076"/>
        <pc:sldMkLst>
          <pc:docMk/>
          <pc:sldMk cId="181181783" sldId="767"/>
        </pc:sldMkLst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1:00:46.622" v="6180" actId="1035"/>
          <ac:spMkLst>
            <pc:docMk/>
            <pc:sldMk cId="181181783" sldId="767"/>
            <ac:spMk id="10" creationId="{67129C01-E296-635D-A753-8C71F6344A6B}"/>
          </ac:spMkLst>
        </pc:spChg>
        <pc:spChg chg="del">
          <ac:chgData name="Alvaro Arenas Pingarron - BAS" userId="523a5efc-320f-455d-9ea4-37721a87b615" providerId="ADAL" clId="{61A9AA30-ED44-42F8-828B-1084F1CD91DE}" dt="2023-04-21T14:07:04.827" v="10298" actId="478"/>
          <ac:spMkLst>
            <pc:docMk/>
            <pc:sldMk cId="181181783" sldId="767"/>
            <ac:spMk id="11" creationId="{CEC202FF-BC55-A20F-7CFE-C9E4AED193F1}"/>
          </ac:spMkLst>
        </pc:spChg>
        <pc:spChg chg="mod">
          <ac:chgData name="Alvaro Arenas Pingarron - BAS" userId="523a5efc-320f-455d-9ea4-37721a87b615" providerId="ADAL" clId="{61A9AA30-ED44-42F8-828B-1084F1CD91DE}" dt="2023-04-20T10:59:55.739" v="6175" actId="1035"/>
          <ac:spMkLst>
            <pc:docMk/>
            <pc:sldMk cId="181181783" sldId="767"/>
            <ac:spMk id="38" creationId="{9ABD35C0-E3C3-5C69-1DBE-322B20A45F83}"/>
          </ac:spMkLst>
        </pc:spChg>
        <pc:spChg chg="mod">
          <ac:chgData name="Alvaro Arenas Pingarron - BAS" userId="523a5efc-320f-455d-9ea4-37721a87b615" providerId="ADAL" clId="{61A9AA30-ED44-42F8-828B-1084F1CD91DE}" dt="2023-04-20T10:59:55.739" v="6175" actId="1035"/>
          <ac:spMkLst>
            <pc:docMk/>
            <pc:sldMk cId="181181783" sldId="767"/>
            <ac:spMk id="39" creationId="{190859A0-C77B-8FD8-D49B-FB12009BCA49}"/>
          </ac:spMkLst>
        </pc:spChg>
        <pc:spChg chg="mod">
          <ac:chgData name="Alvaro Arenas Pingarron - BAS" userId="523a5efc-320f-455d-9ea4-37721a87b615" providerId="ADAL" clId="{61A9AA30-ED44-42F8-828B-1084F1CD91DE}" dt="2023-04-19T10:35:17.358" v="5113" actId="1036"/>
          <ac:spMkLst>
            <pc:docMk/>
            <pc:sldMk cId="181181783" sldId="767"/>
            <ac:spMk id="40" creationId="{35E1368E-5F1A-C3C4-2D8B-7533ECB587D1}"/>
          </ac:spMkLst>
        </pc:spChg>
        <pc:spChg chg="mod">
          <ac:chgData name="Alvaro Arenas Pingarron - BAS" userId="523a5efc-320f-455d-9ea4-37721a87b615" providerId="ADAL" clId="{61A9AA30-ED44-42F8-828B-1084F1CD91DE}" dt="2023-04-19T10:35:17.358" v="5113" actId="1036"/>
          <ac:spMkLst>
            <pc:docMk/>
            <pc:sldMk cId="181181783" sldId="767"/>
            <ac:spMk id="41" creationId="{558C89AB-13E8-FEEE-6EEA-BD0DEA1037B0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42" creationId="{3AC0D5AB-E343-719A-B5E4-982880B070BF}"/>
          </ac:spMkLst>
        </pc:spChg>
        <pc:spChg chg="mod">
          <ac:chgData name="Alvaro Arenas Pingarron - BAS" userId="523a5efc-320f-455d-9ea4-37721a87b615" providerId="ADAL" clId="{61A9AA30-ED44-42F8-828B-1084F1CD91DE}" dt="2023-04-20T11:00:46.622" v="6180" actId="1035"/>
          <ac:spMkLst>
            <pc:docMk/>
            <pc:sldMk cId="181181783" sldId="767"/>
            <ac:spMk id="43" creationId="{20CDCF42-6D46-C9E7-0066-9F73276A45A6}"/>
          </ac:spMkLst>
        </pc:spChg>
        <pc:spChg chg="mod">
          <ac:chgData name="Alvaro Arenas Pingarron - BAS" userId="523a5efc-320f-455d-9ea4-37721a87b615" providerId="ADAL" clId="{61A9AA30-ED44-42F8-828B-1084F1CD91DE}" dt="2023-04-20T11:00:46.622" v="6180" actId="1035"/>
          <ac:spMkLst>
            <pc:docMk/>
            <pc:sldMk cId="181181783" sldId="767"/>
            <ac:spMk id="44" creationId="{6E1182CD-4609-BDF0-3B22-1AAFB39CF1CA}"/>
          </ac:spMkLst>
        </pc:spChg>
        <pc:spChg chg="mod">
          <ac:chgData name="Alvaro Arenas Pingarron - BAS" userId="523a5efc-320f-455d-9ea4-37721a87b615" providerId="ADAL" clId="{61A9AA30-ED44-42F8-828B-1084F1CD91DE}" dt="2023-04-19T16:23:42.139" v="5342" actId="14100"/>
          <ac:spMkLst>
            <pc:docMk/>
            <pc:sldMk cId="181181783" sldId="767"/>
            <ac:spMk id="46" creationId="{AB4259FA-8556-8803-FE87-36C8EF2F2BE9}"/>
          </ac:spMkLst>
        </pc:spChg>
        <pc:spChg chg="mod">
          <ac:chgData name="Alvaro Arenas Pingarron - BAS" userId="523a5efc-320f-455d-9ea4-37721a87b615" providerId="ADAL" clId="{61A9AA30-ED44-42F8-828B-1084F1CD91DE}" dt="2023-04-19T16:23:22.813" v="5339" actId="207"/>
          <ac:spMkLst>
            <pc:docMk/>
            <pc:sldMk cId="181181783" sldId="767"/>
            <ac:spMk id="47" creationId="{3DBBC83B-F841-84FB-B940-4FA9A002195A}"/>
          </ac:spMkLst>
        </pc:spChg>
        <pc:spChg chg="mod">
          <ac:chgData name="Alvaro Arenas Pingarron - BAS" userId="523a5efc-320f-455d-9ea4-37721a87b615" providerId="ADAL" clId="{61A9AA30-ED44-42F8-828B-1084F1CD91DE}" dt="2023-04-21T14:19:11.422" v="10476" actId="1076"/>
          <ac:spMkLst>
            <pc:docMk/>
            <pc:sldMk cId="181181783" sldId="767"/>
            <ac:spMk id="48" creationId="{3DF1052A-A230-11D7-5990-E268F6260BC1}"/>
          </ac:spMkLst>
        </pc:spChg>
        <pc:spChg chg="mod">
          <ac:chgData name="Alvaro Arenas Pingarron - BAS" userId="523a5efc-320f-455d-9ea4-37721a87b615" providerId="ADAL" clId="{61A9AA30-ED44-42F8-828B-1084F1CD91DE}" dt="2023-04-20T10:59:14.494" v="6167" actId="1035"/>
          <ac:spMkLst>
            <pc:docMk/>
            <pc:sldMk cId="181181783" sldId="767"/>
            <ac:spMk id="50" creationId="{3B4072D2-A6E7-87FB-6A7B-ADAC80E7DCEF}"/>
          </ac:spMkLst>
        </pc:spChg>
        <pc:spChg chg="mod">
          <ac:chgData name="Alvaro Arenas Pingarron - BAS" userId="523a5efc-320f-455d-9ea4-37721a87b615" providerId="ADAL" clId="{61A9AA30-ED44-42F8-828B-1084F1CD91DE}" dt="2023-04-21T14:11:33.750" v="10387"/>
          <ac:spMkLst>
            <pc:docMk/>
            <pc:sldMk cId="181181783" sldId="767"/>
            <ac:spMk id="51" creationId="{49FAD5E8-19B0-2895-8AFA-8B61ECA901F3}"/>
          </ac:spMkLst>
        </pc:spChg>
        <pc:spChg chg="mod">
          <ac:chgData name="Alvaro Arenas Pingarron - BAS" userId="523a5efc-320f-455d-9ea4-37721a87b615" providerId="ADAL" clId="{61A9AA30-ED44-42F8-828B-1084F1CD91DE}" dt="2023-04-21T14:11:21.805" v="10386"/>
          <ac:spMkLst>
            <pc:docMk/>
            <pc:sldMk cId="181181783" sldId="767"/>
            <ac:spMk id="52" creationId="{2C138D42-FB3F-5232-E370-E48B124BC30A}"/>
          </ac:spMkLst>
        </pc:spChg>
        <pc:spChg chg="mod">
          <ac:chgData name="Alvaro Arenas Pingarron - BAS" userId="523a5efc-320f-455d-9ea4-37721a87b615" providerId="ADAL" clId="{61A9AA30-ED44-42F8-828B-1084F1CD91DE}" dt="2023-04-21T14:11:46.153" v="10388"/>
          <ac:spMkLst>
            <pc:docMk/>
            <pc:sldMk cId="181181783" sldId="767"/>
            <ac:spMk id="53" creationId="{5139844B-1940-16F6-0983-956057686F22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54" creationId="{47F52090-8A06-0716-830B-8A120D959E4A}"/>
          </ac:spMkLst>
        </pc:spChg>
        <pc:spChg chg="mod">
          <ac:chgData name="Alvaro Arenas Pingarron - BAS" userId="523a5efc-320f-455d-9ea4-37721a87b615" providerId="ADAL" clId="{61A9AA30-ED44-42F8-828B-1084F1CD91DE}" dt="2023-04-21T10:32:29.177" v="9669"/>
          <ac:spMkLst>
            <pc:docMk/>
            <pc:sldMk cId="181181783" sldId="767"/>
            <ac:spMk id="54" creationId="{89116046-D22A-7A55-FAE9-9D5EEF0A6282}"/>
          </ac:spMkLst>
        </pc:spChg>
        <pc:spChg chg="mod">
          <ac:chgData name="Alvaro Arenas Pingarron - BAS" userId="523a5efc-320f-455d-9ea4-37721a87b615" providerId="ADAL" clId="{61A9AA30-ED44-42F8-828B-1084F1CD91DE}" dt="2023-04-21T10:32:29.177" v="9669"/>
          <ac:spMkLst>
            <pc:docMk/>
            <pc:sldMk cId="181181783" sldId="767"/>
            <ac:spMk id="55" creationId="{5A50F007-D54A-AD4E-28FF-3C74D33DDCC1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55" creationId="{E7D04350-0438-99A4-FAC3-CA7E57B17E0A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56" creationId="{CB8D5C44-5776-143F-5ED5-E875BC4075A5}"/>
          </ac:spMkLst>
        </pc:spChg>
        <pc:spChg chg="mod">
          <ac:chgData name="Alvaro Arenas Pingarron - BAS" userId="523a5efc-320f-455d-9ea4-37721a87b615" providerId="ADAL" clId="{61A9AA30-ED44-42F8-828B-1084F1CD91DE}" dt="2023-04-21T10:32:29.177" v="9669"/>
          <ac:spMkLst>
            <pc:docMk/>
            <pc:sldMk cId="181181783" sldId="767"/>
            <ac:spMk id="56" creationId="{CDF15D05-EC8F-6059-C521-558605807F37}"/>
          </ac:spMkLst>
        </pc:spChg>
        <pc:spChg chg="mod">
          <ac:chgData name="Alvaro Arenas Pingarron - BAS" userId="523a5efc-320f-455d-9ea4-37721a87b615" providerId="ADAL" clId="{61A9AA30-ED44-42F8-828B-1084F1CD91DE}" dt="2023-04-21T10:32:29.177" v="9669"/>
          <ac:spMkLst>
            <pc:docMk/>
            <pc:sldMk cId="181181783" sldId="767"/>
            <ac:spMk id="57" creationId="{2C155DDA-2AB6-4B5C-E6E8-19F21C2F5E96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57" creationId="{EA1D02FC-8F2B-9B62-11D1-8974B774CD34}"/>
          </ac:spMkLst>
        </pc:spChg>
        <pc:spChg chg="mod">
          <ac:chgData name="Alvaro Arenas Pingarron - BAS" userId="523a5efc-320f-455d-9ea4-37721a87b615" providerId="ADAL" clId="{61A9AA30-ED44-42F8-828B-1084F1CD91DE}" dt="2023-04-21T10:32:29.177" v="9669"/>
          <ac:spMkLst>
            <pc:docMk/>
            <pc:sldMk cId="181181783" sldId="767"/>
            <ac:spMk id="58" creationId="{672F4B40-F7D1-C3D5-3D44-1DFF5876947F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58" creationId="{9859D161-D383-98B9-2114-116B46221072}"/>
          </ac:spMkLst>
        </pc:spChg>
        <pc:spChg chg="mod">
          <ac:chgData name="Alvaro Arenas Pingarron - BAS" userId="523a5efc-320f-455d-9ea4-37721a87b615" providerId="ADAL" clId="{61A9AA30-ED44-42F8-828B-1084F1CD91DE}" dt="2023-04-19T16:38:00.707" v="5486" actId="1076"/>
          <ac:spMkLst>
            <pc:docMk/>
            <pc:sldMk cId="181181783" sldId="767"/>
            <ac:spMk id="59" creationId="{2D31E4EE-AD11-CC5C-7E2B-3218AF5EE6EC}"/>
          </ac:spMkLst>
        </pc:spChg>
        <pc:spChg chg="mod">
          <ac:chgData name="Alvaro Arenas Pingarron - BAS" userId="523a5efc-320f-455d-9ea4-37721a87b615" providerId="ADAL" clId="{61A9AA30-ED44-42F8-828B-1084F1CD91DE}" dt="2023-04-21T10:32:29.177" v="9669"/>
          <ac:spMkLst>
            <pc:docMk/>
            <pc:sldMk cId="181181783" sldId="767"/>
            <ac:spMk id="60" creationId="{60C32E14-5ACF-F01B-9CF1-F21BD72E1C50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60" creationId="{A8527EAD-8EE2-6F28-65D9-7095F821B21E}"/>
          </ac:spMkLst>
        </pc:spChg>
        <pc:spChg chg="del mod">
          <ac:chgData name="Alvaro Arenas Pingarron - BAS" userId="523a5efc-320f-455d-9ea4-37721a87b615" providerId="ADAL" clId="{61A9AA30-ED44-42F8-828B-1084F1CD91DE}" dt="2023-04-19T10:35:53.011" v="5117" actId="478"/>
          <ac:spMkLst>
            <pc:docMk/>
            <pc:sldMk cId="181181783" sldId="767"/>
            <ac:spMk id="60" creationId="{EE58CE71-3800-FAA4-97A0-94245C592DF4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61" creationId="{F8F95443-9D18-BDCD-6FCF-C6F505711B00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62" creationId="{FBFDA5F0-CCE7-9F01-8B45-BA0AD3590208}"/>
          </ac:spMkLst>
        </pc:spChg>
        <pc:spChg chg="add mod">
          <ac:chgData name="Alvaro Arenas Pingarron - BAS" userId="523a5efc-320f-455d-9ea4-37721a87b615" providerId="ADAL" clId="{61A9AA30-ED44-42F8-828B-1084F1CD91DE}" dt="2023-04-21T14:07:05.320" v="10299"/>
          <ac:spMkLst>
            <pc:docMk/>
            <pc:sldMk cId="181181783" sldId="767"/>
            <ac:spMk id="63" creationId="{8E9DADCF-D891-2A61-FE9B-0B39DA899315}"/>
          </ac:spMkLst>
        </pc:spChg>
        <pc:grpChg chg="mod">
          <ac:chgData name="Alvaro Arenas Pingarron - BAS" userId="523a5efc-320f-455d-9ea4-37721a87b615" providerId="ADAL" clId="{61A9AA30-ED44-42F8-828B-1084F1CD91DE}" dt="2023-04-19T10:33:35.975" v="5083" actId="14100"/>
          <ac:grpSpMkLst>
            <pc:docMk/>
            <pc:sldMk cId="181181783" sldId="767"/>
            <ac:grpSpMk id="37" creationId="{97337BF6-E7AB-418B-2488-2FD3BFF23CC0}"/>
          </ac:grpSpMkLst>
        </pc:grpChg>
        <pc:grpChg chg="add del mod">
          <ac:chgData name="Alvaro Arenas Pingarron - BAS" userId="523a5efc-320f-455d-9ea4-37721a87b615" providerId="ADAL" clId="{61A9AA30-ED44-42F8-828B-1084F1CD91DE}" dt="2023-04-21T10:34:40.124" v="9695" actId="478"/>
          <ac:grpSpMkLst>
            <pc:docMk/>
            <pc:sldMk cId="181181783" sldId="767"/>
            <ac:grpSpMk id="42" creationId="{4CC304BD-E82B-C721-2B28-54FA2602F382}"/>
          </ac:grpSpMkLst>
        </pc:grpChg>
        <pc:picChg chg="mod modCrop">
          <ac:chgData name="Alvaro Arenas Pingarron - BAS" userId="523a5efc-320f-455d-9ea4-37721a87b615" providerId="ADAL" clId="{61A9AA30-ED44-42F8-828B-1084F1CD91DE}" dt="2023-04-21T10:32:38.157" v="9673" actId="1076"/>
          <ac:picMkLst>
            <pc:docMk/>
            <pc:sldMk cId="181181783" sldId="767"/>
            <ac:picMk id="12" creationId="{D0349820-38FE-1AB4-0D0B-6C7BF8F5B922}"/>
          </ac:picMkLst>
        </pc:picChg>
        <pc:picChg chg="add mod">
          <ac:chgData name="Alvaro Arenas Pingarron - BAS" userId="523a5efc-320f-455d-9ea4-37721a87b615" providerId="ADAL" clId="{61A9AA30-ED44-42F8-828B-1084F1CD91DE}" dt="2023-04-21T14:18:42.437" v="10471" actId="1076"/>
          <ac:picMkLst>
            <pc:docMk/>
            <pc:sldMk cId="181181783" sldId="767"/>
            <ac:picMk id="64" creationId="{7FEA21B0-CD7B-6374-DE11-5F68BB4D4273}"/>
          </ac:picMkLst>
        </pc:picChg>
        <pc:picChg chg="add mod">
          <ac:chgData name="Alvaro Arenas Pingarron - BAS" userId="523a5efc-320f-455d-9ea4-37721a87b615" providerId="ADAL" clId="{61A9AA30-ED44-42F8-828B-1084F1CD91DE}" dt="2023-04-21T14:18:28.549" v="10468" actId="14100"/>
          <ac:picMkLst>
            <pc:docMk/>
            <pc:sldMk cId="181181783" sldId="767"/>
            <ac:picMk id="65" creationId="{5C6CBB4A-AB8B-345E-96EB-CDD91F09C6B4}"/>
          </ac:picMkLst>
        </pc:picChg>
        <pc:picChg chg="add mod">
          <ac:chgData name="Alvaro Arenas Pingarron - BAS" userId="523a5efc-320f-455d-9ea4-37721a87b615" providerId="ADAL" clId="{61A9AA30-ED44-42F8-828B-1084F1CD91DE}" dt="2023-04-21T14:19:03.062" v="10475" actId="1076"/>
          <ac:picMkLst>
            <pc:docMk/>
            <pc:sldMk cId="181181783" sldId="767"/>
            <ac:picMk id="66" creationId="{CC9D03E7-D96C-1AD6-4009-EF80653BEC08}"/>
          </ac:picMkLst>
        </pc:picChg>
        <pc:cxnChg chg="mod">
          <ac:chgData name="Alvaro Arenas Pingarron - BAS" userId="523a5efc-320f-455d-9ea4-37721a87b615" providerId="ADAL" clId="{61A9AA30-ED44-42F8-828B-1084F1CD91DE}" dt="2023-04-21T10:33:39.316" v="9680" actId="1076"/>
          <ac:cxnSpMkLst>
            <pc:docMk/>
            <pc:sldMk cId="181181783" sldId="767"/>
            <ac:cxnSpMk id="13" creationId="{57C47EEA-61BC-2436-3F0A-E746BCADBF07}"/>
          </ac:cxnSpMkLst>
        </pc:cxnChg>
        <pc:cxnChg chg="mod">
          <ac:chgData name="Alvaro Arenas Pingarron - BAS" userId="523a5efc-320f-455d-9ea4-37721a87b615" providerId="ADAL" clId="{61A9AA30-ED44-42F8-828B-1084F1CD91DE}" dt="2023-04-19T10:35:32.469" v="5115" actId="1036"/>
          <ac:cxnSpMkLst>
            <pc:docMk/>
            <pc:sldMk cId="181181783" sldId="767"/>
            <ac:cxnSpMk id="20" creationId="{82BF7429-61E0-802B-F6F9-C6D6333221D8}"/>
          </ac:cxnSpMkLst>
        </pc:cxnChg>
        <pc:cxnChg chg="add del mod">
          <ac:chgData name="Alvaro Arenas Pingarron - BAS" userId="523a5efc-320f-455d-9ea4-37721a87b615" providerId="ADAL" clId="{61A9AA30-ED44-42F8-828B-1084F1CD91DE}" dt="2023-04-21T10:34:38.876" v="9694" actId="478"/>
          <ac:cxnSpMkLst>
            <pc:docMk/>
            <pc:sldMk cId="181181783" sldId="767"/>
            <ac:cxnSpMk id="62" creationId="{2005B669-9B00-45A4-7C9A-74A58C4FCAE2}"/>
          </ac:cxnSpMkLst>
        </pc:cxnChg>
        <pc:cxnChg chg="add del mod">
          <ac:chgData name="Alvaro Arenas Pingarron - BAS" userId="523a5efc-320f-455d-9ea4-37721a87b615" providerId="ADAL" clId="{61A9AA30-ED44-42F8-828B-1084F1CD91DE}" dt="2023-04-21T10:33:55.323" v="9683" actId="478"/>
          <ac:cxnSpMkLst>
            <pc:docMk/>
            <pc:sldMk cId="181181783" sldId="767"/>
            <ac:cxnSpMk id="63" creationId="{21F3B089-96CF-7CA6-7A7C-7456A6BDDB37}"/>
          </ac:cxnSpMkLst>
        </pc:cxnChg>
        <pc:cxnChg chg="add del mod">
          <ac:chgData name="Alvaro Arenas Pingarron - BAS" userId="523a5efc-320f-455d-9ea4-37721a87b615" providerId="ADAL" clId="{61A9AA30-ED44-42F8-828B-1084F1CD91DE}" dt="2023-04-21T10:34:36.787" v="9693" actId="478"/>
          <ac:cxnSpMkLst>
            <pc:docMk/>
            <pc:sldMk cId="181181783" sldId="767"/>
            <ac:cxnSpMk id="65" creationId="{789257AC-6CEE-32C0-0C80-48D37E813AF0}"/>
          </ac:cxnSpMkLst>
        </pc:cxnChg>
        <pc:cxnChg chg="add del mod">
          <ac:chgData name="Alvaro Arenas Pingarron - BAS" userId="523a5efc-320f-455d-9ea4-37721a87b615" providerId="ADAL" clId="{61A9AA30-ED44-42F8-828B-1084F1CD91DE}" dt="2023-04-21T10:34:36.787" v="9693" actId="478"/>
          <ac:cxnSpMkLst>
            <pc:docMk/>
            <pc:sldMk cId="181181783" sldId="767"/>
            <ac:cxnSpMk id="66" creationId="{701E81BB-4E32-3795-4AA9-3C421DF7E4BB}"/>
          </ac:cxnSpMkLst>
        </pc:cxnChg>
        <pc:cxnChg chg="add del mod">
          <ac:chgData name="Alvaro Arenas Pingarron - BAS" userId="523a5efc-320f-455d-9ea4-37721a87b615" providerId="ADAL" clId="{61A9AA30-ED44-42F8-828B-1084F1CD91DE}" dt="2023-04-21T10:34:36.787" v="9693" actId="478"/>
          <ac:cxnSpMkLst>
            <pc:docMk/>
            <pc:sldMk cId="181181783" sldId="767"/>
            <ac:cxnSpMk id="67" creationId="{5B2E351D-521E-387B-212C-24231E466628}"/>
          </ac:cxnSpMkLst>
        </pc:cxnChg>
        <pc:cxnChg chg="mod">
          <ac:chgData name="Alvaro Arenas Pingarron - BAS" userId="523a5efc-320f-455d-9ea4-37721a87b615" providerId="ADAL" clId="{61A9AA30-ED44-42F8-828B-1084F1CD91DE}" dt="2023-04-19T10:35:17.358" v="5113" actId="1036"/>
          <ac:cxnSpMkLst>
            <pc:docMk/>
            <pc:sldMk cId="181181783" sldId="767"/>
            <ac:cxnSpMk id="69" creationId="{1B8B8B38-E84A-512D-47F4-DE7C2198B5BB}"/>
          </ac:cxnSpMkLst>
        </pc:cxnChg>
      </pc:sldChg>
      <pc:sldChg chg="addSp delSp modSp add del mod">
        <pc:chgData name="Alvaro Arenas Pingarron - BAS" userId="523a5efc-320f-455d-9ea4-37721a87b615" providerId="ADAL" clId="{61A9AA30-ED44-42F8-828B-1084F1CD91DE}" dt="2023-04-19T11:25:58.433" v="5146" actId="47"/>
        <pc:sldMkLst>
          <pc:docMk/>
          <pc:sldMk cId="3369053230" sldId="768"/>
        </pc:sldMkLst>
        <pc:picChg chg="add del mod">
          <ac:chgData name="Alvaro Arenas Pingarron - BAS" userId="523a5efc-320f-455d-9ea4-37721a87b615" providerId="ADAL" clId="{61A9AA30-ED44-42F8-828B-1084F1CD91DE}" dt="2023-04-19T11:25:56.512" v="5145" actId="478"/>
          <ac:picMkLst>
            <pc:docMk/>
            <pc:sldMk cId="3369053230" sldId="768"/>
            <ac:picMk id="12" creationId="{2AD5C08D-2767-A200-9543-B2CA26607A91}"/>
          </ac:picMkLst>
        </pc:picChg>
      </pc:sldChg>
      <pc:sldChg chg="add del">
        <pc:chgData name="Alvaro Arenas Pingarron - BAS" userId="523a5efc-320f-455d-9ea4-37721a87b615" providerId="ADAL" clId="{61A9AA30-ED44-42F8-828B-1084F1CD91DE}" dt="2023-04-19T11:26:16.298" v="5148" actId="47"/>
        <pc:sldMkLst>
          <pc:docMk/>
          <pc:sldMk cId="2430992168" sldId="769"/>
        </pc:sldMkLst>
      </pc:sldChg>
      <pc:sldChg chg="add del">
        <pc:chgData name="Alvaro Arenas Pingarron - BAS" userId="523a5efc-320f-455d-9ea4-37721a87b615" providerId="ADAL" clId="{61A9AA30-ED44-42F8-828B-1084F1CD91DE}" dt="2023-04-19T11:26:17.299" v="5149" actId="47"/>
        <pc:sldMkLst>
          <pc:docMk/>
          <pc:sldMk cId="1034993831" sldId="770"/>
        </pc:sldMkLst>
      </pc:sldChg>
      <pc:sldChg chg="addSp delSp modSp add mod">
        <pc:chgData name="Alvaro Arenas Pingarron - BAS" userId="523a5efc-320f-455d-9ea4-37721a87b615" providerId="ADAL" clId="{61A9AA30-ED44-42F8-828B-1084F1CD91DE}" dt="2023-04-21T14:10:36.011" v="10381"/>
        <pc:sldMkLst>
          <pc:docMk/>
          <pc:sldMk cId="4061976902" sldId="771"/>
        </pc:sldMkLst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7:55:44.471" v="8875" actId="20577"/>
          <ac:spMkLst>
            <pc:docMk/>
            <pc:sldMk cId="4061976902" sldId="771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21T14:10:35.638" v="10380" actId="478"/>
          <ac:spMkLst>
            <pc:docMk/>
            <pc:sldMk cId="4061976902" sldId="771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2" creationId="{E81EAAED-A425-7D63-F19C-A000EF3A4BCD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3" creationId="{8154934B-4C2F-E18E-CDE5-D7D578BD98D8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4" creationId="{2D1B2736-DE9B-C037-2452-BEF4DD7E07B0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5" creationId="{DB8BA691-35C3-B839-C04F-60441E003050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6" creationId="{2D96C780-F96C-2245-2C9E-5A2BD8A509E8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7" creationId="{91D450F1-9E32-3E61-F361-D50CA25E8C91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8" creationId="{772507FB-6979-9254-AEA4-A358B82F2589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19" creationId="{E0785FF6-8113-E1DC-842D-BCBFC043FF49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20" creationId="{16969D98-1D8D-8524-6F51-A80E4FE84E90}"/>
          </ac:spMkLst>
        </pc:spChg>
        <pc:spChg chg="add mod">
          <ac:chgData name="Alvaro Arenas Pingarron - BAS" userId="523a5efc-320f-455d-9ea4-37721a87b615" providerId="ADAL" clId="{61A9AA30-ED44-42F8-828B-1084F1CD91DE}" dt="2023-04-21T14:10:36.011" v="10381"/>
          <ac:spMkLst>
            <pc:docMk/>
            <pc:sldMk cId="4061976902" sldId="771"/>
            <ac:spMk id="21" creationId="{6F2425FF-051B-8368-2D8D-421F5BF1846C}"/>
          </ac:spMkLst>
        </pc:spChg>
        <pc:picChg chg="mod">
          <ac:chgData name="Alvaro Arenas Pingarron - BAS" userId="523a5efc-320f-455d-9ea4-37721a87b615" providerId="ADAL" clId="{61A9AA30-ED44-42F8-828B-1084F1CD91DE}" dt="2023-04-19T11:26:05.370" v="5147" actId="14826"/>
          <ac:picMkLst>
            <pc:docMk/>
            <pc:sldMk cId="4061976902" sldId="771"/>
            <ac:picMk id="10" creationId="{FC789FEF-D9A3-72A1-4F8A-C5F65B2D9090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0:40.206" v="10383"/>
        <pc:sldMkLst>
          <pc:docMk/>
          <pc:sldMk cId="53599393" sldId="772"/>
        </pc:sldMkLst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7:55:41.400" v="8874" actId="20577"/>
          <ac:spMkLst>
            <pc:docMk/>
            <pc:sldMk cId="53599393" sldId="772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21T14:10:39.915" v="10382" actId="478"/>
          <ac:spMkLst>
            <pc:docMk/>
            <pc:sldMk cId="53599393" sldId="772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7:56.351" v="9516"/>
          <ac:spMkLst>
            <pc:docMk/>
            <pc:sldMk cId="53599393" sldId="772"/>
            <ac:spMk id="12" creationId="{BE060E43-5306-3991-F24C-C0AABD54C46A}"/>
          </ac:spMkLst>
        </pc:spChg>
        <pc:spChg chg="add mod">
          <ac:chgData name="Alvaro Arenas Pingarron - BAS" userId="523a5efc-320f-455d-9ea4-37721a87b615" providerId="ADAL" clId="{61A9AA30-ED44-42F8-828B-1084F1CD91DE}" dt="2023-04-21T10:27:56.351" v="9516"/>
          <ac:spMkLst>
            <pc:docMk/>
            <pc:sldMk cId="53599393" sldId="772"/>
            <ac:spMk id="13" creationId="{DC65A2F2-18B4-4DCC-F1C9-CD41BCA40326}"/>
          </ac:spMkLst>
        </pc:spChg>
        <pc:spChg chg="add mod">
          <ac:chgData name="Alvaro Arenas Pingarron - BAS" userId="523a5efc-320f-455d-9ea4-37721a87b615" providerId="ADAL" clId="{61A9AA30-ED44-42F8-828B-1084F1CD91DE}" dt="2023-04-21T10:27:56.351" v="9516"/>
          <ac:spMkLst>
            <pc:docMk/>
            <pc:sldMk cId="53599393" sldId="772"/>
            <ac:spMk id="14" creationId="{AF4A7220-95F3-1705-D7F2-15E3F6E6C468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15" creationId="{1F303A3F-41E2-A407-2D48-9B85B1E22047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16" creationId="{09FB332E-B1B9-62D2-3DFF-947502067C8A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17" creationId="{07CCC9CB-F10A-C6B6-42AF-9E375BDD902E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18" creationId="{F9F9200B-3DC7-BBD2-CA32-0E02875CD993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19" creationId="{E7DDE934-DC79-84BF-C754-6D6E896FE766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20" creationId="{EFF09C75-F0C2-C98E-A740-316584977DE1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21" creationId="{3B5709DB-F401-06F0-03E4-0C5796AE46C2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22" creationId="{35B547EE-B22A-3EB2-4218-D536B7E08F8C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23" creationId="{1500F97A-E324-8D14-398C-25A65D694927}"/>
          </ac:spMkLst>
        </pc:spChg>
        <pc:spChg chg="add mod">
          <ac:chgData name="Alvaro Arenas Pingarron - BAS" userId="523a5efc-320f-455d-9ea4-37721a87b615" providerId="ADAL" clId="{61A9AA30-ED44-42F8-828B-1084F1CD91DE}" dt="2023-04-21T14:10:40.206" v="10383"/>
          <ac:spMkLst>
            <pc:docMk/>
            <pc:sldMk cId="53599393" sldId="772"/>
            <ac:spMk id="24" creationId="{B02ECA9B-82B4-DBA7-6C02-DD354D28A41B}"/>
          </ac:spMkLst>
        </pc:spChg>
        <pc:picChg chg="mod">
          <ac:chgData name="Alvaro Arenas Pingarron - BAS" userId="523a5efc-320f-455d-9ea4-37721a87b615" providerId="ADAL" clId="{61A9AA30-ED44-42F8-828B-1084F1CD91DE}" dt="2023-04-19T11:26:40.094" v="5152" actId="14826"/>
          <ac:picMkLst>
            <pc:docMk/>
            <pc:sldMk cId="53599393" sldId="772"/>
            <ac:picMk id="10" creationId="{FC789FEF-D9A3-72A1-4F8A-C5F65B2D9090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0:44.151" v="10385"/>
        <pc:sldMkLst>
          <pc:docMk/>
          <pc:sldMk cId="1416167127" sldId="773"/>
        </pc:sldMkLst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7:55:37.708" v="8873" actId="20577"/>
          <ac:spMkLst>
            <pc:docMk/>
            <pc:sldMk cId="1416167127" sldId="773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21T14:10:43.984" v="10384" actId="478"/>
          <ac:spMkLst>
            <pc:docMk/>
            <pc:sldMk cId="1416167127" sldId="773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0:28:24.798" v="9520"/>
          <ac:spMkLst>
            <pc:docMk/>
            <pc:sldMk cId="1416167127" sldId="773"/>
            <ac:spMk id="12" creationId="{4D175B73-B162-C90B-8EB4-7084B62351DB}"/>
          </ac:spMkLst>
        </pc:spChg>
        <pc:spChg chg="add mod">
          <ac:chgData name="Alvaro Arenas Pingarron - BAS" userId="523a5efc-320f-455d-9ea4-37721a87b615" providerId="ADAL" clId="{61A9AA30-ED44-42F8-828B-1084F1CD91DE}" dt="2023-04-21T10:28:24.798" v="9520"/>
          <ac:spMkLst>
            <pc:docMk/>
            <pc:sldMk cId="1416167127" sldId="773"/>
            <ac:spMk id="13" creationId="{BA847280-2FF4-4BEE-7915-A12ACF5F5793}"/>
          </ac:spMkLst>
        </pc:spChg>
        <pc:spChg chg="add mod">
          <ac:chgData name="Alvaro Arenas Pingarron - BAS" userId="523a5efc-320f-455d-9ea4-37721a87b615" providerId="ADAL" clId="{61A9AA30-ED44-42F8-828B-1084F1CD91DE}" dt="2023-04-21T10:28:24.798" v="9520"/>
          <ac:spMkLst>
            <pc:docMk/>
            <pc:sldMk cId="1416167127" sldId="773"/>
            <ac:spMk id="14" creationId="{E65955B8-64B5-718B-827A-C38523ED3057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15" creationId="{6730DFA1-05B0-A53F-71B8-D6E53E7099BE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16" creationId="{0AFFE2CD-D561-B620-F29D-50FE46BBC11C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17" creationId="{E1F07D99-B946-0E08-0055-18BE405D48BA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18" creationId="{406167D6-5322-2769-5CBB-81641EF26A96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19" creationId="{BBBE0EA3-147A-E4EC-3621-C7D38F607DEA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20" creationId="{62FC1CDF-78DB-880F-013E-8EEC0EE5F88C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21" creationId="{24C598AF-2354-5FCB-C87D-17632C1A7ACB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22" creationId="{8DDC9E4A-1B56-B81B-2F64-7067D3456D90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23" creationId="{83D2AB13-09E1-DA24-FE09-C5A36F37BE7E}"/>
          </ac:spMkLst>
        </pc:spChg>
        <pc:spChg chg="add mod">
          <ac:chgData name="Alvaro Arenas Pingarron - BAS" userId="523a5efc-320f-455d-9ea4-37721a87b615" providerId="ADAL" clId="{61A9AA30-ED44-42F8-828B-1084F1CD91DE}" dt="2023-04-21T14:10:44.151" v="10385"/>
          <ac:spMkLst>
            <pc:docMk/>
            <pc:sldMk cId="1416167127" sldId="773"/>
            <ac:spMk id="24" creationId="{DC614DBA-2773-34AC-775F-BE54BE86F8DA}"/>
          </ac:spMkLst>
        </pc:spChg>
        <pc:picChg chg="mod">
          <ac:chgData name="Alvaro Arenas Pingarron - BAS" userId="523a5efc-320f-455d-9ea4-37721a87b615" providerId="ADAL" clId="{61A9AA30-ED44-42F8-828B-1084F1CD91DE}" dt="2023-04-19T11:26:47.687" v="5153" actId="14826"/>
          <ac:picMkLst>
            <pc:docMk/>
            <pc:sldMk cId="1416167127" sldId="773"/>
            <ac:picMk id="10" creationId="{FC789FEF-D9A3-72A1-4F8A-C5F65B2D9090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19T16:39:59.125" v="5492" actId="47"/>
        <pc:sldMkLst>
          <pc:docMk/>
          <pc:sldMk cId="2444812915" sldId="774"/>
        </pc:sldMkLst>
        <pc:spChg chg="mod">
          <ac:chgData name="Alvaro Arenas Pingarron - BAS" userId="523a5efc-320f-455d-9ea4-37721a87b615" providerId="ADAL" clId="{61A9AA30-ED44-42F8-828B-1084F1CD91DE}" dt="2023-04-19T11:28:01.216" v="5158"/>
          <ac:spMkLst>
            <pc:docMk/>
            <pc:sldMk cId="2444812915" sldId="774"/>
            <ac:spMk id="9" creationId="{965EE448-84D8-4CEE-B8D1-7C12AD81FB74}"/>
          </ac:spMkLst>
        </pc:spChg>
        <pc:picChg chg="mod">
          <ac:chgData name="Alvaro Arenas Pingarron - BAS" userId="523a5efc-320f-455d-9ea4-37721a87b615" providerId="ADAL" clId="{61A9AA30-ED44-42F8-828B-1084F1CD91DE}" dt="2023-04-19T11:32:40.705" v="5161" actId="14826"/>
          <ac:picMkLst>
            <pc:docMk/>
            <pc:sldMk cId="2444812915" sldId="774"/>
            <ac:picMk id="10" creationId="{FC789FEF-D9A3-72A1-4F8A-C5F65B2D9090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19T16:39:59.125" v="5492" actId="47"/>
        <pc:sldMkLst>
          <pc:docMk/>
          <pc:sldMk cId="1643129150" sldId="775"/>
        </pc:sldMkLst>
        <pc:spChg chg="mod">
          <ac:chgData name="Alvaro Arenas Pingarron - BAS" userId="523a5efc-320f-455d-9ea4-37721a87b615" providerId="ADAL" clId="{61A9AA30-ED44-42F8-828B-1084F1CD91DE}" dt="2023-04-19T11:28:04.186" v="5159"/>
          <ac:spMkLst>
            <pc:docMk/>
            <pc:sldMk cId="1643129150" sldId="775"/>
            <ac:spMk id="9" creationId="{965EE448-84D8-4CEE-B8D1-7C12AD81FB74}"/>
          </ac:spMkLst>
        </pc:spChg>
        <pc:picChg chg="mod">
          <ac:chgData name="Alvaro Arenas Pingarron - BAS" userId="523a5efc-320f-455d-9ea4-37721a87b615" providerId="ADAL" clId="{61A9AA30-ED44-42F8-828B-1084F1CD91DE}" dt="2023-04-19T11:32:49.799" v="5162" actId="14826"/>
          <ac:picMkLst>
            <pc:docMk/>
            <pc:sldMk cId="1643129150" sldId="775"/>
            <ac:picMk id="10" creationId="{FC789FEF-D9A3-72A1-4F8A-C5F65B2D9090}"/>
          </ac:picMkLst>
        </pc:picChg>
      </pc:sldChg>
      <pc:sldChg chg="modSp add del mod">
        <pc:chgData name="Alvaro Arenas Pingarron - BAS" userId="523a5efc-320f-455d-9ea4-37721a87b615" providerId="ADAL" clId="{61A9AA30-ED44-42F8-828B-1084F1CD91DE}" dt="2023-04-19T16:39:59.125" v="5492" actId="47"/>
        <pc:sldMkLst>
          <pc:docMk/>
          <pc:sldMk cId="116391500" sldId="776"/>
        </pc:sldMkLst>
        <pc:spChg chg="mod">
          <ac:chgData name="Alvaro Arenas Pingarron - BAS" userId="523a5efc-320f-455d-9ea4-37721a87b615" providerId="ADAL" clId="{61A9AA30-ED44-42F8-828B-1084F1CD91DE}" dt="2023-04-19T11:28:07.516" v="5160"/>
          <ac:spMkLst>
            <pc:docMk/>
            <pc:sldMk cId="116391500" sldId="776"/>
            <ac:spMk id="9" creationId="{965EE448-84D8-4CEE-B8D1-7C12AD81FB74}"/>
          </ac:spMkLst>
        </pc:spChg>
        <pc:picChg chg="mod">
          <ac:chgData name="Alvaro Arenas Pingarron - BAS" userId="523a5efc-320f-455d-9ea4-37721a87b615" providerId="ADAL" clId="{61A9AA30-ED44-42F8-828B-1084F1CD91DE}" dt="2023-04-19T11:32:59.251" v="5163" actId="14826"/>
          <ac:picMkLst>
            <pc:docMk/>
            <pc:sldMk cId="116391500" sldId="776"/>
            <ac:picMk id="10" creationId="{FC789FEF-D9A3-72A1-4F8A-C5F65B2D9090}"/>
          </ac:picMkLst>
        </pc:picChg>
      </pc:sldChg>
      <pc:sldChg chg="addSp delSp modSp add mod">
        <pc:chgData name="Alvaro Arenas Pingarron - BAS" userId="523a5efc-320f-455d-9ea4-37721a87b615" providerId="ADAL" clId="{61A9AA30-ED44-42F8-828B-1084F1CD91DE}" dt="2023-04-21T14:19:24.430" v="10480" actId="1076"/>
        <pc:sldMkLst>
          <pc:docMk/>
          <pc:sldMk cId="2445680891" sldId="777"/>
        </pc:sldMkLst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7:52:55.879" v="8821" actId="20577"/>
          <ac:spMkLst>
            <pc:docMk/>
            <pc:sldMk cId="2445680891" sldId="777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20T11:00:18.334" v="6176" actId="1035"/>
          <ac:spMkLst>
            <pc:docMk/>
            <pc:sldMk cId="2445680891" sldId="777"/>
            <ac:spMk id="10" creationId="{67129C01-E296-635D-A753-8C71F6344A6B}"/>
          </ac:spMkLst>
        </pc:spChg>
        <pc:spChg chg="del">
          <ac:chgData name="Alvaro Arenas Pingarron - BAS" userId="523a5efc-320f-455d-9ea4-37721a87b615" providerId="ADAL" clId="{61A9AA30-ED44-42F8-828B-1084F1CD91DE}" dt="2023-04-21T14:07:17.782" v="10304" actId="478"/>
          <ac:spMkLst>
            <pc:docMk/>
            <pc:sldMk cId="2445680891" sldId="777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10:59:39.889" v="6173"/>
          <ac:spMkLst>
            <pc:docMk/>
            <pc:sldMk cId="2445680891" sldId="777"/>
            <ac:spMk id="12" creationId="{2E69A232-5079-907A-4F2C-01D379DD250F}"/>
          </ac:spMkLst>
        </pc:spChg>
        <pc:spChg chg="mod topLvl">
          <ac:chgData name="Alvaro Arenas Pingarron - BAS" userId="523a5efc-320f-455d-9ea4-37721a87b615" providerId="ADAL" clId="{61A9AA30-ED44-42F8-828B-1084F1CD91DE}" dt="2023-04-19T15:44:36.287" v="5221" actId="338"/>
          <ac:spMkLst>
            <pc:docMk/>
            <pc:sldMk cId="2445680891" sldId="777"/>
            <ac:spMk id="14" creationId="{FE145642-8900-ECA1-937E-7DF48FA1FF98}"/>
          </ac:spMkLst>
        </pc:spChg>
        <pc:spChg chg="mod topLvl">
          <ac:chgData name="Alvaro Arenas Pingarron - BAS" userId="523a5efc-320f-455d-9ea4-37721a87b615" providerId="ADAL" clId="{61A9AA30-ED44-42F8-828B-1084F1CD91DE}" dt="2023-04-19T15:44:36.287" v="5221" actId="338"/>
          <ac:spMkLst>
            <pc:docMk/>
            <pc:sldMk cId="2445680891" sldId="777"/>
            <ac:spMk id="15" creationId="{919B9609-E6D5-F474-E7B7-A857C546074A}"/>
          </ac:spMkLst>
        </pc:spChg>
        <pc:spChg chg="mod topLvl">
          <ac:chgData name="Alvaro Arenas Pingarron - BAS" userId="523a5efc-320f-455d-9ea4-37721a87b615" providerId="ADAL" clId="{61A9AA30-ED44-42F8-828B-1084F1CD91DE}" dt="2023-04-19T15:44:36.287" v="5221" actId="338"/>
          <ac:spMkLst>
            <pc:docMk/>
            <pc:sldMk cId="2445680891" sldId="777"/>
            <ac:spMk id="17" creationId="{A309EAB6-BC04-507C-811A-48D342A7909E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18" creationId="{4E3EEE5B-EFB4-7CBB-F22A-C69FA00E0DB6}"/>
          </ac:spMkLst>
        </pc:spChg>
        <pc:spChg chg="mod topLvl">
          <ac:chgData name="Alvaro Arenas Pingarron - BAS" userId="523a5efc-320f-455d-9ea4-37721a87b615" providerId="ADAL" clId="{61A9AA30-ED44-42F8-828B-1084F1CD91DE}" dt="2023-04-19T15:44:36.287" v="5221" actId="338"/>
          <ac:spMkLst>
            <pc:docMk/>
            <pc:sldMk cId="2445680891" sldId="777"/>
            <ac:spMk id="19" creationId="{94935F9B-7B00-A47B-F53B-D41108A9D339}"/>
          </ac:spMkLst>
        </pc:spChg>
        <pc:spChg chg="mod">
          <ac:chgData name="Alvaro Arenas Pingarron - BAS" userId="523a5efc-320f-455d-9ea4-37721a87b615" providerId="ADAL" clId="{61A9AA30-ED44-42F8-828B-1084F1CD91DE}" dt="2023-04-19T16:32:30.114" v="5363" actId="20577"/>
          <ac:spMkLst>
            <pc:docMk/>
            <pc:sldMk cId="2445680891" sldId="777"/>
            <ac:spMk id="22" creationId="{33D94F97-5661-C440-56F8-ABB9B694753A}"/>
          </ac:spMkLst>
        </pc:spChg>
        <pc:spChg chg="mod">
          <ac:chgData name="Alvaro Arenas Pingarron - BAS" userId="523a5efc-320f-455d-9ea4-37721a87b615" providerId="ADAL" clId="{61A9AA30-ED44-42F8-828B-1084F1CD91DE}" dt="2023-04-19T16:33:34.736" v="5416" actId="20577"/>
          <ac:spMkLst>
            <pc:docMk/>
            <pc:sldMk cId="2445680891" sldId="777"/>
            <ac:spMk id="24" creationId="{7FE21076-D311-B399-7B90-0F7C2EC3B8FE}"/>
          </ac:spMkLst>
        </pc:spChg>
        <pc:spChg chg="mod">
          <ac:chgData name="Alvaro Arenas Pingarron - BAS" userId="523a5efc-320f-455d-9ea4-37721a87b615" providerId="ADAL" clId="{61A9AA30-ED44-42F8-828B-1084F1CD91DE}" dt="2023-04-19T16:33:38" v="5418" actId="20577"/>
          <ac:spMkLst>
            <pc:docMk/>
            <pc:sldMk cId="2445680891" sldId="777"/>
            <ac:spMk id="26" creationId="{8F20E71B-6C66-70B1-D0BE-38BFE2D7DF1C}"/>
          </ac:spMkLst>
        </pc:spChg>
        <pc:spChg chg="mod">
          <ac:chgData name="Alvaro Arenas Pingarron - BAS" userId="523a5efc-320f-455d-9ea4-37721a87b615" providerId="ADAL" clId="{61A9AA30-ED44-42F8-828B-1084F1CD91DE}" dt="2023-04-19T16:33:41.101" v="5420" actId="20577"/>
          <ac:spMkLst>
            <pc:docMk/>
            <pc:sldMk cId="2445680891" sldId="777"/>
            <ac:spMk id="28" creationId="{EC5615CE-ED2B-A09D-BCF2-66534B90B841}"/>
          </ac:spMkLst>
        </pc:spChg>
        <pc:spChg chg="mod">
          <ac:chgData name="Alvaro Arenas Pingarron - BAS" userId="523a5efc-320f-455d-9ea4-37721a87b615" providerId="ADAL" clId="{61A9AA30-ED44-42F8-828B-1084F1CD91DE}" dt="2023-04-19T16:33:46.938" v="5424" actId="20577"/>
          <ac:spMkLst>
            <pc:docMk/>
            <pc:sldMk cId="2445680891" sldId="777"/>
            <ac:spMk id="30" creationId="{D53B4ABA-3D27-B071-98F6-6D7DE8AB1E89}"/>
          </ac:spMkLst>
        </pc:spChg>
        <pc:spChg chg="mod">
          <ac:chgData name="Alvaro Arenas Pingarron - BAS" userId="523a5efc-320f-455d-9ea4-37721a87b615" providerId="ADAL" clId="{61A9AA30-ED44-42F8-828B-1084F1CD91DE}" dt="2023-04-19T16:33:45.128" v="5422" actId="20577"/>
          <ac:spMkLst>
            <pc:docMk/>
            <pc:sldMk cId="2445680891" sldId="777"/>
            <ac:spMk id="32" creationId="{1B2A9DA4-6E66-5C94-A665-F1A70263862F}"/>
          </ac:spMkLst>
        </pc:spChg>
        <pc:spChg chg="mod">
          <ac:chgData name="Alvaro Arenas Pingarron - BAS" userId="523a5efc-320f-455d-9ea4-37721a87b615" providerId="ADAL" clId="{61A9AA30-ED44-42F8-828B-1084F1CD91DE}" dt="2023-04-19T16:33:49.079" v="5426" actId="20577"/>
          <ac:spMkLst>
            <pc:docMk/>
            <pc:sldMk cId="2445680891" sldId="777"/>
            <ac:spMk id="34" creationId="{F5858EAF-B35B-71BE-E774-93573EE3FD85}"/>
          </ac:spMkLst>
        </pc:spChg>
        <pc:spChg chg="mod">
          <ac:chgData name="Alvaro Arenas Pingarron - BAS" userId="523a5efc-320f-455d-9ea4-37721a87b615" providerId="ADAL" clId="{61A9AA30-ED44-42F8-828B-1084F1CD91DE}" dt="2023-04-19T16:33:30.440" v="5414" actId="6549"/>
          <ac:spMkLst>
            <pc:docMk/>
            <pc:sldMk cId="2445680891" sldId="777"/>
            <ac:spMk id="36" creationId="{E1AA2147-D37F-32E2-9EDE-5A3894915336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37" creationId="{240B801C-99C9-975F-640E-7745C08FB71B}"/>
          </ac:spMkLst>
        </pc:spChg>
        <pc:spChg chg="mod">
          <ac:chgData name="Alvaro Arenas Pingarron - BAS" userId="523a5efc-320f-455d-9ea4-37721a87b615" providerId="ADAL" clId="{61A9AA30-ED44-42F8-828B-1084F1CD91DE}" dt="2023-04-19T16:09:47.757" v="5296" actId="20577"/>
          <ac:spMkLst>
            <pc:docMk/>
            <pc:sldMk cId="2445680891" sldId="777"/>
            <ac:spMk id="38" creationId="{9ABD35C0-E3C3-5C69-1DBE-322B20A45F83}"/>
          </ac:spMkLst>
        </pc:spChg>
        <pc:spChg chg="mod">
          <ac:chgData name="Alvaro Arenas Pingarron - BAS" userId="523a5efc-320f-455d-9ea4-37721a87b615" providerId="ADAL" clId="{61A9AA30-ED44-42F8-828B-1084F1CD91DE}" dt="2023-04-19T16:09:49.471" v="5297" actId="20577"/>
          <ac:spMkLst>
            <pc:docMk/>
            <pc:sldMk cId="2445680891" sldId="777"/>
            <ac:spMk id="39" creationId="{190859A0-C77B-8FD8-D49B-FB12009BCA49}"/>
          </ac:spMkLst>
        </pc:spChg>
        <pc:spChg chg="add mod">
          <ac:chgData name="Alvaro Arenas Pingarron - BAS" userId="523a5efc-320f-455d-9ea4-37721a87b615" providerId="ADAL" clId="{61A9AA30-ED44-42F8-828B-1084F1CD91DE}" dt="2023-04-19T16:11:14.258" v="5308" actId="1037"/>
          <ac:spMkLst>
            <pc:docMk/>
            <pc:sldMk cId="2445680891" sldId="777"/>
            <ac:spMk id="40" creationId="{F459D025-8C37-BE1B-CEAB-D52C1417F7BF}"/>
          </ac:spMkLst>
        </pc:spChg>
        <pc:spChg chg="add mod">
          <ac:chgData name="Alvaro Arenas Pingarron - BAS" userId="523a5efc-320f-455d-9ea4-37721a87b615" providerId="ADAL" clId="{61A9AA30-ED44-42F8-828B-1084F1CD91DE}" dt="2023-04-19T16:11:14.258" v="5308" actId="1037"/>
          <ac:spMkLst>
            <pc:docMk/>
            <pc:sldMk cId="2445680891" sldId="777"/>
            <ac:spMk id="41" creationId="{E0F38EC4-5EB9-F424-7F18-64F8B2B78AC3}"/>
          </ac:spMkLst>
        </pc:spChg>
        <pc:spChg chg="add del mod">
          <ac:chgData name="Alvaro Arenas Pingarron - BAS" userId="523a5efc-320f-455d-9ea4-37721a87b615" providerId="ADAL" clId="{61A9AA30-ED44-42F8-828B-1084F1CD91DE}" dt="2023-04-19T15:47:57.365" v="5260" actId="478"/>
          <ac:spMkLst>
            <pc:docMk/>
            <pc:sldMk cId="2445680891" sldId="777"/>
            <ac:spMk id="42" creationId="{6D35FFEC-CAA0-D047-11E9-8FAE04E08FBB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42" creationId="{BD4548C9-698F-AF1C-BD05-8D9C2F572C41}"/>
          </ac:spMkLst>
        </pc:spChg>
        <pc:spChg chg="mod">
          <ac:chgData name="Alvaro Arenas Pingarron - BAS" userId="523a5efc-320f-455d-9ea4-37721a87b615" providerId="ADAL" clId="{61A9AA30-ED44-42F8-828B-1084F1CD91DE}" dt="2023-04-20T11:00:18.334" v="6176" actId="1035"/>
          <ac:spMkLst>
            <pc:docMk/>
            <pc:sldMk cId="2445680891" sldId="777"/>
            <ac:spMk id="43" creationId="{20CDCF42-6D46-C9E7-0066-9F73276A45A6}"/>
          </ac:spMkLst>
        </pc:spChg>
        <pc:spChg chg="mod">
          <ac:chgData name="Alvaro Arenas Pingarron - BAS" userId="523a5efc-320f-455d-9ea4-37721a87b615" providerId="ADAL" clId="{61A9AA30-ED44-42F8-828B-1084F1CD91DE}" dt="2023-04-20T11:00:18.334" v="6176" actId="1035"/>
          <ac:spMkLst>
            <pc:docMk/>
            <pc:sldMk cId="2445680891" sldId="777"/>
            <ac:spMk id="44" creationId="{6E1182CD-4609-BDF0-3B22-1AAFB39CF1CA}"/>
          </ac:spMkLst>
        </pc:spChg>
        <pc:spChg chg="add mod">
          <ac:chgData name="Alvaro Arenas Pingarron - BAS" userId="523a5efc-320f-455d-9ea4-37721a87b615" providerId="ADAL" clId="{61A9AA30-ED44-42F8-828B-1084F1CD91DE}" dt="2023-04-19T16:20:55.434" v="5324" actId="207"/>
          <ac:spMkLst>
            <pc:docMk/>
            <pc:sldMk cId="2445680891" sldId="777"/>
            <ac:spMk id="46" creationId="{D805AEA5-D277-9DDE-3D32-9377C937EE1C}"/>
          </ac:spMkLst>
        </pc:spChg>
        <pc:spChg chg="add mod">
          <ac:chgData name="Alvaro Arenas Pingarron - BAS" userId="523a5efc-320f-455d-9ea4-37721a87b615" providerId="ADAL" clId="{61A9AA30-ED44-42F8-828B-1084F1CD91DE}" dt="2023-04-19T16:20:50.200" v="5323" actId="207"/>
          <ac:spMkLst>
            <pc:docMk/>
            <pc:sldMk cId="2445680891" sldId="777"/>
            <ac:spMk id="47" creationId="{941B7BBA-A6F2-B945-00DA-B25287B2DD05}"/>
          </ac:spMkLst>
        </pc:spChg>
        <pc:spChg chg="mod">
          <ac:chgData name="Alvaro Arenas Pingarron - BAS" userId="523a5efc-320f-455d-9ea4-37721a87b615" providerId="ADAL" clId="{61A9AA30-ED44-42F8-828B-1084F1CD91DE}" dt="2023-04-19T16:36:02.362" v="5454" actId="1076"/>
          <ac:spMkLst>
            <pc:docMk/>
            <pc:sldMk cId="2445680891" sldId="777"/>
            <ac:spMk id="48" creationId="{3DF1052A-A230-11D7-5990-E268F6260BC1}"/>
          </ac:spMkLst>
        </pc:spChg>
        <pc:spChg chg="del mod">
          <ac:chgData name="Alvaro Arenas Pingarron - BAS" userId="523a5efc-320f-455d-9ea4-37721a87b615" providerId="ADAL" clId="{61A9AA30-ED44-42F8-828B-1084F1CD91DE}" dt="2023-04-20T10:59:39.073" v="6172" actId="478"/>
          <ac:spMkLst>
            <pc:docMk/>
            <pc:sldMk cId="2445680891" sldId="777"/>
            <ac:spMk id="50" creationId="{3B4072D2-A6E7-87FB-6A7B-ADAC80E7DCEF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0" creationId="{B74B2AE6-94F9-17F3-EDE1-BE37C3078D5E}"/>
          </ac:spMkLst>
        </pc:spChg>
        <pc:spChg chg="add mod">
          <ac:chgData name="Alvaro Arenas Pingarron - BAS" userId="523a5efc-320f-455d-9ea4-37721a87b615" providerId="ADAL" clId="{61A9AA30-ED44-42F8-828B-1084F1CD91DE}" dt="2023-04-20T17:56:10.231" v="8878" actId="1035"/>
          <ac:spMkLst>
            <pc:docMk/>
            <pc:sldMk cId="2445680891" sldId="777"/>
            <ac:spMk id="51" creationId="{AABE4B7A-53C2-9E96-38F2-2AEB04B42E84}"/>
          </ac:spMkLst>
        </pc:spChg>
        <pc:spChg chg="mod">
          <ac:chgData name="Alvaro Arenas Pingarron - BAS" userId="523a5efc-320f-455d-9ea4-37721a87b615" providerId="ADAL" clId="{61A9AA30-ED44-42F8-828B-1084F1CD91DE}" dt="2023-04-21T14:12:59.375" v="10393"/>
          <ac:spMkLst>
            <pc:docMk/>
            <pc:sldMk cId="2445680891" sldId="777"/>
            <ac:spMk id="52" creationId="{2C138D42-FB3F-5232-E370-E48B124BC30A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3" creationId="{597FBC99-C8EB-5FAF-8A32-77DD60723166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4" creationId="{FA93BC5C-C8D0-1377-0D42-DE416A20261A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5" creationId="{63E4CFEB-487F-2AB2-9138-7EE1ACF05329}"/>
          </ac:spMkLst>
        </pc:spChg>
        <pc:spChg chg="del">
          <ac:chgData name="Alvaro Arenas Pingarron - BAS" userId="523a5efc-320f-455d-9ea4-37721a87b615" providerId="ADAL" clId="{61A9AA30-ED44-42F8-828B-1084F1CD91DE}" dt="2023-04-19T15:47:39.102" v="5253" actId="478"/>
          <ac:spMkLst>
            <pc:docMk/>
            <pc:sldMk cId="2445680891" sldId="777"/>
            <ac:spMk id="55" creationId="{F3657A46-D7C6-7138-4573-E29938185A9F}"/>
          </ac:spMkLst>
        </pc:spChg>
        <pc:spChg chg="mod">
          <ac:chgData name="Alvaro Arenas Pingarron - BAS" userId="523a5efc-320f-455d-9ea4-37721a87b615" providerId="ADAL" clId="{61A9AA30-ED44-42F8-828B-1084F1CD91DE}" dt="2023-04-19T16:11:14.258" v="5308" actId="1037"/>
          <ac:spMkLst>
            <pc:docMk/>
            <pc:sldMk cId="2445680891" sldId="777"/>
            <ac:spMk id="56" creationId="{0E74F62F-A206-6BDD-8AE1-D70E23A4BB0E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7" creationId="{4D0F8AC4-0BB1-4628-711C-7A70CE67DE5A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8" creationId="{9A4E4955-01A2-E32C-6974-0DC42B73ACBD}"/>
          </ac:spMkLst>
        </pc:spChg>
        <pc:spChg chg="add mod">
          <ac:chgData name="Alvaro Arenas Pingarron - BAS" userId="523a5efc-320f-455d-9ea4-37721a87b615" providerId="ADAL" clId="{61A9AA30-ED44-42F8-828B-1084F1CD91DE}" dt="2023-04-21T14:07:18.210" v="10305"/>
          <ac:spMkLst>
            <pc:docMk/>
            <pc:sldMk cId="2445680891" sldId="777"/>
            <ac:spMk id="59" creationId="{B58758FF-B78D-D78C-7C5A-36380DAE50C8}"/>
          </ac:spMkLst>
        </pc:spChg>
        <pc:spChg chg="mod">
          <ac:chgData name="Alvaro Arenas Pingarron - BAS" userId="523a5efc-320f-455d-9ea4-37721a87b615" providerId="ADAL" clId="{61A9AA30-ED44-42F8-828B-1084F1CD91DE}" dt="2023-04-19T16:38:26.290" v="5490" actId="3064"/>
          <ac:spMkLst>
            <pc:docMk/>
            <pc:sldMk cId="2445680891" sldId="777"/>
            <ac:spMk id="65" creationId="{558F0138-25DD-26B6-F9BB-945ADE9D2C4B}"/>
          </ac:spMkLst>
        </pc:spChg>
        <pc:spChg chg="del">
          <ac:chgData name="Alvaro Arenas Pingarron - BAS" userId="523a5efc-320f-455d-9ea4-37721a87b615" providerId="ADAL" clId="{61A9AA30-ED44-42F8-828B-1084F1CD91DE}" dt="2023-04-19T15:47:40.762" v="5254" actId="478"/>
          <ac:spMkLst>
            <pc:docMk/>
            <pc:sldMk cId="2445680891" sldId="777"/>
            <ac:spMk id="66" creationId="{134362EA-684F-B590-CA1C-F55E2131B8F7}"/>
          </ac:spMkLst>
        </pc:spChg>
        <pc:grpChg chg="add mod">
          <ac:chgData name="Alvaro Arenas Pingarron - BAS" userId="523a5efc-320f-455d-9ea4-37721a87b615" providerId="ADAL" clId="{61A9AA30-ED44-42F8-828B-1084F1CD91DE}" dt="2023-04-19T16:39:24.437" v="5491" actId="1076"/>
          <ac:grpSpMkLst>
            <pc:docMk/>
            <pc:sldMk cId="2445680891" sldId="777"/>
            <ac:grpSpMk id="20" creationId="{3E2CC10F-18F3-18A5-C984-3F14A11F6710}"/>
          </ac:grpSpMkLst>
        </pc:grpChg>
        <pc:grpChg chg="del">
          <ac:chgData name="Alvaro Arenas Pingarron - BAS" userId="523a5efc-320f-455d-9ea4-37721a87b615" providerId="ADAL" clId="{61A9AA30-ED44-42F8-828B-1084F1CD91DE}" dt="2023-04-19T15:44:25.732" v="5219" actId="165"/>
          <ac:grpSpMkLst>
            <pc:docMk/>
            <pc:sldMk cId="2445680891" sldId="777"/>
            <ac:grpSpMk id="37" creationId="{97337BF6-E7AB-418B-2488-2FD3BFF23CC0}"/>
          </ac:grpSpMkLst>
        </pc:grpChg>
        <pc:picChg chg="mod modCrop">
          <ac:chgData name="Alvaro Arenas Pingarron - BAS" userId="523a5efc-320f-455d-9ea4-37721a87b615" providerId="ADAL" clId="{61A9AA30-ED44-42F8-828B-1084F1CD91DE}" dt="2023-04-19T16:34:40.874" v="5438" actId="1076"/>
          <ac:picMkLst>
            <pc:docMk/>
            <pc:sldMk cId="2445680891" sldId="777"/>
            <ac:picMk id="16" creationId="{C95F56C2-C237-69C6-A157-FDCCA5B3D882}"/>
          </ac:picMkLst>
        </pc:picChg>
        <pc:picChg chg="add mod">
          <ac:chgData name="Alvaro Arenas Pingarron - BAS" userId="523a5efc-320f-455d-9ea4-37721a87b615" providerId="ADAL" clId="{61A9AA30-ED44-42F8-828B-1084F1CD91DE}" dt="2023-04-21T14:19:24.430" v="10480" actId="1076"/>
          <ac:picMkLst>
            <pc:docMk/>
            <pc:sldMk cId="2445680891" sldId="777"/>
            <ac:picMk id="60" creationId="{02DF402F-6679-4A6A-4BFA-127186FD8916}"/>
          </ac:picMkLst>
        </pc:picChg>
        <pc:cxnChg chg="mod">
          <ac:chgData name="Alvaro Arenas Pingarron - BAS" userId="523a5efc-320f-455d-9ea4-37721a87b615" providerId="ADAL" clId="{61A9AA30-ED44-42F8-828B-1084F1CD91DE}" dt="2023-04-19T15:42:49.072" v="5215" actId="1076"/>
          <ac:cxnSpMkLst>
            <pc:docMk/>
            <pc:sldMk cId="2445680891" sldId="777"/>
            <ac:cxnSpMk id="13" creationId="{57C47EEA-61BC-2436-3F0A-E746BCADBF07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33:51.158" v="10544"/>
        <pc:sldMkLst>
          <pc:docMk/>
          <pc:sldMk cId="2304679140" sldId="778"/>
        </pc:sldMkLst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7:55:48.175" v="8876" actId="20577"/>
          <ac:spMkLst>
            <pc:docMk/>
            <pc:sldMk cId="2304679140" sldId="778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61A9AA30-ED44-42F8-828B-1084F1CD91DE}" dt="2023-04-21T14:10:30.923" v="10378" actId="478"/>
          <ac:spMkLst>
            <pc:docMk/>
            <pc:sldMk cId="2304679140" sldId="778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0T09:44:36.927" v="5993" actId="12788"/>
          <ac:spMkLst>
            <pc:docMk/>
            <pc:sldMk cId="2304679140" sldId="778"/>
            <ac:spMk id="12" creationId="{5ABCA53C-7FD3-7E0E-39E0-81C00C738E3E}"/>
          </ac:spMkLst>
        </pc:spChg>
        <pc:spChg chg="add mod">
          <ac:chgData name="Alvaro Arenas Pingarron - BAS" userId="523a5efc-320f-455d-9ea4-37721a87b615" providerId="ADAL" clId="{61A9AA30-ED44-42F8-828B-1084F1CD91DE}" dt="2023-04-20T09:44:36.927" v="5993" actId="12788"/>
          <ac:spMkLst>
            <pc:docMk/>
            <pc:sldMk cId="2304679140" sldId="778"/>
            <ac:spMk id="13" creationId="{E344EE69-28ED-D7CC-9367-57E0A36B3AE4}"/>
          </ac:spMkLst>
        </pc:spChg>
        <pc:spChg chg="add mod">
          <ac:chgData name="Alvaro Arenas Pingarron - BAS" userId="523a5efc-320f-455d-9ea4-37721a87b615" providerId="ADAL" clId="{61A9AA30-ED44-42F8-828B-1084F1CD91DE}" dt="2023-04-20T10:58:15.727" v="6162" actId="1037"/>
          <ac:spMkLst>
            <pc:docMk/>
            <pc:sldMk cId="2304679140" sldId="778"/>
            <ac:spMk id="14" creationId="{6A682DCA-DA1D-0CB3-5956-9FEBDF80E49A}"/>
          </ac:spMkLst>
        </pc:spChg>
        <pc:spChg chg="add mod">
          <ac:chgData name="Alvaro Arenas Pingarron - BAS" userId="523a5efc-320f-455d-9ea4-37721a87b615" providerId="ADAL" clId="{61A9AA30-ED44-42F8-828B-1084F1CD91DE}" dt="2023-04-20T10:29:27.859" v="6121" actId="1076"/>
          <ac:spMkLst>
            <pc:docMk/>
            <pc:sldMk cId="2304679140" sldId="778"/>
            <ac:spMk id="16" creationId="{12064987-5B3C-A58F-AB3A-C019F23BEA6B}"/>
          </ac:spMkLst>
        </pc:spChg>
        <pc:spChg chg="add mod">
          <ac:chgData name="Alvaro Arenas Pingarron - BAS" userId="523a5efc-320f-455d-9ea4-37721a87b615" providerId="ADAL" clId="{61A9AA30-ED44-42F8-828B-1084F1CD91DE}" dt="2023-04-20T10:29:20.303" v="6120"/>
          <ac:spMkLst>
            <pc:docMk/>
            <pc:sldMk cId="2304679140" sldId="778"/>
            <ac:spMk id="18" creationId="{5C23CB5D-DA5C-9977-08C0-773640FDDB34}"/>
          </ac:spMkLst>
        </pc:spChg>
        <pc:spChg chg="add mod">
          <ac:chgData name="Alvaro Arenas Pingarron - BAS" userId="523a5efc-320f-455d-9ea4-37721a87b615" providerId="ADAL" clId="{61A9AA30-ED44-42F8-828B-1084F1CD91DE}" dt="2023-04-20T10:34:15.869" v="6157" actId="1037"/>
          <ac:spMkLst>
            <pc:docMk/>
            <pc:sldMk cId="2304679140" sldId="778"/>
            <ac:spMk id="20" creationId="{D42EC595-DE32-BF85-E8F0-82C04FBB3DE4}"/>
          </ac:spMkLst>
        </pc:spChg>
        <pc:spChg chg="add mod">
          <ac:chgData name="Alvaro Arenas Pingarron - BAS" userId="523a5efc-320f-455d-9ea4-37721a87b615" providerId="ADAL" clId="{61A9AA30-ED44-42F8-828B-1084F1CD91DE}" dt="2023-04-20T17:53:32.123" v="8851" actId="20577"/>
          <ac:spMkLst>
            <pc:docMk/>
            <pc:sldMk cId="2304679140" sldId="778"/>
            <ac:spMk id="21" creationId="{45368010-7250-1768-071A-795C55680BDD}"/>
          </ac:spMkLst>
        </pc:spChg>
        <pc:spChg chg="add del mod">
          <ac:chgData name="Alvaro Arenas Pingarron - BAS" userId="523a5efc-320f-455d-9ea4-37721a87b615" providerId="ADAL" clId="{61A9AA30-ED44-42F8-828B-1084F1CD91DE}" dt="2023-04-20T10:58:09.771" v="6161" actId="20577"/>
          <ac:spMkLst>
            <pc:docMk/>
            <pc:sldMk cId="2304679140" sldId="778"/>
            <ac:spMk id="22" creationId="{0FCEAAC7-168F-2765-94CA-51684E4A7A20}"/>
          </ac:spMkLst>
        </pc:spChg>
        <pc:spChg chg="add mod">
          <ac:chgData name="Alvaro Arenas Pingarron - BAS" userId="523a5efc-320f-455d-9ea4-37721a87b615" providerId="ADAL" clId="{61A9AA30-ED44-42F8-828B-1084F1CD91DE}" dt="2023-04-20T10:32:57.030" v="6136" actId="1076"/>
          <ac:spMkLst>
            <pc:docMk/>
            <pc:sldMk cId="2304679140" sldId="778"/>
            <ac:spMk id="23" creationId="{284C8F9A-2683-751D-965F-C82A69D03F87}"/>
          </ac:spMkLst>
        </pc:spChg>
        <pc:spChg chg="add mod">
          <ac:chgData name="Alvaro Arenas Pingarron - BAS" userId="523a5efc-320f-455d-9ea4-37721a87b615" providerId="ADAL" clId="{61A9AA30-ED44-42F8-828B-1084F1CD91DE}" dt="2023-04-21T10:27:09.065" v="9510" actId="1076"/>
          <ac:spMkLst>
            <pc:docMk/>
            <pc:sldMk cId="2304679140" sldId="778"/>
            <ac:spMk id="24" creationId="{819EBDE2-2A46-8007-6E2A-02765A0341DC}"/>
          </ac:spMkLst>
        </pc:spChg>
        <pc:spChg chg="add del mod">
          <ac:chgData name="Alvaro Arenas Pingarron - BAS" userId="523a5efc-320f-455d-9ea4-37721a87b615" providerId="ADAL" clId="{61A9AA30-ED44-42F8-828B-1084F1CD91DE}" dt="2023-04-20T10:34:13.354" v="6155" actId="478"/>
          <ac:spMkLst>
            <pc:docMk/>
            <pc:sldMk cId="2304679140" sldId="778"/>
            <ac:spMk id="24" creationId="{95E78155-2037-AB9A-ACCB-81493BC40AA9}"/>
          </ac:spMkLst>
        </pc:spChg>
        <pc:spChg chg="add mod">
          <ac:chgData name="Alvaro Arenas Pingarron - BAS" userId="523a5efc-320f-455d-9ea4-37721a87b615" providerId="ADAL" clId="{61A9AA30-ED44-42F8-828B-1084F1CD91DE}" dt="2023-04-21T09:30:30.239" v="9185"/>
          <ac:spMkLst>
            <pc:docMk/>
            <pc:sldMk cId="2304679140" sldId="778"/>
            <ac:spMk id="25" creationId="{AFD5BFDE-F232-E212-9519-D5962C05B21C}"/>
          </ac:spMkLst>
        </pc:spChg>
        <pc:spChg chg="add mod">
          <ac:chgData name="Alvaro Arenas Pingarron - BAS" userId="523a5efc-320f-455d-9ea4-37721a87b615" providerId="ADAL" clId="{61A9AA30-ED44-42F8-828B-1084F1CD91DE}" dt="2023-04-21T10:27:19.692" v="9512" actId="465"/>
          <ac:spMkLst>
            <pc:docMk/>
            <pc:sldMk cId="2304679140" sldId="778"/>
            <ac:spMk id="26" creationId="{DF57952E-64C8-9160-B72B-1C77110BB0CF}"/>
          </ac:spMkLst>
        </pc:spChg>
        <pc:spChg chg="add mod">
          <ac:chgData name="Alvaro Arenas Pingarron - BAS" userId="523a5efc-320f-455d-9ea4-37721a87b615" providerId="ADAL" clId="{61A9AA30-ED44-42F8-828B-1084F1CD91DE}" dt="2023-04-21T10:27:11.756" v="9511" actId="1036"/>
          <ac:spMkLst>
            <pc:docMk/>
            <pc:sldMk cId="2304679140" sldId="778"/>
            <ac:spMk id="27" creationId="{D7016B6E-8FE0-FD54-7F8F-E1A5E94395EE}"/>
          </ac:spMkLst>
        </pc:spChg>
        <pc:spChg chg="add mod">
          <ac:chgData name="Alvaro Arenas Pingarron - BAS" userId="523a5efc-320f-455d-9ea4-37721a87b615" providerId="ADAL" clId="{61A9AA30-ED44-42F8-828B-1084F1CD91DE}" dt="2023-04-21T10:27:09.065" v="9510" actId="1076"/>
          <ac:spMkLst>
            <pc:docMk/>
            <pc:sldMk cId="2304679140" sldId="778"/>
            <ac:spMk id="28" creationId="{F217F435-67EE-131C-699D-01830979A2B8}"/>
          </ac:spMkLst>
        </pc:spChg>
        <pc:spChg chg="add mod">
          <ac:chgData name="Alvaro Arenas Pingarron - BAS" userId="523a5efc-320f-455d-9ea4-37721a87b615" providerId="ADAL" clId="{61A9AA30-ED44-42F8-828B-1084F1CD91DE}" dt="2023-04-21T10:27:09.065" v="9510" actId="1076"/>
          <ac:spMkLst>
            <pc:docMk/>
            <pc:sldMk cId="2304679140" sldId="778"/>
            <ac:spMk id="29" creationId="{479E69D9-E666-7F0C-C918-E5A78C4C756A}"/>
          </ac:spMkLst>
        </pc:spChg>
        <pc:spChg chg="add mod">
          <ac:chgData name="Alvaro Arenas Pingarron - BAS" userId="523a5efc-320f-455d-9ea4-37721a87b615" providerId="ADAL" clId="{61A9AA30-ED44-42F8-828B-1084F1CD91DE}" dt="2023-04-21T10:27:09.065" v="9510" actId="1076"/>
          <ac:spMkLst>
            <pc:docMk/>
            <pc:sldMk cId="2304679140" sldId="778"/>
            <ac:spMk id="30" creationId="{AA3FB3E2-2E05-9494-6A07-2A88D248E4A8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1" creationId="{2AD7F4F7-40BD-61F8-E132-081FFB21BD5C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2" creationId="{08CE9B22-1B7E-F892-17C3-7157C56FB9C9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3" creationId="{8B8F87DE-25F6-A237-4A2D-703CF49E5921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4" creationId="{32E92801-2C79-3F92-FDDD-BB95FC4DDFAD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5" creationId="{45726ADB-049B-D856-0F73-1FAA5BE109AF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6" creationId="{B1BD92AD-8E1D-2CEF-D858-7DB01C46949A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7" creationId="{117BAEF8-424E-99C0-ECFE-3DD760003592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8" creationId="{7B7BF55B-067E-B5A3-314B-E09E34100E94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39" creationId="{61B0285F-A3BB-FABD-3993-3DAE347EF32B}"/>
          </ac:spMkLst>
        </pc:spChg>
        <pc:spChg chg="add mod">
          <ac:chgData name="Alvaro Arenas Pingarron - BAS" userId="523a5efc-320f-455d-9ea4-37721a87b615" providerId="ADAL" clId="{61A9AA30-ED44-42F8-828B-1084F1CD91DE}" dt="2023-04-21T14:10:31.261" v="10379"/>
          <ac:spMkLst>
            <pc:docMk/>
            <pc:sldMk cId="2304679140" sldId="778"/>
            <ac:spMk id="40" creationId="{C7266262-8ABB-EC36-D0DE-AA60F511F40E}"/>
          </ac:spMkLst>
        </pc:spChg>
        <pc:picChg chg="add mod">
          <ac:chgData name="Alvaro Arenas Pingarron - BAS" userId="523a5efc-320f-455d-9ea4-37721a87b615" providerId="ADAL" clId="{61A9AA30-ED44-42F8-828B-1084F1CD91DE}" dt="2023-04-20T09:44:36.927" v="5993" actId="12788"/>
          <ac:picMkLst>
            <pc:docMk/>
            <pc:sldMk cId="2304679140" sldId="778"/>
            <ac:picMk id="10" creationId="{F304A256-CEC4-1E76-72C7-B6BEE766825C}"/>
          </ac:picMkLst>
        </pc:picChg>
        <pc:picChg chg="mod modCrop">
          <ac:chgData name="Alvaro Arenas Pingarron - BAS" userId="523a5efc-320f-455d-9ea4-37721a87b615" providerId="ADAL" clId="{61A9AA30-ED44-42F8-828B-1084F1CD91DE}" dt="2023-04-21T14:33:43.668" v="10543"/>
          <ac:picMkLst>
            <pc:docMk/>
            <pc:sldMk cId="2304679140" sldId="778"/>
            <ac:picMk id="15" creationId="{AF111EE4-C42B-B193-FBC8-2BFDD95F8D9A}"/>
          </ac:picMkLst>
        </pc:picChg>
        <pc:picChg chg="mod modCrop">
          <ac:chgData name="Alvaro Arenas Pingarron - BAS" userId="523a5efc-320f-455d-9ea4-37721a87b615" providerId="ADAL" clId="{61A9AA30-ED44-42F8-828B-1084F1CD91DE}" dt="2023-04-21T14:33:51.158" v="10544"/>
          <ac:picMkLst>
            <pc:docMk/>
            <pc:sldMk cId="2304679140" sldId="778"/>
            <ac:picMk id="17" creationId="{C48301ED-57A3-D025-85EB-AC917BE18EA9}"/>
          </ac:picMkLst>
        </pc:picChg>
        <pc:picChg chg="mod modCrop">
          <ac:chgData name="Alvaro Arenas Pingarron - BAS" userId="523a5efc-320f-455d-9ea4-37721a87b615" providerId="ADAL" clId="{61A9AA30-ED44-42F8-828B-1084F1CD91DE}" dt="2023-04-21T14:33:36.578" v="10542"/>
          <ac:picMkLst>
            <pc:docMk/>
            <pc:sldMk cId="2304679140" sldId="778"/>
            <ac:picMk id="19" creationId="{A7A86F6F-B8F1-ACB2-7E54-979056B969C3}"/>
          </ac:picMkLst>
        </pc:picChg>
        <pc:picChg chg="add mod">
          <ac:chgData name="Alvaro Arenas Pingarron - BAS" userId="523a5efc-320f-455d-9ea4-37721a87b615" providerId="ADAL" clId="{61A9AA30-ED44-42F8-828B-1084F1CD91DE}" dt="2023-04-21T14:33:26.258" v="10541" actId="1038"/>
          <ac:picMkLst>
            <pc:docMk/>
            <pc:sldMk cId="2304679140" sldId="778"/>
            <ac:picMk id="41" creationId="{3EA22210-04BD-959B-A455-52B3B3990AAC}"/>
          </ac:picMkLst>
        </pc:picChg>
        <pc:picChg chg="add mod">
          <ac:chgData name="Alvaro Arenas Pingarron - BAS" userId="523a5efc-320f-455d-9ea4-37721a87b615" providerId="ADAL" clId="{61A9AA30-ED44-42F8-828B-1084F1CD91DE}" dt="2023-04-21T14:33:26.258" v="10541" actId="1038"/>
          <ac:picMkLst>
            <pc:docMk/>
            <pc:sldMk cId="2304679140" sldId="778"/>
            <ac:picMk id="42" creationId="{401CA713-8665-81AE-F535-9CF622FABF8D}"/>
          </ac:picMkLst>
        </pc:picChg>
        <pc:picChg chg="add mod">
          <ac:chgData name="Alvaro Arenas Pingarron - BAS" userId="523a5efc-320f-455d-9ea4-37721a87b615" providerId="ADAL" clId="{61A9AA30-ED44-42F8-828B-1084F1CD91DE}" dt="2023-04-21T14:33:26.258" v="10541" actId="1038"/>
          <ac:picMkLst>
            <pc:docMk/>
            <pc:sldMk cId="2304679140" sldId="778"/>
            <ac:picMk id="43" creationId="{93442FBF-FDCD-E2B0-D443-32131E3C8F70}"/>
          </ac:picMkLst>
        </pc:picChg>
      </pc:sldChg>
      <pc:sldChg chg="addSp delSp modSp add del mod">
        <pc:chgData name="Alvaro Arenas Pingarron - BAS" userId="523a5efc-320f-455d-9ea4-37721a87b615" providerId="ADAL" clId="{61A9AA30-ED44-42F8-828B-1084F1CD91DE}" dt="2023-04-20T16:59:08.551" v="8171" actId="47"/>
        <pc:sldMkLst>
          <pc:docMk/>
          <pc:sldMk cId="1880643921" sldId="779"/>
        </pc:sldMkLst>
        <pc:spChg chg="mod">
          <ac:chgData name="Alvaro Arenas Pingarron - BAS" userId="523a5efc-320f-455d-9ea4-37721a87b615" providerId="ADAL" clId="{61A9AA30-ED44-42F8-828B-1084F1CD91DE}" dt="2023-04-20T15:37:16.011" v="7321" actId="20577"/>
          <ac:spMkLst>
            <pc:docMk/>
            <pc:sldMk cId="1880643921" sldId="779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20T15:52:09.102" v="7415" actId="207"/>
          <ac:spMkLst>
            <pc:docMk/>
            <pc:sldMk cId="1880643921" sldId="779"/>
            <ac:spMk id="14" creationId="{A7104862-43CB-8FD9-D900-FD857AE8FCE7}"/>
          </ac:spMkLst>
        </pc:spChg>
        <pc:spChg chg="mod">
          <ac:chgData name="Alvaro Arenas Pingarron - BAS" userId="523a5efc-320f-455d-9ea4-37721a87b615" providerId="ADAL" clId="{61A9AA30-ED44-42F8-828B-1084F1CD91DE}" dt="2023-04-20T15:06:09.940" v="7082"/>
          <ac:spMkLst>
            <pc:docMk/>
            <pc:sldMk cId="1880643921" sldId="779"/>
            <ac:spMk id="16" creationId="{C254B76C-C3C2-8FEB-E0CF-9CE7DABB0C2E}"/>
          </ac:spMkLst>
        </pc:spChg>
        <pc:spChg chg="mod">
          <ac:chgData name="Alvaro Arenas Pingarron - BAS" userId="523a5efc-320f-455d-9ea4-37721a87b615" providerId="ADAL" clId="{61A9AA30-ED44-42F8-828B-1084F1CD91DE}" dt="2023-04-20T15:06:09.940" v="7082"/>
          <ac:spMkLst>
            <pc:docMk/>
            <pc:sldMk cId="1880643921" sldId="779"/>
            <ac:spMk id="18" creationId="{1348B81C-AD82-F93A-686D-2669F3A2E3EC}"/>
          </ac:spMkLst>
        </pc:spChg>
        <pc:spChg chg="add mod">
          <ac:chgData name="Alvaro Arenas Pingarron - BAS" userId="523a5efc-320f-455d-9ea4-37721a87b615" providerId="ADAL" clId="{61A9AA30-ED44-42F8-828B-1084F1CD91DE}" dt="2023-04-20T15:35:17.787" v="7314" actId="1036"/>
          <ac:spMkLst>
            <pc:docMk/>
            <pc:sldMk cId="1880643921" sldId="779"/>
            <ac:spMk id="22" creationId="{7B4D8648-33DB-065A-AE21-3E4C1C8C6FDA}"/>
          </ac:spMkLst>
        </pc:spChg>
        <pc:spChg chg="add mod">
          <ac:chgData name="Alvaro Arenas Pingarron - BAS" userId="523a5efc-320f-455d-9ea4-37721a87b615" providerId="ADAL" clId="{61A9AA30-ED44-42F8-828B-1084F1CD91DE}" dt="2023-04-20T15:35:17.787" v="7314" actId="1036"/>
          <ac:spMkLst>
            <pc:docMk/>
            <pc:sldMk cId="1880643921" sldId="779"/>
            <ac:spMk id="23" creationId="{FC41DB82-93E3-30B8-B7F0-9F2D776B7D6E}"/>
          </ac:spMkLst>
        </pc:spChg>
        <pc:spChg chg="mod topLvl">
          <ac:chgData name="Alvaro Arenas Pingarron - BAS" userId="523a5efc-320f-455d-9ea4-37721a87b615" providerId="ADAL" clId="{61A9AA30-ED44-42F8-828B-1084F1CD91DE}" dt="2023-04-20T16:01:13.138" v="7588" actId="338"/>
          <ac:spMkLst>
            <pc:docMk/>
            <pc:sldMk cId="1880643921" sldId="779"/>
            <ac:spMk id="26" creationId="{B206A7BA-E35F-7CD1-53B1-D78E8C7906E2}"/>
          </ac:spMkLst>
        </pc:spChg>
        <pc:spChg chg="mod topLvl">
          <ac:chgData name="Alvaro Arenas Pingarron - BAS" userId="523a5efc-320f-455d-9ea4-37721a87b615" providerId="ADAL" clId="{61A9AA30-ED44-42F8-828B-1084F1CD91DE}" dt="2023-04-20T16:01:13.138" v="7588" actId="338"/>
          <ac:spMkLst>
            <pc:docMk/>
            <pc:sldMk cId="1880643921" sldId="779"/>
            <ac:spMk id="27" creationId="{07CC8C78-3C6D-FD66-E20E-6C70164330BF}"/>
          </ac:spMkLst>
        </pc:spChg>
        <pc:spChg chg="mod topLvl">
          <ac:chgData name="Alvaro Arenas Pingarron - BAS" userId="523a5efc-320f-455d-9ea4-37721a87b615" providerId="ADAL" clId="{61A9AA30-ED44-42F8-828B-1084F1CD91DE}" dt="2023-04-20T16:01:13.138" v="7588" actId="338"/>
          <ac:spMkLst>
            <pc:docMk/>
            <pc:sldMk cId="1880643921" sldId="779"/>
            <ac:spMk id="28" creationId="{9D9FE0EE-2455-33D7-7CC7-A29EF7D33EA2}"/>
          </ac:spMkLst>
        </pc:spChg>
        <pc:spChg chg="mod">
          <ac:chgData name="Alvaro Arenas Pingarron - BAS" userId="523a5efc-320f-455d-9ea4-37721a87b615" providerId="ADAL" clId="{61A9AA30-ED44-42F8-828B-1084F1CD91DE}" dt="2023-04-20T16:06:54.681" v="7710" actId="1076"/>
          <ac:spMkLst>
            <pc:docMk/>
            <pc:sldMk cId="1880643921" sldId="779"/>
            <ac:spMk id="30" creationId="{BBEB4EF6-5897-AD81-B6D3-9C2D4D0B9FC3}"/>
          </ac:spMkLst>
        </pc:spChg>
        <pc:spChg chg="mod">
          <ac:chgData name="Alvaro Arenas Pingarron - BAS" userId="523a5efc-320f-455d-9ea4-37721a87b615" providerId="ADAL" clId="{61A9AA30-ED44-42F8-828B-1084F1CD91DE}" dt="2023-04-20T16:06:54.681" v="7710" actId="1076"/>
          <ac:spMkLst>
            <pc:docMk/>
            <pc:sldMk cId="1880643921" sldId="779"/>
            <ac:spMk id="31" creationId="{CB4635EC-2936-7557-43A7-C6EB4B572472}"/>
          </ac:spMkLst>
        </pc:spChg>
        <pc:spChg chg="mod">
          <ac:chgData name="Alvaro Arenas Pingarron - BAS" userId="523a5efc-320f-455d-9ea4-37721a87b615" providerId="ADAL" clId="{61A9AA30-ED44-42F8-828B-1084F1CD91DE}" dt="2023-04-20T16:06:54.681" v="7710" actId="1076"/>
          <ac:spMkLst>
            <pc:docMk/>
            <pc:sldMk cId="1880643921" sldId="779"/>
            <ac:spMk id="32" creationId="{4C4CBDB5-F88E-CB9C-D3AE-B1E7CC10A66D}"/>
          </ac:spMkLst>
        </pc:spChg>
        <pc:spChg chg="mod">
          <ac:chgData name="Alvaro Arenas Pingarron - BAS" userId="523a5efc-320f-455d-9ea4-37721a87b615" providerId="ADAL" clId="{61A9AA30-ED44-42F8-828B-1084F1CD91DE}" dt="2023-04-20T16:06:54.681" v="7710" actId="1076"/>
          <ac:spMkLst>
            <pc:docMk/>
            <pc:sldMk cId="1880643921" sldId="779"/>
            <ac:spMk id="33" creationId="{5C945E8D-EB95-B5D9-AF5E-2A859E0AE127}"/>
          </ac:spMkLst>
        </pc:spChg>
        <pc:spChg chg="add mod">
          <ac:chgData name="Alvaro Arenas Pingarron - BAS" userId="523a5efc-320f-455d-9ea4-37721a87b615" providerId="ADAL" clId="{61A9AA30-ED44-42F8-828B-1084F1CD91DE}" dt="2023-04-20T16:00:56.784" v="7585" actId="1076"/>
          <ac:spMkLst>
            <pc:docMk/>
            <pc:sldMk cId="1880643921" sldId="779"/>
            <ac:spMk id="34" creationId="{B2A934FC-5BB8-BC6E-9002-A8EF7D278021}"/>
          </ac:spMkLst>
        </pc:spChg>
        <pc:spChg chg="add mod">
          <ac:chgData name="Alvaro Arenas Pingarron - BAS" userId="523a5efc-320f-455d-9ea4-37721a87b615" providerId="ADAL" clId="{61A9AA30-ED44-42F8-828B-1084F1CD91DE}" dt="2023-04-20T16:02:56.593" v="7623" actId="255"/>
          <ac:spMkLst>
            <pc:docMk/>
            <pc:sldMk cId="1880643921" sldId="779"/>
            <ac:spMk id="35" creationId="{DD1754BA-7643-66CF-3484-71EA97FB323F}"/>
          </ac:spMkLst>
        </pc:spChg>
        <pc:spChg chg="add del mod">
          <ac:chgData name="Alvaro Arenas Pingarron - BAS" userId="523a5efc-320f-455d-9ea4-37721a87b615" providerId="ADAL" clId="{61A9AA30-ED44-42F8-828B-1084F1CD91DE}" dt="2023-04-20T16:01:48.712" v="7614"/>
          <ac:spMkLst>
            <pc:docMk/>
            <pc:sldMk cId="1880643921" sldId="779"/>
            <ac:spMk id="37" creationId="{539F537D-5F7C-ACB1-FDFB-9BF48053F567}"/>
          </ac:spMkLst>
        </pc:spChg>
        <pc:spChg chg="add del mod">
          <ac:chgData name="Alvaro Arenas Pingarron - BAS" userId="523a5efc-320f-455d-9ea4-37721a87b615" providerId="ADAL" clId="{61A9AA30-ED44-42F8-828B-1084F1CD91DE}" dt="2023-04-20T16:01:48.712" v="7614"/>
          <ac:spMkLst>
            <pc:docMk/>
            <pc:sldMk cId="1880643921" sldId="779"/>
            <ac:spMk id="38" creationId="{17853A3C-B109-4257-47BC-0091994B9C85}"/>
          </ac:spMkLst>
        </pc:spChg>
        <pc:spChg chg="add del mod">
          <ac:chgData name="Alvaro Arenas Pingarron - BAS" userId="523a5efc-320f-455d-9ea4-37721a87b615" providerId="ADAL" clId="{61A9AA30-ED44-42F8-828B-1084F1CD91DE}" dt="2023-04-20T16:08:11.722" v="7719" actId="478"/>
          <ac:spMkLst>
            <pc:docMk/>
            <pc:sldMk cId="1880643921" sldId="779"/>
            <ac:spMk id="39" creationId="{88B8E5AA-0EC3-7B24-335D-8EA235D9F53F}"/>
          </ac:spMkLst>
        </pc:spChg>
        <pc:spChg chg="add del mod">
          <ac:chgData name="Alvaro Arenas Pingarron - BAS" userId="523a5efc-320f-455d-9ea4-37721a87b615" providerId="ADAL" clId="{61A9AA30-ED44-42F8-828B-1084F1CD91DE}" dt="2023-04-20T16:08:17.891" v="7721" actId="478"/>
          <ac:spMkLst>
            <pc:docMk/>
            <pc:sldMk cId="1880643921" sldId="779"/>
            <ac:spMk id="40" creationId="{2D308043-5C0C-9FDC-1C50-9BF2A2FF4700}"/>
          </ac:spMkLst>
        </pc:spChg>
        <pc:grpChg chg="add mod">
          <ac:chgData name="Alvaro Arenas Pingarron - BAS" userId="523a5efc-320f-455d-9ea4-37721a87b615" providerId="ADAL" clId="{61A9AA30-ED44-42F8-828B-1084F1CD91DE}" dt="2023-04-20T15:35:17.787" v="7314" actId="1036"/>
          <ac:grpSpMkLst>
            <pc:docMk/>
            <pc:sldMk cId="1880643921" sldId="779"/>
            <ac:grpSpMk id="13" creationId="{BD7B2B8F-C76A-7E37-AD14-D69A6915451A}"/>
          </ac:grpSpMkLst>
        </pc:grpChg>
        <pc:grpChg chg="add del mod ord">
          <ac:chgData name="Alvaro Arenas Pingarron - BAS" userId="523a5efc-320f-455d-9ea4-37721a87b615" providerId="ADAL" clId="{61A9AA30-ED44-42F8-828B-1084F1CD91DE}" dt="2023-04-20T16:00:09.527" v="7560" actId="165"/>
          <ac:grpSpMkLst>
            <pc:docMk/>
            <pc:sldMk cId="1880643921" sldId="779"/>
            <ac:grpSpMk id="25" creationId="{BDA7F5E2-E49A-EFEC-B0BF-49D6BCCACF42}"/>
          </ac:grpSpMkLst>
        </pc:grpChg>
        <pc:grpChg chg="add del mod ord">
          <ac:chgData name="Alvaro Arenas Pingarron - BAS" userId="523a5efc-320f-455d-9ea4-37721a87b615" providerId="ADAL" clId="{61A9AA30-ED44-42F8-828B-1084F1CD91DE}" dt="2023-04-20T16:08:15.691" v="7720" actId="478"/>
          <ac:grpSpMkLst>
            <pc:docMk/>
            <pc:sldMk cId="1880643921" sldId="779"/>
            <ac:grpSpMk id="29" creationId="{89C7DBE2-5B54-63EF-E1EE-55220570B642}"/>
          </ac:grpSpMkLst>
        </pc:grpChg>
        <pc:grpChg chg="add mod">
          <ac:chgData name="Alvaro Arenas Pingarron - BAS" userId="523a5efc-320f-455d-9ea4-37721a87b615" providerId="ADAL" clId="{61A9AA30-ED44-42F8-828B-1084F1CD91DE}" dt="2023-04-20T16:01:13.138" v="7588" actId="338"/>
          <ac:grpSpMkLst>
            <pc:docMk/>
            <pc:sldMk cId="1880643921" sldId="779"/>
            <ac:grpSpMk id="36" creationId="{CC2579F3-6516-40C4-E380-14364FB5D83F}"/>
          </ac:grpSpMkLst>
        </pc:grpChg>
        <pc:picChg chg="add del mod">
          <ac:chgData name="Alvaro Arenas Pingarron - BAS" userId="523a5efc-320f-455d-9ea4-37721a87b615" providerId="ADAL" clId="{61A9AA30-ED44-42F8-828B-1084F1CD91DE}" dt="2023-04-20T15:05:01.815" v="7070" actId="478"/>
          <ac:picMkLst>
            <pc:docMk/>
            <pc:sldMk cId="1880643921" sldId="779"/>
            <ac:picMk id="10" creationId="{5B3EA85B-FDA0-4172-57B6-73A03355AAFA}"/>
          </ac:picMkLst>
        </pc:picChg>
        <pc:picChg chg="mod modCrop">
          <ac:chgData name="Alvaro Arenas Pingarron - BAS" userId="523a5efc-320f-455d-9ea4-37721a87b615" providerId="ADAL" clId="{61A9AA30-ED44-42F8-828B-1084F1CD91DE}" dt="2023-04-20T15:59:35.812" v="7554" actId="1076"/>
          <ac:picMkLst>
            <pc:docMk/>
            <pc:sldMk cId="1880643921" sldId="779"/>
            <ac:picMk id="12" creationId="{CBF40E80-589F-5DA8-0725-6F4931416C77}"/>
          </ac:picMkLst>
        </pc:picChg>
        <pc:picChg chg="mod">
          <ac:chgData name="Alvaro Arenas Pingarron - BAS" userId="523a5efc-320f-455d-9ea4-37721a87b615" providerId="ADAL" clId="{61A9AA30-ED44-42F8-828B-1084F1CD91DE}" dt="2023-04-20T15:06:09.940" v="7082"/>
          <ac:picMkLst>
            <pc:docMk/>
            <pc:sldMk cId="1880643921" sldId="779"/>
            <ac:picMk id="15" creationId="{BC12D9F0-2696-8AB3-3C56-11DA98038F54}"/>
          </ac:picMkLst>
        </pc:picChg>
        <pc:picChg chg="mod">
          <ac:chgData name="Alvaro Arenas Pingarron - BAS" userId="523a5efc-320f-455d-9ea4-37721a87b615" providerId="ADAL" clId="{61A9AA30-ED44-42F8-828B-1084F1CD91DE}" dt="2023-04-20T15:06:09.940" v="7082"/>
          <ac:picMkLst>
            <pc:docMk/>
            <pc:sldMk cId="1880643921" sldId="779"/>
            <ac:picMk id="20" creationId="{2A90B29B-441F-CA89-4EF3-76E5657630E2}"/>
          </ac:picMkLst>
        </pc:picChg>
        <pc:picChg chg="mod">
          <ac:chgData name="Alvaro Arenas Pingarron - BAS" userId="523a5efc-320f-455d-9ea4-37721a87b615" providerId="ADAL" clId="{61A9AA30-ED44-42F8-828B-1084F1CD91DE}" dt="2023-04-20T15:06:09.940" v="7082"/>
          <ac:picMkLst>
            <pc:docMk/>
            <pc:sldMk cId="1880643921" sldId="779"/>
            <ac:picMk id="21" creationId="{E79D05D1-EF01-488C-A6B7-177B66F6C007}"/>
          </ac:picMkLst>
        </pc:picChg>
        <pc:picChg chg="add mod modCrop">
          <ac:chgData name="Alvaro Arenas Pingarron - BAS" userId="523a5efc-320f-455d-9ea4-37721a87b615" providerId="ADAL" clId="{61A9AA30-ED44-42F8-828B-1084F1CD91DE}" dt="2023-04-20T15:35:17.787" v="7314" actId="1036"/>
          <ac:picMkLst>
            <pc:docMk/>
            <pc:sldMk cId="1880643921" sldId="779"/>
            <ac:picMk id="24" creationId="{1A35080A-21E7-6963-6801-6ED7B73D5E5A}"/>
          </ac:picMkLst>
        </pc:picChg>
        <pc:cxnChg chg="mod">
          <ac:chgData name="Alvaro Arenas Pingarron - BAS" userId="523a5efc-320f-455d-9ea4-37721a87b615" providerId="ADAL" clId="{61A9AA30-ED44-42F8-828B-1084F1CD91DE}" dt="2023-04-20T15:06:09.940" v="7082"/>
          <ac:cxnSpMkLst>
            <pc:docMk/>
            <pc:sldMk cId="1880643921" sldId="779"/>
            <ac:cxnSpMk id="17" creationId="{DA9B7A07-EFD2-3B09-9A0C-B83D8778C116}"/>
          </ac:cxnSpMkLst>
        </pc:cxnChg>
        <pc:cxnChg chg="mod">
          <ac:chgData name="Alvaro Arenas Pingarron - BAS" userId="523a5efc-320f-455d-9ea4-37721a87b615" providerId="ADAL" clId="{61A9AA30-ED44-42F8-828B-1084F1CD91DE}" dt="2023-04-20T15:06:09.940" v="7082"/>
          <ac:cxnSpMkLst>
            <pc:docMk/>
            <pc:sldMk cId="1880643921" sldId="779"/>
            <ac:cxnSpMk id="19" creationId="{32594AD2-1875-A5C6-0385-59E1AC4EC95C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06:23.285" v="10283"/>
        <pc:sldMkLst>
          <pc:docMk/>
          <pc:sldMk cId="1256524100" sldId="780"/>
        </pc:sldMkLst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5:37:20.450" v="7322" actId="20577"/>
          <ac:spMkLst>
            <pc:docMk/>
            <pc:sldMk cId="1256524100" sldId="780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20T15:33:04.193" v="7289" actId="1037"/>
          <ac:spMkLst>
            <pc:docMk/>
            <pc:sldMk cId="1256524100" sldId="780"/>
            <ac:spMk id="10" creationId="{2F6AFC0C-75CA-804B-0495-54988ECD5E14}"/>
          </ac:spMkLst>
        </pc:spChg>
        <pc:spChg chg="del">
          <ac:chgData name="Alvaro Arenas Pingarron - BAS" userId="523a5efc-320f-455d-9ea4-37721a87b615" providerId="ADAL" clId="{61A9AA30-ED44-42F8-828B-1084F1CD91DE}" dt="2023-04-21T14:06:22.905" v="10282" actId="478"/>
          <ac:spMkLst>
            <pc:docMk/>
            <pc:sldMk cId="1256524100" sldId="780"/>
            <ac:spMk id="11" creationId="{6E392C74-93B8-BB40-79DC-C7E5E6F03C3D}"/>
          </ac:spMkLst>
        </pc:spChg>
        <pc:spChg chg="del">
          <ac:chgData name="Alvaro Arenas Pingarron - BAS" userId="523a5efc-320f-455d-9ea4-37721a87b615" providerId="ADAL" clId="{61A9AA30-ED44-42F8-828B-1084F1CD91DE}" dt="2023-04-20T15:08:57.317" v="7126" actId="478"/>
          <ac:spMkLst>
            <pc:docMk/>
            <pc:sldMk cId="1256524100" sldId="780"/>
            <ac:spMk id="13" creationId="{65ABB600-CB0D-FA91-20C7-5E025E726823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3" creationId="{F5EFC70C-87F8-191D-FF8B-20A7766DBFE8}"/>
          </ac:spMkLst>
        </pc:spChg>
        <pc:spChg chg="del">
          <ac:chgData name="Alvaro Arenas Pingarron - BAS" userId="523a5efc-320f-455d-9ea4-37721a87b615" providerId="ADAL" clId="{61A9AA30-ED44-42F8-828B-1084F1CD91DE}" dt="2023-04-20T15:08:57.317" v="7126" actId="478"/>
          <ac:spMkLst>
            <pc:docMk/>
            <pc:sldMk cId="1256524100" sldId="780"/>
            <ac:spMk id="14" creationId="{8A6603FF-E813-448F-07D8-04EEEA0DC512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4" creationId="{F4329E1C-58F1-D0CF-402D-FB8E6FCB7C41}"/>
          </ac:spMkLst>
        </pc:spChg>
        <pc:spChg chg="del">
          <ac:chgData name="Alvaro Arenas Pingarron - BAS" userId="523a5efc-320f-455d-9ea4-37721a87b615" providerId="ADAL" clId="{61A9AA30-ED44-42F8-828B-1084F1CD91DE}" dt="2023-04-20T15:08:57.317" v="7126" actId="478"/>
          <ac:spMkLst>
            <pc:docMk/>
            <pc:sldMk cId="1256524100" sldId="780"/>
            <ac:spMk id="15" creationId="{2A051398-904E-9105-D16F-1274215B6D3C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5" creationId="{2A690E54-4F1D-26EF-06BF-790CAE0A36E7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6" creationId="{2EF4ED78-3307-A176-1977-6AA5873D7C8C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7" creationId="{4401903C-1647-B952-86C8-25856AFE75CC}"/>
          </ac:spMkLst>
        </pc:spChg>
        <pc:spChg chg="mod">
          <ac:chgData name="Alvaro Arenas Pingarron - BAS" userId="523a5efc-320f-455d-9ea4-37721a87b615" providerId="ADAL" clId="{61A9AA30-ED44-42F8-828B-1084F1CD91DE}" dt="2023-04-20T15:37:38.791" v="7324" actId="1036"/>
          <ac:spMkLst>
            <pc:docMk/>
            <pc:sldMk cId="1256524100" sldId="780"/>
            <ac:spMk id="18" creationId="{751E354B-D67C-4FE1-6CA6-BE95EF52092F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8" creationId="{9A6390F1-30C7-7393-29B9-EBBCE40477ED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19" creationId="{59F95C15-3C0A-77B5-58CB-980970DD0D18}"/>
          </ac:spMkLst>
        </pc:spChg>
        <pc:spChg chg="mod">
          <ac:chgData name="Alvaro Arenas Pingarron - BAS" userId="523a5efc-320f-455d-9ea4-37721a87b615" providerId="ADAL" clId="{61A9AA30-ED44-42F8-828B-1084F1CD91DE}" dt="2023-04-20T15:37:38.791" v="7324" actId="1036"/>
          <ac:spMkLst>
            <pc:docMk/>
            <pc:sldMk cId="1256524100" sldId="780"/>
            <ac:spMk id="19" creationId="{7629CC26-3CAF-A811-10BD-C0D341612370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20" creationId="{52BE9BA9-A340-F3CD-D055-57761ED4FBAF}"/>
          </ac:spMkLst>
        </pc:spChg>
        <pc:spChg chg="mod">
          <ac:chgData name="Alvaro Arenas Pingarron - BAS" userId="523a5efc-320f-455d-9ea4-37721a87b615" providerId="ADAL" clId="{61A9AA30-ED44-42F8-828B-1084F1CD91DE}" dt="2023-04-20T15:37:38.791" v="7324" actId="1036"/>
          <ac:spMkLst>
            <pc:docMk/>
            <pc:sldMk cId="1256524100" sldId="780"/>
            <ac:spMk id="20" creationId="{F345A154-9029-5AA2-C942-B8DAC23EFD1A}"/>
          </ac:spMkLst>
        </pc:spChg>
        <pc:spChg chg="add del mod">
          <ac:chgData name="Alvaro Arenas Pingarron - BAS" userId="523a5efc-320f-455d-9ea4-37721a87b615" providerId="ADAL" clId="{61A9AA30-ED44-42F8-828B-1084F1CD91DE}" dt="2023-04-20T15:36:35.860" v="7317" actId="478"/>
          <ac:spMkLst>
            <pc:docMk/>
            <pc:sldMk cId="1256524100" sldId="780"/>
            <ac:spMk id="21" creationId="{102C6BBF-33CD-646E-134E-6174813B0173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21" creationId="{16064643-5CCC-1EAE-F345-5B708C66B36B}"/>
          </ac:spMkLst>
        </pc:spChg>
        <pc:spChg chg="add mod">
          <ac:chgData name="Alvaro Arenas Pingarron - BAS" userId="523a5efc-320f-455d-9ea4-37721a87b615" providerId="ADAL" clId="{61A9AA30-ED44-42F8-828B-1084F1CD91DE}" dt="2023-04-21T14:06:23.285" v="10283"/>
          <ac:spMkLst>
            <pc:docMk/>
            <pc:sldMk cId="1256524100" sldId="780"/>
            <ac:spMk id="22" creationId="{C953AEA9-486E-1432-65CE-20FDCFB632BA}"/>
          </ac:spMkLst>
        </pc:spChg>
        <pc:spChg chg="add del mod">
          <ac:chgData name="Alvaro Arenas Pingarron - BAS" userId="523a5efc-320f-455d-9ea4-37721a87b615" providerId="ADAL" clId="{61A9AA30-ED44-42F8-828B-1084F1CD91DE}" dt="2023-04-20T15:36:35.860" v="7317" actId="478"/>
          <ac:spMkLst>
            <pc:docMk/>
            <pc:sldMk cId="1256524100" sldId="780"/>
            <ac:spMk id="22" creationId="{E9399319-18A1-8AF5-651E-78215C3815BA}"/>
          </ac:spMkLst>
        </pc:spChg>
        <pc:spChg chg="add mod">
          <ac:chgData name="Alvaro Arenas Pingarron - BAS" userId="523a5efc-320f-455d-9ea4-37721a87b615" providerId="ADAL" clId="{61A9AA30-ED44-42F8-828B-1084F1CD91DE}" dt="2023-04-20T15:36:36.686" v="7318"/>
          <ac:spMkLst>
            <pc:docMk/>
            <pc:sldMk cId="1256524100" sldId="780"/>
            <ac:spMk id="23" creationId="{6663F8B9-B89D-0FD2-9171-77DD5920D24C}"/>
          </ac:spMkLst>
        </pc:spChg>
        <pc:spChg chg="add mod">
          <ac:chgData name="Alvaro Arenas Pingarron - BAS" userId="523a5efc-320f-455d-9ea4-37721a87b615" providerId="ADAL" clId="{61A9AA30-ED44-42F8-828B-1084F1CD91DE}" dt="2023-04-20T15:36:36.686" v="7318"/>
          <ac:spMkLst>
            <pc:docMk/>
            <pc:sldMk cId="1256524100" sldId="780"/>
            <ac:spMk id="24" creationId="{CFEE75AC-2D87-A7C5-CFE4-57A4E3C253D2}"/>
          </ac:spMkLst>
        </pc:spChg>
        <pc:spChg chg="mod">
          <ac:chgData name="Alvaro Arenas Pingarron - BAS" userId="523a5efc-320f-455d-9ea4-37721a87b615" providerId="ADAL" clId="{61A9AA30-ED44-42F8-828B-1084F1CD91DE}" dt="2023-04-20T16:06:26.738" v="7709" actId="1035"/>
          <ac:spMkLst>
            <pc:docMk/>
            <pc:sldMk cId="1256524100" sldId="780"/>
            <ac:spMk id="26" creationId="{E00490BB-CC79-0D51-BBC0-D75FEF89F28F}"/>
          </ac:spMkLst>
        </pc:spChg>
        <pc:spChg chg="mod">
          <ac:chgData name="Alvaro Arenas Pingarron - BAS" userId="523a5efc-320f-455d-9ea4-37721a87b615" providerId="ADAL" clId="{61A9AA30-ED44-42F8-828B-1084F1CD91DE}" dt="2023-04-20T16:06:17.023" v="7708" actId="555"/>
          <ac:spMkLst>
            <pc:docMk/>
            <pc:sldMk cId="1256524100" sldId="780"/>
            <ac:spMk id="27" creationId="{6502E2FF-3C1E-B3F0-EAA4-DDE7C6B172B6}"/>
          </ac:spMkLst>
        </pc:spChg>
        <pc:spChg chg="mod">
          <ac:chgData name="Alvaro Arenas Pingarron - BAS" userId="523a5efc-320f-455d-9ea4-37721a87b615" providerId="ADAL" clId="{61A9AA30-ED44-42F8-828B-1084F1CD91DE}" dt="2023-04-20T16:05:22.464" v="7682" actId="12788"/>
          <ac:spMkLst>
            <pc:docMk/>
            <pc:sldMk cId="1256524100" sldId="780"/>
            <ac:spMk id="28" creationId="{B424E198-D4FF-84CC-FB12-333044D29059}"/>
          </ac:spMkLst>
        </pc:spChg>
        <pc:spChg chg="add mod">
          <ac:chgData name="Alvaro Arenas Pingarron - BAS" userId="523a5efc-320f-455d-9ea4-37721a87b615" providerId="ADAL" clId="{61A9AA30-ED44-42F8-828B-1084F1CD91DE}" dt="2023-04-20T16:13:14.492" v="7797" actId="1037"/>
          <ac:spMkLst>
            <pc:docMk/>
            <pc:sldMk cId="1256524100" sldId="780"/>
            <ac:spMk id="29" creationId="{B2F683F5-FA4A-4236-8AEA-21E65300317C}"/>
          </ac:spMkLst>
        </pc:spChg>
        <pc:spChg chg="add mod">
          <ac:chgData name="Alvaro Arenas Pingarron - BAS" userId="523a5efc-320f-455d-9ea4-37721a87b615" providerId="ADAL" clId="{61A9AA30-ED44-42F8-828B-1084F1CD91DE}" dt="2023-04-20T16:13:16.741" v="7800" actId="1038"/>
          <ac:spMkLst>
            <pc:docMk/>
            <pc:sldMk cId="1256524100" sldId="780"/>
            <ac:spMk id="30" creationId="{D82BE9C7-73D8-543D-F85B-EE4A89551B40}"/>
          </ac:spMkLst>
        </pc:spChg>
        <pc:spChg chg="del mod">
          <ac:chgData name="Alvaro Arenas Pingarron - BAS" userId="523a5efc-320f-455d-9ea4-37721a87b615" providerId="ADAL" clId="{61A9AA30-ED44-42F8-828B-1084F1CD91DE}" dt="2023-04-20T16:10:27.797" v="7767" actId="478"/>
          <ac:spMkLst>
            <pc:docMk/>
            <pc:sldMk cId="1256524100" sldId="780"/>
            <ac:spMk id="32" creationId="{45CF4F6D-71BD-316B-822C-48DA59F11072}"/>
          </ac:spMkLst>
        </pc:spChg>
        <pc:spChg chg="mod topLvl">
          <ac:chgData name="Alvaro Arenas Pingarron - BAS" userId="523a5efc-320f-455d-9ea4-37721a87b615" providerId="ADAL" clId="{61A9AA30-ED44-42F8-828B-1084F1CD91DE}" dt="2023-04-20T16:13:00.449" v="7792" actId="164"/>
          <ac:spMkLst>
            <pc:docMk/>
            <pc:sldMk cId="1256524100" sldId="780"/>
            <ac:spMk id="33" creationId="{875B6C66-7738-1B27-99E9-51669DD9ABC8}"/>
          </ac:spMkLst>
        </pc:spChg>
        <pc:spChg chg="del mod topLvl">
          <ac:chgData name="Alvaro Arenas Pingarron - BAS" userId="523a5efc-320f-455d-9ea4-37721a87b615" providerId="ADAL" clId="{61A9AA30-ED44-42F8-828B-1084F1CD91DE}" dt="2023-04-20T16:12:15.037" v="7785" actId="478"/>
          <ac:spMkLst>
            <pc:docMk/>
            <pc:sldMk cId="1256524100" sldId="780"/>
            <ac:spMk id="34" creationId="{62E42F16-6858-D232-D7B0-AB7C5BB9850D}"/>
          </ac:spMkLst>
        </pc:spChg>
        <pc:spChg chg="del mod topLvl">
          <ac:chgData name="Alvaro Arenas Pingarron - BAS" userId="523a5efc-320f-455d-9ea4-37721a87b615" providerId="ADAL" clId="{61A9AA30-ED44-42F8-828B-1084F1CD91DE}" dt="2023-04-20T16:12:18.716" v="7786" actId="478"/>
          <ac:spMkLst>
            <pc:docMk/>
            <pc:sldMk cId="1256524100" sldId="780"/>
            <ac:spMk id="35" creationId="{63F0DF0B-5826-DA43-91AC-AFA4DB3C546D}"/>
          </ac:spMkLst>
        </pc:spChg>
        <pc:spChg chg="add mod topLvl">
          <ac:chgData name="Alvaro Arenas Pingarron - BAS" userId="523a5efc-320f-455d-9ea4-37721a87b615" providerId="ADAL" clId="{61A9AA30-ED44-42F8-828B-1084F1CD91DE}" dt="2023-04-20T16:13:00.449" v="7792" actId="164"/>
          <ac:spMkLst>
            <pc:docMk/>
            <pc:sldMk cId="1256524100" sldId="780"/>
            <ac:spMk id="36" creationId="{C804A25D-8861-35AD-051B-CD97D104C209}"/>
          </ac:spMkLst>
        </pc:spChg>
        <pc:spChg chg="add del mod">
          <ac:chgData name="Alvaro Arenas Pingarron - BAS" userId="523a5efc-320f-455d-9ea4-37721a87b615" providerId="ADAL" clId="{61A9AA30-ED44-42F8-828B-1084F1CD91DE}" dt="2023-04-20T16:12:29.351" v="7788"/>
          <ac:spMkLst>
            <pc:docMk/>
            <pc:sldMk cId="1256524100" sldId="780"/>
            <ac:spMk id="39" creationId="{5CDECD21-AF4E-AE38-6397-02FEBEB4BA5C}"/>
          </ac:spMkLst>
        </pc:spChg>
        <pc:spChg chg="add mod">
          <ac:chgData name="Alvaro Arenas Pingarron - BAS" userId="523a5efc-320f-455d-9ea4-37721a87b615" providerId="ADAL" clId="{61A9AA30-ED44-42F8-828B-1084F1CD91DE}" dt="2023-04-20T16:13:00.449" v="7792" actId="164"/>
          <ac:spMkLst>
            <pc:docMk/>
            <pc:sldMk cId="1256524100" sldId="780"/>
            <ac:spMk id="40" creationId="{ED9E56CB-E690-70CF-3638-A293EBCE90F1}"/>
          </ac:spMkLst>
        </pc:spChg>
        <pc:spChg chg="add mod">
          <ac:chgData name="Alvaro Arenas Pingarron - BAS" userId="523a5efc-320f-455d-9ea4-37721a87b615" providerId="ADAL" clId="{61A9AA30-ED44-42F8-828B-1084F1CD91DE}" dt="2023-04-20T16:13:00.449" v="7792" actId="164"/>
          <ac:spMkLst>
            <pc:docMk/>
            <pc:sldMk cId="1256524100" sldId="780"/>
            <ac:spMk id="41" creationId="{F0EEF69E-3A0C-846B-B6BE-B9859A7DD69B}"/>
          </ac:spMkLst>
        </pc:spChg>
        <pc:spChg chg="mod">
          <ac:chgData name="Alvaro Arenas Pingarron - BAS" userId="523a5efc-320f-455d-9ea4-37721a87b615" providerId="ADAL" clId="{61A9AA30-ED44-42F8-828B-1084F1CD91DE}" dt="2023-04-20T16:34:01.757" v="7839"/>
          <ac:spMkLst>
            <pc:docMk/>
            <pc:sldMk cId="1256524100" sldId="780"/>
            <ac:spMk id="45" creationId="{4974E107-86D8-5A41-993D-2ABAD0DB94B4}"/>
          </ac:spMkLst>
        </pc:spChg>
        <pc:spChg chg="mod">
          <ac:chgData name="Alvaro Arenas Pingarron - BAS" userId="523a5efc-320f-455d-9ea4-37721a87b615" providerId="ADAL" clId="{61A9AA30-ED44-42F8-828B-1084F1CD91DE}" dt="2023-04-20T16:35:02.729" v="7900" actId="14100"/>
          <ac:spMkLst>
            <pc:docMk/>
            <pc:sldMk cId="1256524100" sldId="780"/>
            <ac:spMk id="46" creationId="{8DF2E8BC-810A-7E12-26F1-9E38191B7E35}"/>
          </ac:spMkLst>
        </pc:spChg>
        <pc:spChg chg="mod">
          <ac:chgData name="Alvaro Arenas Pingarron - BAS" userId="523a5efc-320f-455d-9ea4-37721a87b615" providerId="ADAL" clId="{61A9AA30-ED44-42F8-828B-1084F1CD91DE}" dt="2023-04-20T16:34:01.757" v="7839"/>
          <ac:spMkLst>
            <pc:docMk/>
            <pc:sldMk cId="1256524100" sldId="780"/>
            <ac:spMk id="47" creationId="{420CD2D2-DBB9-581B-77E4-172F9D843A2B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53" creationId="{AFA3A91F-3287-40A9-14E4-FA8B47E31EE1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54" creationId="{3238868E-E5D3-B2C7-91F8-A122D2F984C9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55" creationId="{BDA722B1-032F-C71F-07BB-E57AF3C3AC31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57" creationId="{6D781137-E15B-826B-16EC-C8C30FFDA3B4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58" creationId="{4A86EB68-F3EE-0E05-B01A-E6BA3E7C10F4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59" creationId="{3DAE2A86-A89E-8641-623A-3711C56DD6DB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64" creationId="{12E9C902-930C-9B2B-0145-587F7BEAF657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65" creationId="{260743B6-BC7E-8D80-3109-9E8B006319E1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66" creationId="{153E8FF2-3AAB-053D-752B-D179FFCE4F99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68" creationId="{1E923A61-C41F-1911-DC35-BA2CE138C3F4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69" creationId="{655A45C0-6D75-7B1B-1490-4178029CABC6}"/>
          </ac:spMkLst>
        </pc:spChg>
        <pc:spChg chg="mod">
          <ac:chgData name="Alvaro Arenas Pingarron - BAS" userId="523a5efc-320f-455d-9ea4-37721a87b615" providerId="ADAL" clId="{61A9AA30-ED44-42F8-828B-1084F1CD91DE}" dt="2023-04-20T16:49:07.225" v="8059"/>
          <ac:spMkLst>
            <pc:docMk/>
            <pc:sldMk cId="1256524100" sldId="780"/>
            <ac:spMk id="70" creationId="{0E1F17AF-AE70-09C8-4F26-BFC9335B9D7A}"/>
          </ac:spMkLst>
        </pc:spChg>
        <pc:spChg chg="mod">
          <ac:chgData name="Alvaro Arenas Pingarron - BAS" userId="523a5efc-320f-455d-9ea4-37721a87b615" providerId="ADAL" clId="{61A9AA30-ED44-42F8-828B-1084F1CD91DE}" dt="2023-04-20T16:53:03.333" v="8116"/>
          <ac:spMkLst>
            <pc:docMk/>
            <pc:sldMk cId="1256524100" sldId="780"/>
            <ac:spMk id="76" creationId="{3A8819F1-0168-2BA1-6702-96486129D59D}"/>
          </ac:spMkLst>
        </pc:spChg>
        <pc:spChg chg="mod">
          <ac:chgData name="Alvaro Arenas Pingarron - BAS" userId="523a5efc-320f-455d-9ea4-37721a87b615" providerId="ADAL" clId="{61A9AA30-ED44-42F8-828B-1084F1CD91DE}" dt="2023-04-20T16:53:03.333" v="8116"/>
          <ac:spMkLst>
            <pc:docMk/>
            <pc:sldMk cId="1256524100" sldId="780"/>
            <ac:spMk id="77" creationId="{D810450D-083A-9DCD-856C-FE7F9D59DB44}"/>
          </ac:spMkLst>
        </pc:spChg>
        <pc:spChg chg="mod">
          <ac:chgData name="Alvaro Arenas Pingarron - BAS" userId="523a5efc-320f-455d-9ea4-37721a87b615" providerId="ADAL" clId="{61A9AA30-ED44-42F8-828B-1084F1CD91DE}" dt="2023-04-20T16:53:03.333" v="8116"/>
          <ac:spMkLst>
            <pc:docMk/>
            <pc:sldMk cId="1256524100" sldId="780"/>
            <ac:spMk id="78" creationId="{B3D693DD-0EBF-FAA5-0E3F-87BD6AAE7141}"/>
          </ac:spMkLst>
        </pc:spChg>
        <pc:spChg chg="mod">
          <ac:chgData name="Alvaro Arenas Pingarron - BAS" userId="523a5efc-320f-455d-9ea4-37721a87b615" providerId="ADAL" clId="{61A9AA30-ED44-42F8-828B-1084F1CD91DE}" dt="2023-04-20T16:53:03.333" v="8116"/>
          <ac:spMkLst>
            <pc:docMk/>
            <pc:sldMk cId="1256524100" sldId="780"/>
            <ac:spMk id="80" creationId="{37B52C0E-4199-9A9A-983F-D68924384136}"/>
          </ac:spMkLst>
        </pc:spChg>
        <pc:spChg chg="mod">
          <ac:chgData name="Alvaro Arenas Pingarron - BAS" userId="523a5efc-320f-455d-9ea4-37721a87b615" providerId="ADAL" clId="{61A9AA30-ED44-42F8-828B-1084F1CD91DE}" dt="2023-04-20T16:53:03.333" v="8116"/>
          <ac:spMkLst>
            <pc:docMk/>
            <pc:sldMk cId="1256524100" sldId="780"/>
            <ac:spMk id="81" creationId="{19B391DE-E6C7-7EE0-6861-89A184081249}"/>
          </ac:spMkLst>
        </pc:spChg>
        <pc:spChg chg="mod">
          <ac:chgData name="Alvaro Arenas Pingarron - BAS" userId="523a5efc-320f-455d-9ea4-37721a87b615" providerId="ADAL" clId="{61A9AA30-ED44-42F8-828B-1084F1CD91DE}" dt="2023-04-20T16:53:03.333" v="8116"/>
          <ac:spMkLst>
            <pc:docMk/>
            <pc:sldMk cId="1256524100" sldId="780"/>
            <ac:spMk id="82" creationId="{B91538CB-1026-586F-F1AB-17D391A90ED7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87" creationId="{ACB608E7-81D6-5B8E-990A-628A3079F9E5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88" creationId="{C7849314-9497-03B9-DD0C-31E0350F1615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89" creationId="{E14072F6-1D14-0EBC-7568-065427A2F102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91" creationId="{45DC8137-3BA1-9679-5A11-4DEA3E818DE0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92" creationId="{A355D258-F9A2-302C-270E-8DC31432DCAB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93" creationId="{6285EE1A-D4FB-8729-CAC8-8086EACACC07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98" creationId="{3083256E-0206-8AFD-588C-B96D9FF6D54D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99" creationId="{D4063B23-7D0F-B875-B155-C37F76B1BD99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100" creationId="{CA7580F2-E216-417A-95A5-C6816097B623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102" creationId="{B8112768-D2D3-6039-5802-47C61A6DFF9D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103" creationId="{DDB3CB78-9BD6-02D3-1D32-F147193D10B3}"/>
          </ac:spMkLst>
        </pc:spChg>
        <pc:spChg chg="mod">
          <ac:chgData name="Alvaro Arenas Pingarron - BAS" userId="523a5efc-320f-455d-9ea4-37721a87b615" providerId="ADAL" clId="{61A9AA30-ED44-42F8-828B-1084F1CD91DE}" dt="2023-04-20T16:56:12.873" v="8152"/>
          <ac:spMkLst>
            <pc:docMk/>
            <pc:sldMk cId="1256524100" sldId="780"/>
            <ac:spMk id="104" creationId="{E1F7E6B9-7009-9967-070D-E95165494EE7}"/>
          </ac:spMkLst>
        </pc:spChg>
        <pc:spChg chg="add mod">
          <ac:chgData name="Alvaro Arenas Pingarron - BAS" userId="523a5efc-320f-455d-9ea4-37721a87b615" providerId="ADAL" clId="{61A9AA30-ED44-42F8-828B-1084F1CD91DE}" dt="2023-04-21T10:08:17.682" v="9274" actId="255"/>
          <ac:spMkLst>
            <pc:docMk/>
            <pc:sldMk cId="1256524100" sldId="780"/>
            <ac:spMk id="107" creationId="{A48891FD-3C9C-BAFF-E5DF-41AEC865B50B}"/>
          </ac:spMkLst>
        </pc:spChg>
        <pc:grpChg chg="add del mod">
          <ac:chgData name="Alvaro Arenas Pingarron - BAS" userId="523a5efc-320f-455d-9ea4-37721a87b615" providerId="ADAL" clId="{61A9AA30-ED44-42F8-828B-1084F1CD91DE}" dt="2023-04-20T16:51:00.439" v="8098" actId="478"/>
          <ac:grpSpMkLst>
            <pc:docMk/>
            <pc:sldMk cId="1256524100" sldId="780"/>
            <ac:grpSpMk id="16" creationId="{E7280203-8434-EB25-5437-8FDF1250C8C8}"/>
          </ac:grpSpMkLst>
        </pc:grpChg>
        <pc:grpChg chg="add del mod">
          <ac:chgData name="Alvaro Arenas Pingarron - BAS" userId="523a5efc-320f-455d-9ea4-37721a87b615" providerId="ADAL" clId="{61A9AA30-ED44-42F8-828B-1084F1CD91DE}" dt="2023-04-20T16:11:58.425" v="7784" actId="478"/>
          <ac:grpSpMkLst>
            <pc:docMk/>
            <pc:sldMk cId="1256524100" sldId="780"/>
            <ac:grpSpMk id="25" creationId="{D2FDC46A-1EA9-27A6-F754-A3E462138E96}"/>
          </ac:grpSpMkLst>
        </pc:grpChg>
        <pc:grpChg chg="add del mod">
          <ac:chgData name="Alvaro Arenas Pingarron - BAS" userId="523a5efc-320f-455d-9ea4-37721a87b615" providerId="ADAL" clId="{61A9AA30-ED44-42F8-828B-1084F1CD91DE}" dt="2023-04-20T16:10:32.779" v="7768" actId="165"/>
          <ac:grpSpMkLst>
            <pc:docMk/>
            <pc:sldMk cId="1256524100" sldId="780"/>
            <ac:grpSpMk id="31" creationId="{83B66619-9ACA-5B56-A360-70838FF9F67A}"/>
          </ac:grpSpMkLst>
        </pc:grpChg>
        <pc:grpChg chg="add del mod">
          <ac:chgData name="Alvaro Arenas Pingarron - BAS" userId="523a5efc-320f-455d-9ea4-37721a87b615" providerId="ADAL" clId="{61A9AA30-ED44-42F8-828B-1084F1CD91DE}" dt="2023-04-20T16:11:43.440" v="7781" actId="165"/>
          <ac:grpSpMkLst>
            <pc:docMk/>
            <pc:sldMk cId="1256524100" sldId="780"/>
            <ac:grpSpMk id="37" creationId="{45A152C6-BA59-6AE9-4CDD-CD55E97E290E}"/>
          </ac:grpSpMkLst>
        </pc:grpChg>
        <pc:grpChg chg="add del mod">
          <ac:chgData name="Alvaro Arenas Pingarron - BAS" userId="523a5efc-320f-455d-9ea4-37721a87b615" providerId="ADAL" clId="{61A9AA30-ED44-42F8-828B-1084F1CD91DE}" dt="2023-04-20T16:12:53.591" v="7791" actId="165"/>
          <ac:grpSpMkLst>
            <pc:docMk/>
            <pc:sldMk cId="1256524100" sldId="780"/>
            <ac:grpSpMk id="38" creationId="{1751D7BD-22B8-A68B-ACE3-87B9895F525A}"/>
          </ac:grpSpMkLst>
        </pc:grpChg>
        <pc:grpChg chg="add mod">
          <ac:chgData name="Alvaro Arenas Pingarron - BAS" userId="523a5efc-320f-455d-9ea4-37721a87b615" providerId="ADAL" clId="{61A9AA30-ED44-42F8-828B-1084F1CD91DE}" dt="2023-04-20T16:13:00.449" v="7792" actId="164"/>
          <ac:grpSpMkLst>
            <pc:docMk/>
            <pc:sldMk cId="1256524100" sldId="780"/>
            <ac:grpSpMk id="42" creationId="{4525AB8A-DC3E-11D5-62D0-E8F2D5B411FC}"/>
          </ac:grpSpMkLst>
        </pc:grpChg>
        <pc:grpChg chg="add del mod">
          <ac:chgData name="Alvaro Arenas Pingarron - BAS" userId="523a5efc-320f-455d-9ea4-37721a87b615" providerId="ADAL" clId="{61A9AA30-ED44-42F8-828B-1084F1CD91DE}" dt="2023-04-20T16:35:40.559" v="7908" actId="478"/>
          <ac:grpSpMkLst>
            <pc:docMk/>
            <pc:sldMk cId="1256524100" sldId="780"/>
            <ac:grpSpMk id="43" creationId="{4A68529A-73DE-7359-16BF-360DF5AD3B8F}"/>
          </ac:grpSpMkLst>
        </pc:grpChg>
        <pc:grpChg chg="add del mod ord">
          <ac:chgData name="Alvaro Arenas Pingarron - BAS" userId="523a5efc-320f-455d-9ea4-37721a87b615" providerId="ADAL" clId="{61A9AA30-ED44-42F8-828B-1084F1CD91DE}" dt="2023-04-20T16:56:27.298" v="8155" actId="478"/>
          <ac:grpSpMkLst>
            <pc:docMk/>
            <pc:sldMk cId="1256524100" sldId="780"/>
            <ac:grpSpMk id="50" creationId="{B2C30B8E-4345-FEF2-3CE3-1CD82A83918D}"/>
          </ac:grpSpMkLst>
        </pc:grpChg>
        <pc:grpChg chg="mod">
          <ac:chgData name="Alvaro Arenas Pingarron - BAS" userId="523a5efc-320f-455d-9ea4-37721a87b615" providerId="ADAL" clId="{61A9AA30-ED44-42F8-828B-1084F1CD91DE}" dt="2023-04-20T16:49:07.225" v="8059"/>
          <ac:grpSpMkLst>
            <pc:docMk/>
            <pc:sldMk cId="1256524100" sldId="780"/>
            <ac:grpSpMk id="51" creationId="{33E0D3A5-6B93-137F-A1AE-C244B4BB056E}"/>
          </ac:grpSpMkLst>
        </pc:grpChg>
        <pc:grpChg chg="mod">
          <ac:chgData name="Alvaro Arenas Pingarron - BAS" userId="523a5efc-320f-455d-9ea4-37721a87b615" providerId="ADAL" clId="{61A9AA30-ED44-42F8-828B-1084F1CD91DE}" dt="2023-04-20T16:49:07.225" v="8059"/>
          <ac:grpSpMkLst>
            <pc:docMk/>
            <pc:sldMk cId="1256524100" sldId="780"/>
            <ac:grpSpMk id="52" creationId="{0DACC4D7-230A-1ED1-DDD1-7A8CC9D08EC9}"/>
          </ac:grpSpMkLst>
        </pc:grpChg>
        <pc:grpChg chg="add del mod">
          <ac:chgData name="Alvaro Arenas Pingarron - BAS" userId="523a5efc-320f-455d-9ea4-37721a87b615" providerId="ADAL" clId="{61A9AA30-ED44-42F8-828B-1084F1CD91DE}" dt="2023-04-20T16:53:08.392" v="8118" actId="21"/>
          <ac:grpSpMkLst>
            <pc:docMk/>
            <pc:sldMk cId="1256524100" sldId="780"/>
            <ac:grpSpMk id="62" creationId="{6CC08CD8-DFC5-994B-A0B6-4B8F3DF25DF7}"/>
          </ac:grpSpMkLst>
        </pc:grpChg>
        <pc:grpChg chg="mod">
          <ac:chgData name="Alvaro Arenas Pingarron - BAS" userId="523a5efc-320f-455d-9ea4-37721a87b615" providerId="ADAL" clId="{61A9AA30-ED44-42F8-828B-1084F1CD91DE}" dt="2023-04-20T16:49:07.225" v="8059"/>
          <ac:grpSpMkLst>
            <pc:docMk/>
            <pc:sldMk cId="1256524100" sldId="780"/>
            <ac:grpSpMk id="63" creationId="{78EE3CBA-4FBF-C6B2-4D7A-0D4C37BB5CEA}"/>
          </ac:grpSpMkLst>
        </pc:grpChg>
        <pc:grpChg chg="add del mod">
          <ac:chgData name="Alvaro Arenas Pingarron - BAS" userId="523a5efc-320f-455d-9ea4-37721a87b615" providerId="ADAL" clId="{61A9AA30-ED44-42F8-828B-1084F1CD91DE}" dt="2023-04-20T16:53:08.392" v="8118" actId="21"/>
          <ac:grpSpMkLst>
            <pc:docMk/>
            <pc:sldMk cId="1256524100" sldId="780"/>
            <ac:grpSpMk id="73" creationId="{EE428E18-0974-58A9-C3FA-F1DF9DA56D07}"/>
          </ac:grpSpMkLst>
        </pc:grpChg>
        <pc:grpChg chg="mod">
          <ac:chgData name="Alvaro Arenas Pingarron - BAS" userId="523a5efc-320f-455d-9ea4-37721a87b615" providerId="ADAL" clId="{61A9AA30-ED44-42F8-828B-1084F1CD91DE}" dt="2023-04-20T16:53:03.333" v="8116"/>
          <ac:grpSpMkLst>
            <pc:docMk/>
            <pc:sldMk cId="1256524100" sldId="780"/>
            <ac:grpSpMk id="74" creationId="{4375B5B7-48B0-E2BC-4982-9B28F9E8EA82}"/>
          </ac:grpSpMkLst>
        </pc:grpChg>
        <pc:grpChg chg="mod">
          <ac:chgData name="Alvaro Arenas Pingarron - BAS" userId="523a5efc-320f-455d-9ea4-37721a87b615" providerId="ADAL" clId="{61A9AA30-ED44-42F8-828B-1084F1CD91DE}" dt="2023-04-20T16:53:03.333" v="8116"/>
          <ac:grpSpMkLst>
            <pc:docMk/>
            <pc:sldMk cId="1256524100" sldId="780"/>
            <ac:grpSpMk id="75" creationId="{EBA9522F-DE76-B188-3500-8481BA88E0FD}"/>
          </ac:grpSpMkLst>
        </pc:grpChg>
        <pc:grpChg chg="add del mod">
          <ac:chgData name="Alvaro Arenas Pingarron - BAS" userId="523a5efc-320f-455d-9ea4-37721a87b615" providerId="ADAL" clId="{61A9AA30-ED44-42F8-828B-1084F1CD91DE}" dt="2023-04-20T16:56:50.452" v="8160" actId="21"/>
          <ac:grpSpMkLst>
            <pc:docMk/>
            <pc:sldMk cId="1256524100" sldId="780"/>
            <ac:grpSpMk id="85" creationId="{75CEE927-CE25-833D-AC63-4B4863523C28}"/>
          </ac:grpSpMkLst>
        </pc:grpChg>
        <pc:grpChg chg="mod">
          <ac:chgData name="Alvaro Arenas Pingarron - BAS" userId="523a5efc-320f-455d-9ea4-37721a87b615" providerId="ADAL" clId="{61A9AA30-ED44-42F8-828B-1084F1CD91DE}" dt="2023-04-20T16:56:12.873" v="8152"/>
          <ac:grpSpMkLst>
            <pc:docMk/>
            <pc:sldMk cId="1256524100" sldId="780"/>
            <ac:grpSpMk id="86" creationId="{F0FFCFD6-D1F1-4FC3-8B42-327FFEF7A6B1}"/>
          </ac:grpSpMkLst>
        </pc:grpChg>
        <pc:grpChg chg="add mod ord">
          <ac:chgData name="Alvaro Arenas Pingarron - BAS" userId="523a5efc-320f-455d-9ea4-37721a87b615" providerId="ADAL" clId="{61A9AA30-ED44-42F8-828B-1084F1CD91DE}" dt="2023-04-20T16:56:31.142" v="8156" actId="166"/>
          <ac:grpSpMkLst>
            <pc:docMk/>
            <pc:sldMk cId="1256524100" sldId="780"/>
            <ac:grpSpMk id="96" creationId="{CA1D9C23-B8FE-16ED-C3D8-4E4B0FD7C807}"/>
          </ac:grpSpMkLst>
        </pc:grpChg>
        <pc:grpChg chg="mod">
          <ac:chgData name="Alvaro Arenas Pingarron - BAS" userId="523a5efc-320f-455d-9ea4-37721a87b615" providerId="ADAL" clId="{61A9AA30-ED44-42F8-828B-1084F1CD91DE}" dt="2023-04-20T16:56:12.873" v="8152"/>
          <ac:grpSpMkLst>
            <pc:docMk/>
            <pc:sldMk cId="1256524100" sldId="780"/>
            <ac:grpSpMk id="97" creationId="{F9ED94F4-A583-A646-D59C-CA4AC149408F}"/>
          </ac:grpSpMkLst>
        </pc:grpChg>
        <pc:picChg chg="mod modCrop">
          <ac:chgData name="Alvaro Arenas Pingarron - BAS" userId="523a5efc-320f-455d-9ea4-37721a87b615" providerId="ADAL" clId="{61A9AA30-ED44-42F8-828B-1084F1CD91DE}" dt="2023-04-20T17:20:28.973" v="8235" actId="732"/>
          <ac:picMkLst>
            <pc:docMk/>
            <pc:sldMk cId="1256524100" sldId="780"/>
            <ac:picMk id="12" creationId="{F429053A-0308-4F40-2ECB-851FADADEE5D}"/>
          </ac:picMkLst>
        </pc:picChg>
        <pc:picChg chg="mod">
          <ac:chgData name="Alvaro Arenas Pingarron - BAS" userId="523a5efc-320f-455d-9ea4-37721a87b615" providerId="ADAL" clId="{61A9AA30-ED44-42F8-828B-1084F1CD91DE}" dt="2023-04-20T15:37:38.791" v="7324" actId="1036"/>
          <ac:picMkLst>
            <pc:docMk/>
            <pc:sldMk cId="1256524100" sldId="780"/>
            <ac:picMk id="17" creationId="{471AF38D-3AD2-84BD-BB96-A4DBB1E78270}"/>
          </ac:picMkLst>
        </pc:picChg>
        <pc:picChg chg="mod">
          <ac:chgData name="Alvaro Arenas Pingarron - BAS" userId="523a5efc-320f-455d-9ea4-37721a87b615" providerId="ADAL" clId="{61A9AA30-ED44-42F8-828B-1084F1CD91DE}" dt="2023-04-20T16:34:01.757" v="7839"/>
          <ac:picMkLst>
            <pc:docMk/>
            <pc:sldMk cId="1256524100" sldId="780"/>
            <ac:picMk id="49" creationId="{C9887B79-4A10-A1D2-1DD3-EE71528FF5FC}"/>
          </ac:picMkLst>
        </pc:picChg>
        <pc:picChg chg="mod">
          <ac:chgData name="Alvaro Arenas Pingarron - BAS" userId="523a5efc-320f-455d-9ea4-37721a87b615" providerId="ADAL" clId="{61A9AA30-ED44-42F8-828B-1084F1CD91DE}" dt="2023-04-20T16:49:07.225" v="8059"/>
          <ac:picMkLst>
            <pc:docMk/>
            <pc:sldMk cId="1256524100" sldId="780"/>
            <ac:picMk id="61" creationId="{82A69BBF-4843-71EB-1D42-786CEA9C0D01}"/>
          </ac:picMkLst>
        </pc:picChg>
        <pc:picChg chg="mod">
          <ac:chgData name="Alvaro Arenas Pingarron - BAS" userId="523a5efc-320f-455d-9ea4-37721a87b615" providerId="ADAL" clId="{61A9AA30-ED44-42F8-828B-1084F1CD91DE}" dt="2023-04-20T16:49:07.225" v="8059"/>
          <ac:picMkLst>
            <pc:docMk/>
            <pc:sldMk cId="1256524100" sldId="780"/>
            <ac:picMk id="72" creationId="{2789FA84-37F6-0CCC-4980-9D97FE2A70C9}"/>
          </ac:picMkLst>
        </pc:picChg>
        <pc:picChg chg="mod">
          <ac:chgData name="Alvaro Arenas Pingarron - BAS" userId="523a5efc-320f-455d-9ea4-37721a87b615" providerId="ADAL" clId="{61A9AA30-ED44-42F8-828B-1084F1CD91DE}" dt="2023-04-20T16:53:03.333" v="8116"/>
          <ac:picMkLst>
            <pc:docMk/>
            <pc:sldMk cId="1256524100" sldId="780"/>
            <ac:picMk id="84" creationId="{A8EBC0AA-909D-AFB0-DA6F-E72ADBAB3F8C}"/>
          </ac:picMkLst>
        </pc:picChg>
        <pc:picChg chg="mod">
          <ac:chgData name="Alvaro Arenas Pingarron - BAS" userId="523a5efc-320f-455d-9ea4-37721a87b615" providerId="ADAL" clId="{61A9AA30-ED44-42F8-828B-1084F1CD91DE}" dt="2023-04-20T16:56:12.873" v="8152"/>
          <ac:picMkLst>
            <pc:docMk/>
            <pc:sldMk cId="1256524100" sldId="780"/>
            <ac:picMk id="95" creationId="{63C453CC-C0E9-347D-74B5-7D6C99CD6800}"/>
          </ac:picMkLst>
        </pc:picChg>
        <pc:picChg chg="mod">
          <ac:chgData name="Alvaro Arenas Pingarron - BAS" userId="523a5efc-320f-455d-9ea4-37721a87b615" providerId="ADAL" clId="{61A9AA30-ED44-42F8-828B-1084F1CD91DE}" dt="2023-04-20T16:56:12.873" v="8152"/>
          <ac:picMkLst>
            <pc:docMk/>
            <pc:sldMk cId="1256524100" sldId="780"/>
            <ac:picMk id="106" creationId="{E44E9EBA-2117-F893-375A-173BAC29DC2B}"/>
          </ac:picMkLst>
        </pc:picChg>
        <pc:cxnChg chg="mod">
          <ac:chgData name="Alvaro Arenas Pingarron - BAS" userId="523a5efc-320f-455d-9ea4-37721a87b615" providerId="ADAL" clId="{61A9AA30-ED44-42F8-828B-1084F1CD91DE}" dt="2023-04-20T16:34:32.643" v="7881" actId="1038"/>
          <ac:cxnSpMkLst>
            <pc:docMk/>
            <pc:sldMk cId="1256524100" sldId="780"/>
            <ac:cxnSpMk id="44" creationId="{DB23AB92-6005-25CA-6180-06D55A03245C}"/>
          </ac:cxnSpMkLst>
        </pc:cxnChg>
        <pc:cxnChg chg="mod">
          <ac:chgData name="Alvaro Arenas Pingarron - BAS" userId="523a5efc-320f-455d-9ea4-37721a87b615" providerId="ADAL" clId="{61A9AA30-ED44-42F8-828B-1084F1CD91DE}" dt="2023-04-20T16:34:13.370" v="7853" actId="14100"/>
          <ac:cxnSpMkLst>
            <pc:docMk/>
            <pc:sldMk cId="1256524100" sldId="780"/>
            <ac:cxnSpMk id="48" creationId="{478EEBFC-E426-5FAF-18C5-D0B167C1A217}"/>
          </ac:cxnSpMkLst>
        </pc:cxnChg>
        <pc:cxnChg chg="mod">
          <ac:chgData name="Alvaro Arenas Pingarron - BAS" userId="523a5efc-320f-455d-9ea4-37721a87b615" providerId="ADAL" clId="{61A9AA30-ED44-42F8-828B-1084F1CD91DE}" dt="2023-04-20T16:50:20.454" v="8084" actId="692"/>
          <ac:cxnSpMkLst>
            <pc:docMk/>
            <pc:sldMk cId="1256524100" sldId="780"/>
            <ac:cxnSpMk id="56" creationId="{E7F79391-0191-08AE-EDC1-B83CC8D99AE5}"/>
          </ac:cxnSpMkLst>
        </pc:cxnChg>
        <pc:cxnChg chg="mod">
          <ac:chgData name="Alvaro Arenas Pingarron - BAS" userId="523a5efc-320f-455d-9ea4-37721a87b615" providerId="ADAL" clId="{61A9AA30-ED44-42F8-828B-1084F1CD91DE}" dt="2023-04-20T16:50:08.022" v="8082" actId="692"/>
          <ac:cxnSpMkLst>
            <pc:docMk/>
            <pc:sldMk cId="1256524100" sldId="780"/>
            <ac:cxnSpMk id="60" creationId="{1F51D719-855F-016E-6BA2-5675BDDA57AD}"/>
          </ac:cxnSpMkLst>
        </pc:cxnChg>
        <pc:cxnChg chg="mod">
          <ac:chgData name="Alvaro Arenas Pingarron - BAS" userId="523a5efc-320f-455d-9ea4-37721a87b615" providerId="ADAL" clId="{61A9AA30-ED44-42F8-828B-1084F1CD91DE}" dt="2023-04-20T16:50:28.551" v="8094" actId="692"/>
          <ac:cxnSpMkLst>
            <pc:docMk/>
            <pc:sldMk cId="1256524100" sldId="780"/>
            <ac:cxnSpMk id="67" creationId="{1481FF9F-3CFC-BCE0-AEE9-2BDEB62EDB41}"/>
          </ac:cxnSpMkLst>
        </pc:cxnChg>
        <pc:cxnChg chg="mod">
          <ac:chgData name="Alvaro Arenas Pingarron - BAS" userId="523a5efc-320f-455d-9ea4-37721a87b615" providerId="ADAL" clId="{61A9AA30-ED44-42F8-828B-1084F1CD91DE}" dt="2023-04-20T16:50:25.090" v="8089" actId="692"/>
          <ac:cxnSpMkLst>
            <pc:docMk/>
            <pc:sldMk cId="1256524100" sldId="780"/>
            <ac:cxnSpMk id="71" creationId="{9A05E7C4-5F43-5321-D574-9B8338B734D5}"/>
          </ac:cxnSpMkLst>
        </pc:cxnChg>
        <pc:cxnChg chg="mod">
          <ac:chgData name="Alvaro Arenas Pingarron - BAS" userId="523a5efc-320f-455d-9ea4-37721a87b615" providerId="ADAL" clId="{61A9AA30-ED44-42F8-828B-1084F1CD91DE}" dt="2023-04-20T16:53:03.333" v="8116"/>
          <ac:cxnSpMkLst>
            <pc:docMk/>
            <pc:sldMk cId="1256524100" sldId="780"/>
            <ac:cxnSpMk id="79" creationId="{4C1BC008-FD26-0512-B39C-99036DEDE58B}"/>
          </ac:cxnSpMkLst>
        </pc:cxnChg>
        <pc:cxnChg chg="mod">
          <ac:chgData name="Alvaro Arenas Pingarron - BAS" userId="523a5efc-320f-455d-9ea4-37721a87b615" providerId="ADAL" clId="{61A9AA30-ED44-42F8-828B-1084F1CD91DE}" dt="2023-04-20T16:53:03.333" v="8116"/>
          <ac:cxnSpMkLst>
            <pc:docMk/>
            <pc:sldMk cId="1256524100" sldId="780"/>
            <ac:cxnSpMk id="83" creationId="{6F874E3C-E997-AAAC-EAF5-115539317794}"/>
          </ac:cxnSpMkLst>
        </pc:cxnChg>
        <pc:cxnChg chg="mod">
          <ac:chgData name="Alvaro Arenas Pingarron - BAS" userId="523a5efc-320f-455d-9ea4-37721a87b615" providerId="ADAL" clId="{61A9AA30-ED44-42F8-828B-1084F1CD91DE}" dt="2023-04-20T16:56:12.873" v="8152"/>
          <ac:cxnSpMkLst>
            <pc:docMk/>
            <pc:sldMk cId="1256524100" sldId="780"/>
            <ac:cxnSpMk id="90" creationId="{BC5250A4-67CC-F11A-44EC-E85EE5C1D39F}"/>
          </ac:cxnSpMkLst>
        </pc:cxnChg>
        <pc:cxnChg chg="mod">
          <ac:chgData name="Alvaro Arenas Pingarron - BAS" userId="523a5efc-320f-455d-9ea4-37721a87b615" providerId="ADAL" clId="{61A9AA30-ED44-42F8-828B-1084F1CD91DE}" dt="2023-04-20T16:56:12.873" v="8152"/>
          <ac:cxnSpMkLst>
            <pc:docMk/>
            <pc:sldMk cId="1256524100" sldId="780"/>
            <ac:cxnSpMk id="94" creationId="{BBE52593-59E4-A676-06C0-1CC79359FE57}"/>
          </ac:cxnSpMkLst>
        </pc:cxnChg>
        <pc:cxnChg chg="mod">
          <ac:chgData name="Alvaro Arenas Pingarron - BAS" userId="523a5efc-320f-455d-9ea4-37721a87b615" providerId="ADAL" clId="{61A9AA30-ED44-42F8-828B-1084F1CD91DE}" dt="2023-04-20T16:56:12.873" v="8152"/>
          <ac:cxnSpMkLst>
            <pc:docMk/>
            <pc:sldMk cId="1256524100" sldId="780"/>
            <ac:cxnSpMk id="101" creationId="{0E9EB8E6-670E-B8E1-96B2-A65E95455486}"/>
          </ac:cxnSpMkLst>
        </pc:cxnChg>
        <pc:cxnChg chg="mod">
          <ac:chgData name="Alvaro Arenas Pingarron - BAS" userId="523a5efc-320f-455d-9ea4-37721a87b615" providerId="ADAL" clId="{61A9AA30-ED44-42F8-828B-1084F1CD91DE}" dt="2023-04-20T16:56:12.873" v="8152"/>
          <ac:cxnSpMkLst>
            <pc:docMk/>
            <pc:sldMk cId="1256524100" sldId="780"/>
            <ac:cxnSpMk id="105" creationId="{DCCA63DA-BE5D-1CB5-B6E2-29AEBD5E5B77}"/>
          </ac:cxnSpMkLst>
        </pc:cxnChg>
        <pc:cxnChg chg="add mod">
          <ac:chgData name="Alvaro Arenas Pingarron - BAS" userId="523a5efc-320f-455d-9ea4-37721a87b615" providerId="ADAL" clId="{61A9AA30-ED44-42F8-828B-1084F1CD91DE}" dt="2023-04-20T17:21:53.692" v="8242"/>
          <ac:cxnSpMkLst>
            <pc:docMk/>
            <pc:sldMk cId="1256524100" sldId="780"/>
            <ac:cxnSpMk id="108" creationId="{77AF3343-DF8F-05B4-7889-0378851F537F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06:27.965" v="10285"/>
        <pc:sldMkLst>
          <pc:docMk/>
          <pc:sldMk cId="690338357" sldId="781"/>
        </pc:sldMkLst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8" creationId="{783F4FF7-31EF-5216-ED9B-B1B5E829FF8F}"/>
          </ac:spMkLst>
        </pc:spChg>
        <pc:spChg chg="mod">
          <ac:chgData name="Alvaro Arenas Pingarron - BAS" userId="523a5efc-320f-455d-9ea4-37721a87b615" providerId="ADAL" clId="{61A9AA30-ED44-42F8-828B-1084F1CD91DE}" dt="2023-04-20T15:37:24.355" v="7323" actId="20577"/>
          <ac:spMkLst>
            <pc:docMk/>
            <pc:sldMk cId="690338357" sldId="781"/>
            <ac:spMk id="9" creationId="{965EE448-84D8-4CEE-B8D1-7C12AD81FB74}"/>
          </ac:spMkLst>
        </pc:spChg>
        <pc:spChg chg="add del mod">
          <ac:chgData name="Alvaro Arenas Pingarron - BAS" userId="523a5efc-320f-455d-9ea4-37721a87b615" providerId="ADAL" clId="{61A9AA30-ED44-42F8-828B-1084F1CD91DE}" dt="2023-04-20T15:36:41.381" v="7319" actId="478"/>
          <ac:spMkLst>
            <pc:docMk/>
            <pc:sldMk cId="690338357" sldId="781"/>
            <ac:spMk id="10" creationId="{8DA6AD83-890C-D2EF-6D63-07316AB37956}"/>
          </ac:spMkLst>
        </pc:spChg>
        <pc:spChg chg="add mod">
          <ac:chgData name="Alvaro Arenas Pingarron - BAS" userId="523a5efc-320f-455d-9ea4-37721a87b615" providerId="ADAL" clId="{61A9AA30-ED44-42F8-828B-1084F1CD91DE}" dt="2023-04-21T10:08:26.326" v="9276"/>
          <ac:spMkLst>
            <pc:docMk/>
            <pc:sldMk cId="690338357" sldId="781"/>
            <ac:spMk id="10" creationId="{C02F9D1F-A9F2-4D03-7ECC-11D07A17FCE9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11" creationId="{6D64D20F-7346-DC06-049A-2E014F9E2064}"/>
          </ac:spMkLst>
        </pc:spChg>
        <pc:spChg chg="del mod">
          <ac:chgData name="Alvaro Arenas Pingarron - BAS" userId="523a5efc-320f-455d-9ea4-37721a87b615" providerId="ADAL" clId="{61A9AA30-ED44-42F8-828B-1084F1CD91DE}" dt="2023-04-20T15:38:28.871" v="7325" actId="478"/>
          <ac:spMkLst>
            <pc:docMk/>
            <pc:sldMk cId="690338357" sldId="781"/>
            <ac:spMk id="11" creationId="{B7FBF68B-285F-841D-30A5-F5FC0E3D8FEA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13" creationId="{108A22A2-15A5-5C35-9502-BA4233B10755}"/>
          </ac:spMkLst>
        </pc:spChg>
        <pc:spChg chg="del">
          <ac:chgData name="Alvaro Arenas Pingarron - BAS" userId="523a5efc-320f-455d-9ea4-37721a87b615" providerId="ADAL" clId="{61A9AA30-ED44-42F8-828B-1084F1CD91DE}" dt="2023-04-20T15:09:10.742" v="7127" actId="478"/>
          <ac:spMkLst>
            <pc:docMk/>
            <pc:sldMk cId="690338357" sldId="781"/>
            <ac:spMk id="13" creationId="{24EDF3BA-9476-A7CC-3F79-5984DD101985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14" creationId="{83B510DF-085D-D2E3-96C1-CD07B3CCAE17}"/>
          </ac:spMkLst>
        </pc:spChg>
        <pc:spChg chg="del">
          <ac:chgData name="Alvaro Arenas Pingarron - BAS" userId="523a5efc-320f-455d-9ea4-37721a87b615" providerId="ADAL" clId="{61A9AA30-ED44-42F8-828B-1084F1CD91DE}" dt="2023-04-20T15:09:10.742" v="7127" actId="478"/>
          <ac:spMkLst>
            <pc:docMk/>
            <pc:sldMk cId="690338357" sldId="781"/>
            <ac:spMk id="14" creationId="{FD79B7F3-A82E-1D42-C429-E7A52F06965B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15" creationId="{1DA5763F-978D-E758-E9B7-76DC645988AF}"/>
          </ac:spMkLst>
        </pc:spChg>
        <pc:spChg chg="del">
          <ac:chgData name="Alvaro Arenas Pingarron - BAS" userId="523a5efc-320f-455d-9ea4-37721a87b615" providerId="ADAL" clId="{61A9AA30-ED44-42F8-828B-1084F1CD91DE}" dt="2023-04-20T15:09:10.742" v="7127" actId="478"/>
          <ac:spMkLst>
            <pc:docMk/>
            <pc:sldMk cId="690338357" sldId="781"/>
            <ac:spMk id="15" creationId="{C44EF2FF-6683-24F7-705C-D0F16A423EAC}"/>
          </ac:spMkLst>
        </pc:spChg>
        <pc:spChg chg="del">
          <ac:chgData name="Alvaro Arenas Pingarron - BAS" userId="523a5efc-320f-455d-9ea4-37721a87b615" providerId="ADAL" clId="{61A9AA30-ED44-42F8-828B-1084F1CD91DE}" dt="2023-04-21T14:06:27.632" v="10284" actId="478"/>
          <ac:spMkLst>
            <pc:docMk/>
            <pc:sldMk cId="690338357" sldId="781"/>
            <ac:spMk id="16" creationId="{D25D231A-4CF5-1906-86D6-8A36AC7C1A75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17" creationId="{551D6E43-4BC9-4A41-DB9A-BB38C5F36D21}"/>
          </ac:spMkLst>
        </pc:spChg>
        <pc:spChg chg="add del mod">
          <ac:chgData name="Alvaro Arenas Pingarron - BAS" userId="523a5efc-320f-455d-9ea4-37721a87b615" providerId="ADAL" clId="{61A9AA30-ED44-42F8-828B-1084F1CD91DE}" dt="2023-04-20T15:36:41.381" v="7319" actId="478"/>
          <ac:spMkLst>
            <pc:docMk/>
            <pc:sldMk cId="690338357" sldId="781"/>
            <ac:spMk id="17" creationId="{ED5A3825-55B9-7380-C028-E1490CC1592F}"/>
          </ac:spMkLst>
        </pc:spChg>
        <pc:spChg chg="add mod">
          <ac:chgData name="Alvaro Arenas Pingarron - BAS" userId="523a5efc-320f-455d-9ea4-37721a87b615" providerId="ADAL" clId="{61A9AA30-ED44-42F8-828B-1084F1CD91DE}" dt="2023-04-20T15:32:46.446" v="7280" actId="12789"/>
          <ac:spMkLst>
            <pc:docMk/>
            <pc:sldMk cId="690338357" sldId="781"/>
            <ac:spMk id="18" creationId="{F3E37B96-C516-87FA-F186-6CC55CBCD6C2}"/>
          </ac:spMkLst>
        </pc:spChg>
        <pc:spChg chg="add mod">
          <ac:chgData name="Alvaro Arenas Pingarron - BAS" userId="523a5efc-320f-455d-9ea4-37721a87b615" providerId="ADAL" clId="{61A9AA30-ED44-42F8-828B-1084F1CD91DE}" dt="2023-04-20T15:36:42.185" v="7320"/>
          <ac:spMkLst>
            <pc:docMk/>
            <pc:sldMk cId="690338357" sldId="781"/>
            <ac:spMk id="19" creationId="{61527891-379A-B40C-49D1-405D4DFB8084}"/>
          </ac:spMkLst>
        </pc:spChg>
        <pc:spChg chg="add mod">
          <ac:chgData name="Alvaro Arenas Pingarron - BAS" userId="523a5efc-320f-455d-9ea4-37721a87b615" providerId="ADAL" clId="{61A9AA30-ED44-42F8-828B-1084F1CD91DE}" dt="2023-04-20T15:36:42.185" v="7320"/>
          <ac:spMkLst>
            <pc:docMk/>
            <pc:sldMk cId="690338357" sldId="781"/>
            <ac:spMk id="20" creationId="{920EF958-6790-C5EE-2C6F-FCCCAC66D951}"/>
          </ac:spMkLst>
        </pc:spChg>
        <pc:spChg chg="add mod">
          <ac:chgData name="Alvaro Arenas Pingarron - BAS" userId="523a5efc-320f-455d-9ea4-37721a87b615" providerId="ADAL" clId="{61A9AA30-ED44-42F8-828B-1084F1CD91DE}" dt="2023-04-20T16:58:08.730" v="8170" actId="313"/>
          <ac:spMkLst>
            <pc:docMk/>
            <pc:sldMk cId="690338357" sldId="781"/>
            <ac:spMk id="21" creationId="{0B2F0DF7-99E8-1802-F13C-EDC970686EA3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22" creationId="{E7B4A3B1-8165-390E-7635-C7952B057854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23" creationId="{6E6EE336-8B19-1E41-200D-FC7BB5DAB92C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24" creationId="{CD7031F0-8D63-4EDF-05F5-CF44E32C35C3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25" creationId="{09A7E1BA-F936-CAE9-3D7F-EFAFF55F65AE}"/>
          </ac:spMkLst>
        </pc:spChg>
        <pc:spChg chg="mod">
          <ac:chgData name="Alvaro Arenas Pingarron - BAS" userId="523a5efc-320f-455d-9ea4-37721a87b615" providerId="ADAL" clId="{61A9AA30-ED44-42F8-828B-1084F1CD91DE}" dt="2023-04-20T16:51:14.656" v="8100"/>
          <ac:spMkLst>
            <pc:docMk/>
            <pc:sldMk cId="690338357" sldId="781"/>
            <ac:spMk id="25" creationId="{73802595-C036-B94B-7EB0-EBB10F458007}"/>
          </ac:spMkLst>
        </pc:spChg>
        <pc:spChg chg="mod">
          <ac:chgData name="Alvaro Arenas Pingarron - BAS" userId="523a5efc-320f-455d-9ea4-37721a87b615" providerId="ADAL" clId="{61A9AA30-ED44-42F8-828B-1084F1CD91DE}" dt="2023-04-20T16:51:14.656" v="8100"/>
          <ac:spMkLst>
            <pc:docMk/>
            <pc:sldMk cId="690338357" sldId="781"/>
            <ac:spMk id="26" creationId="{5A61FBB3-4D4D-58FC-E17F-A211F7738F82}"/>
          </ac:spMkLst>
        </pc:spChg>
        <pc:spChg chg="add mod">
          <ac:chgData name="Alvaro Arenas Pingarron - BAS" userId="523a5efc-320f-455d-9ea4-37721a87b615" providerId="ADAL" clId="{61A9AA30-ED44-42F8-828B-1084F1CD91DE}" dt="2023-04-21T14:06:27.965" v="10285"/>
          <ac:spMkLst>
            <pc:docMk/>
            <pc:sldMk cId="690338357" sldId="781"/>
            <ac:spMk id="26" creationId="{CF31585F-1DE6-4CBF-70BA-6A8146855D4A}"/>
          </ac:spMkLst>
        </pc:spChg>
        <pc:spChg chg="mod">
          <ac:chgData name="Alvaro Arenas Pingarron - BAS" userId="523a5efc-320f-455d-9ea4-37721a87b615" providerId="ADAL" clId="{61A9AA30-ED44-42F8-828B-1084F1CD91DE}" dt="2023-04-20T16:51:14.656" v="8100"/>
          <ac:spMkLst>
            <pc:docMk/>
            <pc:sldMk cId="690338357" sldId="781"/>
            <ac:spMk id="27" creationId="{D8711742-0475-A414-D61F-F7BB646E3720}"/>
          </ac:spMkLst>
        </pc:spChg>
        <pc:spChg chg="mod">
          <ac:chgData name="Alvaro Arenas Pingarron - BAS" userId="523a5efc-320f-455d-9ea4-37721a87b615" providerId="ADAL" clId="{61A9AA30-ED44-42F8-828B-1084F1CD91DE}" dt="2023-04-20T16:51:14.656" v="8100"/>
          <ac:spMkLst>
            <pc:docMk/>
            <pc:sldMk cId="690338357" sldId="781"/>
            <ac:spMk id="29" creationId="{A1BC5DB1-B3F7-E529-74D7-CDF75741EF04}"/>
          </ac:spMkLst>
        </pc:spChg>
        <pc:spChg chg="mod">
          <ac:chgData name="Alvaro Arenas Pingarron - BAS" userId="523a5efc-320f-455d-9ea4-37721a87b615" providerId="ADAL" clId="{61A9AA30-ED44-42F8-828B-1084F1CD91DE}" dt="2023-04-20T16:51:14.656" v="8100"/>
          <ac:spMkLst>
            <pc:docMk/>
            <pc:sldMk cId="690338357" sldId="781"/>
            <ac:spMk id="30" creationId="{1CC57B53-B3E6-6246-3FB5-10961753748E}"/>
          </ac:spMkLst>
        </pc:spChg>
        <pc:spChg chg="mod">
          <ac:chgData name="Alvaro Arenas Pingarron - BAS" userId="523a5efc-320f-455d-9ea4-37721a87b615" providerId="ADAL" clId="{61A9AA30-ED44-42F8-828B-1084F1CD91DE}" dt="2023-04-20T16:51:14.656" v="8100"/>
          <ac:spMkLst>
            <pc:docMk/>
            <pc:sldMk cId="690338357" sldId="781"/>
            <ac:spMk id="31" creationId="{A596A6D6-953E-A610-74D5-E34F56262340}"/>
          </ac:spMkLst>
        </pc:spChg>
        <pc:spChg chg="mod">
          <ac:chgData name="Alvaro Arenas Pingarron - BAS" userId="523a5efc-320f-455d-9ea4-37721a87b615" providerId="ADAL" clId="{61A9AA30-ED44-42F8-828B-1084F1CD91DE}" dt="2023-04-20T16:51:22.648" v="8101"/>
          <ac:spMkLst>
            <pc:docMk/>
            <pc:sldMk cId="690338357" sldId="781"/>
            <ac:spMk id="36" creationId="{27FDD140-0F42-990A-8A95-C8CCAEFBECAB}"/>
          </ac:spMkLst>
        </pc:spChg>
        <pc:spChg chg="mod">
          <ac:chgData name="Alvaro Arenas Pingarron - BAS" userId="523a5efc-320f-455d-9ea4-37721a87b615" providerId="ADAL" clId="{61A9AA30-ED44-42F8-828B-1084F1CD91DE}" dt="2023-04-20T16:51:22.648" v="8101"/>
          <ac:spMkLst>
            <pc:docMk/>
            <pc:sldMk cId="690338357" sldId="781"/>
            <ac:spMk id="37" creationId="{FA3F12F4-43D4-1689-7690-6D97CADEBA9F}"/>
          </ac:spMkLst>
        </pc:spChg>
        <pc:spChg chg="mod">
          <ac:chgData name="Alvaro Arenas Pingarron - BAS" userId="523a5efc-320f-455d-9ea4-37721a87b615" providerId="ADAL" clId="{61A9AA30-ED44-42F8-828B-1084F1CD91DE}" dt="2023-04-20T16:51:22.648" v="8101"/>
          <ac:spMkLst>
            <pc:docMk/>
            <pc:sldMk cId="690338357" sldId="781"/>
            <ac:spMk id="38" creationId="{229386ED-5C55-CF13-4B06-85FADDD439A9}"/>
          </ac:spMkLst>
        </pc:spChg>
        <pc:spChg chg="mod">
          <ac:chgData name="Alvaro Arenas Pingarron - BAS" userId="523a5efc-320f-455d-9ea4-37721a87b615" providerId="ADAL" clId="{61A9AA30-ED44-42F8-828B-1084F1CD91DE}" dt="2023-04-20T16:51:22.648" v="8101"/>
          <ac:spMkLst>
            <pc:docMk/>
            <pc:sldMk cId="690338357" sldId="781"/>
            <ac:spMk id="40" creationId="{6CB81444-4E82-9A41-282F-7A55F24F23EC}"/>
          </ac:spMkLst>
        </pc:spChg>
        <pc:spChg chg="mod">
          <ac:chgData name="Alvaro Arenas Pingarron - BAS" userId="523a5efc-320f-455d-9ea4-37721a87b615" providerId="ADAL" clId="{61A9AA30-ED44-42F8-828B-1084F1CD91DE}" dt="2023-04-20T16:52:56.342" v="8115" actId="1038"/>
          <ac:spMkLst>
            <pc:docMk/>
            <pc:sldMk cId="690338357" sldId="781"/>
            <ac:spMk id="41" creationId="{7C0FAC80-2FEE-76FD-FBDA-4667DCB86662}"/>
          </ac:spMkLst>
        </pc:spChg>
        <pc:spChg chg="mod">
          <ac:chgData name="Alvaro Arenas Pingarron - BAS" userId="523a5efc-320f-455d-9ea4-37721a87b615" providerId="ADAL" clId="{61A9AA30-ED44-42F8-828B-1084F1CD91DE}" dt="2023-04-20T16:51:22.648" v="8101"/>
          <ac:spMkLst>
            <pc:docMk/>
            <pc:sldMk cId="690338357" sldId="781"/>
            <ac:spMk id="42" creationId="{2E967966-C696-49D6-D840-B2A72FE0BDA1}"/>
          </ac:spMkLst>
        </pc:spChg>
        <pc:spChg chg="mod">
          <ac:chgData name="Alvaro Arenas Pingarron - BAS" userId="523a5efc-320f-455d-9ea4-37721a87b615" providerId="ADAL" clId="{61A9AA30-ED44-42F8-828B-1084F1CD91DE}" dt="2023-04-20T16:51:38.095" v="8106"/>
          <ac:spMkLst>
            <pc:docMk/>
            <pc:sldMk cId="690338357" sldId="781"/>
            <ac:spMk id="47" creationId="{E6D0B693-4B5F-721F-850F-982B5AE37258}"/>
          </ac:spMkLst>
        </pc:spChg>
        <pc:spChg chg="mod">
          <ac:chgData name="Alvaro Arenas Pingarron - BAS" userId="523a5efc-320f-455d-9ea4-37721a87b615" providerId="ADAL" clId="{61A9AA30-ED44-42F8-828B-1084F1CD91DE}" dt="2023-04-20T16:51:38.095" v="8106"/>
          <ac:spMkLst>
            <pc:docMk/>
            <pc:sldMk cId="690338357" sldId="781"/>
            <ac:spMk id="48" creationId="{5F58BC6A-D909-22C8-0F7F-0349D2205AC1}"/>
          </ac:spMkLst>
        </pc:spChg>
        <pc:spChg chg="mod">
          <ac:chgData name="Alvaro Arenas Pingarron - BAS" userId="523a5efc-320f-455d-9ea4-37721a87b615" providerId="ADAL" clId="{61A9AA30-ED44-42F8-828B-1084F1CD91DE}" dt="2023-04-20T16:51:38.095" v="8106"/>
          <ac:spMkLst>
            <pc:docMk/>
            <pc:sldMk cId="690338357" sldId="781"/>
            <ac:spMk id="49" creationId="{4D80DD71-CFD2-E6FC-CC92-694816C7A951}"/>
          </ac:spMkLst>
        </pc:spChg>
        <pc:spChg chg="mod">
          <ac:chgData name="Alvaro Arenas Pingarron - BAS" userId="523a5efc-320f-455d-9ea4-37721a87b615" providerId="ADAL" clId="{61A9AA30-ED44-42F8-828B-1084F1CD91DE}" dt="2023-04-20T16:51:38.095" v="8106"/>
          <ac:spMkLst>
            <pc:docMk/>
            <pc:sldMk cId="690338357" sldId="781"/>
            <ac:spMk id="51" creationId="{8651140F-DC1E-4DB5-4846-15467CA9CA06}"/>
          </ac:spMkLst>
        </pc:spChg>
        <pc:spChg chg="mod">
          <ac:chgData name="Alvaro Arenas Pingarron - BAS" userId="523a5efc-320f-455d-9ea4-37721a87b615" providerId="ADAL" clId="{61A9AA30-ED44-42F8-828B-1084F1CD91DE}" dt="2023-04-20T16:51:38.095" v="8106"/>
          <ac:spMkLst>
            <pc:docMk/>
            <pc:sldMk cId="690338357" sldId="781"/>
            <ac:spMk id="52" creationId="{6BFB607F-44F4-CF77-90A3-90D6DE76622B}"/>
          </ac:spMkLst>
        </pc:spChg>
        <pc:spChg chg="mod">
          <ac:chgData name="Alvaro Arenas Pingarron - BAS" userId="523a5efc-320f-455d-9ea4-37721a87b615" providerId="ADAL" clId="{61A9AA30-ED44-42F8-828B-1084F1CD91DE}" dt="2023-04-20T16:51:38.095" v="8106"/>
          <ac:spMkLst>
            <pc:docMk/>
            <pc:sldMk cId="690338357" sldId="781"/>
            <ac:spMk id="53" creationId="{F6E51694-071D-74D5-BF2B-93A6717902C7}"/>
          </ac:spMkLst>
        </pc:spChg>
        <pc:spChg chg="mod">
          <ac:chgData name="Alvaro Arenas Pingarron - BAS" userId="523a5efc-320f-455d-9ea4-37721a87b615" providerId="ADAL" clId="{61A9AA30-ED44-42F8-828B-1084F1CD91DE}" dt="2023-04-20T16:56:37.780" v="8157"/>
          <ac:spMkLst>
            <pc:docMk/>
            <pc:sldMk cId="690338357" sldId="781"/>
            <ac:spMk id="58" creationId="{BC976A00-B559-E669-1D53-ABF5B84AA525}"/>
          </ac:spMkLst>
        </pc:spChg>
        <pc:spChg chg="mod">
          <ac:chgData name="Alvaro Arenas Pingarron - BAS" userId="523a5efc-320f-455d-9ea4-37721a87b615" providerId="ADAL" clId="{61A9AA30-ED44-42F8-828B-1084F1CD91DE}" dt="2023-04-20T16:56:37.780" v="8157"/>
          <ac:spMkLst>
            <pc:docMk/>
            <pc:sldMk cId="690338357" sldId="781"/>
            <ac:spMk id="59" creationId="{8D8ABD5B-2F7F-82AF-61A0-EF59CA792270}"/>
          </ac:spMkLst>
        </pc:spChg>
        <pc:spChg chg="mod">
          <ac:chgData name="Alvaro Arenas Pingarron - BAS" userId="523a5efc-320f-455d-9ea4-37721a87b615" providerId="ADAL" clId="{61A9AA30-ED44-42F8-828B-1084F1CD91DE}" dt="2023-04-20T16:56:37.780" v="8157"/>
          <ac:spMkLst>
            <pc:docMk/>
            <pc:sldMk cId="690338357" sldId="781"/>
            <ac:spMk id="60" creationId="{74AF6151-526A-12C5-F0A1-0DE344D6B893}"/>
          </ac:spMkLst>
        </pc:spChg>
        <pc:spChg chg="mod">
          <ac:chgData name="Alvaro Arenas Pingarron - BAS" userId="523a5efc-320f-455d-9ea4-37721a87b615" providerId="ADAL" clId="{61A9AA30-ED44-42F8-828B-1084F1CD91DE}" dt="2023-04-20T16:56:37.780" v="8157"/>
          <ac:spMkLst>
            <pc:docMk/>
            <pc:sldMk cId="690338357" sldId="781"/>
            <ac:spMk id="62" creationId="{7FCCAE61-9E56-36F0-4189-CA88D8248D8E}"/>
          </ac:spMkLst>
        </pc:spChg>
        <pc:spChg chg="mod">
          <ac:chgData name="Alvaro Arenas Pingarron - BAS" userId="523a5efc-320f-455d-9ea4-37721a87b615" providerId="ADAL" clId="{61A9AA30-ED44-42F8-828B-1084F1CD91DE}" dt="2023-04-20T16:56:37.780" v="8157"/>
          <ac:spMkLst>
            <pc:docMk/>
            <pc:sldMk cId="690338357" sldId="781"/>
            <ac:spMk id="63" creationId="{18F80831-8B25-AF96-5AB9-2668492C2B75}"/>
          </ac:spMkLst>
        </pc:spChg>
        <pc:spChg chg="mod">
          <ac:chgData name="Alvaro Arenas Pingarron - BAS" userId="523a5efc-320f-455d-9ea4-37721a87b615" providerId="ADAL" clId="{61A9AA30-ED44-42F8-828B-1084F1CD91DE}" dt="2023-04-20T16:56:37.780" v="8157"/>
          <ac:spMkLst>
            <pc:docMk/>
            <pc:sldMk cId="690338357" sldId="781"/>
            <ac:spMk id="64" creationId="{B39BB5E4-4495-6396-7AD1-8D1762607EAD}"/>
          </ac:spMkLst>
        </pc:spChg>
        <pc:spChg chg="mod">
          <ac:chgData name="Alvaro Arenas Pingarron - BAS" userId="523a5efc-320f-455d-9ea4-37721a87b615" providerId="ADAL" clId="{61A9AA30-ED44-42F8-828B-1084F1CD91DE}" dt="2023-04-20T16:56:54.043" v="8161"/>
          <ac:spMkLst>
            <pc:docMk/>
            <pc:sldMk cId="690338357" sldId="781"/>
            <ac:spMk id="69" creationId="{137E379F-ED12-30ED-8756-10704558032A}"/>
          </ac:spMkLst>
        </pc:spChg>
        <pc:spChg chg="mod">
          <ac:chgData name="Alvaro Arenas Pingarron - BAS" userId="523a5efc-320f-455d-9ea4-37721a87b615" providerId="ADAL" clId="{61A9AA30-ED44-42F8-828B-1084F1CD91DE}" dt="2023-04-20T16:56:54.043" v="8161"/>
          <ac:spMkLst>
            <pc:docMk/>
            <pc:sldMk cId="690338357" sldId="781"/>
            <ac:spMk id="70" creationId="{4CB3F08C-F4FE-0D7F-6972-51DE6A95FB9B}"/>
          </ac:spMkLst>
        </pc:spChg>
        <pc:spChg chg="mod">
          <ac:chgData name="Alvaro Arenas Pingarron - BAS" userId="523a5efc-320f-455d-9ea4-37721a87b615" providerId="ADAL" clId="{61A9AA30-ED44-42F8-828B-1084F1CD91DE}" dt="2023-04-20T16:56:54.043" v="8161"/>
          <ac:spMkLst>
            <pc:docMk/>
            <pc:sldMk cId="690338357" sldId="781"/>
            <ac:spMk id="71" creationId="{A1BD5301-2197-2824-F47A-C452BDE198D2}"/>
          </ac:spMkLst>
        </pc:spChg>
        <pc:spChg chg="mod">
          <ac:chgData name="Alvaro Arenas Pingarron - BAS" userId="523a5efc-320f-455d-9ea4-37721a87b615" providerId="ADAL" clId="{61A9AA30-ED44-42F8-828B-1084F1CD91DE}" dt="2023-04-20T16:56:54.043" v="8161"/>
          <ac:spMkLst>
            <pc:docMk/>
            <pc:sldMk cId="690338357" sldId="781"/>
            <ac:spMk id="73" creationId="{1640B203-67E2-5D77-B980-927536B8009B}"/>
          </ac:spMkLst>
        </pc:spChg>
        <pc:spChg chg="mod">
          <ac:chgData name="Alvaro Arenas Pingarron - BAS" userId="523a5efc-320f-455d-9ea4-37721a87b615" providerId="ADAL" clId="{61A9AA30-ED44-42F8-828B-1084F1CD91DE}" dt="2023-04-20T16:56:54.043" v="8161"/>
          <ac:spMkLst>
            <pc:docMk/>
            <pc:sldMk cId="690338357" sldId="781"/>
            <ac:spMk id="74" creationId="{083B84F5-4EA7-BFA3-CE73-F4957B2DF12D}"/>
          </ac:spMkLst>
        </pc:spChg>
        <pc:spChg chg="mod">
          <ac:chgData name="Alvaro Arenas Pingarron - BAS" userId="523a5efc-320f-455d-9ea4-37721a87b615" providerId="ADAL" clId="{61A9AA30-ED44-42F8-828B-1084F1CD91DE}" dt="2023-04-20T16:56:54.043" v="8161"/>
          <ac:spMkLst>
            <pc:docMk/>
            <pc:sldMk cId="690338357" sldId="781"/>
            <ac:spMk id="75" creationId="{58634318-D1BB-6069-9EF1-845EE0E4DEA2}"/>
          </ac:spMkLst>
        </pc:spChg>
        <pc:spChg chg="add del mod">
          <ac:chgData name="Alvaro Arenas Pingarron - BAS" userId="523a5efc-320f-455d-9ea4-37721a87b615" providerId="ADAL" clId="{61A9AA30-ED44-42F8-828B-1084F1CD91DE}" dt="2023-04-21T10:08:25.794" v="9275" actId="478"/>
          <ac:spMkLst>
            <pc:docMk/>
            <pc:sldMk cId="690338357" sldId="781"/>
            <ac:spMk id="78" creationId="{4F241341-BDF0-B7EC-378A-6C44312F7748}"/>
          </ac:spMkLst>
        </pc:spChg>
        <pc:grpChg chg="add del mod">
          <ac:chgData name="Alvaro Arenas Pingarron - BAS" userId="523a5efc-320f-455d-9ea4-37721a87b615" providerId="ADAL" clId="{61A9AA30-ED44-42F8-828B-1084F1CD91DE}" dt="2023-04-20T16:52:08.863" v="8112" actId="478"/>
          <ac:grpSpMkLst>
            <pc:docMk/>
            <pc:sldMk cId="690338357" sldId="781"/>
            <ac:grpSpMk id="22" creationId="{360FD085-4323-01BC-A6BB-F144F0E2D7B2}"/>
          </ac:grpSpMkLst>
        </pc:grpChg>
        <pc:grpChg chg="mod">
          <ac:chgData name="Alvaro Arenas Pingarron - BAS" userId="523a5efc-320f-455d-9ea4-37721a87b615" providerId="ADAL" clId="{61A9AA30-ED44-42F8-828B-1084F1CD91DE}" dt="2023-04-20T16:51:14.656" v="8100"/>
          <ac:grpSpMkLst>
            <pc:docMk/>
            <pc:sldMk cId="690338357" sldId="781"/>
            <ac:grpSpMk id="23" creationId="{C3DDACDB-8CC3-A5D7-7AEF-9E18390D4DAF}"/>
          </ac:grpSpMkLst>
        </pc:grpChg>
        <pc:grpChg chg="mod">
          <ac:chgData name="Alvaro Arenas Pingarron - BAS" userId="523a5efc-320f-455d-9ea4-37721a87b615" providerId="ADAL" clId="{61A9AA30-ED44-42F8-828B-1084F1CD91DE}" dt="2023-04-20T16:51:14.656" v="8100"/>
          <ac:grpSpMkLst>
            <pc:docMk/>
            <pc:sldMk cId="690338357" sldId="781"/>
            <ac:grpSpMk id="24" creationId="{D79A5298-68D4-B6F1-FEA8-B4E90D0C17E8}"/>
          </ac:grpSpMkLst>
        </pc:grpChg>
        <pc:grpChg chg="add del mod ord">
          <ac:chgData name="Alvaro Arenas Pingarron - BAS" userId="523a5efc-320f-455d-9ea4-37721a87b615" providerId="ADAL" clId="{61A9AA30-ED44-42F8-828B-1084F1CD91DE}" dt="2023-04-20T16:56:45.425" v="8159" actId="478"/>
          <ac:grpSpMkLst>
            <pc:docMk/>
            <pc:sldMk cId="690338357" sldId="781"/>
            <ac:grpSpMk id="34" creationId="{672836A5-293C-5176-312A-03B1818C6D0E}"/>
          </ac:grpSpMkLst>
        </pc:grpChg>
        <pc:grpChg chg="mod">
          <ac:chgData name="Alvaro Arenas Pingarron - BAS" userId="523a5efc-320f-455d-9ea4-37721a87b615" providerId="ADAL" clId="{61A9AA30-ED44-42F8-828B-1084F1CD91DE}" dt="2023-04-20T16:51:22.648" v="8101"/>
          <ac:grpSpMkLst>
            <pc:docMk/>
            <pc:sldMk cId="690338357" sldId="781"/>
            <ac:grpSpMk id="35" creationId="{3B501C77-1ACB-41D1-4014-B643043FCE6D}"/>
          </ac:grpSpMkLst>
        </pc:grpChg>
        <pc:grpChg chg="add del mod">
          <ac:chgData name="Alvaro Arenas Pingarron - BAS" userId="523a5efc-320f-455d-9ea4-37721a87b615" providerId="ADAL" clId="{61A9AA30-ED44-42F8-828B-1084F1CD91DE}" dt="2023-04-20T16:51:46.650" v="8107"/>
          <ac:grpSpMkLst>
            <pc:docMk/>
            <pc:sldMk cId="690338357" sldId="781"/>
            <ac:grpSpMk id="45" creationId="{F13FCAE4-F409-FD37-622D-C1BEC58E46EF}"/>
          </ac:grpSpMkLst>
        </pc:grpChg>
        <pc:grpChg chg="mod">
          <ac:chgData name="Alvaro Arenas Pingarron - BAS" userId="523a5efc-320f-455d-9ea4-37721a87b615" providerId="ADAL" clId="{61A9AA30-ED44-42F8-828B-1084F1CD91DE}" dt="2023-04-20T16:51:38.095" v="8106"/>
          <ac:grpSpMkLst>
            <pc:docMk/>
            <pc:sldMk cId="690338357" sldId="781"/>
            <ac:grpSpMk id="46" creationId="{6B9C86E0-C01A-3650-F4E6-9AC656D8E2DE}"/>
          </ac:grpSpMkLst>
        </pc:grpChg>
        <pc:grpChg chg="add del mod ord">
          <ac:chgData name="Alvaro Arenas Pingarron - BAS" userId="523a5efc-320f-455d-9ea4-37721a87b615" providerId="ADAL" clId="{61A9AA30-ED44-42F8-828B-1084F1CD91DE}" dt="2023-04-20T16:57:15.728" v="8166" actId="478"/>
          <ac:grpSpMkLst>
            <pc:docMk/>
            <pc:sldMk cId="690338357" sldId="781"/>
            <ac:grpSpMk id="56" creationId="{763EBD67-8B97-0D40-A7B1-693B3EB9E171}"/>
          </ac:grpSpMkLst>
        </pc:grpChg>
        <pc:grpChg chg="mod">
          <ac:chgData name="Alvaro Arenas Pingarron - BAS" userId="523a5efc-320f-455d-9ea4-37721a87b615" providerId="ADAL" clId="{61A9AA30-ED44-42F8-828B-1084F1CD91DE}" dt="2023-04-20T16:56:37.780" v="8157"/>
          <ac:grpSpMkLst>
            <pc:docMk/>
            <pc:sldMk cId="690338357" sldId="781"/>
            <ac:grpSpMk id="57" creationId="{2C645384-5504-9B26-B832-25EE8D43D542}"/>
          </ac:grpSpMkLst>
        </pc:grpChg>
        <pc:grpChg chg="add mod ord">
          <ac:chgData name="Alvaro Arenas Pingarron - BAS" userId="523a5efc-320f-455d-9ea4-37721a87b615" providerId="ADAL" clId="{61A9AA30-ED44-42F8-828B-1084F1CD91DE}" dt="2023-04-20T16:57:18.246" v="8167" actId="166"/>
          <ac:grpSpMkLst>
            <pc:docMk/>
            <pc:sldMk cId="690338357" sldId="781"/>
            <ac:grpSpMk id="67" creationId="{FD89F284-ABD6-74B0-136D-088834F4DAAA}"/>
          </ac:grpSpMkLst>
        </pc:grpChg>
        <pc:grpChg chg="mod">
          <ac:chgData name="Alvaro Arenas Pingarron - BAS" userId="523a5efc-320f-455d-9ea4-37721a87b615" providerId="ADAL" clId="{61A9AA30-ED44-42F8-828B-1084F1CD91DE}" dt="2023-04-20T16:56:54.043" v="8161"/>
          <ac:grpSpMkLst>
            <pc:docMk/>
            <pc:sldMk cId="690338357" sldId="781"/>
            <ac:grpSpMk id="68" creationId="{171D7028-4E9B-E207-3ACF-02DDC8E455CA}"/>
          </ac:grpSpMkLst>
        </pc:grpChg>
        <pc:picChg chg="mod modCrop">
          <ac:chgData name="Alvaro Arenas Pingarron - BAS" userId="523a5efc-320f-455d-9ea4-37721a87b615" providerId="ADAL" clId="{61A9AA30-ED44-42F8-828B-1084F1CD91DE}" dt="2023-04-20T17:20:45.116" v="8236" actId="732"/>
          <ac:picMkLst>
            <pc:docMk/>
            <pc:sldMk cId="690338357" sldId="781"/>
            <ac:picMk id="12" creationId="{F429053A-0308-4F40-2ECB-851FADADEE5D}"/>
          </ac:picMkLst>
        </pc:picChg>
        <pc:picChg chg="mod">
          <ac:chgData name="Alvaro Arenas Pingarron - BAS" userId="523a5efc-320f-455d-9ea4-37721a87b615" providerId="ADAL" clId="{61A9AA30-ED44-42F8-828B-1084F1CD91DE}" dt="2023-04-20T16:51:14.656" v="8100"/>
          <ac:picMkLst>
            <pc:docMk/>
            <pc:sldMk cId="690338357" sldId="781"/>
            <ac:picMk id="33" creationId="{E942E541-124C-2245-7BC0-DD6EAF8EC29B}"/>
          </ac:picMkLst>
        </pc:picChg>
        <pc:picChg chg="mod">
          <ac:chgData name="Alvaro Arenas Pingarron - BAS" userId="523a5efc-320f-455d-9ea4-37721a87b615" providerId="ADAL" clId="{61A9AA30-ED44-42F8-828B-1084F1CD91DE}" dt="2023-04-20T16:51:22.648" v="8101"/>
          <ac:picMkLst>
            <pc:docMk/>
            <pc:sldMk cId="690338357" sldId="781"/>
            <ac:picMk id="44" creationId="{30107066-D1EC-E1AD-EF66-823250A641F1}"/>
          </ac:picMkLst>
        </pc:picChg>
        <pc:picChg chg="mod">
          <ac:chgData name="Alvaro Arenas Pingarron - BAS" userId="523a5efc-320f-455d-9ea4-37721a87b615" providerId="ADAL" clId="{61A9AA30-ED44-42F8-828B-1084F1CD91DE}" dt="2023-04-20T16:51:38.095" v="8106"/>
          <ac:picMkLst>
            <pc:docMk/>
            <pc:sldMk cId="690338357" sldId="781"/>
            <ac:picMk id="55" creationId="{2B112502-09BA-CDFC-71BE-0100A84B1EEE}"/>
          </ac:picMkLst>
        </pc:picChg>
        <pc:picChg chg="mod">
          <ac:chgData name="Alvaro Arenas Pingarron - BAS" userId="523a5efc-320f-455d-9ea4-37721a87b615" providerId="ADAL" clId="{61A9AA30-ED44-42F8-828B-1084F1CD91DE}" dt="2023-04-20T16:56:37.780" v="8157"/>
          <ac:picMkLst>
            <pc:docMk/>
            <pc:sldMk cId="690338357" sldId="781"/>
            <ac:picMk id="66" creationId="{C2490873-2D27-741C-2D31-EF0A01E9D83A}"/>
          </ac:picMkLst>
        </pc:picChg>
        <pc:picChg chg="mod">
          <ac:chgData name="Alvaro Arenas Pingarron - BAS" userId="523a5efc-320f-455d-9ea4-37721a87b615" providerId="ADAL" clId="{61A9AA30-ED44-42F8-828B-1084F1CD91DE}" dt="2023-04-20T16:56:54.043" v="8161"/>
          <ac:picMkLst>
            <pc:docMk/>
            <pc:sldMk cId="690338357" sldId="781"/>
            <ac:picMk id="77" creationId="{FE0DFB05-DFCB-6586-4A5C-2C6AF1CC62A2}"/>
          </ac:picMkLst>
        </pc:picChg>
        <pc:cxnChg chg="mod">
          <ac:chgData name="Alvaro Arenas Pingarron - BAS" userId="523a5efc-320f-455d-9ea4-37721a87b615" providerId="ADAL" clId="{61A9AA30-ED44-42F8-828B-1084F1CD91DE}" dt="2023-04-20T16:51:14.656" v="8100"/>
          <ac:cxnSpMkLst>
            <pc:docMk/>
            <pc:sldMk cId="690338357" sldId="781"/>
            <ac:cxnSpMk id="28" creationId="{997FB75F-65BE-8025-8B84-54B384BCC7E0}"/>
          </ac:cxnSpMkLst>
        </pc:cxnChg>
        <pc:cxnChg chg="mod">
          <ac:chgData name="Alvaro Arenas Pingarron - BAS" userId="523a5efc-320f-455d-9ea4-37721a87b615" providerId="ADAL" clId="{61A9AA30-ED44-42F8-828B-1084F1CD91DE}" dt="2023-04-20T16:51:14.656" v="8100"/>
          <ac:cxnSpMkLst>
            <pc:docMk/>
            <pc:sldMk cId="690338357" sldId="781"/>
            <ac:cxnSpMk id="32" creationId="{9E7925CC-409C-6EB6-BF89-F9E932690579}"/>
          </ac:cxnSpMkLst>
        </pc:cxnChg>
        <pc:cxnChg chg="mod">
          <ac:chgData name="Alvaro Arenas Pingarron - BAS" userId="523a5efc-320f-455d-9ea4-37721a87b615" providerId="ADAL" clId="{61A9AA30-ED44-42F8-828B-1084F1CD91DE}" dt="2023-04-20T16:51:22.648" v="8101"/>
          <ac:cxnSpMkLst>
            <pc:docMk/>
            <pc:sldMk cId="690338357" sldId="781"/>
            <ac:cxnSpMk id="39" creationId="{1041CDC3-340D-882B-35B3-3CDB43A09F48}"/>
          </ac:cxnSpMkLst>
        </pc:cxnChg>
        <pc:cxnChg chg="mod">
          <ac:chgData name="Alvaro Arenas Pingarron - BAS" userId="523a5efc-320f-455d-9ea4-37721a87b615" providerId="ADAL" clId="{61A9AA30-ED44-42F8-828B-1084F1CD91DE}" dt="2023-04-20T16:51:22.648" v="8101"/>
          <ac:cxnSpMkLst>
            <pc:docMk/>
            <pc:sldMk cId="690338357" sldId="781"/>
            <ac:cxnSpMk id="43" creationId="{7C7B0A28-98BF-5A0A-A95F-A379CB467E21}"/>
          </ac:cxnSpMkLst>
        </pc:cxnChg>
        <pc:cxnChg chg="mod">
          <ac:chgData name="Alvaro Arenas Pingarron - BAS" userId="523a5efc-320f-455d-9ea4-37721a87b615" providerId="ADAL" clId="{61A9AA30-ED44-42F8-828B-1084F1CD91DE}" dt="2023-04-20T16:51:38.095" v="8106"/>
          <ac:cxnSpMkLst>
            <pc:docMk/>
            <pc:sldMk cId="690338357" sldId="781"/>
            <ac:cxnSpMk id="50" creationId="{AA27770C-55D9-1EF2-0C74-CED55EB96EE5}"/>
          </ac:cxnSpMkLst>
        </pc:cxnChg>
        <pc:cxnChg chg="mod">
          <ac:chgData name="Alvaro Arenas Pingarron - BAS" userId="523a5efc-320f-455d-9ea4-37721a87b615" providerId="ADAL" clId="{61A9AA30-ED44-42F8-828B-1084F1CD91DE}" dt="2023-04-20T16:51:38.095" v="8106"/>
          <ac:cxnSpMkLst>
            <pc:docMk/>
            <pc:sldMk cId="690338357" sldId="781"/>
            <ac:cxnSpMk id="54" creationId="{573AAD74-BA97-6D75-A47D-3779038BBDD7}"/>
          </ac:cxnSpMkLst>
        </pc:cxnChg>
        <pc:cxnChg chg="mod">
          <ac:chgData name="Alvaro Arenas Pingarron - BAS" userId="523a5efc-320f-455d-9ea4-37721a87b615" providerId="ADAL" clId="{61A9AA30-ED44-42F8-828B-1084F1CD91DE}" dt="2023-04-20T16:56:37.780" v="8157"/>
          <ac:cxnSpMkLst>
            <pc:docMk/>
            <pc:sldMk cId="690338357" sldId="781"/>
            <ac:cxnSpMk id="61" creationId="{2AA27B34-AAE7-0941-7EE7-2C2DE4389FAC}"/>
          </ac:cxnSpMkLst>
        </pc:cxnChg>
        <pc:cxnChg chg="mod">
          <ac:chgData name="Alvaro Arenas Pingarron - BAS" userId="523a5efc-320f-455d-9ea4-37721a87b615" providerId="ADAL" clId="{61A9AA30-ED44-42F8-828B-1084F1CD91DE}" dt="2023-04-20T16:56:37.780" v="8157"/>
          <ac:cxnSpMkLst>
            <pc:docMk/>
            <pc:sldMk cId="690338357" sldId="781"/>
            <ac:cxnSpMk id="65" creationId="{2A84A059-F3D7-4295-25CF-1B1B287FC426}"/>
          </ac:cxnSpMkLst>
        </pc:cxnChg>
        <pc:cxnChg chg="mod">
          <ac:chgData name="Alvaro Arenas Pingarron - BAS" userId="523a5efc-320f-455d-9ea4-37721a87b615" providerId="ADAL" clId="{61A9AA30-ED44-42F8-828B-1084F1CD91DE}" dt="2023-04-20T16:56:54.043" v="8161"/>
          <ac:cxnSpMkLst>
            <pc:docMk/>
            <pc:sldMk cId="690338357" sldId="781"/>
            <ac:cxnSpMk id="72" creationId="{5D018461-4D1B-764C-75A3-FC35EC79C330}"/>
          </ac:cxnSpMkLst>
        </pc:cxnChg>
        <pc:cxnChg chg="mod">
          <ac:chgData name="Alvaro Arenas Pingarron - BAS" userId="523a5efc-320f-455d-9ea4-37721a87b615" providerId="ADAL" clId="{61A9AA30-ED44-42F8-828B-1084F1CD91DE}" dt="2023-04-20T16:56:54.043" v="8161"/>
          <ac:cxnSpMkLst>
            <pc:docMk/>
            <pc:sldMk cId="690338357" sldId="781"/>
            <ac:cxnSpMk id="76" creationId="{9FFD01C2-5100-4AC1-1893-CEF38844DBED}"/>
          </ac:cxnSpMkLst>
        </pc:cxnChg>
        <pc:cxnChg chg="add mod">
          <ac:chgData name="Alvaro Arenas Pingarron - BAS" userId="523a5efc-320f-455d-9ea4-37721a87b615" providerId="ADAL" clId="{61A9AA30-ED44-42F8-828B-1084F1CD91DE}" dt="2023-04-20T17:21:26.698" v="8239" actId="14100"/>
          <ac:cxnSpMkLst>
            <pc:docMk/>
            <pc:sldMk cId="690338357" sldId="781"/>
            <ac:cxnSpMk id="79" creationId="{C8A1B95E-9FB9-96B7-5DF9-772FFCFBA812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06:18.141" v="10281"/>
        <pc:sldMkLst>
          <pc:docMk/>
          <pc:sldMk cId="945789694" sldId="782"/>
        </pc:sldMkLst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2" creationId="{166B1E6D-A1A8-3BF8-D4A9-8AB4147B8879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3" creationId="{FC3BF1D7-69CD-BBFD-8C05-8384D82B4639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4" creationId="{39770AC3-1A27-0424-FA40-0C09C7E901A7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5" creationId="{56EC6917-217C-28BA-41E7-CAA3AC5CD47F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6" creationId="{1119CEED-FE1F-89C7-DA25-B6110D86DBD3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7" creationId="{92577475-E203-9355-401D-B94DA1CDD95C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8" creationId="{783F4FF7-31EF-5216-ED9B-B1B5E829FF8F}"/>
          </ac:spMkLst>
        </pc:spChg>
        <pc:spChg chg="add del mod">
          <ac:chgData name="Alvaro Arenas Pingarron - BAS" userId="523a5efc-320f-455d-9ea4-37721a87b615" providerId="ADAL" clId="{61A9AA30-ED44-42F8-828B-1084F1CD91DE}" dt="2023-04-21T10:08:30.464" v="9277" actId="478"/>
          <ac:spMkLst>
            <pc:docMk/>
            <pc:sldMk cId="945789694" sldId="782"/>
            <ac:spMk id="10" creationId="{E6A9CE93-8FF8-296F-670F-B747359F19AB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10" creationId="{FF75C357-197B-7E8B-842E-CD741F24CD08}"/>
          </ac:spMkLst>
        </pc:spChg>
        <pc:spChg chg="del">
          <ac:chgData name="Alvaro Arenas Pingarron - BAS" userId="523a5efc-320f-455d-9ea4-37721a87b615" providerId="ADAL" clId="{61A9AA30-ED44-42F8-828B-1084F1CD91DE}" dt="2023-04-21T14:06:17.713" v="10280" actId="478"/>
          <ac:spMkLst>
            <pc:docMk/>
            <pc:sldMk cId="945789694" sldId="782"/>
            <ac:spMk id="11" creationId="{84D8B32E-7D80-3AF1-BCC2-030DB3199E6E}"/>
          </ac:spMkLst>
        </pc:spChg>
        <pc:spChg chg="add mod">
          <ac:chgData name="Alvaro Arenas Pingarron - BAS" userId="523a5efc-320f-455d-9ea4-37721a87b615" providerId="ADAL" clId="{61A9AA30-ED44-42F8-828B-1084F1CD91DE}" dt="2023-04-21T10:08:30.814" v="9278"/>
          <ac:spMkLst>
            <pc:docMk/>
            <pc:sldMk cId="945789694" sldId="782"/>
            <ac:spMk id="26" creationId="{9CEC4FED-0CB0-8533-03F5-D28F9FE61FFD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27" creationId="{82A85707-73AD-7E79-8571-A7CA16B40309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28" creationId="{79AE470B-0F28-2C01-2BC4-6B7317BCCEE7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36" creationId="{0A089510-8A4D-14E1-7F1B-BEE2158DD2B6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37" creationId="{CD3539FD-AFDF-4DEF-2D36-C7DB03E159C6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38" creationId="{70EF1490-ED24-E2AB-0B89-E2682568F99B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39" creationId="{12126F7A-57C0-9ED3-B03D-B1735388D694}"/>
          </ac:spMkLst>
        </pc:spChg>
        <pc:spChg chg="del mod">
          <ac:chgData name="Alvaro Arenas Pingarron - BAS" userId="523a5efc-320f-455d-9ea4-37721a87b615" providerId="ADAL" clId="{61A9AA30-ED44-42F8-828B-1084F1CD91DE}" dt="2023-04-20T16:08:07.522" v="7718" actId="478"/>
          <ac:spMkLst>
            <pc:docMk/>
            <pc:sldMk cId="945789694" sldId="782"/>
            <ac:spMk id="39" creationId="{88B8E5AA-0EC3-7B24-335D-8EA235D9F53F}"/>
          </ac:spMkLst>
        </pc:spChg>
        <pc:spChg chg="del mod">
          <ac:chgData name="Alvaro Arenas Pingarron - BAS" userId="523a5efc-320f-455d-9ea4-37721a87b615" providerId="ADAL" clId="{61A9AA30-ED44-42F8-828B-1084F1CD91DE}" dt="2023-04-20T16:08:05.674" v="7717" actId="478"/>
          <ac:spMkLst>
            <pc:docMk/>
            <pc:sldMk cId="945789694" sldId="782"/>
            <ac:spMk id="40" creationId="{2D308043-5C0C-9FDC-1C50-9BF2A2FF4700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40" creationId="{6347D6C2-9D7C-F2B4-FFA6-1BF2936E7E1F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41" creationId="{9B991C58-5AC5-DD34-3308-C8973F0CBED0}"/>
          </ac:spMkLst>
        </pc:spChg>
        <pc:spChg chg="add mod">
          <ac:chgData name="Alvaro Arenas Pingarron - BAS" userId="523a5efc-320f-455d-9ea4-37721a87b615" providerId="ADAL" clId="{61A9AA30-ED44-42F8-828B-1084F1CD91DE}" dt="2023-04-21T14:06:18.141" v="10281"/>
          <ac:spMkLst>
            <pc:docMk/>
            <pc:sldMk cId="945789694" sldId="782"/>
            <ac:spMk id="42" creationId="{E0E2BEB5-72E5-1DD3-31D9-0AB681E728EE}"/>
          </ac:spMkLst>
        </pc:spChg>
        <pc:grpChg chg="mod ord">
          <ac:chgData name="Alvaro Arenas Pingarron - BAS" userId="523a5efc-320f-455d-9ea4-37721a87b615" providerId="ADAL" clId="{61A9AA30-ED44-42F8-828B-1084F1CD91DE}" dt="2023-04-20T16:07:35.729" v="7713" actId="171"/>
          <ac:grpSpMkLst>
            <pc:docMk/>
            <pc:sldMk cId="945789694" sldId="782"/>
            <ac:grpSpMk id="29" creationId="{89C7DBE2-5B54-63EF-E1EE-55220570B642}"/>
          </ac:grpSpMkLst>
        </pc:grpChg>
        <pc:grpChg chg="del">
          <ac:chgData name="Alvaro Arenas Pingarron - BAS" userId="523a5efc-320f-455d-9ea4-37721a87b615" providerId="ADAL" clId="{61A9AA30-ED44-42F8-828B-1084F1CD91DE}" dt="2023-04-20T16:07:37.468" v="7714" actId="478"/>
          <ac:grpSpMkLst>
            <pc:docMk/>
            <pc:sldMk cId="945789694" sldId="782"/>
            <ac:grpSpMk id="36" creationId="{CC2579F3-6516-40C4-E380-14364FB5D83F}"/>
          </ac:grpSpMkLst>
        </pc:grpChg>
        <pc:picChg chg="mod modCrop">
          <ac:chgData name="Alvaro Arenas Pingarron - BAS" userId="523a5efc-320f-455d-9ea4-37721a87b615" providerId="ADAL" clId="{61A9AA30-ED44-42F8-828B-1084F1CD91DE}" dt="2023-04-20T17:20:55.885" v="8237" actId="732"/>
          <ac:picMkLst>
            <pc:docMk/>
            <pc:sldMk cId="945789694" sldId="782"/>
            <ac:picMk id="12" creationId="{CBF40E80-589F-5DA8-0725-6F4931416C77}"/>
          </ac:picMkLst>
        </pc:picChg>
        <pc:cxnChg chg="add mod">
          <ac:chgData name="Alvaro Arenas Pingarron - BAS" userId="523a5efc-320f-455d-9ea4-37721a87b615" providerId="ADAL" clId="{61A9AA30-ED44-42F8-828B-1084F1CD91DE}" dt="2023-04-20T17:21:55.934" v="8243"/>
          <ac:cxnSpMkLst>
            <pc:docMk/>
            <pc:sldMk cId="945789694" sldId="782"/>
            <ac:cxnSpMk id="25" creationId="{D14B7536-A0BC-9A9F-50DC-23A453A384B8}"/>
          </ac:cxnSpMkLst>
        </pc:cxnChg>
      </pc:sldChg>
      <pc:sldChg chg="addSp delSp modSp add mod">
        <pc:chgData name="Alvaro Arenas Pingarron - BAS" userId="523a5efc-320f-455d-9ea4-37721a87b615" providerId="ADAL" clId="{61A9AA30-ED44-42F8-828B-1084F1CD91DE}" dt="2023-04-21T14:05:28.199" v="10279" actId="478"/>
        <pc:sldMkLst>
          <pc:docMk/>
          <pc:sldMk cId="2913946650" sldId="783"/>
        </pc:sldMkLst>
        <pc:spChg chg="mod">
          <ac:chgData name="Alvaro Arenas Pingarron - BAS" userId="523a5efc-320f-455d-9ea4-37721a87b615" providerId="ADAL" clId="{61A9AA30-ED44-42F8-828B-1084F1CD91DE}" dt="2023-04-21T13:57:19.127" v="10247" actId="6549"/>
          <ac:spMkLst>
            <pc:docMk/>
            <pc:sldMk cId="2913946650" sldId="783"/>
            <ac:spMk id="9" creationId="{965EE448-84D8-4CEE-B8D1-7C12AD81FB74}"/>
          </ac:spMkLst>
        </pc:spChg>
        <pc:spChg chg="mod">
          <ac:chgData name="Alvaro Arenas Pingarron - BAS" userId="523a5efc-320f-455d-9ea4-37721a87b615" providerId="ADAL" clId="{61A9AA30-ED44-42F8-828B-1084F1CD91DE}" dt="2023-04-21T14:03:20.304" v="10272" actId="207"/>
          <ac:spMkLst>
            <pc:docMk/>
            <pc:sldMk cId="2913946650" sldId="783"/>
            <ac:spMk id="11" creationId="{CEC202FF-BC55-A20F-7CFE-C9E4AED193F1}"/>
          </ac:spMkLst>
        </pc:spChg>
        <pc:spChg chg="add 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13" creationId="{5E5FEFB3-DEA6-DFEC-30F2-24D3CBF53205}"/>
          </ac:spMkLst>
        </pc:spChg>
        <pc:spChg chg="del">
          <ac:chgData name="Alvaro Arenas Pingarron - BAS" userId="523a5efc-320f-455d-9ea4-37721a87b615" providerId="ADAL" clId="{61A9AA30-ED44-42F8-828B-1084F1CD91DE}" dt="2023-04-21T13:57:04.413" v="10228" actId="478"/>
          <ac:spMkLst>
            <pc:docMk/>
            <pc:sldMk cId="2913946650" sldId="783"/>
            <ac:spMk id="14" creationId="{05732296-3F46-8000-01B1-8178E33DD6B8}"/>
          </ac:spMkLst>
        </pc:spChg>
        <pc:spChg chg="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16" creationId="{06BDE58F-FC7A-5F1E-B19E-1080178D22DB}"/>
          </ac:spMkLst>
        </pc:spChg>
        <pc:spChg chg="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17" creationId="{3C14172E-8897-7AC1-95A3-B7C48D4F84EF}"/>
          </ac:spMkLst>
        </pc:spChg>
        <pc:spChg chg="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18" creationId="{1B26BEFF-80DC-4FB4-1E8B-7B1E90C2B881}"/>
          </ac:spMkLst>
        </pc:spChg>
        <pc:spChg chg="add 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19" creationId="{651D3F3E-E062-3239-4C64-B082091AB823}"/>
          </ac:spMkLst>
        </pc:spChg>
        <pc:spChg chg="add 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20" creationId="{E4B46FBB-A179-E289-96FF-6E1766AFFC80}"/>
          </ac:spMkLst>
        </pc:spChg>
        <pc:spChg chg="add mod">
          <ac:chgData name="Alvaro Arenas Pingarron - BAS" userId="523a5efc-320f-455d-9ea4-37721a87b615" providerId="ADAL" clId="{61A9AA30-ED44-42F8-828B-1084F1CD91DE}" dt="2023-04-21T13:57:13.482" v="10229"/>
          <ac:spMkLst>
            <pc:docMk/>
            <pc:sldMk cId="2913946650" sldId="783"/>
            <ac:spMk id="21" creationId="{FEAFB9AE-0B6F-8458-DB56-F7721734B923}"/>
          </ac:spMkLst>
        </pc:spChg>
        <pc:spChg chg="add del mod">
          <ac:chgData name="Alvaro Arenas Pingarron - BAS" userId="523a5efc-320f-455d-9ea4-37721a87b615" providerId="ADAL" clId="{61A9AA30-ED44-42F8-828B-1084F1CD91DE}" dt="2023-04-21T14:05:28.199" v="10279" actId="478"/>
          <ac:spMkLst>
            <pc:docMk/>
            <pc:sldMk cId="2913946650" sldId="783"/>
            <ac:spMk id="28" creationId="{33E08359-1ACB-844F-2366-B73A6ECBDB36}"/>
          </ac:spMkLst>
        </pc:spChg>
        <pc:spChg chg="add del mod">
          <ac:chgData name="Alvaro Arenas Pingarron - BAS" userId="523a5efc-320f-455d-9ea4-37721a87b615" providerId="ADAL" clId="{61A9AA30-ED44-42F8-828B-1084F1CD91DE}" dt="2023-04-21T14:05:28.199" v="10279" actId="478"/>
          <ac:spMkLst>
            <pc:docMk/>
            <pc:sldMk cId="2913946650" sldId="783"/>
            <ac:spMk id="29" creationId="{516B76C4-C5C3-041B-6C1C-A1D3B979DD21}"/>
          </ac:spMkLst>
        </pc:spChg>
        <pc:grpChg chg="add mod">
          <ac:chgData name="Alvaro Arenas Pingarron - BAS" userId="523a5efc-320f-455d-9ea4-37721a87b615" providerId="ADAL" clId="{61A9AA30-ED44-42F8-828B-1084F1CD91DE}" dt="2023-04-21T13:57:13.482" v="10229"/>
          <ac:grpSpMkLst>
            <pc:docMk/>
            <pc:sldMk cId="2913946650" sldId="783"/>
            <ac:grpSpMk id="15" creationId="{50BD450C-5600-B7D9-7364-71F97D389225}"/>
          </ac:grpSpMkLst>
        </pc:grpChg>
        <pc:picChg chg="add del mod">
          <ac:chgData name="Alvaro Arenas Pingarron - BAS" userId="523a5efc-320f-455d-9ea4-37721a87b615" providerId="ADAL" clId="{61A9AA30-ED44-42F8-828B-1084F1CD91DE}" dt="2023-04-21T14:05:28.199" v="10279" actId="478"/>
          <ac:picMkLst>
            <pc:docMk/>
            <pc:sldMk cId="2913946650" sldId="783"/>
            <ac:picMk id="23" creationId="{199B823C-A3F9-3042-3E83-D2BE57A1BC93}"/>
          </ac:picMkLst>
        </pc:picChg>
        <pc:picChg chg="add del mod">
          <ac:chgData name="Alvaro Arenas Pingarron - BAS" userId="523a5efc-320f-455d-9ea4-37721a87b615" providerId="ADAL" clId="{61A9AA30-ED44-42F8-828B-1084F1CD91DE}" dt="2023-04-21T14:05:28.199" v="10279" actId="478"/>
          <ac:picMkLst>
            <pc:docMk/>
            <pc:sldMk cId="2913946650" sldId="783"/>
            <ac:picMk id="25" creationId="{5D2ABEE8-2B8D-E409-35F5-870033D70BA5}"/>
          </ac:picMkLst>
        </pc:picChg>
        <pc:picChg chg="add del mod">
          <ac:chgData name="Alvaro Arenas Pingarron - BAS" userId="523a5efc-320f-455d-9ea4-37721a87b615" providerId="ADAL" clId="{61A9AA30-ED44-42F8-828B-1084F1CD91DE}" dt="2023-04-21T14:05:28.199" v="10279" actId="478"/>
          <ac:picMkLst>
            <pc:docMk/>
            <pc:sldMk cId="2913946650" sldId="783"/>
            <ac:picMk id="27" creationId="{F484E48C-73D9-D5D0-A37C-0A80D813CF70}"/>
          </ac:picMkLst>
        </pc:picChg>
      </pc:sldChg>
      <pc:sldMasterChg chg="delSldLayout">
        <pc:chgData name="Alvaro Arenas Pingarron - BAS" userId="523a5efc-320f-455d-9ea4-37721a87b615" providerId="ADAL" clId="{61A9AA30-ED44-42F8-828B-1084F1CD91DE}" dt="2023-04-21T13:57:36.989" v="10248" actId="47"/>
        <pc:sldMasterMkLst>
          <pc:docMk/>
          <pc:sldMasterMk cId="769681283" sldId="2147483660"/>
        </pc:sldMasterMkLst>
        <pc:sldLayoutChg chg="del">
          <pc:chgData name="Alvaro Arenas Pingarron - BAS" userId="523a5efc-320f-455d-9ea4-37721a87b615" providerId="ADAL" clId="{61A9AA30-ED44-42F8-828B-1084F1CD91DE}" dt="2023-04-21T13:57:36.989" v="10248" actId="47"/>
          <pc:sldLayoutMkLst>
            <pc:docMk/>
            <pc:sldMasterMk cId="769681283" sldId="2147483660"/>
            <pc:sldLayoutMk cId="119634899" sldId="2147483666"/>
          </pc:sldLayoutMkLst>
        </pc:sldLayoutChg>
      </pc:sldMasterChg>
    </pc:docChg>
  </pc:docChgLst>
  <pc:docChgLst>
    <pc:chgData name="Alvaro Arenas Pingarron - UKRI BAS" userId="523a5efc-320f-455d-9ea4-37721a87b615" providerId="ADAL" clId="{90EE0424-C8B9-4F04-A275-A95B0ECC9CFA}"/>
    <pc:docChg chg="modSld">
      <pc:chgData name="Alvaro Arenas Pingarron - UKRI BAS" userId="523a5efc-320f-455d-9ea4-37721a87b615" providerId="ADAL" clId="{90EE0424-C8B9-4F04-A275-A95B0ECC9CFA}" dt="2021-04-23T15:23:17.344" v="0"/>
      <pc:docMkLst>
        <pc:docMk/>
      </pc:docMkLst>
      <pc:sldChg chg="modSp mod">
        <pc:chgData name="Alvaro Arenas Pingarron - UKRI BAS" userId="523a5efc-320f-455d-9ea4-37721a87b615" providerId="ADAL" clId="{90EE0424-C8B9-4F04-A275-A95B0ECC9CFA}" dt="2021-04-23T15:23:17.344" v="0"/>
        <pc:sldMkLst>
          <pc:docMk/>
          <pc:sldMk cId="1932153818" sldId="590"/>
        </pc:sldMkLst>
        <pc:spChg chg="mod">
          <ac:chgData name="Alvaro Arenas Pingarron - UKRI BAS" userId="523a5efc-320f-455d-9ea4-37721a87b615" providerId="ADAL" clId="{90EE0424-C8B9-4F04-A275-A95B0ECC9CFA}" dt="2021-04-23T15:23:17.344" v="0"/>
          <ac:spMkLst>
            <pc:docMk/>
            <pc:sldMk cId="1932153818" sldId="590"/>
            <ac:spMk id="9" creationId="{71091DFA-8912-4FC6-9932-DBDD585AF721}"/>
          </ac:spMkLst>
        </pc:spChg>
      </pc:sldChg>
    </pc:docChg>
  </pc:docChgLst>
  <pc:docChgLst>
    <pc:chgData name="Alvaro Arenas Pingarron - BAS" userId="523a5efc-320f-455d-9ea4-37721a87b615" providerId="ADAL" clId="{E7514AE6-77AA-45AE-984D-E748C149A6B4}"/>
    <pc:docChg chg="undo redo custSel addSld delSld modSld sldOrd">
      <pc:chgData name="Alvaro Arenas Pingarron - BAS" userId="523a5efc-320f-455d-9ea4-37721a87b615" providerId="ADAL" clId="{E7514AE6-77AA-45AE-984D-E748C149A6B4}" dt="2022-08-23T09:04:37.360" v="9002" actId="20577"/>
      <pc:docMkLst>
        <pc:docMk/>
      </pc:docMkLst>
      <pc:sldChg chg="modSp mod">
        <pc:chgData name="Alvaro Arenas Pingarron - BAS" userId="523a5efc-320f-455d-9ea4-37721a87b615" providerId="ADAL" clId="{E7514AE6-77AA-45AE-984D-E748C149A6B4}" dt="2022-08-19T10:18:31.100" v="6800" actId="732"/>
        <pc:sldMkLst>
          <pc:docMk/>
          <pc:sldMk cId="2818556720" sldId="438"/>
        </pc:sldMkLst>
        <pc:picChg chg="mod modCrop">
          <ac:chgData name="Alvaro Arenas Pingarron - BAS" userId="523a5efc-320f-455d-9ea4-37721a87b615" providerId="ADAL" clId="{E7514AE6-77AA-45AE-984D-E748C149A6B4}" dt="2022-08-19T10:18:31.100" v="6800" actId="732"/>
          <ac:picMkLst>
            <pc:docMk/>
            <pc:sldMk cId="2818556720" sldId="438"/>
            <ac:picMk id="1410" creationId="{00000000-0000-0000-0000-000000000000}"/>
          </ac:picMkLst>
        </pc:picChg>
      </pc:sldChg>
      <pc:sldChg chg="del">
        <pc:chgData name="Alvaro Arenas Pingarron - BAS" userId="523a5efc-320f-455d-9ea4-37721a87b615" providerId="ADAL" clId="{E7514AE6-77AA-45AE-984D-E748C149A6B4}" dt="2022-08-16T13:51:37.002" v="121" actId="47"/>
        <pc:sldMkLst>
          <pc:docMk/>
          <pc:sldMk cId="3085351069" sldId="542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4107724193" sldId="588"/>
        </pc:sldMkLst>
      </pc:sldChg>
      <pc:sldChg chg="modSp mod">
        <pc:chgData name="Alvaro Arenas Pingarron - BAS" userId="523a5efc-320f-455d-9ea4-37721a87b615" providerId="ADAL" clId="{E7514AE6-77AA-45AE-984D-E748C149A6B4}" dt="2022-08-23T09:04:37.360" v="9002" actId="20577"/>
        <pc:sldMkLst>
          <pc:docMk/>
          <pc:sldMk cId="1932153818" sldId="590"/>
        </pc:sldMkLst>
        <pc:spChg chg="mod">
          <ac:chgData name="Alvaro Arenas Pingarron - BAS" userId="523a5efc-320f-455d-9ea4-37721a87b615" providerId="ADAL" clId="{E7514AE6-77AA-45AE-984D-E748C149A6B4}" dt="2022-08-16T12:42:34.247" v="36"/>
          <ac:spMkLst>
            <pc:docMk/>
            <pc:sldMk cId="1932153818" sldId="590"/>
            <ac:spMk id="2" creationId="{8D478DB8-32D6-4270-9D86-3DA1881BCA6C}"/>
          </ac:spMkLst>
        </pc:spChg>
        <pc:spChg chg="mod">
          <ac:chgData name="Alvaro Arenas Pingarron - BAS" userId="523a5efc-320f-455d-9ea4-37721a87b615" providerId="ADAL" clId="{E7514AE6-77AA-45AE-984D-E748C149A6B4}" dt="2022-08-23T09:04:37.360" v="9002" actId="20577"/>
          <ac:spMkLst>
            <pc:docMk/>
            <pc:sldMk cId="1932153818" sldId="590"/>
            <ac:spMk id="9" creationId="{71091DFA-8912-4FC6-9932-DBDD585AF721}"/>
          </ac:spMkLst>
        </pc:spChg>
        <pc:spChg chg="mod">
          <ac:chgData name="Alvaro Arenas Pingarron - BAS" userId="523a5efc-320f-455d-9ea4-37721a87b615" providerId="ADAL" clId="{E7514AE6-77AA-45AE-984D-E748C149A6B4}" dt="2022-08-16T12:41:28.232" v="31" actId="20577"/>
          <ac:spMkLst>
            <pc:docMk/>
            <pc:sldMk cId="1932153818" sldId="590"/>
            <ac:spMk id="10" creationId="{746DCC43-31F5-4530-9FA5-F6F70AEB07EC}"/>
          </ac:spMkLst>
        </pc:spChg>
      </pc:sldChg>
      <pc:sldChg chg="addSp delSp modSp mod ord modShow">
        <pc:chgData name="Alvaro Arenas Pingarron - BAS" userId="523a5efc-320f-455d-9ea4-37721a87b615" providerId="ADAL" clId="{E7514AE6-77AA-45AE-984D-E748C149A6B4}" dt="2022-08-16T16:27:24.078" v="1261" actId="729"/>
        <pc:sldMkLst>
          <pc:docMk/>
          <pc:sldMk cId="1537117128" sldId="614"/>
        </pc:sldMkLst>
        <pc:spChg chg="add mod topLvl">
          <ac:chgData name="Alvaro Arenas Pingarron - BAS" userId="523a5efc-320f-455d-9ea4-37721a87b615" providerId="ADAL" clId="{E7514AE6-77AA-45AE-984D-E748C149A6B4}" dt="2022-08-16T14:02:45.349" v="291" actId="1076"/>
          <ac:spMkLst>
            <pc:docMk/>
            <pc:sldMk cId="1537117128" sldId="614"/>
            <ac:spMk id="14" creationId="{4DEC4C00-5335-E913-2F98-BFFE4B639374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17" creationId="{0ECF668B-25AB-CA32-D8EA-943DC2EDF631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18" creationId="{C7C5E477-662F-B32B-EDC7-048E5B63228D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19" creationId="{3DC1D496-A51A-C63C-AF48-8FF470E7DD54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0" creationId="{4ED48AB3-3882-463F-0B6B-3F175A5B1FAE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1" creationId="{4BDF5DAC-6084-80D3-1880-17A9F48D2FD3}"/>
          </ac:spMkLst>
        </pc:spChg>
        <pc:spChg chg="mod">
          <ac:chgData name="Alvaro Arenas Pingarron - BAS" userId="523a5efc-320f-455d-9ea4-37721a87b615" providerId="ADAL" clId="{E7514AE6-77AA-45AE-984D-E748C149A6B4}" dt="2022-08-16T15:57:15.684" v="1190" actId="20577"/>
          <ac:spMkLst>
            <pc:docMk/>
            <pc:sldMk cId="1537117128" sldId="614"/>
            <ac:spMk id="22" creationId="{655228AB-6418-4A6C-AB9E-5A316AE8CB82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3" creationId="{800C074F-6270-FC10-EEE2-B0BE62243EE4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4" creationId="{17E9AF59-650B-A5A8-5DBA-7C080634FDD1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5" creationId="{4702D3E7-BC10-5ED5-1BEB-0CF4F75FAAC2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6" creationId="{FC936A60-4E07-7564-06BA-3EDE1582983B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7" creationId="{DE013A78-7A6A-C038-1F81-B56B8E186BC4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29" creationId="{37BC92FE-F978-9E6A-A2C2-7E9CC409C9BD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30" creationId="{B9BD1574-7A44-3DB9-A8F7-275702823DE1}"/>
          </ac:spMkLst>
        </pc:spChg>
        <pc:spChg chg="mod">
          <ac:chgData name="Alvaro Arenas Pingarron - BAS" userId="523a5efc-320f-455d-9ea4-37721a87b615" providerId="ADAL" clId="{E7514AE6-77AA-45AE-984D-E748C149A6B4}" dt="2022-08-16T13:56:53.999" v="192" actId="1076"/>
          <ac:spMkLst>
            <pc:docMk/>
            <pc:sldMk cId="1537117128" sldId="614"/>
            <ac:spMk id="31" creationId="{5F922BCB-4B43-438F-AF72-FB8E6D25ADE2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32" creationId="{7B5D3B3E-B838-23DE-3026-B2D9139CB1E0}"/>
          </ac:spMkLst>
        </pc:spChg>
        <pc:spChg chg="del">
          <ac:chgData name="Alvaro Arenas Pingarron - BAS" userId="523a5efc-320f-455d-9ea4-37721a87b615" providerId="ADAL" clId="{E7514AE6-77AA-45AE-984D-E748C149A6B4}" dt="2022-08-16T13:54:08.828" v="125" actId="478"/>
          <ac:spMkLst>
            <pc:docMk/>
            <pc:sldMk cId="1537117128" sldId="614"/>
            <ac:spMk id="33" creationId="{534DFF28-0B09-49CE-A118-3A653200C94E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34" creationId="{FC0BF08C-9E03-1CF2-6148-1734A9575AF2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35" creationId="{9E2ADBA9-A56C-4C6F-332A-500B4A029FEE}"/>
          </ac:spMkLst>
        </pc:spChg>
        <pc:spChg chg="del">
          <ac:chgData name="Alvaro Arenas Pingarron - BAS" userId="523a5efc-320f-455d-9ea4-37721a87b615" providerId="ADAL" clId="{E7514AE6-77AA-45AE-984D-E748C149A6B4}" dt="2022-08-16T13:54:08.828" v="125" actId="478"/>
          <ac:spMkLst>
            <pc:docMk/>
            <pc:sldMk cId="1537117128" sldId="614"/>
            <ac:spMk id="36" creationId="{2CC57DC4-F1F1-4EFB-BCC6-94946E2F66AB}"/>
          </ac:spMkLst>
        </pc:spChg>
        <pc:spChg chg="del">
          <ac:chgData name="Alvaro Arenas Pingarron - BAS" userId="523a5efc-320f-455d-9ea4-37721a87b615" providerId="ADAL" clId="{E7514AE6-77AA-45AE-984D-E748C149A6B4}" dt="2022-08-16T13:54:08.828" v="125" actId="478"/>
          <ac:spMkLst>
            <pc:docMk/>
            <pc:sldMk cId="1537117128" sldId="614"/>
            <ac:spMk id="37" creationId="{567BE897-C88D-4AEB-A3A4-5727D32DB79E}"/>
          </ac:spMkLst>
        </pc:spChg>
        <pc:spChg chg="del">
          <ac:chgData name="Alvaro Arenas Pingarron - BAS" userId="523a5efc-320f-455d-9ea4-37721a87b615" providerId="ADAL" clId="{E7514AE6-77AA-45AE-984D-E748C149A6B4}" dt="2022-08-16T13:54:08.828" v="125" actId="478"/>
          <ac:spMkLst>
            <pc:docMk/>
            <pc:sldMk cId="1537117128" sldId="614"/>
            <ac:spMk id="38" creationId="{CD20218E-878C-45F5-84A8-4A0D6D039549}"/>
          </ac:spMkLst>
        </pc:spChg>
        <pc:spChg chg="del">
          <ac:chgData name="Alvaro Arenas Pingarron - BAS" userId="523a5efc-320f-455d-9ea4-37721a87b615" providerId="ADAL" clId="{E7514AE6-77AA-45AE-984D-E748C149A6B4}" dt="2022-08-16T13:54:08.828" v="125" actId="478"/>
          <ac:spMkLst>
            <pc:docMk/>
            <pc:sldMk cId="1537117128" sldId="614"/>
            <ac:spMk id="39" creationId="{E5870FF8-A004-419C-A7DF-D3AF7F7E8470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0" creationId="{9CA960A1-132A-7E4A-B64D-22F114D3FA0D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1" creationId="{8EAFA502-0904-2C63-73EF-F9E570A75586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2" creationId="{F0E34905-C2F2-0D0C-38C8-8F0983011309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3" creationId="{89D7C9DB-67CC-C0AA-85EF-A60A5D92CED3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4" creationId="{53DFDCE6-0359-D1F8-D237-1E78726B4C68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5" creationId="{EB918623-C939-65CA-8E2C-607B2481EC89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6" creationId="{1D93C4A2-D1B8-D108-32E6-5687154D12C8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7" creationId="{DEB70F4E-53A9-29A7-84AB-34834753830D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8" creationId="{31953969-3022-ED8A-E9B1-BFC77A85142E}"/>
          </ac:spMkLst>
        </pc:spChg>
        <pc:spChg chg="add mod topLvl">
          <ac:chgData name="Alvaro Arenas Pingarron - BAS" userId="523a5efc-320f-455d-9ea4-37721a87b615" providerId="ADAL" clId="{E7514AE6-77AA-45AE-984D-E748C149A6B4}" dt="2022-08-16T14:01:45.181" v="281" actId="1076"/>
          <ac:spMkLst>
            <pc:docMk/>
            <pc:sldMk cId="1537117128" sldId="614"/>
            <ac:spMk id="49" creationId="{73F159CA-496C-4F95-50FC-0137F5304ACC}"/>
          </ac:spMkLst>
        </pc:spChg>
        <pc:spChg chg="add mod topLvl">
          <ac:chgData name="Alvaro Arenas Pingarron - BAS" userId="523a5efc-320f-455d-9ea4-37721a87b615" providerId="ADAL" clId="{E7514AE6-77AA-45AE-984D-E748C149A6B4}" dt="2022-08-16T15:52:15.418" v="1173" actId="1076"/>
          <ac:spMkLst>
            <pc:docMk/>
            <pc:sldMk cId="1537117128" sldId="614"/>
            <ac:spMk id="51" creationId="{3521D7AF-0AA1-D1C9-153F-E52F24E3FDEC}"/>
          </ac:spMkLst>
        </pc:spChg>
        <pc:spChg chg="add mod topLvl">
          <ac:chgData name="Alvaro Arenas Pingarron - BAS" userId="523a5efc-320f-455d-9ea4-37721a87b615" providerId="ADAL" clId="{E7514AE6-77AA-45AE-984D-E748C149A6B4}" dt="2022-08-16T15:51:41.345" v="1171" actId="1076"/>
          <ac:spMkLst>
            <pc:docMk/>
            <pc:sldMk cId="1537117128" sldId="614"/>
            <ac:spMk id="52" creationId="{CAA30B7E-A2FE-1C0A-8832-068E32771802}"/>
          </ac:spMkLst>
        </pc:spChg>
        <pc:spChg chg="add mod topLvl">
          <ac:chgData name="Alvaro Arenas Pingarron - BAS" userId="523a5efc-320f-455d-9ea4-37721a87b615" providerId="ADAL" clId="{E7514AE6-77AA-45AE-984D-E748C149A6B4}" dt="2022-08-16T15:51:41.345" v="1171" actId="1076"/>
          <ac:spMkLst>
            <pc:docMk/>
            <pc:sldMk cId="1537117128" sldId="614"/>
            <ac:spMk id="53" creationId="{B86DE61E-2F57-2C30-9FDA-C96CA5BDA85D}"/>
          </ac:spMkLst>
        </pc:spChg>
        <pc:spChg chg="add mod topLvl">
          <ac:chgData name="Alvaro Arenas Pingarron - BAS" userId="523a5efc-320f-455d-9ea4-37721a87b615" providerId="ADAL" clId="{E7514AE6-77AA-45AE-984D-E748C149A6B4}" dt="2022-08-16T15:51:41.345" v="1171" actId="1076"/>
          <ac:spMkLst>
            <pc:docMk/>
            <pc:sldMk cId="1537117128" sldId="614"/>
            <ac:spMk id="54" creationId="{E68C7D7B-2E8D-2276-9139-F6D9B1E2D186}"/>
          </ac:spMkLst>
        </pc:spChg>
        <pc:spChg chg="add mod topLvl">
          <ac:chgData name="Alvaro Arenas Pingarron - BAS" userId="523a5efc-320f-455d-9ea4-37721a87b615" providerId="ADAL" clId="{E7514AE6-77AA-45AE-984D-E748C149A6B4}" dt="2022-08-16T15:52:07.721" v="1172" actId="1076"/>
          <ac:spMkLst>
            <pc:docMk/>
            <pc:sldMk cId="1537117128" sldId="614"/>
            <ac:spMk id="55" creationId="{BC0F6C97-955A-A2E5-CA2D-B8A31578A602}"/>
          </ac:spMkLst>
        </pc:spChg>
        <pc:spChg chg="del">
          <ac:chgData name="Alvaro Arenas Pingarron - BAS" userId="523a5efc-320f-455d-9ea4-37721a87b615" providerId="ADAL" clId="{E7514AE6-77AA-45AE-984D-E748C149A6B4}" dt="2022-08-16T13:54:08.828" v="125" actId="478"/>
          <ac:spMkLst>
            <pc:docMk/>
            <pc:sldMk cId="1537117128" sldId="614"/>
            <ac:spMk id="61" creationId="{0A06EF54-07C1-4096-B8B2-4F9A417AE89C}"/>
          </ac:spMkLst>
        </pc:spChg>
        <pc:grpChg chg="add del mod">
          <ac:chgData name="Alvaro Arenas Pingarron - BAS" userId="523a5efc-320f-455d-9ea4-37721a87b615" providerId="ADAL" clId="{E7514AE6-77AA-45AE-984D-E748C149A6B4}" dt="2022-08-16T13:55:26.809" v="172" actId="165"/>
          <ac:grpSpMkLst>
            <pc:docMk/>
            <pc:sldMk cId="1537117128" sldId="614"/>
            <ac:grpSpMk id="2" creationId="{19D63E19-20CF-DF48-DC1D-4ED66408C253}"/>
          </ac:grpSpMkLst>
        </pc:grpChg>
        <pc:grpChg chg="add mod">
          <ac:chgData name="Alvaro Arenas Pingarron - BAS" userId="523a5efc-320f-455d-9ea4-37721a87b615" providerId="ADAL" clId="{E7514AE6-77AA-45AE-984D-E748C149A6B4}" dt="2022-08-16T15:51:41.345" v="1171" actId="1076"/>
          <ac:grpSpMkLst>
            <pc:docMk/>
            <pc:sldMk cId="1537117128" sldId="614"/>
            <ac:grpSpMk id="5" creationId="{030F2AD0-E053-714B-084B-7D99022D3500}"/>
          </ac:grpSpMkLst>
        </pc:grpChg>
        <pc:grpChg chg="add mod">
          <ac:chgData name="Alvaro Arenas Pingarron - BAS" userId="523a5efc-320f-455d-9ea4-37721a87b615" providerId="ADAL" clId="{E7514AE6-77AA-45AE-984D-E748C149A6B4}" dt="2022-08-16T14:01:45.181" v="281" actId="1076"/>
          <ac:grpSpMkLst>
            <pc:docMk/>
            <pc:sldMk cId="1537117128" sldId="614"/>
            <ac:grpSpMk id="6" creationId="{A73EB264-43B6-DE25-D968-167FDF2CF728}"/>
          </ac:grpSpMkLst>
        </pc:grpChg>
        <pc:picChg chg="del">
          <ac:chgData name="Alvaro Arenas Pingarron - BAS" userId="523a5efc-320f-455d-9ea4-37721a87b615" providerId="ADAL" clId="{E7514AE6-77AA-45AE-984D-E748C149A6B4}" dt="2022-08-16T13:54:09.707" v="126" actId="478"/>
          <ac:picMkLst>
            <pc:docMk/>
            <pc:sldMk cId="1537117128" sldId="614"/>
            <ac:picMk id="3" creationId="{56AB4D74-E417-4761-9A29-A5D648F14B71}"/>
          </ac:picMkLst>
        </pc:picChg>
        <pc:picChg chg="del">
          <ac:chgData name="Alvaro Arenas Pingarron - BAS" userId="523a5efc-320f-455d-9ea4-37721a87b615" providerId="ADAL" clId="{E7514AE6-77AA-45AE-984D-E748C149A6B4}" dt="2022-08-16T13:54:08.828" v="125" actId="478"/>
          <ac:picMkLst>
            <pc:docMk/>
            <pc:sldMk cId="1537117128" sldId="614"/>
            <ac:picMk id="13" creationId="{17575EF6-9EB9-4B16-9D0E-A222691C94B5}"/>
          </ac:picMkLst>
        </pc:picChg>
        <pc:picChg chg="add mod topLvl">
          <ac:chgData name="Alvaro Arenas Pingarron - BAS" userId="523a5efc-320f-455d-9ea4-37721a87b615" providerId="ADAL" clId="{E7514AE6-77AA-45AE-984D-E748C149A6B4}" dt="2022-08-16T14:02:45.349" v="291" actId="1076"/>
          <ac:picMkLst>
            <pc:docMk/>
            <pc:sldMk cId="1537117128" sldId="614"/>
            <ac:picMk id="15" creationId="{BD0B2468-4B74-EFE0-A47A-0D628755F6AF}"/>
          </ac:picMkLst>
        </pc:picChg>
        <pc:picChg chg="add mod topLvl">
          <ac:chgData name="Alvaro Arenas Pingarron - BAS" userId="523a5efc-320f-455d-9ea4-37721a87b615" providerId="ADAL" clId="{E7514AE6-77AA-45AE-984D-E748C149A6B4}" dt="2022-08-16T14:01:45.181" v="281" actId="1076"/>
          <ac:picMkLst>
            <pc:docMk/>
            <pc:sldMk cId="1537117128" sldId="614"/>
            <ac:picMk id="16" creationId="{280F4932-B5A1-9084-AE29-63C3B6F6E989}"/>
          </ac:picMkLst>
        </pc:picChg>
        <pc:picChg chg="add mod topLvl">
          <ac:chgData name="Alvaro Arenas Pingarron - BAS" userId="523a5efc-320f-455d-9ea4-37721a87b615" providerId="ADAL" clId="{E7514AE6-77AA-45AE-984D-E748C149A6B4}" dt="2022-08-16T15:51:41.345" v="1171" actId="1076"/>
          <ac:picMkLst>
            <pc:docMk/>
            <pc:sldMk cId="1537117128" sldId="614"/>
            <ac:picMk id="50" creationId="{4438BB15-93C6-7C8D-A24E-9648A529DA8B}"/>
          </ac:picMkLst>
        </pc:picChg>
        <pc:cxnChg chg="del">
          <ac:chgData name="Alvaro Arenas Pingarron - BAS" userId="523a5efc-320f-455d-9ea4-37721a87b615" providerId="ADAL" clId="{E7514AE6-77AA-45AE-984D-E748C149A6B4}" dt="2022-08-16T13:54:08.828" v="125" actId="478"/>
          <ac:cxnSpMkLst>
            <pc:docMk/>
            <pc:sldMk cId="1537117128" sldId="614"/>
            <ac:cxnSpMk id="4" creationId="{9463A268-3C32-4D67-BDAD-FD62116572B0}"/>
          </ac:cxnSpMkLst>
        </pc:cxnChg>
        <pc:cxnChg chg="del">
          <ac:chgData name="Alvaro Arenas Pingarron - BAS" userId="523a5efc-320f-455d-9ea4-37721a87b615" providerId="ADAL" clId="{E7514AE6-77AA-45AE-984D-E748C149A6B4}" dt="2022-08-16T13:54:08.828" v="125" actId="478"/>
          <ac:cxnSpMkLst>
            <pc:docMk/>
            <pc:sldMk cId="1537117128" sldId="614"/>
            <ac:cxnSpMk id="28" creationId="{A9D615EE-FEE5-40ED-A410-6DCB9649B91B}"/>
          </ac:cxnSpMkLst>
        </pc:cxnChg>
      </pc:sldChg>
      <pc:sldChg chg="addSp delSp modSp del mod modShow">
        <pc:chgData name="Alvaro Arenas Pingarron - BAS" userId="523a5efc-320f-455d-9ea4-37721a87b615" providerId="ADAL" clId="{E7514AE6-77AA-45AE-984D-E748C149A6B4}" dt="2022-08-17T12:23:05.798" v="3308" actId="47"/>
        <pc:sldMkLst>
          <pc:docMk/>
          <pc:sldMk cId="3030534245" sldId="615"/>
        </pc:sldMkLst>
        <pc:spChg chg="del">
          <ac:chgData name="Alvaro Arenas Pingarron - BAS" userId="523a5efc-320f-455d-9ea4-37721a87b615" providerId="ADAL" clId="{E7514AE6-77AA-45AE-984D-E748C149A6B4}" dt="2022-08-16T17:10:08.823" v="1747" actId="478"/>
          <ac:spMkLst>
            <pc:docMk/>
            <pc:sldMk cId="3030534245" sldId="615"/>
            <ac:spMk id="19" creationId="{37D9473F-A253-485A-B3B7-EBE576EE9524}"/>
          </ac:spMkLst>
        </pc:spChg>
        <pc:spChg chg="add del mod">
          <ac:chgData name="Alvaro Arenas Pingarron - BAS" userId="523a5efc-320f-455d-9ea4-37721a87b615" providerId="ADAL" clId="{E7514AE6-77AA-45AE-984D-E748C149A6B4}" dt="2022-08-16T17:14:58.207" v="1895" actId="478"/>
          <ac:spMkLst>
            <pc:docMk/>
            <pc:sldMk cId="3030534245" sldId="615"/>
            <ac:spMk id="22" creationId="{515553EF-B3F9-B83D-7A78-133A0DE3D2FB}"/>
          </ac:spMkLst>
        </pc:spChg>
        <pc:spChg chg="add mod">
          <ac:chgData name="Alvaro Arenas Pingarron - BAS" userId="523a5efc-320f-455d-9ea4-37721a87b615" providerId="ADAL" clId="{E7514AE6-77AA-45AE-984D-E748C149A6B4}" dt="2022-08-16T17:15:08.713" v="1898"/>
          <ac:spMkLst>
            <pc:docMk/>
            <pc:sldMk cId="3030534245" sldId="615"/>
            <ac:spMk id="26" creationId="{F9461685-9D40-BAAF-99F2-6DA9BFF3B43E}"/>
          </ac:spMkLst>
        </pc:spChg>
        <pc:spChg chg="add mod">
          <ac:chgData name="Alvaro Arenas Pingarron - BAS" userId="523a5efc-320f-455d-9ea4-37721a87b615" providerId="ADAL" clId="{E7514AE6-77AA-45AE-984D-E748C149A6B4}" dt="2022-08-17T12:00:53.743" v="2748" actId="1036"/>
          <ac:spMkLst>
            <pc:docMk/>
            <pc:sldMk cId="3030534245" sldId="615"/>
            <ac:spMk id="28" creationId="{32F466D1-AC2E-FE4D-A290-1B1518703784}"/>
          </ac:spMkLst>
        </pc:spChg>
        <pc:spChg chg="add del mod">
          <ac:chgData name="Alvaro Arenas Pingarron - BAS" userId="523a5efc-320f-455d-9ea4-37721a87b615" providerId="ADAL" clId="{E7514AE6-77AA-45AE-984D-E748C149A6B4}" dt="2022-08-17T12:00:41.117" v="2745" actId="478"/>
          <ac:spMkLst>
            <pc:docMk/>
            <pc:sldMk cId="3030534245" sldId="615"/>
            <ac:spMk id="29" creationId="{C6956A47-25D5-168A-37D6-5707F439AB47}"/>
          </ac:spMkLst>
        </pc:spChg>
        <pc:spChg chg="add del mod">
          <ac:chgData name="Alvaro Arenas Pingarron - BAS" userId="523a5efc-320f-455d-9ea4-37721a87b615" providerId="ADAL" clId="{E7514AE6-77AA-45AE-984D-E748C149A6B4}" dt="2022-08-17T12:00:39.583" v="2744" actId="478"/>
          <ac:spMkLst>
            <pc:docMk/>
            <pc:sldMk cId="3030534245" sldId="615"/>
            <ac:spMk id="30" creationId="{6772FE4E-E3CF-2416-3C64-2A75815BE077}"/>
          </ac:spMkLst>
        </pc:spChg>
        <pc:spChg chg="add mod">
          <ac:chgData name="Alvaro Arenas Pingarron - BAS" userId="523a5efc-320f-455d-9ea4-37721a87b615" providerId="ADAL" clId="{E7514AE6-77AA-45AE-984D-E748C149A6B4}" dt="2022-08-17T12:00:53.743" v="2748" actId="1036"/>
          <ac:spMkLst>
            <pc:docMk/>
            <pc:sldMk cId="3030534245" sldId="615"/>
            <ac:spMk id="31" creationId="{9F1264B7-995C-B4F2-95F7-98631556CBAB}"/>
          </ac:spMkLst>
        </pc:spChg>
        <pc:spChg chg="add del mod">
          <ac:chgData name="Alvaro Arenas Pingarron - BAS" userId="523a5efc-320f-455d-9ea4-37721a87b615" providerId="ADAL" clId="{E7514AE6-77AA-45AE-984D-E748C149A6B4}" dt="2022-08-17T11:59:19.062" v="2737" actId="478"/>
          <ac:spMkLst>
            <pc:docMk/>
            <pc:sldMk cId="3030534245" sldId="615"/>
            <ac:spMk id="32" creationId="{7F26F083-0EAF-4418-3FCD-6F141A9B46A1}"/>
          </ac:spMkLst>
        </pc:spChg>
        <pc:spChg chg="add mod">
          <ac:chgData name="Alvaro Arenas Pingarron - BAS" userId="523a5efc-320f-455d-9ea4-37721a87b615" providerId="ADAL" clId="{E7514AE6-77AA-45AE-984D-E748C149A6B4}" dt="2022-08-17T12:03:38.895" v="2761" actId="14100"/>
          <ac:spMkLst>
            <pc:docMk/>
            <pc:sldMk cId="3030534245" sldId="615"/>
            <ac:spMk id="33" creationId="{444C379B-3C9E-C192-3AAE-4AF270618D90}"/>
          </ac:spMkLst>
        </pc:spChg>
        <pc:spChg chg="add mod">
          <ac:chgData name="Alvaro Arenas Pingarron - BAS" userId="523a5efc-320f-455d-9ea4-37721a87b615" providerId="ADAL" clId="{E7514AE6-77AA-45AE-984D-E748C149A6B4}" dt="2022-08-17T12:03:22.238" v="2759" actId="14100"/>
          <ac:spMkLst>
            <pc:docMk/>
            <pc:sldMk cId="3030534245" sldId="615"/>
            <ac:spMk id="34" creationId="{07A2DC96-AA8D-178A-3AC7-143D581B49CE}"/>
          </ac:spMkLst>
        </pc:spChg>
        <pc:spChg chg="add del mod">
          <ac:chgData name="Alvaro Arenas Pingarron - BAS" userId="523a5efc-320f-455d-9ea4-37721a87b615" providerId="ADAL" clId="{E7514AE6-77AA-45AE-984D-E748C149A6B4}" dt="2022-08-17T11:58:12.007" v="2732" actId="478"/>
          <ac:spMkLst>
            <pc:docMk/>
            <pc:sldMk cId="3030534245" sldId="615"/>
            <ac:spMk id="35" creationId="{3ABA00D9-2FF3-EBF8-124B-A59E118BB5A3}"/>
          </ac:spMkLst>
        </pc:spChg>
        <pc:spChg chg="add mod">
          <ac:chgData name="Alvaro Arenas Pingarron - BAS" userId="523a5efc-320f-455d-9ea4-37721a87b615" providerId="ADAL" clId="{E7514AE6-77AA-45AE-984D-E748C149A6B4}" dt="2022-08-17T12:03:13.182" v="2757" actId="14100"/>
          <ac:spMkLst>
            <pc:docMk/>
            <pc:sldMk cId="3030534245" sldId="615"/>
            <ac:spMk id="36" creationId="{5300AEAB-955B-FE7B-2470-703CC6C9DD21}"/>
          </ac:spMkLst>
        </pc:spChg>
        <pc:picChg chg="del mod modCrop">
          <ac:chgData name="Alvaro Arenas Pingarron - BAS" userId="523a5efc-320f-455d-9ea4-37721a87b615" providerId="ADAL" clId="{E7514AE6-77AA-45AE-984D-E748C149A6B4}" dt="2022-08-16T16:21:53.635" v="1220" actId="478"/>
          <ac:picMkLst>
            <pc:docMk/>
            <pc:sldMk cId="3030534245" sldId="615"/>
            <ac:picMk id="9" creationId="{6A3A0B30-FFF6-4F31-BB00-1E990765266B}"/>
          </ac:picMkLst>
        </pc:picChg>
        <pc:picChg chg="add del mod">
          <ac:chgData name="Alvaro Arenas Pingarron - BAS" userId="523a5efc-320f-455d-9ea4-37721a87b615" providerId="ADAL" clId="{E7514AE6-77AA-45AE-984D-E748C149A6B4}" dt="2022-08-16T16:37:33.353" v="1294" actId="478"/>
          <ac:picMkLst>
            <pc:docMk/>
            <pc:sldMk cId="3030534245" sldId="615"/>
            <ac:picMk id="16" creationId="{BA5EB17B-B838-2C6F-217B-FC7B67FA0137}"/>
          </ac:picMkLst>
        </pc:picChg>
        <pc:picChg chg="add mod ord">
          <ac:chgData name="Alvaro Arenas Pingarron - BAS" userId="523a5efc-320f-455d-9ea4-37721a87b615" providerId="ADAL" clId="{E7514AE6-77AA-45AE-984D-E748C149A6B4}" dt="2022-08-16T17:14:08.337" v="1888" actId="1035"/>
          <ac:picMkLst>
            <pc:docMk/>
            <pc:sldMk cId="3030534245" sldId="615"/>
            <ac:picMk id="17" creationId="{E5FCB42C-36E7-17DA-5EA3-C2D35D1DE302}"/>
          </ac:picMkLst>
        </pc:picChg>
        <pc:cxnChg chg="add del mod">
          <ac:chgData name="Alvaro Arenas Pingarron - BAS" userId="523a5efc-320f-455d-9ea4-37721a87b615" providerId="ADAL" clId="{E7514AE6-77AA-45AE-984D-E748C149A6B4}" dt="2022-08-16T17:04:14.743" v="1674" actId="478"/>
          <ac:cxnSpMkLst>
            <pc:docMk/>
            <pc:sldMk cId="3030534245" sldId="615"/>
            <ac:cxnSpMk id="3" creationId="{11F80F7B-BCA6-F529-5E30-E8D9379C2070}"/>
          </ac:cxnSpMkLst>
        </pc:cxnChg>
        <pc:cxnChg chg="add del mod">
          <ac:chgData name="Alvaro Arenas Pingarron - BAS" userId="523a5efc-320f-455d-9ea4-37721a87b615" providerId="ADAL" clId="{E7514AE6-77AA-45AE-984D-E748C149A6B4}" dt="2022-08-16T17:15:00.071" v="1897" actId="478"/>
          <ac:cxnSpMkLst>
            <pc:docMk/>
            <pc:sldMk cId="3030534245" sldId="615"/>
            <ac:cxnSpMk id="20" creationId="{5A794E3C-5B62-D4D5-BC73-D96FB692C713}"/>
          </ac:cxnSpMkLst>
        </pc:cxnChg>
        <pc:cxnChg chg="add del mod">
          <ac:chgData name="Alvaro Arenas Pingarron - BAS" userId="523a5efc-320f-455d-9ea4-37721a87b615" providerId="ADAL" clId="{E7514AE6-77AA-45AE-984D-E748C149A6B4}" dt="2022-08-16T17:14:59.080" v="1896" actId="478"/>
          <ac:cxnSpMkLst>
            <pc:docMk/>
            <pc:sldMk cId="3030534245" sldId="615"/>
            <ac:cxnSpMk id="23" creationId="{6824755D-148C-BDE4-732A-783A31EC03A4}"/>
          </ac:cxnSpMkLst>
        </pc:cxnChg>
        <pc:cxnChg chg="add mod">
          <ac:chgData name="Alvaro Arenas Pingarron - BAS" userId="523a5efc-320f-455d-9ea4-37721a87b615" providerId="ADAL" clId="{E7514AE6-77AA-45AE-984D-E748C149A6B4}" dt="2022-08-16T17:17:23.352" v="1939" actId="1036"/>
          <ac:cxnSpMkLst>
            <pc:docMk/>
            <pc:sldMk cId="3030534245" sldId="615"/>
            <ac:cxnSpMk id="24" creationId="{D1068328-D47B-A9AB-B663-32A72F1B61E2}"/>
          </ac:cxnSpMkLst>
        </pc:cxnChg>
        <pc:cxnChg chg="del mod ord">
          <ac:chgData name="Alvaro Arenas Pingarron - BAS" userId="523a5efc-320f-455d-9ea4-37721a87b615" providerId="ADAL" clId="{E7514AE6-77AA-45AE-984D-E748C149A6B4}" dt="2022-08-16T17:10:15.608" v="1749" actId="478"/>
          <ac:cxnSpMkLst>
            <pc:docMk/>
            <pc:sldMk cId="3030534245" sldId="615"/>
            <ac:cxnSpMk id="25" creationId="{85EEE368-9D64-45DB-AFD9-31906E6F3D2C}"/>
          </ac:cxnSpMkLst>
        </pc:cxnChg>
        <pc:cxnChg chg="add mod">
          <ac:chgData name="Alvaro Arenas Pingarron - BAS" userId="523a5efc-320f-455d-9ea4-37721a87b615" providerId="ADAL" clId="{E7514AE6-77AA-45AE-984D-E748C149A6B4}" dt="2022-08-16T17:17:23.352" v="1939" actId="1036"/>
          <ac:cxnSpMkLst>
            <pc:docMk/>
            <pc:sldMk cId="3030534245" sldId="615"/>
            <ac:cxnSpMk id="27" creationId="{FFCF7EA1-28E3-EB70-D84A-8C21424688E2}"/>
          </ac:cxnSpMkLst>
        </pc:cxnChg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2861431258" sldId="651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1583800892" sldId="652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713246629" sldId="653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3082209444" sldId="654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3707209077" sldId="655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1390508255" sldId="656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1094948590" sldId="658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1757325944" sldId="659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583479395" sldId="660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1834155063" sldId="661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253964342" sldId="662"/>
        </pc:sldMkLst>
      </pc:sldChg>
      <pc:sldChg chg="del">
        <pc:chgData name="Alvaro Arenas Pingarron - BAS" userId="523a5efc-320f-455d-9ea4-37721a87b615" providerId="ADAL" clId="{E7514AE6-77AA-45AE-984D-E748C149A6B4}" dt="2022-08-16T16:20:15.387" v="1217" actId="47"/>
        <pc:sldMkLst>
          <pc:docMk/>
          <pc:sldMk cId="2880063402" sldId="663"/>
        </pc:sldMkLst>
      </pc:sldChg>
      <pc:sldChg chg="addSp delSp modSp del mod modShow">
        <pc:chgData name="Alvaro Arenas Pingarron - BAS" userId="523a5efc-320f-455d-9ea4-37721a87b615" providerId="ADAL" clId="{E7514AE6-77AA-45AE-984D-E748C149A6B4}" dt="2022-08-16T16:35:11.213" v="1293" actId="47"/>
        <pc:sldMkLst>
          <pc:docMk/>
          <pc:sldMk cId="1961234758" sldId="665"/>
        </pc:sldMkLst>
        <pc:picChg chg="add del mod">
          <ac:chgData name="Alvaro Arenas Pingarron - BAS" userId="523a5efc-320f-455d-9ea4-37721a87b615" providerId="ADAL" clId="{E7514AE6-77AA-45AE-984D-E748C149A6B4}" dt="2022-08-16T16:34:34.695" v="1288"/>
          <ac:picMkLst>
            <pc:docMk/>
            <pc:sldMk cId="1961234758" sldId="665"/>
            <ac:picMk id="8" creationId="{D857C39B-8473-4AC1-99AE-8FA89C1F9466}"/>
          </ac:picMkLst>
        </pc:picChg>
      </pc:sldChg>
      <pc:sldChg chg="del">
        <pc:chgData name="Alvaro Arenas Pingarron - BAS" userId="523a5efc-320f-455d-9ea4-37721a87b615" providerId="ADAL" clId="{E7514AE6-77AA-45AE-984D-E748C149A6B4}" dt="2022-08-16T16:20:35.145" v="1218" actId="47"/>
        <pc:sldMkLst>
          <pc:docMk/>
          <pc:sldMk cId="1972982000" sldId="666"/>
        </pc:sldMkLst>
      </pc:sldChg>
      <pc:sldChg chg="del">
        <pc:chgData name="Alvaro Arenas Pingarron - BAS" userId="523a5efc-320f-455d-9ea4-37721a87b615" providerId="ADAL" clId="{E7514AE6-77AA-45AE-984D-E748C149A6B4}" dt="2022-08-16T16:20:41.442" v="1219" actId="47"/>
        <pc:sldMkLst>
          <pc:docMk/>
          <pc:sldMk cId="456141714" sldId="667"/>
        </pc:sldMkLst>
      </pc:sldChg>
      <pc:sldChg chg="addSp delSp modSp del mod modShow">
        <pc:chgData name="Alvaro Arenas Pingarron - BAS" userId="523a5efc-320f-455d-9ea4-37721a87b615" providerId="ADAL" clId="{E7514AE6-77AA-45AE-984D-E748C149A6B4}" dt="2022-08-17T12:29:33.033" v="3343" actId="47"/>
        <pc:sldMkLst>
          <pc:docMk/>
          <pc:sldMk cId="2270381153" sldId="669"/>
        </pc:sldMkLst>
        <pc:spChg chg="add del">
          <ac:chgData name="Alvaro Arenas Pingarron - BAS" userId="523a5efc-320f-455d-9ea4-37721a87b615" providerId="ADAL" clId="{E7514AE6-77AA-45AE-984D-E748C149A6B4}" dt="2022-08-16T17:13:34.890" v="1878" actId="478"/>
          <ac:spMkLst>
            <pc:docMk/>
            <pc:sldMk cId="2270381153" sldId="669"/>
            <ac:spMk id="19" creationId="{6A596240-7A1A-4D26-8776-981E58DEABB7}"/>
          </ac:spMkLst>
        </pc:spChg>
        <pc:spChg chg="mod">
          <ac:chgData name="Alvaro Arenas Pingarron - BAS" userId="523a5efc-320f-455d-9ea4-37721a87b615" providerId="ADAL" clId="{E7514AE6-77AA-45AE-984D-E748C149A6B4}" dt="2022-08-17T10:49:30.411" v="2110" actId="1076"/>
          <ac:spMkLst>
            <pc:docMk/>
            <pc:sldMk cId="2270381153" sldId="669"/>
            <ac:spMk id="25" creationId="{4D06BF1F-F886-4654-9697-76561BC4687A}"/>
          </ac:spMkLst>
        </pc:spChg>
        <pc:spChg chg="add del mod">
          <ac:chgData name="Alvaro Arenas Pingarron - BAS" userId="523a5efc-320f-455d-9ea4-37721a87b615" providerId="ADAL" clId="{E7514AE6-77AA-45AE-984D-E748C149A6B4}" dt="2022-08-16T17:07:46.973" v="1705"/>
          <ac:spMkLst>
            <pc:docMk/>
            <pc:sldMk cId="2270381153" sldId="669"/>
            <ac:spMk id="31" creationId="{5C182A75-8256-37CF-D1FE-3598A23C506A}"/>
          </ac:spMkLst>
        </pc:spChg>
        <pc:spChg chg="add del mod">
          <ac:chgData name="Alvaro Arenas Pingarron - BAS" userId="523a5efc-320f-455d-9ea4-37721a87b615" providerId="ADAL" clId="{E7514AE6-77AA-45AE-984D-E748C149A6B4}" dt="2022-08-16T17:09:37.562" v="1734"/>
          <ac:spMkLst>
            <pc:docMk/>
            <pc:sldMk cId="2270381153" sldId="669"/>
            <ac:spMk id="33" creationId="{2D397BCF-DDF3-995B-1BB4-506A9C244DAC}"/>
          </ac:spMkLst>
        </pc:spChg>
        <pc:spChg chg="add del mod">
          <ac:chgData name="Alvaro Arenas Pingarron - BAS" userId="523a5efc-320f-455d-9ea4-37721a87b615" providerId="ADAL" clId="{E7514AE6-77AA-45AE-984D-E748C149A6B4}" dt="2022-08-16T17:09:34.752" v="1728"/>
          <ac:spMkLst>
            <pc:docMk/>
            <pc:sldMk cId="2270381153" sldId="669"/>
            <ac:spMk id="35" creationId="{63FF31C9-9119-D0DB-4BA9-CC61A21E0919}"/>
          </ac:spMkLst>
        </pc:spChg>
        <pc:spChg chg="add del mod">
          <ac:chgData name="Alvaro Arenas Pingarron - BAS" userId="523a5efc-320f-455d-9ea4-37721a87b615" providerId="ADAL" clId="{E7514AE6-77AA-45AE-984D-E748C149A6B4}" dt="2022-08-16T17:13:31.545" v="1877"/>
          <ac:spMkLst>
            <pc:docMk/>
            <pc:sldMk cId="2270381153" sldId="669"/>
            <ac:spMk id="37" creationId="{3DD39BD7-5431-6845-A4A5-A23F5968AB63}"/>
          </ac:spMkLst>
        </pc:spChg>
        <pc:spChg chg="add del mod">
          <ac:chgData name="Alvaro Arenas Pingarron - BAS" userId="523a5efc-320f-455d-9ea4-37721a87b615" providerId="ADAL" clId="{E7514AE6-77AA-45AE-984D-E748C149A6B4}" dt="2022-08-16T17:16:07.058" v="1916" actId="478"/>
          <ac:spMkLst>
            <pc:docMk/>
            <pc:sldMk cId="2270381153" sldId="669"/>
            <ac:spMk id="40" creationId="{A2D71588-C0F4-A500-AD3F-C98334F5B276}"/>
          </ac:spMkLst>
        </pc:spChg>
        <pc:spChg chg="add mod">
          <ac:chgData name="Alvaro Arenas Pingarron - BAS" userId="523a5efc-320f-455d-9ea4-37721a87b615" providerId="ADAL" clId="{E7514AE6-77AA-45AE-984D-E748C149A6B4}" dt="2022-08-16T17:16:13.641" v="1918"/>
          <ac:spMkLst>
            <pc:docMk/>
            <pc:sldMk cId="2270381153" sldId="669"/>
            <ac:spMk id="43" creationId="{4C7783F5-D6BE-5CFB-DA6E-99F501831903}"/>
          </ac:spMkLst>
        </pc:spChg>
        <pc:spChg chg="add del mod">
          <ac:chgData name="Alvaro Arenas Pingarron - BAS" userId="523a5efc-320f-455d-9ea4-37721a87b615" providerId="ADAL" clId="{E7514AE6-77AA-45AE-984D-E748C149A6B4}" dt="2022-08-17T11:24:26.533" v="2417" actId="478"/>
          <ac:spMkLst>
            <pc:docMk/>
            <pc:sldMk cId="2270381153" sldId="669"/>
            <ac:spMk id="49" creationId="{DADFC0CB-CF52-8040-7107-363693F484A6}"/>
          </ac:spMkLst>
        </pc:spChg>
        <pc:spChg chg="add mod">
          <ac:chgData name="Alvaro Arenas Pingarron - BAS" userId="523a5efc-320f-455d-9ea4-37721a87b615" providerId="ADAL" clId="{E7514AE6-77AA-45AE-984D-E748C149A6B4}" dt="2022-08-17T10:48:22.365" v="2094"/>
          <ac:spMkLst>
            <pc:docMk/>
            <pc:sldMk cId="2270381153" sldId="669"/>
            <ac:spMk id="50" creationId="{C78696F7-A00D-E08B-BF7D-C495C87FA49F}"/>
          </ac:spMkLst>
        </pc:spChg>
        <pc:spChg chg="add mod">
          <ac:chgData name="Alvaro Arenas Pingarron - BAS" userId="523a5efc-320f-455d-9ea4-37721a87b615" providerId="ADAL" clId="{E7514AE6-77AA-45AE-984D-E748C149A6B4}" dt="2022-08-17T10:48:22.365" v="2094"/>
          <ac:spMkLst>
            <pc:docMk/>
            <pc:sldMk cId="2270381153" sldId="669"/>
            <ac:spMk id="51" creationId="{E42BDF71-8CF4-8518-0B06-CC4AAA6D86FB}"/>
          </ac:spMkLst>
        </pc:spChg>
        <pc:spChg chg="add del mod">
          <ac:chgData name="Alvaro Arenas Pingarron - BAS" userId="523a5efc-320f-455d-9ea4-37721a87b615" providerId="ADAL" clId="{E7514AE6-77AA-45AE-984D-E748C149A6B4}" dt="2022-08-17T11:24:26.533" v="2417" actId="478"/>
          <ac:spMkLst>
            <pc:docMk/>
            <pc:sldMk cId="2270381153" sldId="669"/>
            <ac:spMk id="52" creationId="{9ECA3E79-7042-9F05-49B1-4577DECF39C3}"/>
          </ac:spMkLst>
        </pc:spChg>
        <pc:spChg chg="add del mod">
          <ac:chgData name="Alvaro Arenas Pingarron - BAS" userId="523a5efc-320f-455d-9ea4-37721a87b615" providerId="ADAL" clId="{E7514AE6-77AA-45AE-984D-E748C149A6B4}" dt="2022-08-17T10:48:26.635" v="2095" actId="478"/>
          <ac:spMkLst>
            <pc:docMk/>
            <pc:sldMk cId="2270381153" sldId="669"/>
            <ac:spMk id="53" creationId="{7CDE6D37-4EBC-29CB-6FF5-B7B44BB4B5E0}"/>
          </ac:spMkLst>
        </pc:spChg>
        <pc:spChg chg="add del mod">
          <ac:chgData name="Alvaro Arenas Pingarron - BAS" userId="523a5efc-320f-455d-9ea4-37721a87b615" providerId="ADAL" clId="{E7514AE6-77AA-45AE-984D-E748C149A6B4}" dt="2022-08-17T11:19:44.805" v="2383"/>
          <ac:spMkLst>
            <pc:docMk/>
            <pc:sldMk cId="2270381153" sldId="669"/>
            <ac:spMk id="56" creationId="{919BD21D-614C-9710-8F5C-5013DC4F31B2}"/>
          </ac:spMkLst>
        </pc:spChg>
        <pc:spChg chg="add del mod">
          <ac:chgData name="Alvaro Arenas Pingarron - BAS" userId="523a5efc-320f-455d-9ea4-37721a87b615" providerId="ADAL" clId="{E7514AE6-77AA-45AE-984D-E748C149A6B4}" dt="2022-08-17T11:19:44.805" v="2383"/>
          <ac:spMkLst>
            <pc:docMk/>
            <pc:sldMk cId="2270381153" sldId="669"/>
            <ac:spMk id="57" creationId="{D651F639-BABA-7C47-E882-6A83919DDEA0}"/>
          </ac:spMkLst>
        </pc:spChg>
        <pc:spChg chg="add mod">
          <ac:chgData name="Alvaro Arenas Pingarron - BAS" userId="523a5efc-320f-455d-9ea4-37721a87b615" providerId="ADAL" clId="{E7514AE6-77AA-45AE-984D-E748C149A6B4}" dt="2022-08-17T11:24:57.974" v="2420" actId="1035"/>
          <ac:spMkLst>
            <pc:docMk/>
            <pc:sldMk cId="2270381153" sldId="669"/>
            <ac:spMk id="59" creationId="{6C1DDBAB-9F1E-3E63-85F9-3C62217E6303}"/>
          </ac:spMkLst>
        </pc:spChg>
        <pc:spChg chg="add mod">
          <ac:chgData name="Alvaro Arenas Pingarron - BAS" userId="523a5efc-320f-455d-9ea4-37721a87b615" providerId="ADAL" clId="{E7514AE6-77AA-45AE-984D-E748C149A6B4}" dt="2022-08-17T11:24:57.974" v="2420" actId="1035"/>
          <ac:spMkLst>
            <pc:docMk/>
            <pc:sldMk cId="2270381153" sldId="669"/>
            <ac:spMk id="60" creationId="{A832AE77-6F81-4B6C-5C7B-4756C2D0FFD8}"/>
          </ac:spMkLst>
        </pc:spChg>
        <pc:picChg chg="del mod modCrop">
          <ac:chgData name="Alvaro Arenas Pingarron - BAS" userId="523a5efc-320f-455d-9ea4-37721a87b615" providerId="ADAL" clId="{E7514AE6-77AA-45AE-984D-E748C149A6B4}" dt="2022-08-16T16:50:36.102" v="1592" actId="21"/>
          <ac:picMkLst>
            <pc:docMk/>
            <pc:sldMk cId="2270381153" sldId="669"/>
            <ac:picMk id="10" creationId="{264482E4-04DA-4C2F-BF2D-9A2ACBF78C6B}"/>
          </ac:picMkLst>
        </pc:picChg>
        <pc:picChg chg="add del mod ord">
          <ac:chgData name="Alvaro Arenas Pingarron - BAS" userId="523a5efc-320f-455d-9ea4-37721a87b615" providerId="ADAL" clId="{E7514AE6-77AA-45AE-984D-E748C149A6B4}" dt="2022-08-16T16:50:37.422" v="1593" actId="478"/>
          <ac:picMkLst>
            <pc:docMk/>
            <pc:sldMk cId="2270381153" sldId="669"/>
            <ac:picMk id="17" creationId="{6A820342-4A74-38CB-A1BC-3E497E167EAD}"/>
          </ac:picMkLst>
        </pc:picChg>
        <pc:picChg chg="add del mod modCrop">
          <ac:chgData name="Alvaro Arenas Pingarron - BAS" userId="523a5efc-320f-455d-9ea4-37721a87b615" providerId="ADAL" clId="{E7514AE6-77AA-45AE-984D-E748C149A6B4}" dt="2022-08-16T16:55:15.901" v="1636" actId="21"/>
          <ac:picMkLst>
            <pc:docMk/>
            <pc:sldMk cId="2270381153" sldId="669"/>
            <ac:picMk id="24" creationId="{0BBD207C-CDE1-D4D4-8A23-E5247C6BC5FB}"/>
          </ac:picMkLst>
        </pc:picChg>
        <pc:picChg chg="add del mod ord">
          <ac:chgData name="Alvaro Arenas Pingarron - BAS" userId="523a5efc-320f-455d-9ea4-37721a87b615" providerId="ADAL" clId="{E7514AE6-77AA-45AE-984D-E748C149A6B4}" dt="2022-08-16T16:55:19.143" v="1637" actId="478"/>
          <ac:picMkLst>
            <pc:docMk/>
            <pc:sldMk cId="2270381153" sldId="669"/>
            <ac:picMk id="26" creationId="{722BF956-EA4E-E6A0-A211-4E5DABF9B945}"/>
          </ac:picMkLst>
        </pc:picChg>
        <pc:picChg chg="add del mod">
          <ac:chgData name="Alvaro Arenas Pingarron - BAS" userId="523a5efc-320f-455d-9ea4-37721a87b615" providerId="ADAL" clId="{E7514AE6-77AA-45AE-984D-E748C149A6B4}" dt="2022-08-16T16:58:09.472" v="1653" actId="21"/>
          <ac:picMkLst>
            <pc:docMk/>
            <pc:sldMk cId="2270381153" sldId="669"/>
            <ac:picMk id="27" creationId="{915A5BAD-1B19-4B89-443F-58A43F0F5819}"/>
          </ac:picMkLst>
        </pc:picChg>
        <pc:picChg chg="add del mod ord">
          <ac:chgData name="Alvaro Arenas Pingarron - BAS" userId="523a5efc-320f-455d-9ea4-37721a87b615" providerId="ADAL" clId="{E7514AE6-77AA-45AE-984D-E748C149A6B4}" dt="2022-08-16T16:58:11.339" v="1654" actId="478"/>
          <ac:picMkLst>
            <pc:docMk/>
            <pc:sldMk cId="2270381153" sldId="669"/>
            <ac:picMk id="28" creationId="{AF2AC395-13EA-C981-3638-61E0600B736F}"/>
          </ac:picMkLst>
        </pc:picChg>
        <pc:picChg chg="add mod ord modCrop">
          <ac:chgData name="Alvaro Arenas Pingarron - BAS" userId="523a5efc-320f-455d-9ea4-37721a87b615" providerId="ADAL" clId="{E7514AE6-77AA-45AE-984D-E748C149A6B4}" dt="2022-08-17T11:23:45.018" v="2414" actId="732"/>
          <ac:picMkLst>
            <pc:docMk/>
            <pc:sldMk cId="2270381153" sldId="669"/>
            <ac:picMk id="29" creationId="{1D37C7A1-C18E-31C7-CA1F-E4A483B6D17A}"/>
          </ac:picMkLst>
        </pc:picChg>
        <pc:picChg chg="add del mod">
          <ac:chgData name="Alvaro Arenas Pingarron - BAS" userId="523a5efc-320f-455d-9ea4-37721a87b615" providerId="ADAL" clId="{E7514AE6-77AA-45AE-984D-E748C149A6B4}" dt="2022-08-17T10:41:50.723" v="2049" actId="478"/>
          <ac:picMkLst>
            <pc:docMk/>
            <pc:sldMk cId="2270381153" sldId="669"/>
            <ac:picMk id="46" creationId="{00CB7C14-705C-6466-2DF7-9C8B6DB057D0}"/>
          </ac:picMkLst>
        </pc:picChg>
        <pc:picChg chg="add del mod">
          <ac:chgData name="Alvaro Arenas Pingarron - BAS" userId="523a5efc-320f-455d-9ea4-37721a87b615" providerId="ADAL" clId="{E7514AE6-77AA-45AE-984D-E748C149A6B4}" dt="2022-08-17T10:43:00.543" v="2068"/>
          <ac:picMkLst>
            <pc:docMk/>
            <pc:sldMk cId="2270381153" sldId="669"/>
            <ac:picMk id="47" creationId="{542C0951-E54B-A507-C97A-04E99437EBCA}"/>
          </ac:picMkLst>
        </pc:picChg>
        <pc:picChg chg="add del mod">
          <ac:chgData name="Alvaro Arenas Pingarron - BAS" userId="523a5efc-320f-455d-9ea4-37721a87b615" providerId="ADAL" clId="{E7514AE6-77AA-45AE-984D-E748C149A6B4}" dt="2022-08-17T11:15:38.501" v="2347" actId="478"/>
          <ac:picMkLst>
            <pc:docMk/>
            <pc:sldMk cId="2270381153" sldId="669"/>
            <ac:picMk id="48" creationId="{029C6CFF-1A1A-A854-2782-CE6E8EC0149C}"/>
          </ac:picMkLst>
        </pc:picChg>
        <pc:picChg chg="add del mod">
          <ac:chgData name="Alvaro Arenas Pingarron - BAS" userId="523a5efc-320f-455d-9ea4-37721a87b615" providerId="ADAL" clId="{E7514AE6-77AA-45AE-984D-E748C149A6B4}" dt="2022-08-17T11:18:11.004" v="2363"/>
          <ac:picMkLst>
            <pc:docMk/>
            <pc:sldMk cId="2270381153" sldId="669"/>
            <ac:picMk id="54" creationId="{639C2EEA-5C63-D9D5-19AF-353650F9421F}"/>
          </ac:picMkLst>
        </pc:picChg>
        <pc:picChg chg="add del mod">
          <ac:chgData name="Alvaro Arenas Pingarron - BAS" userId="523a5efc-320f-455d-9ea4-37721a87b615" providerId="ADAL" clId="{E7514AE6-77AA-45AE-984D-E748C149A6B4}" dt="2022-08-17T11:19:45.896" v="2388"/>
          <ac:picMkLst>
            <pc:docMk/>
            <pc:sldMk cId="2270381153" sldId="669"/>
            <ac:picMk id="55" creationId="{D31C387C-67BF-61B1-FDA1-542CB9F3F7AF}"/>
          </ac:picMkLst>
        </pc:picChg>
        <pc:picChg chg="add mod">
          <ac:chgData name="Alvaro Arenas Pingarron - BAS" userId="523a5efc-320f-455d-9ea4-37721a87b615" providerId="ADAL" clId="{E7514AE6-77AA-45AE-984D-E748C149A6B4}" dt="2022-08-17T11:23:56.825" v="2415"/>
          <ac:picMkLst>
            <pc:docMk/>
            <pc:sldMk cId="2270381153" sldId="669"/>
            <ac:picMk id="58" creationId="{1A6142D6-16DC-7628-C5B7-994CCFA1644A}"/>
          </ac:picMkLst>
        </pc:picChg>
        <pc:cxnChg chg="add del mod">
          <ac:chgData name="Alvaro Arenas Pingarron - BAS" userId="523a5efc-320f-455d-9ea4-37721a87b615" providerId="ADAL" clId="{E7514AE6-77AA-45AE-984D-E748C149A6B4}" dt="2022-08-16T16:43:29.108" v="1389" actId="11529"/>
          <ac:cxnSpMkLst>
            <pc:docMk/>
            <pc:sldMk cId="2270381153" sldId="669"/>
            <ac:cxnSpMk id="3" creationId="{3BB1643A-078D-2B76-8D36-13323B97E7A6}"/>
          </ac:cxnSpMkLst>
        </pc:cxnChg>
        <pc:cxnChg chg="add del mod">
          <ac:chgData name="Alvaro Arenas Pingarron - BAS" userId="523a5efc-320f-455d-9ea4-37721a87b615" providerId="ADAL" clId="{E7514AE6-77AA-45AE-984D-E748C149A6B4}" dt="2022-08-16T16:47:57.238" v="1471" actId="478"/>
          <ac:cxnSpMkLst>
            <pc:docMk/>
            <pc:sldMk cId="2270381153" sldId="669"/>
            <ac:cxnSpMk id="5" creationId="{250BDA71-5FA0-BC6B-26F0-D6780FDFFD80}"/>
          </ac:cxnSpMkLst>
        </pc:cxnChg>
        <pc:cxnChg chg="add del mod">
          <ac:chgData name="Alvaro Arenas Pingarron - BAS" userId="523a5efc-320f-455d-9ea4-37721a87b615" providerId="ADAL" clId="{E7514AE6-77AA-45AE-984D-E748C149A6B4}" dt="2022-08-17T10:40:08.616" v="2039" actId="478"/>
          <ac:cxnSpMkLst>
            <pc:docMk/>
            <pc:sldMk cId="2270381153" sldId="669"/>
            <ac:cxnSpMk id="7" creationId="{53DD36EC-CE93-190D-7A33-77303ACCC6B1}"/>
          </ac:cxnSpMkLst>
        </pc:cxnChg>
        <pc:cxnChg chg="add del">
          <ac:chgData name="Alvaro Arenas Pingarron - BAS" userId="523a5efc-320f-455d-9ea4-37721a87b615" providerId="ADAL" clId="{E7514AE6-77AA-45AE-984D-E748C149A6B4}" dt="2022-08-16T17:10:24.128" v="1751" actId="478"/>
          <ac:cxnSpMkLst>
            <pc:docMk/>
            <pc:sldMk cId="2270381153" sldId="669"/>
            <ac:cxnSpMk id="20" creationId="{6635191D-3FFA-4DAC-B463-806FB9B71BD3}"/>
          </ac:cxnSpMkLst>
        </pc:cxnChg>
        <pc:cxnChg chg="add del mod">
          <ac:chgData name="Alvaro Arenas Pingarron - BAS" userId="523a5efc-320f-455d-9ea4-37721a87b615" providerId="ADAL" clId="{E7514AE6-77AA-45AE-984D-E748C149A6B4}" dt="2022-08-16T17:07:46.973" v="1705"/>
          <ac:cxnSpMkLst>
            <pc:docMk/>
            <pc:sldMk cId="2270381153" sldId="669"/>
            <ac:cxnSpMk id="30" creationId="{E22D6C8A-48FC-83B9-BBE3-8F94D59D6C1F}"/>
          </ac:cxnSpMkLst>
        </pc:cxnChg>
        <pc:cxnChg chg="add del mod">
          <ac:chgData name="Alvaro Arenas Pingarron - BAS" userId="523a5efc-320f-455d-9ea4-37721a87b615" providerId="ADAL" clId="{E7514AE6-77AA-45AE-984D-E748C149A6B4}" dt="2022-08-16T17:09:37.562" v="1734"/>
          <ac:cxnSpMkLst>
            <pc:docMk/>
            <pc:sldMk cId="2270381153" sldId="669"/>
            <ac:cxnSpMk id="32" creationId="{1318848E-FFE7-0517-2526-9C6E93296C98}"/>
          </ac:cxnSpMkLst>
        </pc:cxnChg>
        <pc:cxnChg chg="add del mod">
          <ac:chgData name="Alvaro Arenas Pingarron - BAS" userId="523a5efc-320f-455d-9ea4-37721a87b615" providerId="ADAL" clId="{E7514AE6-77AA-45AE-984D-E748C149A6B4}" dt="2022-08-16T17:09:34.752" v="1728"/>
          <ac:cxnSpMkLst>
            <pc:docMk/>
            <pc:sldMk cId="2270381153" sldId="669"/>
            <ac:cxnSpMk id="34" creationId="{087242C3-1D63-8BEA-E04A-0B72B24FDDA5}"/>
          </ac:cxnSpMkLst>
        </pc:cxnChg>
        <pc:cxnChg chg="add del mod">
          <ac:chgData name="Alvaro Arenas Pingarron - BAS" userId="523a5efc-320f-455d-9ea4-37721a87b615" providerId="ADAL" clId="{E7514AE6-77AA-45AE-984D-E748C149A6B4}" dt="2022-08-16T17:13:31.545" v="1877"/>
          <ac:cxnSpMkLst>
            <pc:docMk/>
            <pc:sldMk cId="2270381153" sldId="669"/>
            <ac:cxnSpMk id="36" creationId="{7E958244-3E16-7D23-97F6-861AE10E365B}"/>
          </ac:cxnSpMkLst>
        </pc:cxnChg>
        <pc:cxnChg chg="add del mod">
          <ac:chgData name="Alvaro Arenas Pingarron - BAS" userId="523a5efc-320f-455d-9ea4-37721a87b615" providerId="ADAL" clId="{E7514AE6-77AA-45AE-984D-E748C149A6B4}" dt="2022-08-16T17:13:31.545" v="1877"/>
          <ac:cxnSpMkLst>
            <pc:docMk/>
            <pc:sldMk cId="2270381153" sldId="669"/>
            <ac:cxnSpMk id="38" creationId="{1D803583-C055-F2DA-D4FD-FF388C136F99}"/>
          </ac:cxnSpMkLst>
        </pc:cxnChg>
        <pc:cxnChg chg="add del mod">
          <ac:chgData name="Alvaro Arenas Pingarron - BAS" userId="523a5efc-320f-455d-9ea4-37721a87b615" providerId="ADAL" clId="{E7514AE6-77AA-45AE-984D-E748C149A6B4}" dt="2022-08-16T17:16:05.466" v="1915" actId="478"/>
          <ac:cxnSpMkLst>
            <pc:docMk/>
            <pc:sldMk cId="2270381153" sldId="669"/>
            <ac:cxnSpMk id="39" creationId="{147C9065-E743-BC15-179E-5DBAD52A63CA}"/>
          </ac:cxnSpMkLst>
        </pc:cxnChg>
        <pc:cxnChg chg="add del mod">
          <ac:chgData name="Alvaro Arenas Pingarron - BAS" userId="523a5efc-320f-455d-9ea4-37721a87b615" providerId="ADAL" clId="{E7514AE6-77AA-45AE-984D-E748C149A6B4}" dt="2022-08-16T17:16:07.745" v="1917" actId="478"/>
          <ac:cxnSpMkLst>
            <pc:docMk/>
            <pc:sldMk cId="2270381153" sldId="669"/>
            <ac:cxnSpMk id="41" creationId="{98805BDE-6B67-CF68-DCAB-1136465FBE99}"/>
          </ac:cxnSpMkLst>
        </pc:cxnChg>
        <pc:cxnChg chg="add mod">
          <ac:chgData name="Alvaro Arenas Pingarron - BAS" userId="523a5efc-320f-455d-9ea4-37721a87b615" providerId="ADAL" clId="{E7514AE6-77AA-45AE-984D-E748C149A6B4}" dt="2022-08-16T17:17:34.167" v="1943" actId="1036"/>
          <ac:cxnSpMkLst>
            <pc:docMk/>
            <pc:sldMk cId="2270381153" sldId="669"/>
            <ac:cxnSpMk id="42" creationId="{3115B528-BED6-47DF-1D9E-D222A1299905}"/>
          </ac:cxnSpMkLst>
        </pc:cxnChg>
        <pc:cxnChg chg="add mod">
          <ac:chgData name="Alvaro Arenas Pingarron - BAS" userId="523a5efc-320f-455d-9ea4-37721a87b615" providerId="ADAL" clId="{E7514AE6-77AA-45AE-984D-E748C149A6B4}" dt="2022-08-16T17:17:34.167" v="1943" actId="1036"/>
          <ac:cxnSpMkLst>
            <pc:docMk/>
            <pc:sldMk cId="2270381153" sldId="669"/>
            <ac:cxnSpMk id="44" creationId="{621DBEDD-3CC0-94BD-F9D8-873E1D212577}"/>
          </ac:cxnSpMkLst>
        </pc:cxnChg>
        <pc:cxnChg chg="add del mod">
          <ac:chgData name="Alvaro Arenas Pingarron - BAS" userId="523a5efc-320f-455d-9ea4-37721a87b615" providerId="ADAL" clId="{E7514AE6-77AA-45AE-984D-E748C149A6B4}" dt="2022-08-17T10:40:06.926" v="2038" actId="478"/>
          <ac:cxnSpMkLst>
            <pc:docMk/>
            <pc:sldMk cId="2270381153" sldId="669"/>
            <ac:cxnSpMk id="45" creationId="{52FD6D5E-0F62-954A-9928-7B36C83ED0ED}"/>
          </ac:cxnSpMkLst>
        </pc:cxnChg>
      </pc:sldChg>
      <pc:sldChg chg="modSp mod">
        <pc:chgData name="Alvaro Arenas Pingarron - BAS" userId="523a5efc-320f-455d-9ea4-37721a87b615" providerId="ADAL" clId="{E7514AE6-77AA-45AE-984D-E748C149A6B4}" dt="2022-08-19T11:47:52.508" v="8989" actId="20577"/>
        <pc:sldMkLst>
          <pc:docMk/>
          <pc:sldMk cId="747796042" sldId="670"/>
        </pc:sldMkLst>
        <pc:spChg chg="mod">
          <ac:chgData name="Alvaro Arenas Pingarron - BAS" userId="523a5efc-320f-455d-9ea4-37721a87b615" providerId="ADAL" clId="{E7514AE6-77AA-45AE-984D-E748C149A6B4}" dt="2022-08-19T11:47:52.508" v="8989" actId="20577"/>
          <ac:spMkLst>
            <pc:docMk/>
            <pc:sldMk cId="747796042" sldId="670"/>
            <ac:spMk id="8" creationId="{510DC600-25D9-4FA2-B4F7-26DD313CFF50}"/>
          </ac:spMkLst>
        </pc:spChg>
      </pc:sldChg>
      <pc:sldChg chg="addSp delSp modSp add del mod">
        <pc:chgData name="Alvaro Arenas Pingarron - BAS" userId="523a5efc-320f-455d-9ea4-37721a87b615" providerId="ADAL" clId="{E7514AE6-77AA-45AE-984D-E748C149A6B4}" dt="2022-08-17T14:42:55.291" v="4854" actId="47"/>
        <pc:sldMkLst>
          <pc:docMk/>
          <pc:sldMk cId="3114354210" sldId="671"/>
        </pc:sldMkLst>
        <pc:spChg chg="add del mod">
          <ac:chgData name="Alvaro Arenas Pingarron - BAS" userId="523a5efc-320f-455d-9ea4-37721a87b615" providerId="ADAL" clId="{E7514AE6-77AA-45AE-984D-E748C149A6B4}" dt="2022-08-16T12:57:17.475" v="40" actId="478"/>
          <ac:spMkLst>
            <pc:docMk/>
            <pc:sldMk cId="3114354210" sldId="671"/>
            <ac:spMk id="3" creationId="{A8714385-BD68-120E-4B39-3A37CBEA4AB4}"/>
          </ac:spMkLst>
        </pc:spChg>
        <pc:spChg chg="del">
          <ac:chgData name="Alvaro Arenas Pingarron - BAS" userId="523a5efc-320f-455d-9ea4-37721a87b615" providerId="ADAL" clId="{E7514AE6-77AA-45AE-984D-E748C149A6B4}" dt="2022-08-16T12:57:15.375" v="39" actId="478"/>
          <ac:spMkLst>
            <pc:docMk/>
            <pc:sldMk cId="3114354210" sldId="671"/>
            <ac:spMk id="9" creationId="{965EE448-84D8-4CEE-B8D1-7C12AD81FB74}"/>
          </ac:spMkLst>
        </pc:spChg>
        <pc:spChg chg="del">
          <ac:chgData name="Alvaro Arenas Pingarron - BAS" userId="523a5efc-320f-455d-9ea4-37721a87b615" providerId="ADAL" clId="{E7514AE6-77AA-45AE-984D-E748C149A6B4}" dt="2022-08-16T12:57:19.191" v="41" actId="478"/>
          <ac:spMkLst>
            <pc:docMk/>
            <pc:sldMk cId="3114354210" sldId="671"/>
            <ac:spMk id="1411" creationId="{00000000-0000-0000-0000-000000000000}"/>
          </ac:spMkLst>
        </pc:spChg>
        <pc:spChg chg="del">
          <ac:chgData name="Alvaro Arenas Pingarron - BAS" userId="523a5efc-320f-455d-9ea4-37721a87b615" providerId="ADAL" clId="{E7514AE6-77AA-45AE-984D-E748C149A6B4}" dt="2022-08-16T12:57:21.196" v="42" actId="478"/>
          <ac:spMkLst>
            <pc:docMk/>
            <pc:sldMk cId="3114354210" sldId="671"/>
            <ac:spMk id="1412" creationId="{00000000-0000-0000-0000-000000000000}"/>
          </ac:spMkLst>
        </pc:spChg>
        <pc:picChg chg="add del mod">
          <ac:chgData name="Alvaro Arenas Pingarron - BAS" userId="523a5efc-320f-455d-9ea4-37721a87b615" providerId="ADAL" clId="{E7514AE6-77AA-45AE-984D-E748C149A6B4}" dt="2022-08-16T12:59:57.140" v="89" actId="478"/>
          <ac:picMkLst>
            <pc:docMk/>
            <pc:sldMk cId="3114354210" sldId="671"/>
            <ac:picMk id="8" creationId="{22FA9BEA-1C58-E967-7314-31D6F8AEB050}"/>
          </ac:picMkLst>
        </pc:picChg>
        <pc:picChg chg="add mod">
          <ac:chgData name="Alvaro Arenas Pingarron - BAS" userId="523a5efc-320f-455d-9ea4-37721a87b615" providerId="ADAL" clId="{E7514AE6-77AA-45AE-984D-E748C149A6B4}" dt="2022-08-16T12:59:38.260" v="88" actId="14100"/>
          <ac:picMkLst>
            <pc:docMk/>
            <pc:sldMk cId="3114354210" sldId="671"/>
            <ac:picMk id="10" creationId="{A8C4ACB3-0D3B-5325-9DE7-23BA8714D61B}"/>
          </ac:picMkLst>
        </pc:picChg>
        <pc:picChg chg="add mod">
          <ac:chgData name="Alvaro Arenas Pingarron - BAS" userId="523a5efc-320f-455d-9ea4-37721a87b615" providerId="ADAL" clId="{E7514AE6-77AA-45AE-984D-E748C149A6B4}" dt="2022-08-16T13:00:19.716" v="120" actId="1035"/>
          <ac:picMkLst>
            <pc:docMk/>
            <pc:sldMk cId="3114354210" sldId="671"/>
            <ac:picMk id="11" creationId="{836A59E5-9DFE-77CD-9418-04DD8C8D2052}"/>
          </ac:picMkLst>
        </pc:picChg>
        <pc:picChg chg="del">
          <ac:chgData name="Alvaro Arenas Pingarron - BAS" userId="523a5efc-320f-455d-9ea4-37721a87b615" providerId="ADAL" clId="{E7514AE6-77AA-45AE-984D-E748C149A6B4}" dt="2022-08-16T12:57:10.809" v="38" actId="478"/>
          <ac:picMkLst>
            <pc:docMk/>
            <pc:sldMk cId="3114354210" sldId="671"/>
            <ac:picMk id="1410" creationId="{00000000-0000-0000-0000-000000000000}"/>
          </ac:picMkLst>
        </pc:picChg>
      </pc:sldChg>
      <pc:sldChg chg="addSp delSp modSp add mod">
        <pc:chgData name="Alvaro Arenas Pingarron - BAS" userId="523a5efc-320f-455d-9ea4-37721a87b615" providerId="ADAL" clId="{E7514AE6-77AA-45AE-984D-E748C149A6B4}" dt="2022-08-17T14:32:26.766" v="4810"/>
        <pc:sldMkLst>
          <pc:docMk/>
          <pc:sldMk cId="3797548665" sldId="672"/>
        </pc:sldMkLst>
        <pc:spChg chg="mod">
          <ac:chgData name="Alvaro Arenas Pingarron - BAS" userId="523a5efc-320f-455d-9ea4-37721a87b615" providerId="ADAL" clId="{E7514AE6-77AA-45AE-984D-E748C149A6B4}" dt="2022-08-17T14:32:26.766" v="4810"/>
          <ac:spMkLst>
            <pc:docMk/>
            <pc:sldMk cId="3797548665" sldId="672"/>
            <ac:spMk id="6" creationId="{DDF98ADC-CB38-4884-BB0B-5648C0DDA85C}"/>
          </ac:spMkLst>
        </pc:spChg>
        <pc:spChg chg="del">
          <ac:chgData name="Alvaro Arenas Pingarron - BAS" userId="523a5efc-320f-455d-9ea4-37721a87b615" providerId="ADAL" clId="{E7514AE6-77AA-45AE-984D-E748C149A6B4}" dt="2022-08-16T15:25:45.844" v="1112" actId="478"/>
          <ac:spMkLst>
            <pc:docMk/>
            <pc:sldMk cId="3797548665" sldId="672"/>
            <ac:spMk id="9" creationId="{F4F84772-2528-4D7E-94F2-EF0B1E6AC91F}"/>
          </ac:spMkLst>
        </pc:spChg>
        <pc:spChg chg="del">
          <ac:chgData name="Alvaro Arenas Pingarron - BAS" userId="523a5efc-320f-455d-9ea4-37721a87b615" providerId="ADAL" clId="{E7514AE6-77AA-45AE-984D-E748C149A6B4}" dt="2022-08-16T15:53:08.401" v="1180" actId="478"/>
          <ac:spMkLst>
            <pc:docMk/>
            <pc:sldMk cId="3797548665" sldId="672"/>
            <ac:spMk id="15" creationId="{E67D8E7E-2F2A-4063-9622-10EB284CAA48}"/>
          </ac:spMkLst>
        </pc:spChg>
        <pc:spChg chg="del">
          <ac:chgData name="Alvaro Arenas Pingarron - BAS" userId="523a5efc-320f-455d-9ea4-37721a87b615" providerId="ADAL" clId="{E7514AE6-77AA-45AE-984D-E748C149A6B4}" dt="2022-08-16T15:53:06.697" v="1179" actId="478"/>
          <ac:spMkLst>
            <pc:docMk/>
            <pc:sldMk cId="3797548665" sldId="672"/>
            <ac:spMk id="22" creationId="{1ACA00F7-6902-4BB3-A88C-BF6822BEF9EB}"/>
          </ac:spMkLst>
        </pc:spChg>
        <pc:spChg chg="add del mod">
          <ac:chgData name="Alvaro Arenas Pingarron - BAS" userId="523a5efc-320f-455d-9ea4-37721a87b615" providerId="ADAL" clId="{E7514AE6-77AA-45AE-984D-E748C149A6B4}" dt="2022-08-17T10:53:29.101" v="2157" actId="478"/>
          <ac:spMkLst>
            <pc:docMk/>
            <pc:sldMk cId="3797548665" sldId="672"/>
            <ac:spMk id="25" creationId="{657690B9-0158-D94B-3512-D35F021975F7}"/>
          </ac:spMkLst>
        </pc:spChg>
        <pc:spChg chg="add del mod">
          <ac:chgData name="Alvaro Arenas Pingarron - BAS" userId="523a5efc-320f-455d-9ea4-37721a87b615" providerId="ADAL" clId="{E7514AE6-77AA-45AE-984D-E748C149A6B4}" dt="2022-08-17T10:53:30.893" v="2158" actId="478"/>
          <ac:spMkLst>
            <pc:docMk/>
            <pc:sldMk cId="3797548665" sldId="672"/>
            <ac:spMk id="26" creationId="{FA5A7609-16DB-06AA-D67C-FC8D41092CD3}"/>
          </ac:spMkLst>
        </pc:spChg>
        <pc:spChg chg="add mod">
          <ac:chgData name="Alvaro Arenas Pingarron - BAS" userId="523a5efc-320f-455d-9ea4-37721a87b615" providerId="ADAL" clId="{E7514AE6-77AA-45AE-984D-E748C149A6B4}" dt="2022-08-16T17:01:34.208" v="1658"/>
          <ac:spMkLst>
            <pc:docMk/>
            <pc:sldMk cId="3797548665" sldId="672"/>
            <ac:spMk id="27" creationId="{F5A689DA-20BC-C6F4-E6C6-B3D33848B75A}"/>
          </ac:spMkLst>
        </pc:spChg>
        <pc:spChg chg="add del mod">
          <ac:chgData name="Alvaro Arenas Pingarron - BAS" userId="523a5efc-320f-455d-9ea4-37721a87b615" providerId="ADAL" clId="{E7514AE6-77AA-45AE-984D-E748C149A6B4}" dt="2022-08-17T10:53:26.118" v="2156"/>
          <ac:spMkLst>
            <pc:docMk/>
            <pc:sldMk cId="3797548665" sldId="672"/>
            <ac:spMk id="29" creationId="{2CD98253-6E98-2990-40A7-74EC5E563DAB}"/>
          </ac:spMkLst>
        </pc:spChg>
        <pc:spChg chg="add del mod">
          <ac:chgData name="Alvaro Arenas Pingarron - BAS" userId="523a5efc-320f-455d-9ea4-37721a87b615" providerId="ADAL" clId="{E7514AE6-77AA-45AE-984D-E748C149A6B4}" dt="2022-08-17T10:53:26.118" v="2156"/>
          <ac:spMkLst>
            <pc:docMk/>
            <pc:sldMk cId="3797548665" sldId="672"/>
            <ac:spMk id="30" creationId="{D6C331FB-0A8E-28D6-D14D-56A19B98EFB4}"/>
          </ac:spMkLst>
        </pc:spChg>
        <pc:spChg chg="add mod">
          <ac:chgData name="Alvaro Arenas Pingarron - BAS" userId="523a5efc-320f-455d-9ea4-37721a87b615" providerId="ADAL" clId="{E7514AE6-77AA-45AE-984D-E748C149A6B4}" dt="2022-08-17T10:53:31.840" v="2159"/>
          <ac:spMkLst>
            <pc:docMk/>
            <pc:sldMk cId="3797548665" sldId="672"/>
            <ac:spMk id="31" creationId="{49451F5E-55FF-C5A0-E53A-A1A608ACC5C7}"/>
          </ac:spMkLst>
        </pc:spChg>
        <pc:spChg chg="add mod">
          <ac:chgData name="Alvaro Arenas Pingarron - BAS" userId="523a5efc-320f-455d-9ea4-37721a87b615" providerId="ADAL" clId="{E7514AE6-77AA-45AE-984D-E748C149A6B4}" dt="2022-08-17T10:53:31.840" v="2159"/>
          <ac:spMkLst>
            <pc:docMk/>
            <pc:sldMk cId="3797548665" sldId="672"/>
            <ac:spMk id="32" creationId="{6E097C23-E8CD-1667-51D9-FA23002019AE}"/>
          </ac:spMkLst>
        </pc:spChg>
        <pc:picChg chg="mod modCrop">
          <ac:chgData name="Alvaro Arenas Pingarron - BAS" userId="523a5efc-320f-455d-9ea4-37721a87b615" providerId="ADAL" clId="{E7514AE6-77AA-45AE-984D-E748C149A6B4}" dt="2022-08-16T15:25:12.490" v="1110" actId="14100"/>
          <ac:picMkLst>
            <pc:docMk/>
            <pc:sldMk cId="3797548665" sldId="672"/>
            <ac:picMk id="7" creationId="{CF971B08-616F-42D4-9325-A8E483AA226D}"/>
          </ac:picMkLst>
        </pc:picChg>
        <pc:picChg chg="add del mod">
          <ac:chgData name="Alvaro Arenas Pingarron - BAS" userId="523a5efc-320f-455d-9ea4-37721a87b615" providerId="ADAL" clId="{E7514AE6-77AA-45AE-984D-E748C149A6B4}" dt="2022-08-16T15:46:28.306" v="1159" actId="478"/>
          <ac:picMkLst>
            <pc:docMk/>
            <pc:sldMk cId="3797548665" sldId="672"/>
            <ac:picMk id="23" creationId="{F1500300-AF39-8639-1075-5E3D21C67721}"/>
          </ac:picMkLst>
        </pc:picChg>
        <pc:picChg chg="add mod">
          <ac:chgData name="Alvaro Arenas Pingarron - BAS" userId="523a5efc-320f-455d-9ea4-37721a87b615" providerId="ADAL" clId="{E7514AE6-77AA-45AE-984D-E748C149A6B4}" dt="2022-08-16T15:46:29.167" v="1160"/>
          <ac:picMkLst>
            <pc:docMk/>
            <pc:sldMk cId="3797548665" sldId="672"/>
            <ac:picMk id="24" creationId="{BDB8C167-2F0B-DF6A-8147-8E3E9D7A1BFD}"/>
          </ac:picMkLst>
        </pc:picChg>
        <pc:cxnChg chg="del">
          <ac:chgData name="Alvaro Arenas Pingarron - BAS" userId="523a5efc-320f-455d-9ea4-37721a87b615" providerId="ADAL" clId="{E7514AE6-77AA-45AE-984D-E748C149A6B4}" dt="2022-08-16T15:25:44.001" v="1111" actId="478"/>
          <ac:cxnSpMkLst>
            <pc:docMk/>
            <pc:sldMk cId="3797548665" sldId="672"/>
            <ac:cxnSpMk id="8" creationId="{D1F6268D-081F-43C9-9D0E-B82740D35478}"/>
          </ac:cxnSpMkLst>
        </pc:cxnChg>
        <pc:cxnChg chg="add mod">
          <ac:chgData name="Alvaro Arenas Pingarron - BAS" userId="523a5efc-320f-455d-9ea4-37721a87b615" providerId="ADAL" clId="{E7514AE6-77AA-45AE-984D-E748C149A6B4}" dt="2022-08-16T17:01:34.208" v="1658"/>
          <ac:cxnSpMkLst>
            <pc:docMk/>
            <pc:sldMk cId="3797548665" sldId="672"/>
            <ac:cxnSpMk id="28" creationId="{4150FDA8-77EC-080C-0FA2-7E4ED1F18E2F}"/>
          </ac:cxnSpMkLst>
        </pc:cxnChg>
      </pc:sldChg>
      <pc:sldChg chg="addSp delSp modSp add mod ord">
        <pc:chgData name="Alvaro Arenas Pingarron - BAS" userId="523a5efc-320f-455d-9ea4-37721a87b615" providerId="ADAL" clId="{E7514AE6-77AA-45AE-984D-E748C149A6B4}" dt="2022-08-23T09:04:17.337" v="8995"/>
        <pc:sldMkLst>
          <pc:docMk/>
          <pc:sldMk cId="3463685926" sldId="673"/>
        </pc:sldMkLst>
        <pc:spChg chg="add mod">
          <ac:chgData name="Alvaro Arenas Pingarron - BAS" userId="523a5efc-320f-455d-9ea4-37721a87b615" providerId="ADAL" clId="{E7514AE6-77AA-45AE-984D-E748C149A6B4}" dt="2022-08-23T09:04:17.337" v="8995"/>
          <ac:spMkLst>
            <pc:docMk/>
            <pc:sldMk cId="3463685926" sldId="673"/>
            <ac:spMk id="2" creationId="{D22B12DD-FFEA-A40F-D185-E3818E6CEC63}"/>
          </ac:spMkLst>
        </pc:spChg>
        <pc:spChg chg="mod">
          <ac:chgData name="Alvaro Arenas Pingarron - BAS" userId="523a5efc-320f-455d-9ea4-37721a87b615" providerId="ADAL" clId="{E7514AE6-77AA-45AE-984D-E748C149A6B4}" dt="2022-08-17T14:32:12.191" v="4809"/>
          <ac:spMkLst>
            <pc:docMk/>
            <pc:sldMk cId="3463685926" sldId="673"/>
            <ac:spMk id="6" creationId="{DDF98ADC-CB38-4884-BB0B-5648C0DDA85C}"/>
          </ac:spMkLst>
        </pc:spChg>
        <pc:spChg chg="add del mod">
          <ac:chgData name="Alvaro Arenas Pingarron - BAS" userId="523a5efc-320f-455d-9ea4-37721a87b615" providerId="ADAL" clId="{E7514AE6-77AA-45AE-984D-E748C149A6B4}" dt="2022-08-17T12:36:56.766" v="3409" actId="20577"/>
          <ac:spMkLst>
            <pc:docMk/>
            <pc:sldMk cId="3463685926" sldId="673"/>
            <ac:spMk id="7" creationId="{25BC9CAF-A938-4171-9C3D-4C677CE8310D}"/>
          </ac:spMkLst>
        </pc:spChg>
        <pc:spChg chg="del">
          <ac:chgData name="Alvaro Arenas Pingarron - BAS" userId="523a5efc-320f-455d-9ea4-37721a87b615" providerId="ADAL" clId="{E7514AE6-77AA-45AE-984D-E748C149A6B4}" dt="2022-08-16T15:25:51.034" v="1114" actId="478"/>
          <ac:spMkLst>
            <pc:docMk/>
            <pc:sldMk cId="3463685926" sldId="673"/>
            <ac:spMk id="9" creationId="{F4F84772-2528-4D7E-94F2-EF0B1E6AC91F}"/>
          </ac:spMkLst>
        </pc:spChg>
        <pc:spChg chg="del mod">
          <ac:chgData name="Alvaro Arenas Pingarron - BAS" userId="523a5efc-320f-455d-9ea4-37721a87b615" providerId="ADAL" clId="{E7514AE6-77AA-45AE-984D-E748C149A6B4}" dt="2022-08-16T15:53:00.538" v="1176" actId="478"/>
          <ac:spMkLst>
            <pc:docMk/>
            <pc:sldMk cId="3463685926" sldId="673"/>
            <ac:spMk id="12" creationId="{35D70D03-12FC-4310-A8BD-F7088ACC8B28}"/>
          </ac:spMkLst>
        </pc:spChg>
        <pc:spChg chg="add mod">
          <ac:chgData name="Alvaro Arenas Pingarron - BAS" userId="523a5efc-320f-455d-9ea4-37721a87b615" providerId="ADAL" clId="{E7514AE6-77AA-45AE-984D-E748C149A6B4}" dt="2022-08-17T10:52:30.395" v="2148" actId="3064"/>
          <ac:spMkLst>
            <pc:docMk/>
            <pc:sldMk cId="3463685926" sldId="673"/>
            <ac:spMk id="21" creationId="{8C1ACCB4-163A-48E1-4569-C719721F3AA5}"/>
          </ac:spMkLst>
        </pc:spChg>
        <pc:spChg chg="del">
          <ac:chgData name="Alvaro Arenas Pingarron - BAS" userId="523a5efc-320f-455d-9ea4-37721a87b615" providerId="ADAL" clId="{E7514AE6-77AA-45AE-984D-E748C149A6B4}" dt="2022-08-16T15:53:02.713" v="1177" actId="478"/>
          <ac:spMkLst>
            <pc:docMk/>
            <pc:sldMk cId="3463685926" sldId="673"/>
            <ac:spMk id="22" creationId="{67B1C138-7859-471A-9A17-F2D9D6F475A3}"/>
          </ac:spMkLst>
        </pc:spChg>
        <pc:spChg chg="add mod">
          <ac:chgData name="Alvaro Arenas Pingarron - BAS" userId="523a5efc-320f-455d-9ea4-37721a87b615" providerId="ADAL" clId="{E7514AE6-77AA-45AE-984D-E748C149A6B4}" dt="2022-08-17T10:52:51.260" v="2152" actId="3064"/>
          <ac:spMkLst>
            <pc:docMk/>
            <pc:sldMk cId="3463685926" sldId="673"/>
            <ac:spMk id="33" creationId="{F7F1136B-F7B4-77CC-BDC0-D7E730D9F40E}"/>
          </ac:spMkLst>
        </pc:spChg>
        <pc:spChg chg="mod">
          <ac:chgData name="Alvaro Arenas Pingarron - BAS" userId="523a5efc-320f-455d-9ea4-37721a87b615" providerId="ADAL" clId="{E7514AE6-77AA-45AE-984D-E748C149A6B4}" dt="2022-08-16T16:03:38.177" v="1194"/>
          <ac:spMkLst>
            <pc:docMk/>
            <pc:sldMk cId="3463685926" sldId="673"/>
            <ac:spMk id="36" creationId="{CF34D79A-2677-FEEC-5C1B-93927E2D2E1A}"/>
          </ac:spMkLst>
        </pc:spChg>
        <pc:spChg chg="mod">
          <ac:chgData name="Alvaro Arenas Pingarron - BAS" userId="523a5efc-320f-455d-9ea4-37721a87b615" providerId="ADAL" clId="{E7514AE6-77AA-45AE-984D-E748C149A6B4}" dt="2022-08-16T16:03:38.177" v="1194"/>
          <ac:spMkLst>
            <pc:docMk/>
            <pc:sldMk cId="3463685926" sldId="673"/>
            <ac:spMk id="37" creationId="{F020D896-A4DF-23D6-4464-99CCD47FB7A3}"/>
          </ac:spMkLst>
        </pc:spChg>
        <pc:spChg chg="mod">
          <ac:chgData name="Alvaro Arenas Pingarron - BAS" userId="523a5efc-320f-455d-9ea4-37721a87b615" providerId="ADAL" clId="{E7514AE6-77AA-45AE-984D-E748C149A6B4}" dt="2022-08-16T16:03:38.177" v="1194"/>
          <ac:spMkLst>
            <pc:docMk/>
            <pc:sldMk cId="3463685926" sldId="673"/>
            <ac:spMk id="38" creationId="{60C2DDCF-1CCA-5A4D-A80B-EB351B73ACE3}"/>
          </ac:spMkLst>
        </pc:spChg>
        <pc:spChg chg="add mod">
          <ac:chgData name="Alvaro Arenas Pingarron - BAS" userId="523a5efc-320f-455d-9ea4-37721a87b615" providerId="ADAL" clId="{E7514AE6-77AA-45AE-984D-E748C149A6B4}" dt="2022-08-16T17:01:32.522" v="1657"/>
          <ac:spMkLst>
            <pc:docMk/>
            <pc:sldMk cId="3463685926" sldId="673"/>
            <ac:spMk id="41" creationId="{5CCC2AAD-D4EF-9924-BA6A-87D58C8A68AC}"/>
          </ac:spMkLst>
        </pc:spChg>
        <pc:spChg chg="add del mod">
          <ac:chgData name="Alvaro Arenas Pingarron - BAS" userId="523a5efc-320f-455d-9ea4-37721a87b615" providerId="ADAL" clId="{E7514AE6-77AA-45AE-984D-E748C149A6B4}" dt="2022-08-17T10:52:00.228" v="2141" actId="478"/>
          <ac:spMkLst>
            <pc:docMk/>
            <pc:sldMk cId="3463685926" sldId="673"/>
            <ac:spMk id="43" creationId="{CFB8C307-FF10-5949-4CD5-0A3F9E63C235}"/>
          </ac:spMkLst>
        </pc:spChg>
        <pc:grpChg chg="add del mod">
          <ac:chgData name="Alvaro Arenas Pingarron - BAS" userId="523a5efc-320f-455d-9ea4-37721a87b615" providerId="ADAL" clId="{E7514AE6-77AA-45AE-984D-E748C149A6B4}" dt="2022-08-16T16:03:39.433" v="1195"/>
          <ac:grpSpMkLst>
            <pc:docMk/>
            <pc:sldMk cId="3463685926" sldId="673"/>
            <ac:grpSpMk id="34" creationId="{3B8E729A-AC5E-8055-AFC9-880AB886493B}"/>
          </ac:grpSpMkLst>
        </pc:grpChg>
        <pc:picChg chg="mod modCrop">
          <ac:chgData name="Alvaro Arenas Pingarron - BAS" userId="523a5efc-320f-455d-9ea4-37721a87b615" providerId="ADAL" clId="{E7514AE6-77AA-45AE-984D-E748C149A6B4}" dt="2022-08-16T15:25:06.706" v="1108" actId="14100"/>
          <ac:picMkLst>
            <pc:docMk/>
            <pc:sldMk cId="3463685926" sldId="673"/>
            <ac:picMk id="3" creationId="{A282E0E7-6260-4F47-BA0E-29F88E9D77B2}"/>
          </ac:picMkLst>
        </pc:picChg>
        <pc:picChg chg="add del mod">
          <ac:chgData name="Alvaro Arenas Pingarron - BAS" userId="523a5efc-320f-455d-9ea4-37721a87b615" providerId="ADAL" clId="{E7514AE6-77AA-45AE-984D-E748C149A6B4}" dt="2022-08-16T15:46:24.497" v="1157" actId="478"/>
          <ac:picMkLst>
            <pc:docMk/>
            <pc:sldMk cId="3463685926" sldId="673"/>
            <ac:picMk id="19" creationId="{EDB74118-8BEF-7DB5-FD05-312269D2B3D2}"/>
          </ac:picMkLst>
        </pc:picChg>
        <pc:picChg chg="add mod">
          <ac:chgData name="Alvaro Arenas Pingarron - BAS" userId="523a5efc-320f-455d-9ea4-37721a87b615" providerId="ADAL" clId="{E7514AE6-77AA-45AE-984D-E748C149A6B4}" dt="2022-08-16T15:46:25.193" v="1158"/>
          <ac:picMkLst>
            <pc:docMk/>
            <pc:sldMk cId="3463685926" sldId="673"/>
            <ac:picMk id="20" creationId="{8400097B-84A7-30C6-6050-2B4BD2E11D6D}"/>
          </ac:picMkLst>
        </pc:picChg>
        <pc:picChg chg="mod">
          <ac:chgData name="Alvaro Arenas Pingarron - BAS" userId="523a5efc-320f-455d-9ea4-37721a87b615" providerId="ADAL" clId="{E7514AE6-77AA-45AE-984D-E748C149A6B4}" dt="2022-08-16T16:03:38.177" v="1194"/>
          <ac:picMkLst>
            <pc:docMk/>
            <pc:sldMk cId="3463685926" sldId="673"/>
            <ac:picMk id="40" creationId="{38ADDB63-68B5-95E2-D8E4-C6227A593C20}"/>
          </ac:picMkLst>
        </pc:picChg>
        <pc:cxnChg chg="del">
          <ac:chgData name="Alvaro Arenas Pingarron - BAS" userId="523a5efc-320f-455d-9ea4-37721a87b615" providerId="ADAL" clId="{E7514AE6-77AA-45AE-984D-E748C149A6B4}" dt="2022-08-16T15:25:49.343" v="1113" actId="478"/>
          <ac:cxnSpMkLst>
            <pc:docMk/>
            <pc:sldMk cId="3463685926" sldId="673"/>
            <ac:cxnSpMk id="8" creationId="{46115ED4-9D3B-4E98-9A18-1451223EB39C}"/>
          </ac:cxnSpMkLst>
        </pc:cxnChg>
        <pc:cxnChg chg="mod">
          <ac:chgData name="Alvaro Arenas Pingarron - BAS" userId="523a5efc-320f-455d-9ea4-37721a87b615" providerId="ADAL" clId="{E7514AE6-77AA-45AE-984D-E748C149A6B4}" dt="2022-08-16T16:03:38.177" v="1194"/>
          <ac:cxnSpMkLst>
            <pc:docMk/>
            <pc:sldMk cId="3463685926" sldId="673"/>
            <ac:cxnSpMk id="35" creationId="{3E3A0EDE-9A9B-0C5A-3A17-8389B4B17231}"/>
          </ac:cxnSpMkLst>
        </pc:cxnChg>
        <pc:cxnChg chg="mod">
          <ac:chgData name="Alvaro Arenas Pingarron - BAS" userId="523a5efc-320f-455d-9ea4-37721a87b615" providerId="ADAL" clId="{E7514AE6-77AA-45AE-984D-E748C149A6B4}" dt="2022-08-16T16:03:38.177" v="1194"/>
          <ac:cxnSpMkLst>
            <pc:docMk/>
            <pc:sldMk cId="3463685926" sldId="673"/>
            <ac:cxnSpMk id="39" creationId="{87B55517-30D5-55F3-BF29-6D0FF6640CEC}"/>
          </ac:cxnSpMkLst>
        </pc:cxnChg>
        <pc:cxnChg chg="add mod">
          <ac:chgData name="Alvaro Arenas Pingarron - BAS" userId="523a5efc-320f-455d-9ea4-37721a87b615" providerId="ADAL" clId="{E7514AE6-77AA-45AE-984D-E748C149A6B4}" dt="2022-08-16T17:01:32.522" v="1657"/>
          <ac:cxnSpMkLst>
            <pc:docMk/>
            <pc:sldMk cId="3463685926" sldId="673"/>
            <ac:cxnSpMk id="42" creationId="{A1FF9B19-5E61-35B6-7B1C-BE631B26637E}"/>
          </ac:cxnSpMkLst>
        </pc:cxnChg>
      </pc:sldChg>
      <pc:sldChg chg="addSp delSp modSp add del mod">
        <pc:chgData name="Alvaro Arenas Pingarron - BAS" userId="523a5efc-320f-455d-9ea4-37721a87b615" providerId="ADAL" clId="{E7514AE6-77AA-45AE-984D-E748C149A6B4}" dt="2022-08-16T15:21:34.158" v="1058" actId="47"/>
        <pc:sldMkLst>
          <pc:docMk/>
          <pc:sldMk cId="615231754" sldId="674"/>
        </pc:sldMkLst>
        <pc:picChg chg="add del mod ord modCrop">
          <ac:chgData name="Alvaro Arenas Pingarron - BAS" userId="523a5efc-320f-455d-9ea4-37721a87b615" providerId="ADAL" clId="{E7514AE6-77AA-45AE-984D-E748C149A6B4}" dt="2022-08-16T15:15:00.432" v="825" actId="478"/>
          <ac:picMkLst>
            <pc:docMk/>
            <pc:sldMk cId="615231754" sldId="674"/>
            <ac:picMk id="3" creationId="{EC5FF7D9-12D4-4247-923E-F84DCBA8173A}"/>
          </ac:picMkLst>
        </pc:picChg>
        <pc:picChg chg="add mod modCrop">
          <ac:chgData name="Alvaro Arenas Pingarron - BAS" userId="523a5efc-320f-455d-9ea4-37721a87b615" providerId="ADAL" clId="{E7514AE6-77AA-45AE-984D-E748C149A6B4}" dt="2022-08-16T15:00:42.690" v="712" actId="1076"/>
          <ac:picMkLst>
            <pc:docMk/>
            <pc:sldMk cId="615231754" sldId="674"/>
            <ac:picMk id="26" creationId="{C59EDD88-33D0-2EB8-16E0-A3A2CF74E962}"/>
          </ac:picMkLst>
        </pc:picChg>
      </pc:sldChg>
      <pc:sldChg chg="delSp add del mod">
        <pc:chgData name="Alvaro Arenas Pingarron - BAS" userId="523a5efc-320f-455d-9ea4-37721a87b615" providerId="ADAL" clId="{E7514AE6-77AA-45AE-984D-E748C149A6B4}" dt="2022-08-16T14:30:59.801" v="303" actId="47"/>
        <pc:sldMkLst>
          <pc:docMk/>
          <pc:sldMk cId="248363349" sldId="675"/>
        </pc:sldMkLst>
        <pc:spChg chg="del">
          <ac:chgData name="Alvaro Arenas Pingarron - BAS" userId="523a5efc-320f-455d-9ea4-37721a87b615" providerId="ADAL" clId="{E7514AE6-77AA-45AE-984D-E748C149A6B4}" dt="2022-08-16T14:29:36.146" v="299" actId="478"/>
          <ac:spMkLst>
            <pc:docMk/>
            <pc:sldMk cId="248363349" sldId="675"/>
            <ac:spMk id="9" creationId="{F4F84772-2528-4D7E-94F2-EF0B1E6AC91F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0" creationId="{B76DDDBB-8963-49B4-9150-7CDC71F114F9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1" creationId="{68CC1ED7-82E1-4664-8C42-C1D2E0F18C08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2" creationId="{83B8F889-833F-4766-94B7-EC09F412508D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3" creationId="{A55B3E6B-4D1E-4892-AB45-F1E68E62CE96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6" creationId="{FE25C3D1-3E66-4E20-A05C-3C078D74C810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7" creationId="{708578C1-EAE9-4201-A9CA-6089BB81419E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8" creationId="{095F388F-F7C9-4DFB-B086-31BA6C84A7B4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19" creationId="{F1534BD0-1510-4245-8774-15270426609C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20" creationId="{0FC783BC-CB82-4D63-B909-F9B222E90E14}"/>
          </ac:spMkLst>
        </pc:spChg>
        <pc:spChg chg="del">
          <ac:chgData name="Alvaro Arenas Pingarron - BAS" userId="523a5efc-320f-455d-9ea4-37721a87b615" providerId="ADAL" clId="{E7514AE6-77AA-45AE-984D-E748C149A6B4}" dt="2022-08-16T14:29:33.751" v="298" actId="478"/>
          <ac:spMkLst>
            <pc:docMk/>
            <pc:sldMk cId="248363349" sldId="675"/>
            <ac:spMk id="21" creationId="{FDDE5893-85E1-4468-B9BC-FB19FB59A37A}"/>
          </ac:spMkLst>
        </pc:spChg>
        <pc:picChg chg="del">
          <ac:chgData name="Alvaro Arenas Pingarron - BAS" userId="523a5efc-320f-455d-9ea4-37721a87b615" providerId="ADAL" clId="{E7514AE6-77AA-45AE-984D-E748C149A6B4}" dt="2022-08-16T14:29:05.340" v="294" actId="478"/>
          <ac:picMkLst>
            <pc:docMk/>
            <pc:sldMk cId="248363349" sldId="675"/>
            <ac:picMk id="7" creationId="{CF971B08-616F-42D4-9325-A8E483AA226D}"/>
          </ac:picMkLst>
        </pc:picChg>
        <pc:cxnChg chg="del">
          <ac:chgData name="Alvaro Arenas Pingarron - BAS" userId="523a5efc-320f-455d-9ea4-37721a87b615" providerId="ADAL" clId="{E7514AE6-77AA-45AE-984D-E748C149A6B4}" dt="2022-08-16T14:29:36.146" v="299" actId="478"/>
          <ac:cxnSpMkLst>
            <pc:docMk/>
            <pc:sldMk cId="248363349" sldId="675"/>
            <ac:cxnSpMk id="8" creationId="{D1F6268D-081F-43C9-9D0E-B82740D35478}"/>
          </ac:cxnSpMkLst>
        </pc:cxnChg>
      </pc:sldChg>
      <pc:sldChg chg="delSp add del mod">
        <pc:chgData name="Alvaro Arenas Pingarron - BAS" userId="523a5efc-320f-455d-9ea4-37721a87b615" providerId="ADAL" clId="{E7514AE6-77AA-45AE-984D-E748C149A6B4}" dt="2022-08-16T14:30:58.842" v="302" actId="47"/>
        <pc:sldMkLst>
          <pc:docMk/>
          <pc:sldMk cId="1374284069" sldId="676"/>
        </pc:sldMkLst>
        <pc:spChg chg="del">
          <ac:chgData name="Alvaro Arenas Pingarron - BAS" userId="523a5efc-320f-455d-9ea4-37721a87b615" providerId="ADAL" clId="{E7514AE6-77AA-45AE-984D-E748C149A6B4}" dt="2022-08-16T14:29:15.401" v="297" actId="478"/>
          <ac:spMkLst>
            <pc:docMk/>
            <pc:sldMk cId="1374284069" sldId="676"/>
            <ac:spMk id="7" creationId="{25BC9CAF-A938-4171-9C3D-4C677CE8310D}"/>
          </ac:spMkLst>
        </pc:spChg>
        <pc:spChg chg="del">
          <ac:chgData name="Alvaro Arenas Pingarron - BAS" userId="523a5efc-320f-455d-9ea4-37721a87b615" providerId="ADAL" clId="{E7514AE6-77AA-45AE-984D-E748C149A6B4}" dt="2022-08-16T14:29:38.762" v="300" actId="478"/>
          <ac:spMkLst>
            <pc:docMk/>
            <pc:sldMk cId="1374284069" sldId="676"/>
            <ac:spMk id="9" creationId="{F4F84772-2528-4D7E-94F2-EF0B1E6AC91F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3" creationId="{29845AA7-0369-4226-8370-7E19E0AAAE59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4" creationId="{73EF6920-7751-43AD-8FC2-40962B97D66A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5" creationId="{8996B66B-E5E2-4674-A78D-8D36C8FB2E1B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6" creationId="{D3C2DD5C-E9F0-4A9C-935B-ADC772D7E012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7" creationId="{5FCAE5EA-809B-4DD2-96F3-EBBB48EBDDA9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8" creationId="{ECD2CB4C-4896-484F-814B-0AF496D2A15E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29" creationId="{21F0E5D0-490A-4504-A7C0-7E84FEE76932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30" creationId="{9B9A8BD2-72CA-466F-B08F-CFD89AE022EB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31" creationId="{496468BF-57BE-4493-978A-E8D5D3D6B15B}"/>
          </ac:spMkLst>
        </pc:spChg>
        <pc:spChg chg="del">
          <ac:chgData name="Alvaro Arenas Pingarron - BAS" userId="523a5efc-320f-455d-9ea4-37721a87b615" providerId="ADAL" clId="{E7514AE6-77AA-45AE-984D-E748C149A6B4}" dt="2022-08-16T14:29:11.655" v="296" actId="478"/>
          <ac:spMkLst>
            <pc:docMk/>
            <pc:sldMk cId="1374284069" sldId="676"/>
            <ac:spMk id="32" creationId="{39866588-7E66-4705-BFB1-4BA94C336AC2}"/>
          </ac:spMkLst>
        </pc:spChg>
        <pc:picChg chg="del">
          <ac:chgData name="Alvaro Arenas Pingarron - BAS" userId="523a5efc-320f-455d-9ea4-37721a87b615" providerId="ADAL" clId="{E7514AE6-77AA-45AE-984D-E748C149A6B4}" dt="2022-08-16T14:29:07.297" v="295" actId="478"/>
          <ac:picMkLst>
            <pc:docMk/>
            <pc:sldMk cId="1374284069" sldId="676"/>
            <ac:picMk id="3" creationId="{A282E0E7-6260-4F47-BA0E-29F88E9D77B2}"/>
          </ac:picMkLst>
        </pc:picChg>
        <pc:cxnChg chg="del">
          <ac:chgData name="Alvaro Arenas Pingarron - BAS" userId="523a5efc-320f-455d-9ea4-37721a87b615" providerId="ADAL" clId="{E7514AE6-77AA-45AE-984D-E748C149A6B4}" dt="2022-08-16T14:29:38.762" v="300" actId="478"/>
          <ac:cxnSpMkLst>
            <pc:docMk/>
            <pc:sldMk cId="1374284069" sldId="676"/>
            <ac:cxnSpMk id="8" creationId="{46115ED4-9D3B-4E98-9A18-1451223EB39C}"/>
          </ac:cxnSpMkLst>
        </pc:cxnChg>
      </pc:sldChg>
      <pc:sldChg chg="add del">
        <pc:chgData name="Alvaro Arenas Pingarron - BAS" userId="523a5efc-320f-455d-9ea4-37721a87b615" providerId="ADAL" clId="{E7514AE6-77AA-45AE-984D-E748C149A6B4}" dt="2022-08-16T15:49:35.795" v="1166" actId="47"/>
        <pc:sldMkLst>
          <pc:docMk/>
          <pc:sldMk cId="2202241213" sldId="677"/>
        </pc:sldMkLst>
      </pc:sldChg>
      <pc:sldChg chg="addSp delSp modSp add del mod">
        <pc:chgData name="Alvaro Arenas Pingarron - BAS" userId="523a5efc-320f-455d-9ea4-37721a87b615" providerId="ADAL" clId="{E7514AE6-77AA-45AE-984D-E748C149A6B4}" dt="2022-08-17T11:05:38.589" v="2291" actId="47"/>
        <pc:sldMkLst>
          <pc:docMk/>
          <pc:sldMk cId="866590498" sldId="678"/>
        </pc:sldMkLst>
        <pc:spChg chg="del">
          <ac:chgData name="Alvaro Arenas Pingarron - BAS" userId="523a5efc-320f-455d-9ea4-37721a87b615" providerId="ADAL" clId="{E7514AE6-77AA-45AE-984D-E748C149A6B4}" dt="2022-08-17T10:53:13.764" v="2153" actId="478"/>
          <ac:spMkLst>
            <pc:docMk/>
            <pc:sldMk cId="866590498" sldId="678"/>
            <ac:spMk id="15" creationId="{78DC22F8-2050-4B09-B9E9-CE17F70095BD}"/>
          </ac:spMkLst>
        </pc:spChg>
        <pc:spChg chg="del">
          <ac:chgData name="Alvaro Arenas Pingarron - BAS" userId="523a5efc-320f-455d-9ea4-37721a87b615" providerId="ADAL" clId="{E7514AE6-77AA-45AE-984D-E748C149A6B4}" dt="2022-08-17T10:53:15.292" v="2154" actId="478"/>
          <ac:spMkLst>
            <pc:docMk/>
            <pc:sldMk cId="866590498" sldId="678"/>
            <ac:spMk id="16" creationId="{1BDDD0AA-F056-4F97-BBD8-352A7FA7297A}"/>
          </ac:spMkLst>
        </pc:spChg>
        <pc:spChg chg="add mod">
          <ac:chgData name="Alvaro Arenas Pingarron - BAS" userId="523a5efc-320f-455d-9ea4-37721a87b615" providerId="ADAL" clId="{E7514AE6-77AA-45AE-984D-E748C149A6B4}" dt="2022-08-17T10:53:51.622" v="2166"/>
          <ac:spMkLst>
            <pc:docMk/>
            <pc:sldMk cId="866590498" sldId="678"/>
            <ac:spMk id="18" creationId="{01F9ADCA-FC51-1908-E5AD-3590FDE6716C}"/>
          </ac:spMkLst>
        </pc:spChg>
        <pc:spChg chg="add mod">
          <ac:chgData name="Alvaro Arenas Pingarron - BAS" userId="523a5efc-320f-455d-9ea4-37721a87b615" providerId="ADAL" clId="{E7514AE6-77AA-45AE-984D-E748C149A6B4}" dt="2022-08-17T10:53:51.622" v="2166"/>
          <ac:spMkLst>
            <pc:docMk/>
            <pc:sldMk cId="866590498" sldId="678"/>
            <ac:spMk id="19" creationId="{7B0C5FCF-2D2D-F892-9F0F-1CF76F38309F}"/>
          </ac:spMkLst>
        </pc:spChg>
        <pc:picChg chg="add del mod">
          <ac:chgData name="Alvaro Arenas Pingarron - BAS" userId="523a5efc-320f-455d-9ea4-37721a87b615" providerId="ADAL" clId="{E7514AE6-77AA-45AE-984D-E748C149A6B4}" dt="2022-08-16T15:48:06.048" v="1164" actId="478"/>
          <ac:picMkLst>
            <pc:docMk/>
            <pc:sldMk cId="866590498" sldId="678"/>
            <ac:picMk id="17" creationId="{2EEDF6FA-ACA5-362A-24D9-1EFAE623E462}"/>
          </ac:picMkLst>
        </pc:picChg>
      </pc:sldChg>
      <pc:sldChg chg="addSp delSp modSp add mod">
        <pc:chgData name="Alvaro Arenas Pingarron - BAS" userId="523a5efc-320f-455d-9ea4-37721a87b615" providerId="ADAL" clId="{E7514AE6-77AA-45AE-984D-E748C149A6B4}" dt="2022-08-19T11:17:40.046" v="8756"/>
        <pc:sldMkLst>
          <pc:docMk/>
          <pc:sldMk cId="3652042465" sldId="679"/>
        </pc:sldMkLst>
        <pc:spChg chg="mod">
          <ac:chgData name="Alvaro Arenas Pingarron - BAS" userId="523a5efc-320f-455d-9ea4-37721a87b615" providerId="ADAL" clId="{E7514AE6-77AA-45AE-984D-E748C149A6B4}" dt="2022-08-17T14:34:10.342" v="4830"/>
          <ac:spMkLst>
            <pc:docMk/>
            <pc:sldMk cId="3652042465" sldId="679"/>
            <ac:spMk id="6" creationId="{DDF98ADC-CB38-4884-BB0B-5648C0DDA85C}"/>
          </ac:spMkLst>
        </pc:spChg>
        <pc:spChg chg="add del mod">
          <ac:chgData name="Alvaro Arenas Pingarron - BAS" userId="523a5efc-320f-455d-9ea4-37721a87b615" providerId="ADAL" clId="{E7514AE6-77AA-45AE-984D-E748C149A6B4}" dt="2022-08-17T10:53:47.068" v="2163" actId="478"/>
          <ac:spMkLst>
            <pc:docMk/>
            <pc:sldMk cId="3652042465" sldId="679"/>
            <ac:spMk id="11" creationId="{F5F1AD55-F527-500A-0957-D9505092D54B}"/>
          </ac:spMkLst>
        </pc:spChg>
        <pc:spChg chg="add del mod">
          <ac:chgData name="Alvaro Arenas Pingarron - BAS" userId="523a5efc-320f-455d-9ea4-37721a87b615" providerId="ADAL" clId="{E7514AE6-77AA-45AE-984D-E748C149A6B4}" dt="2022-08-17T10:53:48.268" v="2164" actId="478"/>
          <ac:spMkLst>
            <pc:docMk/>
            <pc:sldMk cId="3652042465" sldId="679"/>
            <ac:spMk id="12" creationId="{4DE1AB76-D587-2272-2EDF-E7DA5C9FFC82}"/>
          </ac:spMkLst>
        </pc:spChg>
        <pc:spChg chg="add mod">
          <ac:chgData name="Alvaro Arenas Pingarron - BAS" userId="523a5efc-320f-455d-9ea4-37721a87b615" providerId="ADAL" clId="{E7514AE6-77AA-45AE-984D-E748C149A6B4}" dt="2022-08-17T10:53:49.410" v="2165"/>
          <ac:spMkLst>
            <pc:docMk/>
            <pc:sldMk cId="3652042465" sldId="679"/>
            <ac:spMk id="13" creationId="{D7F64E08-8779-14EA-37D1-B32EF6413D9C}"/>
          </ac:spMkLst>
        </pc:spChg>
        <pc:spChg chg="add mod">
          <ac:chgData name="Alvaro Arenas Pingarron - BAS" userId="523a5efc-320f-455d-9ea4-37721a87b615" providerId="ADAL" clId="{E7514AE6-77AA-45AE-984D-E748C149A6B4}" dt="2022-08-17T10:53:49.410" v="2165"/>
          <ac:spMkLst>
            <pc:docMk/>
            <pc:sldMk cId="3652042465" sldId="679"/>
            <ac:spMk id="14" creationId="{F7A398C7-ADC1-E3B8-DC56-23D5B215D292}"/>
          </ac:spMkLst>
        </pc:spChg>
        <pc:spChg chg="add del mod">
          <ac:chgData name="Alvaro Arenas Pingarron - BAS" userId="523a5efc-320f-455d-9ea4-37721a87b615" providerId="ADAL" clId="{E7514AE6-77AA-45AE-984D-E748C149A6B4}" dt="2022-08-17T14:12:17.548" v="4607" actId="478"/>
          <ac:spMkLst>
            <pc:docMk/>
            <pc:sldMk cId="3652042465" sldId="679"/>
            <ac:spMk id="15" creationId="{6C92895C-EE8A-6F3E-CF00-72D541556C7C}"/>
          </ac:spMkLst>
        </pc:spChg>
        <pc:spChg chg="add del mod">
          <ac:chgData name="Alvaro Arenas Pingarron - BAS" userId="523a5efc-320f-455d-9ea4-37721a87b615" providerId="ADAL" clId="{E7514AE6-77AA-45AE-984D-E748C149A6B4}" dt="2022-08-17T14:12:19.421" v="4608" actId="478"/>
          <ac:spMkLst>
            <pc:docMk/>
            <pc:sldMk cId="3652042465" sldId="679"/>
            <ac:spMk id="16" creationId="{FAAC5040-7DF8-BE4A-96DA-3B4269181128}"/>
          </ac:spMkLst>
        </pc:spChg>
        <pc:spChg chg="add mod">
          <ac:chgData name="Alvaro Arenas Pingarron - BAS" userId="523a5efc-320f-455d-9ea4-37721a87b615" providerId="ADAL" clId="{E7514AE6-77AA-45AE-984D-E748C149A6B4}" dt="2022-08-17T14:13:04.474" v="4614" actId="1036"/>
          <ac:spMkLst>
            <pc:docMk/>
            <pc:sldMk cId="3652042465" sldId="679"/>
            <ac:spMk id="17" creationId="{ED5FC8F7-5973-6E8A-E7F9-6A6AEAC87087}"/>
          </ac:spMkLst>
        </pc:spChg>
        <pc:spChg chg="add mod">
          <ac:chgData name="Alvaro Arenas Pingarron - BAS" userId="523a5efc-320f-455d-9ea4-37721a87b615" providerId="ADAL" clId="{E7514AE6-77AA-45AE-984D-E748C149A6B4}" dt="2022-08-17T14:12:20.416" v="4609"/>
          <ac:spMkLst>
            <pc:docMk/>
            <pc:sldMk cId="3652042465" sldId="679"/>
            <ac:spMk id="18" creationId="{2AE159E2-F24A-143B-B9D5-FA607A62022F}"/>
          </ac:spMkLst>
        </pc:spChg>
        <pc:spChg chg="mod">
          <ac:chgData name="Alvaro Arenas Pingarron - BAS" userId="523a5efc-320f-455d-9ea4-37721a87b615" providerId="ADAL" clId="{E7514AE6-77AA-45AE-984D-E748C149A6B4}" dt="2022-08-17T14:34:55.304" v="4832"/>
          <ac:spMkLst>
            <pc:docMk/>
            <pc:sldMk cId="3652042465" sldId="679"/>
            <ac:spMk id="20" creationId="{DA92403D-C113-8E3B-CEB4-0D0820A4C2E1}"/>
          </ac:spMkLst>
        </pc:spChg>
        <pc:spChg chg="mod">
          <ac:chgData name="Alvaro Arenas Pingarron - BAS" userId="523a5efc-320f-455d-9ea4-37721a87b615" providerId="ADAL" clId="{E7514AE6-77AA-45AE-984D-E748C149A6B4}" dt="2022-08-17T14:34:55.304" v="4832"/>
          <ac:spMkLst>
            <pc:docMk/>
            <pc:sldMk cId="3652042465" sldId="679"/>
            <ac:spMk id="21" creationId="{3872D2B2-006E-70AD-C02E-423D6E94702A}"/>
          </ac:spMkLst>
        </pc:spChg>
        <pc:spChg chg="mod">
          <ac:chgData name="Alvaro Arenas Pingarron - BAS" userId="523a5efc-320f-455d-9ea4-37721a87b615" providerId="ADAL" clId="{E7514AE6-77AA-45AE-984D-E748C149A6B4}" dt="2022-08-17T14:34:55.304" v="4832"/>
          <ac:spMkLst>
            <pc:docMk/>
            <pc:sldMk cId="3652042465" sldId="679"/>
            <ac:spMk id="23" creationId="{6589AF64-E686-68CD-C55F-BB823F923C4E}"/>
          </ac:spMkLst>
        </pc:spChg>
        <pc:spChg chg="mod">
          <ac:chgData name="Alvaro Arenas Pingarron - BAS" userId="523a5efc-320f-455d-9ea4-37721a87b615" providerId="ADAL" clId="{E7514AE6-77AA-45AE-984D-E748C149A6B4}" dt="2022-08-19T11:17:37.844" v="8754" actId="1035"/>
          <ac:spMkLst>
            <pc:docMk/>
            <pc:sldMk cId="3652042465" sldId="679"/>
            <ac:spMk id="24" creationId="{DBDBCA2D-413F-0079-8C30-BF2562048EF1}"/>
          </ac:spMkLst>
        </pc:spChg>
        <pc:spChg chg="mod">
          <ac:chgData name="Alvaro Arenas Pingarron - BAS" userId="523a5efc-320f-455d-9ea4-37721a87b615" providerId="ADAL" clId="{E7514AE6-77AA-45AE-984D-E748C149A6B4}" dt="2022-08-19T11:17:40.046" v="8756"/>
          <ac:spMkLst>
            <pc:docMk/>
            <pc:sldMk cId="3652042465" sldId="679"/>
            <ac:spMk id="27" creationId="{7A6FCBEE-234C-ABF5-FF44-3B9A81DC9085}"/>
          </ac:spMkLst>
        </pc:spChg>
        <pc:grpChg chg="add mod">
          <ac:chgData name="Alvaro Arenas Pingarron - BAS" userId="523a5efc-320f-455d-9ea4-37721a87b615" providerId="ADAL" clId="{E7514AE6-77AA-45AE-984D-E748C149A6B4}" dt="2022-08-17T14:34:55.304" v="4832"/>
          <ac:grpSpMkLst>
            <pc:docMk/>
            <pc:sldMk cId="3652042465" sldId="679"/>
            <ac:grpSpMk id="19" creationId="{462A2A18-A5AB-295F-6C4A-2C816AE77FDB}"/>
          </ac:grpSpMkLst>
        </pc:grpChg>
        <pc:grpChg chg="del mod">
          <ac:chgData name="Alvaro Arenas Pingarron - BAS" userId="523a5efc-320f-455d-9ea4-37721a87b615" providerId="ADAL" clId="{E7514AE6-77AA-45AE-984D-E748C149A6B4}" dt="2022-08-19T11:17:39.244" v="8755" actId="478"/>
          <ac:grpSpMkLst>
            <pc:docMk/>
            <pc:sldMk cId="3652042465" sldId="679"/>
            <ac:grpSpMk id="22" creationId="{4CC25048-996E-839A-BC69-668631376BB8}"/>
          </ac:grpSpMkLst>
        </pc:grpChg>
        <pc:grpChg chg="add mod">
          <ac:chgData name="Alvaro Arenas Pingarron - BAS" userId="523a5efc-320f-455d-9ea4-37721a87b615" providerId="ADAL" clId="{E7514AE6-77AA-45AE-984D-E748C149A6B4}" dt="2022-08-19T11:17:40.046" v="8756"/>
          <ac:grpSpMkLst>
            <pc:docMk/>
            <pc:sldMk cId="3652042465" sldId="679"/>
            <ac:grpSpMk id="26" creationId="{5B94FB8D-0D43-C071-3059-2E8FC1D06AAF}"/>
          </ac:grpSpMkLst>
        </pc:grpChg>
        <pc:cxnChg chg="del mod">
          <ac:chgData name="Alvaro Arenas Pingarron - BAS" userId="523a5efc-320f-455d-9ea4-37721a87b615" providerId="ADAL" clId="{E7514AE6-77AA-45AE-984D-E748C149A6B4}" dt="2022-08-19T11:17:39.244" v="8755" actId="478"/>
          <ac:cxnSpMkLst>
            <pc:docMk/>
            <pc:sldMk cId="3652042465" sldId="679"/>
            <ac:cxnSpMk id="25" creationId="{2E2D9C18-53C7-B916-1FAA-A7D8D73613EA}"/>
          </ac:cxnSpMkLst>
        </pc:cxnChg>
        <pc:cxnChg chg="mod">
          <ac:chgData name="Alvaro Arenas Pingarron - BAS" userId="523a5efc-320f-455d-9ea4-37721a87b615" providerId="ADAL" clId="{E7514AE6-77AA-45AE-984D-E748C149A6B4}" dt="2022-08-19T11:17:40.046" v="8756"/>
          <ac:cxnSpMkLst>
            <pc:docMk/>
            <pc:sldMk cId="3652042465" sldId="679"/>
            <ac:cxnSpMk id="28" creationId="{45D7941B-E8C4-E1FC-4F15-34FF51386C7E}"/>
          </ac:cxnSpMkLst>
        </pc:cxnChg>
        <pc:cxnChg chg="mod">
          <ac:chgData name="Alvaro Arenas Pingarron - BAS" userId="523a5efc-320f-455d-9ea4-37721a87b615" providerId="ADAL" clId="{E7514AE6-77AA-45AE-984D-E748C149A6B4}" dt="2022-08-19T11:17:40.046" v="8756"/>
          <ac:cxnSpMkLst>
            <pc:docMk/>
            <pc:sldMk cId="3652042465" sldId="679"/>
            <ac:cxnSpMk id="29" creationId="{4BFD1B54-90BD-4204-2281-E2D35D83F3AA}"/>
          </ac:cxnSpMkLst>
        </pc:cxnChg>
      </pc:sldChg>
      <pc:sldChg chg="addSp delSp modSp add mod">
        <pc:chgData name="Alvaro Arenas Pingarron - BAS" userId="523a5efc-320f-455d-9ea4-37721a87b615" providerId="ADAL" clId="{E7514AE6-77AA-45AE-984D-E748C149A6B4}" dt="2022-08-19T11:17:30.019" v="8752"/>
        <pc:sldMkLst>
          <pc:docMk/>
          <pc:sldMk cId="3264680137" sldId="680"/>
        </pc:sldMkLst>
        <pc:spChg chg="mod">
          <ac:chgData name="Alvaro Arenas Pingarron - BAS" userId="523a5efc-320f-455d-9ea4-37721a87b615" providerId="ADAL" clId="{E7514AE6-77AA-45AE-984D-E748C149A6B4}" dt="2022-08-17T14:34:17.398" v="4831"/>
          <ac:spMkLst>
            <pc:docMk/>
            <pc:sldMk cId="3264680137" sldId="680"/>
            <ac:spMk id="6" creationId="{DDF98ADC-CB38-4884-BB0B-5648C0DDA85C}"/>
          </ac:spMkLst>
        </pc:spChg>
        <pc:spChg chg="del">
          <ac:chgData name="Alvaro Arenas Pingarron - BAS" userId="523a5efc-320f-455d-9ea4-37721a87b615" providerId="ADAL" clId="{E7514AE6-77AA-45AE-984D-E748C149A6B4}" dt="2022-08-17T11:05:58.091" v="2294" actId="478"/>
          <ac:spMkLst>
            <pc:docMk/>
            <pc:sldMk cId="3264680137" sldId="680"/>
            <ac:spMk id="11" creationId="{53053123-1433-43B2-B663-2A24A3548E64}"/>
          </ac:spMkLst>
        </pc:spChg>
        <pc:spChg chg="del">
          <ac:chgData name="Alvaro Arenas Pingarron - BAS" userId="523a5efc-320f-455d-9ea4-37721a87b615" providerId="ADAL" clId="{E7514AE6-77AA-45AE-984D-E748C149A6B4}" dt="2022-08-17T11:05:55.709" v="2292" actId="478"/>
          <ac:spMkLst>
            <pc:docMk/>
            <pc:sldMk cId="3264680137" sldId="680"/>
            <ac:spMk id="13" creationId="{393BF8D9-2DAF-4D25-B2B4-5AE3C7392708}"/>
          </ac:spMkLst>
        </pc:spChg>
        <pc:spChg chg="del">
          <ac:chgData name="Alvaro Arenas Pingarron - BAS" userId="523a5efc-320f-455d-9ea4-37721a87b615" providerId="ADAL" clId="{E7514AE6-77AA-45AE-984D-E748C149A6B4}" dt="2022-08-17T10:53:39.787" v="2160" actId="478"/>
          <ac:spMkLst>
            <pc:docMk/>
            <pc:sldMk cId="3264680137" sldId="680"/>
            <ac:spMk id="14" creationId="{E0333CA4-E37A-4525-9E67-C6904F401175}"/>
          </ac:spMkLst>
        </pc:spChg>
        <pc:spChg chg="del">
          <ac:chgData name="Alvaro Arenas Pingarron - BAS" userId="523a5efc-320f-455d-9ea4-37721a87b615" providerId="ADAL" clId="{E7514AE6-77AA-45AE-984D-E748C149A6B4}" dt="2022-08-17T10:53:42.843" v="2161" actId="478"/>
          <ac:spMkLst>
            <pc:docMk/>
            <pc:sldMk cId="3264680137" sldId="680"/>
            <ac:spMk id="15" creationId="{3791EBD4-FD04-4450-BE90-BF75F74A956B}"/>
          </ac:spMkLst>
        </pc:spChg>
        <pc:spChg chg="add mod">
          <ac:chgData name="Alvaro Arenas Pingarron - BAS" userId="523a5efc-320f-455d-9ea4-37721a87b615" providerId="ADAL" clId="{E7514AE6-77AA-45AE-984D-E748C149A6B4}" dt="2022-08-17T10:53:43.844" v="2162"/>
          <ac:spMkLst>
            <pc:docMk/>
            <pc:sldMk cId="3264680137" sldId="680"/>
            <ac:spMk id="16" creationId="{296E1A24-1606-9F49-04CD-0203A0F2EF8A}"/>
          </ac:spMkLst>
        </pc:spChg>
        <pc:spChg chg="add mod">
          <ac:chgData name="Alvaro Arenas Pingarron - BAS" userId="523a5efc-320f-455d-9ea4-37721a87b615" providerId="ADAL" clId="{E7514AE6-77AA-45AE-984D-E748C149A6B4}" dt="2022-08-17T10:53:43.844" v="2162"/>
          <ac:spMkLst>
            <pc:docMk/>
            <pc:sldMk cId="3264680137" sldId="680"/>
            <ac:spMk id="17" creationId="{3834FF3D-0DD9-5E31-A13B-0F6E9517BF17}"/>
          </ac:spMkLst>
        </pc:spChg>
        <pc:spChg chg="mod">
          <ac:chgData name="Alvaro Arenas Pingarron - BAS" userId="523a5efc-320f-455d-9ea4-37721a87b615" providerId="ADAL" clId="{E7514AE6-77AA-45AE-984D-E748C149A6B4}" dt="2022-08-17T11:05:58.981" v="2295"/>
          <ac:spMkLst>
            <pc:docMk/>
            <pc:sldMk cId="3264680137" sldId="680"/>
            <ac:spMk id="19" creationId="{B3C4CD37-3D20-14DF-DC1F-FA2B6E8111FE}"/>
          </ac:spMkLst>
        </pc:spChg>
        <pc:spChg chg="mod">
          <ac:chgData name="Alvaro Arenas Pingarron - BAS" userId="523a5efc-320f-455d-9ea4-37721a87b615" providerId="ADAL" clId="{E7514AE6-77AA-45AE-984D-E748C149A6B4}" dt="2022-08-17T11:05:58.981" v="2295"/>
          <ac:spMkLst>
            <pc:docMk/>
            <pc:sldMk cId="3264680137" sldId="680"/>
            <ac:spMk id="20" creationId="{D4D8844D-22B6-927C-1AC5-141091377AE9}"/>
          </ac:spMkLst>
        </pc:spChg>
        <pc:spChg chg="mod">
          <ac:chgData name="Alvaro Arenas Pingarron - BAS" userId="523a5efc-320f-455d-9ea4-37721a87b615" providerId="ADAL" clId="{E7514AE6-77AA-45AE-984D-E748C149A6B4}" dt="2022-08-17T12:35:52.747" v="3371" actId="20577"/>
          <ac:spMkLst>
            <pc:docMk/>
            <pc:sldMk cId="3264680137" sldId="680"/>
            <ac:spMk id="22" creationId="{2182D60F-C594-C45B-708C-1A882B04987D}"/>
          </ac:spMkLst>
        </pc:spChg>
        <pc:spChg chg="mod">
          <ac:chgData name="Alvaro Arenas Pingarron - BAS" userId="523a5efc-320f-455d-9ea4-37721a87b615" providerId="ADAL" clId="{E7514AE6-77AA-45AE-984D-E748C149A6B4}" dt="2022-08-19T11:17:26.861" v="8751" actId="1035"/>
          <ac:spMkLst>
            <pc:docMk/>
            <pc:sldMk cId="3264680137" sldId="680"/>
            <ac:spMk id="23" creationId="{ECBAE61B-5992-BD32-C0DD-897684354C2A}"/>
          </ac:spMkLst>
        </pc:spChg>
        <pc:spChg chg="add del mod">
          <ac:chgData name="Alvaro Arenas Pingarron - BAS" userId="523a5efc-320f-455d-9ea4-37721a87b615" providerId="ADAL" clId="{E7514AE6-77AA-45AE-984D-E748C149A6B4}" dt="2022-08-17T14:12:24.533" v="4610" actId="478"/>
          <ac:spMkLst>
            <pc:docMk/>
            <pc:sldMk cId="3264680137" sldId="680"/>
            <ac:spMk id="25" creationId="{B292F02A-3FCF-03C8-454F-118F370A373B}"/>
          </ac:spMkLst>
        </pc:spChg>
        <pc:spChg chg="mod">
          <ac:chgData name="Alvaro Arenas Pingarron - BAS" userId="523a5efc-320f-455d-9ea4-37721a87b615" providerId="ADAL" clId="{E7514AE6-77AA-45AE-984D-E748C149A6B4}" dt="2022-08-19T11:17:30.019" v="8752"/>
          <ac:spMkLst>
            <pc:docMk/>
            <pc:sldMk cId="3264680137" sldId="680"/>
            <ac:spMk id="26" creationId="{0F21C88A-6F77-F3EF-C9B2-CE203B12FEB7}"/>
          </ac:spMkLst>
        </pc:spChg>
        <pc:spChg chg="add del mod">
          <ac:chgData name="Alvaro Arenas Pingarron - BAS" userId="523a5efc-320f-455d-9ea4-37721a87b615" providerId="ADAL" clId="{E7514AE6-77AA-45AE-984D-E748C149A6B4}" dt="2022-08-17T14:12:26.546" v="4611" actId="478"/>
          <ac:spMkLst>
            <pc:docMk/>
            <pc:sldMk cId="3264680137" sldId="680"/>
            <ac:spMk id="26" creationId="{EB294B84-7743-A155-0346-ECBFAB9C1300}"/>
          </ac:spMkLst>
        </pc:spChg>
        <pc:spChg chg="add mod">
          <ac:chgData name="Alvaro Arenas Pingarron - BAS" userId="523a5efc-320f-455d-9ea4-37721a87b615" providerId="ADAL" clId="{E7514AE6-77AA-45AE-984D-E748C149A6B4}" dt="2022-08-17T14:12:54.567" v="4613" actId="1036"/>
          <ac:spMkLst>
            <pc:docMk/>
            <pc:sldMk cId="3264680137" sldId="680"/>
            <ac:spMk id="27" creationId="{9D7A907C-D41D-FE0F-7A2B-42D2F1CD1C50}"/>
          </ac:spMkLst>
        </pc:spChg>
        <pc:spChg chg="add mod">
          <ac:chgData name="Alvaro Arenas Pingarron - BAS" userId="523a5efc-320f-455d-9ea4-37721a87b615" providerId="ADAL" clId="{E7514AE6-77AA-45AE-984D-E748C149A6B4}" dt="2022-08-17T14:12:27.484" v="4612"/>
          <ac:spMkLst>
            <pc:docMk/>
            <pc:sldMk cId="3264680137" sldId="680"/>
            <ac:spMk id="28" creationId="{2B494233-D262-DC20-3125-7989D316A905}"/>
          </ac:spMkLst>
        </pc:spChg>
        <pc:grpChg chg="add mod">
          <ac:chgData name="Alvaro Arenas Pingarron - BAS" userId="523a5efc-320f-455d-9ea4-37721a87b615" providerId="ADAL" clId="{E7514AE6-77AA-45AE-984D-E748C149A6B4}" dt="2022-08-17T11:05:58.981" v="2295"/>
          <ac:grpSpMkLst>
            <pc:docMk/>
            <pc:sldMk cId="3264680137" sldId="680"/>
            <ac:grpSpMk id="18" creationId="{917C07CB-36C5-1C7F-15F5-5346CCEBCC82}"/>
          </ac:grpSpMkLst>
        </pc:grpChg>
        <pc:grpChg chg="del mod">
          <ac:chgData name="Alvaro Arenas Pingarron - BAS" userId="523a5efc-320f-455d-9ea4-37721a87b615" providerId="ADAL" clId="{E7514AE6-77AA-45AE-984D-E748C149A6B4}" dt="2022-08-19T11:17:19.164" v="8749" actId="478"/>
          <ac:grpSpMkLst>
            <pc:docMk/>
            <pc:sldMk cId="3264680137" sldId="680"/>
            <ac:grpSpMk id="21" creationId="{A877B821-8DC9-7EC0-4952-4E8D0B96DE76}"/>
          </ac:grpSpMkLst>
        </pc:grpChg>
        <pc:grpChg chg="add mod">
          <ac:chgData name="Alvaro Arenas Pingarron - BAS" userId="523a5efc-320f-455d-9ea4-37721a87b615" providerId="ADAL" clId="{E7514AE6-77AA-45AE-984D-E748C149A6B4}" dt="2022-08-19T11:17:30.019" v="8752"/>
          <ac:grpSpMkLst>
            <pc:docMk/>
            <pc:sldMk cId="3264680137" sldId="680"/>
            <ac:grpSpMk id="25" creationId="{2A17E81A-26E4-EA44-6919-425128068F01}"/>
          </ac:grpSpMkLst>
        </pc:grpChg>
        <pc:cxnChg chg="del">
          <ac:chgData name="Alvaro Arenas Pingarron - BAS" userId="523a5efc-320f-455d-9ea4-37721a87b615" providerId="ADAL" clId="{E7514AE6-77AA-45AE-984D-E748C149A6B4}" dt="2022-08-17T11:05:56.580" v="2293" actId="478"/>
          <ac:cxnSpMkLst>
            <pc:docMk/>
            <pc:sldMk cId="3264680137" sldId="680"/>
            <ac:cxnSpMk id="12" creationId="{761F935F-928C-4346-A285-C4FF6034911E}"/>
          </ac:cxnSpMkLst>
        </pc:cxnChg>
        <pc:cxnChg chg="del mod">
          <ac:chgData name="Alvaro Arenas Pingarron - BAS" userId="523a5efc-320f-455d-9ea4-37721a87b615" providerId="ADAL" clId="{E7514AE6-77AA-45AE-984D-E748C149A6B4}" dt="2022-08-19T11:17:19.164" v="8749" actId="478"/>
          <ac:cxnSpMkLst>
            <pc:docMk/>
            <pc:sldMk cId="3264680137" sldId="680"/>
            <ac:cxnSpMk id="24" creationId="{A8A0382C-CA62-68CD-8D4F-1204200301DE}"/>
          </ac:cxnSpMkLst>
        </pc:cxnChg>
        <pc:cxnChg chg="mod">
          <ac:chgData name="Alvaro Arenas Pingarron - BAS" userId="523a5efc-320f-455d-9ea4-37721a87b615" providerId="ADAL" clId="{E7514AE6-77AA-45AE-984D-E748C149A6B4}" dt="2022-08-19T11:17:30.019" v="8752"/>
          <ac:cxnSpMkLst>
            <pc:docMk/>
            <pc:sldMk cId="3264680137" sldId="680"/>
            <ac:cxnSpMk id="29" creationId="{3EB85DDD-5FDA-33D4-0465-99437BE8C6D1}"/>
          </ac:cxnSpMkLst>
        </pc:cxnChg>
        <pc:cxnChg chg="mod">
          <ac:chgData name="Alvaro Arenas Pingarron - BAS" userId="523a5efc-320f-455d-9ea4-37721a87b615" providerId="ADAL" clId="{E7514AE6-77AA-45AE-984D-E748C149A6B4}" dt="2022-08-19T11:17:30.019" v="8752"/>
          <ac:cxnSpMkLst>
            <pc:docMk/>
            <pc:sldMk cId="3264680137" sldId="680"/>
            <ac:cxnSpMk id="30" creationId="{AF944703-3E03-BFB8-00AE-4F251D23FF8A}"/>
          </ac:cxnSpMkLst>
        </pc:cxnChg>
      </pc:sldChg>
      <pc:sldChg chg="addSp delSp modSp add del mod ord">
        <pc:chgData name="Alvaro Arenas Pingarron - BAS" userId="523a5efc-320f-455d-9ea4-37721a87b615" providerId="ADAL" clId="{E7514AE6-77AA-45AE-984D-E748C149A6B4}" dt="2022-08-16T16:27:08.186" v="1258" actId="2696"/>
        <pc:sldMkLst>
          <pc:docMk/>
          <pc:sldMk cId="329056392" sldId="681"/>
        </pc:sldMkLst>
        <pc:spChg chg="add mod">
          <ac:chgData name="Alvaro Arenas Pingarron - BAS" userId="523a5efc-320f-455d-9ea4-37721a87b615" providerId="ADAL" clId="{E7514AE6-77AA-45AE-984D-E748C149A6B4}" dt="2022-08-16T15:51:00.359" v="1168"/>
          <ac:spMkLst>
            <pc:docMk/>
            <pc:sldMk cId="329056392" sldId="681"/>
            <ac:spMk id="10" creationId="{EE68E8A9-91FA-6A89-430A-17984D784056}"/>
          </ac:spMkLst>
        </pc:spChg>
        <pc:spChg chg="add mod">
          <ac:chgData name="Alvaro Arenas Pingarron - BAS" userId="523a5efc-320f-455d-9ea4-37721a87b615" providerId="ADAL" clId="{E7514AE6-77AA-45AE-984D-E748C149A6B4}" dt="2022-08-16T15:51:00.359" v="1168"/>
          <ac:spMkLst>
            <pc:docMk/>
            <pc:sldMk cId="329056392" sldId="681"/>
            <ac:spMk id="12" creationId="{2146CE79-F7EA-172B-F758-EB31FD7158EB}"/>
          </ac:spMkLst>
        </pc:spChg>
        <pc:spChg chg="mod">
          <ac:chgData name="Alvaro Arenas Pingarron - BAS" userId="523a5efc-320f-455d-9ea4-37721a87b615" providerId="ADAL" clId="{E7514AE6-77AA-45AE-984D-E748C149A6B4}" dt="2022-08-16T16:03:28.552" v="1193"/>
          <ac:spMkLst>
            <pc:docMk/>
            <pc:sldMk cId="329056392" sldId="681"/>
            <ac:spMk id="15" creationId="{7D7DA2D2-8946-8852-75F0-D632E49F0EFC}"/>
          </ac:spMkLst>
        </pc:spChg>
        <pc:spChg chg="mod">
          <ac:chgData name="Alvaro Arenas Pingarron - BAS" userId="523a5efc-320f-455d-9ea4-37721a87b615" providerId="ADAL" clId="{E7514AE6-77AA-45AE-984D-E748C149A6B4}" dt="2022-08-16T16:03:28.552" v="1193"/>
          <ac:spMkLst>
            <pc:docMk/>
            <pc:sldMk cId="329056392" sldId="681"/>
            <ac:spMk id="16" creationId="{AE495BD3-3CD3-16AF-7B88-617C0723D0EB}"/>
          </ac:spMkLst>
        </pc:spChg>
        <pc:spChg chg="mod">
          <ac:chgData name="Alvaro Arenas Pingarron - BAS" userId="523a5efc-320f-455d-9ea4-37721a87b615" providerId="ADAL" clId="{E7514AE6-77AA-45AE-984D-E748C149A6B4}" dt="2022-08-16T16:03:28.552" v="1193"/>
          <ac:spMkLst>
            <pc:docMk/>
            <pc:sldMk cId="329056392" sldId="681"/>
            <ac:spMk id="17" creationId="{745E245C-650D-12F0-8988-3E53B3C9A404}"/>
          </ac:spMkLst>
        </pc:spChg>
        <pc:grpChg chg="add mod">
          <ac:chgData name="Alvaro Arenas Pingarron - BAS" userId="523a5efc-320f-455d-9ea4-37721a87b615" providerId="ADAL" clId="{E7514AE6-77AA-45AE-984D-E748C149A6B4}" dt="2022-08-16T16:03:28.552" v="1193"/>
          <ac:grpSpMkLst>
            <pc:docMk/>
            <pc:sldMk cId="329056392" sldId="681"/>
            <ac:grpSpMk id="13" creationId="{1E7D69F0-DCC5-EC83-9B19-E54B8E762DC1}"/>
          </ac:grpSpMkLst>
        </pc:grpChg>
        <pc:picChg chg="del mod modCrop">
          <ac:chgData name="Alvaro Arenas Pingarron - BAS" userId="523a5efc-320f-455d-9ea4-37721a87b615" providerId="ADAL" clId="{E7514AE6-77AA-45AE-984D-E748C149A6B4}" dt="2022-08-16T14:41:34.707" v="434" actId="478"/>
          <ac:picMkLst>
            <pc:docMk/>
            <pc:sldMk cId="329056392" sldId="681"/>
            <ac:picMk id="3" creationId="{D1852C7F-FC72-4530-B6AC-C7987499EEBA}"/>
          </ac:picMkLst>
        </pc:picChg>
        <pc:picChg chg="add mod">
          <ac:chgData name="Alvaro Arenas Pingarron - BAS" userId="523a5efc-320f-455d-9ea4-37721a87b615" providerId="ADAL" clId="{E7514AE6-77AA-45AE-984D-E748C149A6B4}" dt="2022-08-16T14:41:38.133" v="436"/>
          <ac:picMkLst>
            <pc:docMk/>
            <pc:sldMk cId="329056392" sldId="681"/>
            <ac:picMk id="7" creationId="{48E839A8-75DD-4F9E-07CF-1E0D855017D7}"/>
          </ac:picMkLst>
        </pc:picChg>
        <pc:picChg chg="add mod">
          <ac:chgData name="Alvaro Arenas Pingarron - BAS" userId="523a5efc-320f-455d-9ea4-37721a87b615" providerId="ADAL" clId="{E7514AE6-77AA-45AE-984D-E748C149A6B4}" dt="2022-08-16T15:45:18.892" v="1148"/>
          <ac:picMkLst>
            <pc:docMk/>
            <pc:sldMk cId="329056392" sldId="681"/>
            <ac:picMk id="9" creationId="{EBCBDC9F-E14A-8133-B51C-4BF880E48617}"/>
          </ac:picMkLst>
        </pc:picChg>
        <pc:picChg chg="mod">
          <ac:chgData name="Alvaro Arenas Pingarron - BAS" userId="523a5efc-320f-455d-9ea4-37721a87b615" providerId="ADAL" clId="{E7514AE6-77AA-45AE-984D-E748C149A6B4}" dt="2022-08-16T16:03:28.552" v="1193"/>
          <ac:picMkLst>
            <pc:docMk/>
            <pc:sldMk cId="329056392" sldId="681"/>
            <ac:picMk id="19" creationId="{3DEF6047-CDE3-2C87-1CCE-CBD102DA2D60}"/>
          </ac:picMkLst>
        </pc:picChg>
        <pc:cxnChg chg="mod">
          <ac:chgData name="Alvaro Arenas Pingarron - BAS" userId="523a5efc-320f-455d-9ea4-37721a87b615" providerId="ADAL" clId="{E7514AE6-77AA-45AE-984D-E748C149A6B4}" dt="2022-08-16T16:03:28.552" v="1193"/>
          <ac:cxnSpMkLst>
            <pc:docMk/>
            <pc:sldMk cId="329056392" sldId="681"/>
            <ac:cxnSpMk id="14" creationId="{9036736A-5224-B1F6-BAB8-D4C746130088}"/>
          </ac:cxnSpMkLst>
        </pc:cxnChg>
        <pc:cxnChg chg="mod">
          <ac:chgData name="Alvaro Arenas Pingarron - BAS" userId="523a5efc-320f-455d-9ea4-37721a87b615" providerId="ADAL" clId="{E7514AE6-77AA-45AE-984D-E748C149A6B4}" dt="2022-08-16T16:03:28.552" v="1193"/>
          <ac:cxnSpMkLst>
            <pc:docMk/>
            <pc:sldMk cId="329056392" sldId="681"/>
            <ac:cxnSpMk id="18" creationId="{5F10F4F2-1FAB-ADE8-A7DE-F6952A23A8B8}"/>
          </ac:cxnSpMkLst>
        </pc:cxnChg>
      </pc:sldChg>
      <pc:sldChg chg="addSp delSp modSp add del mod">
        <pc:chgData name="Alvaro Arenas Pingarron - BAS" userId="523a5efc-320f-455d-9ea4-37721a87b615" providerId="ADAL" clId="{E7514AE6-77AA-45AE-984D-E748C149A6B4}" dt="2022-08-16T17:19:22.751" v="1948" actId="47"/>
        <pc:sldMkLst>
          <pc:docMk/>
          <pc:sldMk cId="1633999031" sldId="681"/>
        </pc:sldMkLst>
        <pc:spChg chg="del">
          <ac:chgData name="Alvaro Arenas Pingarron - BAS" userId="523a5efc-320f-455d-9ea4-37721a87b615" providerId="ADAL" clId="{E7514AE6-77AA-45AE-984D-E748C149A6B4}" dt="2022-08-16T17:03:12.568" v="1666" actId="478"/>
          <ac:spMkLst>
            <pc:docMk/>
            <pc:sldMk cId="1633999031" sldId="681"/>
            <ac:spMk id="8" creationId="{94E35833-255A-4739-B420-C242066388C3}"/>
          </ac:spMkLst>
        </pc:spChg>
        <pc:spChg chg="add mod">
          <ac:chgData name="Alvaro Arenas Pingarron - BAS" userId="523a5efc-320f-455d-9ea4-37721a87b615" providerId="ADAL" clId="{E7514AE6-77AA-45AE-984D-E748C149A6B4}" dt="2022-08-16T17:03:13.347" v="1667"/>
          <ac:spMkLst>
            <pc:docMk/>
            <pc:sldMk cId="1633999031" sldId="681"/>
            <ac:spMk id="20" creationId="{7D806D4A-F596-3E9A-142F-33AA1DA066D5}"/>
          </ac:spMkLst>
        </pc:spChg>
        <pc:cxnChg chg="del">
          <ac:chgData name="Alvaro Arenas Pingarron - BAS" userId="523a5efc-320f-455d-9ea4-37721a87b615" providerId="ADAL" clId="{E7514AE6-77AA-45AE-984D-E748C149A6B4}" dt="2022-08-16T17:03:10.708" v="1665" actId="478"/>
          <ac:cxnSpMkLst>
            <pc:docMk/>
            <pc:sldMk cId="1633999031" sldId="681"/>
            <ac:cxnSpMk id="11" creationId="{588D8FB9-9904-48A4-B711-5341494D5FE4}"/>
          </ac:cxnSpMkLst>
        </pc:cxnChg>
        <pc:cxnChg chg="add mod">
          <ac:chgData name="Alvaro Arenas Pingarron - BAS" userId="523a5efc-320f-455d-9ea4-37721a87b615" providerId="ADAL" clId="{E7514AE6-77AA-45AE-984D-E748C149A6B4}" dt="2022-08-16T17:03:13.347" v="1667"/>
          <ac:cxnSpMkLst>
            <pc:docMk/>
            <pc:sldMk cId="1633999031" sldId="681"/>
            <ac:cxnSpMk id="21" creationId="{A6410AEC-8C00-0E62-0588-048BD0664314}"/>
          </ac:cxnSpMkLst>
        </pc:cxnChg>
      </pc:sldChg>
      <pc:sldChg chg="addSp modSp add del">
        <pc:chgData name="Alvaro Arenas Pingarron - BAS" userId="523a5efc-320f-455d-9ea4-37721a87b615" providerId="ADAL" clId="{E7514AE6-77AA-45AE-984D-E748C149A6B4}" dt="2022-08-17T12:38:37.505" v="3411" actId="47"/>
        <pc:sldMkLst>
          <pc:docMk/>
          <pc:sldMk cId="404447966" sldId="682"/>
        </pc:sldMkLst>
        <pc:spChg chg="add mod">
          <ac:chgData name="Alvaro Arenas Pingarron - BAS" userId="523a5efc-320f-455d-9ea4-37721a87b615" providerId="ADAL" clId="{E7514AE6-77AA-45AE-984D-E748C149A6B4}" dt="2022-08-16T17:02:06.244" v="1659"/>
          <ac:spMkLst>
            <pc:docMk/>
            <pc:sldMk cId="404447966" sldId="682"/>
            <ac:spMk id="18" creationId="{240C951B-E33E-2157-547E-86E46F3B0484}"/>
          </ac:spMkLst>
        </pc:spChg>
        <pc:cxnChg chg="add mod">
          <ac:chgData name="Alvaro Arenas Pingarron - BAS" userId="523a5efc-320f-455d-9ea4-37721a87b615" providerId="ADAL" clId="{E7514AE6-77AA-45AE-984D-E748C149A6B4}" dt="2022-08-16T17:02:06.244" v="1659"/>
          <ac:cxnSpMkLst>
            <pc:docMk/>
            <pc:sldMk cId="404447966" sldId="682"/>
            <ac:cxnSpMk id="19" creationId="{08096113-8CE0-CBA5-7F52-8156ADB28AA5}"/>
          </ac:cxnSpMkLst>
        </pc:cxnChg>
      </pc:sldChg>
      <pc:sldChg chg="addSp delSp modSp add del mod">
        <pc:chgData name="Alvaro Arenas Pingarron - BAS" userId="523a5efc-320f-455d-9ea4-37721a87b615" providerId="ADAL" clId="{E7514AE6-77AA-45AE-984D-E748C149A6B4}" dt="2022-08-16T15:53:45.479" v="1182" actId="47"/>
        <pc:sldMkLst>
          <pc:docMk/>
          <pc:sldMk cId="1913413749" sldId="682"/>
        </pc:sldMkLst>
        <pc:spChg chg="del">
          <ac:chgData name="Alvaro Arenas Pingarron - BAS" userId="523a5efc-320f-455d-9ea4-37721a87b615" providerId="ADAL" clId="{E7514AE6-77AA-45AE-984D-E748C149A6B4}" dt="2022-08-16T15:52:52.258" v="1174" actId="478"/>
          <ac:spMkLst>
            <pc:docMk/>
            <pc:sldMk cId="1913413749" sldId="682"/>
            <ac:spMk id="8" creationId="{C53D8809-3728-4BDD-A9FF-809A8B733212}"/>
          </ac:spMkLst>
        </pc:spChg>
        <pc:spChg chg="del">
          <ac:chgData name="Alvaro Arenas Pingarron - BAS" userId="523a5efc-320f-455d-9ea4-37721a87b615" providerId="ADAL" clId="{E7514AE6-77AA-45AE-984D-E748C149A6B4}" dt="2022-08-16T15:25:54.659" v="1116" actId="478"/>
          <ac:spMkLst>
            <pc:docMk/>
            <pc:sldMk cId="1913413749" sldId="682"/>
            <ac:spMk id="9" creationId="{F4F84772-2528-4D7E-94F2-EF0B1E6AC91F}"/>
          </ac:spMkLst>
        </pc:spChg>
        <pc:spChg chg="del">
          <ac:chgData name="Alvaro Arenas Pingarron - BAS" userId="523a5efc-320f-455d-9ea4-37721a87b615" providerId="ADAL" clId="{E7514AE6-77AA-45AE-984D-E748C149A6B4}" dt="2022-08-16T15:52:52.258" v="1174" actId="478"/>
          <ac:spMkLst>
            <pc:docMk/>
            <pc:sldMk cId="1913413749" sldId="682"/>
            <ac:spMk id="15" creationId="{9A532B76-0276-4784-8784-E73A361E7EAF}"/>
          </ac:spMkLst>
        </pc:spChg>
        <pc:spChg chg="add mod">
          <ac:chgData name="Alvaro Arenas Pingarron - BAS" userId="523a5efc-320f-455d-9ea4-37721a87b615" providerId="ADAL" clId="{E7514AE6-77AA-45AE-984D-E748C149A6B4}" dt="2022-08-16T15:51:02.148" v="1169"/>
          <ac:spMkLst>
            <pc:docMk/>
            <pc:sldMk cId="1913413749" sldId="682"/>
            <ac:spMk id="28" creationId="{AA945795-4261-215C-E264-0A6AB35802EE}"/>
          </ac:spMkLst>
        </pc:spChg>
        <pc:spChg chg="add mod">
          <ac:chgData name="Alvaro Arenas Pingarron - BAS" userId="523a5efc-320f-455d-9ea4-37721a87b615" providerId="ADAL" clId="{E7514AE6-77AA-45AE-984D-E748C149A6B4}" dt="2022-08-16T15:51:02.148" v="1169"/>
          <ac:spMkLst>
            <pc:docMk/>
            <pc:sldMk cId="1913413749" sldId="682"/>
            <ac:spMk id="29" creationId="{8EE39BF1-7E2E-5FAE-61E5-5E9B1F4FD587}"/>
          </ac:spMkLst>
        </pc:spChg>
        <pc:picChg chg="mod modCrop">
          <ac:chgData name="Alvaro Arenas Pingarron - BAS" userId="523a5efc-320f-455d-9ea4-37721a87b615" providerId="ADAL" clId="{E7514AE6-77AA-45AE-984D-E748C149A6B4}" dt="2022-08-16T15:24:54.005" v="1106" actId="14100"/>
          <ac:picMkLst>
            <pc:docMk/>
            <pc:sldMk cId="1913413749" sldId="682"/>
            <ac:picMk id="3" creationId="{EC5FF7D9-12D4-4247-923E-F84DCBA8173A}"/>
          </ac:picMkLst>
        </pc:picChg>
        <pc:picChg chg="add del mod">
          <ac:chgData name="Alvaro Arenas Pingarron - BAS" userId="523a5efc-320f-455d-9ea4-37721a87b615" providerId="ADAL" clId="{E7514AE6-77AA-45AE-984D-E748C149A6B4}" dt="2022-08-16T15:46:20.803" v="1155" actId="478"/>
          <ac:picMkLst>
            <pc:docMk/>
            <pc:sldMk cId="1913413749" sldId="682"/>
            <ac:picMk id="26" creationId="{BB4E6D82-BFF4-85BB-2B30-B522E1FD4554}"/>
          </ac:picMkLst>
        </pc:picChg>
        <pc:picChg chg="add mod">
          <ac:chgData name="Alvaro Arenas Pingarron - BAS" userId="523a5efc-320f-455d-9ea4-37721a87b615" providerId="ADAL" clId="{E7514AE6-77AA-45AE-984D-E748C149A6B4}" dt="2022-08-16T15:46:22.346" v="1156"/>
          <ac:picMkLst>
            <pc:docMk/>
            <pc:sldMk cId="1913413749" sldId="682"/>
            <ac:picMk id="27" creationId="{1138DA66-402C-436C-E81E-3A8E105AF185}"/>
          </ac:picMkLst>
        </pc:picChg>
        <pc:cxnChg chg="del">
          <ac:chgData name="Alvaro Arenas Pingarron - BAS" userId="523a5efc-320f-455d-9ea4-37721a87b615" providerId="ADAL" clId="{E7514AE6-77AA-45AE-984D-E748C149A6B4}" dt="2022-08-16T15:25:52.722" v="1115" actId="478"/>
          <ac:cxnSpMkLst>
            <pc:docMk/>
            <pc:sldMk cId="1913413749" sldId="682"/>
            <ac:cxnSpMk id="10" creationId="{7535DF2D-893F-49A9-B5F0-19A9D1E40B3B}"/>
          </ac:cxnSpMkLst>
        </pc:cxnChg>
      </pc:sldChg>
      <pc:sldChg chg="addSp delSp modSp add del mod">
        <pc:chgData name="Alvaro Arenas Pingarron - BAS" userId="523a5efc-320f-455d-9ea4-37721a87b615" providerId="ADAL" clId="{E7514AE6-77AA-45AE-984D-E748C149A6B4}" dt="2022-08-16T14:41:41.793" v="437" actId="47"/>
        <pc:sldMkLst>
          <pc:docMk/>
          <pc:sldMk cId="4009672598" sldId="682"/>
        </pc:sldMkLst>
        <pc:spChg chg="del mod">
          <ac:chgData name="Alvaro Arenas Pingarron - BAS" userId="523a5efc-320f-455d-9ea4-37721a87b615" providerId="ADAL" clId="{E7514AE6-77AA-45AE-984D-E748C149A6B4}" dt="2022-08-16T14:38:14.089" v="346" actId="478"/>
          <ac:spMkLst>
            <pc:docMk/>
            <pc:sldMk cId="4009672598" sldId="682"/>
            <ac:spMk id="9" creationId="{DAB8C067-B9E3-4CCD-BB3B-AC50797D3C25}"/>
          </ac:spMkLst>
        </pc:spChg>
        <pc:spChg chg="del">
          <ac:chgData name="Alvaro Arenas Pingarron - BAS" userId="523a5efc-320f-455d-9ea4-37721a87b615" providerId="ADAL" clId="{E7514AE6-77AA-45AE-984D-E748C149A6B4}" dt="2022-08-16T14:38:16.417" v="347" actId="478"/>
          <ac:spMkLst>
            <pc:docMk/>
            <pc:sldMk cId="4009672598" sldId="682"/>
            <ac:spMk id="11" creationId="{8FD98A01-5ED2-4D50-814C-5AB3DB9BBCD4}"/>
          </ac:spMkLst>
        </pc:spChg>
        <pc:spChg chg="del">
          <ac:chgData name="Alvaro Arenas Pingarron - BAS" userId="523a5efc-320f-455d-9ea4-37721a87b615" providerId="ADAL" clId="{E7514AE6-77AA-45AE-984D-E748C149A6B4}" dt="2022-08-16T14:38:11.060" v="343" actId="478"/>
          <ac:spMkLst>
            <pc:docMk/>
            <pc:sldMk cId="4009672598" sldId="682"/>
            <ac:spMk id="12" creationId="{FA4B0E1C-E6AD-4A3D-9BBF-20C009ABC464}"/>
          </ac:spMkLst>
        </pc:spChg>
        <pc:spChg chg="del">
          <ac:chgData name="Alvaro Arenas Pingarron - BAS" userId="523a5efc-320f-455d-9ea4-37721a87b615" providerId="ADAL" clId="{E7514AE6-77AA-45AE-984D-E748C149A6B4}" dt="2022-08-16T14:38:11.060" v="343" actId="478"/>
          <ac:spMkLst>
            <pc:docMk/>
            <pc:sldMk cId="4009672598" sldId="682"/>
            <ac:spMk id="14" creationId="{5B51D87E-3E66-4241-8EE8-A44F87EF60FD}"/>
          </ac:spMkLst>
        </pc:spChg>
        <pc:picChg chg="mod">
          <ac:chgData name="Alvaro Arenas Pingarron - BAS" userId="523a5efc-320f-455d-9ea4-37721a87b615" providerId="ADAL" clId="{E7514AE6-77AA-45AE-984D-E748C149A6B4}" dt="2022-08-16T14:41:19.660" v="433" actId="552"/>
          <ac:picMkLst>
            <pc:docMk/>
            <pc:sldMk cId="4009672598" sldId="682"/>
            <ac:picMk id="7" creationId="{7B11B984-CCBC-45A2-A287-ED9187890BF7}"/>
          </ac:picMkLst>
        </pc:picChg>
        <pc:picChg chg="add del mod modCrop">
          <ac:chgData name="Alvaro Arenas Pingarron - BAS" userId="523a5efc-320f-455d-9ea4-37721a87b615" providerId="ADAL" clId="{E7514AE6-77AA-45AE-984D-E748C149A6B4}" dt="2022-08-16T14:41:36.691" v="435" actId="21"/>
          <ac:picMkLst>
            <pc:docMk/>
            <pc:sldMk cId="4009672598" sldId="682"/>
            <ac:picMk id="17" creationId="{EAC1743F-21CA-EEF5-BA91-A8AD35F98E6F}"/>
          </ac:picMkLst>
        </pc:picChg>
        <pc:cxnChg chg="del">
          <ac:chgData name="Alvaro Arenas Pingarron - BAS" userId="523a5efc-320f-455d-9ea4-37721a87b615" providerId="ADAL" clId="{E7514AE6-77AA-45AE-984D-E748C149A6B4}" dt="2022-08-16T14:38:12.395" v="344" actId="478"/>
          <ac:cxnSpMkLst>
            <pc:docMk/>
            <pc:sldMk cId="4009672598" sldId="682"/>
            <ac:cxnSpMk id="10" creationId="{1B096A08-38A4-41F2-824E-E4938A29E1BD}"/>
          </ac:cxnSpMkLst>
        </pc:cxnChg>
        <pc:cxnChg chg="del">
          <ac:chgData name="Alvaro Arenas Pingarron - BAS" userId="523a5efc-320f-455d-9ea4-37721a87b615" providerId="ADAL" clId="{E7514AE6-77AA-45AE-984D-E748C149A6B4}" dt="2022-08-16T14:38:11.060" v="343" actId="478"/>
          <ac:cxnSpMkLst>
            <pc:docMk/>
            <pc:sldMk cId="4009672598" sldId="682"/>
            <ac:cxnSpMk id="13" creationId="{2C04D158-BFED-421F-957A-771A7417E091}"/>
          </ac:cxnSpMkLst>
        </pc:cxnChg>
      </pc:sldChg>
      <pc:sldChg chg="addSp delSp modSp add del mod">
        <pc:chgData name="Alvaro Arenas Pingarron - BAS" userId="523a5efc-320f-455d-9ea4-37721a87b615" providerId="ADAL" clId="{E7514AE6-77AA-45AE-984D-E748C149A6B4}" dt="2022-08-16T15:48:20.803" v="1165" actId="47"/>
        <pc:sldMkLst>
          <pc:docMk/>
          <pc:sldMk cId="464360184" sldId="683"/>
        </pc:sldMkLst>
        <pc:picChg chg="del mod modCrop">
          <ac:chgData name="Alvaro Arenas Pingarron - BAS" userId="523a5efc-320f-455d-9ea4-37721a87b615" providerId="ADAL" clId="{E7514AE6-77AA-45AE-984D-E748C149A6B4}" dt="2022-08-16T15:45:27.320" v="1149" actId="478"/>
          <ac:picMkLst>
            <pc:docMk/>
            <pc:sldMk cId="464360184" sldId="683"/>
            <ac:picMk id="7" creationId="{48E839A8-75DD-4F9E-07CF-1E0D855017D7}"/>
          </ac:picMkLst>
        </pc:picChg>
        <pc:picChg chg="add del mod">
          <ac:chgData name="Alvaro Arenas Pingarron - BAS" userId="523a5efc-320f-455d-9ea4-37721a87b615" providerId="ADAL" clId="{E7514AE6-77AA-45AE-984D-E748C149A6B4}" dt="2022-08-16T15:36:40.201" v="1120" actId="478"/>
          <ac:picMkLst>
            <pc:docMk/>
            <pc:sldMk cId="464360184" sldId="683"/>
            <ac:picMk id="9" creationId="{8F174E3B-7E95-4915-DD2D-7224B0F7FCF8}"/>
          </ac:picMkLst>
        </pc:picChg>
        <pc:picChg chg="add mod modCrop">
          <ac:chgData name="Alvaro Arenas Pingarron - BAS" userId="523a5efc-320f-455d-9ea4-37721a87b615" providerId="ADAL" clId="{E7514AE6-77AA-45AE-984D-E748C149A6B4}" dt="2022-08-16T15:46:15.817" v="1154" actId="732"/>
          <ac:picMkLst>
            <pc:docMk/>
            <pc:sldMk cId="464360184" sldId="683"/>
            <ac:picMk id="10" creationId="{90541D92-56A1-AF2B-81FA-3F7F26412E22}"/>
          </ac:picMkLst>
        </pc:picChg>
      </pc:sldChg>
      <pc:sldChg chg="addSp delSp modSp add del mod">
        <pc:chgData name="Alvaro Arenas Pingarron - BAS" userId="523a5efc-320f-455d-9ea4-37721a87b615" providerId="ADAL" clId="{E7514AE6-77AA-45AE-984D-E748C149A6B4}" dt="2022-08-16T17:18:39.605" v="1944" actId="47"/>
        <pc:sldMkLst>
          <pc:docMk/>
          <pc:sldMk cId="2969905357" sldId="683"/>
        </pc:sldMkLst>
        <pc:spChg chg="del">
          <ac:chgData name="Alvaro Arenas Pingarron - BAS" userId="523a5efc-320f-455d-9ea4-37721a87b615" providerId="ADAL" clId="{E7514AE6-77AA-45AE-984D-E748C149A6B4}" dt="2022-08-16T17:02:59.539" v="1660" actId="478"/>
          <ac:spMkLst>
            <pc:docMk/>
            <pc:sldMk cId="2969905357" sldId="683"/>
            <ac:spMk id="8" creationId="{94E35833-255A-4739-B420-C242066388C3}"/>
          </ac:spMkLst>
        </pc:spChg>
        <pc:spChg chg="add mod">
          <ac:chgData name="Alvaro Arenas Pingarron - BAS" userId="523a5efc-320f-455d-9ea4-37721a87b615" providerId="ADAL" clId="{E7514AE6-77AA-45AE-984D-E748C149A6B4}" dt="2022-08-16T17:03:00.461" v="1661"/>
          <ac:spMkLst>
            <pc:docMk/>
            <pc:sldMk cId="2969905357" sldId="683"/>
            <ac:spMk id="20" creationId="{B7F87F8E-C882-169E-95AE-97452270DEF0}"/>
          </ac:spMkLst>
        </pc:spChg>
        <pc:cxnChg chg="del">
          <ac:chgData name="Alvaro Arenas Pingarron - BAS" userId="523a5efc-320f-455d-9ea4-37721a87b615" providerId="ADAL" clId="{E7514AE6-77AA-45AE-984D-E748C149A6B4}" dt="2022-08-16T17:02:59.539" v="1660" actId="478"/>
          <ac:cxnSpMkLst>
            <pc:docMk/>
            <pc:sldMk cId="2969905357" sldId="683"/>
            <ac:cxnSpMk id="11" creationId="{588D8FB9-9904-48A4-B711-5341494D5FE4}"/>
          </ac:cxnSpMkLst>
        </pc:cxnChg>
        <pc:cxnChg chg="add mod">
          <ac:chgData name="Alvaro Arenas Pingarron - BAS" userId="523a5efc-320f-455d-9ea4-37721a87b615" providerId="ADAL" clId="{E7514AE6-77AA-45AE-984D-E748C149A6B4}" dt="2022-08-16T17:03:00.461" v="1661"/>
          <ac:cxnSpMkLst>
            <pc:docMk/>
            <pc:sldMk cId="2969905357" sldId="683"/>
            <ac:cxnSpMk id="21" creationId="{C47030A6-A7EB-1DD6-9A3C-047809BB1739}"/>
          </ac:cxnSpMkLst>
        </pc:cxnChg>
      </pc:sldChg>
      <pc:sldChg chg="modSp add del">
        <pc:chgData name="Alvaro Arenas Pingarron - BAS" userId="523a5efc-320f-455d-9ea4-37721a87b615" providerId="ADAL" clId="{E7514AE6-77AA-45AE-984D-E748C149A6B4}" dt="2022-08-16T16:27:08.186" v="1258" actId="2696"/>
        <pc:sldMkLst>
          <pc:docMk/>
          <pc:sldMk cId="3340628182" sldId="683"/>
        </pc:sldMkLst>
        <pc:picChg chg="mod">
          <ac:chgData name="Alvaro Arenas Pingarron - BAS" userId="523a5efc-320f-455d-9ea4-37721a87b615" providerId="ADAL" clId="{E7514AE6-77AA-45AE-984D-E748C149A6B4}" dt="2022-08-16T16:09:08.451" v="1201"/>
          <ac:picMkLst>
            <pc:docMk/>
            <pc:sldMk cId="3340628182" sldId="683"/>
            <ac:picMk id="7" creationId="{48E839A8-75DD-4F9E-07CF-1E0D855017D7}"/>
          </ac:picMkLst>
        </pc:picChg>
      </pc:sldChg>
      <pc:sldChg chg="add del">
        <pc:chgData name="Alvaro Arenas Pingarron - BAS" userId="523a5efc-320f-455d-9ea4-37721a87b615" providerId="ADAL" clId="{E7514AE6-77AA-45AE-984D-E748C149A6B4}" dt="2022-08-16T15:15:00.228" v="823"/>
        <pc:sldMkLst>
          <pc:docMk/>
          <pc:sldMk cId="4288836189" sldId="683"/>
        </pc:sldMkLst>
      </pc:sldChg>
      <pc:sldChg chg="modSp add del">
        <pc:chgData name="Alvaro Arenas Pingarron - BAS" userId="523a5efc-320f-455d-9ea4-37721a87b615" providerId="ADAL" clId="{E7514AE6-77AA-45AE-984D-E748C149A6B4}" dt="2022-08-16T16:27:08.186" v="1258" actId="2696"/>
        <pc:sldMkLst>
          <pc:docMk/>
          <pc:sldMk cId="3436688922" sldId="684"/>
        </pc:sldMkLst>
        <pc:picChg chg="mod">
          <ac:chgData name="Alvaro Arenas Pingarron - BAS" userId="523a5efc-320f-455d-9ea4-37721a87b615" providerId="ADAL" clId="{E7514AE6-77AA-45AE-984D-E748C149A6B4}" dt="2022-08-16T16:14:07.224" v="1216"/>
          <ac:picMkLst>
            <pc:docMk/>
            <pc:sldMk cId="3436688922" sldId="684"/>
            <ac:picMk id="7" creationId="{48E839A8-75DD-4F9E-07CF-1E0D855017D7}"/>
          </ac:picMkLst>
        </pc:picChg>
      </pc:sldChg>
      <pc:sldChg chg="addSp delSp modSp add del mod ord">
        <pc:chgData name="Alvaro Arenas Pingarron - BAS" userId="523a5efc-320f-455d-9ea4-37721a87b615" providerId="ADAL" clId="{E7514AE6-77AA-45AE-984D-E748C149A6B4}" dt="2022-08-19T09:57:18.327" v="6680" actId="47"/>
        <pc:sldMkLst>
          <pc:docMk/>
          <pc:sldMk cId="4068666342" sldId="684"/>
        </pc:sldMkLst>
        <pc:spChg chg="mod">
          <ac:chgData name="Alvaro Arenas Pingarron - BAS" userId="523a5efc-320f-455d-9ea4-37721a87b615" providerId="ADAL" clId="{E7514AE6-77AA-45AE-984D-E748C149A6B4}" dt="2022-08-17T14:29:59.718" v="4766" actId="20577"/>
          <ac:spMkLst>
            <pc:docMk/>
            <pc:sldMk cId="4068666342" sldId="684"/>
            <ac:spMk id="6" creationId="{DDF98ADC-CB38-4884-BB0B-5648C0DDA85C}"/>
          </ac:spMkLst>
        </pc:spChg>
        <pc:spChg chg="del">
          <ac:chgData name="Alvaro Arenas Pingarron - BAS" userId="523a5efc-320f-455d-9ea4-37721a87b615" providerId="ADAL" clId="{E7514AE6-77AA-45AE-984D-E748C149A6B4}" dt="2022-08-16T17:03:06.595" v="1663" actId="478"/>
          <ac:spMkLst>
            <pc:docMk/>
            <pc:sldMk cId="4068666342" sldId="684"/>
            <ac:spMk id="8" creationId="{94E35833-255A-4739-B420-C242066388C3}"/>
          </ac:spMkLst>
        </pc:spChg>
        <pc:spChg chg="add mod">
          <ac:chgData name="Alvaro Arenas Pingarron - BAS" userId="523a5efc-320f-455d-9ea4-37721a87b615" providerId="ADAL" clId="{E7514AE6-77AA-45AE-984D-E748C149A6B4}" dt="2022-08-16T17:03:07.448" v="1664"/>
          <ac:spMkLst>
            <pc:docMk/>
            <pc:sldMk cId="4068666342" sldId="684"/>
            <ac:spMk id="20" creationId="{E2CEDA80-3B2D-7CA5-07F6-17044825B65F}"/>
          </ac:spMkLst>
        </pc:spChg>
        <pc:picChg chg="mod">
          <ac:chgData name="Alvaro Arenas Pingarron - BAS" userId="523a5efc-320f-455d-9ea4-37721a87b615" providerId="ADAL" clId="{E7514AE6-77AA-45AE-984D-E748C149A6B4}" dt="2022-08-18T08:55:55.708" v="5011"/>
          <ac:picMkLst>
            <pc:docMk/>
            <pc:sldMk cId="4068666342" sldId="684"/>
            <ac:picMk id="7" creationId="{48E839A8-75DD-4F9E-07CF-1E0D855017D7}"/>
          </ac:picMkLst>
        </pc:picChg>
        <pc:cxnChg chg="del">
          <ac:chgData name="Alvaro Arenas Pingarron - BAS" userId="523a5efc-320f-455d-9ea4-37721a87b615" providerId="ADAL" clId="{E7514AE6-77AA-45AE-984D-E748C149A6B4}" dt="2022-08-16T17:03:05.192" v="1662" actId="478"/>
          <ac:cxnSpMkLst>
            <pc:docMk/>
            <pc:sldMk cId="4068666342" sldId="684"/>
            <ac:cxnSpMk id="11" creationId="{588D8FB9-9904-48A4-B711-5341494D5FE4}"/>
          </ac:cxnSpMkLst>
        </pc:cxnChg>
        <pc:cxnChg chg="add mod">
          <ac:chgData name="Alvaro Arenas Pingarron - BAS" userId="523a5efc-320f-455d-9ea4-37721a87b615" providerId="ADAL" clId="{E7514AE6-77AA-45AE-984D-E748C149A6B4}" dt="2022-08-16T17:03:07.448" v="1664"/>
          <ac:cxnSpMkLst>
            <pc:docMk/>
            <pc:sldMk cId="4068666342" sldId="684"/>
            <ac:cxnSpMk id="21" creationId="{A83D06E4-0440-1CB4-08BF-A3B293DC56AF}"/>
          </ac:cxnSpMkLst>
        </pc:cxnChg>
      </pc:sldChg>
      <pc:sldChg chg="addSp delSp modSp add mod modShow">
        <pc:chgData name="Alvaro Arenas Pingarron - BAS" userId="523a5efc-320f-455d-9ea4-37721a87b615" providerId="ADAL" clId="{E7514AE6-77AA-45AE-984D-E748C149A6B4}" dt="2022-08-19T10:54:03.982" v="7240" actId="165"/>
        <pc:sldMkLst>
          <pc:docMk/>
          <pc:sldMk cId="2412606736" sldId="685"/>
        </pc:sldMkLst>
        <pc:spChg chg="add mod">
          <ac:chgData name="Alvaro Arenas Pingarron - BAS" userId="523a5efc-320f-455d-9ea4-37721a87b615" providerId="ADAL" clId="{E7514AE6-77AA-45AE-984D-E748C149A6B4}" dt="2022-08-16T16:24:53.539" v="1252" actId="1076"/>
          <ac:spMkLst>
            <pc:docMk/>
            <pc:sldMk cId="2412606736" sldId="685"/>
            <ac:spMk id="17" creationId="{2812B109-C9E6-2F44-E0D7-C2D7B1FC939B}"/>
          </ac:spMkLst>
        </pc:spChg>
        <pc:spChg chg="mod">
          <ac:chgData name="Alvaro Arenas Pingarron - BAS" userId="523a5efc-320f-455d-9ea4-37721a87b615" providerId="ADAL" clId="{E7514AE6-77AA-45AE-984D-E748C149A6B4}" dt="2022-08-17T10:30:27.555" v="2028" actId="20577"/>
          <ac:spMkLst>
            <pc:docMk/>
            <pc:sldMk cId="2412606736" sldId="685"/>
            <ac:spMk id="18" creationId="{36B44EEC-A275-4C4F-88B7-94F73C86F40A}"/>
          </ac:spMkLst>
        </pc:spChg>
        <pc:spChg chg="del">
          <ac:chgData name="Alvaro Arenas Pingarron - BAS" userId="523a5efc-320f-455d-9ea4-37721a87b615" providerId="ADAL" clId="{E7514AE6-77AA-45AE-984D-E748C149A6B4}" dt="2022-08-16T16:22:06.448" v="1223" actId="478"/>
          <ac:spMkLst>
            <pc:docMk/>
            <pc:sldMk cId="2412606736" sldId="685"/>
            <ac:spMk id="19" creationId="{37D9473F-A253-485A-B3B7-EBE576EE9524}"/>
          </ac:spMkLst>
        </pc:spChg>
        <pc:spChg chg="add mod topLvl">
          <ac:chgData name="Alvaro Arenas Pingarron - BAS" userId="523a5efc-320f-455d-9ea4-37721a87b615" providerId="ADAL" clId="{E7514AE6-77AA-45AE-984D-E748C149A6B4}" dt="2022-08-19T10:54:03.982" v="7240" actId="165"/>
          <ac:spMkLst>
            <pc:docMk/>
            <pc:sldMk cId="2412606736" sldId="685"/>
            <ac:spMk id="20" creationId="{CAA969DC-183B-C770-4577-9EECD6D33179}"/>
          </ac:spMkLst>
        </pc:spChg>
        <pc:spChg chg="add mod topLvl">
          <ac:chgData name="Alvaro Arenas Pingarron - BAS" userId="523a5efc-320f-455d-9ea4-37721a87b615" providerId="ADAL" clId="{E7514AE6-77AA-45AE-984D-E748C149A6B4}" dt="2022-08-19T10:54:03.982" v="7240" actId="165"/>
          <ac:spMkLst>
            <pc:docMk/>
            <pc:sldMk cId="2412606736" sldId="685"/>
            <ac:spMk id="21" creationId="{51F784F3-00EC-2A08-C146-8E4266D2CAEF}"/>
          </ac:spMkLst>
        </pc:spChg>
        <pc:spChg chg="add mod topLvl">
          <ac:chgData name="Alvaro Arenas Pingarron - BAS" userId="523a5efc-320f-455d-9ea4-37721a87b615" providerId="ADAL" clId="{E7514AE6-77AA-45AE-984D-E748C149A6B4}" dt="2022-08-19T10:54:03.982" v="7240" actId="165"/>
          <ac:spMkLst>
            <pc:docMk/>
            <pc:sldMk cId="2412606736" sldId="685"/>
            <ac:spMk id="22" creationId="{22381C19-B05E-A3F7-5BD3-14074A8BB7C7}"/>
          </ac:spMkLst>
        </pc:spChg>
        <pc:spChg chg="add mod">
          <ac:chgData name="Alvaro Arenas Pingarron - BAS" userId="523a5efc-320f-455d-9ea4-37721a87b615" providerId="ADAL" clId="{E7514AE6-77AA-45AE-984D-E748C149A6B4}" dt="2022-08-18T13:28:09.528" v="6190" actId="1038"/>
          <ac:spMkLst>
            <pc:docMk/>
            <pc:sldMk cId="2412606736" sldId="685"/>
            <ac:spMk id="23" creationId="{538C3D74-40C5-40E7-529C-DA00E2F4663D}"/>
          </ac:spMkLst>
        </pc:spChg>
        <pc:spChg chg="add mod">
          <ac:chgData name="Alvaro Arenas Pingarron - BAS" userId="523a5efc-320f-455d-9ea4-37721a87b615" providerId="ADAL" clId="{E7514AE6-77AA-45AE-984D-E748C149A6B4}" dt="2022-08-18T13:28:09.528" v="6190" actId="1038"/>
          <ac:spMkLst>
            <pc:docMk/>
            <pc:sldMk cId="2412606736" sldId="685"/>
            <ac:spMk id="24" creationId="{4FA533BC-6FE6-C44B-A6A4-FF2CF67D79D0}"/>
          </ac:spMkLst>
        </pc:spChg>
        <pc:spChg chg="add mod">
          <ac:chgData name="Alvaro Arenas Pingarron - BAS" userId="523a5efc-320f-455d-9ea4-37721a87b615" providerId="ADAL" clId="{E7514AE6-77AA-45AE-984D-E748C149A6B4}" dt="2022-08-18T13:28:09.528" v="6190" actId="1038"/>
          <ac:spMkLst>
            <pc:docMk/>
            <pc:sldMk cId="2412606736" sldId="685"/>
            <ac:spMk id="26" creationId="{88C59E57-0490-1679-7664-6DBCE4AE50B9}"/>
          </ac:spMkLst>
        </pc:spChg>
        <pc:spChg chg="del mod topLvl">
          <ac:chgData name="Alvaro Arenas Pingarron - BAS" userId="523a5efc-320f-455d-9ea4-37721a87b615" providerId="ADAL" clId="{E7514AE6-77AA-45AE-984D-E748C149A6B4}" dt="2022-08-17T12:52:21.074" v="3639" actId="478"/>
          <ac:spMkLst>
            <pc:docMk/>
            <pc:sldMk cId="2412606736" sldId="685"/>
            <ac:spMk id="30" creationId="{93B735A0-8D8F-6FF4-C998-7954B10DAB4F}"/>
          </ac:spMkLst>
        </pc:spChg>
        <pc:spChg chg="del mod topLvl">
          <ac:chgData name="Alvaro Arenas Pingarron - BAS" userId="523a5efc-320f-455d-9ea4-37721a87b615" providerId="ADAL" clId="{E7514AE6-77AA-45AE-984D-E748C149A6B4}" dt="2022-08-17T12:52:24.767" v="3641" actId="478"/>
          <ac:spMkLst>
            <pc:docMk/>
            <pc:sldMk cId="2412606736" sldId="685"/>
            <ac:spMk id="31" creationId="{31D27A38-9DAE-DE4A-3E2D-BB51DEB637C9}"/>
          </ac:spMkLst>
        </pc:spChg>
        <pc:spChg chg="del mod topLvl">
          <ac:chgData name="Alvaro Arenas Pingarron - BAS" userId="523a5efc-320f-455d-9ea4-37721a87b615" providerId="ADAL" clId="{E7514AE6-77AA-45AE-984D-E748C149A6B4}" dt="2022-08-17T12:52:22.927" v="3640" actId="478"/>
          <ac:spMkLst>
            <pc:docMk/>
            <pc:sldMk cId="2412606736" sldId="685"/>
            <ac:spMk id="32" creationId="{AE4C4D81-9663-7AEC-E528-133EE9D23AC0}"/>
          </ac:spMkLst>
        </pc:spChg>
        <pc:grpChg chg="add del mod">
          <ac:chgData name="Alvaro Arenas Pingarron - BAS" userId="523a5efc-320f-455d-9ea4-37721a87b615" providerId="ADAL" clId="{E7514AE6-77AA-45AE-984D-E748C149A6B4}" dt="2022-08-19T10:54:03.982" v="7240" actId="165"/>
          <ac:grpSpMkLst>
            <pc:docMk/>
            <pc:sldMk cId="2412606736" sldId="685"/>
            <ac:grpSpMk id="2" creationId="{0081B34B-BF35-789A-0F74-1AEB8B94F769}"/>
          </ac:grpSpMkLst>
        </pc:grpChg>
        <pc:grpChg chg="add mod">
          <ac:chgData name="Alvaro Arenas Pingarron - BAS" userId="523a5efc-320f-455d-9ea4-37721a87b615" providerId="ADAL" clId="{E7514AE6-77AA-45AE-984D-E748C149A6B4}" dt="2022-08-18T13:28:09.528" v="6190" actId="1038"/>
          <ac:grpSpMkLst>
            <pc:docMk/>
            <pc:sldMk cId="2412606736" sldId="685"/>
            <ac:grpSpMk id="3" creationId="{D744B9DC-FC5B-6811-A766-EAA28127DC80}"/>
          </ac:grpSpMkLst>
        </pc:grpChg>
        <pc:grpChg chg="add del mod">
          <ac:chgData name="Alvaro Arenas Pingarron - BAS" userId="523a5efc-320f-455d-9ea4-37721a87b615" providerId="ADAL" clId="{E7514AE6-77AA-45AE-984D-E748C149A6B4}" dt="2022-08-17T12:52:09.424" v="3637" actId="165"/>
          <ac:grpSpMkLst>
            <pc:docMk/>
            <pc:sldMk cId="2412606736" sldId="685"/>
            <ac:grpSpMk id="28" creationId="{EB48C0A5-3C11-809A-0D60-C3597CB3BFC5}"/>
          </ac:grpSpMkLst>
        </pc:grpChg>
        <pc:grpChg chg="del">
          <ac:chgData name="Alvaro Arenas Pingarron - BAS" userId="523a5efc-320f-455d-9ea4-37721a87b615" providerId="ADAL" clId="{E7514AE6-77AA-45AE-984D-E748C149A6B4}" dt="2022-08-16T16:22:07.485" v="1224" actId="478"/>
          <ac:grpSpMkLst>
            <pc:docMk/>
            <pc:sldMk cId="2412606736" sldId="685"/>
            <ac:grpSpMk id="69" creationId="{C323F953-2F8C-48B2-97BB-1B12B774463E}"/>
          </ac:grpSpMkLst>
        </pc:grpChg>
        <pc:picChg chg="add mod">
          <ac:chgData name="Alvaro Arenas Pingarron - BAS" userId="523a5efc-320f-455d-9ea4-37721a87b615" providerId="ADAL" clId="{E7514AE6-77AA-45AE-984D-E748C149A6B4}" dt="2022-08-16T16:25:10.347" v="1254" actId="1076"/>
          <ac:picMkLst>
            <pc:docMk/>
            <pc:sldMk cId="2412606736" sldId="685"/>
            <ac:picMk id="15" creationId="{EABC7D4F-8159-8C59-9E0D-FADDA61E15C7}"/>
          </ac:picMkLst>
        </pc:picChg>
        <pc:picChg chg="add mod topLvl">
          <ac:chgData name="Alvaro Arenas Pingarron - BAS" userId="523a5efc-320f-455d-9ea4-37721a87b615" providerId="ADAL" clId="{E7514AE6-77AA-45AE-984D-E748C149A6B4}" dt="2022-08-19T10:54:03.982" v="7240" actId="165"/>
          <ac:picMkLst>
            <pc:docMk/>
            <pc:sldMk cId="2412606736" sldId="685"/>
            <ac:picMk id="16" creationId="{D6ED40B3-9647-AA60-F496-A643FB03FA8A}"/>
          </ac:picMkLst>
        </pc:picChg>
        <pc:picChg chg="add mod">
          <ac:chgData name="Alvaro Arenas Pingarron - BAS" userId="523a5efc-320f-455d-9ea4-37721a87b615" providerId="ADAL" clId="{E7514AE6-77AA-45AE-984D-E748C149A6B4}" dt="2022-08-18T13:28:09.528" v="6190" actId="1038"/>
          <ac:picMkLst>
            <pc:docMk/>
            <pc:sldMk cId="2412606736" sldId="685"/>
            <ac:picMk id="27" creationId="{9EEC74B1-2343-B63C-02B3-ABECF53AFAD8}"/>
          </ac:picMkLst>
        </pc:picChg>
        <pc:picChg chg="del mod topLvl">
          <ac:chgData name="Alvaro Arenas Pingarron - BAS" userId="523a5efc-320f-455d-9ea4-37721a87b615" providerId="ADAL" clId="{E7514AE6-77AA-45AE-984D-E748C149A6B4}" dt="2022-08-17T12:52:28.384" v="3642" actId="478"/>
          <ac:picMkLst>
            <pc:docMk/>
            <pc:sldMk cId="2412606736" sldId="685"/>
            <ac:picMk id="29" creationId="{285DA058-31B5-B286-4D52-F3B012731332}"/>
          </ac:picMkLst>
        </pc:picChg>
        <pc:cxnChg chg="del">
          <ac:chgData name="Alvaro Arenas Pingarron - BAS" userId="523a5efc-320f-455d-9ea4-37721a87b615" providerId="ADAL" clId="{E7514AE6-77AA-45AE-984D-E748C149A6B4}" dt="2022-08-16T16:22:04.707" v="1222" actId="478"/>
          <ac:cxnSpMkLst>
            <pc:docMk/>
            <pc:sldMk cId="2412606736" sldId="685"/>
            <ac:cxnSpMk id="25" creationId="{85EEE368-9D64-45DB-AFD9-31906E6F3D2C}"/>
          </ac:cxnSpMkLst>
        </pc:cxnChg>
      </pc:sldChg>
      <pc:sldChg chg="add del">
        <pc:chgData name="Alvaro Arenas Pingarron - BAS" userId="523a5efc-320f-455d-9ea4-37721a87b615" providerId="ADAL" clId="{E7514AE6-77AA-45AE-984D-E748C149A6B4}" dt="2022-08-16T16:26:56.090" v="1256"/>
        <pc:sldMkLst>
          <pc:docMk/>
          <pc:sldMk cId="350059960" sldId="686"/>
        </pc:sldMkLst>
      </pc:sldChg>
      <pc:sldChg chg="addSp modSp add mod">
        <pc:chgData name="Alvaro Arenas Pingarron - BAS" userId="523a5efc-320f-455d-9ea4-37721a87b615" providerId="ADAL" clId="{E7514AE6-77AA-45AE-984D-E748C149A6B4}" dt="2022-08-17T14:29:56.604" v="4765" actId="20577"/>
        <pc:sldMkLst>
          <pc:docMk/>
          <pc:sldMk cId="2462169209" sldId="686"/>
        </pc:sldMkLst>
        <pc:spChg chg="mod">
          <ac:chgData name="Alvaro Arenas Pingarron - BAS" userId="523a5efc-320f-455d-9ea4-37721a87b615" providerId="ADAL" clId="{E7514AE6-77AA-45AE-984D-E748C149A6B4}" dt="2022-08-17T14:29:56.604" v="4765" actId="20577"/>
          <ac:spMkLst>
            <pc:docMk/>
            <pc:sldMk cId="2462169209" sldId="686"/>
            <ac:spMk id="6" creationId="{DDF98ADC-CB38-4884-BB0B-5648C0DDA85C}"/>
          </ac:spMkLst>
        </pc:spChg>
        <pc:spChg chg="add mod">
          <ac:chgData name="Alvaro Arenas Pingarron - BAS" userId="523a5efc-320f-455d-9ea4-37721a87b615" providerId="ADAL" clId="{E7514AE6-77AA-45AE-984D-E748C149A6B4}" dt="2022-08-16T17:03:17.958" v="1668"/>
          <ac:spMkLst>
            <pc:docMk/>
            <pc:sldMk cId="2462169209" sldId="686"/>
            <ac:spMk id="22" creationId="{247FE9FD-710E-08F0-EA0F-2E29F95C9A9D}"/>
          </ac:spMkLst>
        </pc:spChg>
        <pc:cxnChg chg="add mod">
          <ac:chgData name="Alvaro Arenas Pingarron - BAS" userId="523a5efc-320f-455d-9ea4-37721a87b615" providerId="ADAL" clId="{E7514AE6-77AA-45AE-984D-E748C149A6B4}" dt="2022-08-16T17:03:17.958" v="1668"/>
          <ac:cxnSpMkLst>
            <pc:docMk/>
            <pc:sldMk cId="2462169209" sldId="686"/>
            <ac:cxnSpMk id="23" creationId="{D4224042-4C26-3F46-837A-CCF265860EDC}"/>
          </ac:cxnSpMkLst>
        </pc:cxnChg>
      </pc:sldChg>
      <pc:sldChg chg="addSp delSp modSp add del mod addAnim delAnim">
        <pc:chgData name="Alvaro Arenas Pingarron - BAS" userId="523a5efc-320f-455d-9ea4-37721a87b615" providerId="ADAL" clId="{E7514AE6-77AA-45AE-984D-E748C149A6B4}" dt="2022-08-17T10:47:40.836" v="2093" actId="47"/>
        <pc:sldMkLst>
          <pc:docMk/>
          <pc:sldMk cId="958764126" sldId="687"/>
        </pc:sldMkLst>
        <pc:spChg chg="add del mod">
          <ac:chgData name="Alvaro Arenas Pingarron - BAS" userId="523a5efc-320f-455d-9ea4-37721a87b615" providerId="ADAL" clId="{E7514AE6-77AA-45AE-984D-E748C149A6B4}" dt="2022-08-16T17:15:15.889" v="1899" actId="478"/>
          <ac:spMkLst>
            <pc:docMk/>
            <pc:sldMk cId="958764126" sldId="687"/>
            <ac:spMk id="16" creationId="{9B2C6E5D-9E6C-405C-8492-E87431CBFCD8}"/>
          </ac:spMkLst>
        </pc:spChg>
        <pc:spChg chg="del">
          <ac:chgData name="Alvaro Arenas Pingarron - BAS" userId="523a5efc-320f-455d-9ea4-37721a87b615" providerId="ADAL" clId="{E7514AE6-77AA-45AE-984D-E748C149A6B4}" dt="2022-08-16T17:05:36.700" v="1683" actId="478"/>
          <ac:spMkLst>
            <pc:docMk/>
            <pc:sldMk cId="958764126" sldId="687"/>
            <ac:spMk id="17" creationId="{4B51A496-5F2A-4FE6-81C4-70D299857872}"/>
          </ac:spMkLst>
        </pc:spChg>
        <pc:spChg chg="add del mod ord">
          <ac:chgData name="Alvaro Arenas Pingarron - BAS" userId="523a5efc-320f-455d-9ea4-37721a87b615" providerId="ADAL" clId="{E7514AE6-77AA-45AE-984D-E748C149A6B4}" dt="2022-08-16T17:10:01.200" v="1745" actId="478"/>
          <ac:spMkLst>
            <pc:docMk/>
            <pc:sldMk cId="958764126" sldId="687"/>
            <ac:spMk id="30" creationId="{4C255BEC-C2CA-388C-506F-2C14B4DE7DB3}"/>
          </ac:spMkLst>
        </pc:spChg>
        <pc:spChg chg="add del mod">
          <ac:chgData name="Alvaro Arenas Pingarron - BAS" userId="523a5efc-320f-455d-9ea4-37721a87b615" providerId="ADAL" clId="{E7514AE6-77AA-45AE-984D-E748C149A6B4}" dt="2022-08-16T17:13:42.596" v="1880" actId="478"/>
          <ac:spMkLst>
            <pc:docMk/>
            <pc:sldMk cId="958764126" sldId="687"/>
            <ac:spMk id="31" creationId="{5EC2FC73-E6FC-EC21-37DD-59349B8F715A}"/>
          </ac:spMkLst>
        </pc:spChg>
        <pc:spChg chg="add mod">
          <ac:chgData name="Alvaro Arenas Pingarron - BAS" userId="523a5efc-320f-455d-9ea4-37721a87b615" providerId="ADAL" clId="{E7514AE6-77AA-45AE-984D-E748C149A6B4}" dt="2022-08-16T17:14:48.031" v="1894" actId="1035"/>
          <ac:spMkLst>
            <pc:docMk/>
            <pc:sldMk cId="958764126" sldId="687"/>
            <ac:spMk id="33" creationId="{5985E004-38CE-CF7D-9DE4-1A6819F3F4EA}"/>
          </ac:spMkLst>
        </pc:spChg>
        <pc:spChg chg="add del mod">
          <ac:chgData name="Alvaro Arenas Pingarron - BAS" userId="523a5efc-320f-455d-9ea4-37721a87b615" providerId="ADAL" clId="{E7514AE6-77AA-45AE-984D-E748C149A6B4}" dt="2022-08-17T10:42:08.165" v="2054" actId="478"/>
          <ac:spMkLst>
            <pc:docMk/>
            <pc:sldMk cId="958764126" sldId="687"/>
            <ac:spMk id="35" creationId="{50118825-DFED-59A4-1ECD-4E168367AC28}"/>
          </ac:spMkLst>
        </pc:spChg>
        <pc:spChg chg="add del mod">
          <ac:chgData name="Alvaro Arenas Pingarron - BAS" userId="523a5efc-320f-455d-9ea4-37721a87b615" providerId="ADAL" clId="{E7514AE6-77AA-45AE-984D-E748C149A6B4}" dt="2022-08-17T10:42:03.052" v="2052" actId="478"/>
          <ac:spMkLst>
            <pc:docMk/>
            <pc:sldMk cId="958764126" sldId="687"/>
            <ac:spMk id="36" creationId="{E2B1463F-7698-9F80-32EC-D759AA1DAC07}"/>
          </ac:spMkLst>
        </pc:spChg>
        <pc:spChg chg="add del mod">
          <ac:chgData name="Alvaro Arenas Pingarron - BAS" userId="523a5efc-320f-455d-9ea4-37721a87b615" providerId="ADAL" clId="{E7514AE6-77AA-45AE-984D-E748C149A6B4}" dt="2022-08-17T10:42:01.788" v="2051" actId="478"/>
          <ac:spMkLst>
            <pc:docMk/>
            <pc:sldMk cId="958764126" sldId="687"/>
            <ac:spMk id="37" creationId="{A46086CF-8912-7CA6-7C2F-68FE43026DC2}"/>
          </ac:spMkLst>
        </pc:spChg>
        <pc:spChg chg="add del mod">
          <ac:chgData name="Alvaro Arenas Pingarron - BAS" userId="523a5efc-320f-455d-9ea4-37721a87b615" providerId="ADAL" clId="{E7514AE6-77AA-45AE-984D-E748C149A6B4}" dt="2022-08-17T10:42:13.790" v="2058" actId="478"/>
          <ac:spMkLst>
            <pc:docMk/>
            <pc:sldMk cId="958764126" sldId="687"/>
            <ac:spMk id="38" creationId="{FA138DEC-D3F3-7758-1C1E-36DA4EBCF200}"/>
          </ac:spMkLst>
        </pc:spChg>
        <pc:spChg chg="add del mod">
          <ac:chgData name="Alvaro Arenas Pingarron - BAS" userId="523a5efc-320f-455d-9ea4-37721a87b615" providerId="ADAL" clId="{E7514AE6-77AA-45AE-984D-E748C149A6B4}" dt="2022-08-17T10:42:17.427" v="2060" actId="478"/>
          <ac:spMkLst>
            <pc:docMk/>
            <pc:sldMk cId="958764126" sldId="687"/>
            <ac:spMk id="39" creationId="{C2A76C40-5E95-65AF-CAD8-66EB1957CF56}"/>
          </ac:spMkLst>
        </pc:spChg>
        <pc:grpChg chg="mod">
          <ac:chgData name="Alvaro Arenas Pingarron - BAS" userId="523a5efc-320f-455d-9ea4-37721a87b615" providerId="ADAL" clId="{E7514AE6-77AA-45AE-984D-E748C149A6B4}" dt="2022-08-16T17:14:20.801" v="1892" actId="1035"/>
          <ac:grpSpMkLst>
            <pc:docMk/>
            <pc:sldMk cId="958764126" sldId="687"/>
            <ac:grpSpMk id="19" creationId="{94DE6FA6-664A-40DF-BC91-9D4CC0DD7574}"/>
          </ac:grpSpMkLst>
        </pc:grpChg>
        <pc:grpChg chg="del">
          <ac:chgData name="Alvaro Arenas Pingarron - BAS" userId="523a5efc-320f-455d-9ea4-37721a87b615" providerId="ADAL" clId="{E7514AE6-77AA-45AE-984D-E748C149A6B4}" dt="2022-08-17T10:42:15.220" v="2059" actId="478"/>
          <ac:grpSpMkLst>
            <pc:docMk/>
            <pc:sldMk cId="958764126" sldId="687"/>
            <ac:grpSpMk id="69" creationId="{C323F953-2F8C-48B2-97BB-1B12B774463E}"/>
          </ac:grpSpMkLst>
        </pc:grpChg>
        <pc:picChg chg="del mod">
          <ac:chgData name="Alvaro Arenas Pingarron - BAS" userId="523a5efc-320f-455d-9ea4-37721a87b615" providerId="ADAL" clId="{E7514AE6-77AA-45AE-984D-E748C149A6B4}" dt="2022-08-16T16:37:34.994" v="1295" actId="478"/>
          <ac:picMkLst>
            <pc:docMk/>
            <pc:sldMk cId="958764126" sldId="687"/>
            <ac:picMk id="8" creationId="{D857C39B-8473-4AC1-99AE-8FA89C1F9466}"/>
          </ac:picMkLst>
        </pc:picChg>
        <pc:picChg chg="add del mod ord modCrop">
          <ac:chgData name="Alvaro Arenas Pingarron - BAS" userId="523a5efc-320f-455d-9ea4-37721a87b615" providerId="ADAL" clId="{E7514AE6-77AA-45AE-984D-E748C149A6B4}" dt="2022-08-17T10:42:46.675" v="2066" actId="14100"/>
          <ac:picMkLst>
            <pc:docMk/>
            <pc:sldMk cId="958764126" sldId="687"/>
            <ac:picMk id="27" creationId="{011A9CF9-F659-CB7C-5F32-E4C826C3AFE7}"/>
          </ac:picMkLst>
        </pc:picChg>
        <pc:picChg chg="add del mod ord">
          <ac:chgData name="Alvaro Arenas Pingarron - BAS" userId="523a5efc-320f-455d-9ea4-37721a87b615" providerId="ADAL" clId="{E7514AE6-77AA-45AE-984D-E748C149A6B4}" dt="2022-08-16T16:40:03.355" v="1366"/>
          <ac:picMkLst>
            <pc:docMk/>
            <pc:sldMk cId="958764126" sldId="687"/>
            <ac:picMk id="28" creationId="{139CAE17-AFFE-91A4-1345-107F5FF2E8A8}"/>
          </ac:picMkLst>
        </pc:picChg>
        <pc:cxnChg chg="add del">
          <ac:chgData name="Alvaro Arenas Pingarron - BAS" userId="523a5efc-320f-455d-9ea4-37721a87b615" providerId="ADAL" clId="{E7514AE6-77AA-45AE-984D-E748C149A6B4}" dt="2022-08-16T17:10:42.162" v="1754" actId="478"/>
          <ac:cxnSpMkLst>
            <pc:docMk/>
            <pc:sldMk cId="958764126" sldId="687"/>
            <ac:cxnSpMk id="3" creationId="{0CB85A67-795A-F106-6892-A2A923C88F2A}"/>
          </ac:cxnSpMkLst>
        </pc:cxnChg>
        <pc:cxnChg chg="add del ord">
          <ac:chgData name="Alvaro Arenas Pingarron - BAS" userId="523a5efc-320f-455d-9ea4-37721a87b615" providerId="ADAL" clId="{E7514AE6-77AA-45AE-984D-E748C149A6B4}" dt="2022-08-16T17:09:59.184" v="1744" actId="478"/>
          <ac:cxnSpMkLst>
            <pc:docMk/>
            <pc:sldMk cId="958764126" sldId="687"/>
            <ac:cxnSpMk id="23" creationId="{CECF3852-A7A2-4BB3-ACC7-47C29A10B44B}"/>
          </ac:cxnSpMkLst>
        </pc:cxnChg>
        <pc:cxnChg chg="add del mod ord">
          <ac:chgData name="Alvaro Arenas Pingarron - BAS" userId="523a5efc-320f-455d-9ea4-37721a87b615" providerId="ADAL" clId="{E7514AE6-77AA-45AE-984D-E748C149A6B4}" dt="2022-08-16T17:10:02.331" v="1746" actId="478"/>
          <ac:cxnSpMkLst>
            <pc:docMk/>
            <pc:sldMk cId="958764126" sldId="687"/>
            <ac:cxnSpMk id="29" creationId="{E4D49392-C606-655D-C04A-5434950BC5A1}"/>
          </ac:cxnSpMkLst>
        </pc:cxnChg>
        <pc:cxnChg chg="add mod">
          <ac:chgData name="Alvaro Arenas Pingarron - BAS" userId="523a5efc-320f-455d-9ea4-37721a87b615" providerId="ADAL" clId="{E7514AE6-77AA-45AE-984D-E748C149A6B4}" dt="2022-08-16T17:17:27.352" v="1941" actId="1036"/>
          <ac:cxnSpMkLst>
            <pc:docMk/>
            <pc:sldMk cId="958764126" sldId="687"/>
            <ac:cxnSpMk id="32" creationId="{E2D79A25-F865-C426-EEF8-0FA5E1FC89A6}"/>
          </ac:cxnSpMkLst>
        </pc:cxnChg>
        <pc:cxnChg chg="add mod">
          <ac:chgData name="Alvaro Arenas Pingarron - BAS" userId="523a5efc-320f-455d-9ea4-37721a87b615" providerId="ADAL" clId="{E7514AE6-77AA-45AE-984D-E748C149A6B4}" dt="2022-08-16T17:17:27.352" v="1941" actId="1036"/>
          <ac:cxnSpMkLst>
            <pc:docMk/>
            <pc:sldMk cId="958764126" sldId="687"/>
            <ac:cxnSpMk id="34" creationId="{71FC0D57-363F-C44D-3595-7CD8A74C81BD}"/>
          </ac:cxnSpMkLst>
        </pc:cxnChg>
        <pc:cxnChg chg="add del mod">
          <ac:chgData name="Alvaro Arenas Pingarron - BAS" userId="523a5efc-320f-455d-9ea4-37721a87b615" providerId="ADAL" clId="{E7514AE6-77AA-45AE-984D-E748C149A6B4}" dt="2022-08-17T10:40:12.390" v="2041" actId="478"/>
          <ac:cxnSpMkLst>
            <pc:docMk/>
            <pc:sldMk cId="958764126" sldId="687"/>
            <ac:cxnSpMk id="40" creationId="{5F142881-81D8-22C9-3EC3-CA102F7D3CB7}"/>
          </ac:cxnSpMkLst>
        </pc:cxnChg>
        <pc:cxnChg chg="add del mod">
          <ac:chgData name="Alvaro Arenas Pingarron - BAS" userId="523a5efc-320f-455d-9ea4-37721a87b615" providerId="ADAL" clId="{E7514AE6-77AA-45AE-984D-E748C149A6B4}" dt="2022-08-17T10:40:10.709" v="2040" actId="478"/>
          <ac:cxnSpMkLst>
            <pc:docMk/>
            <pc:sldMk cId="958764126" sldId="687"/>
            <ac:cxnSpMk id="41" creationId="{1BF5320F-B16B-8928-C61E-63E8C745CB56}"/>
          </ac:cxnSpMkLst>
        </pc:cxnChg>
      </pc:sldChg>
      <pc:sldChg chg="add del">
        <pc:chgData name="Alvaro Arenas Pingarron - BAS" userId="523a5efc-320f-455d-9ea4-37721a87b615" providerId="ADAL" clId="{E7514AE6-77AA-45AE-984D-E748C149A6B4}" dt="2022-08-16T16:26:56.090" v="1256"/>
        <pc:sldMkLst>
          <pc:docMk/>
          <pc:sldMk cId="1647066647" sldId="687"/>
        </pc:sldMkLst>
      </pc:sldChg>
      <pc:sldChg chg="add del mod modShow">
        <pc:chgData name="Alvaro Arenas Pingarron - BAS" userId="523a5efc-320f-455d-9ea4-37721a87b615" providerId="ADAL" clId="{E7514AE6-77AA-45AE-984D-E748C149A6B4}" dt="2022-08-18T14:28:57.918" v="6556" actId="47"/>
        <pc:sldMkLst>
          <pc:docMk/>
          <pc:sldMk cId="2770921701" sldId="688"/>
        </pc:sldMkLst>
      </pc:sldChg>
      <pc:sldChg chg="modSp add del mod">
        <pc:chgData name="Alvaro Arenas Pingarron - BAS" userId="523a5efc-320f-455d-9ea4-37721a87b615" providerId="ADAL" clId="{E7514AE6-77AA-45AE-984D-E748C149A6B4}" dt="2022-08-17T10:41:47.290" v="2048" actId="47"/>
        <pc:sldMkLst>
          <pc:docMk/>
          <pc:sldMk cId="3735580844" sldId="689"/>
        </pc:sldMkLst>
        <pc:picChg chg="mod modCrop">
          <ac:chgData name="Alvaro Arenas Pingarron - BAS" userId="523a5efc-320f-455d-9ea4-37721a87b615" providerId="ADAL" clId="{E7514AE6-77AA-45AE-984D-E748C149A6B4}" dt="2022-08-17T10:41:07.959" v="2046" actId="732"/>
          <ac:picMkLst>
            <pc:docMk/>
            <pc:sldMk cId="3735580844" sldId="689"/>
            <ac:picMk id="17" creationId="{E5FCB42C-36E7-17DA-5EA3-C2D35D1DE302}"/>
          </ac:picMkLst>
        </pc:picChg>
      </pc:sldChg>
      <pc:sldChg chg="modSp add mod">
        <pc:chgData name="Alvaro Arenas Pingarron - BAS" userId="523a5efc-320f-455d-9ea4-37721a87b615" providerId="ADAL" clId="{E7514AE6-77AA-45AE-984D-E748C149A6B4}" dt="2022-08-17T14:30:06.510" v="4768" actId="20577"/>
        <pc:sldMkLst>
          <pc:docMk/>
          <pc:sldMk cId="4001700766" sldId="689"/>
        </pc:sldMkLst>
        <pc:spChg chg="mod">
          <ac:chgData name="Alvaro Arenas Pingarron - BAS" userId="523a5efc-320f-455d-9ea4-37721a87b615" providerId="ADAL" clId="{E7514AE6-77AA-45AE-984D-E748C149A6B4}" dt="2022-08-17T14:30:06.510" v="4768" actId="20577"/>
          <ac:spMkLst>
            <pc:docMk/>
            <pc:sldMk cId="4001700766" sldId="689"/>
            <ac:spMk id="18" creationId="{36B44EEC-A275-4C4F-88B7-94F73C86F40A}"/>
          </ac:spMkLst>
        </pc:spChg>
        <pc:spChg chg="mod">
          <ac:chgData name="Alvaro Arenas Pingarron - BAS" userId="523a5efc-320f-455d-9ea4-37721a87b615" providerId="ADAL" clId="{E7514AE6-77AA-45AE-984D-E748C149A6B4}" dt="2022-08-17T11:24:52.319" v="2419" actId="1035"/>
          <ac:spMkLst>
            <pc:docMk/>
            <pc:sldMk cId="4001700766" sldId="689"/>
            <ac:spMk id="35" creationId="{50118825-DFED-59A4-1ECD-4E168367AC28}"/>
          </ac:spMkLst>
        </pc:spChg>
        <pc:spChg chg="mod">
          <ac:chgData name="Alvaro Arenas Pingarron - BAS" userId="523a5efc-320f-455d-9ea4-37721a87b615" providerId="ADAL" clId="{E7514AE6-77AA-45AE-984D-E748C149A6B4}" dt="2022-08-17T11:24:52.319" v="2419" actId="1035"/>
          <ac:spMkLst>
            <pc:docMk/>
            <pc:sldMk cId="4001700766" sldId="689"/>
            <ac:spMk id="38" creationId="{FA138DEC-D3F3-7758-1C1E-36DA4EBCF200}"/>
          </ac:spMkLst>
        </pc:spChg>
      </pc:sldChg>
      <pc:sldChg chg="addSp delSp modSp add mod">
        <pc:chgData name="Alvaro Arenas Pingarron - BAS" userId="523a5efc-320f-455d-9ea4-37721a87b615" providerId="ADAL" clId="{E7514AE6-77AA-45AE-984D-E748C149A6B4}" dt="2022-08-19T11:15:27.035" v="8748" actId="1035"/>
        <pc:sldMkLst>
          <pc:docMk/>
          <pc:sldMk cId="3439570179" sldId="690"/>
        </pc:sldMkLst>
        <pc:spChg chg="add mod">
          <ac:chgData name="Alvaro Arenas Pingarron - BAS" userId="523a5efc-320f-455d-9ea4-37721a87b615" providerId="ADAL" clId="{E7514AE6-77AA-45AE-984D-E748C149A6B4}" dt="2022-08-17T11:04:28.758" v="2284" actId="3064"/>
          <ac:spMkLst>
            <pc:docMk/>
            <pc:sldMk cId="3439570179" sldId="690"/>
            <ac:spMk id="3" creationId="{D861A3A0-ABFE-0A87-59E8-BDF226D55CAC}"/>
          </ac:spMkLst>
        </pc:spChg>
        <pc:spChg chg="mod">
          <ac:chgData name="Alvaro Arenas Pingarron - BAS" userId="523a5efc-320f-455d-9ea4-37721a87b615" providerId="ADAL" clId="{E7514AE6-77AA-45AE-984D-E748C149A6B4}" dt="2022-08-17T14:33:53.917" v="4829" actId="20577"/>
          <ac:spMkLst>
            <pc:docMk/>
            <pc:sldMk cId="3439570179" sldId="690"/>
            <ac:spMk id="6" creationId="{DDF98ADC-CB38-4884-BB0B-5648C0DDA85C}"/>
          </ac:spMkLst>
        </pc:spChg>
        <pc:spChg chg="mod ord">
          <ac:chgData name="Alvaro Arenas Pingarron - BAS" userId="523a5efc-320f-455d-9ea4-37721a87b615" providerId="ADAL" clId="{E7514AE6-77AA-45AE-984D-E748C149A6B4}" dt="2022-08-17T12:36:01.718" v="3372" actId="20577"/>
          <ac:spMkLst>
            <pc:docMk/>
            <pc:sldMk cId="3439570179" sldId="690"/>
            <ac:spMk id="12" creationId="{FA4B0E1C-E6AD-4A3D-9BBF-20C009ABC464}"/>
          </ac:spMkLst>
        </pc:spChg>
        <pc:spChg chg="mod ord">
          <ac:chgData name="Alvaro Arenas Pingarron - BAS" userId="523a5efc-320f-455d-9ea4-37721a87b615" providerId="ADAL" clId="{E7514AE6-77AA-45AE-984D-E748C149A6B4}" dt="2022-08-17T11:04:28.758" v="2284" actId="3064"/>
          <ac:spMkLst>
            <pc:docMk/>
            <pc:sldMk cId="3439570179" sldId="690"/>
            <ac:spMk id="14" creationId="{5B51D87E-3E66-4241-8EE8-A44F87EF60FD}"/>
          </ac:spMkLst>
        </pc:spChg>
        <pc:spChg chg="add mod">
          <ac:chgData name="Alvaro Arenas Pingarron - BAS" userId="523a5efc-320f-455d-9ea4-37721a87b615" providerId="ADAL" clId="{E7514AE6-77AA-45AE-984D-E748C149A6B4}" dt="2022-08-19T11:15:24.468" v="8747" actId="1035"/>
          <ac:spMkLst>
            <pc:docMk/>
            <pc:sldMk cId="3439570179" sldId="690"/>
            <ac:spMk id="15" creationId="{0B04AEA7-F9F7-AD03-A60C-B0F2C4337A9B}"/>
          </ac:spMkLst>
        </pc:spChg>
        <pc:spChg chg="add mod">
          <ac:chgData name="Alvaro Arenas Pingarron - BAS" userId="523a5efc-320f-455d-9ea4-37721a87b615" providerId="ADAL" clId="{E7514AE6-77AA-45AE-984D-E748C149A6B4}" dt="2022-08-17T14:13:07.290" v="4615" actId="1036"/>
          <ac:spMkLst>
            <pc:docMk/>
            <pc:sldMk cId="3439570179" sldId="690"/>
            <ac:spMk id="16" creationId="{02C1644A-2AF1-78F3-9160-A4B17C2FC70C}"/>
          </ac:spMkLst>
        </pc:spChg>
        <pc:spChg chg="add mod">
          <ac:chgData name="Alvaro Arenas Pingarron - BAS" userId="523a5efc-320f-455d-9ea4-37721a87b615" providerId="ADAL" clId="{E7514AE6-77AA-45AE-984D-E748C149A6B4}" dt="2022-08-17T14:12:03.535" v="4606" actId="113"/>
          <ac:spMkLst>
            <pc:docMk/>
            <pc:sldMk cId="3439570179" sldId="690"/>
            <ac:spMk id="17" creationId="{E7B34182-034A-0957-C466-BDB6188D2E62}"/>
          </ac:spMkLst>
        </pc:spChg>
        <pc:spChg chg="mod">
          <ac:chgData name="Alvaro Arenas Pingarron - BAS" userId="523a5efc-320f-455d-9ea4-37721a87b615" providerId="ADAL" clId="{E7514AE6-77AA-45AE-984D-E748C149A6B4}" dt="2022-08-19T11:13:55.077" v="8525"/>
          <ac:spMkLst>
            <pc:docMk/>
            <pc:sldMk cId="3439570179" sldId="690"/>
            <ac:spMk id="22" creationId="{BD48791F-F34D-71A9-CFD6-112D6412F394}"/>
          </ac:spMkLst>
        </pc:spChg>
        <pc:grpChg chg="add del mod ord">
          <ac:chgData name="Alvaro Arenas Pingarron - BAS" userId="523a5efc-320f-455d-9ea4-37721a87b615" providerId="ADAL" clId="{E7514AE6-77AA-45AE-984D-E748C149A6B4}" dt="2022-08-19T11:14:38.057" v="8527" actId="478"/>
          <ac:grpSpMkLst>
            <pc:docMk/>
            <pc:sldMk cId="3439570179" sldId="690"/>
            <ac:grpSpMk id="2" creationId="{5A0BA21F-D4F2-F268-621C-AE756843EB23}"/>
          </ac:grpSpMkLst>
        </pc:grpChg>
        <pc:grpChg chg="add mod">
          <ac:chgData name="Alvaro Arenas Pingarron - BAS" userId="523a5efc-320f-455d-9ea4-37721a87b615" providerId="ADAL" clId="{E7514AE6-77AA-45AE-984D-E748C149A6B4}" dt="2022-08-17T11:05:22.699" v="2290" actId="1076"/>
          <ac:grpSpMkLst>
            <pc:docMk/>
            <pc:sldMk cId="3439570179" sldId="690"/>
            <ac:grpSpMk id="4" creationId="{D45963DF-9BAE-F26A-18D0-FD79EEE96BE3}"/>
          </ac:grpSpMkLst>
        </pc:grpChg>
        <pc:grpChg chg="add mod">
          <ac:chgData name="Alvaro Arenas Pingarron - BAS" userId="523a5efc-320f-455d-9ea4-37721a87b615" providerId="ADAL" clId="{E7514AE6-77AA-45AE-984D-E748C149A6B4}" dt="2022-08-19T11:15:27.035" v="8748" actId="1035"/>
          <ac:grpSpMkLst>
            <pc:docMk/>
            <pc:sldMk cId="3439570179" sldId="690"/>
            <ac:grpSpMk id="20" creationId="{D5AAEF10-86D7-CDE5-BF69-2E525E36C7AB}"/>
          </ac:grpSpMkLst>
        </pc:grpChg>
        <pc:picChg chg="mod">
          <ac:chgData name="Alvaro Arenas Pingarron - BAS" userId="523a5efc-320f-455d-9ea4-37721a87b615" providerId="ADAL" clId="{E7514AE6-77AA-45AE-984D-E748C149A6B4}" dt="2022-08-17T10:58:28.807" v="2216" actId="1076"/>
          <ac:picMkLst>
            <pc:docMk/>
            <pc:sldMk cId="3439570179" sldId="690"/>
            <ac:picMk id="7" creationId="{7B11B984-CCBC-45A2-A287-ED9187890BF7}"/>
          </ac:picMkLst>
        </pc:picChg>
        <pc:cxnChg chg="del mod ord">
          <ac:chgData name="Alvaro Arenas Pingarron - BAS" userId="523a5efc-320f-455d-9ea4-37721a87b615" providerId="ADAL" clId="{E7514AE6-77AA-45AE-984D-E748C149A6B4}" dt="2022-08-19T11:14:38.057" v="8527" actId="478"/>
          <ac:cxnSpMkLst>
            <pc:docMk/>
            <pc:sldMk cId="3439570179" sldId="690"/>
            <ac:cxnSpMk id="13" creationId="{2C04D158-BFED-421F-957A-771A7417E091}"/>
          </ac:cxnSpMkLst>
        </pc:cxnChg>
        <pc:cxnChg chg="del mod">
          <ac:chgData name="Alvaro Arenas Pingarron - BAS" userId="523a5efc-320f-455d-9ea4-37721a87b615" providerId="ADAL" clId="{E7514AE6-77AA-45AE-984D-E748C149A6B4}" dt="2022-08-19T11:14:49.067" v="8530" actId="478"/>
          <ac:cxnSpMkLst>
            <pc:docMk/>
            <pc:sldMk cId="3439570179" sldId="690"/>
            <ac:cxnSpMk id="21" creationId="{C9E04926-EA74-CFE6-C019-FBE80C19AA91}"/>
          </ac:cxnSpMkLst>
        </pc:cxnChg>
        <pc:cxnChg chg="mod">
          <ac:chgData name="Alvaro Arenas Pingarron - BAS" userId="523a5efc-320f-455d-9ea4-37721a87b615" providerId="ADAL" clId="{E7514AE6-77AA-45AE-984D-E748C149A6B4}" dt="2022-08-19T11:15:12.868" v="8730" actId="692"/>
          <ac:cxnSpMkLst>
            <pc:docMk/>
            <pc:sldMk cId="3439570179" sldId="690"/>
            <ac:cxnSpMk id="23" creationId="{5CD821E0-ADA2-B627-1D50-0C82D1BC924F}"/>
          </ac:cxnSpMkLst>
        </pc:cxnChg>
        <pc:cxnChg chg="mod">
          <ac:chgData name="Alvaro Arenas Pingarron - BAS" userId="523a5efc-320f-455d-9ea4-37721a87b615" providerId="ADAL" clId="{E7514AE6-77AA-45AE-984D-E748C149A6B4}" dt="2022-08-19T11:15:17.379" v="8745" actId="692"/>
          <ac:cxnSpMkLst>
            <pc:docMk/>
            <pc:sldMk cId="3439570179" sldId="690"/>
            <ac:cxnSpMk id="24" creationId="{3B5CE7AD-7334-7271-103C-E7436F8BE8B3}"/>
          </ac:cxnSpMkLst>
        </pc:cxnChg>
      </pc:sldChg>
      <pc:sldChg chg="delSp modSp add del mod">
        <pc:chgData name="Alvaro Arenas Pingarron - BAS" userId="523a5efc-320f-455d-9ea4-37721a87b615" providerId="ADAL" clId="{E7514AE6-77AA-45AE-984D-E748C149A6B4}" dt="2022-08-17T11:24:07.675" v="2416" actId="47"/>
        <pc:sldMkLst>
          <pc:docMk/>
          <pc:sldMk cId="2407771630" sldId="691"/>
        </pc:sldMkLst>
        <pc:spChg chg="del">
          <ac:chgData name="Alvaro Arenas Pingarron - BAS" userId="523a5efc-320f-455d-9ea4-37721a87b615" providerId="ADAL" clId="{E7514AE6-77AA-45AE-984D-E748C149A6B4}" dt="2022-08-17T11:17:31.782" v="2355" actId="478"/>
          <ac:spMkLst>
            <pc:docMk/>
            <pc:sldMk cId="2407771630" sldId="691"/>
            <ac:spMk id="35" creationId="{50118825-DFED-59A4-1ECD-4E168367AC28}"/>
          </ac:spMkLst>
        </pc:spChg>
        <pc:spChg chg="del">
          <ac:chgData name="Alvaro Arenas Pingarron - BAS" userId="523a5efc-320f-455d-9ea4-37721a87b615" providerId="ADAL" clId="{E7514AE6-77AA-45AE-984D-E748C149A6B4}" dt="2022-08-17T11:17:27.349" v="2354" actId="478"/>
          <ac:spMkLst>
            <pc:docMk/>
            <pc:sldMk cId="2407771630" sldId="691"/>
            <ac:spMk id="36" creationId="{E2B1463F-7698-9F80-32EC-D759AA1DAC07}"/>
          </ac:spMkLst>
        </pc:spChg>
        <pc:spChg chg="del">
          <ac:chgData name="Alvaro Arenas Pingarron - BAS" userId="523a5efc-320f-455d-9ea4-37721a87b615" providerId="ADAL" clId="{E7514AE6-77AA-45AE-984D-E748C149A6B4}" dt="2022-08-17T11:17:25.173" v="2353" actId="478"/>
          <ac:spMkLst>
            <pc:docMk/>
            <pc:sldMk cId="2407771630" sldId="691"/>
            <ac:spMk id="37" creationId="{A46086CF-8912-7CA6-7C2F-68FE43026DC2}"/>
          </ac:spMkLst>
        </pc:spChg>
        <pc:spChg chg="del">
          <ac:chgData name="Alvaro Arenas Pingarron - BAS" userId="523a5efc-320f-455d-9ea4-37721a87b615" providerId="ADAL" clId="{E7514AE6-77AA-45AE-984D-E748C149A6B4}" dt="2022-08-17T11:17:31.782" v="2355" actId="478"/>
          <ac:spMkLst>
            <pc:docMk/>
            <pc:sldMk cId="2407771630" sldId="691"/>
            <ac:spMk id="38" creationId="{FA138DEC-D3F3-7758-1C1E-36DA4EBCF200}"/>
          </ac:spMkLst>
        </pc:spChg>
        <pc:spChg chg="del">
          <ac:chgData name="Alvaro Arenas Pingarron - BAS" userId="523a5efc-320f-455d-9ea4-37721a87b615" providerId="ADAL" clId="{E7514AE6-77AA-45AE-984D-E748C149A6B4}" dt="2022-08-17T11:17:31.782" v="2355" actId="478"/>
          <ac:spMkLst>
            <pc:docMk/>
            <pc:sldMk cId="2407771630" sldId="691"/>
            <ac:spMk id="39" creationId="{C2A76C40-5E95-65AF-CAD8-66EB1957CF56}"/>
          </ac:spMkLst>
        </pc:spChg>
        <pc:picChg chg="mod modCrop">
          <ac:chgData name="Alvaro Arenas Pingarron - BAS" userId="523a5efc-320f-455d-9ea4-37721a87b615" providerId="ADAL" clId="{E7514AE6-77AA-45AE-984D-E748C149A6B4}" dt="2022-08-17T11:20:17.448" v="2393" actId="732"/>
          <ac:picMkLst>
            <pc:docMk/>
            <pc:sldMk cId="2407771630" sldId="691"/>
            <ac:picMk id="27" creationId="{011A9CF9-F659-CB7C-5F32-E4C826C3AFE7}"/>
          </ac:picMkLst>
        </pc:picChg>
      </pc:sldChg>
      <pc:sldChg chg="addSp delSp modSp add del mod">
        <pc:chgData name="Alvaro Arenas Pingarron - BAS" userId="523a5efc-320f-455d-9ea4-37721a87b615" providerId="ADAL" clId="{E7514AE6-77AA-45AE-984D-E748C149A6B4}" dt="2022-08-17T11:17:10.605" v="2351" actId="47"/>
        <pc:sldMkLst>
          <pc:docMk/>
          <pc:sldMk cId="2917420848" sldId="691"/>
        </pc:sldMkLst>
        <pc:picChg chg="mod modCrop">
          <ac:chgData name="Alvaro Arenas Pingarron - BAS" userId="523a5efc-320f-455d-9ea4-37721a87b615" providerId="ADAL" clId="{E7514AE6-77AA-45AE-984D-E748C149A6B4}" dt="2022-08-17T11:12:26.067" v="2327" actId="1036"/>
          <ac:picMkLst>
            <pc:docMk/>
            <pc:sldMk cId="2917420848" sldId="691"/>
            <ac:picMk id="29" creationId="{1D37C7A1-C18E-31C7-CA1F-E4A483B6D17A}"/>
          </ac:picMkLst>
        </pc:picChg>
        <pc:picChg chg="add del">
          <ac:chgData name="Alvaro Arenas Pingarron - BAS" userId="523a5efc-320f-455d-9ea4-37721a87b615" providerId="ADAL" clId="{E7514AE6-77AA-45AE-984D-E748C149A6B4}" dt="2022-08-17T11:12:01.136" v="2321" actId="478"/>
          <ac:picMkLst>
            <pc:docMk/>
            <pc:sldMk cId="2917420848" sldId="691"/>
            <ac:picMk id="48" creationId="{029C6CFF-1A1A-A854-2782-CE6E8EC0149C}"/>
          </ac:picMkLst>
        </pc:picChg>
      </pc:sldChg>
      <pc:sldChg chg="addSp delSp modSp add mod">
        <pc:chgData name="Alvaro Arenas Pingarron - BAS" userId="523a5efc-320f-455d-9ea4-37721a87b615" providerId="ADAL" clId="{E7514AE6-77AA-45AE-984D-E748C149A6B4}" dt="2022-08-19T10:14:41.063" v="6775" actId="1038"/>
        <pc:sldMkLst>
          <pc:docMk/>
          <pc:sldMk cId="3120027664" sldId="701"/>
        </pc:sldMkLst>
        <pc:spChg chg="add mod">
          <ac:chgData name="Alvaro Arenas Pingarron - BAS" userId="523a5efc-320f-455d-9ea4-37721a87b615" providerId="ADAL" clId="{E7514AE6-77AA-45AE-984D-E748C149A6B4}" dt="2022-08-17T14:15:22.260" v="4633" actId="12788"/>
          <ac:spMkLst>
            <pc:docMk/>
            <pc:sldMk cId="3120027664" sldId="701"/>
            <ac:spMk id="5" creationId="{83E0FFB4-DCDC-8BA1-20D0-9376F54B9B67}"/>
          </ac:spMkLst>
        </pc:spChg>
        <pc:spChg chg="mod">
          <ac:chgData name="Alvaro Arenas Pingarron - BAS" userId="523a5efc-320f-455d-9ea4-37721a87b615" providerId="ADAL" clId="{E7514AE6-77AA-45AE-984D-E748C149A6B4}" dt="2022-08-17T14:30:28.724" v="4779" actId="20577"/>
          <ac:spMkLst>
            <pc:docMk/>
            <pc:sldMk cId="3120027664" sldId="701"/>
            <ac:spMk id="6" creationId="{DDF98ADC-CB38-4884-BB0B-5648C0DDA85C}"/>
          </ac:spMkLst>
        </pc:spChg>
        <pc:spChg chg="add mod ord">
          <ac:chgData name="Alvaro Arenas Pingarron - BAS" userId="523a5efc-320f-455d-9ea4-37721a87b615" providerId="ADAL" clId="{E7514AE6-77AA-45AE-984D-E748C149A6B4}" dt="2022-08-17T14:04:35.756" v="4539" actId="166"/>
          <ac:spMkLst>
            <pc:docMk/>
            <pc:sldMk cId="3120027664" sldId="701"/>
            <ac:spMk id="7" creationId="{4BD0390D-3F26-2A39-2722-2C64942E2BF4}"/>
          </ac:spMkLst>
        </pc:spChg>
        <pc:spChg chg="add mod ord">
          <ac:chgData name="Alvaro Arenas Pingarron - BAS" userId="523a5efc-320f-455d-9ea4-37721a87b615" providerId="ADAL" clId="{E7514AE6-77AA-45AE-984D-E748C149A6B4}" dt="2022-08-17T14:04:35.756" v="4539" actId="166"/>
          <ac:spMkLst>
            <pc:docMk/>
            <pc:sldMk cId="3120027664" sldId="701"/>
            <ac:spMk id="8" creationId="{94969092-2A93-7ACE-E1EC-BEAFB7A553D2}"/>
          </ac:spMkLst>
        </pc:spChg>
        <pc:spChg chg="mod">
          <ac:chgData name="Alvaro Arenas Pingarron - BAS" userId="523a5efc-320f-455d-9ea4-37721a87b615" providerId="ADAL" clId="{E7514AE6-77AA-45AE-984D-E748C149A6B4}" dt="2022-08-17T11:43:15.273" v="2490" actId="1076"/>
          <ac:spMkLst>
            <pc:docMk/>
            <pc:sldMk cId="3120027664" sldId="701"/>
            <ac:spMk id="10" creationId="{D3E93D18-D0D6-7C5E-7423-9EA86623CA83}"/>
          </ac:spMkLst>
        </pc:spChg>
        <pc:spChg chg="mod">
          <ac:chgData name="Alvaro Arenas Pingarron - BAS" userId="523a5efc-320f-455d-9ea4-37721a87b615" providerId="ADAL" clId="{E7514AE6-77AA-45AE-984D-E748C149A6B4}" dt="2022-08-17T11:43:06.713" v="2488"/>
          <ac:spMkLst>
            <pc:docMk/>
            <pc:sldMk cId="3120027664" sldId="701"/>
            <ac:spMk id="11" creationId="{4AD5E4CC-03C1-06C3-53F2-E402B6725B88}"/>
          </ac:spMkLst>
        </pc:spChg>
        <pc:spChg chg="mod">
          <ac:chgData name="Alvaro Arenas Pingarron - BAS" userId="523a5efc-320f-455d-9ea4-37721a87b615" providerId="ADAL" clId="{E7514AE6-77AA-45AE-984D-E748C149A6B4}" dt="2022-08-17T11:43:06.713" v="2488"/>
          <ac:spMkLst>
            <pc:docMk/>
            <pc:sldMk cId="3120027664" sldId="701"/>
            <ac:spMk id="13" creationId="{E1C1647F-1E0F-DF2F-B4C5-C9D597260535}"/>
          </ac:spMkLst>
        </pc:spChg>
        <pc:spChg chg="mod">
          <ac:chgData name="Alvaro Arenas Pingarron - BAS" userId="523a5efc-320f-455d-9ea4-37721a87b615" providerId="ADAL" clId="{E7514AE6-77AA-45AE-984D-E748C149A6B4}" dt="2022-08-17T11:43:06.713" v="2488"/>
          <ac:spMkLst>
            <pc:docMk/>
            <pc:sldMk cId="3120027664" sldId="701"/>
            <ac:spMk id="14" creationId="{E14BEE6B-4CA5-9FEC-2053-EA52BB65C7E2}"/>
          </ac:spMkLst>
        </pc:spChg>
        <pc:spChg chg="add mod ord">
          <ac:chgData name="Alvaro Arenas Pingarron - BAS" userId="523a5efc-320f-455d-9ea4-37721a87b615" providerId="ADAL" clId="{E7514AE6-77AA-45AE-984D-E748C149A6B4}" dt="2022-08-18T11:42:58.622" v="5175" actId="1038"/>
          <ac:spMkLst>
            <pc:docMk/>
            <pc:sldMk cId="3120027664" sldId="701"/>
            <ac:spMk id="16" creationId="{766EC369-5008-6EC0-1B1B-9B55DE65EE0D}"/>
          </ac:spMkLst>
        </pc:spChg>
        <pc:spChg chg="add mod ord">
          <ac:chgData name="Alvaro Arenas Pingarron - BAS" userId="523a5efc-320f-455d-9ea4-37721a87b615" providerId="ADAL" clId="{E7514AE6-77AA-45AE-984D-E748C149A6B4}" dt="2022-08-17T14:15:22.260" v="4633" actId="12788"/>
          <ac:spMkLst>
            <pc:docMk/>
            <pc:sldMk cId="3120027664" sldId="701"/>
            <ac:spMk id="17" creationId="{BF5B991F-1A49-89F9-0C34-18BEC86A1C63}"/>
          </ac:spMkLst>
        </pc:spChg>
        <pc:spChg chg="add del mod">
          <ac:chgData name="Alvaro Arenas Pingarron - BAS" userId="523a5efc-320f-455d-9ea4-37721a87b615" providerId="ADAL" clId="{E7514AE6-77AA-45AE-984D-E748C149A6B4}" dt="2022-08-17T13:43:06.067" v="4152" actId="478"/>
          <ac:spMkLst>
            <pc:docMk/>
            <pc:sldMk cId="3120027664" sldId="701"/>
            <ac:spMk id="18" creationId="{25E3143E-D221-7064-5DD7-6C88C85A39B1}"/>
          </ac:spMkLst>
        </pc:spChg>
        <pc:spChg chg="add mod">
          <ac:chgData name="Alvaro Arenas Pingarron - BAS" userId="523a5efc-320f-455d-9ea4-37721a87b615" providerId="ADAL" clId="{E7514AE6-77AA-45AE-984D-E748C149A6B4}" dt="2022-08-19T10:14:41.063" v="6775" actId="1038"/>
          <ac:spMkLst>
            <pc:docMk/>
            <pc:sldMk cId="3120027664" sldId="701"/>
            <ac:spMk id="19" creationId="{0F4FC6F3-75FB-BF0B-4C74-8D48C40B22C7}"/>
          </ac:spMkLst>
        </pc:spChg>
        <pc:spChg chg="add del mod">
          <ac:chgData name="Alvaro Arenas Pingarron - BAS" userId="523a5efc-320f-455d-9ea4-37721a87b615" providerId="ADAL" clId="{E7514AE6-77AA-45AE-984D-E748C149A6B4}" dt="2022-08-17T13:43:06.067" v="4152" actId="478"/>
          <ac:spMkLst>
            <pc:docMk/>
            <pc:sldMk cId="3120027664" sldId="701"/>
            <ac:spMk id="28" creationId="{FFB87107-BEBC-4474-52BF-1916EC148AFF}"/>
          </ac:spMkLst>
        </pc:spChg>
        <pc:spChg chg="add mod ord">
          <ac:chgData name="Alvaro Arenas Pingarron - BAS" userId="523a5efc-320f-455d-9ea4-37721a87b615" providerId="ADAL" clId="{E7514AE6-77AA-45AE-984D-E748C149A6B4}" dt="2022-08-17T14:04:35.756" v="4539" actId="166"/>
          <ac:spMkLst>
            <pc:docMk/>
            <pc:sldMk cId="3120027664" sldId="701"/>
            <ac:spMk id="35" creationId="{8C12045A-C462-229E-4877-E8C9D5A2E2A4}"/>
          </ac:spMkLst>
        </pc:spChg>
        <pc:spChg chg="add mod ord">
          <ac:chgData name="Alvaro Arenas Pingarron - BAS" userId="523a5efc-320f-455d-9ea4-37721a87b615" providerId="ADAL" clId="{E7514AE6-77AA-45AE-984D-E748C149A6B4}" dt="2022-08-17T14:04:35.756" v="4539" actId="166"/>
          <ac:spMkLst>
            <pc:docMk/>
            <pc:sldMk cId="3120027664" sldId="701"/>
            <ac:spMk id="36" creationId="{E7AA84C9-82D4-9846-4F04-F0F201B447EB}"/>
          </ac:spMkLst>
        </pc:spChg>
        <pc:grpChg chg="add del mod">
          <ac:chgData name="Alvaro Arenas Pingarron - BAS" userId="523a5efc-320f-455d-9ea4-37721a87b615" providerId="ADAL" clId="{E7514AE6-77AA-45AE-984D-E748C149A6B4}" dt="2022-08-17T11:43:20.996" v="2491" actId="21"/>
          <ac:grpSpMkLst>
            <pc:docMk/>
            <pc:sldMk cId="3120027664" sldId="701"/>
            <ac:grpSpMk id="9" creationId="{3C233B64-F082-C248-96D5-4A9BC7760768}"/>
          </ac:grpSpMkLst>
        </pc:grpChg>
        <pc:grpChg chg="mod">
          <ac:chgData name="Alvaro Arenas Pingarron - BAS" userId="523a5efc-320f-455d-9ea4-37721a87b615" providerId="ADAL" clId="{E7514AE6-77AA-45AE-984D-E748C149A6B4}" dt="2022-08-17T11:43:06.713" v="2488"/>
          <ac:grpSpMkLst>
            <pc:docMk/>
            <pc:sldMk cId="3120027664" sldId="701"/>
            <ac:grpSpMk id="12" creationId="{9C0408E7-5DD6-54A2-866E-79730E931F01}"/>
          </ac:grpSpMkLst>
        </pc:grpChg>
        <pc:picChg chg="mod">
          <ac:chgData name="Alvaro Arenas Pingarron - BAS" userId="523a5efc-320f-455d-9ea4-37721a87b615" providerId="ADAL" clId="{E7514AE6-77AA-45AE-984D-E748C149A6B4}" dt="2022-08-17T14:41:40.035" v="4852"/>
          <ac:picMkLst>
            <pc:docMk/>
            <pc:sldMk cId="3120027664" sldId="701"/>
            <ac:picMk id="4" creationId="{22289BB3-E006-4FB3-9839-D9CD5DEFA64C}"/>
          </ac:picMkLst>
        </pc:picChg>
        <pc:picChg chg="add mod">
          <ac:chgData name="Alvaro Arenas Pingarron - BAS" userId="523a5efc-320f-455d-9ea4-37721a87b615" providerId="ADAL" clId="{E7514AE6-77AA-45AE-984D-E748C149A6B4}" dt="2022-08-17T14:15:22.260" v="4633" actId="12788"/>
          <ac:picMkLst>
            <pc:docMk/>
            <pc:sldMk cId="3120027664" sldId="701"/>
            <ac:picMk id="38" creationId="{55ECD6C8-5D3C-59C0-138A-A65B40CDAA23}"/>
          </ac:picMkLst>
        </pc:picChg>
        <pc:picChg chg="add mod">
          <ac:chgData name="Alvaro Arenas Pingarron - BAS" userId="523a5efc-320f-455d-9ea4-37721a87b615" providerId="ADAL" clId="{E7514AE6-77AA-45AE-984D-E748C149A6B4}" dt="2022-08-18T11:42:58.622" v="5175" actId="1038"/>
          <ac:picMkLst>
            <pc:docMk/>
            <pc:sldMk cId="3120027664" sldId="701"/>
            <ac:picMk id="39" creationId="{9037FCAB-3963-2BDC-ADF3-D360F4578F2D}"/>
          </ac:picMkLst>
        </pc:picChg>
        <pc:picChg chg="add mod">
          <ac:chgData name="Alvaro Arenas Pingarron - BAS" userId="523a5efc-320f-455d-9ea4-37721a87b615" providerId="ADAL" clId="{E7514AE6-77AA-45AE-984D-E748C149A6B4}" dt="2022-08-17T14:14:40.923" v="4627" actId="1076"/>
          <ac:picMkLst>
            <pc:docMk/>
            <pc:sldMk cId="3120027664" sldId="701"/>
            <ac:picMk id="40" creationId="{7E24FF6A-4F33-2CBB-38E0-4EF116084482}"/>
          </ac:picMkLst>
        </pc:picChg>
        <pc:cxnChg chg="mod">
          <ac:chgData name="Alvaro Arenas Pingarron - BAS" userId="523a5efc-320f-455d-9ea4-37721a87b615" providerId="ADAL" clId="{E7514AE6-77AA-45AE-984D-E748C149A6B4}" dt="2022-08-17T11:43:06.713" v="2488"/>
          <ac:cxnSpMkLst>
            <pc:docMk/>
            <pc:sldMk cId="3120027664" sldId="701"/>
            <ac:cxnSpMk id="15" creationId="{6EF7A4A3-5CCD-6418-F31B-E4D1ACB32095}"/>
          </ac:cxnSpMkLst>
        </pc:cxnChg>
        <pc:cxnChg chg="add mod">
          <ac:chgData name="Alvaro Arenas Pingarron - BAS" userId="523a5efc-320f-455d-9ea4-37721a87b615" providerId="ADAL" clId="{E7514AE6-77AA-45AE-984D-E748C149A6B4}" dt="2022-08-19T10:14:28.963" v="6757" actId="14100"/>
          <ac:cxnSpMkLst>
            <pc:docMk/>
            <pc:sldMk cId="3120027664" sldId="701"/>
            <ac:cxnSpMk id="18" creationId="{1523CD11-9D62-5DB1-069F-E578661F3FF8}"/>
          </ac:cxnSpMkLst>
        </pc:cxnChg>
        <pc:cxnChg chg="add del mod">
          <ac:chgData name="Alvaro Arenas Pingarron - BAS" userId="523a5efc-320f-455d-9ea4-37721a87b615" providerId="ADAL" clId="{E7514AE6-77AA-45AE-984D-E748C149A6B4}" dt="2022-08-17T13:43:06.067" v="4152" actId="478"/>
          <ac:cxnSpMkLst>
            <pc:docMk/>
            <pc:sldMk cId="3120027664" sldId="701"/>
            <ac:cxnSpMk id="19" creationId="{250B56AD-C849-B7DA-0015-ECB7746297C5}"/>
          </ac:cxnSpMkLst>
        </pc:cxnChg>
        <pc:cxnChg chg="add del mod">
          <ac:chgData name="Alvaro Arenas Pingarron - BAS" userId="523a5efc-320f-455d-9ea4-37721a87b615" providerId="ADAL" clId="{E7514AE6-77AA-45AE-984D-E748C149A6B4}" dt="2022-08-17T13:43:06.067" v="4152" actId="478"/>
          <ac:cxnSpMkLst>
            <pc:docMk/>
            <pc:sldMk cId="3120027664" sldId="701"/>
            <ac:cxnSpMk id="20" creationId="{AD4EC5FF-DAE9-F076-1727-5B4DE765A2DA}"/>
          </ac:cxnSpMkLst>
        </pc:cxnChg>
        <pc:cxnChg chg="add del mod">
          <ac:chgData name="Alvaro Arenas Pingarron - BAS" userId="523a5efc-320f-455d-9ea4-37721a87b615" providerId="ADAL" clId="{E7514AE6-77AA-45AE-984D-E748C149A6B4}" dt="2022-08-19T10:14:01.706" v="6751" actId="478"/>
          <ac:cxnSpMkLst>
            <pc:docMk/>
            <pc:sldMk cId="3120027664" sldId="701"/>
            <ac:cxnSpMk id="20" creationId="{B4CDB2D0-1F2E-51D7-AEDB-CBB0A16DA9D0}"/>
          </ac:cxnSpMkLst>
        </pc:cxnChg>
        <pc:cxnChg chg="add del mod">
          <ac:chgData name="Alvaro Arenas Pingarron - BAS" userId="523a5efc-320f-455d-9ea4-37721a87b615" providerId="ADAL" clId="{E7514AE6-77AA-45AE-984D-E748C149A6B4}" dt="2022-08-17T13:20:46.600" v="3892" actId="478"/>
          <ac:cxnSpMkLst>
            <pc:docMk/>
            <pc:sldMk cId="3120027664" sldId="701"/>
            <ac:cxnSpMk id="21" creationId="{492BEBA2-A017-2BEF-20B6-47EC7AF2F06F}"/>
          </ac:cxnSpMkLst>
        </pc:cxnChg>
        <pc:cxnChg chg="add mod">
          <ac:chgData name="Alvaro Arenas Pingarron - BAS" userId="523a5efc-320f-455d-9ea4-37721a87b615" providerId="ADAL" clId="{E7514AE6-77AA-45AE-984D-E748C149A6B4}" dt="2022-08-18T11:42:48.584" v="5169" actId="553"/>
          <ac:cxnSpMkLst>
            <pc:docMk/>
            <pc:sldMk cId="3120027664" sldId="701"/>
            <ac:cxnSpMk id="22" creationId="{7F77A3BA-340B-AE0D-0B2D-608490EBA25E}"/>
          </ac:cxnSpMkLst>
        </pc:cxnChg>
        <pc:cxnChg chg="add del mod">
          <ac:chgData name="Alvaro Arenas Pingarron - BAS" userId="523a5efc-320f-455d-9ea4-37721a87b615" providerId="ADAL" clId="{E7514AE6-77AA-45AE-984D-E748C149A6B4}" dt="2022-08-17T14:04:02.804" v="4535" actId="478"/>
          <ac:cxnSpMkLst>
            <pc:docMk/>
            <pc:sldMk cId="3120027664" sldId="701"/>
            <ac:cxnSpMk id="23" creationId="{AC02FBF8-B359-2F2D-12D7-4E09A7E2A0A0}"/>
          </ac:cxnSpMkLst>
        </pc:cxnChg>
        <pc:cxnChg chg="add mod">
          <ac:chgData name="Alvaro Arenas Pingarron - BAS" userId="523a5efc-320f-455d-9ea4-37721a87b615" providerId="ADAL" clId="{E7514AE6-77AA-45AE-984D-E748C149A6B4}" dt="2022-08-18T11:42:53.910" v="5173" actId="14100"/>
          <ac:cxnSpMkLst>
            <pc:docMk/>
            <pc:sldMk cId="3120027664" sldId="701"/>
            <ac:cxnSpMk id="24" creationId="{24F2111B-13B9-7D1B-4627-6A04A68086C2}"/>
          </ac:cxnSpMkLst>
        </pc:cxnChg>
        <pc:cxnChg chg="add del mod">
          <ac:chgData name="Alvaro Arenas Pingarron - BAS" userId="523a5efc-320f-455d-9ea4-37721a87b615" providerId="ADAL" clId="{E7514AE6-77AA-45AE-984D-E748C149A6B4}" dt="2022-08-17T13:43:06.067" v="4152" actId="478"/>
          <ac:cxnSpMkLst>
            <pc:docMk/>
            <pc:sldMk cId="3120027664" sldId="701"/>
            <ac:cxnSpMk id="25" creationId="{31D1C289-41C7-7C73-88D1-04312744C09D}"/>
          </ac:cxnSpMkLst>
        </pc:cxnChg>
        <pc:cxnChg chg="add del mod">
          <ac:chgData name="Alvaro Arenas Pingarron - BAS" userId="523a5efc-320f-455d-9ea4-37721a87b615" providerId="ADAL" clId="{E7514AE6-77AA-45AE-984D-E748C149A6B4}" dt="2022-08-17T13:43:06.067" v="4152" actId="478"/>
          <ac:cxnSpMkLst>
            <pc:docMk/>
            <pc:sldMk cId="3120027664" sldId="701"/>
            <ac:cxnSpMk id="26" creationId="{3EC2939E-6138-3D54-C1EE-062F7160BA98}"/>
          </ac:cxnSpMkLst>
        </pc:cxnChg>
        <pc:cxnChg chg="add del mod">
          <ac:chgData name="Alvaro Arenas Pingarron - BAS" userId="523a5efc-320f-455d-9ea4-37721a87b615" providerId="ADAL" clId="{E7514AE6-77AA-45AE-984D-E748C149A6B4}" dt="2022-08-17T13:43:06.067" v="4152" actId="478"/>
          <ac:cxnSpMkLst>
            <pc:docMk/>
            <pc:sldMk cId="3120027664" sldId="701"/>
            <ac:cxnSpMk id="27" creationId="{3639F45C-D3D2-4769-C424-C7DF9E7959FF}"/>
          </ac:cxnSpMkLst>
        </pc:cxnChg>
        <pc:cxnChg chg="add del mod">
          <ac:chgData name="Alvaro Arenas Pingarron - BAS" userId="523a5efc-320f-455d-9ea4-37721a87b615" providerId="ADAL" clId="{E7514AE6-77AA-45AE-984D-E748C149A6B4}" dt="2022-08-17T13:50:21.667" v="4290" actId="478"/>
          <ac:cxnSpMkLst>
            <pc:docMk/>
            <pc:sldMk cId="3120027664" sldId="701"/>
            <ac:cxnSpMk id="29" creationId="{2D14BD1B-7775-AF63-C456-30B69199E7DD}"/>
          </ac:cxnSpMkLst>
        </pc:cxnChg>
        <pc:cxnChg chg="add del mod">
          <ac:chgData name="Alvaro Arenas Pingarron - BAS" userId="523a5efc-320f-455d-9ea4-37721a87b615" providerId="ADAL" clId="{E7514AE6-77AA-45AE-984D-E748C149A6B4}" dt="2022-08-17T13:19:59.408" v="3881" actId="478"/>
          <ac:cxnSpMkLst>
            <pc:docMk/>
            <pc:sldMk cId="3120027664" sldId="701"/>
            <ac:cxnSpMk id="30" creationId="{6A028B7E-FDA5-D23F-3950-769178EED9C1}"/>
          </ac:cxnSpMkLst>
        </pc:cxnChg>
        <pc:cxnChg chg="add del mod">
          <ac:chgData name="Alvaro Arenas Pingarron - BAS" userId="523a5efc-320f-455d-9ea4-37721a87b615" providerId="ADAL" clId="{E7514AE6-77AA-45AE-984D-E748C149A6B4}" dt="2022-08-17T14:03:13.972" v="4477" actId="478"/>
          <ac:cxnSpMkLst>
            <pc:docMk/>
            <pc:sldMk cId="3120027664" sldId="701"/>
            <ac:cxnSpMk id="31" creationId="{C6891DE7-1F69-AF60-6218-546EA03520D0}"/>
          </ac:cxnSpMkLst>
        </pc:cxnChg>
        <pc:cxnChg chg="add del mod">
          <ac:chgData name="Alvaro Arenas Pingarron - BAS" userId="523a5efc-320f-455d-9ea4-37721a87b615" providerId="ADAL" clId="{E7514AE6-77AA-45AE-984D-E748C149A6B4}" dt="2022-08-17T14:04:01.456" v="4534" actId="21"/>
          <ac:cxnSpMkLst>
            <pc:docMk/>
            <pc:sldMk cId="3120027664" sldId="701"/>
            <ac:cxnSpMk id="32" creationId="{2BFF2ABB-8616-9229-981E-BD9BF6E9EEEF}"/>
          </ac:cxnSpMkLst>
        </pc:cxnChg>
        <pc:cxnChg chg="add mod ord">
          <ac:chgData name="Alvaro Arenas Pingarron - BAS" userId="523a5efc-320f-455d-9ea4-37721a87b615" providerId="ADAL" clId="{E7514AE6-77AA-45AE-984D-E748C149A6B4}" dt="2022-08-17T14:05:38.780" v="4545" actId="1037"/>
          <ac:cxnSpMkLst>
            <pc:docMk/>
            <pc:sldMk cId="3120027664" sldId="701"/>
            <ac:cxnSpMk id="33" creationId="{B95B6EB2-49E9-E091-03FC-94CE02A3F269}"/>
          </ac:cxnSpMkLst>
        </pc:cxnChg>
        <pc:cxnChg chg="add del mod">
          <ac:chgData name="Alvaro Arenas Pingarron - BAS" userId="523a5efc-320f-455d-9ea4-37721a87b615" providerId="ADAL" clId="{E7514AE6-77AA-45AE-984D-E748C149A6B4}" dt="2022-08-17T13:49:49.722" v="4284" actId="478"/>
          <ac:cxnSpMkLst>
            <pc:docMk/>
            <pc:sldMk cId="3120027664" sldId="701"/>
            <ac:cxnSpMk id="34" creationId="{AB45EC47-6BCC-1192-DDCA-80C964D443EC}"/>
          </ac:cxnSpMkLst>
        </pc:cxnChg>
        <pc:cxnChg chg="add mod ord">
          <ac:chgData name="Alvaro Arenas Pingarron - BAS" userId="523a5efc-320f-455d-9ea4-37721a87b615" providerId="ADAL" clId="{E7514AE6-77AA-45AE-984D-E748C149A6B4}" dt="2022-08-18T11:42:48.584" v="5169" actId="553"/>
          <ac:cxnSpMkLst>
            <pc:docMk/>
            <pc:sldMk cId="3120027664" sldId="701"/>
            <ac:cxnSpMk id="37" creationId="{CDE20E9A-57A7-955E-57CB-81AB40C7605B}"/>
          </ac:cxnSpMkLst>
        </pc:cxnChg>
      </pc:sldChg>
      <pc:sldChg chg="addSp delSp modSp add mod">
        <pc:chgData name="Alvaro Arenas Pingarron - BAS" userId="523a5efc-320f-455d-9ea4-37721a87b615" providerId="ADAL" clId="{E7514AE6-77AA-45AE-984D-E748C149A6B4}" dt="2022-08-19T11:25:53.758" v="8813" actId="692"/>
        <pc:sldMkLst>
          <pc:docMk/>
          <pc:sldMk cId="1445088330" sldId="704"/>
        </pc:sldMkLst>
        <pc:spChg chg="add del mod">
          <ac:chgData name="Alvaro Arenas Pingarron - BAS" userId="523a5efc-320f-455d-9ea4-37721a87b615" providerId="ADAL" clId="{E7514AE6-77AA-45AE-984D-E748C149A6B4}" dt="2022-08-17T13:48:22.740" v="4282" actId="478"/>
          <ac:spMkLst>
            <pc:docMk/>
            <pc:sldMk cId="1445088330" sldId="704"/>
            <ac:spMk id="4" creationId="{9BE9B858-0695-27DF-D7F3-11E6AFEA3AC6}"/>
          </ac:spMkLst>
        </pc:spChg>
        <pc:spChg chg="add del mod">
          <ac:chgData name="Alvaro Arenas Pingarron - BAS" userId="523a5efc-320f-455d-9ea4-37721a87b615" providerId="ADAL" clId="{E7514AE6-77AA-45AE-984D-E748C149A6B4}" dt="2022-08-17T13:48:22.740" v="4282" actId="478"/>
          <ac:spMkLst>
            <pc:docMk/>
            <pc:sldMk cId="1445088330" sldId="704"/>
            <ac:spMk id="5" creationId="{A3D8F21C-178D-82DE-6307-1C23FC2535D6}"/>
          </ac:spMkLst>
        </pc:spChg>
        <pc:spChg chg="mod">
          <ac:chgData name="Alvaro Arenas Pingarron - BAS" userId="523a5efc-320f-455d-9ea4-37721a87b615" providerId="ADAL" clId="{E7514AE6-77AA-45AE-984D-E748C149A6B4}" dt="2022-08-17T14:27:24.328" v="4732"/>
          <ac:spMkLst>
            <pc:docMk/>
            <pc:sldMk cId="1445088330" sldId="704"/>
            <ac:spMk id="6" creationId="{DDF98ADC-CB38-4884-BB0B-5648C0DDA85C}"/>
          </ac:spMkLst>
        </pc:spChg>
        <pc:spChg chg="add del mod">
          <ac:chgData name="Alvaro Arenas Pingarron - BAS" userId="523a5efc-320f-455d-9ea4-37721a87b615" providerId="ADAL" clId="{E7514AE6-77AA-45AE-984D-E748C149A6B4}" dt="2022-08-17T13:48:22.740" v="4282" actId="478"/>
          <ac:spMkLst>
            <pc:docMk/>
            <pc:sldMk cId="1445088330" sldId="704"/>
            <ac:spMk id="7" creationId="{4282710D-1717-8F44-916A-BCBC449C378F}"/>
          </ac:spMkLst>
        </pc:spChg>
        <pc:spChg chg="mod">
          <ac:chgData name="Alvaro Arenas Pingarron - BAS" userId="523a5efc-320f-455d-9ea4-37721a87b615" providerId="ADAL" clId="{E7514AE6-77AA-45AE-984D-E748C149A6B4}" dt="2022-08-17T11:51:06.767" v="2714" actId="207"/>
          <ac:spMkLst>
            <pc:docMk/>
            <pc:sldMk cId="1445088330" sldId="704"/>
            <ac:spMk id="9" creationId="{9C33194E-7C96-77E3-8CDF-C5EE7FE01C41}"/>
          </ac:spMkLst>
        </pc:spChg>
        <pc:spChg chg="mod">
          <ac:chgData name="Alvaro Arenas Pingarron - BAS" userId="523a5efc-320f-455d-9ea4-37721a87b615" providerId="ADAL" clId="{E7514AE6-77AA-45AE-984D-E748C149A6B4}" dt="2022-08-17T11:47:29.766" v="2624" actId="1035"/>
          <ac:spMkLst>
            <pc:docMk/>
            <pc:sldMk cId="1445088330" sldId="704"/>
            <ac:spMk id="10" creationId="{725223C5-3E87-2721-DB1D-EC6C079E8996}"/>
          </ac:spMkLst>
        </pc:spChg>
        <pc:spChg chg="mod">
          <ac:chgData name="Alvaro Arenas Pingarron - BAS" userId="523a5efc-320f-455d-9ea4-37721a87b615" providerId="ADAL" clId="{E7514AE6-77AA-45AE-984D-E748C149A6B4}" dt="2022-08-17T11:47:35.736" v="2626" actId="1037"/>
          <ac:spMkLst>
            <pc:docMk/>
            <pc:sldMk cId="1445088330" sldId="704"/>
            <ac:spMk id="12" creationId="{12A4A4AE-DCA2-6001-85F1-6FA56BC45F1D}"/>
          </ac:spMkLst>
        </pc:spChg>
        <pc:spChg chg="mod">
          <ac:chgData name="Alvaro Arenas Pingarron - BAS" userId="523a5efc-320f-455d-9ea4-37721a87b615" providerId="ADAL" clId="{E7514AE6-77AA-45AE-984D-E748C149A6B4}" dt="2022-08-17T11:46:53.173" v="2610" actId="3064"/>
          <ac:spMkLst>
            <pc:docMk/>
            <pc:sldMk cId="1445088330" sldId="704"/>
            <ac:spMk id="13" creationId="{4670E4BF-4BF5-CBE0-4B35-0AB75F8D7297}"/>
          </ac:spMkLst>
        </pc:spChg>
        <pc:spChg chg="add mod">
          <ac:chgData name="Alvaro Arenas Pingarron - BAS" userId="523a5efc-320f-455d-9ea4-37721a87b615" providerId="ADAL" clId="{E7514AE6-77AA-45AE-984D-E748C149A6B4}" dt="2022-08-17T14:13:30.796" v="4619" actId="552"/>
          <ac:spMkLst>
            <pc:docMk/>
            <pc:sldMk cId="1445088330" sldId="704"/>
            <ac:spMk id="15" creationId="{3D8AE67C-F120-6E25-C628-E377B7EEE601}"/>
          </ac:spMkLst>
        </pc:spChg>
        <pc:spChg chg="add mod">
          <ac:chgData name="Alvaro Arenas Pingarron - BAS" userId="523a5efc-320f-455d-9ea4-37721a87b615" providerId="ADAL" clId="{E7514AE6-77AA-45AE-984D-E748C149A6B4}" dt="2022-08-17T14:13:30.796" v="4619" actId="552"/>
          <ac:spMkLst>
            <pc:docMk/>
            <pc:sldMk cId="1445088330" sldId="704"/>
            <ac:spMk id="16" creationId="{490AB7E8-75D9-96CD-B6DF-038CCFF06404}"/>
          </ac:spMkLst>
        </pc:spChg>
        <pc:spChg chg="add mod">
          <ac:chgData name="Alvaro Arenas Pingarron - BAS" userId="523a5efc-320f-455d-9ea4-37721a87b615" providerId="ADAL" clId="{E7514AE6-77AA-45AE-984D-E748C149A6B4}" dt="2022-08-19T10:14:46.130" v="6776"/>
          <ac:spMkLst>
            <pc:docMk/>
            <pc:sldMk cId="1445088330" sldId="704"/>
            <ac:spMk id="17" creationId="{5707E5EE-F8AE-51D0-EDED-8DE73FAB091B}"/>
          </ac:spMkLst>
        </pc:spChg>
        <pc:spChg chg="add del mod">
          <ac:chgData name="Alvaro Arenas Pingarron - BAS" userId="523a5efc-320f-455d-9ea4-37721a87b615" providerId="ADAL" clId="{E7514AE6-77AA-45AE-984D-E748C149A6B4}" dt="2022-08-17T14:05:03.517" v="4540" actId="478"/>
          <ac:spMkLst>
            <pc:docMk/>
            <pc:sldMk cId="1445088330" sldId="704"/>
            <ac:spMk id="17" creationId="{80E4B7E2-E93B-EC54-8DF3-B5A15CC23F97}"/>
          </ac:spMkLst>
        </pc:spChg>
        <pc:spChg chg="add del mod">
          <ac:chgData name="Alvaro Arenas Pingarron - BAS" userId="523a5efc-320f-455d-9ea4-37721a87b615" providerId="ADAL" clId="{E7514AE6-77AA-45AE-984D-E748C149A6B4}" dt="2022-08-17T14:05:03.517" v="4540" actId="478"/>
          <ac:spMkLst>
            <pc:docMk/>
            <pc:sldMk cId="1445088330" sldId="704"/>
            <ac:spMk id="18" creationId="{B5A83BCC-BD34-6DF1-B226-6CC309A676B0}"/>
          </ac:spMkLst>
        </pc:spChg>
        <pc:spChg chg="mod">
          <ac:chgData name="Alvaro Arenas Pingarron - BAS" userId="523a5efc-320f-455d-9ea4-37721a87b615" providerId="ADAL" clId="{E7514AE6-77AA-45AE-984D-E748C149A6B4}" dt="2022-08-19T11:25:28.392" v="8809"/>
          <ac:spMkLst>
            <pc:docMk/>
            <pc:sldMk cId="1445088330" sldId="704"/>
            <ac:spMk id="19" creationId="{041F3CB4-DA46-D6C9-B242-1C81EF02315C}"/>
          </ac:spMkLst>
        </pc:spChg>
        <pc:spChg chg="add del mod">
          <ac:chgData name="Alvaro Arenas Pingarron - BAS" userId="523a5efc-320f-455d-9ea4-37721a87b615" providerId="ADAL" clId="{E7514AE6-77AA-45AE-984D-E748C149A6B4}" dt="2022-08-17T14:05:03.517" v="4540" actId="478"/>
          <ac:spMkLst>
            <pc:docMk/>
            <pc:sldMk cId="1445088330" sldId="704"/>
            <ac:spMk id="19" creationId="{1969A8DB-11B5-30D4-05DD-365DD35B6CF5}"/>
          </ac:spMkLst>
        </pc:spChg>
        <pc:spChg chg="add mod">
          <ac:chgData name="Alvaro Arenas Pingarron - BAS" userId="523a5efc-320f-455d-9ea4-37721a87b615" providerId="ADAL" clId="{E7514AE6-77AA-45AE-984D-E748C149A6B4}" dt="2022-08-19T11:25:53.758" v="8813" actId="692"/>
          <ac:spMkLst>
            <pc:docMk/>
            <pc:sldMk cId="1445088330" sldId="704"/>
            <ac:spMk id="22" creationId="{ACC90DD5-2EDC-86CA-AAC3-60FFB2140FE6}"/>
          </ac:spMkLst>
        </pc:spChg>
        <pc:spChg chg="add mod">
          <ac:chgData name="Alvaro Arenas Pingarron - BAS" userId="523a5efc-320f-455d-9ea4-37721a87b615" providerId="ADAL" clId="{E7514AE6-77AA-45AE-984D-E748C149A6B4}" dt="2022-08-19T11:25:53.758" v="8813" actId="692"/>
          <ac:spMkLst>
            <pc:docMk/>
            <pc:sldMk cId="1445088330" sldId="704"/>
            <ac:spMk id="23" creationId="{AD751818-858D-CA75-A08D-4EA20F817B2D}"/>
          </ac:spMkLst>
        </pc:spChg>
        <pc:spChg chg="add del mod">
          <ac:chgData name="Alvaro Arenas Pingarron - BAS" userId="523a5efc-320f-455d-9ea4-37721a87b615" providerId="ADAL" clId="{E7514AE6-77AA-45AE-984D-E748C149A6B4}" dt="2022-08-17T14:05:03.517" v="4540" actId="478"/>
          <ac:spMkLst>
            <pc:docMk/>
            <pc:sldMk cId="1445088330" sldId="704"/>
            <ac:spMk id="25" creationId="{B00D539F-A8CE-6037-96C6-40448B7E3D10}"/>
          </ac:spMkLst>
        </pc:spChg>
        <pc:spChg chg="add mod">
          <ac:chgData name="Alvaro Arenas Pingarron - BAS" userId="523a5efc-320f-455d-9ea4-37721a87b615" providerId="ADAL" clId="{E7514AE6-77AA-45AE-984D-E748C149A6B4}" dt="2022-08-17T14:05:04.510" v="4541"/>
          <ac:spMkLst>
            <pc:docMk/>
            <pc:sldMk cId="1445088330" sldId="704"/>
            <ac:spMk id="26" creationId="{F30222BD-13E2-547E-0354-BCC5BBFF741E}"/>
          </ac:spMkLst>
        </pc:spChg>
        <pc:spChg chg="add mod">
          <ac:chgData name="Alvaro Arenas Pingarron - BAS" userId="523a5efc-320f-455d-9ea4-37721a87b615" providerId="ADAL" clId="{E7514AE6-77AA-45AE-984D-E748C149A6B4}" dt="2022-08-17T14:05:04.510" v="4541"/>
          <ac:spMkLst>
            <pc:docMk/>
            <pc:sldMk cId="1445088330" sldId="704"/>
            <ac:spMk id="27" creationId="{40077663-6F3F-7999-0AF4-F595D71433EB}"/>
          </ac:spMkLst>
        </pc:spChg>
        <pc:spChg chg="add mod">
          <ac:chgData name="Alvaro Arenas Pingarron - BAS" userId="523a5efc-320f-455d-9ea4-37721a87b615" providerId="ADAL" clId="{E7514AE6-77AA-45AE-984D-E748C149A6B4}" dt="2022-08-17T14:05:04.510" v="4541"/>
          <ac:spMkLst>
            <pc:docMk/>
            <pc:sldMk cId="1445088330" sldId="704"/>
            <ac:spMk id="28" creationId="{F6BCC29A-5570-B111-4A53-5396A9BB8A1A}"/>
          </ac:spMkLst>
        </pc:spChg>
        <pc:spChg chg="add mod">
          <ac:chgData name="Alvaro Arenas Pingarron - BAS" userId="523a5efc-320f-455d-9ea4-37721a87b615" providerId="ADAL" clId="{E7514AE6-77AA-45AE-984D-E748C149A6B4}" dt="2022-08-17T14:05:22.246" v="4543" actId="207"/>
          <ac:spMkLst>
            <pc:docMk/>
            <pc:sldMk cId="1445088330" sldId="704"/>
            <ac:spMk id="30" creationId="{48A9B357-D51F-4D41-34D2-C53A85FABB89}"/>
          </ac:spMkLst>
        </pc:spChg>
        <pc:spChg chg="add mod">
          <ac:chgData name="Alvaro Arenas Pingarron - BAS" userId="523a5efc-320f-455d-9ea4-37721a87b615" providerId="ADAL" clId="{E7514AE6-77AA-45AE-984D-E748C149A6B4}" dt="2022-08-17T14:11:02.548" v="4594" actId="207"/>
          <ac:spMkLst>
            <pc:docMk/>
            <pc:sldMk cId="1445088330" sldId="704"/>
            <ac:spMk id="32" creationId="{AB75F639-B2E8-BC58-A433-198CBD43B05B}"/>
          </ac:spMkLst>
        </pc:spChg>
        <pc:spChg chg="add mod">
          <ac:chgData name="Alvaro Arenas Pingarron - BAS" userId="523a5efc-320f-455d-9ea4-37721a87b615" providerId="ADAL" clId="{E7514AE6-77AA-45AE-984D-E748C149A6B4}" dt="2022-08-17T14:10:56.039" v="4592" actId="113"/>
          <ac:spMkLst>
            <pc:docMk/>
            <pc:sldMk cId="1445088330" sldId="704"/>
            <ac:spMk id="33" creationId="{3E1D31DF-5F18-840F-22FE-CFC87030AD4D}"/>
          </ac:spMkLst>
        </pc:spChg>
        <pc:grpChg chg="add del mod">
          <ac:chgData name="Alvaro Arenas Pingarron - BAS" userId="523a5efc-320f-455d-9ea4-37721a87b615" providerId="ADAL" clId="{E7514AE6-77AA-45AE-984D-E748C149A6B4}" dt="2022-08-17T14:07:10.611" v="4549" actId="478"/>
          <ac:grpSpMkLst>
            <pc:docMk/>
            <pc:sldMk cId="1445088330" sldId="704"/>
            <ac:grpSpMk id="8" creationId="{5D27822B-8F30-E0AD-A727-9DF3206D35F3}"/>
          </ac:grpSpMkLst>
        </pc:grpChg>
        <pc:grpChg chg="mod">
          <ac:chgData name="Alvaro Arenas Pingarron - BAS" userId="523a5efc-320f-455d-9ea4-37721a87b615" providerId="ADAL" clId="{E7514AE6-77AA-45AE-984D-E748C149A6B4}" dt="2022-08-17T11:43:22.243" v="2492"/>
          <ac:grpSpMkLst>
            <pc:docMk/>
            <pc:sldMk cId="1445088330" sldId="704"/>
            <ac:grpSpMk id="11" creationId="{CC8AC16B-7601-7D93-6566-8DA2C6502FA2}"/>
          </ac:grpSpMkLst>
        </pc:grpChg>
        <pc:grpChg chg="add mod">
          <ac:chgData name="Alvaro Arenas Pingarron - BAS" userId="523a5efc-320f-455d-9ea4-37721a87b615" providerId="ADAL" clId="{E7514AE6-77AA-45AE-984D-E748C149A6B4}" dt="2022-08-19T11:25:33.236" v="8810" actId="1076"/>
          <ac:grpSpMkLst>
            <pc:docMk/>
            <pc:sldMk cId="1445088330" sldId="704"/>
            <ac:grpSpMk id="18" creationId="{A53D000A-60B5-0A47-2471-ED90A463A44C}"/>
          </ac:grpSpMkLst>
        </pc:grpChg>
        <pc:cxnChg chg="add mod">
          <ac:chgData name="Alvaro Arenas Pingarron - BAS" userId="523a5efc-320f-455d-9ea4-37721a87b615" providerId="ADAL" clId="{E7514AE6-77AA-45AE-984D-E748C149A6B4}" dt="2022-08-19T10:14:46.130" v="6776"/>
          <ac:cxnSpMkLst>
            <pc:docMk/>
            <pc:sldMk cId="1445088330" sldId="704"/>
            <ac:cxnSpMk id="14" creationId="{0380191A-98FC-6DF9-2637-E89A8078EC47}"/>
          </ac:cxnSpMkLst>
        </pc:cxnChg>
        <pc:cxnChg chg="mod">
          <ac:chgData name="Alvaro Arenas Pingarron - BAS" userId="523a5efc-320f-455d-9ea4-37721a87b615" providerId="ADAL" clId="{E7514AE6-77AA-45AE-984D-E748C149A6B4}" dt="2022-08-17T11:46:04.367" v="2597" actId="1037"/>
          <ac:cxnSpMkLst>
            <pc:docMk/>
            <pc:sldMk cId="1445088330" sldId="704"/>
            <ac:cxnSpMk id="14" creationId="{652F4BF6-61FA-DFFD-F878-D2159F002B4F}"/>
          </ac:cxnSpMkLst>
        </pc:cxnChg>
        <pc:cxnChg chg="mod">
          <ac:chgData name="Alvaro Arenas Pingarron - BAS" userId="523a5efc-320f-455d-9ea4-37721a87b615" providerId="ADAL" clId="{E7514AE6-77AA-45AE-984D-E748C149A6B4}" dt="2022-08-19T11:25:28.392" v="8809"/>
          <ac:cxnSpMkLst>
            <pc:docMk/>
            <pc:sldMk cId="1445088330" sldId="704"/>
            <ac:cxnSpMk id="20" creationId="{52F2CE0B-29CE-3A67-CF82-1C75D0FEA6F9}"/>
          </ac:cxnSpMkLst>
        </pc:cxnChg>
        <pc:cxnChg chg="add del mod">
          <ac:chgData name="Alvaro Arenas Pingarron - BAS" userId="523a5efc-320f-455d-9ea4-37721a87b615" providerId="ADAL" clId="{E7514AE6-77AA-45AE-984D-E748C149A6B4}" dt="2022-08-17T14:05:03.517" v="4540" actId="478"/>
          <ac:cxnSpMkLst>
            <pc:docMk/>
            <pc:sldMk cId="1445088330" sldId="704"/>
            <ac:cxnSpMk id="20" creationId="{844158CF-993A-C300-777E-1E04E4A4C271}"/>
          </ac:cxnSpMkLst>
        </pc:cxnChg>
        <pc:cxnChg chg="mod">
          <ac:chgData name="Alvaro Arenas Pingarron - BAS" userId="523a5efc-320f-455d-9ea4-37721a87b615" providerId="ADAL" clId="{E7514AE6-77AA-45AE-984D-E748C149A6B4}" dt="2022-08-19T11:25:28.392" v="8809"/>
          <ac:cxnSpMkLst>
            <pc:docMk/>
            <pc:sldMk cId="1445088330" sldId="704"/>
            <ac:cxnSpMk id="21" creationId="{4B99066D-8F55-9D22-28E3-FBF26AC44716}"/>
          </ac:cxnSpMkLst>
        </pc:cxnChg>
        <pc:cxnChg chg="add del mod">
          <ac:chgData name="Alvaro Arenas Pingarron - BAS" userId="523a5efc-320f-455d-9ea4-37721a87b615" providerId="ADAL" clId="{E7514AE6-77AA-45AE-984D-E748C149A6B4}" dt="2022-08-17T14:05:03.517" v="4540" actId="478"/>
          <ac:cxnSpMkLst>
            <pc:docMk/>
            <pc:sldMk cId="1445088330" sldId="704"/>
            <ac:cxnSpMk id="21" creationId="{AA2AA63A-3EDE-D2CC-1DC4-38811A56A060}"/>
          </ac:cxnSpMkLst>
        </pc:cxnChg>
        <pc:cxnChg chg="add del mod">
          <ac:chgData name="Alvaro Arenas Pingarron - BAS" userId="523a5efc-320f-455d-9ea4-37721a87b615" providerId="ADAL" clId="{E7514AE6-77AA-45AE-984D-E748C149A6B4}" dt="2022-08-17T14:05:03.517" v="4540" actId="478"/>
          <ac:cxnSpMkLst>
            <pc:docMk/>
            <pc:sldMk cId="1445088330" sldId="704"/>
            <ac:cxnSpMk id="22" creationId="{4F2590CF-576C-2155-DDD7-CCE87615B373}"/>
          </ac:cxnSpMkLst>
        </pc:cxnChg>
        <pc:cxnChg chg="add del mod">
          <ac:chgData name="Alvaro Arenas Pingarron - BAS" userId="523a5efc-320f-455d-9ea4-37721a87b615" providerId="ADAL" clId="{E7514AE6-77AA-45AE-984D-E748C149A6B4}" dt="2022-08-17T14:05:03.517" v="4540" actId="478"/>
          <ac:cxnSpMkLst>
            <pc:docMk/>
            <pc:sldMk cId="1445088330" sldId="704"/>
            <ac:cxnSpMk id="23" creationId="{8682745F-F2A5-21A7-12C2-08D841AB8D9F}"/>
          </ac:cxnSpMkLst>
        </pc:cxnChg>
        <pc:cxnChg chg="add del mod">
          <ac:chgData name="Alvaro Arenas Pingarron - BAS" userId="523a5efc-320f-455d-9ea4-37721a87b615" providerId="ADAL" clId="{E7514AE6-77AA-45AE-984D-E748C149A6B4}" dt="2022-08-17T14:05:03.517" v="4540" actId="478"/>
          <ac:cxnSpMkLst>
            <pc:docMk/>
            <pc:sldMk cId="1445088330" sldId="704"/>
            <ac:cxnSpMk id="24" creationId="{1F414B4F-2490-BEAE-B4A9-89E67A56B051}"/>
          </ac:cxnSpMkLst>
        </pc:cxnChg>
        <pc:cxnChg chg="add mod">
          <ac:chgData name="Alvaro Arenas Pingarron - BAS" userId="523a5efc-320f-455d-9ea4-37721a87b615" providerId="ADAL" clId="{E7514AE6-77AA-45AE-984D-E748C149A6B4}" dt="2022-08-17T14:05:04.510" v="4541"/>
          <ac:cxnSpMkLst>
            <pc:docMk/>
            <pc:sldMk cId="1445088330" sldId="704"/>
            <ac:cxnSpMk id="29" creationId="{C8D68BC5-03C4-CE7A-C81A-E374DD6EBA5D}"/>
          </ac:cxnSpMkLst>
        </pc:cxnChg>
        <pc:cxnChg chg="add mod">
          <ac:chgData name="Alvaro Arenas Pingarron - BAS" userId="523a5efc-320f-455d-9ea4-37721a87b615" providerId="ADAL" clId="{E7514AE6-77AA-45AE-984D-E748C149A6B4}" dt="2022-08-17T14:05:04.510" v="4541"/>
          <ac:cxnSpMkLst>
            <pc:docMk/>
            <pc:sldMk cId="1445088330" sldId="704"/>
            <ac:cxnSpMk id="31" creationId="{2236A944-A21F-B2B8-977A-BDD3DFD5E67C}"/>
          </ac:cxnSpMkLst>
        </pc:cxnChg>
      </pc:sldChg>
      <pc:sldChg chg="addSp delSp modSp add del mod">
        <pc:chgData name="Alvaro Arenas Pingarron - BAS" userId="523a5efc-320f-455d-9ea4-37721a87b615" providerId="ADAL" clId="{E7514AE6-77AA-45AE-984D-E748C149A6B4}" dt="2022-08-17T12:29:29.485" v="3342" actId="47"/>
        <pc:sldMkLst>
          <pc:docMk/>
          <pc:sldMk cId="3996297863" sldId="705"/>
        </pc:sldMkLst>
        <pc:spChg chg="add mod">
          <ac:chgData name="Alvaro Arenas Pingarron - BAS" userId="523a5efc-320f-455d-9ea4-37721a87b615" providerId="ADAL" clId="{E7514AE6-77AA-45AE-984D-E748C149A6B4}" dt="2022-08-17T12:02:45.117" v="2756"/>
          <ac:spMkLst>
            <pc:docMk/>
            <pc:sldMk cId="3996297863" sldId="705"/>
            <ac:spMk id="23" creationId="{9194B99A-83ED-00B2-E35E-573974FA2AF7}"/>
          </ac:spMkLst>
        </pc:spChg>
        <pc:spChg chg="add mod">
          <ac:chgData name="Alvaro Arenas Pingarron - BAS" userId="523a5efc-320f-455d-9ea4-37721a87b615" providerId="ADAL" clId="{E7514AE6-77AA-45AE-984D-E748C149A6B4}" dt="2022-08-17T12:02:45.117" v="2756"/>
          <ac:spMkLst>
            <pc:docMk/>
            <pc:sldMk cId="3996297863" sldId="705"/>
            <ac:spMk id="24" creationId="{A76E5D56-85F2-55AB-FBD6-4703BA494993}"/>
          </ac:spMkLst>
        </pc:spChg>
        <pc:spChg chg="add del mod">
          <ac:chgData name="Alvaro Arenas Pingarron - BAS" userId="523a5efc-320f-455d-9ea4-37721a87b615" providerId="ADAL" clId="{E7514AE6-77AA-45AE-984D-E748C149A6B4}" dt="2022-08-17T12:04:09.910" v="2762" actId="478"/>
          <ac:spMkLst>
            <pc:docMk/>
            <pc:sldMk cId="3996297863" sldId="705"/>
            <ac:spMk id="26" creationId="{04DB9C0D-FB25-253D-9941-24729A40379D}"/>
          </ac:spMkLst>
        </pc:spChg>
        <pc:spChg chg="add del mod">
          <ac:chgData name="Alvaro Arenas Pingarron - BAS" userId="523a5efc-320f-455d-9ea4-37721a87b615" providerId="ADAL" clId="{E7514AE6-77AA-45AE-984D-E748C149A6B4}" dt="2022-08-17T12:04:09.910" v="2762" actId="478"/>
          <ac:spMkLst>
            <pc:docMk/>
            <pc:sldMk cId="3996297863" sldId="705"/>
            <ac:spMk id="27" creationId="{70DC065B-93DA-FDCA-9D48-5794F8CDEB56}"/>
          </ac:spMkLst>
        </pc:spChg>
        <pc:spChg chg="add del mod">
          <ac:chgData name="Alvaro Arenas Pingarron - BAS" userId="523a5efc-320f-455d-9ea4-37721a87b615" providerId="ADAL" clId="{E7514AE6-77AA-45AE-984D-E748C149A6B4}" dt="2022-08-17T12:04:09.910" v="2762" actId="478"/>
          <ac:spMkLst>
            <pc:docMk/>
            <pc:sldMk cId="3996297863" sldId="705"/>
            <ac:spMk id="28" creationId="{50EE8720-BDE2-8B93-AC37-57591F58F38E}"/>
          </ac:spMkLst>
        </pc:spChg>
        <pc:spChg chg="add mod">
          <ac:chgData name="Alvaro Arenas Pingarron - BAS" userId="523a5efc-320f-455d-9ea4-37721a87b615" providerId="ADAL" clId="{E7514AE6-77AA-45AE-984D-E748C149A6B4}" dt="2022-08-17T12:04:10.764" v="2763"/>
          <ac:spMkLst>
            <pc:docMk/>
            <pc:sldMk cId="3996297863" sldId="705"/>
            <ac:spMk id="30" creationId="{E151F134-4E01-B887-098B-9BE1B8CFA8A7}"/>
          </ac:spMkLst>
        </pc:spChg>
        <pc:spChg chg="add mod">
          <ac:chgData name="Alvaro Arenas Pingarron - BAS" userId="523a5efc-320f-455d-9ea4-37721a87b615" providerId="ADAL" clId="{E7514AE6-77AA-45AE-984D-E748C149A6B4}" dt="2022-08-17T12:04:10.764" v="2763"/>
          <ac:spMkLst>
            <pc:docMk/>
            <pc:sldMk cId="3996297863" sldId="705"/>
            <ac:spMk id="31" creationId="{7ACE960E-7AE8-96F2-F77A-7952F1DCC374}"/>
          </ac:spMkLst>
        </pc:spChg>
        <pc:spChg chg="add mod">
          <ac:chgData name="Alvaro Arenas Pingarron - BAS" userId="523a5efc-320f-455d-9ea4-37721a87b615" providerId="ADAL" clId="{E7514AE6-77AA-45AE-984D-E748C149A6B4}" dt="2022-08-17T12:04:10.764" v="2763"/>
          <ac:spMkLst>
            <pc:docMk/>
            <pc:sldMk cId="3996297863" sldId="705"/>
            <ac:spMk id="32" creationId="{331A07AB-B279-9FCF-71F1-5EBC329ABC38}"/>
          </ac:spMkLst>
        </pc:spChg>
        <pc:spChg chg="del mod">
          <ac:chgData name="Alvaro Arenas Pingarron - BAS" userId="523a5efc-320f-455d-9ea4-37721a87b615" providerId="ADAL" clId="{E7514AE6-77AA-45AE-984D-E748C149A6B4}" dt="2022-08-17T12:02:31.039" v="2752" actId="478"/>
          <ac:spMkLst>
            <pc:docMk/>
            <pc:sldMk cId="3996297863" sldId="705"/>
            <ac:spMk id="50" creationId="{C78696F7-A00D-E08B-BF7D-C495C87FA49F}"/>
          </ac:spMkLst>
        </pc:spChg>
        <pc:spChg chg="del">
          <ac:chgData name="Alvaro Arenas Pingarron - BAS" userId="523a5efc-320f-455d-9ea4-37721a87b615" providerId="ADAL" clId="{E7514AE6-77AA-45AE-984D-E748C149A6B4}" dt="2022-08-17T12:02:28.823" v="2750" actId="478"/>
          <ac:spMkLst>
            <pc:docMk/>
            <pc:sldMk cId="3996297863" sldId="705"/>
            <ac:spMk id="51" creationId="{E42BDF71-8CF4-8518-0B06-CC4AAA6D86FB}"/>
          </ac:spMkLst>
        </pc:spChg>
        <pc:spChg chg="del mod">
          <ac:chgData name="Alvaro Arenas Pingarron - BAS" userId="523a5efc-320f-455d-9ea4-37721a87b615" providerId="ADAL" clId="{E7514AE6-77AA-45AE-984D-E748C149A6B4}" dt="2022-08-17T12:02:34.334" v="2754" actId="478"/>
          <ac:spMkLst>
            <pc:docMk/>
            <pc:sldMk cId="3996297863" sldId="705"/>
            <ac:spMk id="59" creationId="{6C1DDBAB-9F1E-3E63-85F9-3C62217E6303}"/>
          </ac:spMkLst>
        </pc:spChg>
        <pc:spChg chg="del">
          <ac:chgData name="Alvaro Arenas Pingarron - BAS" userId="523a5efc-320f-455d-9ea4-37721a87b615" providerId="ADAL" clId="{E7514AE6-77AA-45AE-984D-E748C149A6B4}" dt="2022-08-17T12:02:36.086" v="2755" actId="478"/>
          <ac:spMkLst>
            <pc:docMk/>
            <pc:sldMk cId="3996297863" sldId="705"/>
            <ac:spMk id="60" creationId="{A832AE77-6F81-4B6C-5C7B-4756C2D0FFD8}"/>
          </ac:spMkLst>
        </pc:spChg>
      </pc:sldChg>
      <pc:sldChg chg="addSp delSp modSp add mod">
        <pc:chgData name="Alvaro Arenas Pingarron - BAS" userId="523a5efc-320f-455d-9ea4-37721a87b615" providerId="ADAL" clId="{E7514AE6-77AA-45AE-984D-E748C149A6B4}" dt="2022-08-19T11:25:08.285" v="8808" actId="1076"/>
        <pc:sldMkLst>
          <pc:docMk/>
          <pc:sldMk cId="1409453736" sldId="706"/>
        </pc:sldMkLst>
        <pc:spChg chg="mod">
          <ac:chgData name="Alvaro Arenas Pingarron - BAS" userId="523a5efc-320f-455d-9ea4-37721a87b615" providerId="ADAL" clId="{E7514AE6-77AA-45AE-984D-E748C149A6B4}" dt="2022-08-17T14:30:03.104" v="4767" actId="20577"/>
          <ac:spMkLst>
            <pc:docMk/>
            <pc:sldMk cId="1409453736" sldId="706"/>
            <ac:spMk id="18" creationId="{36B44EEC-A275-4C4F-88B7-94F73C86F40A}"/>
          </ac:spMkLst>
        </pc:spChg>
        <pc:spChg chg="mod ord">
          <ac:chgData name="Alvaro Arenas Pingarron - BAS" userId="523a5efc-320f-455d-9ea4-37721a87b615" providerId="ADAL" clId="{E7514AE6-77AA-45AE-984D-E748C149A6B4}" dt="2022-08-19T11:24:56.681" v="8807" actId="1076"/>
          <ac:spMkLst>
            <pc:docMk/>
            <pc:sldMk cId="1409453736" sldId="706"/>
            <ac:spMk id="28" creationId="{32F466D1-AC2E-FE4D-A290-1B1518703784}"/>
          </ac:spMkLst>
        </pc:spChg>
        <pc:spChg chg="mod ord">
          <ac:chgData name="Alvaro Arenas Pingarron - BAS" userId="523a5efc-320f-455d-9ea4-37721a87b615" providerId="ADAL" clId="{E7514AE6-77AA-45AE-984D-E748C149A6B4}" dt="2022-08-19T11:25:08.285" v="8808" actId="1076"/>
          <ac:spMkLst>
            <pc:docMk/>
            <pc:sldMk cId="1409453736" sldId="706"/>
            <ac:spMk id="31" creationId="{9F1264B7-995C-B4F2-95F7-98631556CBAB}"/>
          </ac:spMkLst>
        </pc:spChg>
        <pc:spChg chg="mod ord">
          <ac:chgData name="Alvaro Arenas Pingarron - BAS" userId="523a5efc-320f-455d-9ea4-37721a87b615" providerId="ADAL" clId="{E7514AE6-77AA-45AE-984D-E748C149A6B4}" dt="2022-08-17T13:53:21.962" v="4374" actId="2085"/>
          <ac:spMkLst>
            <pc:docMk/>
            <pc:sldMk cId="1409453736" sldId="706"/>
            <ac:spMk id="33" creationId="{444C379B-3C9E-C192-3AAE-4AF270618D90}"/>
          </ac:spMkLst>
        </pc:spChg>
        <pc:spChg chg="mod ord">
          <ac:chgData name="Alvaro Arenas Pingarron - BAS" userId="523a5efc-320f-455d-9ea4-37721a87b615" providerId="ADAL" clId="{E7514AE6-77AA-45AE-984D-E748C149A6B4}" dt="2022-08-17T13:57:02.577" v="4424" actId="12788"/>
          <ac:spMkLst>
            <pc:docMk/>
            <pc:sldMk cId="1409453736" sldId="706"/>
            <ac:spMk id="34" creationId="{07A2DC96-AA8D-178A-3AC7-143D581B49CE}"/>
          </ac:spMkLst>
        </pc:spChg>
        <pc:spChg chg="mod">
          <ac:chgData name="Alvaro Arenas Pingarron - BAS" userId="523a5efc-320f-455d-9ea4-37721a87b615" providerId="ADAL" clId="{E7514AE6-77AA-45AE-984D-E748C149A6B4}" dt="2022-08-17T12:46:22.456" v="3561" actId="14100"/>
          <ac:spMkLst>
            <pc:docMk/>
            <pc:sldMk cId="1409453736" sldId="706"/>
            <ac:spMk id="36" creationId="{5300AEAB-955B-FE7B-2470-703CC6C9DD21}"/>
          </ac:spMkLst>
        </pc:spChg>
        <pc:spChg chg="add mod">
          <ac:chgData name="Alvaro Arenas Pingarron - BAS" userId="523a5efc-320f-455d-9ea4-37721a87b615" providerId="ADAL" clId="{E7514AE6-77AA-45AE-984D-E748C149A6B4}" dt="2022-08-17T13:57:02.577" v="4424" actId="12788"/>
          <ac:spMkLst>
            <pc:docMk/>
            <pc:sldMk cId="1409453736" sldId="706"/>
            <ac:spMk id="39" creationId="{8E590AC0-7B3E-9C73-B32C-7D0D1EDC92C0}"/>
          </ac:spMkLst>
        </pc:spChg>
        <pc:picChg chg="add del mod">
          <ac:chgData name="Alvaro Arenas Pingarron - BAS" userId="523a5efc-320f-455d-9ea4-37721a87b615" providerId="ADAL" clId="{E7514AE6-77AA-45AE-984D-E748C149A6B4}" dt="2022-08-17T12:53:19.815" v="3646" actId="21"/>
          <ac:picMkLst>
            <pc:docMk/>
            <pc:sldMk cId="1409453736" sldId="706"/>
            <ac:picMk id="40" creationId="{208CCDAC-C9D0-7C5C-C16B-1C27006D684D}"/>
          </ac:picMkLst>
        </pc:picChg>
        <pc:cxnChg chg="add mod">
          <ac:chgData name="Alvaro Arenas Pingarron - BAS" userId="523a5efc-320f-455d-9ea4-37721a87b615" providerId="ADAL" clId="{E7514AE6-77AA-45AE-984D-E748C149A6B4}" dt="2022-08-19T10:06:53.387" v="6729" actId="1076"/>
          <ac:cxnSpMkLst>
            <pc:docMk/>
            <pc:sldMk cId="1409453736" sldId="706"/>
            <ac:cxnSpMk id="22" creationId="{0C3E56AB-36BA-56D3-83A4-D39F29B4538A}"/>
          </ac:cxnSpMkLst>
        </pc:cxnChg>
        <pc:cxnChg chg="add del mod">
          <ac:chgData name="Alvaro Arenas Pingarron - BAS" userId="523a5efc-320f-455d-9ea4-37721a87b615" providerId="ADAL" clId="{E7514AE6-77AA-45AE-984D-E748C149A6B4}" dt="2022-08-17T13:52:50.234" v="4360" actId="478"/>
          <ac:cxnSpMkLst>
            <pc:docMk/>
            <pc:sldMk cId="1409453736" sldId="706"/>
            <ac:cxnSpMk id="23" creationId="{ADA13E01-1666-A575-1EE6-93760FEC5234}"/>
          </ac:cxnSpMkLst>
        </pc:cxnChg>
        <pc:cxnChg chg="add mod">
          <ac:chgData name="Alvaro Arenas Pingarron - BAS" userId="523a5efc-320f-455d-9ea4-37721a87b615" providerId="ADAL" clId="{E7514AE6-77AA-45AE-984D-E748C149A6B4}" dt="2022-08-17T13:54:34.983" v="4403" actId="14100"/>
          <ac:cxnSpMkLst>
            <pc:docMk/>
            <pc:sldMk cId="1409453736" sldId="706"/>
            <ac:cxnSpMk id="25" creationId="{6740819D-2443-89FC-FA7A-109153B27526}"/>
          </ac:cxnSpMkLst>
        </pc:cxnChg>
        <pc:cxnChg chg="add del mod">
          <ac:chgData name="Alvaro Arenas Pingarron - BAS" userId="523a5efc-320f-455d-9ea4-37721a87b615" providerId="ADAL" clId="{E7514AE6-77AA-45AE-984D-E748C149A6B4}" dt="2022-08-17T13:54:28.875" v="4398" actId="478"/>
          <ac:cxnSpMkLst>
            <pc:docMk/>
            <pc:sldMk cId="1409453736" sldId="706"/>
            <ac:cxnSpMk id="29" creationId="{CCEFC40D-DDD2-BB4B-DE20-3FD071668854}"/>
          </ac:cxnSpMkLst>
        </pc:cxnChg>
        <pc:cxnChg chg="add mod">
          <ac:chgData name="Alvaro Arenas Pingarron - BAS" userId="523a5efc-320f-455d-9ea4-37721a87b615" providerId="ADAL" clId="{E7514AE6-77AA-45AE-984D-E748C149A6B4}" dt="2022-08-17T14:02:30.856" v="4475" actId="14100"/>
          <ac:cxnSpMkLst>
            <pc:docMk/>
            <pc:sldMk cId="1409453736" sldId="706"/>
            <ac:cxnSpMk id="30" creationId="{A51DE4EB-E2D2-F07A-A00F-49DA7DF279F4}"/>
          </ac:cxnSpMkLst>
        </pc:cxnChg>
        <pc:cxnChg chg="add del mod">
          <ac:chgData name="Alvaro Arenas Pingarron - BAS" userId="523a5efc-320f-455d-9ea4-37721a87b615" providerId="ADAL" clId="{E7514AE6-77AA-45AE-984D-E748C149A6B4}" dt="2022-08-17T13:53:41.820" v="4376" actId="478"/>
          <ac:cxnSpMkLst>
            <pc:docMk/>
            <pc:sldMk cId="1409453736" sldId="706"/>
            <ac:cxnSpMk id="32" creationId="{9C794232-EB7B-BABE-A18C-46AB382F5546}"/>
          </ac:cxnSpMkLst>
        </pc:cxnChg>
        <pc:cxnChg chg="add mod ord">
          <ac:chgData name="Alvaro Arenas Pingarron - BAS" userId="523a5efc-320f-455d-9ea4-37721a87b615" providerId="ADAL" clId="{E7514AE6-77AA-45AE-984D-E748C149A6B4}" dt="2022-08-17T14:02:05.186" v="4470" actId="692"/>
          <ac:cxnSpMkLst>
            <pc:docMk/>
            <pc:sldMk cId="1409453736" sldId="706"/>
            <ac:cxnSpMk id="35" creationId="{08B89343-531C-B485-8D9F-8759CECAD7F3}"/>
          </ac:cxnSpMkLst>
        </pc:cxnChg>
        <pc:cxnChg chg="add del mod">
          <ac:chgData name="Alvaro Arenas Pingarron - BAS" userId="523a5efc-320f-455d-9ea4-37721a87b615" providerId="ADAL" clId="{E7514AE6-77AA-45AE-984D-E748C149A6B4}" dt="2022-08-17T13:51:46.676" v="4349" actId="478"/>
          <ac:cxnSpMkLst>
            <pc:docMk/>
            <pc:sldMk cId="1409453736" sldId="706"/>
            <ac:cxnSpMk id="37" creationId="{F447440E-3568-B0E3-1C6C-E688A750099D}"/>
          </ac:cxnSpMkLst>
        </pc:cxnChg>
        <pc:cxnChg chg="add del mod">
          <ac:chgData name="Alvaro Arenas Pingarron - BAS" userId="523a5efc-320f-455d-9ea4-37721a87b615" providerId="ADAL" clId="{E7514AE6-77AA-45AE-984D-E748C149A6B4}" dt="2022-08-17T14:01:56.564" v="4468" actId="478"/>
          <ac:cxnSpMkLst>
            <pc:docMk/>
            <pc:sldMk cId="1409453736" sldId="706"/>
            <ac:cxnSpMk id="38" creationId="{A70FFF83-572D-89FC-D336-97A75347D87B}"/>
          </ac:cxnSpMkLst>
        </pc:cxnChg>
      </pc:sldChg>
      <pc:sldChg chg="addSp delSp modSp add del mod ord">
        <pc:chgData name="Alvaro Arenas Pingarron - BAS" userId="523a5efc-320f-455d-9ea4-37721a87b615" providerId="ADAL" clId="{E7514AE6-77AA-45AE-984D-E748C149A6B4}" dt="2022-08-19T10:09:14.198" v="6748" actId="47"/>
        <pc:sldMkLst>
          <pc:docMk/>
          <pc:sldMk cId="2764607430" sldId="707"/>
        </pc:sldMkLst>
        <pc:spChg chg="add mod">
          <ac:chgData name="Alvaro Arenas Pingarron - BAS" userId="523a5efc-320f-455d-9ea4-37721a87b615" providerId="ADAL" clId="{E7514AE6-77AA-45AE-984D-E748C149A6B4}" dt="2022-08-17T12:57:24.354" v="3688" actId="12788"/>
          <ac:spMkLst>
            <pc:docMk/>
            <pc:sldMk cId="2764607430" sldId="707"/>
            <ac:spMk id="2" creationId="{6F038B3F-AD97-C730-58D8-EFE66375DB7B}"/>
          </ac:spMkLst>
        </pc:spChg>
        <pc:spChg chg="mod">
          <ac:chgData name="Alvaro Arenas Pingarron - BAS" userId="523a5efc-320f-455d-9ea4-37721a87b615" providerId="ADAL" clId="{E7514AE6-77AA-45AE-984D-E748C149A6B4}" dt="2022-08-17T14:27:33.554" v="4737" actId="20577"/>
          <ac:spMkLst>
            <pc:docMk/>
            <pc:sldMk cId="2764607430" sldId="707"/>
            <ac:spMk id="18" creationId="{36B44EEC-A275-4C4F-88B7-94F73C86F40A}"/>
          </ac:spMkLst>
        </pc:spChg>
        <pc:spChg chg="del">
          <ac:chgData name="Alvaro Arenas Pingarron - BAS" userId="523a5efc-320f-455d-9ea4-37721a87b615" providerId="ADAL" clId="{E7514AE6-77AA-45AE-984D-E748C149A6B4}" dt="2022-08-17T12:10:45.901" v="3138" actId="478"/>
          <ac:spMkLst>
            <pc:docMk/>
            <pc:sldMk cId="2764607430" sldId="707"/>
            <ac:spMk id="23" creationId="{9194B99A-83ED-00B2-E35E-573974FA2AF7}"/>
          </ac:spMkLst>
        </pc:spChg>
        <pc:spChg chg="del">
          <ac:chgData name="Alvaro Arenas Pingarron - BAS" userId="523a5efc-320f-455d-9ea4-37721a87b615" providerId="ADAL" clId="{E7514AE6-77AA-45AE-984D-E748C149A6B4}" dt="2022-08-17T12:10:45.901" v="3138" actId="478"/>
          <ac:spMkLst>
            <pc:docMk/>
            <pc:sldMk cId="2764607430" sldId="707"/>
            <ac:spMk id="24" creationId="{A76E5D56-85F2-55AB-FBD6-4703BA494993}"/>
          </ac:spMkLst>
        </pc:spChg>
        <pc:spChg chg="mod">
          <ac:chgData name="Alvaro Arenas Pingarron - BAS" userId="523a5efc-320f-455d-9ea4-37721a87b615" providerId="ADAL" clId="{E7514AE6-77AA-45AE-984D-E748C149A6B4}" dt="2022-08-17T14:19:07.899" v="4653" actId="1036"/>
          <ac:spMkLst>
            <pc:docMk/>
            <pc:sldMk cId="2764607430" sldId="707"/>
            <ac:spMk id="25" creationId="{4D06BF1F-F886-4654-9697-76561BC4687A}"/>
          </ac:spMkLst>
        </pc:spChg>
        <pc:spChg chg="add del mod">
          <ac:chgData name="Alvaro Arenas Pingarron - BAS" userId="523a5efc-320f-455d-9ea4-37721a87b615" providerId="ADAL" clId="{E7514AE6-77AA-45AE-984D-E748C149A6B4}" dt="2022-08-17T12:20:37.895" v="3283" actId="478"/>
          <ac:spMkLst>
            <pc:docMk/>
            <pc:sldMk cId="2764607430" sldId="707"/>
            <ac:spMk id="26" creationId="{D96CF7AB-1C9B-38E6-6B1B-990E98129B82}"/>
          </ac:spMkLst>
        </pc:spChg>
        <pc:spChg chg="add del mod">
          <ac:chgData name="Alvaro Arenas Pingarron - BAS" userId="523a5efc-320f-455d-9ea4-37721a87b615" providerId="ADAL" clId="{E7514AE6-77AA-45AE-984D-E748C149A6B4}" dt="2022-08-17T12:20:37.895" v="3283" actId="478"/>
          <ac:spMkLst>
            <pc:docMk/>
            <pc:sldMk cId="2764607430" sldId="707"/>
            <ac:spMk id="27" creationId="{058D622D-B247-0527-CB23-8039985C7A0D}"/>
          </ac:spMkLst>
        </pc:spChg>
        <pc:spChg chg="add del mod">
          <ac:chgData name="Alvaro Arenas Pingarron - BAS" userId="523a5efc-320f-455d-9ea4-37721a87b615" providerId="ADAL" clId="{E7514AE6-77AA-45AE-984D-E748C149A6B4}" dt="2022-08-17T12:20:37.895" v="3283" actId="478"/>
          <ac:spMkLst>
            <pc:docMk/>
            <pc:sldMk cId="2764607430" sldId="707"/>
            <ac:spMk id="28" creationId="{1459148A-A944-A5E6-C4E8-F79F3D101D2D}"/>
          </ac:spMkLst>
        </pc:spChg>
        <pc:spChg chg="del">
          <ac:chgData name="Alvaro Arenas Pingarron - BAS" userId="523a5efc-320f-455d-9ea4-37721a87b615" providerId="ADAL" clId="{E7514AE6-77AA-45AE-984D-E748C149A6B4}" dt="2022-08-17T12:10:45.901" v="3138" actId="478"/>
          <ac:spMkLst>
            <pc:docMk/>
            <pc:sldMk cId="2764607430" sldId="707"/>
            <ac:spMk id="30" creationId="{E151F134-4E01-B887-098B-9BE1B8CFA8A7}"/>
          </ac:spMkLst>
        </pc:spChg>
        <pc:spChg chg="del">
          <ac:chgData name="Alvaro Arenas Pingarron - BAS" userId="523a5efc-320f-455d-9ea4-37721a87b615" providerId="ADAL" clId="{E7514AE6-77AA-45AE-984D-E748C149A6B4}" dt="2022-08-17T12:10:45.901" v="3138" actId="478"/>
          <ac:spMkLst>
            <pc:docMk/>
            <pc:sldMk cId="2764607430" sldId="707"/>
            <ac:spMk id="31" creationId="{7ACE960E-7AE8-96F2-F77A-7952F1DCC374}"/>
          </ac:spMkLst>
        </pc:spChg>
        <pc:spChg chg="del">
          <ac:chgData name="Alvaro Arenas Pingarron - BAS" userId="523a5efc-320f-455d-9ea4-37721a87b615" providerId="ADAL" clId="{E7514AE6-77AA-45AE-984D-E748C149A6B4}" dt="2022-08-17T12:10:45.901" v="3138" actId="478"/>
          <ac:spMkLst>
            <pc:docMk/>
            <pc:sldMk cId="2764607430" sldId="707"/>
            <ac:spMk id="32" creationId="{331A07AB-B279-9FCF-71F1-5EBC329ABC38}"/>
          </ac:spMkLst>
        </pc:spChg>
        <pc:spChg chg="add del mod">
          <ac:chgData name="Alvaro Arenas Pingarron - BAS" userId="523a5efc-320f-455d-9ea4-37721a87b615" providerId="ADAL" clId="{E7514AE6-77AA-45AE-984D-E748C149A6B4}" dt="2022-08-17T12:20:37.895" v="3283" actId="478"/>
          <ac:spMkLst>
            <pc:docMk/>
            <pc:sldMk cId="2764607430" sldId="707"/>
            <ac:spMk id="33" creationId="{19F1CE0E-8020-FBCB-04B3-F8E3F4FE7D63}"/>
          </ac:spMkLst>
        </pc:spChg>
        <pc:spChg chg="add del mod">
          <ac:chgData name="Alvaro Arenas Pingarron - BAS" userId="523a5efc-320f-455d-9ea4-37721a87b615" providerId="ADAL" clId="{E7514AE6-77AA-45AE-984D-E748C149A6B4}" dt="2022-08-17T12:20:37.895" v="3283" actId="478"/>
          <ac:spMkLst>
            <pc:docMk/>
            <pc:sldMk cId="2764607430" sldId="707"/>
            <ac:spMk id="34" creationId="{15FB399F-7E9E-003F-E144-BF0861E167BC}"/>
          </ac:spMkLst>
        </pc:spChg>
        <pc:spChg chg="add del mod">
          <ac:chgData name="Alvaro Arenas Pingarron - BAS" userId="523a5efc-320f-455d-9ea4-37721a87b615" providerId="ADAL" clId="{E7514AE6-77AA-45AE-984D-E748C149A6B4}" dt="2022-08-17T12:28:15.312" v="3327" actId="478"/>
          <ac:spMkLst>
            <pc:docMk/>
            <pc:sldMk cId="2764607430" sldId="707"/>
            <ac:spMk id="41" creationId="{098786F8-BF03-06CF-261E-0896A4D5FA86}"/>
          </ac:spMkLst>
        </pc:spChg>
        <pc:spChg chg="add del mod">
          <ac:chgData name="Alvaro Arenas Pingarron - BAS" userId="523a5efc-320f-455d-9ea4-37721a87b615" providerId="ADAL" clId="{E7514AE6-77AA-45AE-984D-E748C149A6B4}" dt="2022-08-17T12:28:15.312" v="3327" actId="478"/>
          <ac:spMkLst>
            <pc:docMk/>
            <pc:sldMk cId="2764607430" sldId="707"/>
            <ac:spMk id="45" creationId="{2784DDFD-3666-2B82-FFF3-DD977D986291}"/>
          </ac:spMkLst>
        </pc:spChg>
        <pc:spChg chg="add del mod">
          <ac:chgData name="Alvaro Arenas Pingarron - BAS" userId="523a5efc-320f-455d-9ea4-37721a87b615" providerId="ADAL" clId="{E7514AE6-77AA-45AE-984D-E748C149A6B4}" dt="2022-08-17T12:28:15.312" v="3327" actId="478"/>
          <ac:spMkLst>
            <pc:docMk/>
            <pc:sldMk cId="2764607430" sldId="707"/>
            <ac:spMk id="46" creationId="{03A4057D-C1AD-6F22-6EE4-EA1A847D9AF6}"/>
          </ac:spMkLst>
        </pc:spChg>
        <pc:spChg chg="add del mod">
          <ac:chgData name="Alvaro Arenas Pingarron - BAS" userId="523a5efc-320f-455d-9ea4-37721a87b615" providerId="ADAL" clId="{E7514AE6-77AA-45AE-984D-E748C149A6B4}" dt="2022-08-17T12:28:15.312" v="3327" actId="478"/>
          <ac:spMkLst>
            <pc:docMk/>
            <pc:sldMk cId="2764607430" sldId="707"/>
            <ac:spMk id="47" creationId="{91C6520A-6F54-0BF9-8045-2FF3ABD40EA4}"/>
          </ac:spMkLst>
        </pc:spChg>
        <pc:spChg chg="add del mod">
          <ac:chgData name="Alvaro Arenas Pingarron - BAS" userId="523a5efc-320f-455d-9ea4-37721a87b615" providerId="ADAL" clId="{E7514AE6-77AA-45AE-984D-E748C149A6B4}" dt="2022-08-17T12:28:15.312" v="3327" actId="478"/>
          <ac:spMkLst>
            <pc:docMk/>
            <pc:sldMk cId="2764607430" sldId="707"/>
            <ac:spMk id="48" creationId="{0CC78D1B-CC3F-DE07-B897-8B91AD9715A2}"/>
          </ac:spMkLst>
        </pc:spChg>
        <pc:spChg chg="add del mod">
          <ac:chgData name="Alvaro Arenas Pingarron - BAS" userId="523a5efc-320f-455d-9ea4-37721a87b615" providerId="ADAL" clId="{E7514AE6-77AA-45AE-984D-E748C149A6B4}" dt="2022-08-17T12:48:39.465" v="3590" actId="478"/>
          <ac:spMkLst>
            <pc:docMk/>
            <pc:sldMk cId="2764607430" sldId="707"/>
            <ac:spMk id="59" creationId="{0EDE5FE1-3286-058A-ABFE-8C2B40C4FF17}"/>
          </ac:spMkLst>
        </pc:spChg>
        <pc:spChg chg="add del mod">
          <ac:chgData name="Alvaro Arenas Pingarron - BAS" userId="523a5efc-320f-455d-9ea4-37721a87b615" providerId="ADAL" clId="{E7514AE6-77AA-45AE-984D-E748C149A6B4}" dt="2022-08-17T12:48:39.465" v="3590" actId="478"/>
          <ac:spMkLst>
            <pc:docMk/>
            <pc:sldMk cId="2764607430" sldId="707"/>
            <ac:spMk id="60" creationId="{13B63716-BC73-5D17-5631-D8B7D3F4F3A3}"/>
          </ac:spMkLst>
        </pc:spChg>
        <pc:spChg chg="add del mod">
          <ac:chgData name="Alvaro Arenas Pingarron - BAS" userId="523a5efc-320f-455d-9ea4-37721a87b615" providerId="ADAL" clId="{E7514AE6-77AA-45AE-984D-E748C149A6B4}" dt="2022-08-17T12:48:39.465" v="3590" actId="478"/>
          <ac:spMkLst>
            <pc:docMk/>
            <pc:sldMk cId="2764607430" sldId="707"/>
            <ac:spMk id="61" creationId="{D1639022-E729-10E1-15D5-3C8D655B36EC}"/>
          </ac:spMkLst>
        </pc:spChg>
        <pc:spChg chg="add del mod">
          <ac:chgData name="Alvaro Arenas Pingarron - BAS" userId="523a5efc-320f-455d-9ea4-37721a87b615" providerId="ADAL" clId="{E7514AE6-77AA-45AE-984D-E748C149A6B4}" dt="2022-08-17T12:48:39.465" v="3590" actId="478"/>
          <ac:spMkLst>
            <pc:docMk/>
            <pc:sldMk cId="2764607430" sldId="707"/>
            <ac:spMk id="62" creationId="{10375E8A-18A5-9F3C-4BC6-7C2E5022FBE8}"/>
          </ac:spMkLst>
        </pc:spChg>
        <pc:spChg chg="add del mod">
          <ac:chgData name="Alvaro Arenas Pingarron - BAS" userId="523a5efc-320f-455d-9ea4-37721a87b615" providerId="ADAL" clId="{E7514AE6-77AA-45AE-984D-E748C149A6B4}" dt="2022-08-17T12:48:39.465" v="3590" actId="478"/>
          <ac:spMkLst>
            <pc:docMk/>
            <pc:sldMk cId="2764607430" sldId="707"/>
            <ac:spMk id="63" creationId="{E593FB6F-3139-A9A3-CE0F-0F1BB2872782}"/>
          </ac:spMkLst>
        </pc:spChg>
        <pc:spChg chg="mod">
          <ac:chgData name="Alvaro Arenas Pingarron - BAS" userId="523a5efc-320f-455d-9ea4-37721a87b615" providerId="ADAL" clId="{E7514AE6-77AA-45AE-984D-E748C149A6B4}" dt="2022-08-17T12:30:32.046" v="3344"/>
          <ac:spMkLst>
            <pc:docMk/>
            <pc:sldMk cId="2764607430" sldId="707"/>
            <ac:spMk id="84" creationId="{5A88A8C5-9A80-18DB-0378-AA23C8DAE7FB}"/>
          </ac:spMkLst>
        </pc:spChg>
        <pc:spChg chg="mod">
          <ac:chgData name="Alvaro Arenas Pingarron - BAS" userId="523a5efc-320f-455d-9ea4-37721a87b615" providerId="ADAL" clId="{E7514AE6-77AA-45AE-984D-E748C149A6B4}" dt="2022-08-17T12:30:32.046" v="3344"/>
          <ac:spMkLst>
            <pc:docMk/>
            <pc:sldMk cId="2764607430" sldId="707"/>
            <ac:spMk id="85" creationId="{C5FF4794-D8EB-C6BC-67BC-87DE99347B1D}"/>
          </ac:spMkLst>
        </pc:spChg>
        <pc:spChg chg="mod">
          <ac:chgData name="Alvaro Arenas Pingarron - BAS" userId="523a5efc-320f-455d-9ea4-37721a87b615" providerId="ADAL" clId="{E7514AE6-77AA-45AE-984D-E748C149A6B4}" dt="2022-08-17T12:30:32.046" v="3344"/>
          <ac:spMkLst>
            <pc:docMk/>
            <pc:sldMk cId="2764607430" sldId="707"/>
            <ac:spMk id="87" creationId="{3FD3568E-2E91-15E0-2567-4626766209E9}"/>
          </ac:spMkLst>
        </pc:spChg>
        <pc:spChg chg="mod">
          <ac:chgData name="Alvaro Arenas Pingarron - BAS" userId="523a5efc-320f-455d-9ea4-37721a87b615" providerId="ADAL" clId="{E7514AE6-77AA-45AE-984D-E748C149A6B4}" dt="2022-08-17T12:30:32.046" v="3344"/>
          <ac:spMkLst>
            <pc:docMk/>
            <pc:sldMk cId="2764607430" sldId="707"/>
            <ac:spMk id="88" creationId="{C9D6F8BC-DB73-796F-599E-4FA1A48486BA}"/>
          </ac:spMkLst>
        </pc:spChg>
        <pc:spChg chg="add del mod">
          <ac:chgData name="Alvaro Arenas Pingarron - BAS" userId="523a5efc-320f-455d-9ea4-37721a87b615" providerId="ADAL" clId="{E7514AE6-77AA-45AE-984D-E748C149A6B4}" dt="2022-08-17T12:33:21.502" v="3360" actId="478"/>
          <ac:spMkLst>
            <pc:docMk/>
            <pc:sldMk cId="2764607430" sldId="707"/>
            <ac:spMk id="90" creationId="{279627D0-71F2-D22A-E06B-A31E50BA596D}"/>
          </ac:spMkLst>
        </pc:spChg>
        <pc:spChg chg="add mod">
          <ac:chgData name="Alvaro Arenas Pingarron - BAS" userId="523a5efc-320f-455d-9ea4-37721a87b615" providerId="ADAL" clId="{E7514AE6-77AA-45AE-984D-E748C149A6B4}" dt="2022-08-17T12:44:38.743" v="3546" actId="14100"/>
          <ac:spMkLst>
            <pc:docMk/>
            <pc:sldMk cId="2764607430" sldId="707"/>
            <ac:spMk id="91" creationId="{875C5F15-BE92-3766-657D-9BE5686D7A73}"/>
          </ac:spMkLst>
        </pc:spChg>
        <pc:spChg chg="add del mod">
          <ac:chgData name="Alvaro Arenas Pingarron - BAS" userId="523a5efc-320f-455d-9ea4-37721a87b615" providerId="ADAL" clId="{E7514AE6-77AA-45AE-984D-E748C149A6B4}" dt="2022-08-17T13:28:09.394" v="3966" actId="478"/>
          <ac:spMkLst>
            <pc:docMk/>
            <pc:sldMk cId="2764607430" sldId="707"/>
            <ac:spMk id="92" creationId="{90121B14-19E1-887F-64EA-2D1AE9514C90}"/>
          </ac:spMkLst>
        </pc:spChg>
        <pc:spChg chg="add del mod">
          <ac:chgData name="Alvaro Arenas Pingarron - BAS" userId="523a5efc-320f-455d-9ea4-37721a87b615" providerId="ADAL" clId="{E7514AE6-77AA-45AE-984D-E748C149A6B4}" dt="2022-08-17T13:28:09.394" v="3966" actId="478"/>
          <ac:spMkLst>
            <pc:docMk/>
            <pc:sldMk cId="2764607430" sldId="707"/>
            <ac:spMk id="93" creationId="{114F49E7-6D3B-270F-949A-FB2E1E582C34}"/>
          </ac:spMkLst>
        </pc:spChg>
        <pc:spChg chg="add del mod">
          <ac:chgData name="Alvaro Arenas Pingarron - BAS" userId="523a5efc-320f-455d-9ea4-37721a87b615" providerId="ADAL" clId="{E7514AE6-77AA-45AE-984D-E748C149A6B4}" dt="2022-08-17T13:28:09.394" v="3966" actId="478"/>
          <ac:spMkLst>
            <pc:docMk/>
            <pc:sldMk cId="2764607430" sldId="707"/>
            <ac:spMk id="94" creationId="{B531B26E-C293-5C72-8660-4B8AD33E4196}"/>
          </ac:spMkLst>
        </pc:spChg>
        <pc:spChg chg="add del mod">
          <ac:chgData name="Alvaro Arenas Pingarron - BAS" userId="523a5efc-320f-455d-9ea4-37721a87b615" providerId="ADAL" clId="{E7514AE6-77AA-45AE-984D-E748C149A6B4}" dt="2022-08-17T13:28:09.394" v="3966" actId="478"/>
          <ac:spMkLst>
            <pc:docMk/>
            <pc:sldMk cId="2764607430" sldId="707"/>
            <ac:spMk id="95" creationId="{D5BB65BB-3689-D3BA-B8D9-9764AD39279C}"/>
          </ac:spMkLst>
        </pc:spChg>
        <pc:spChg chg="add del mod">
          <ac:chgData name="Alvaro Arenas Pingarron - BAS" userId="523a5efc-320f-455d-9ea4-37721a87b615" providerId="ADAL" clId="{E7514AE6-77AA-45AE-984D-E748C149A6B4}" dt="2022-08-17T13:28:09.394" v="3966" actId="478"/>
          <ac:spMkLst>
            <pc:docMk/>
            <pc:sldMk cId="2764607430" sldId="707"/>
            <ac:spMk id="96" creationId="{32DD038B-2B76-3FBC-35D9-B0E7C6C07A7A}"/>
          </ac:spMkLst>
        </pc:spChg>
        <pc:spChg chg="add mod">
          <ac:chgData name="Alvaro Arenas Pingarron - BAS" userId="523a5efc-320f-455d-9ea4-37721a87b615" providerId="ADAL" clId="{E7514AE6-77AA-45AE-984D-E748C149A6B4}" dt="2022-08-17T14:10:41.557" v="4590" actId="207"/>
          <ac:spMkLst>
            <pc:docMk/>
            <pc:sldMk cId="2764607430" sldId="707"/>
            <ac:spMk id="109" creationId="{397DE148-92A2-C7A4-9FA1-55BB8E191433}"/>
          </ac:spMkLst>
        </pc:spChg>
        <pc:spChg chg="add mod">
          <ac:chgData name="Alvaro Arenas Pingarron - BAS" userId="523a5efc-320f-455d-9ea4-37721a87b615" providerId="ADAL" clId="{E7514AE6-77AA-45AE-984D-E748C149A6B4}" dt="2022-08-17T14:10:31.774" v="4588" actId="113"/>
          <ac:spMkLst>
            <pc:docMk/>
            <pc:sldMk cId="2764607430" sldId="707"/>
            <ac:spMk id="110" creationId="{3387859E-A938-A464-DF61-BA95CBCC45BE}"/>
          </ac:spMkLst>
        </pc:spChg>
        <pc:spChg chg="add mod">
          <ac:chgData name="Alvaro Arenas Pingarron - BAS" userId="523a5efc-320f-455d-9ea4-37721a87b615" providerId="ADAL" clId="{E7514AE6-77AA-45AE-984D-E748C149A6B4}" dt="2022-08-17T14:11:39.727" v="4600" actId="207"/>
          <ac:spMkLst>
            <pc:docMk/>
            <pc:sldMk cId="2764607430" sldId="707"/>
            <ac:spMk id="111" creationId="{CD0EE6E7-B61C-81E6-5FAB-99905DFE3E8B}"/>
          </ac:spMkLst>
        </pc:spChg>
        <pc:spChg chg="add mod">
          <ac:chgData name="Alvaro Arenas Pingarron - BAS" userId="523a5efc-320f-455d-9ea4-37721a87b615" providerId="ADAL" clId="{E7514AE6-77AA-45AE-984D-E748C149A6B4}" dt="2022-08-17T14:11:44.550" v="4602" actId="207"/>
          <ac:spMkLst>
            <pc:docMk/>
            <pc:sldMk cId="2764607430" sldId="707"/>
            <ac:spMk id="112" creationId="{3D4F0B51-07F8-4054-3C9B-86CC5E618030}"/>
          </ac:spMkLst>
        </pc:spChg>
        <pc:spChg chg="add mod ord">
          <ac:chgData name="Alvaro Arenas Pingarron - BAS" userId="523a5efc-320f-455d-9ea4-37721a87b615" providerId="ADAL" clId="{E7514AE6-77AA-45AE-984D-E748C149A6B4}" dt="2022-08-17T13:56:03.799" v="4422" actId="692"/>
          <ac:spMkLst>
            <pc:docMk/>
            <pc:sldMk cId="2764607430" sldId="707"/>
            <ac:spMk id="113" creationId="{5E591125-47CE-951F-E50F-7FF31AC34FE8}"/>
          </ac:spMkLst>
        </pc:spChg>
        <pc:spChg chg="add mod ord">
          <ac:chgData name="Alvaro Arenas Pingarron - BAS" userId="523a5efc-320f-455d-9ea4-37721a87b615" providerId="ADAL" clId="{E7514AE6-77AA-45AE-984D-E748C149A6B4}" dt="2022-08-17T13:56:03.799" v="4422" actId="692"/>
          <ac:spMkLst>
            <pc:docMk/>
            <pc:sldMk cId="2764607430" sldId="707"/>
            <ac:spMk id="114" creationId="{73D5E1D1-4355-0109-03D9-51F878B1E8E0}"/>
          </ac:spMkLst>
        </pc:spChg>
        <pc:spChg chg="add mod ord">
          <ac:chgData name="Alvaro Arenas Pingarron - BAS" userId="523a5efc-320f-455d-9ea4-37721a87b615" providerId="ADAL" clId="{E7514AE6-77AA-45AE-984D-E748C149A6B4}" dt="2022-08-17T13:56:03.799" v="4422" actId="692"/>
          <ac:spMkLst>
            <pc:docMk/>
            <pc:sldMk cId="2764607430" sldId="707"/>
            <ac:spMk id="115" creationId="{C9FC5605-6179-741B-A16B-4EF4FF11BAE7}"/>
          </ac:spMkLst>
        </pc:spChg>
        <pc:spChg chg="add mod ord">
          <ac:chgData name="Alvaro Arenas Pingarron - BAS" userId="523a5efc-320f-455d-9ea4-37721a87b615" providerId="ADAL" clId="{E7514AE6-77AA-45AE-984D-E748C149A6B4}" dt="2022-08-17T13:56:03.799" v="4422" actId="692"/>
          <ac:spMkLst>
            <pc:docMk/>
            <pc:sldMk cId="2764607430" sldId="707"/>
            <ac:spMk id="116" creationId="{16FAEEE2-4D6B-6F35-8A10-FFC21BE43457}"/>
          </ac:spMkLst>
        </pc:spChg>
        <pc:spChg chg="add mod">
          <ac:chgData name="Alvaro Arenas Pingarron - BAS" userId="523a5efc-320f-455d-9ea4-37721a87b615" providerId="ADAL" clId="{E7514AE6-77AA-45AE-984D-E748C149A6B4}" dt="2022-08-17T13:28:10.033" v="3967"/>
          <ac:spMkLst>
            <pc:docMk/>
            <pc:sldMk cId="2764607430" sldId="707"/>
            <ac:spMk id="117" creationId="{4F1B4375-FB4C-1FF8-41B9-293FA500E1F5}"/>
          </ac:spMkLst>
        </pc:spChg>
        <pc:spChg chg="add del mod">
          <ac:chgData name="Alvaro Arenas Pingarron - BAS" userId="523a5efc-320f-455d-9ea4-37721a87b615" providerId="ADAL" clId="{E7514AE6-77AA-45AE-984D-E748C149A6B4}" dt="2022-08-17T13:28:34.073" v="3971" actId="478"/>
          <ac:spMkLst>
            <pc:docMk/>
            <pc:sldMk cId="2764607430" sldId="707"/>
            <ac:spMk id="127" creationId="{1E4186D0-D9AB-D822-F66B-C690D4138ECB}"/>
          </ac:spMkLst>
        </pc:spChg>
        <pc:grpChg chg="add del mod">
          <ac:chgData name="Alvaro Arenas Pingarron - BAS" userId="523a5efc-320f-455d-9ea4-37721a87b615" providerId="ADAL" clId="{E7514AE6-77AA-45AE-984D-E748C149A6B4}" dt="2022-08-17T12:58:31.417" v="3705" actId="478"/>
          <ac:grpSpMkLst>
            <pc:docMk/>
            <pc:sldMk cId="2764607430" sldId="707"/>
            <ac:grpSpMk id="83" creationId="{6D8A8845-8FE7-0509-995B-8A3D59C913EB}"/>
          </ac:grpSpMkLst>
        </pc:grpChg>
        <pc:grpChg chg="mod">
          <ac:chgData name="Alvaro Arenas Pingarron - BAS" userId="523a5efc-320f-455d-9ea4-37721a87b615" providerId="ADAL" clId="{E7514AE6-77AA-45AE-984D-E748C149A6B4}" dt="2022-08-17T12:30:32.046" v="3344"/>
          <ac:grpSpMkLst>
            <pc:docMk/>
            <pc:sldMk cId="2764607430" sldId="707"/>
            <ac:grpSpMk id="86" creationId="{8D30FF0B-8ED9-2BD2-AD87-93448D1B3727}"/>
          </ac:grpSpMkLst>
        </pc:grpChg>
        <pc:picChg chg="mod modCrop">
          <ac:chgData name="Alvaro Arenas Pingarron - BAS" userId="523a5efc-320f-455d-9ea4-37721a87b615" providerId="ADAL" clId="{E7514AE6-77AA-45AE-984D-E748C149A6B4}" dt="2022-08-18T12:16:24.809" v="5287" actId="732"/>
          <ac:picMkLst>
            <pc:docMk/>
            <pc:sldMk cId="2764607430" sldId="707"/>
            <ac:picMk id="29" creationId="{1D37C7A1-C18E-31C7-CA1F-E4A483B6D17A}"/>
          </ac:picMkLst>
        </pc:picChg>
        <pc:picChg chg="add mod ord">
          <ac:chgData name="Alvaro Arenas Pingarron - BAS" userId="523a5efc-320f-455d-9ea4-37721a87b615" providerId="ADAL" clId="{E7514AE6-77AA-45AE-984D-E748C149A6B4}" dt="2022-08-17T13:56:23.297" v="4423" actId="166"/>
          <ac:picMkLst>
            <pc:docMk/>
            <pc:sldMk cId="2764607430" sldId="707"/>
            <ac:picMk id="106" creationId="{17A857CC-73E5-7E46-F79F-89B669166A41}"/>
          </ac:picMkLst>
        </pc:picChg>
        <pc:picChg chg="add mod ord">
          <ac:chgData name="Alvaro Arenas Pingarron - BAS" userId="523a5efc-320f-455d-9ea4-37721a87b615" providerId="ADAL" clId="{E7514AE6-77AA-45AE-984D-E748C149A6B4}" dt="2022-08-17T13:56:23.297" v="4423" actId="166"/>
          <ac:picMkLst>
            <pc:docMk/>
            <pc:sldMk cId="2764607430" sldId="707"/>
            <ac:picMk id="107" creationId="{3764DE87-2DB0-EECA-1C7E-5E982E76A8F2}"/>
          </ac:picMkLst>
        </pc:picChg>
        <pc:picChg chg="add mod ord">
          <ac:chgData name="Alvaro Arenas Pingarron - BAS" userId="523a5efc-320f-455d-9ea4-37721a87b615" providerId="ADAL" clId="{E7514AE6-77AA-45AE-984D-E748C149A6B4}" dt="2022-08-17T13:56:23.297" v="4423" actId="166"/>
          <ac:picMkLst>
            <pc:docMk/>
            <pc:sldMk cId="2764607430" sldId="707"/>
            <ac:picMk id="108" creationId="{6E12D8A8-3F75-FEC1-0591-D7E00745A7B7}"/>
          </ac:picMkLst>
        </pc:picChg>
        <pc:cxnChg chg="add del mod">
          <ac:chgData name="Alvaro Arenas Pingarron - BAS" userId="523a5efc-320f-455d-9ea4-37721a87b615" providerId="ADAL" clId="{E7514AE6-77AA-45AE-984D-E748C149A6B4}" dt="2022-08-17T12:20:37.895" v="3283" actId="478"/>
          <ac:cxnSpMkLst>
            <pc:docMk/>
            <pc:sldMk cId="2764607430" sldId="707"/>
            <ac:cxnSpMk id="35" creationId="{DCA2B279-C6D7-6911-B71E-05188905FBF6}"/>
          </ac:cxnSpMkLst>
        </pc:cxnChg>
        <pc:cxnChg chg="add del mod">
          <ac:chgData name="Alvaro Arenas Pingarron - BAS" userId="523a5efc-320f-455d-9ea4-37721a87b615" providerId="ADAL" clId="{E7514AE6-77AA-45AE-984D-E748C149A6B4}" dt="2022-08-17T12:20:37.895" v="3283" actId="478"/>
          <ac:cxnSpMkLst>
            <pc:docMk/>
            <pc:sldMk cId="2764607430" sldId="707"/>
            <ac:cxnSpMk id="36" creationId="{BB1C8A37-195B-622F-CB48-8092E199BDC1}"/>
          </ac:cxnSpMkLst>
        </pc:cxnChg>
        <pc:cxnChg chg="add del mod">
          <ac:chgData name="Alvaro Arenas Pingarron - BAS" userId="523a5efc-320f-455d-9ea4-37721a87b615" providerId="ADAL" clId="{E7514AE6-77AA-45AE-984D-E748C149A6B4}" dt="2022-08-17T12:20:37.895" v="3283" actId="478"/>
          <ac:cxnSpMkLst>
            <pc:docMk/>
            <pc:sldMk cId="2764607430" sldId="707"/>
            <ac:cxnSpMk id="37" creationId="{E12B6736-109B-8DE7-EA1B-AA219CB9A327}"/>
          </ac:cxnSpMkLst>
        </pc:cxnChg>
        <pc:cxnChg chg="add del mod">
          <ac:chgData name="Alvaro Arenas Pingarron - BAS" userId="523a5efc-320f-455d-9ea4-37721a87b615" providerId="ADAL" clId="{E7514AE6-77AA-45AE-984D-E748C149A6B4}" dt="2022-08-17T12:20:37.895" v="3283" actId="478"/>
          <ac:cxnSpMkLst>
            <pc:docMk/>
            <pc:sldMk cId="2764607430" sldId="707"/>
            <ac:cxnSpMk id="38" creationId="{69320469-1380-E708-A3BF-29F58D839C23}"/>
          </ac:cxnSpMkLst>
        </pc:cxnChg>
        <pc:cxnChg chg="add del mod">
          <ac:chgData name="Alvaro Arenas Pingarron - BAS" userId="523a5efc-320f-455d-9ea4-37721a87b615" providerId="ADAL" clId="{E7514AE6-77AA-45AE-984D-E748C149A6B4}" dt="2022-08-17T12:20:37.895" v="3283" actId="478"/>
          <ac:cxnSpMkLst>
            <pc:docMk/>
            <pc:sldMk cId="2764607430" sldId="707"/>
            <ac:cxnSpMk id="39" creationId="{0532463F-A630-6F39-3ACC-DD92C0BAC00E}"/>
          </ac:cxnSpMkLst>
        </pc:cxnChg>
        <pc:cxnChg chg="add del mod">
          <ac:chgData name="Alvaro Arenas Pingarron - BAS" userId="523a5efc-320f-455d-9ea4-37721a87b615" providerId="ADAL" clId="{E7514AE6-77AA-45AE-984D-E748C149A6B4}" dt="2022-08-17T12:20:37.895" v="3283" actId="478"/>
          <ac:cxnSpMkLst>
            <pc:docMk/>
            <pc:sldMk cId="2764607430" sldId="707"/>
            <ac:cxnSpMk id="40" creationId="{C7C34AA1-EFB7-F7E8-3AEA-3333A8239238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49" creationId="{6DA75C1D-0C75-7157-2E77-E1148C7246F3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0" creationId="{6A865B58-8BC0-A008-8F45-D38D2F5137B9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1" creationId="{FA09181E-5A00-6758-825F-9D8E8221E65B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2" creationId="{2BEEE55C-D81F-D942-92D9-AA1494009953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3" creationId="{A9C06F39-E6AE-D794-1EE4-AB32250D5274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4" creationId="{6324F184-069E-B1F2-18E6-1F744886BC8B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5" creationId="{23EC8916-3911-28AA-0BEA-170FD890B4F4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6" creationId="{CB718C1B-3DC5-686D-AEB0-15ECC45E213F}"/>
          </ac:cxnSpMkLst>
        </pc:cxnChg>
        <pc:cxnChg chg="add del mod">
          <ac:chgData name="Alvaro Arenas Pingarron - BAS" userId="523a5efc-320f-455d-9ea4-37721a87b615" providerId="ADAL" clId="{E7514AE6-77AA-45AE-984D-E748C149A6B4}" dt="2022-08-17T12:28:15.312" v="3327" actId="478"/>
          <ac:cxnSpMkLst>
            <pc:docMk/>
            <pc:sldMk cId="2764607430" sldId="707"/>
            <ac:cxnSpMk id="57" creationId="{248185B9-AB04-C19E-8041-DF2ECA3C1DE1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64" creationId="{677A5B81-374F-F3E2-DEFE-D8C4CE234AB1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65" creationId="{3FA45252-A11E-1B3F-FEC3-FCA75714B08F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66" creationId="{0E0071FC-B471-8364-FB33-DD399399AE2B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67" creationId="{BD73B72E-B2A1-EA0A-7250-1FD593E0ED13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68" creationId="{675E7281-A39F-B222-7A64-2ECC0BBFAB59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79" creationId="{81902312-9641-F1FE-9AEE-B12E92A0D712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80" creationId="{B2582B73-9B6B-BCE4-BA88-ECEB3091CC5F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81" creationId="{BB03C172-B94E-6B78-10E1-D2D63EAAB157}"/>
          </ac:cxnSpMkLst>
        </pc:cxnChg>
        <pc:cxnChg chg="add del mod">
          <ac:chgData name="Alvaro Arenas Pingarron - BAS" userId="523a5efc-320f-455d-9ea4-37721a87b615" providerId="ADAL" clId="{E7514AE6-77AA-45AE-984D-E748C149A6B4}" dt="2022-08-17T12:48:39.465" v="3590" actId="478"/>
          <ac:cxnSpMkLst>
            <pc:docMk/>
            <pc:sldMk cId="2764607430" sldId="707"/>
            <ac:cxnSpMk id="82" creationId="{493F82C2-4A69-B4EE-851B-2F4A0D9E40A0}"/>
          </ac:cxnSpMkLst>
        </pc:cxnChg>
        <pc:cxnChg chg="mod">
          <ac:chgData name="Alvaro Arenas Pingarron - BAS" userId="523a5efc-320f-455d-9ea4-37721a87b615" providerId="ADAL" clId="{E7514AE6-77AA-45AE-984D-E748C149A6B4}" dt="2022-08-17T12:30:32.046" v="3344"/>
          <ac:cxnSpMkLst>
            <pc:docMk/>
            <pc:sldMk cId="2764607430" sldId="707"/>
            <ac:cxnSpMk id="89" creationId="{4461A77D-8999-478F-AB83-F9C622F0E464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97" creationId="{F7AA0439-74AE-41B4-0CEF-115A682F19CA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98" creationId="{1058D5DC-F5A1-451E-569F-AD36B6BE887D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99" creationId="{D19F7237-10FA-4C9F-4B8A-9B1D1C093F22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100" creationId="{73F1FC84-D800-8B28-5346-591E42A58FFD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101" creationId="{A8B92ACC-9093-7C2E-D17E-FE65ECDA02FC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102" creationId="{13462610-F677-E9D4-B9BE-B6220AF40312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103" creationId="{EF0D3BA8-72ED-6F48-641E-13B636528ADE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104" creationId="{25C36DA2-CF86-1A47-EAD1-8197D1879F9D}"/>
          </ac:cxnSpMkLst>
        </pc:cxnChg>
        <pc:cxnChg chg="add del mod">
          <ac:chgData name="Alvaro Arenas Pingarron - BAS" userId="523a5efc-320f-455d-9ea4-37721a87b615" providerId="ADAL" clId="{E7514AE6-77AA-45AE-984D-E748C149A6B4}" dt="2022-08-17T13:28:09.394" v="3966" actId="478"/>
          <ac:cxnSpMkLst>
            <pc:docMk/>
            <pc:sldMk cId="2764607430" sldId="707"/>
            <ac:cxnSpMk id="105" creationId="{D7E13EF0-1AE7-E9E5-26DA-DBB73E6F1A3C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09.348" v="4407" actId="478"/>
          <ac:cxnSpMkLst>
            <pc:docMk/>
            <pc:sldMk cId="2764607430" sldId="707"/>
            <ac:cxnSpMk id="118" creationId="{7D37B4CC-A1A0-9AA5-5BD1-B623567E4B63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10.458" v="4408" actId="478"/>
          <ac:cxnSpMkLst>
            <pc:docMk/>
            <pc:sldMk cId="2764607430" sldId="707"/>
            <ac:cxnSpMk id="119" creationId="{55E807B3-4D32-AD09-F62F-DFF0B8F6E672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15.019" v="4412" actId="478"/>
          <ac:cxnSpMkLst>
            <pc:docMk/>
            <pc:sldMk cId="2764607430" sldId="707"/>
            <ac:cxnSpMk id="120" creationId="{7B09C256-8E11-7113-2E05-BFCA8F825506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13.403" v="4411" actId="478"/>
          <ac:cxnSpMkLst>
            <pc:docMk/>
            <pc:sldMk cId="2764607430" sldId="707"/>
            <ac:cxnSpMk id="121" creationId="{13D3EA3B-1184-12DC-147A-7A8D90356102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12.762" v="4410" actId="478"/>
          <ac:cxnSpMkLst>
            <pc:docMk/>
            <pc:sldMk cId="2764607430" sldId="707"/>
            <ac:cxnSpMk id="122" creationId="{7C8814C7-324E-2DEE-801D-5FF898586774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11.587" v="4409" actId="478"/>
          <ac:cxnSpMkLst>
            <pc:docMk/>
            <pc:sldMk cId="2764607430" sldId="707"/>
            <ac:cxnSpMk id="123" creationId="{F959732C-7DA3-6A47-D25B-3EB400EB6537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06.899" v="4405" actId="478"/>
          <ac:cxnSpMkLst>
            <pc:docMk/>
            <pc:sldMk cId="2764607430" sldId="707"/>
            <ac:cxnSpMk id="124" creationId="{9086A778-CC75-B63D-013A-1C72EC66605C}"/>
          </ac:cxnSpMkLst>
        </pc:cxnChg>
        <pc:cxnChg chg="add del mod">
          <ac:chgData name="Alvaro Arenas Pingarron - BAS" userId="523a5efc-320f-455d-9ea4-37721a87b615" providerId="ADAL" clId="{E7514AE6-77AA-45AE-984D-E748C149A6B4}" dt="2022-08-17T13:55:08.322" v="4406" actId="478"/>
          <ac:cxnSpMkLst>
            <pc:docMk/>
            <pc:sldMk cId="2764607430" sldId="707"/>
            <ac:cxnSpMk id="125" creationId="{EE7C5D94-C957-36CF-BA8E-9B7615E9F843}"/>
          </ac:cxnSpMkLst>
        </pc:cxnChg>
        <pc:cxnChg chg="add del mod">
          <ac:chgData name="Alvaro Arenas Pingarron - BAS" userId="523a5efc-320f-455d-9ea4-37721a87b615" providerId="ADAL" clId="{E7514AE6-77AA-45AE-984D-E748C149A6B4}" dt="2022-08-17T14:01:42.084" v="4465" actId="478"/>
          <ac:cxnSpMkLst>
            <pc:docMk/>
            <pc:sldMk cId="2764607430" sldId="707"/>
            <ac:cxnSpMk id="126" creationId="{2E514DB5-34DC-DE6A-EDDA-CCFAE2C644E7}"/>
          </ac:cxnSpMkLst>
        </pc:cxnChg>
        <pc:cxnChg chg="add mod ord">
          <ac:chgData name="Alvaro Arenas Pingarron - BAS" userId="523a5efc-320f-455d-9ea4-37721a87b615" providerId="ADAL" clId="{E7514AE6-77AA-45AE-984D-E748C149A6B4}" dt="2022-08-18T11:39:59.168" v="5154" actId="692"/>
          <ac:cxnSpMkLst>
            <pc:docMk/>
            <pc:sldMk cId="2764607430" sldId="707"/>
            <ac:cxnSpMk id="128" creationId="{FEF6795D-9259-7CD3-566C-AD35D8AA90B3}"/>
          </ac:cxnSpMkLst>
        </pc:cxnChg>
        <pc:cxnChg chg="add mod">
          <ac:chgData name="Alvaro Arenas Pingarron - BAS" userId="523a5efc-320f-455d-9ea4-37721a87b615" providerId="ADAL" clId="{E7514AE6-77AA-45AE-984D-E748C149A6B4}" dt="2022-08-18T11:39:59.168" v="5154" actId="692"/>
          <ac:cxnSpMkLst>
            <pc:docMk/>
            <pc:sldMk cId="2764607430" sldId="707"/>
            <ac:cxnSpMk id="129" creationId="{2139631B-088E-7F71-EED6-CBB96AAF2CB1}"/>
          </ac:cxnSpMkLst>
        </pc:cxnChg>
        <pc:cxnChg chg="add mod">
          <ac:chgData name="Alvaro Arenas Pingarron - BAS" userId="523a5efc-320f-455d-9ea4-37721a87b615" providerId="ADAL" clId="{E7514AE6-77AA-45AE-984D-E748C149A6B4}" dt="2022-08-18T11:39:59.168" v="5154" actId="692"/>
          <ac:cxnSpMkLst>
            <pc:docMk/>
            <pc:sldMk cId="2764607430" sldId="707"/>
            <ac:cxnSpMk id="130" creationId="{44BDE38B-AF83-7B05-CAAF-223200DFC317}"/>
          </ac:cxnSpMkLst>
        </pc:cxnChg>
        <pc:cxnChg chg="add mod">
          <ac:chgData name="Alvaro Arenas Pingarron - BAS" userId="523a5efc-320f-455d-9ea4-37721a87b615" providerId="ADAL" clId="{E7514AE6-77AA-45AE-984D-E748C149A6B4}" dt="2022-08-18T11:39:59.168" v="5154" actId="692"/>
          <ac:cxnSpMkLst>
            <pc:docMk/>
            <pc:sldMk cId="2764607430" sldId="707"/>
            <ac:cxnSpMk id="131" creationId="{360FF335-A2FE-8FDC-9CF9-B26E3315ACA8}"/>
          </ac:cxnSpMkLst>
        </pc:cxnChg>
      </pc:sldChg>
      <pc:sldChg chg="modSp add mod">
        <pc:chgData name="Alvaro Arenas Pingarron - BAS" userId="523a5efc-320f-455d-9ea4-37721a87b615" providerId="ADAL" clId="{E7514AE6-77AA-45AE-984D-E748C149A6B4}" dt="2022-08-17T14:31:44.613" v="4808" actId="20577"/>
        <pc:sldMkLst>
          <pc:docMk/>
          <pc:sldMk cId="894717770" sldId="708"/>
        </pc:sldMkLst>
        <pc:spChg chg="mod">
          <ac:chgData name="Alvaro Arenas Pingarron - BAS" userId="523a5efc-320f-455d-9ea4-37721a87b615" providerId="ADAL" clId="{E7514AE6-77AA-45AE-984D-E748C149A6B4}" dt="2022-08-17T14:31:44.613" v="4808" actId="20577"/>
          <ac:spMkLst>
            <pc:docMk/>
            <pc:sldMk cId="894717770" sldId="708"/>
            <ac:spMk id="6" creationId="{DDF98ADC-CB38-4884-BB0B-5648C0DDA85C}"/>
          </ac:spMkLst>
        </pc:spChg>
      </pc:sldChg>
      <pc:sldChg chg="addSp delSp modSp add mod">
        <pc:chgData name="Alvaro Arenas Pingarron - BAS" userId="523a5efc-320f-455d-9ea4-37721a87b615" providerId="ADAL" clId="{E7514AE6-77AA-45AE-984D-E748C149A6B4}" dt="2022-08-19T15:37:19.068" v="8994" actId="1036"/>
        <pc:sldMkLst>
          <pc:docMk/>
          <pc:sldMk cId="1639703504" sldId="709"/>
        </pc:sldMkLst>
        <pc:spChg chg="del">
          <ac:chgData name="Alvaro Arenas Pingarron - BAS" userId="523a5efc-320f-455d-9ea4-37721a87b615" providerId="ADAL" clId="{E7514AE6-77AA-45AE-984D-E748C149A6B4}" dt="2022-08-17T14:37:27.245" v="4834" actId="478"/>
          <ac:spMkLst>
            <pc:docMk/>
            <pc:sldMk cId="1639703504" sldId="709"/>
            <ac:spMk id="2" creationId="{8D478DB8-32D6-4270-9D86-3DA1881BCA6C}"/>
          </ac:spMkLst>
        </pc:spChg>
        <pc:spChg chg="add mod">
          <ac:chgData name="Alvaro Arenas Pingarron - BAS" userId="523a5efc-320f-455d-9ea4-37721a87b615" providerId="ADAL" clId="{E7514AE6-77AA-45AE-984D-E748C149A6B4}" dt="2022-08-19T11:51:56.226" v="8990" actId="2085"/>
          <ac:spMkLst>
            <pc:docMk/>
            <pc:sldMk cId="1639703504" sldId="709"/>
            <ac:spMk id="4" creationId="{6C6AA1FD-452B-2E59-24CF-13B02E439F9F}"/>
          </ac:spMkLst>
        </pc:spChg>
        <pc:spChg chg="add del mod">
          <ac:chgData name="Alvaro Arenas Pingarron - BAS" userId="523a5efc-320f-455d-9ea4-37721a87b615" providerId="ADAL" clId="{E7514AE6-77AA-45AE-984D-E748C149A6B4}" dt="2022-08-17T14:37:29.518" v="4835" actId="478"/>
          <ac:spMkLst>
            <pc:docMk/>
            <pc:sldMk cId="1639703504" sldId="709"/>
            <ac:spMk id="4" creationId="{EA5B6D9A-A024-59B4-F323-4C183ED383D9}"/>
          </ac:spMkLst>
        </pc:spChg>
        <pc:spChg chg="add mod">
          <ac:chgData name="Alvaro Arenas Pingarron - BAS" userId="523a5efc-320f-455d-9ea4-37721a87b615" providerId="ADAL" clId="{E7514AE6-77AA-45AE-984D-E748C149A6B4}" dt="2022-08-19T11:51:56.226" v="8990" actId="2085"/>
          <ac:spMkLst>
            <pc:docMk/>
            <pc:sldMk cId="1639703504" sldId="709"/>
            <ac:spMk id="5" creationId="{9EE0602C-0AAC-FAB0-ACAA-BC2E94BB661D}"/>
          </ac:spMkLst>
        </pc:spChg>
        <pc:spChg chg="add mod">
          <ac:chgData name="Alvaro Arenas Pingarron - BAS" userId="523a5efc-320f-455d-9ea4-37721a87b615" providerId="ADAL" clId="{E7514AE6-77AA-45AE-984D-E748C149A6B4}" dt="2022-08-19T11:51:56.226" v="8990" actId="2085"/>
          <ac:spMkLst>
            <pc:docMk/>
            <pc:sldMk cId="1639703504" sldId="709"/>
            <ac:spMk id="6" creationId="{3D421F25-46B9-68D5-B86A-2D9D63B470A4}"/>
          </ac:spMkLst>
        </pc:spChg>
        <pc:spChg chg="add del mod">
          <ac:chgData name="Alvaro Arenas Pingarron - BAS" userId="523a5efc-320f-455d-9ea4-37721a87b615" providerId="ADAL" clId="{E7514AE6-77AA-45AE-984D-E748C149A6B4}" dt="2022-08-17T14:37:32.706" v="4837" actId="478"/>
          <ac:spMkLst>
            <pc:docMk/>
            <pc:sldMk cId="1639703504" sldId="709"/>
            <ac:spMk id="6" creationId="{98E87617-1B75-6966-A140-57C478F4E28C}"/>
          </ac:spMkLst>
        </pc:spChg>
        <pc:spChg chg="add mod">
          <ac:chgData name="Alvaro Arenas Pingarron - BAS" userId="523a5efc-320f-455d-9ea4-37721a87b615" providerId="ADAL" clId="{E7514AE6-77AA-45AE-984D-E748C149A6B4}" dt="2022-08-19T15:37:15.524" v="8992" actId="1036"/>
          <ac:spMkLst>
            <pc:docMk/>
            <pc:sldMk cId="1639703504" sldId="709"/>
            <ac:spMk id="7" creationId="{14CF65CB-084D-83A5-AF3F-91ADA3C613F6}"/>
          </ac:spMkLst>
        </pc:spChg>
        <pc:spChg chg="add mod">
          <ac:chgData name="Alvaro Arenas Pingarron - BAS" userId="523a5efc-320f-455d-9ea4-37721a87b615" providerId="ADAL" clId="{E7514AE6-77AA-45AE-984D-E748C149A6B4}" dt="2022-08-19T11:51:56.226" v="8990" actId="2085"/>
          <ac:spMkLst>
            <pc:docMk/>
            <pc:sldMk cId="1639703504" sldId="709"/>
            <ac:spMk id="8" creationId="{0797D1F4-BF01-41A0-01C7-4CA915F109EA}"/>
          </ac:spMkLst>
        </pc:spChg>
        <pc:spChg chg="add del mod">
          <ac:chgData name="Alvaro Arenas Pingarron - BAS" userId="523a5efc-320f-455d-9ea4-37721a87b615" providerId="ADAL" clId="{E7514AE6-77AA-45AE-984D-E748C149A6B4}" dt="2022-08-17T14:37:36.061" v="4839" actId="478"/>
          <ac:spMkLst>
            <pc:docMk/>
            <pc:sldMk cId="1639703504" sldId="709"/>
            <ac:spMk id="8" creationId="{742A517E-55F4-14D8-6944-1FA5E78EEC62}"/>
          </ac:spMkLst>
        </pc:spChg>
        <pc:spChg chg="del">
          <ac:chgData name="Alvaro Arenas Pingarron - BAS" userId="523a5efc-320f-455d-9ea4-37721a87b615" providerId="ADAL" clId="{E7514AE6-77AA-45AE-984D-E748C149A6B4}" dt="2022-08-17T14:37:31.284" v="4836" actId="478"/>
          <ac:spMkLst>
            <pc:docMk/>
            <pc:sldMk cId="1639703504" sldId="709"/>
            <ac:spMk id="9" creationId="{71091DFA-8912-4FC6-9932-DBDD585AF721}"/>
          </ac:spMkLst>
        </pc:spChg>
        <pc:spChg chg="add mod">
          <ac:chgData name="Alvaro Arenas Pingarron - BAS" userId="523a5efc-320f-455d-9ea4-37721a87b615" providerId="ADAL" clId="{E7514AE6-77AA-45AE-984D-E748C149A6B4}" dt="2022-08-19T15:37:15.524" v="8992" actId="1036"/>
          <ac:spMkLst>
            <pc:docMk/>
            <pc:sldMk cId="1639703504" sldId="709"/>
            <ac:spMk id="9" creationId="{DEEBDBBE-43C8-76A2-DA49-3AB67D750C85}"/>
          </ac:spMkLst>
        </pc:spChg>
        <pc:spChg chg="del">
          <ac:chgData name="Alvaro Arenas Pingarron - BAS" userId="523a5efc-320f-455d-9ea4-37721a87b615" providerId="ADAL" clId="{E7514AE6-77AA-45AE-984D-E748C149A6B4}" dt="2022-08-17T14:37:34.484" v="4838" actId="478"/>
          <ac:spMkLst>
            <pc:docMk/>
            <pc:sldMk cId="1639703504" sldId="709"/>
            <ac:spMk id="10" creationId="{746DCC43-31F5-4530-9FA5-F6F70AEB07EC}"/>
          </ac:spMkLst>
        </pc:spChg>
        <pc:spChg chg="mod">
          <ac:chgData name="Alvaro Arenas Pingarron - BAS" userId="523a5efc-320f-455d-9ea4-37721a87b615" providerId="ADAL" clId="{E7514AE6-77AA-45AE-984D-E748C149A6B4}" dt="2022-08-19T10:53:44.254" v="7233"/>
          <ac:spMkLst>
            <pc:docMk/>
            <pc:sldMk cId="1639703504" sldId="709"/>
            <ac:spMk id="16" creationId="{4E6196BD-9360-4A76-BF17-2D2112B530B2}"/>
          </ac:spMkLst>
        </pc:spChg>
        <pc:spChg chg="mod">
          <ac:chgData name="Alvaro Arenas Pingarron - BAS" userId="523a5efc-320f-455d-9ea4-37721a87b615" providerId="ADAL" clId="{E7514AE6-77AA-45AE-984D-E748C149A6B4}" dt="2022-08-19T10:53:44.254" v="7233"/>
          <ac:spMkLst>
            <pc:docMk/>
            <pc:sldMk cId="1639703504" sldId="709"/>
            <ac:spMk id="17" creationId="{3C60E285-09F9-F690-2EFF-54B3ABED056A}"/>
          </ac:spMkLst>
        </pc:spChg>
        <pc:spChg chg="mod">
          <ac:chgData name="Alvaro Arenas Pingarron - BAS" userId="523a5efc-320f-455d-9ea4-37721a87b615" providerId="ADAL" clId="{E7514AE6-77AA-45AE-984D-E748C149A6B4}" dt="2022-08-19T10:53:44.254" v="7233"/>
          <ac:spMkLst>
            <pc:docMk/>
            <pc:sldMk cId="1639703504" sldId="709"/>
            <ac:spMk id="18" creationId="{5BFBCD16-856D-3D76-3D44-E33EE0F89F9A}"/>
          </ac:spMkLst>
        </pc:spChg>
        <pc:spChg chg="add mod ord topLvl">
          <ac:chgData name="Alvaro Arenas Pingarron - BAS" userId="523a5efc-320f-455d-9ea4-37721a87b615" providerId="ADAL" clId="{E7514AE6-77AA-45AE-984D-E748C149A6B4}" dt="2022-08-19T11:27:24.655" v="8816" actId="166"/>
          <ac:spMkLst>
            <pc:docMk/>
            <pc:sldMk cId="1639703504" sldId="709"/>
            <ac:spMk id="35" creationId="{EB18F39D-F45E-C050-BBF9-854DE0EA451C}"/>
          </ac:spMkLst>
        </pc:spChg>
        <pc:grpChg chg="add del mod">
          <ac:chgData name="Alvaro Arenas Pingarron - BAS" userId="523a5efc-320f-455d-9ea4-37721a87b615" providerId="ADAL" clId="{E7514AE6-77AA-45AE-984D-E748C149A6B4}" dt="2022-08-19T10:54:10.166" v="7242" actId="478"/>
          <ac:grpSpMkLst>
            <pc:docMk/>
            <pc:sldMk cId="1639703504" sldId="709"/>
            <ac:grpSpMk id="14" creationId="{89FA210C-4BEA-7407-B8B8-4C6E8ABB69C2}"/>
          </ac:grpSpMkLst>
        </pc:grpChg>
        <pc:grpChg chg="add del mod">
          <ac:chgData name="Alvaro Arenas Pingarron - BAS" userId="523a5efc-320f-455d-9ea4-37721a87b615" providerId="ADAL" clId="{E7514AE6-77AA-45AE-984D-E748C149A6B4}" dt="2022-08-19T11:09:10.596" v="8491" actId="165"/>
          <ac:grpSpMkLst>
            <pc:docMk/>
            <pc:sldMk cId="1639703504" sldId="709"/>
            <ac:grpSpMk id="36" creationId="{48F64F43-F737-D02B-17F1-A75DBC7BACEF}"/>
          </ac:grpSpMkLst>
        </pc:grpChg>
        <pc:grpChg chg="add del mod">
          <ac:chgData name="Alvaro Arenas Pingarron - BAS" userId="523a5efc-320f-455d-9ea4-37721a87b615" providerId="ADAL" clId="{E7514AE6-77AA-45AE-984D-E748C149A6B4}" dt="2022-08-19T11:10:05.612" v="8501" actId="165"/>
          <ac:grpSpMkLst>
            <pc:docMk/>
            <pc:sldMk cId="1639703504" sldId="709"/>
            <ac:grpSpMk id="37" creationId="{CDC93D81-0A6F-8BA0-D407-4103DF642909}"/>
          </ac:grpSpMkLst>
        </pc:grpChg>
        <pc:grpChg chg="add mod">
          <ac:chgData name="Alvaro Arenas Pingarron - BAS" userId="523a5efc-320f-455d-9ea4-37721a87b615" providerId="ADAL" clId="{E7514AE6-77AA-45AE-984D-E748C149A6B4}" dt="2022-08-19T11:11:38.171" v="8516" actId="1076"/>
          <ac:grpSpMkLst>
            <pc:docMk/>
            <pc:sldMk cId="1639703504" sldId="709"/>
            <ac:grpSpMk id="39" creationId="{5AD6D48C-5A56-8380-1503-795E02EA3EE8}"/>
          </ac:grpSpMkLst>
        </pc:grpChg>
        <pc:picChg chg="add del mod">
          <ac:chgData name="Alvaro Arenas Pingarron - BAS" userId="523a5efc-320f-455d-9ea4-37721a87b615" providerId="ADAL" clId="{E7514AE6-77AA-45AE-984D-E748C149A6B4}" dt="2022-08-19T10:54:52.544" v="7254" actId="478"/>
          <ac:picMkLst>
            <pc:docMk/>
            <pc:sldMk cId="1639703504" sldId="709"/>
            <ac:picMk id="10" creationId="{5E77205A-8795-5FD8-F31F-08A7450AFF8D}"/>
          </ac:picMkLst>
        </pc:picChg>
        <pc:picChg chg="add mod">
          <ac:chgData name="Alvaro Arenas Pingarron - BAS" userId="523a5efc-320f-455d-9ea4-37721a87b615" providerId="ADAL" clId="{E7514AE6-77AA-45AE-984D-E748C149A6B4}" dt="2022-08-19T10:51:50.500" v="7225" actId="1036"/>
          <ac:picMkLst>
            <pc:docMk/>
            <pc:sldMk cId="1639703504" sldId="709"/>
            <ac:picMk id="11" creationId="{D9ED74C3-DE72-6633-CA22-2BF130B41D9A}"/>
          </ac:picMkLst>
        </pc:picChg>
        <pc:picChg chg="add mod">
          <ac:chgData name="Alvaro Arenas Pingarron - BAS" userId="523a5efc-320f-455d-9ea4-37721a87b615" providerId="ADAL" clId="{E7514AE6-77AA-45AE-984D-E748C149A6B4}" dt="2022-08-18T08:57:06.480" v="5108"/>
          <ac:picMkLst>
            <pc:docMk/>
            <pc:sldMk cId="1639703504" sldId="709"/>
            <ac:picMk id="12" creationId="{4DCAFFBD-0882-67A2-098E-D378D1FD74D9}"/>
          </ac:picMkLst>
        </pc:picChg>
        <pc:picChg chg="add del mod">
          <ac:chgData name="Alvaro Arenas Pingarron - BAS" userId="523a5efc-320f-455d-9ea4-37721a87b615" providerId="ADAL" clId="{E7514AE6-77AA-45AE-984D-E748C149A6B4}" dt="2022-08-17T14:40:00.622" v="4849" actId="478"/>
          <ac:picMkLst>
            <pc:docMk/>
            <pc:sldMk cId="1639703504" sldId="709"/>
            <ac:picMk id="13" creationId="{2CAB00BA-1AEF-A535-11D2-011B5BDCFE28}"/>
          </ac:picMkLst>
        </pc:picChg>
        <pc:picChg chg="add del mod">
          <ac:chgData name="Alvaro Arenas Pingarron - BAS" userId="523a5efc-320f-455d-9ea4-37721a87b615" providerId="ADAL" clId="{E7514AE6-77AA-45AE-984D-E748C149A6B4}" dt="2022-08-19T10:54:23.949" v="7248" actId="478"/>
          <ac:picMkLst>
            <pc:docMk/>
            <pc:sldMk cId="1639703504" sldId="709"/>
            <ac:picMk id="13" creationId="{D57C32C6-EB56-18EB-7B73-2A0684141787}"/>
          </ac:picMkLst>
        </pc:picChg>
        <pc:picChg chg="mod">
          <ac:chgData name="Alvaro Arenas Pingarron - BAS" userId="523a5efc-320f-455d-9ea4-37721a87b615" providerId="ADAL" clId="{E7514AE6-77AA-45AE-984D-E748C149A6B4}" dt="2022-08-19T10:53:44.254" v="7233"/>
          <ac:picMkLst>
            <pc:docMk/>
            <pc:sldMk cId="1639703504" sldId="709"/>
            <ac:picMk id="20" creationId="{C77BB969-DAA2-2B20-57A2-CDAC69C20818}"/>
          </ac:picMkLst>
        </pc:picChg>
        <pc:picChg chg="add mod">
          <ac:chgData name="Alvaro Arenas Pingarron - BAS" userId="523a5efc-320f-455d-9ea4-37721a87b615" providerId="ADAL" clId="{E7514AE6-77AA-45AE-984D-E748C149A6B4}" dt="2022-08-19T15:37:19.068" v="8994" actId="1036"/>
          <ac:picMkLst>
            <pc:docMk/>
            <pc:sldMk cId="1639703504" sldId="709"/>
            <ac:picMk id="21" creationId="{97773742-A33E-F61C-933C-3F56A1FDDB3F}"/>
          </ac:picMkLst>
        </pc:picChg>
        <pc:picChg chg="add mod">
          <ac:chgData name="Alvaro Arenas Pingarron - BAS" userId="523a5efc-320f-455d-9ea4-37721a87b615" providerId="ADAL" clId="{E7514AE6-77AA-45AE-984D-E748C149A6B4}" dt="2022-08-19T15:37:18.455" v="8993" actId="1036"/>
          <ac:picMkLst>
            <pc:docMk/>
            <pc:sldMk cId="1639703504" sldId="709"/>
            <ac:picMk id="22" creationId="{2416BF53-FB83-87C9-BADB-2A1E3760B11E}"/>
          </ac:picMkLst>
        </pc:picChg>
        <pc:picChg chg="add mod">
          <ac:chgData name="Alvaro Arenas Pingarron - BAS" userId="523a5efc-320f-455d-9ea4-37721a87b615" providerId="ADAL" clId="{E7514AE6-77AA-45AE-984D-E748C149A6B4}" dt="2022-08-19T11:12:56.907" v="8524" actId="1076"/>
          <ac:picMkLst>
            <pc:docMk/>
            <pc:sldMk cId="1639703504" sldId="709"/>
            <ac:picMk id="40" creationId="{0431F8AC-D020-3FDF-EBF0-1122F5EE5BA6}"/>
          </ac:picMkLst>
        </pc:picChg>
        <pc:cxnChg chg="add del mod">
          <ac:chgData name="Alvaro Arenas Pingarron - BAS" userId="523a5efc-320f-455d-9ea4-37721a87b615" providerId="ADAL" clId="{E7514AE6-77AA-45AE-984D-E748C149A6B4}" dt="2022-08-19T11:04:50.770" v="8322" actId="478"/>
          <ac:cxnSpMkLst>
            <pc:docMk/>
            <pc:sldMk cId="1639703504" sldId="709"/>
            <ac:cxnSpMk id="3" creationId="{DD079177-E47A-8F42-99F7-CC3C8EFCD129}"/>
          </ac:cxnSpMkLst>
        </pc:cxnChg>
        <pc:cxnChg chg="mod">
          <ac:chgData name="Alvaro Arenas Pingarron - BAS" userId="523a5efc-320f-455d-9ea4-37721a87b615" providerId="ADAL" clId="{E7514AE6-77AA-45AE-984D-E748C149A6B4}" dt="2022-08-19T10:53:44.254" v="7233"/>
          <ac:cxnSpMkLst>
            <pc:docMk/>
            <pc:sldMk cId="1639703504" sldId="709"/>
            <ac:cxnSpMk id="15" creationId="{A018F361-D469-C4E9-48C7-96B7DD371142}"/>
          </ac:cxnSpMkLst>
        </pc:cxnChg>
        <pc:cxnChg chg="mod">
          <ac:chgData name="Alvaro Arenas Pingarron - BAS" userId="523a5efc-320f-455d-9ea4-37721a87b615" providerId="ADAL" clId="{E7514AE6-77AA-45AE-984D-E748C149A6B4}" dt="2022-08-19T10:53:44.254" v="7233"/>
          <ac:cxnSpMkLst>
            <pc:docMk/>
            <pc:sldMk cId="1639703504" sldId="709"/>
            <ac:cxnSpMk id="19" creationId="{8740288A-9121-6B52-B3B2-F76141792874}"/>
          </ac:cxnSpMkLst>
        </pc:cxnChg>
        <pc:cxnChg chg="add del mod">
          <ac:chgData name="Alvaro Arenas Pingarron - BAS" userId="523a5efc-320f-455d-9ea4-37721a87b615" providerId="ADAL" clId="{E7514AE6-77AA-45AE-984D-E748C149A6B4}" dt="2022-08-19T11:06:45.963" v="8468" actId="478"/>
          <ac:cxnSpMkLst>
            <pc:docMk/>
            <pc:sldMk cId="1639703504" sldId="709"/>
            <ac:cxnSpMk id="23" creationId="{0679A669-3F8D-715D-9639-40169F6C9FA0}"/>
          </ac:cxnSpMkLst>
        </pc:cxnChg>
        <pc:cxnChg chg="add mod ord topLvl">
          <ac:chgData name="Alvaro Arenas Pingarron - BAS" userId="523a5efc-320f-455d-9ea4-37721a87b615" providerId="ADAL" clId="{E7514AE6-77AA-45AE-984D-E748C149A6B4}" dt="2022-08-19T11:10:59.581" v="8509" actId="164"/>
          <ac:cxnSpMkLst>
            <pc:docMk/>
            <pc:sldMk cId="1639703504" sldId="709"/>
            <ac:cxnSpMk id="28" creationId="{61DB948B-97D4-CEBB-B993-B01CAEB01EE9}"/>
          </ac:cxnSpMkLst>
        </pc:cxnChg>
        <pc:cxnChg chg="add del mod">
          <ac:chgData name="Alvaro Arenas Pingarron - BAS" userId="523a5efc-320f-455d-9ea4-37721a87b615" providerId="ADAL" clId="{E7514AE6-77AA-45AE-984D-E748C149A6B4}" dt="2022-08-19T11:05:56.514" v="8453" actId="478"/>
          <ac:cxnSpMkLst>
            <pc:docMk/>
            <pc:sldMk cId="1639703504" sldId="709"/>
            <ac:cxnSpMk id="30" creationId="{E7844A5C-490B-5CA1-2BD9-D6364E3F0CF3}"/>
          </ac:cxnSpMkLst>
        </pc:cxnChg>
        <pc:cxnChg chg="add mod ord topLvl">
          <ac:chgData name="Alvaro Arenas Pingarron - BAS" userId="523a5efc-320f-455d-9ea4-37721a87b615" providerId="ADAL" clId="{E7514AE6-77AA-45AE-984D-E748C149A6B4}" dt="2022-08-19T11:10:59.581" v="8509" actId="164"/>
          <ac:cxnSpMkLst>
            <pc:docMk/>
            <pc:sldMk cId="1639703504" sldId="709"/>
            <ac:cxnSpMk id="34" creationId="{ECDDBE57-78DA-F842-B79B-35D4DFEE641E}"/>
          </ac:cxnSpMkLst>
        </pc:cxnChg>
        <pc:cxnChg chg="add mod">
          <ac:chgData name="Alvaro Arenas Pingarron - BAS" userId="523a5efc-320f-455d-9ea4-37721a87b615" providerId="ADAL" clId="{E7514AE6-77AA-45AE-984D-E748C149A6B4}" dt="2022-08-19T11:11:32.390" v="8515" actId="1076"/>
          <ac:cxnSpMkLst>
            <pc:docMk/>
            <pc:sldMk cId="1639703504" sldId="709"/>
            <ac:cxnSpMk id="38" creationId="{D34DBC7A-1D25-2E13-F842-C62F032BF9EC}"/>
          </ac:cxnSpMkLst>
        </pc:cxnChg>
      </pc:sldChg>
      <pc:sldChg chg="addSp delSp modSp add del mod modAnim">
        <pc:chgData name="Alvaro Arenas Pingarron - BAS" userId="523a5efc-320f-455d-9ea4-37721a87b615" providerId="ADAL" clId="{E7514AE6-77AA-45AE-984D-E748C149A6B4}" dt="2022-08-18T14:28:45.583" v="6555" actId="47"/>
        <pc:sldMkLst>
          <pc:docMk/>
          <pc:sldMk cId="1320070509" sldId="710"/>
        </pc:sldMkLst>
        <pc:spChg chg="mod">
          <ac:chgData name="Alvaro Arenas Pingarron - BAS" userId="523a5efc-320f-455d-9ea4-37721a87b615" providerId="ADAL" clId="{E7514AE6-77AA-45AE-984D-E748C149A6B4}" dt="2022-08-18T13:25:55.983" v="6172" actId="20577"/>
          <ac:spMkLst>
            <pc:docMk/>
            <pc:sldMk cId="1320070509" sldId="710"/>
            <ac:spMk id="6" creationId="{DDF98ADC-CB38-4884-BB0B-5648C0DDA85C}"/>
          </ac:spMkLst>
        </pc:spChg>
        <pc:spChg chg="del">
          <ac:chgData name="Alvaro Arenas Pingarron - BAS" userId="523a5efc-320f-455d-9ea4-37721a87b615" providerId="ADAL" clId="{E7514AE6-77AA-45AE-984D-E748C149A6B4}" dt="2022-08-17T15:16:38.448" v="4859" actId="478"/>
          <ac:spMkLst>
            <pc:docMk/>
            <pc:sldMk cId="1320070509" sldId="710"/>
            <ac:spMk id="15" creationId="{3D8AE67C-F120-6E25-C628-E377B7EEE601}"/>
          </ac:spMkLst>
        </pc:spChg>
        <pc:spChg chg="del">
          <ac:chgData name="Alvaro Arenas Pingarron - BAS" userId="523a5efc-320f-455d-9ea4-37721a87b615" providerId="ADAL" clId="{E7514AE6-77AA-45AE-984D-E748C149A6B4}" dt="2022-08-17T15:16:40.368" v="4860" actId="478"/>
          <ac:spMkLst>
            <pc:docMk/>
            <pc:sldMk cId="1320070509" sldId="710"/>
            <ac:spMk id="16" creationId="{490AB7E8-75D9-96CD-B6DF-038CCFF06404}"/>
          </ac:spMkLst>
        </pc:spChg>
        <pc:spChg chg="mod topLvl">
          <ac:chgData name="Alvaro Arenas Pingarron - BAS" userId="523a5efc-320f-455d-9ea4-37721a87b615" providerId="ADAL" clId="{E7514AE6-77AA-45AE-984D-E748C149A6B4}" dt="2022-08-18T13:34:05.234" v="6244" actId="165"/>
          <ac:spMkLst>
            <pc:docMk/>
            <pc:sldMk cId="1320070509" sldId="710"/>
            <ac:spMk id="21" creationId="{83078299-689E-6C58-90C1-7EC84A8DEA6B}"/>
          </ac:spMkLst>
        </pc:spChg>
        <pc:spChg chg="mod topLvl">
          <ac:chgData name="Alvaro Arenas Pingarron - BAS" userId="523a5efc-320f-455d-9ea4-37721a87b615" providerId="ADAL" clId="{E7514AE6-77AA-45AE-984D-E748C149A6B4}" dt="2022-08-18T13:34:05.234" v="6244" actId="165"/>
          <ac:spMkLst>
            <pc:docMk/>
            <pc:sldMk cId="1320070509" sldId="710"/>
            <ac:spMk id="23" creationId="{A09D15B5-C868-51A2-3601-64586E7D42E3}"/>
          </ac:spMkLst>
        </pc:spChg>
        <pc:spChg chg="del">
          <ac:chgData name="Alvaro Arenas Pingarron - BAS" userId="523a5efc-320f-455d-9ea4-37721a87b615" providerId="ADAL" clId="{E7514AE6-77AA-45AE-984D-E748C149A6B4}" dt="2022-08-17T15:16:36.282" v="4858" actId="478"/>
          <ac:spMkLst>
            <pc:docMk/>
            <pc:sldMk cId="1320070509" sldId="710"/>
            <ac:spMk id="26" creationId="{F30222BD-13E2-547E-0354-BCC5BBFF741E}"/>
          </ac:spMkLst>
        </pc:spChg>
        <pc:spChg chg="del">
          <ac:chgData name="Alvaro Arenas Pingarron - BAS" userId="523a5efc-320f-455d-9ea4-37721a87b615" providerId="ADAL" clId="{E7514AE6-77AA-45AE-984D-E748C149A6B4}" dt="2022-08-17T15:16:36.282" v="4858" actId="478"/>
          <ac:spMkLst>
            <pc:docMk/>
            <pc:sldMk cId="1320070509" sldId="710"/>
            <ac:spMk id="27" creationId="{40077663-6F3F-7999-0AF4-F595D71433EB}"/>
          </ac:spMkLst>
        </pc:spChg>
        <pc:spChg chg="del">
          <ac:chgData name="Alvaro Arenas Pingarron - BAS" userId="523a5efc-320f-455d-9ea4-37721a87b615" providerId="ADAL" clId="{E7514AE6-77AA-45AE-984D-E748C149A6B4}" dt="2022-08-17T15:16:36.282" v="4858" actId="478"/>
          <ac:spMkLst>
            <pc:docMk/>
            <pc:sldMk cId="1320070509" sldId="710"/>
            <ac:spMk id="28" creationId="{F6BCC29A-5570-B111-4A53-5396A9BB8A1A}"/>
          </ac:spMkLst>
        </pc:spChg>
        <pc:spChg chg="del">
          <ac:chgData name="Alvaro Arenas Pingarron - BAS" userId="523a5efc-320f-455d-9ea4-37721a87b615" providerId="ADAL" clId="{E7514AE6-77AA-45AE-984D-E748C149A6B4}" dt="2022-08-17T15:16:36.282" v="4858" actId="478"/>
          <ac:spMkLst>
            <pc:docMk/>
            <pc:sldMk cId="1320070509" sldId="710"/>
            <ac:spMk id="30" creationId="{48A9B357-D51F-4D41-34D2-C53A85FABB89}"/>
          </ac:spMkLst>
        </pc:spChg>
        <pc:spChg chg="del">
          <ac:chgData name="Alvaro Arenas Pingarron - BAS" userId="523a5efc-320f-455d-9ea4-37721a87b615" providerId="ADAL" clId="{E7514AE6-77AA-45AE-984D-E748C149A6B4}" dt="2022-08-17T15:16:36.282" v="4858" actId="478"/>
          <ac:spMkLst>
            <pc:docMk/>
            <pc:sldMk cId="1320070509" sldId="710"/>
            <ac:spMk id="32" creationId="{AB75F639-B2E8-BC58-A433-198CBD43B05B}"/>
          </ac:spMkLst>
        </pc:spChg>
        <pc:spChg chg="del">
          <ac:chgData name="Alvaro Arenas Pingarron - BAS" userId="523a5efc-320f-455d-9ea4-37721a87b615" providerId="ADAL" clId="{E7514AE6-77AA-45AE-984D-E748C149A6B4}" dt="2022-08-17T15:16:36.282" v="4858" actId="478"/>
          <ac:spMkLst>
            <pc:docMk/>
            <pc:sldMk cId="1320070509" sldId="710"/>
            <ac:spMk id="33" creationId="{3E1D31DF-5F18-840F-22FE-CFC87030AD4D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37" creationId="{D26DA913-5819-11DB-B60B-734E832BBF47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38" creationId="{202E4712-F06B-CF16-262A-6C1718177B20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39" creationId="{96639AF4-08E8-7A37-4F9A-B47F2F3619C2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40" creationId="{32F28BC1-871A-26E2-B1EC-98497FCACEC8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42" creationId="{A2CF70CA-8D5D-D47C-7347-171566FD4F65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44" creationId="{034F36E2-3DD6-8882-D4FF-64FA3C3DC0A9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45" creationId="{4C6B598E-10B2-388B-8D5C-D6EAAFDF62D6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46" creationId="{109BF72D-2042-261E-5DF2-7A2ED98361E4}"/>
          </ac:spMkLst>
        </pc:spChg>
        <pc:spChg chg="mod">
          <ac:chgData name="Alvaro Arenas Pingarron - BAS" userId="523a5efc-320f-455d-9ea4-37721a87b615" providerId="ADAL" clId="{E7514AE6-77AA-45AE-984D-E748C149A6B4}" dt="2022-08-18T09:41:41.062" v="5111" actId="165"/>
          <ac:spMkLst>
            <pc:docMk/>
            <pc:sldMk cId="1320070509" sldId="710"/>
            <ac:spMk id="47" creationId="{80947D19-E24F-0D50-0FA6-0F73B9EFD82E}"/>
          </ac:spMkLst>
        </pc:spChg>
        <pc:spChg chg="mod topLvl">
          <ac:chgData name="Alvaro Arenas Pingarron - BAS" userId="523a5efc-320f-455d-9ea4-37721a87b615" providerId="ADAL" clId="{E7514AE6-77AA-45AE-984D-E748C149A6B4}" dt="2022-08-18T09:42:22.967" v="5121" actId="164"/>
          <ac:spMkLst>
            <pc:docMk/>
            <pc:sldMk cId="1320070509" sldId="710"/>
            <ac:spMk id="50" creationId="{79F39AAD-2B3D-E934-5DB9-4BAE0BFD31F1}"/>
          </ac:spMkLst>
        </pc:spChg>
        <pc:spChg chg="add mod">
          <ac:chgData name="Alvaro Arenas Pingarron - BAS" userId="523a5efc-320f-455d-9ea4-37721a87b615" providerId="ADAL" clId="{E7514AE6-77AA-45AE-984D-E748C149A6B4}" dt="2022-08-17T15:26:02.454" v="4998" actId="20577"/>
          <ac:spMkLst>
            <pc:docMk/>
            <pc:sldMk cId="1320070509" sldId="710"/>
            <ac:spMk id="60" creationId="{44DCB723-4674-0FB9-218D-23C88B33CA37}"/>
          </ac:spMkLst>
        </pc:spChg>
        <pc:spChg chg="add mod">
          <ac:chgData name="Alvaro Arenas Pingarron - BAS" userId="523a5efc-320f-455d-9ea4-37721a87b615" providerId="ADAL" clId="{E7514AE6-77AA-45AE-984D-E748C149A6B4}" dt="2022-08-18T13:34:05.234" v="6244" actId="165"/>
          <ac:spMkLst>
            <pc:docMk/>
            <pc:sldMk cId="1320070509" sldId="710"/>
            <ac:spMk id="61" creationId="{959A8213-0395-71B1-240B-3706AC5B0F19}"/>
          </ac:spMkLst>
        </pc:spChg>
        <pc:spChg chg="add del mod">
          <ac:chgData name="Alvaro Arenas Pingarron - BAS" userId="523a5efc-320f-455d-9ea4-37721a87b615" providerId="ADAL" clId="{E7514AE6-77AA-45AE-984D-E748C149A6B4}" dt="2022-08-17T15:21:42.020" v="4957" actId="478"/>
          <ac:spMkLst>
            <pc:docMk/>
            <pc:sldMk cId="1320070509" sldId="710"/>
            <ac:spMk id="62" creationId="{50888AF3-3A28-313A-A03E-76D98A353208}"/>
          </ac:spMkLst>
        </pc:spChg>
        <pc:spChg chg="add mod">
          <ac:chgData name="Alvaro Arenas Pingarron - BAS" userId="523a5efc-320f-455d-9ea4-37721a87b615" providerId="ADAL" clId="{E7514AE6-77AA-45AE-984D-E748C149A6B4}" dt="2022-08-18T09:42:22.967" v="5121" actId="164"/>
          <ac:spMkLst>
            <pc:docMk/>
            <pc:sldMk cId="1320070509" sldId="710"/>
            <ac:spMk id="62" creationId="{6DDEAB52-F0FA-4E14-C4B8-A365C9D3FAC3}"/>
          </ac:spMkLst>
        </pc:spChg>
        <pc:spChg chg="add mod">
          <ac:chgData name="Alvaro Arenas Pingarron - BAS" userId="523a5efc-320f-455d-9ea4-37721a87b615" providerId="ADAL" clId="{E7514AE6-77AA-45AE-984D-E748C149A6B4}" dt="2022-08-17T15:26:18.920" v="5009" actId="20577"/>
          <ac:spMkLst>
            <pc:docMk/>
            <pc:sldMk cId="1320070509" sldId="710"/>
            <ac:spMk id="64" creationId="{D6FDDAAC-B725-1BD2-6A4B-FBBDDDF4FA5D}"/>
          </ac:spMkLst>
        </pc:spChg>
        <pc:grpChg chg="add mod topLvl">
          <ac:chgData name="Alvaro Arenas Pingarron - BAS" userId="523a5efc-320f-455d-9ea4-37721a87b615" providerId="ADAL" clId="{E7514AE6-77AA-45AE-984D-E748C149A6B4}" dt="2022-08-18T13:34:05.234" v="6244" actId="165"/>
          <ac:grpSpMkLst>
            <pc:docMk/>
            <pc:sldMk cId="1320070509" sldId="710"/>
            <ac:grpSpMk id="2" creationId="{2996428D-4562-0D3F-DB20-986B3D6E3170}"/>
          </ac:grpSpMkLst>
        </pc:grpChg>
        <pc:grpChg chg="add del mod">
          <ac:chgData name="Alvaro Arenas Pingarron - BAS" userId="523a5efc-320f-455d-9ea4-37721a87b615" providerId="ADAL" clId="{E7514AE6-77AA-45AE-984D-E748C149A6B4}" dt="2022-08-18T09:41:41.062" v="5111" actId="165"/>
          <ac:grpSpMkLst>
            <pc:docMk/>
            <pc:sldMk cId="1320070509" sldId="710"/>
            <ac:grpSpMk id="3" creationId="{CC5BD3F9-5AD8-E6B1-22C8-2FC91D285325}"/>
          </ac:grpSpMkLst>
        </pc:grpChg>
        <pc:grpChg chg="add del mod">
          <ac:chgData name="Alvaro Arenas Pingarron - BAS" userId="523a5efc-320f-455d-9ea4-37721a87b615" providerId="ADAL" clId="{E7514AE6-77AA-45AE-984D-E748C149A6B4}" dt="2022-08-18T13:34:05.234" v="6244" actId="165"/>
          <ac:grpSpMkLst>
            <pc:docMk/>
            <pc:sldMk cId="1320070509" sldId="710"/>
            <ac:grpSpMk id="4" creationId="{9DE70235-1E75-4ABA-B7C6-F6EDD1CF5C56}"/>
          </ac:grpSpMkLst>
        </pc:grpChg>
        <pc:grpChg chg="add del mod">
          <ac:chgData name="Alvaro Arenas Pingarron - BAS" userId="523a5efc-320f-455d-9ea4-37721a87b615" providerId="ADAL" clId="{E7514AE6-77AA-45AE-984D-E748C149A6B4}" dt="2022-08-18T09:42:14.206" v="5120" actId="165"/>
          <ac:grpSpMkLst>
            <pc:docMk/>
            <pc:sldMk cId="1320070509" sldId="710"/>
            <ac:grpSpMk id="5" creationId="{9F922762-9505-E179-D89C-49B7DD2ECE91}"/>
          </ac:grpSpMkLst>
        </pc:grpChg>
        <pc:grpChg chg="add mod">
          <ac:chgData name="Alvaro Arenas Pingarron - BAS" userId="523a5efc-320f-455d-9ea4-37721a87b615" providerId="ADAL" clId="{E7514AE6-77AA-45AE-984D-E748C149A6B4}" dt="2022-08-18T09:42:30.395" v="5122" actId="164"/>
          <ac:grpSpMkLst>
            <pc:docMk/>
            <pc:sldMk cId="1320070509" sldId="710"/>
            <ac:grpSpMk id="7" creationId="{083B8AE1-4B44-65B9-ECF2-CF750B6E1492}"/>
          </ac:grpSpMkLst>
        </pc:grpChg>
        <pc:grpChg chg="add mod">
          <ac:chgData name="Alvaro Arenas Pingarron - BAS" userId="523a5efc-320f-455d-9ea4-37721a87b615" providerId="ADAL" clId="{E7514AE6-77AA-45AE-984D-E748C149A6B4}" dt="2022-08-18T09:42:33.844" v="5124" actId="1076"/>
          <ac:grpSpMkLst>
            <pc:docMk/>
            <pc:sldMk cId="1320070509" sldId="710"/>
            <ac:grpSpMk id="8" creationId="{0F3EA0DE-3511-604B-4E45-60B06282E05E}"/>
          </ac:grpSpMkLst>
        </pc:grpChg>
        <pc:grpChg chg="add del mod">
          <ac:chgData name="Alvaro Arenas Pingarron - BAS" userId="523a5efc-320f-455d-9ea4-37721a87b615" providerId="ADAL" clId="{E7514AE6-77AA-45AE-984D-E748C149A6B4}" dt="2022-08-17T15:22:31.146" v="4982" actId="165"/>
          <ac:grpSpMkLst>
            <pc:docMk/>
            <pc:sldMk cId="1320070509" sldId="710"/>
            <ac:grpSpMk id="14" creationId="{2F76EA40-6F44-3A9D-A633-B23A86E7DD78}"/>
          </ac:grpSpMkLst>
        </pc:grpChg>
        <pc:grpChg chg="add del mod topLvl">
          <ac:chgData name="Alvaro Arenas Pingarron - BAS" userId="523a5efc-320f-455d-9ea4-37721a87b615" providerId="ADAL" clId="{E7514AE6-77AA-45AE-984D-E748C149A6B4}" dt="2022-08-18T13:34:05.234" v="6244" actId="165"/>
          <ac:grpSpMkLst>
            <pc:docMk/>
            <pc:sldMk cId="1320070509" sldId="710"/>
            <ac:grpSpMk id="17" creationId="{BDFE992A-9C0E-B627-A3C4-DB8156C9DB3A}"/>
          </ac:grpSpMkLst>
        </pc:grpChg>
        <pc:grpChg chg="del mod topLvl">
          <ac:chgData name="Alvaro Arenas Pingarron - BAS" userId="523a5efc-320f-455d-9ea4-37721a87b615" providerId="ADAL" clId="{E7514AE6-77AA-45AE-984D-E748C149A6B4}" dt="2022-08-17T15:22:38.124" v="4983" actId="165"/>
          <ac:grpSpMkLst>
            <pc:docMk/>
            <pc:sldMk cId="1320070509" sldId="710"/>
            <ac:grpSpMk id="18" creationId="{8D8BF3D9-2872-E578-42F5-15B0068CF62F}"/>
          </ac:grpSpMkLst>
        </pc:grpChg>
        <pc:grpChg chg="add del mod">
          <ac:chgData name="Alvaro Arenas Pingarron - BAS" userId="523a5efc-320f-455d-9ea4-37721a87b615" providerId="ADAL" clId="{E7514AE6-77AA-45AE-984D-E748C149A6B4}" dt="2022-08-18T09:41:30.753" v="5109" actId="165"/>
          <ac:grpSpMkLst>
            <pc:docMk/>
            <pc:sldMk cId="1320070509" sldId="710"/>
            <ac:grpSpMk id="24" creationId="{8B22E5B6-A193-0E38-9534-305E530B1B1E}"/>
          </ac:grpSpMkLst>
        </pc:grpChg>
        <pc:grpChg chg="del mod topLvl">
          <ac:chgData name="Alvaro Arenas Pingarron - BAS" userId="523a5efc-320f-455d-9ea4-37721a87b615" providerId="ADAL" clId="{E7514AE6-77AA-45AE-984D-E748C149A6B4}" dt="2022-08-18T09:41:45.471" v="5112" actId="165"/>
          <ac:grpSpMkLst>
            <pc:docMk/>
            <pc:sldMk cId="1320070509" sldId="710"/>
            <ac:grpSpMk id="25" creationId="{F99CF2D5-39EE-00F3-B3DB-AD58196B032D}"/>
          </ac:grpSpMkLst>
        </pc:grpChg>
        <pc:grpChg chg="mod topLvl">
          <ac:chgData name="Alvaro Arenas Pingarron - BAS" userId="523a5efc-320f-455d-9ea4-37721a87b615" providerId="ADAL" clId="{E7514AE6-77AA-45AE-984D-E748C149A6B4}" dt="2022-08-18T09:42:30.395" v="5122" actId="164"/>
          <ac:grpSpMkLst>
            <pc:docMk/>
            <pc:sldMk cId="1320070509" sldId="710"/>
            <ac:grpSpMk id="34" creationId="{38668A0C-E9C0-A7A1-3857-7564618EC2CB}"/>
          </ac:grpSpMkLst>
        </pc:grpChg>
        <pc:grpChg chg="mod">
          <ac:chgData name="Alvaro Arenas Pingarron - BAS" userId="523a5efc-320f-455d-9ea4-37721a87b615" providerId="ADAL" clId="{E7514AE6-77AA-45AE-984D-E748C149A6B4}" dt="2022-08-18T09:41:41.062" v="5111" actId="165"/>
          <ac:grpSpMkLst>
            <pc:docMk/>
            <pc:sldMk cId="1320070509" sldId="710"/>
            <ac:grpSpMk id="35" creationId="{C9F3AFF1-36C6-D07E-5EDB-D146841DA168}"/>
          </ac:grpSpMkLst>
        </pc:grpChg>
        <pc:grpChg chg="mod">
          <ac:chgData name="Alvaro Arenas Pingarron - BAS" userId="523a5efc-320f-455d-9ea4-37721a87b615" providerId="ADAL" clId="{E7514AE6-77AA-45AE-984D-E748C149A6B4}" dt="2022-08-18T09:41:41.062" v="5111" actId="165"/>
          <ac:grpSpMkLst>
            <pc:docMk/>
            <pc:sldMk cId="1320070509" sldId="710"/>
            <ac:grpSpMk id="36" creationId="{5FD0D87A-A6F2-4836-055B-BDFE60DAD3F9}"/>
          </ac:grpSpMkLst>
        </pc:grpChg>
        <pc:grpChg chg="mod">
          <ac:chgData name="Alvaro Arenas Pingarron - BAS" userId="523a5efc-320f-455d-9ea4-37721a87b615" providerId="ADAL" clId="{E7514AE6-77AA-45AE-984D-E748C149A6B4}" dt="2022-08-18T09:41:41.062" v="5111" actId="165"/>
          <ac:grpSpMkLst>
            <pc:docMk/>
            <pc:sldMk cId="1320070509" sldId="710"/>
            <ac:grpSpMk id="43" creationId="{D8721D1D-EDAA-476E-31E1-4278D84E86BC}"/>
          </ac:grpSpMkLst>
        </pc:grpChg>
        <pc:grpChg chg="add mod">
          <ac:chgData name="Alvaro Arenas Pingarron - BAS" userId="523a5efc-320f-455d-9ea4-37721a87b615" providerId="ADAL" clId="{E7514AE6-77AA-45AE-984D-E748C149A6B4}" dt="2022-08-17T15:18:02.870" v="4864" actId="1076"/>
          <ac:grpSpMkLst>
            <pc:docMk/>
            <pc:sldMk cId="1320070509" sldId="710"/>
            <ac:grpSpMk id="51" creationId="{88F5E2A9-D011-7049-E41C-A9DA3C1928ED}"/>
          </ac:grpSpMkLst>
        </pc:grpChg>
        <pc:grpChg chg="add mod">
          <ac:chgData name="Alvaro Arenas Pingarron - BAS" userId="523a5efc-320f-455d-9ea4-37721a87b615" providerId="ADAL" clId="{E7514AE6-77AA-45AE-984D-E748C149A6B4}" dt="2022-08-17T15:18:02.870" v="4864" actId="1076"/>
          <ac:grpSpMkLst>
            <pc:docMk/>
            <pc:sldMk cId="1320070509" sldId="710"/>
            <ac:grpSpMk id="56" creationId="{521569DD-7988-499A-FF0B-FE6AFCD0FE7A}"/>
          </ac:grpSpMkLst>
        </pc:grpChg>
        <pc:picChg chg="del">
          <ac:chgData name="Alvaro Arenas Pingarron - BAS" userId="523a5efc-320f-455d-9ea4-37721a87b615" providerId="ADAL" clId="{E7514AE6-77AA-45AE-984D-E748C149A6B4}" dt="2022-08-17T15:16:33.348" v="4857" actId="478"/>
          <ac:picMkLst>
            <pc:docMk/>
            <pc:sldMk cId="1320070509" sldId="710"/>
            <ac:picMk id="3" creationId="{D4C9A6FC-565A-4BA6-BD47-D1131F62C640}"/>
          </ac:picMkLst>
        </pc:picChg>
        <pc:picChg chg="mod topLvl">
          <ac:chgData name="Alvaro Arenas Pingarron - BAS" userId="523a5efc-320f-455d-9ea4-37721a87b615" providerId="ADAL" clId="{E7514AE6-77AA-45AE-984D-E748C149A6B4}" dt="2022-08-18T13:34:05.234" v="6244" actId="165"/>
          <ac:picMkLst>
            <pc:docMk/>
            <pc:sldMk cId="1320070509" sldId="710"/>
            <ac:picMk id="19" creationId="{2F1808D5-2997-FD7D-63C7-18AFC2359606}"/>
          </ac:picMkLst>
        </pc:picChg>
        <pc:picChg chg="mod topLvl">
          <ac:chgData name="Alvaro Arenas Pingarron - BAS" userId="523a5efc-320f-455d-9ea4-37721a87b615" providerId="ADAL" clId="{E7514AE6-77AA-45AE-984D-E748C149A6B4}" dt="2022-08-18T13:34:05.234" v="6244" actId="165"/>
          <ac:picMkLst>
            <pc:docMk/>
            <pc:sldMk cId="1320070509" sldId="710"/>
            <ac:picMk id="22" creationId="{341A9AE2-53C9-98D8-499D-989BF11D8745}"/>
          </ac:picMkLst>
        </pc:picChg>
        <pc:picChg chg="mod">
          <ac:chgData name="Alvaro Arenas Pingarron - BAS" userId="523a5efc-320f-455d-9ea4-37721a87b615" providerId="ADAL" clId="{E7514AE6-77AA-45AE-984D-E748C149A6B4}" dt="2022-08-18T13:28:54.116" v="6197" actId="1076"/>
          <ac:picMkLst>
            <pc:docMk/>
            <pc:sldMk cId="1320070509" sldId="710"/>
            <ac:picMk id="41" creationId="{1E5670BD-A042-D822-4F66-1181397CC2EF}"/>
          </ac:picMkLst>
        </pc:picChg>
        <pc:picChg chg="mod topLvl">
          <ac:chgData name="Alvaro Arenas Pingarron - BAS" userId="523a5efc-320f-455d-9ea4-37721a87b615" providerId="ADAL" clId="{E7514AE6-77AA-45AE-984D-E748C149A6B4}" dt="2022-08-18T11:55:09.207" v="5210"/>
          <ac:picMkLst>
            <pc:docMk/>
            <pc:sldMk cId="1320070509" sldId="710"/>
            <ac:picMk id="48" creationId="{773280BB-F9DD-6503-8150-F0C066B68EE4}"/>
          </ac:picMkLst>
        </pc:picChg>
        <pc:picChg chg="mod">
          <ac:chgData name="Alvaro Arenas Pingarron - BAS" userId="523a5efc-320f-455d-9ea4-37721a87b615" providerId="ADAL" clId="{E7514AE6-77AA-45AE-984D-E748C149A6B4}" dt="2022-08-17T15:17:56.563" v="4863"/>
          <ac:picMkLst>
            <pc:docMk/>
            <pc:sldMk cId="1320070509" sldId="710"/>
            <ac:picMk id="52" creationId="{519B43D0-4064-F248-5728-93EFF212BF6A}"/>
          </ac:picMkLst>
        </pc:picChg>
        <pc:picChg chg="mod">
          <ac:chgData name="Alvaro Arenas Pingarron - BAS" userId="523a5efc-320f-455d-9ea4-37721a87b615" providerId="ADAL" clId="{E7514AE6-77AA-45AE-984D-E748C149A6B4}" dt="2022-08-18T11:55:45.453" v="5219"/>
          <ac:picMkLst>
            <pc:docMk/>
            <pc:sldMk cId="1320070509" sldId="710"/>
            <ac:picMk id="53" creationId="{B7E7BFF4-CD54-99FC-0845-4FB2A018B2BA}"/>
          </ac:picMkLst>
        </pc:picChg>
        <pc:picChg chg="mod">
          <ac:chgData name="Alvaro Arenas Pingarron - BAS" userId="523a5efc-320f-455d-9ea4-37721a87b615" providerId="ADAL" clId="{E7514AE6-77AA-45AE-984D-E748C149A6B4}" dt="2022-08-17T15:17:56.563" v="4863"/>
          <ac:picMkLst>
            <pc:docMk/>
            <pc:sldMk cId="1320070509" sldId="710"/>
            <ac:picMk id="54" creationId="{51AAF2E9-E000-254F-4D9A-5880A9077020}"/>
          </ac:picMkLst>
        </pc:picChg>
        <pc:picChg chg="mod">
          <ac:chgData name="Alvaro Arenas Pingarron - BAS" userId="523a5efc-320f-455d-9ea4-37721a87b615" providerId="ADAL" clId="{E7514AE6-77AA-45AE-984D-E748C149A6B4}" dt="2022-08-17T15:17:56.563" v="4863"/>
          <ac:picMkLst>
            <pc:docMk/>
            <pc:sldMk cId="1320070509" sldId="710"/>
            <ac:picMk id="55" creationId="{6F899DBA-2681-B4FA-E6C7-5053AFB8D7CC}"/>
          </ac:picMkLst>
        </pc:picChg>
        <pc:picChg chg="mod">
          <ac:chgData name="Alvaro Arenas Pingarron - BAS" userId="523a5efc-320f-455d-9ea4-37721a87b615" providerId="ADAL" clId="{E7514AE6-77AA-45AE-984D-E748C149A6B4}" dt="2022-08-18T11:55:35.024" v="5213"/>
          <ac:picMkLst>
            <pc:docMk/>
            <pc:sldMk cId="1320070509" sldId="710"/>
            <ac:picMk id="57" creationId="{9F12BDDB-33CA-56F5-D928-2B8BBC1DDC05}"/>
          </ac:picMkLst>
        </pc:picChg>
        <pc:picChg chg="mod">
          <ac:chgData name="Alvaro Arenas Pingarron - BAS" userId="523a5efc-320f-455d-9ea4-37721a87b615" providerId="ADAL" clId="{E7514AE6-77AA-45AE-984D-E748C149A6B4}" dt="2022-08-17T15:17:56.563" v="4863"/>
          <ac:picMkLst>
            <pc:docMk/>
            <pc:sldMk cId="1320070509" sldId="710"/>
            <ac:picMk id="58" creationId="{15059143-E875-D1D5-4F69-BFFF9EC46B95}"/>
          </ac:picMkLst>
        </pc:picChg>
        <pc:picChg chg="mod">
          <ac:chgData name="Alvaro Arenas Pingarron - BAS" userId="523a5efc-320f-455d-9ea4-37721a87b615" providerId="ADAL" clId="{E7514AE6-77AA-45AE-984D-E748C149A6B4}" dt="2022-08-17T15:17:56.563" v="4863"/>
          <ac:picMkLst>
            <pc:docMk/>
            <pc:sldMk cId="1320070509" sldId="710"/>
            <ac:picMk id="59" creationId="{B7B4F99A-AEEA-BAD4-11CA-C9F3AE52B1B7}"/>
          </ac:picMkLst>
        </pc:picChg>
        <pc:cxnChg chg="mod topLvl">
          <ac:chgData name="Alvaro Arenas Pingarron - BAS" userId="523a5efc-320f-455d-9ea4-37721a87b615" providerId="ADAL" clId="{E7514AE6-77AA-45AE-984D-E748C149A6B4}" dt="2022-08-18T13:34:05.234" v="6244" actId="165"/>
          <ac:cxnSpMkLst>
            <pc:docMk/>
            <pc:sldMk cId="1320070509" sldId="710"/>
            <ac:cxnSpMk id="20" creationId="{903368A2-BEE2-619B-C123-2BABA1044175}"/>
          </ac:cxnSpMkLst>
        </pc:cxnChg>
        <pc:cxnChg chg="del">
          <ac:chgData name="Alvaro Arenas Pingarron - BAS" userId="523a5efc-320f-455d-9ea4-37721a87b615" providerId="ADAL" clId="{E7514AE6-77AA-45AE-984D-E748C149A6B4}" dt="2022-08-17T15:16:36.282" v="4858" actId="478"/>
          <ac:cxnSpMkLst>
            <pc:docMk/>
            <pc:sldMk cId="1320070509" sldId="710"/>
            <ac:cxnSpMk id="29" creationId="{C8D68BC5-03C4-CE7A-C81A-E374DD6EBA5D}"/>
          </ac:cxnSpMkLst>
        </pc:cxnChg>
        <pc:cxnChg chg="del">
          <ac:chgData name="Alvaro Arenas Pingarron - BAS" userId="523a5efc-320f-455d-9ea4-37721a87b615" providerId="ADAL" clId="{E7514AE6-77AA-45AE-984D-E748C149A6B4}" dt="2022-08-17T15:16:36.282" v="4858" actId="478"/>
          <ac:cxnSpMkLst>
            <pc:docMk/>
            <pc:sldMk cId="1320070509" sldId="710"/>
            <ac:cxnSpMk id="31" creationId="{2236A944-A21F-B2B8-977A-BDD3DFD5E67C}"/>
          </ac:cxnSpMkLst>
        </pc:cxnChg>
        <pc:cxnChg chg="mod topLvl">
          <ac:chgData name="Alvaro Arenas Pingarron - BAS" userId="523a5efc-320f-455d-9ea4-37721a87b615" providerId="ADAL" clId="{E7514AE6-77AA-45AE-984D-E748C149A6B4}" dt="2022-08-18T09:42:14.206" v="5120" actId="165"/>
          <ac:cxnSpMkLst>
            <pc:docMk/>
            <pc:sldMk cId="1320070509" sldId="710"/>
            <ac:cxnSpMk id="49" creationId="{71B3D2AA-033B-1288-878A-B435A532FD5E}"/>
          </ac:cxnSpMkLst>
        </pc:cxnChg>
        <pc:cxnChg chg="add mod">
          <ac:chgData name="Alvaro Arenas Pingarron - BAS" userId="523a5efc-320f-455d-9ea4-37721a87b615" providerId="ADAL" clId="{E7514AE6-77AA-45AE-984D-E748C149A6B4}" dt="2022-08-18T13:34:05.234" v="6244" actId="165"/>
          <ac:cxnSpMkLst>
            <pc:docMk/>
            <pc:sldMk cId="1320070509" sldId="710"/>
            <ac:cxnSpMk id="63" creationId="{D212BF76-EA54-5B83-28C3-03D913F5C8B1}"/>
          </ac:cxnSpMkLst>
        </pc:cxnChg>
      </pc:sldChg>
      <pc:sldChg chg="add del">
        <pc:chgData name="Alvaro Arenas Pingarron - BAS" userId="523a5efc-320f-455d-9ea4-37721a87b615" providerId="ADAL" clId="{E7514AE6-77AA-45AE-984D-E748C149A6B4}" dt="2022-08-17T15:16:47.418" v="4862" actId="47"/>
        <pc:sldMkLst>
          <pc:docMk/>
          <pc:sldMk cId="2112450754" sldId="711"/>
        </pc:sldMkLst>
      </pc:sldChg>
      <pc:sldChg chg="add del">
        <pc:chgData name="Alvaro Arenas Pingarron - BAS" userId="523a5efc-320f-455d-9ea4-37721a87b615" providerId="ADAL" clId="{E7514AE6-77AA-45AE-984D-E748C149A6B4}" dt="2022-08-17T15:18:54.031" v="4917" actId="47"/>
        <pc:sldMkLst>
          <pc:docMk/>
          <pc:sldMk cId="3939219485" sldId="712"/>
        </pc:sldMkLst>
      </pc:sldChg>
      <pc:sldChg chg="addSp delSp modSp add mod delAnim modAnim">
        <pc:chgData name="Alvaro Arenas Pingarron - BAS" userId="523a5efc-320f-455d-9ea4-37721a87b615" providerId="ADAL" clId="{E7514AE6-77AA-45AE-984D-E748C149A6B4}" dt="2022-08-18T14:28:28.498" v="6554" actId="1037"/>
        <pc:sldMkLst>
          <pc:docMk/>
          <pc:sldMk cId="2499708103" sldId="713"/>
        </pc:sldMkLst>
        <pc:spChg chg="mod">
          <ac:chgData name="Alvaro Arenas Pingarron - BAS" userId="523a5efc-320f-455d-9ea4-37721a87b615" providerId="ADAL" clId="{E7514AE6-77AA-45AE-984D-E748C149A6B4}" dt="2022-08-18T13:25:48.289" v="6171" actId="20577"/>
          <ac:spMkLst>
            <pc:docMk/>
            <pc:sldMk cId="2499708103" sldId="713"/>
            <ac:spMk id="6" creationId="{DDF98ADC-CB38-4884-BB0B-5648C0DDA85C}"/>
          </ac:spMkLst>
        </pc:spChg>
        <pc:spChg chg="mod ord topLvl">
          <ac:chgData name="Alvaro Arenas Pingarron - BAS" userId="523a5efc-320f-455d-9ea4-37721a87b615" providerId="ADAL" clId="{E7514AE6-77AA-45AE-984D-E748C149A6B4}" dt="2022-08-18T14:15:57.993" v="6422" actId="164"/>
          <ac:spMkLst>
            <pc:docMk/>
            <pc:sldMk cId="2499708103" sldId="713"/>
            <ac:spMk id="63" creationId="{1B4B3C11-2DD2-B32F-846E-40E7406AF313}"/>
          </ac:spMkLst>
        </pc:spChg>
        <pc:spChg chg="mod ord topLvl">
          <ac:chgData name="Alvaro Arenas Pingarron - BAS" userId="523a5efc-320f-455d-9ea4-37721a87b615" providerId="ADAL" clId="{E7514AE6-77AA-45AE-984D-E748C149A6B4}" dt="2022-08-18T14:15:57.993" v="6422" actId="164"/>
          <ac:spMkLst>
            <pc:docMk/>
            <pc:sldMk cId="2499708103" sldId="713"/>
            <ac:spMk id="64" creationId="{204919AD-0725-6DD5-771E-409075BD167E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67" creationId="{799A9696-5B42-6EFF-F023-229D259BADD9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68" creationId="{B0550B64-8F53-67A3-1C71-5D34F776EB9E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69" creationId="{778CAD01-D88C-FF6D-4CBF-A01D2E615E99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0" creationId="{304F8E80-F551-5E3A-1888-E916E2639164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1" creationId="{20623A00-8504-AEA8-AC28-E03F87602FC0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2" creationId="{CE26E9DB-D5DB-166F-1211-81B731F11474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3" creationId="{DA9DAB45-C541-7131-48C1-ED4D319C8091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4" creationId="{F992705D-4E4B-EB48-AC8E-8FE35C1CE9CD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5" creationId="{85C40334-4C39-6674-0986-CA94BE87356B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6" creationId="{CD86D571-179A-067D-A165-82AE2CBD8E97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7" creationId="{DF85C87B-16ED-EB36-AB87-8F61480DAEAE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78" creationId="{FE6E6EE2-0086-6BED-F7FA-FF440725206B}"/>
          </ac:spMkLst>
        </pc:spChg>
        <pc:spChg chg="del mod">
          <ac:chgData name="Alvaro Arenas Pingarron - BAS" userId="523a5efc-320f-455d-9ea4-37721a87b615" providerId="ADAL" clId="{E7514AE6-77AA-45AE-984D-E748C149A6B4}" dt="2022-08-18T13:25:22.605" v="6169" actId="478"/>
          <ac:spMkLst>
            <pc:docMk/>
            <pc:sldMk cId="2499708103" sldId="713"/>
            <ac:spMk id="79" creationId="{4946A02F-4C84-3C8A-3528-443DAC006235}"/>
          </ac:spMkLst>
        </pc:spChg>
        <pc:spChg chg="del mod">
          <ac:chgData name="Alvaro Arenas Pingarron - BAS" userId="523a5efc-320f-455d-9ea4-37721a87b615" providerId="ADAL" clId="{E7514AE6-77AA-45AE-984D-E748C149A6B4}" dt="2022-08-18T13:25:24.701" v="6170" actId="478"/>
          <ac:spMkLst>
            <pc:docMk/>
            <pc:sldMk cId="2499708103" sldId="713"/>
            <ac:spMk id="80" creationId="{B9F3FA47-8CF2-1B6B-C734-09782F866BE4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81" creationId="{9821D395-8C86-2F72-A2BC-2676E5B2572C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82" creationId="{1A428CC7-5B03-7764-0417-BE8FCA52A7EE}"/>
          </ac:spMkLst>
        </pc:spChg>
        <pc:spChg chg="mod topLvl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83" creationId="{C421D0CD-506C-86AC-AA8F-502A0ED6C9AE}"/>
          </ac:spMkLst>
        </pc:spChg>
        <pc:spChg chg="mod topLvl">
          <ac:chgData name="Alvaro Arenas Pingarron - BAS" userId="523a5efc-320f-455d-9ea4-37721a87b615" providerId="ADAL" clId="{E7514AE6-77AA-45AE-984D-E748C149A6B4}" dt="2022-08-18T14:16:29.754" v="6427" actId="164"/>
          <ac:spMkLst>
            <pc:docMk/>
            <pc:sldMk cId="2499708103" sldId="713"/>
            <ac:spMk id="88" creationId="{85424897-7988-9B25-9BCB-A372A66BAEA9}"/>
          </ac:spMkLst>
        </pc:spChg>
        <pc:spChg chg="mod topLvl">
          <ac:chgData name="Alvaro Arenas Pingarron - BAS" userId="523a5efc-320f-455d-9ea4-37721a87b615" providerId="ADAL" clId="{E7514AE6-77AA-45AE-984D-E748C149A6B4}" dt="2022-08-18T14:16:29.754" v="6427" actId="164"/>
          <ac:spMkLst>
            <pc:docMk/>
            <pc:sldMk cId="2499708103" sldId="713"/>
            <ac:spMk id="89" creationId="{BAE7A1C6-C396-F2DA-05F0-02463BABCE92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1" creationId="{75C5E7D4-AD43-5F0F-4EAF-1E9BFF9F445E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2" creationId="{F0B744AE-81E6-EE4B-1FEB-086379E673A6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3" creationId="{C4CBED06-35C1-3067-0CAB-8F16510AA3B0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4" creationId="{C3ED36A9-6BDF-C7A9-A383-E03C017A1AA3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5" creationId="{825A191C-8C05-CAAC-F609-BA2F0FF1783C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6" creationId="{668301BC-0820-57FF-CC00-33A290181F55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7" creationId="{2B93E80C-79CA-D37D-60C4-A0F2CAA549EE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8" creationId="{02D7B0E7-1AFA-3FE9-18C7-F159D8E39D61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99" creationId="{8F149F65-0A7B-AA0A-2806-15F472E494B7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100" creationId="{C7671616-3128-3C14-20C9-188EB813E896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101" creationId="{D4EB5BE8-AD5F-E9EA-2C8E-64D305BC90C1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102" creationId="{01C83C35-9165-C358-6C3E-DD68529DD305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103" creationId="{2498BACA-E253-C0FB-63CB-3EA538DACC1B}"/>
          </ac:spMkLst>
        </pc:spChg>
        <pc:spChg chg="mod topLvl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104" creationId="{4E46A2DF-D540-6071-2152-7CB3A55C4E2B}"/>
          </ac:spMkLst>
        </pc:spChg>
        <pc:spChg chg="add mod">
          <ac:chgData name="Alvaro Arenas Pingarron - BAS" userId="523a5efc-320f-455d-9ea4-37721a87b615" providerId="ADAL" clId="{E7514AE6-77AA-45AE-984D-E748C149A6B4}" dt="2022-08-18T14:16:41.778" v="6430" actId="1037"/>
          <ac:spMkLst>
            <pc:docMk/>
            <pc:sldMk cId="2499708103" sldId="713"/>
            <ac:spMk id="116" creationId="{53F27B48-CD33-C0AC-636E-A01F89F5F46F}"/>
          </ac:spMkLst>
        </pc:spChg>
        <pc:spChg chg="add mod">
          <ac:chgData name="Alvaro Arenas Pingarron - BAS" userId="523a5efc-320f-455d-9ea4-37721a87b615" providerId="ADAL" clId="{E7514AE6-77AA-45AE-984D-E748C149A6B4}" dt="2022-08-18T14:28:25.673" v="6548" actId="1038"/>
          <ac:spMkLst>
            <pc:docMk/>
            <pc:sldMk cId="2499708103" sldId="713"/>
            <ac:spMk id="117" creationId="{C9EF978C-2B8C-02BC-5228-89AD7EDD1717}"/>
          </ac:spMkLst>
        </pc:spChg>
        <pc:spChg chg="add mod topLvl">
          <ac:chgData name="Alvaro Arenas Pingarron - BAS" userId="523a5efc-320f-455d-9ea4-37721a87b615" providerId="ADAL" clId="{E7514AE6-77AA-45AE-984D-E748C149A6B4}" dt="2022-08-18T13:32:08.371" v="6230" actId="255"/>
          <ac:spMkLst>
            <pc:docMk/>
            <pc:sldMk cId="2499708103" sldId="713"/>
            <ac:spMk id="122" creationId="{C0D15C03-3324-29DE-A4D5-6DFE7BA93B82}"/>
          </ac:spMkLst>
        </pc:spChg>
        <pc:spChg chg="add del mod">
          <ac:chgData name="Alvaro Arenas Pingarron - BAS" userId="523a5efc-320f-455d-9ea4-37721a87b615" providerId="ADAL" clId="{E7514AE6-77AA-45AE-984D-E748C149A6B4}" dt="2022-08-18T13:28:43.356" v="6195"/>
          <ac:spMkLst>
            <pc:docMk/>
            <pc:sldMk cId="2499708103" sldId="713"/>
            <ac:spMk id="124" creationId="{7A65BC90-A4A7-357C-2275-CDCBEE0D7A8E}"/>
          </ac:spMkLst>
        </pc:spChg>
        <pc:spChg chg="del mod">
          <ac:chgData name="Alvaro Arenas Pingarron - BAS" userId="523a5efc-320f-455d-9ea4-37721a87b615" providerId="ADAL" clId="{E7514AE6-77AA-45AE-984D-E748C149A6B4}" dt="2022-08-18T13:29:15.846" v="6201" actId="478"/>
          <ac:spMkLst>
            <pc:docMk/>
            <pc:sldMk cId="2499708103" sldId="713"/>
            <ac:spMk id="129" creationId="{92FE6CB9-AF00-13BC-D2B5-1A4F56F828F9}"/>
          </ac:spMkLst>
        </pc:spChg>
        <pc:spChg chg="del mod topLvl">
          <ac:chgData name="Alvaro Arenas Pingarron - BAS" userId="523a5efc-320f-455d-9ea4-37721a87b615" providerId="ADAL" clId="{E7514AE6-77AA-45AE-984D-E748C149A6B4}" dt="2022-08-18T13:29:17.989" v="6202" actId="478"/>
          <ac:spMkLst>
            <pc:docMk/>
            <pc:sldMk cId="2499708103" sldId="713"/>
            <ac:spMk id="130" creationId="{15833EBA-3D0E-1174-B5A4-DEE9F3BA9F71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33" creationId="{A8A571E6-3036-4D30-56F5-14F550075046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34" creationId="{EC85D470-2F22-7485-C011-D281A558D90D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35" creationId="{98F62529-FF89-B64D-FF87-BBBBEBD6E54E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36" creationId="{BEA236B0-4E46-3CE4-16AE-EF2F9B10EC95}"/>
          </ac:spMkLst>
        </pc:spChg>
        <pc:spChg chg="mod">
          <ac:chgData name="Alvaro Arenas Pingarron - BAS" userId="523a5efc-320f-455d-9ea4-37721a87b615" providerId="ADAL" clId="{E7514AE6-77AA-45AE-984D-E748C149A6B4}" dt="2022-08-18T13:37:07.359" v="6290" actId="1076"/>
          <ac:spMkLst>
            <pc:docMk/>
            <pc:sldMk cId="2499708103" sldId="713"/>
            <ac:spMk id="138" creationId="{4A2C444B-572B-B114-49C4-C2FF8981560D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40" creationId="{DEFBBA67-E0F8-F226-B7DA-D72C9DA42CC7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41" creationId="{5E68A2CC-190B-4CFA-7A17-06B5C8EA7D1C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42" creationId="{407F0459-5565-FE60-5D02-1EAB8C96B0D9}"/>
          </ac:spMkLst>
        </pc:spChg>
        <pc:spChg chg="mod">
          <ac:chgData name="Alvaro Arenas Pingarron - BAS" userId="523a5efc-320f-455d-9ea4-37721a87b615" providerId="ADAL" clId="{E7514AE6-77AA-45AE-984D-E748C149A6B4}" dt="2022-08-18T13:32:43.813" v="6236" actId="165"/>
          <ac:spMkLst>
            <pc:docMk/>
            <pc:sldMk cId="2499708103" sldId="713"/>
            <ac:spMk id="143" creationId="{820E3720-F544-4985-E6A2-6B40BCC89BFE}"/>
          </ac:spMkLst>
        </pc:spChg>
        <pc:spChg chg="add mod">
          <ac:chgData name="Alvaro Arenas Pingarron - BAS" userId="523a5efc-320f-455d-9ea4-37721a87b615" providerId="ADAL" clId="{E7514AE6-77AA-45AE-984D-E748C149A6B4}" dt="2022-08-18T13:36:23.570" v="6274" actId="1036"/>
          <ac:spMkLst>
            <pc:docMk/>
            <pc:sldMk cId="2499708103" sldId="713"/>
            <ac:spMk id="144" creationId="{F2268CD7-C6A2-D308-D3C2-37B81A930BEF}"/>
          </ac:spMkLst>
        </pc:spChg>
        <pc:spChg chg="add mod">
          <ac:chgData name="Alvaro Arenas Pingarron - BAS" userId="523a5efc-320f-455d-9ea4-37721a87b615" providerId="ADAL" clId="{E7514AE6-77AA-45AE-984D-E748C149A6B4}" dt="2022-08-18T13:36:23.570" v="6274" actId="1036"/>
          <ac:spMkLst>
            <pc:docMk/>
            <pc:sldMk cId="2499708103" sldId="713"/>
            <ac:spMk id="145" creationId="{BB320A0C-C7DB-D8EB-0805-14BB4640C432}"/>
          </ac:spMkLst>
        </pc:spChg>
        <pc:spChg chg="add mod">
          <ac:chgData name="Alvaro Arenas Pingarron - BAS" userId="523a5efc-320f-455d-9ea4-37721a87b615" providerId="ADAL" clId="{E7514AE6-77AA-45AE-984D-E748C149A6B4}" dt="2022-08-18T14:15:46.629" v="6420" actId="164"/>
          <ac:spMkLst>
            <pc:docMk/>
            <pc:sldMk cId="2499708103" sldId="713"/>
            <ac:spMk id="146" creationId="{7866BE69-FA7E-3A00-EF4F-3D2C3BE0B4B1}"/>
          </ac:spMkLst>
        </pc:spChg>
        <pc:spChg chg="add mod">
          <ac:chgData name="Alvaro Arenas Pingarron - BAS" userId="523a5efc-320f-455d-9ea4-37721a87b615" providerId="ADAL" clId="{E7514AE6-77AA-45AE-984D-E748C149A6B4}" dt="2022-08-18T14:16:20.247" v="6425" actId="164"/>
          <ac:spMkLst>
            <pc:docMk/>
            <pc:sldMk cId="2499708103" sldId="713"/>
            <ac:spMk id="147" creationId="{285D4A11-A6D9-A321-D5BA-5609FA70F6B4}"/>
          </ac:spMkLst>
        </pc:spChg>
        <pc:spChg chg="add mod">
          <ac:chgData name="Alvaro Arenas Pingarron - BAS" userId="523a5efc-320f-455d-9ea4-37721a87b615" providerId="ADAL" clId="{E7514AE6-77AA-45AE-984D-E748C149A6B4}" dt="2022-08-18T14:28:19.609" v="6530" actId="164"/>
          <ac:spMkLst>
            <pc:docMk/>
            <pc:sldMk cId="2499708103" sldId="713"/>
            <ac:spMk id="148" creationId="{4F3FAC4E-2424-B0F3-5EDA-B6982EBC95D6}"/>
          </ac:spMkLst>
        </pc:spChg>
        <pc:spChg chg="add mod">
          <ac:chgData name="Alvaro Arenas Pingarron - BAS" userId="523a5efc-320f-455d-9ea4-37721a87b615" providerId="ADAL" clId="{E7514AE6-77AA-45AE-984D-E748C149A6B4}" dt="2022-08-18T14:26:59.478" v="6509" actId="14100"/>
          <ac:spMkLst>
            <pc:docMk/>
            <pc:sldMk cId="2499708103" sldId="713"/>
            <ac:spMk id="149" creationId="{B27D5E12-451D-4450-647B-8FF8742B49A1}"/>
          </ac:spMkLst>
        </pc:spChg>
        <pc:grpChg chg="add del mod">
          <ac:chgData name="Alvaro Arenas Pingarron - BAS" userId="523a5efc-320f-455d-9ea4-37721a87b615" providerId="ADAL" clId="{E7514AE6-77AA-45AE-984D-E748C149A6B4}" dt="2022-08-18T13:30:36.430" v="6207" actId="165"/>
          <ac:grpSpMkLst>
            <pc:docMk/>
            <pc:sldMk cId="2499708103" sldId="713"/>
            <ac:grpSpMk id="2" creationId="{63DDCE6B-0CA2-3B24-CBF6-3BD4DD345602}"/>
          </ac:grpSpMkLst>
        </pc:grpChg>
        <pc:grpChg chg="add mod">
          <ac:chgData name="Alvaro Arenas Pingarron - BAS" userId="523a5efc-320f-455d-9ea4-37721a87b615" providerId="ADAL" clId="{E7514AE6-77AA-45AE-984D-E748C149A6B4}" dt="2022-08-18T14:15:17.432" v="6419" actId="14100"/>
          <ac:grpSpMkLst>
            <pc:docMk/>
            <pc:sldMk cId="2499708103" sldId="713"/>
            <ac:grpSpMk id="3" creationId="{87A2D2B3-8105-C353-28A4-10B9370F9DFF}"/>
          </ac:grpSpMkLst>
        </pc:grpChg>
        <pc:grpChg chg="add mod">
          <ac:chgData name="Alvaro Arenas Pingarron - BAS" userId="523a5efc-320f-455d-9ea4-37721a87b615" providerId="ADAL" clId="{E7514AE6-77AA-45AE-984D-E748C149A6B4}" dt="2022-08-18T14:15:17.432" v="6419" actId="14100"/>
          <ac:grpSpMkLst>
            <pc:docMk/>
            <pc:sldMk cId="2499708103" sldId="713"/>
            <ac:grpSpMk id="4" creationId="{43484F76-0831-5CDA-E428-4113BF8BB69D}"/>
          </ac:grpSpMkLst>
        </pc:grpChg>
        <pc:grpChg chg="add mod ord">
          <ac:chgData name="Alvaro Arenas Pingarron - BAS" userId="523a5efc-320f-455d-9ea4-37721a87b615" providerId="ADAL" clId="{E7514AE6-77AA-45AE-984D-E748C149A6B4}" dt="2022-08-18T14:15:57.993" v="6422" actId="164"/>
          <ac:grpSpMkLst>
            <pc:docMk/>
            <pc:sldMk cId="2499708103" sldId="713"/>
            <ac:grpSpMk id="5" creationId="{61FDF006-287C-BCE3-4BED-FE748BA5677C}"/>
          </ac:grpSpMkLst>
        </pc:grpChg>
        <pc:grpChg chg="add mod">
          <ac:chgData name="Alvaro Arenas Pingarron - BAS" userId="523a5efc-320f-455d-9ea4-37721a87b615" providerId="ADAL" clId="{E7514AE6-77AA-45AE-984D-E748C149A6B4}" dt="2022-08-18T14:16:00.425" v="6424" actId="1076"/>
          <ac:grpSpMkLst>
            <pc:docMk/>
            <pc:sldMk cId="2499708103" sldId="713"/>
            <ac:grpSpMk id="7" creationId="{9CB0E162-D820-08B3-0559-9E5DC33DBBB4}"/>
          </ac:grpSpMkLst>
        </pc:grpChg>
        <pc:grpChg chg="add mod ord">
          <ac:chgData name="Alvaro Arenas Pingarron - BAS" userId="523a5efc-320f-455d-9ea4-37721a87b615" providerId="ADAL" clId="{E7514AE6-77AA-45AE-984D-E748C149A6B4}" dt="2022-08-18T14:16:29.754" v="6427" actId="164"/>
          <ac:grpSpMkLst>
            <pc:docMk/>
            <pc:sldMk cId="2499708103" sldId="713"/>
            <ac:grpSpMk id="8" creationId="{5AE877F2-6C5B-7C0C-A751-2DB217C2D3B2}"/>
          </ac:grpSpMkLst>
        </pc:grpChg>
        <pc:grpChg chg="add mod">
          <ac:chgData name="Alvaro Arenas Pingarron - BAS" userId="523a5efc-320f-455d-9ea4-37721a87b615" providerId="ADAL" clId="{E7514AE6-77AA-45AE-984D-E748C149A6B4}" dt="2022-08-18T14:16:32.283" v="6429" actId="1076"/>
          <ac:grpSpMkLst>
            <pc:docMk/>
            <pc:sldMk cId="2499708103" sldId="713"/>
            <ac:grpSpMk id="9" creationId="{3A73FB70-F8AF-52F1-7EA2-F67BE9E78D84}"/>
          </ac:grpSpMkLst>
        </pc:grpChg>
        <pc:grpChg chg="add mod">
          <ac:chgData name="Alvaro Arenas Pingarron - BAS" userId="523a5efc-320f-455d-9ea4-37721a87b615" providerId="ADAL" clId="{E7514AE6-77AA-45AE-984D-E748C149A6B4}" dt="2022-08-18T14:28:28.498" v="6554" actId="1037"/>
          <ac:grpSpMkLst>
            <pc:docMk/>
            <pc:sldMk cId="2499708103" sldId="713"/>
            <ac:grpSpMk id="10" creationId="{D8703D4A-2CBE-7433-2D85-564F4770B039}"/>
          </ac:grpSpMkLst>
        </pc:grpChg>
        <pc:grpChg chg="add mod">
          <ac:chgData name="Alvaro Arenas Pingarron - BAS" userId="523a5efc-320f-455d-9ea4-37721a87b615" providerId="ADAL" clId="{E7514AE6-77AA-45AE-984D-E748C149A6B4}" dt="2022-08-18T14:28:22.060" v="6537" actId="1038"/>
          <ac:grpSpMkLst>
            <pc:docMk/>
            <pc:sldMk cId="2499708103" sldId="713"/>
            <ac:grpSpMk id="11" creationId="{515A01D8-3B0B-D54C-757B-2B8FF93B81DF}"/>
          </ac:grpSpMkLst>
        </pc:grpChg>
        <pc:grpChg chg="del">
          <ac:chgData name="Alvaro Arenas Pingarron - BAS" userId="523a5efc-320f-455d-9ea4-37721a87b615" providerId="ADAL" clId="{E7514AE6-77AA-45AE-984D-E748C149A6B4}" dt="2022-08-18T13:17:25.586" v="6060" actId="478"/>
          <ac:grpSpMkLst>
            <pc:docMk/>
            <pc:sldMk cId="2499708103" sldId="713"/>
            <ac:grpSpMk id="14" creationId="{2F76EA40-6F44-3A9D-A633-B23A86E7DD78}"/>
          </ac:grpSpMkLst>
        </pc:grpChg>
        <pc:grpChg chg="del">
          <ac:chgData name="Alvaro Arenas Pingarron - BAS" userId="523a5efc-320f-455d-9ea4-37721a87b615" providerId="ADAL" clId="{E7514AE6-77AA-45AE-984D-E748C149A6B4}" dt="2022-08-18T13:17:26.575" v="6061" actId="478"/>
          <ac:grpSpMkLst>
            <pc:docMk/>
            <pc:sldMk cId="2499708103" sldId="713"/>
            <ac:grpSpMk id="24" creationId="{8B22E5B6-A193-0E38-9534-305E530B1B1E}"/>
          </ac:grpSpMkLst>
        </pc:grpChg>
        <pc:grpChg chg="del">
          <ac:chgData name="Alvaro Arenas Pingarron - BAS" userId="523a5efc-320f-455d-9ea4-37721a87b615" providerId="ADAL" clId="{E7514AE6-77AA-45AE-984D-E748C149A6B4}" dt="2022-08-18T13:17:27.389" v="6062" actId="478"/>
          <ac:grpSpMkLst>
            <pc:docMk/>
            <pc:sldMk cId="2499708103" sldId="713"/>
            <ac:grpSpMk id="51" creationId="{88F5E2A9-D011-7049-E41C-A9DA3C1928ED}"/>
          </ac:grpSpMkLst>
        </pc:grpChg>
        <pc:grpChg chg="del">
          <ac:chgData name="Alvaro Arenas Pingarron - BAS" userId="523a5efc-320f-455d-9ea4-37721a87b615" providerId="ADAL" clId="{E7514AE6-77AA-45AE-984D-E748C149A6B4}" dt="2022-08-18T13:17:27.958" v="6063" actId="478"/>
          <ac:grpSpMkLst>
            <pc:docMk/>
            <pc:sldMk cId="2499708103" sldId="713"/>
            <ac:grpSpMk id="56" creationId="{521569DD-7988-499A-FF0B-FE6AFCD0FE7A}"/>
          </ac:grpSpMkLst>
        </pc:grpChg>
        <pc:grpChg chg="add del mod">
          <ac:chgData name="Alvaro Arenas Pingarron - BAS" userId="523a5efc-320f-455d-9ea4-37721a87b615" providerId="ADAL" clId="{E7514AE6-77AA-45AE-984D-E748C149A6B4}" dt="2022-08-18T14:12:12.150" v="6358" actId="165"/>
          <ac:grpSpMkLst>
            <pc:docMk/>
            <pc:sldMk cId="2499708103" sldId="713"/>
            <ac:grpSpMk id="60" creationId="{B76AEEFC-4597-D327-BCD8-8E27FF2D8275}"/>
          </ac:grpSpMkLst>
        </pc:grpChg>
        <pc:grpChg chg="del mod topLvl">
          <ac:chgData name="Alvaro Arenas Pingarron - BAS" userId="523a5efc-320f-455d-9ea4-37721a87b615" providerId="ADAL" clId="{E7514AE6-77AA-45AE-984D-E748C149A6B4}" dt="2022-08-18T14:12:24.571" v="6359" actId="165"/>
          <ac:grpSpMkLst>
            <pc:docMk/>
            <pc:sldMk cId="2499708103" sldId="713"/>
            <ac:grpSpMk id="61" creationId="{25C5BA8E-0F3D-8207-9B14-09B6CBB5727B}"/>
          </ac:grpSpMkLst>
        </pc:grpChg>
        <pc:grpChg chg="mod topLvl">
          <ac:chgData name="Alvaro Arenas Pingarron - BAS" userId="523a5efc-320f-455d-9ea4-37721a87b615" providerId="ADAL" clId="{E7514AE6-77AA-45AE-984D-E748C149A6B4}" dt="2022-08-18T14:15:46.629" v="6420" actId="164"/>
          <ac:grpSpMkLst>
            <pc:docMk/>
            <pc:sldMk cId="2499708103" sldId="713"/>
            <ac:grpSpMk id="66" creationId="{229FDF1E-F68B-C0D9-E94D-383D66F17558}"/>
          </ac:grpSpMkLst>
        </pc:grpChg>
        <pc:grpChg chg="add del mod">
          <ac:chgData name="Alvaro Arenas Pingarron - BAS" userId="523a5efc-320f-455d-9ea4-37721a87b615" providerId="ADAL" clId="{E7514AE6-77AA-45AE-984D-E748C149A6B4}" dt="2022-08-18T14:14:37.878" v="6413" actId="165"/>
          <ac:grpSpMkLst>
            <pc:docMk/>
            <pc:sldMk cId="2499708103" sldId="713"/>
            <ac:grpSpMk id="86" creationId="{55FCC2E7-4B79-7B20-A7D6-4373078961EF}"/>
          </ac:grpSpMkLst>
        </pc:grpChg>
        <pc:grpChg chg="del mod topLvl">
          <ac:chgData name="Alvaro Arenas Pingarron - BAS" userId="523a5efc-320f-455d-9ea4-37721a87b615" providerId="ADAL" clId="{E7514AE6-77AA-45AE-984D-E748C149A6B4}" dt="2022-08-18T14:14:42.476" v="6414" actId="165"/>
          <ac:grpSpMkLst>
            <pc:docMk/>
            <pc:sldMk cId="2499708103" sldId="713"/>
            <ac:grpSpMk id="87" creationId="{3F1A6181-E6EC-5C0B-8B1B-0234C2700718}"/>
          </ac:grpSpMkLst>
        </pc:grpChg>
        <pc:grpChg chg="mod topLvl">
          <ac:chgData name="Alvaro Arenas Pingarron - BAS" userId="523a5efc-320f-455d-9ea4-37721a87b615" providerId="ADAL" clId="{E7514AE6-77AA-45AE-984D-E748C149A6B4}" dt="2022-08-18T14:16:20.247" v="6425" actId="164"/>
          <ac:grpSpMkLst>
            <pc:docMk/>
            <pc:sldMk cId="2499708103" sldId="713"/>
            <ac:grpSpMk id="90" creationId="{BB1B0665-AEB1-F1EE-C01C-FC63D428ACE6}"/>
          </ac:grpSpMkLst>
        </pc:grpChg>
        <pc:grpChg chg="add del mod">
          <ac:chgData name="Alvaro Arenas Pingarron - BAS" userId="523a5efc-320f-455d-9ea4-37721a87b615" providerId="ADAL" clId="{E7514AE6-77AA-45AE-984D-E748C149A6B4}" dt="2022-08-18T14:28:19.609" v="6530" actId="164"/>
          <ac:grpSpMkLst>
            <pc:docMk/>
            <pc:sldMk cId="2499708103" sldId="713"/>
            <ac:grpSpMk id="107" creationId="{F6C8B8A7-090D-ECCD-1E0C-EF943B145B2A}"/>
          </ac:grpSpMkLst>
        </pc:grpChg>
        <pc:grpChg chg="add mod">
          <ac:chgData name="Alvaro Arenas Pingarron - BAS" userId="523a5efc-320f-455d-9ea4-37721a87b615" providerId="ADAL" clId="{E7514AE6-77AA-45AE-984D-E748C149A6B4}" dt="2022-08-18T14:25:30.798" v="6495" actId="164"/>
          <ac:grpSpMkLst>
            <pc:docMk/>
            <pc:sldMk cId="2499708103" sldId="713"/>
            <ac:grpSpMk id="112" creationId="{B85B1E41-B2F7-9923-550A-FA40DDFBAC04}"/>
          </ac:grpSpMkLst>
        </pc:grpChg>
        <pc:grpChg chg="add del mod">
          <ac:chgData name="Alvaro Arenas Pingarron - BAS" userId="523a5efc-320f-455d-9ea4-37721a87b615" providerId="ADAL" clId="{E7514AE6-77AA-45AE-984D-E748C149A6B4}" dt="2022-08-18T13:29:17.989" v="6202" actId="478"/>
          <ac:grpSpMkLst>
            <pc:docMk/>
            <pc:sldMk cId="2499708103" sldId="713"/>
            <ac:grpSpMk id="125" creationId="{4C8A7E78-E786-112B-AE59-708183B7CAB5}"/>
          </ac:grpSpMkLst>
        </pc:grpChg>
        <pc:grpChg chg="del mod topLvl">
          <ac:chgData name="Alvaro Arenas Pingarron - BAS" userId="523a5efc-320f-455d-9ea4-37721a87b615" providerId="ADAL" clId="{E7514AE6-77AA-45AE-984D-E748C149A6B4}" dt="2022-08-18T13:32:43.813" v="6236" actId="165"/>
          <ac:grpSpMkLst>
            <pc:docMk/>
            <pc:sldMk cId="2499708103" sldId="713"/>
            <ac:grpSpMk id="126" creationId="{93037187-59F2-4729-662F-9C90F557A6EA}"/>
          </ac:grpSpMkLst>
        </pc:grpChg>
        <pc:grpChg chg="del mod">
          <ac:chgData name="Alvaro Arenas Pingarron - BAS" userId="523a5efc-320f-455d-9ea4-37721a87b615" providerId="ADAL" clId="{E7514AE6-77AA-45AE-984D-E748C149A6B4}" dt="2022-08-18T13:29:15.846" v="6201" actId="478"/>
          <ac:grpSpMkLst>
            <pc:docMk/>
            <pc:sldMk cId="2499708103" sldId="713"/>
            <ac:grpSpMk id="127" creationId="{996F51CF-058A-D057-A69E-F91ABC1ADF8C}"/>
          </ac:grpSpMkLst>
        </pc:grpChg>
        <pc:grpChg chg="mod topLvl">
          <ac:chgData name="Alvaro Arenas Pingarron - BAS" userId="523a5efc-320f-455d-9ea4-37721a87b615" providerId="ADAL" clId="{E7514AE6-77AA-45AE-984D-E748C149A6B4}" dt="2022-08-18T13:32:59.024" v="6238" actId="338"/>
          <ac:grpSpMkLst>
            <pc:docMk/>
            <pc:sldMk cId="2499708103" sldId="713"/>
            <ac:grpSpMk id="131" creationId="{214E1EFF-7F4D-A1D9-75A1-471E5E1582A2}"/>
          </ac:grpSpMkLst>
        </pc:grpChg>
        <pc:grpChg chg="mod topLvl">
          <ac:chgData name="Alvaro Arenas Pingarron - BAS" userId="523a5efc-320f-455d-9ea4-37721a87b615" providerId="ADAL" clId="{E7514AE6-77AA-45AE-984D-E748C149A6B4}" dt="2022-08-18T13:32:59.024" v="6238" actId="338"/>
          <ac:grpSpMkLst>
            <pc:docMk/>
            <pc:sldMk cId="2499708103" sldId="713"/>
            <ac:grpSpMk id="132" creationId="{F2AA750B-7EED-CD36-20D0-B7676D882A9D}"/>
          </ac:grpSpMkLst>
        </pc:grpChg>
        <pc:grpChg chg="mod">
          <ac:chgData name="Alvaro Arenas Pingarron - BAS" userId="523a5efc-320f-455d-9ea4-37721a87b615" providerId="ADAL" clId="{E7514AE6-77AA-45AE-984D-E748C149A6B4}" dt="2022-08-18T13:32:43.813" v="6236" actId="165"/>
          <ac:grpSpMkLst>
            <pc:docMk/>
            <pc:sldMk cId="2499708103" sldId="713"/>
            <ac:grpSpMk id="139" creationId="{0CE69702-AEBC-6CBA-0BBB-200549D40BCB}"/>
          </ac:grpSpMkLst>
        </pc:grpChg>
        <pc:picChg chg="mod">
          <ac:chgData name="Alvaro Arenas Pingarron - BAS" userId="523a5efc-320f-455d-9ea4-37721a87b615" providerId="ADAL" clId="{E7514AE6-77AA-45AE-984D-E748C149A6B4}" dt="2022-08-18T14:12:24.571" v="6359" actId="165"/>
          <ac:picMkLst>
            <pc:docMk/>
            <pc:sldMk cId="2499708103" sldId="713"/>
            <ac:picMk id="84" creationId="{9657D8FC-5161-DE98-D795-D4BDF9CF3C92}"/>
          </ac:picMkLst>
        </pc:picChg>
        <pc:picChg chg="mod">
          <ac:chgData name="Alvaro Arenas Pingarron - BAS" userId="523a5efc-320f-455d-9ea4-37721a87b615" providerId="ADAL" clId="{E7514AE6-77AA-45AE-984D-E748C149A6B4}" dt="2022-08-18T14:12:24.571" v="6359" actId="165"/>
          <ac:picMkLst>
            <pc:docMk/>
            <pc:sldMk cId="2499708103" sldId="713"/>
            <ac:picMk id="85" creationId="{75174504-003D-8CB9-5823-346CC2142010}"/>
          </ac:picMkLst>
        </pc:picChg>
        <pc:picChg chg="mod">
          <ac:chgData name="Alvaro Arenas Pingarron - BAS" userId="523a5efc-320f-455d-9ea4-37721a87b615" providerId="ADAL" clId="{E7514AE6-77AA-45AE-984D-E748C149A6B4}" dt="2022-08-18T14:21:50.283" v="6471"/>
          <ac:picMkLst>
            <pc:docMk/>
            <pc:sldMk cId="2499708103" sldId="713"/>
            <ac:picMk id="105" creationId="{30631EAE-4C0C-3AB9-2C26-A13BBE0C9EB0}"/>
          </ac:picMkLst>
        </pc:picChg>
        <pc:picChg chg="mod">
          <ac:chgData name="Alvaro Arenas Pingarron - BAS" userId="523a5efc-320f-455d-9ea4-37721a87b615" providerId="ADAL" clId="{E7514AE6-77AA-45AE-984D-E748C149A6B4}" dt="2022-08-18T14:14:42.476" v="6414" actId="165"/>
          <ac:picMkLst>
            <pc:docMk/>
            <pc:sldMk cId="2499708103" sldId="713"/>
            <ac:picMk id="106" creationId="{6B780442-FC1A-018A-0E26-FA1233ADEADD}"/>
          </ac:picMkLst>
        </pc:picChg>
        <pc:picChg chg="mod topLvl">
          <ac:chgData name="Alvaro Arenas Pingarron - BAS" userId="523a5efc-320f-455d-9ea4-37721a87b615" providerId="ADAL" clId="{E7514AE6-77AA-45AE-984D-E748C149A6B4}" dt="2022-08-18T14:23:09.977" v="6479" actId="165"/>
          <ac:picMkLst>
            <pc:docMk/>
            <pc:sldMk cId="2499708103" sldId="713"/>
            <ac:picMk id="108" creationId="{6BF0C7FF-1118-E9CB-9271-B31CA1B9100C}"/>
          </ac:picMkLst>
        </pc:picChg>
        <pc:picChg chg="mod topLvl modCrop">
          <ac:chgData name="Alvaro Arenas Pingarron - BAS" userId="523a5efc-320f-455d-9ea4-37721a87b615" providerId="ADAL" clId="{E7514AE6-77AA-45AE-984D-E748C149A6B4}" dt="2022-08-18T14:23:37.717" v="6482" actId="732"/>
          <ac:picMkLst>
            <pc:docMk/>
            <pc:sldMk cId="2499708103" sldId="713"/>
            <ac:picMk id="109" creationId="{9980AE74-6CCD-EB4E-987D-E2B2C6882B34}"/>
          </ac:picMkLst>
        </pc:picChg>
        <pc:picChg chg="mod topLvl">
          <ac:chgData name="Alvaro Arenas Pingarron - BAS" userId="523a5efc-320f-455d-9ea4-37721a87b615" providerId="ADAL" clId="{E7514AE6-77AA-45AE-984D-E748C149A6B4}" dt="2022-08-18T14:23:38.125" v="6483" actId="1076"/>
          <ac:picMkLst>
            <pc:docMk/>
            <pc:sldMk cId="2499708103" sldId="713"/>
            <ac:picMk id="110" creationId="{B3168FDE-EB54-B87B-B567-CA4284D19896}"/>
          </ac:picMkLst>
        </pc:picChg>
        <pc:picChg chg="mod topLvl">
          <ac:chgData name="Alvaro Arenas Pingarron - BAS" userId="523a5efc-320f-455d-9ea4-37721a87b615" providerId="ADAL" clId="{E7514AE6-77AA-45AE-984D-E748C149A6B4}" dt="2022-08-18T14:23:09.977" v="6479" actId="165"/>
          <ac:picMkLst>
            <pc:docMk/>
            <pc:sldMk cId="2499708103" sldId="713"/>
            <ac:picMk id="111" creationId="{5AAE7417-505E-AB7D-9E9F-8251FF28040B}"/>
          </ac:picMkLst>
        </pc:picChg>
        <pc:picChg chg="mod">
          <ac:chgData name="Alvaro Arenas Pingarron - BAS" userId="523a5efc-320f-455d-9ea4-37721a87b615" providerId="ADAL" clId="{E7514AE6-77AA-45AE-984D-E748C149A6B4}" dt="2022-08-18T14:22:01.531" v="6477"/>
          <ac:picMkLst>
            <pc:docMk/>
            <pc:sldMk cId="2499708103" sldId="713"/>
            <ac:picMk id="113" creationId="{92B606DF-4C54-8497-9BB7-228BE1BEB701}"/>
          </ac:picMkLst>
        </pc:picChg>
        <pc:picChg chg="mod">
          <ac:chgData name="Alvaro Arenas Pingarron - BAS" userId="523a5efc-320f-455d-9ea4-37721a87b615" providerId="ADAL" clId="{E7514AE6-77AA-45AE-984D-E748C149A6B4}" dt="2022-08-18T13:35:14.209" v="6251" actId="1037"/>
          <ac:picMkLst>
            <pc:docMk/>
            <pc:sldMk cId="2499708103" sldId="713"/>
            <ac:picMk id="114" creationId="{C174D51D-4B9F-AE7C-0AE9-CCF6F52BCB8A}"/>
          </ac:picMkLst>
        </pc:picChg>
        <pc:picChg chg="mod">
          <ac:chgData name="Alvaro Arenas Pingarron - BAS" userId="523a5efc-320f-455d-9ea4-37721a87b615" providerId="ADAL" clId="{E7514AE6-77AA-45AE-984D-E748C149A6B4}" dt="2022-08-18T13:17:41.655" v="6064"/>
          <ac:picMkLst>
            <pc:docMk/>
            <pc:sldMk cId="2499708103" sldId="713"/>
            <ac:picMk id="115" creationId="{5610BF95-4208-BB6C-E43E-0832ADC29C66}"/>
          </ac:picMkLst>
        </pc:picChg>
        <pc:picChg chg="add del mod">
          <ac:chgData name="Alvaro Arenas Pingarron - BAS" userId="523a5efc-320f-455d-9ea4-37721a87b615" providerId="ADAL" clId="{E7514AE6-77AA-45AE-984D-E748C149A6B4}" dt="2022-08-18T13:28:28.597" v="6192"/>
          <ac:picMkLst>
            <pc:docMk/>
            <pc:sldMk cId="2499708103" sldId="713"/>
            <ac:picMk id="120" creationId="{1260D595-B1FE-1BDD-45F5-ABECDA708F25}"/>
          </ac:picMkLst>
        </pc:picChg>
        <pc:picChg chg="add mod topLvl">
          <ac:chgData name="Alvaro Arenas Pingarron - BAS" userId="523a5efc-320f-455d-9ea4-37721a87b615" providerId="ADAL" clId="{E7514AE6-77AA-45AE-984D-E748C149A6B4}" dt="2022-08-18T13:30:42.868" v="6208" actId="338"/>
          <ac:picMkLst>
            <pc:docMk/>
            <pc:sldMk cId="2499708103" sldId="713"/>
            <ac:picMk id="121" creationId="{A4D8B2D2-0847-B5FF-95C4-862F1BDD738D}"/>
          </ac:picMkLst>
        </pc:picChg>
        <pc:picChg chg="add del mod">
          <ac:chgData name="Alvaro Arenas Pingarron - BAS" userId="523a5efc-320f-455d-9ea4-37721a87b615" providerId="ADAL" clId="{E7514AE6-77AA-45AE-984D-E748C149A6B4}" dt="2022-08-18T13:28:43.356" v="6195"/>
          <ac:picMkLst>
            <pc:docMk/>
            <pc:sldMk cId="2499708103" sldId="713"/>
            <ac:picMk id="123" creationId="{D89A8DD4-7278-43FF-0DD1-4D15A88305AC}"/>
          </ac:picMkLst>
        </pc:picChg>
        <pc:picChg chg="del mod">
          <ac:chgData name="Alvaro Arenas Pingarron - BAS" userId="523a5efc-320f-455d-9ea4-37721a87b615" providerId="ADAL" clId="{E7514AE6-77AA-45AE-984D-E748C149A6B4}" dt="2022-08-18T13:29:13.886" v="6200" actId="478"/>
          <ac:picMkLst>
            <pc:docMk/>
            <pc:sldMk cId="2499708103" sldId="713"/>
            <ac:picMk id="128" creationId="{D157336E-19D0-3AEB-229C-D0063F91C61D}"/>
          </ac:picMkLst>
        </pc:picChg>
        <pc:picChg chg="mod">
          <ac:chgData name="Alvaro Arenas Pingarron - BAS" userId="523a5efc-320f-455d-9ea4-37721a87b615" providerId="ADAL" clId="{E7514AE6-77AA-45AE-984D-E748C149A6B4}" dt="2022-08-18T13:32:43.813" v="6236" actId="165"/>
          <ac:picMkLst>
            <pc:docMk/>
            <pc:sldMk cId="2499708103" sldId="713"/>
            <ac:picMk id="137" creationId="{CFFDB7DF-3FFB-37A0-B7B0-108476767ABF}"/>
          </ac:picMkLst>
        </pc:picChg>
        <pc:cxnChg chg="mod ord topLvl">
          <ac:chgData name="Alvaro Arenas Pingarron - BAS" userId="523a5efc-320f-455d-9ea4-37721a87b615" providerId="ADAL" clId="{E7514AE6-77AA-45AE-984D-E748C149A6B4}" dt="2022-08-18T14:15:57.993" v="6422" actId="164"/>
          <ac:cxnSpMkLst>
            <pc:docMk/>
            <pc:sldMk cId="2499708103" sldId="713"/>
            <ac:cxnSpMk id="62" creationId="{CE32DC51-B775-E472-199F-5ED755FD78DA}"/>
          </ac:cxnSpMkLst>
        </pc:cxnChg>
        <pc:cxnChg chg="mod ord topLvl">
          <ac:chgData name="Alvaro Arenas Pingarron - BAS" userId="523a5efc-320f-455d-9ea4-37721a87b615" providerId="ADAL" clId="{E7514AE6-77AA-45AE-984D-E748C149A6B4}" dt="2022-08-18T14:15:57.993" v="6422" actId="164"/>
          <ac:cxnSpMkLst>
            <pc:docMk/>
            <pc:sldMk cId="2499708103" sldId="713"/>
            <ac:cxnSpMk id="65" creationId="{315F49A4-D5F6-14F0-BA2C-F6EBB2A04288}"/>
          </ac:cxnSpMkLst>
        </pc:cxnChg>
        <pc:cxnChg chg="add mod">
          <ac:chgData name="Alvaro Arenas Pingarron - BAS" userId="523a5efc-320f-455d-9ea4-37721a87b615" providerId="ADAL" clId="{E7514AE6-77AA-45AE-984D-E748C149A6B4}" dt="2022-08-18T14:16:29.754" v="6427" actId="164"/>
          <ac:cxnSpMkLst>
            <pc:docMk/>
            <pc:sldMk cId="2499708103" sldId="713"/>
            <ac:cxnSpMk id="118" creationId="{E4B8226F-8143-C8B7-8290-0565CD193F75}"/>
          </ac:cxnSpMkLst>
        </pc:cxnChg>
        <pc:cxnChg chg="add mod">
          <ac:chgData name="Alvaro Arenas Pingarron - BAS" userId="523a5efc-320f-455d-9ea4-37721a87b615" providerId="ADAL" clId="{E7514AE6-77AA-45AE-984D-E748C149A6B4}" dt="2022-08-18T14:16:29.754" v="6427" actId="164"/>
          <ac:cxnSpMkLst>
            <pc:docMk/>
            <pc:sldMk cId="2499708103" sldId="713"/>
            <ac:cxnSpMk id="119" creationId="{CB479881-3D79-2E40-C720-3240910F72ED}"/>
          </ac:cxnSpMkLst>
        </pc:cxnChg>
      </pc:sldChg>
      <pc:sldChg chg="addSp delSp modSp add mod">
        <pc:chgData name="Alvaro Arenas Pingarron - BAS" userId="523a5efc-320f-455d-9ea4-37721a87b615" providerId="ADAL" clId="{E7514AE6-77AA-45AE-984D-E748C149A6B4}" dt="2022-08-19T09:54:20.859" v="6677" actId="1076"/>
        <pc:sldMkLst>
          <pc:docMk/>
          <pc:sldMk cId="69768940" sldId="714"/>
        </pc:sldMkLst>
        <pc:spChg chg="add mod">
          <ac:chgData name="Alvaro Arenas Pingarron - BAS" userId="523a5efc-320f-455d-9ea4-37721a87b615" providerId="ADAL" clId="{E7514AE6-77AA-45AE-984D-E748C149A6B4}" dt="2022-08-19T09:50:45.701" v="6634" actId="14100"/>
          <ac:spMkLst>
            <pc:docMk/>
            <pc:sldMk cId="69768940" sldId="714"/>
            <ac:spMk id="2" creationId="{6BCD8605-688F-58BD-B2BB-E6FFC06013DC}"/>
          </ac:spMkLst>
        </pc:spChg>
        <pc:spChg chg="ord">
          <ac:chgData name="Alvaro Arenas Pingarron - BAS" userId="523a5efc-320f-455d-9ea4-37721a87b615" providerId="ADAL" clId="{E7514AE6-77AA-45AE-984D-E748C149A6B4}" dt="2022-08-19T09:52:28.798" v="6668" actId="166"/>
          <ac:spMkLst>
            <pc:docMk/>
            <pc:sldMk cId="69768940" sldId="714"/>
            <ac:spMk id="12" creationId="{2146CE79-F7EA-172B-F758-EB31FD7158EB}"/>
          </ac:spMkLst>
        </pc:spChg>
        <pc:spChg chg="add mod">
          <ac:chgData name="Alvaro Arenas Pingarron - BAS" userId="523a5efc-320f-455d-9ea4-37721a87b615" providerId="ADAL" clId="{E7514AE6-77AA-45AE-984D-E748C149A6B4}" dt="2022-08-19T09:54:20.859" v="6677" actId="1076"/>
          <ac:spMkLst>
            <pc:docMk/>
            <pc:sldMk cId="69768940" sldId="714"/>
            <ac:spMk id="25" creationId="{AE6F5903-1F46-FF0F-3ACB-3FFE251E5D3E}"/>
          </ac:spMkLst>
        </pc:spChg>
        <pc:picChg chg="mod modCrop">
          <ac:chgData name="Alvaro Arenas Pingarron - BAS" userId="523a5efc-320f-455d-9ea4-37721a87b615" providerId="ADAL" clId="{E7514AE6-77AA-45AE-984D-E748C149A6B4}" dt="2022-08-19T09:48:27.288" v="6615" actId="732"/>
          <ac:picMkLst>
            <pc:docMk/>
            <pc:sldMk cId="69768940" sldId="714"/>
            <ac:picMk id="7" creationId="{48E839A8-75DD-4F9E-07CF-1E0D855017D7}"/>
          </ac:picMkLst>
        </pc:picChg>
        <pc:picChg chg="add del mod">
          <ac:chgData name="Alvaro Arenas Pingarron - BAS" userId="523a5efc-320f-455d-9ea4-37721a87b615" providerId="ADAL" clId="{E7514AE6-77AA-45AE-984D-E748C149A6B4}" dt="2022-08-19T09:45:49.693" v="6563"/>
          <ac:picMkLst>
            <pc:docMk/>
            <pc:sldMk cId="69768940" sldId="714"/>
            <ac:picMk id="22" creationId="{89E79277-9524-4BB9-D79B-9F87CA04F8A3}"/>
          </ac:picMkLst>
        </pc:picChg>
        <pc:picChg chg="add del mod">
          <ac:chgData name="Alvaro Arenas Pingarron - BAS" userId="523a5efc-320f-455d-9ea4-37721a87b615" providerId="ADAL" clId="{E7514AE6-77AA-45AE-984D-E748C149A6B4}" dt="2022-08-19T09:50:40.782" v="6633" actId="21"/>
          <ac:picMkLst>
            <pc:docMk/>
            <pc:sldMk cId="69768940" sldId="714"/>
            <ac:picMk id="23" creationId="{9B890F45-6BAD-8C72-6413-26CCE1082933}"/>
          </ac:picMkLst>
        </pc:picChg>
        <pc:picChg chg="add mod ord modCrop">
          <ac:chgData name="Alvaro Arenas Pingarron - BAS" userId="523a5efc-320f-455d-9ea4-37721a87b615" providerId="ADAL" clId="{E7514AE6-77AA-45AE-984D-E748C149A6B4}" dt="2022-08-19T09:53:34.394" v="6673" actId="1076"/>
          <ac:picMkLst>
            <pc:docMk/>
            <pc:sldMk cId="69768940" sldId="714"/>
            <ac:picMk id="24" creationId="{86A76057-BE9F-7EE1-A707-71B660380611}"/>
          </ac:picMkLst>
        </pc:picChg>
      </pc:sldChg>
      <pc:sldChg chg="addSp delSp modSp new del mod modAnim">
        <pc:chgData name="Alvaro Arenas Pingarron - BAS" userId="523a5efc-320f-455d-9ea4-37721a87b615" providerId="ADAL" clId="{E7514AE6-77AA-45AE-984D-E748C149A6B4}" dt="2022-08-18T13:17:46.001" v="6065" actId="47"/>
        <pc:sldMkLst>
          <pc:docMk/>
          <pc:sldMk cId="3477570143" sldId="714"/>
        </pc:sldMkLst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15" creationId="{50DCEA95-2602-95AC-23B1-A06840D444D8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16" creationId="{C00E6E24-5BE7-8C51-BC90-6F0170BACF6D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17" creationId="{B99222EB-3359-481A-7D96-C405CF941223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18" creationId="{56FCC9C7-06CD-15F0-9DD7-EC39038FB0FF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19" creationId="{805E149A-9640-F4F5-8A11-1382EC9C58FF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0" creationId="{51D53611-E3D6-D10F-3C51-2F9FB7C36E08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1" creationId="{4AC88EC6-A890-8991-B906-33357FFC2BBA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2" creationId="{3B8ED946-D738-846C-A41B-E0F333B05F08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3" creationId="{FC368E05-B38A-48BF-C459-A747DA5DBDEE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4" creationId="{2BA68F62-2741-CCCD-8A32-07DF30BC7364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5" creationId="{409B5FB7-9C0B-5A3E-F6B0-079F54C525B2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6" creationId="{AE0BA994-2753-7CFE-0C5F-6C165E42EC4D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7" creationId="{E9852A16-02C9-6BA3-9120-5D088A228906}"/>
          </ac:spMkLst>
        </pc:spChg>
        <pc:spChg chg="add del mod">
          <ac:chgData name="Alvaro Arenas Pingarron - BAS" userId="523a5efc-320f-455d-9ea4-37721a87b615" providerId="ADAL" clId="{E7514AE6-77AA-45AE-984D-E748C149A6B4}" dt="2022-08-18T12:59:28.625" v="5736" actId="478"/>
          <ac:spMkLst>
            <pc:docMk/>
            <pc:sldMk cId="3477570143" sldId="714"/>
            <ac:spMk id="28" creationId="{BD7887E5-CED3-C84B-0E8E-4669A6E8467A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29" creationId="{21A7EB21-F761-4A9E-D22A-CC7299D8BFAB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30" creationId="{24484D35-D79C-0D58-7196-4C80866BE728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31" creationId="{25FDE3DA-9E7B-FEB3-5B1E-165E7F8F72B5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32" creationId="{B5129843-8371-CC3B-BD9E-927D1824ABAA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33" creationId="{CAFE6472-69B3-459E-26FD-ECD4348C8449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34" creationId="{937C843A-6288-77D1-96B4-F128C7B49D8B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35" creationId="{4C9432D9-746F-64C6-9963-CEB55EE698BA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36" creationId="{33B89D80-B6A0-BCF7-3F60-A7696F8C3CB5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37" creationId="{0220CDC9-E7D6-E0C4-656F-A012FAC0D19F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38" creationId="{3419D825-5164-7A9F-7C2D-750C1468EFDA}"/>
          </ac:spMkLst>
        </pc:spChg>
        <pc:spChg chg="add del mod">
          <ac:chgData name="Alvaro Arenas Pingarron - BAS" userId="523a5efc-320f-455d-9ea4-37721a87b615" providerId="ADAL" clId="{E7514AE6-77AA-45AE-984D-E748C149A6B4}" dt="2022-08-18T13:06:11.373" v="5855" actId="478"/>
          <ac:spMkLst>
            <pc:docMk/>
            <pc:sldMk cId="3477570143" sldId="714"/>
            <ac:spMk id="39" creationId="{DF3EC98E-1F61-B055-35F1-9305BB9F1AF2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40" creationId="{7F93F6D6-F045-94F5-72AA-78B4C8773805}"/>
          </ac:spMkLst>
        </pc:spChg>
        <pc:spChg chg="add mod">
          <ac:chgData name="Alvaro Arenas Pingarron - BAS" userId="523a5efc-320f-455d-9ea4-37721a87b615" providerId="ADAL" clId="{E7514AE6-77AA-45AE-984D-E748C149A6B4}" dt="2022-08-18T13:10:30.878" v="5974" actId="164"/>
          <ac:spMkLst>
            <pc:docMk/>
            <pc:sldMk cId="3477570143" sldId="714"/>
            <ac:spMk id="41" creationId="{7B5CE053-BC15-0687-3813-42BAA8A6F3DA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42" creationId="{FC53479C-7B03-C500-6E85-71BACF0E4DB1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43" creationId="{7B2A648F-6321-3D10-D948-1003DB036B41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44" creationId="{A1C6493C-51E5-DE5E-CAE4-0FDBFF1E3E36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45" creationId="{C478A92B-6E1B-9016-B105-53086778ED63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46" creationId="{E3A3D831-AEDF-BDAE-45F1-E5438B22F483}"/>
          </ac:spMkLst>
        </pc:spChg>
        <pc:spChg chg="add mod">
          <ac:chgData name="Alvaro Arenas Pingarron - BAS" userId="523a5efc-320f-455d-9ea4-37721a87b615" providerId="ADAL" clId="{E7514AE6-77AA-45AE-984D-E748C149A6B4}" dt="2022-08-18T13:10:26.121" v="5973" actId="164"/>
          <ac:spMkLst>
            <pc:docMk/>
            <pc:sldMk cId="3477570143" sldId="714"/>
            <ac:spMk id="47" creationId="{2BE273FF-A540-7A4B-7A9E-29ABC31E8B2F}"/>
          </ac:spMkLst>
        </pc:spChg>
        <pc:spChg chg="add mod">
          <ac:chgData name="Alvaro Arenas Pingarron - BAS" userId="523a5efc-320f-455d-9ea4-37721a87b615" providerId="ADAL" clId="{E7514AE6-77AA-45AE-984D-E748C149A6B4}" dt="2022-08-18T13:13:54.230" v="6017" actId="164"/>
          <ac:spMkLst>
            <pc:docMk/>
            <pc:sldMk cId="3477570143" sldId="714"/>
            <ac:spMk id="51" creationId="{95C3DFB6-6EB1-A364-32EC-2F4A9827A2C6}"/>
          </ac:spMkLst>
        </pc:spChg>
        <pc:spChg chg="add mod">
          <ac:chgData name="Alvaro Arenas Pingarron - BAS" userId="523a5efc-320f-455d-9ea4-37721a87b615" providerId="ADAL" clId="{E7514AE6-77AA-45AE-984D-E748C149A6B4}" dt="2022-08-18T13:13:54.230" v="6017" actId="164"/>
          <ac:spMkLst>
            <pc:docMk/>
            <pc:sldMk cId="3477570143" sldId="714"/>
            <ac:spMk id="52" creationId="{C17A7FBA-F630-193E-6641-6368783FE883}"/>
          </ac:spMkLst>
        </pc:spChg>
        <pc:spChg chg="add mod">
          <ac:chgData name="Alvaro Arenas Pingarron - BAS" userId="523a5efc-320f-455d-9ea4-37721a87b615" providerId="ADAL" clId="{E7514AE6-77AA-45AE-984D-E748C149A6B4}" dt="2022-08-18T13:13:58.518" v="6018" actId="164"/>
          <ac:spMkLst>
            <pc:docMk/>
            <pc:sldMk cId="3477570143" sldId="714"/>
            <ac:spMk id="54" creationId="{7CBB7995-B28D-FAEE-A464-8C57E868396C}"/>
          </ac:spMkLst>
        </pc:spChg>
        <pc:spChg chg="add mod">
          <ac:chgData name="Alvaro Arenas Pingarron - BAS" userId="523a5efc-320f-455d-9ea4-37721a87b615" providerId="ADAL" clId="{E7514AE6-77AA-45AE-984D-E748C149A6B4}" dt="2022-08-18T13:13:58.518" v="6018" actId="164"/>
          <ac:spMkLst>
            <pc:docMk/>
            <pc:sldMk cId="3477570143" sldId="714"/>
            <ac:spMk id="55" creationId="{98FC56EB-1164-6A94-B3D4-32B404D1FE94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58" creationId="{DFCF7F32-71A5-2F0A-C775-D7BC0A5F092B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59" creationId="{A18449F8-A53D-CCC1-48F2-138840C67C3F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0" creationId="{49A5F1F4-A836-DA91-D6F3-011710E20214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1" creationId="{3BBC4DF2-E207-7C59-8FEA-7B74ADC97A84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2" creationId="{E1DB488B-AA25-3C1F-F64E-D363B50C3D35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3" creationId="{B7E2F374-0AC5-8B26-728D-CE3E0F58EA89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4" creationId="{DF3EE74B-F853-3AC0-E74B-7FE9A48A62FE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5" creationId="{09891BA1-B813-3134-59DE-4A3466C7A49B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6" creationId="{8858BC0F-0DEA-3D0B-9B3E-5544A8A59B0F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7" creationId="{283EE750-1557-ED12-9359-7578AB3201AC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8" creationId="{7C9E9285-FA97-2758-9296-AEC1C8D42D11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69" creationId="{64226AA7-0447-AB2E-394D-9EF513E17A90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70" creationId="{8BCA44B5-4A38-379B-B09A-95A9957B1141}"/>
          </ac:spMkLst>
        </pc:spChg>
        <pc:spChg chg="mod">
          <ac:chgData name="Alvaro Arenas Pingarron - BAS" userId="523a5efc-320f-455d-9ea4-37721a87b615" providerId="ADAL" clId="{E7514AE6-77AA-45AE-984D-E748C149A6B4}" dt="2022-08-18T13:12:18.885" v="6009"/>
          <ac:spMkLst>
            <pc:docMk/>
            <pc:sldMk cId="3477570143" sldId="714"/>
            <ac:spMk id="71" creationId="{DBE06F66-FD72-60E0-FED6-E5C78F279A9A}"/>
          </ac:spMkLst>
        </pc:spChg>
        <pc:spChg chg="add mod">
          <ac:chgData name="Alvaro Arenas Pingarron - BAS" userId="523a5efc-320f-455d-9ea4-37721a87b615" providerId="ADAL" clId="{E7514AE6-77AA-45AE-984D-E748C149A6B4}" dt="2022-08-18T13:16:53.526" v="6059" actId="1076"/>
          <ac:spMkLst>
            <pc:docMk/>
            <pc:sldMk cId="3477570143" sldId="714"/>
            <ac:spMk id="83" creationId="{D60B9CCF-B935-5EA3-603C-67494311BA60}"/>
          </ac:spMkLst>
        </pc:spChg>
        <pc:spChg chg="add mod">
          <ac:chgData name="Alvaro Arenas Pingarron - BAS" userId="523a5efc-320f-455d-9ea4-37721a87b615" providerId="ADAL" clId="{E7514AE6-77AA-45AE-984D-E748C149A6B4}" dt="2022-08-18T13:13:32.501" v="6015"/>
          <ac:spMkLst>
            <pc:docMk/>
            <pc:sldMk cId="3477570143" sldId="714"/>
            <ac:spMk id="84" creationId="{A1C1AA81-734A-F580-DEC0-89CF2F9368C8}"/>
          </ac:spMkLst>
        </pc:spChg>
        <pc:grpChg chg="add del mod">
          <ac:chgData name="Alvaro Arenas Pingarron - BAS" userId="523a5efc-320f-455d-9ea4-37721a87b615" providerId="ADAL" clId="{E7514AE6-77AA-45AE-984D-E748C149A6B4}" dt="2022-08-18T12:49:06.333" v="5546" actId="165"/>
          <ac:grpSpMkLst>
            <pc:docMk/>
            <pc:sldMk cId="3477570143" sldId="714"/>
            <ac:grpSpMk id="8" creationId="{0085B826-0FA1-5E35-7E68-7BBB718C4747}"/>
          </ac:grpSpMkLst>
        </pc:grpChg>
        <pc:grpChg chg="add del mod">
          <ac:chgData name="Alvaro Arenas Pingarron - BAS" userId="523a5efc-320f-455d-9ea4-37721a87b615" providerId="ADAL" clId="{E7514AE6-77AA-45AE-984D-E748C149A6B4}" dt="2022-08-18T12:49:09.146" v="5547" actId="165"/>
          <ac:grpSpMkLst>
            <pc:docMk/>
            <pc:sldMk cId="3477570143" sldId="714"/>
            <ac:grpSpMk id="9" creationId="{03BD80D9-102F-0701-EC64-36189FFCE429}"/>
          </ac:grpSpMkLst>
        </pc:grpChg>
        <pc:grpChg chg="add del mod">
          <ac:chgData name="Alvaro Arenas Pingarron - BAS" userId="523a5efc-320f-455d-9ea4-37721a87b615" providerId="ADAL" clId="{E7514AE6-77AA-45AE-984D-E748C149A6B4}" dt="2022-08-18T12:41:09.668" v="5500" actId="478"/>
          <ac:grpSpMkLst>
            <pc:docMk/>
            <pc:sldMk cId="3477570143" sldId="714"/>
            <ac:grpSpMk id="10" creationId="{743E30E0-11FC-A227-3360-25DE9290AD70}"/>
          </ac:grpSpMkLst>
        </pc:grpChg>
        <pc:grpChg chg="add mod">
          <ac:chgData name="Alvaro Arenas Pingarron - BAS" userId="523a5efc-320f-455d-9ea4-37721a87b615" providerId="ADAL" clId="{E7514AE6-77AA-45AE-984D-E748C149A6B4}" dt="2022-08-18T13:10:26.121" v="5973" actId="164"/>
          <ac:grpSpMkLst>
            <pc:docMk/>
            <pc:sldMk cId="3477570143" sldId="714"/>
            <ac:grpSpMk id="13" creationId="{92A4A1AC-A87A-B842-0074-96F27CDD2AEB}"/>
          </ac:grpSpMkLst>
        </pc:grpChg>
        <pc:grpChg chg="add mod">
          <ac:chgData name="Alvaro Arenas Pingarron - BAS" userId="523a5efc-320f-455d-9ea4-37721a87b615" providerId="ADAL" clId="{E7514AE6-77AA-45AE-984D-E748C149A6B4}" dt="2022-08-18T13:10:30.878" v="5974" actId="164"/>
          <ac:grpSpMkLst>
            <pc:docMk/>
            <pc:sldMk cId="3477570143" sldId="714"/>
            <ac:grpSpMk id="14" creationId="{D84BCFD3-E7E1-668B-C726-0BE5FA0D6D28}"/>
          </ac:grpSpMkLst>
        </pc:grpChg>
        <pc:grpChg chg="add mod">
          <ac:chgData name="Alvaro Arenas Pingarron - BAS" userId="523a5efc-320f-455d-9ea4-37721a87b615" providerId="ADAL" clId="{E7514AE6-77AA-45AE-984D-E748C149A6B4}" dt="2022-08-18T13:13:54.230" v="6017" actId="164"/>
          <ac:grpSpMkLst>
            <pc:docMk/>
            <pc:sldMk cId="3477570143" sldId="714"/>
            <ac:grpSpMk id="48" creationId="{AD4FDFA9-1B88-97B4-A00F-696AF9AAA1DA}"/>
          </ac:grpSpMkLst>
        </pc:grpChg>
        <pc:grpChg chg="add mod">
          <ac:chgData name="Alvaro Arenas Pingarron - BAS" userId="523a5efc-320f-455d-9ea4-37721a87b615" providerId="ADAL" clId="{E7514AE6-77AA-45AE-984D-E748C149A6B4}" dt="2022-08-18T13:13:58.518" v="6018" actId="164"/>
          <ac:grpSpMkLst>
            <pc:docMk/>
            <pc:sldMk cId="3477570143" sldId="714"/>
            <ac:grpSpMk id="49" creationId="{AE950471-9E04-6B59-C3E9-A718A29AF397}"/>
          </ac:grpSpMkLst>
        </pc:grpChg>
        <pc:grpChg chg="add del mod">
          <ac:chgData name="Alvaro Arenas Pingarron - BAS" userId="523a5efc-320f-455d-9ea4-37721a87b615" providerId="ADAL" clId="{E7514AE6-77AA-45AE-984D-E748C149A6B4}" dt="2022-08-18T13:13:14.329" v="6014" actId="478"/>
          <ac:grpSpMkLst>
            <pc:docMk/>
            <pc:sldMk cId="3477570143" sldId="714"/>
            <ac:grpSpMk id="56" creationId="{2E985379-0BF4-8F6D-C2A8-ADE459CB2C26}"/>
          </ac:grpSpMkLst>
        </pc:grpChg>
        <pc:grpChg chg="mod">
          <ac:chgData name="Alvaro Arenas Pingarron - BAS" userId="523a5efc-320f-455d-9ea4-37721a87b615" providerId="ADAL" clId="{E7514AE6-77AA-45AE-984D-E748C149A6B4}" dt="2022-08-18T13:12:18.885" v="6009"/>
          <ac:grpSpMkLst>
            <pc:docMk/>
            <pc:sldMk cId="3477570143" sldId="714"/>
            <ac:grpSpMk id="57" creationId="{FBBF3CDC-49F2-B3A3-2342-6C6B9ACD3B36}"/>
          </ac:grpSpMkLst>
        </pc:grpChg>
        <pc:grpChg chg="add mod">
          <ac:chgData name="Alvaro Arenas Pingarron - BAS" userId="523a5efc-320f-455d-9ea4-37721a87b615" providerId="ADAL" clId="{E7514AE6-77AA-45AE-984D-E748C149A6B4}" dt="2022-08-18T13:13:32.501" v="6015"/>
          <ac:grpSpMkLst>
            <pc:docMk/>
            <pc:sldMk cId="3477570143" sldId="714"/>
            <ac:grpSpMk id="74" creationId="{C985BBD7-558A-7C9D-8E4B-131E7091C192}"/>
          </ac:grpSpMkLst>
        </pc:grpChg>
        <pc:grpChg chg="add mod">
          <ac:chgData name="Alvaro Arenas Pingarron - BAS" userId="523a5efc-320f-455d-9ea4-37721a87b615" providerId="ADAL" clId="{E7514AE6-77AA-45AE-984D-E748C149A6B4}" dt="2022-08-18T13:13:32.501" v="6015"/>
          <ac:grpSpMkLst>
            <pc:docMk/>
            <pc:sldMk cId="3477570143" sldId="714"/>
            <ac:grpSpMk id="79" creationId="{3B7945F3-FE08-43D6-11AA-FE93E50E8367}"/>
          </ac:grpSpMkLst>
        </pc:grpChg>
        <pc:grpChg chg="add mod">
          <ac:chgData name="Alvaro Arenas Pingarron - BAS" userId="523a5efc-320f-455d-9ea4-37721a87b615" providerId="ADAL" clId="{E7514AE6-77AA-45AE-984D-E748C149A6B4}" dt="2022-08-18T13:16:33.918" v="6058" actId="1038"/>
          <ac:grpSpMkLst>
            <pc:docMk/>
            <pc:sldMk cId="3477570143" sldId="714"/>
            <ac:grpSpMk id="85" creationId="{A3AC07AB-99A6-2D59-3BB2-D6F5367D5866}"/>
          </ac:grpSpMkLst>
        </pc:grpChg>
        <pc:grpChg chg="add mod">
          <ac:chgData name="Alvaro Arenas Pingarron - BAS" userId="523a5efc-320f-455d-9ea4-37721a87b615" providerId="ADAL" clId="{E7514AE6-77AA-45AE-984D-E748C149A6B4}" dt="2022-08-18T13:16:31.525" v="6056" actId="1038"/>
          <ac:grpSpMkLst>
            <pc:docMk/>
            <pc:sldMk cId="3477570143" sldId="714"/>
            <ac:grpSpMk id="86" creationId="{56075E21-4DA2-1679-121C-96A2E03F7295}"/>
          </ac:grpSpMkLst>
        </pc:grpChg>
        <pc:picChg chg="add mod topLvl modCrop">
          <ac:chgData name="Alvaro Arenas Pingarron - BAS" userId="523a5efc-320f-455d-9ea4-37721a87b615" providerId="ADAL" clId="{E7514AE6-77AA-45AE-984D-E748C149A6B4}" dt="2022-08-18T12:49:30.871" v="5551" actId="164"/>
          <ac:picMkLst>
            <pc:docMk/>
            <pc:sldMk cId="3477570143" sldId="714"/>
            <ac:picMk id="4" creationId="{31339132-D550-9A2E-7025-97B721916B97}"/>
          </ac:picMkLst>
        </pc:picChg>
        <pc:picChg chg="add mod topLvl modCrop">
          <ac:chgData name="Alvaro Arenas Pingarron - BAS" userId="523a5efc-320f-455d-9ea4-37721a87b615" providerId="ADAL" clId="{E7514AE6-77AA-45AE-984D-E748C149A6B4}" dt="2022-08-18T13:16:00.987" v="6031"/>
          <ac:picMkLst>
            <pc:docMk/>
            <pc:sldMk cId="3477570143" sldId="714"/>
            <ac:picMk id="5" creationId="{8CE46DBD-6ED3-C059-5A90-16E5D1A86F96}"/>
          </ac:picMkLst>
        </pc:picChg>
        <pc:picChg chg="add mod topLvl modCrop">
          <ac:chgData name="Alvaro Arenas Pingarron - BAS" userId="523a5efc-320f-455d-9ea4-37721a87b615" providerId="ADAL" clId="{E7514AE6-77AA-45AE-984D-E748C149A6B4}" dt="2022-08-18T12:49:30.871" v="5551" actId="164"/>
          <ac:picMkLst>
            <pc:docMk/>
            <pc:sldMk cId="3477570143" sldId="714"/>
            <ac:picMk id="6" creationId="{AFE2D4BB-6C13-097F-85D0-F3E75BE5BB8C}"/>
          </ac:picMkLst>
        </pc:picChg>
        <pc:picChg chg="add mod topLvl modCrop">
          <ac:chgData name="Alvaro Arenas Pingarron - BAS" userId="523a5efc-320f-455d-9ea4-37721a87b615" providerId="ADAL" clId="{E7514AE6-77AA-45AE-984D-E748C149A6B4}" dt="2022-08-18T12:49:34.380" v="5552" actId="164"/>
          <ac:picMkLst>
            <pc:docMk/>
            <pc:sldMk cId="3477570143" sldId="714"/>
            <ac:picMk id="7" creationId="{303CECF2-417A-E433-9258-FA46941F3511}"/>
          </ac:picMkLst>
        </pc:picChg>
        <pc:picChg chg="mod">
          <ac:chgData name="Alvaro Arenas Pingarron - BAS" userId="523a5efc-320f-455d-9ea4-37721a87b615" providerId="ADAL" clId="{E7514AE6-77AA-45AE-984D-E748C149A6B4}" dt="2022-08-18T12:41:04.122" v="5499"/>
          <ac:picMkLst>
            <pc:docMk/>
            <pc:sldMk cId="3477570143" sldId="714"/>
            <ac:picMk id="11" creationId="{410DC33B-77EA-17B0-7409-9D04E57136E6}"/>
          </ac:picMkLst>
        </pc:picChg>
        <pc:picChg chg="mod">
          <ac:chgData name="Alvaro Arenas Pingarron - BAS" userId="523a5efc-320f-455d-9ea4-37721a87b615" providerId="ADAL" clId="{E7514AE6-77AA-45AE-984D-E748C149A6B4}" dt="2022-08-18T12:40:52.051" v="5494"/>
          <ac:picMkLst>
            <pc:docMk/>
            <pc:sldMk cId="3477570143" sldId="714"/>
            <ac:picMk id="12" creationId="{2895E543-3E46-807D-CA90-D8F2C2E323B3}"/>
          </ac:picMkLst>
        </pc:picChg>
        <pc:picChg chg="mod">
          <ac:chgData name="Alvaro Arenas Pingarron - BAS" userId="523a5efc-320f-455d-9ea4-37721a87b615" providerId="ADAL" clId="{E7514AE6-77AA-45AE-984D-E748C149A6B4}" dt="2022-08-18T13:12:30.625" v="6013"/>
          <ac:picMkLst>
            <pc:docMk/>
            <pc:sldMk cId="3477570143" sldId="714"/>
            <ac:picMk id="72" creationId="{2B2E4283-E17A-C268-F8B4-6E531B33D1D6}"/>
          </ac:picMkLst>
        </pc:picChg>
        <pc:picChg chg="mod">
          <ac:chgData name="Alvaro Arenas Pingarron - BAS" userId="523a5efc-320f-455d-9ea4-37721a87b615" providerId="ADAL" clId="{E7514AE6-77AA-45AE-984D-E748C149A6B4}" dt="2022-08-18T13:12:18.885" v="6009"/>
          <ac:picMkLst>
            <pc:docMk/>
            <pc:sldMk cId="3477570143" sldId="714"/>
            <ac:picMk id="73" creationId="{5AA89F74-A20F-A66D-0E73-0ADD58E367CC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75" creationId="{DAD722F9-2171-C494-275C-54F9183894E0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76" creationId="{AB1795C3-25FD-4ED8-93F1-855FBCA27131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77" creationId="{0C562F08-A56C-1F4B-6746-F07918BC72D3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78" creationId="{AEB4E30A-3EF6-8267-3C52-F2500594D30D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80" creationId="{0DF75412-A60C-EC32-E70F-170CBED63F86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81" creationId="{0AD5A2AB-E648-3484-4812-391323CD9630}"/>
          </ac:picMkLst>
        </pc:picChg>
        <pc:picChg chg="mod">
          <ac:chgData name="Alvaro Arenas Pingarron - BAS" userId="523a5efc-320f-455d-9ea4-37721a87b615" providerId="ADAL" clId="{E7514AE6-77AA-45AE-984D-E748C149A6B4}" dt="2022-08-18T13:13:32.501" v="6015"/>
          <ac:picMkLst>
            <pc:docMk/>
            <pc:sldMk cId="3477570143" sldId="714"/>
            <ac:picMk id="82" creationId="{72765DC6-67F6-C44D-9D81-6373B2B77EE3}"/>
          </ac:picMkLst>
        </pc:picChg>
        <pc:cxnChg chg="add mod">
          <ac:chgData name="Alvaro Arenas Pingarron - BAS" userId="523a5efc-320f-455d-9ea4-37721a87b615" providerId="ADAL" clId="{E7514AE6-77AA-45AE-984D-E748C149A6B4}" dt="2022-08-18T13:13:54.230" v="6017" actId="164"/>
          <ac:cxnSpMkLst>
            <pc:docMk/>
            <pc:sldMk cId="3477570143" sldId="714"/>
            <ac:cxnSpMk id="50" creationId="{7C6F6B8A-655E-AD08-44AD-D67A7EC3395B}"/>
          </ac:cxnSpMkLst>
        </pc:cxnChg>
        <pc:cxnChg chg="add mod">
          <ac:chgData name="Alvaro Arenas Pingarron - BAS" userId="523a5efc-320f-455d-9ea4-37721a87b615" providerId="ADAL" clId="{E7514AE6-77AA-45AE-984D-E748C149A6B4}" dt="2022-08-18T13:13:54.230" v="6017" actId="164"/>
          <ac:cxnSpMkLst>
            <pc:docMk/>
            <pc:sldMk cId="3477570143" sldId="714"/>
            <ac:cxnSpMk id="53" creationId="{B140499D-F276-1A03-9F41-179786027A88}"/>
          </ac:cxnSpMkLst>
        </pc:cxnChg>
      </pc:sldChg>
      <pc:sldChg chg="add del">
        <pc:chgData name="Alvaro Arenas Pingarron - BAS" userId="523a5efc-320f-455d-9ea4-37721a87b615" providerId="ADAL" clId="{E7514AE6-77AA-45AE-984D-E748C149A6B4}" dt="2022-08-18T11:46:02.540" v="5176" actId="47"/>
        <pc:sldMkLst>
          <pc:docMk/>
          <pc:sldMk cId="4024733381" sldId="714"/>
        </pc:sldMkLst>
      </pc:sldChg>
      <pc:sldChg chg="addSp delSp modSp add mod">
        <pc:chgData name="Alvaro Arenas Pingarron - BAS" userId="523a5efc-320f-455d-9ea4-37721a87b615" providerId="ADAL" clId="{E7514AE6-77AA-45AE-984D-E748C149A6B4}" dt="2022-08-19T11:26:07.364" v="8814" actId="207"/>
        <pc:sldMkLst>
          <pc:docMk/>
          <pc:sldMk cId="233041362" sldId="715"/>
        </pc:sldMkLst>
        <pc:spChg chg="mod">
          <ac:chgData name="Alvaro Arenas Pingarron - BAS" userId="523a5efc-320f-455d-9ea4-37721a87b615" providerId="ADAL" clId="{E7514AE6-77AA-45AE-984D-E748C149A6B4}" dt="2022-08-19T11:19:49.363" v="8763" actId="1076"/>
          <ac:spMkLst>
            <pc:docMk/>
            <pc:sldMk cId="233041362" sldId="715"/>
            <ac:spMk id="25" creationId="{4D06BF1F-F886-4654-9697-76561BC4687A}"/>
          </ac:spMkLst>
        </pc:spChg>
        <pc:spChg chg="add mod">
          <ac:chgData name="Alvaro Arenas Pingarron - BAS" userId="523a5efc-320f-455d-9ea4-37721a87b615" providerId="ADAL" clId="{E7514AE6-77AA-45AE-984D-E748C149A6B4}" dt="2022-08-19T10:07:50.270" v="6735"/>
          <ac:spMkLst>
            <pc:docMk/>
            <pc:sldMk cId="233041362" sldId="715"/>
            <ac:spMk id="38" creationId="{D0034F17-640D-59BD-9ED6-2CE292789252}"/>
          </ac:spMkLst>
        </pc:spChg>
        <pc:spChg chg="mod">
          <ac:chgData name="Alvaro Arenas Pingarron - BAS" userId="523a5efc-320f-455d-9ea4-37721a87b615" providerId="ADAL" clId="{E7514AE6-77AA-45AE-984D-E748C149A6B4}" dt="2022-08-19T11:19:04.348" v="8757"/>
          <ac:spMkLst>
            <pc:docMk/>
            <pc:sldMk cId="233041362" sldId="715"/>
            <ac:spMk id="40" creationId="{1631C98B-B5A0-1A03-2293-94E51E9807D1}"/>
          </ac:spMkLst>
        </pc:spChg>
        <pc:spChg chg="add mod">
          <ac:chgData name="Alvaro Arenas Pingarron - BAS" userId="523a5efc-320f-455d-9ea4-37721a87b615" providerId="ADAL" clId="{E7514AE6-77AA-45AE-984D-E748C149A6B4}" dt="2022-08-19T11:19:57.051" v="8764" actId="1076"/>
          <ac:spMkLst>
            <pc:docMk/>
            <pc:sldMk cId="233041362" sldId="715"/>
            <ac:spMk id="46" creationId="{21352C4C-0939-4F5A-C7A9-229E31AAB844}"/>
          </ac:spMkLst>
        </pc:spChg>
        <pc:spChg chg="add mod">
          <ac:chgData name="Alvaro Arenas Pingarron - BAS" userId="523a5efc-320f-455d-9ea4-37721a87b615" providerId="ADAL" clId="{E7514AE6-77AA-45AE-984D-E748C149A6B4}" dt="2022-08-19T11:26:07.364" v="8814" actId="207"/>
          <ac:spMkLst>
            <pc:docMk/>
            <pc:sldMk cId="233041362" sldId="715"/>
            <ac:spMk id="47" creationId="{0FADD426-C2ED-59A3-E145-18D551DF6E5A}"/>
          </ac:spMkLst>
        </pc:spChg>
        <pc:spChg chg="del mod">
          <ac:chgData name="Alvaro Arenas Pingarron - BAS" userId="523a5efc-320f-455d-9ea4-37721a87b615" providerId="ADAL" clId="{E7514AE6-77AA-45AE-984D-E748C149A6B4}" dt="2022-08-19T10:07:46.755" v="6733" actId="21"/>
          <ac:spMkLst>
            <pc:docMk/>
            <pc:sldMk cId="233041362" sldId="715"/>
            <ac:spMk id="111" creationId="{CD0EE6E7-B61C-81E6-5FAB-99905DFE3E8B}"/>
          </ac:spMkLst>
        </pc:spChg>
        <pc:spChg chg="mod">
          <ac:chgData name="Alvaro Arenas Pingarron - BAS" userId="523a5efc-320f-455d-9ea4-37721a87b615" providerId="ADAL" clId="{E7514AE6-77AA-45AE-984D-E748C149A6B4}" dt="2022-08-19T10:03:10.598" v="6708" actId="1037"/>
          <ac:spMkLst>
            <pc:docMk/>
            <pc:sldMk cId="233041362" sldId="715"/>
            <ac:spMk id="112" creationId="{3D4F0B51-07F8-4054-3C9B-86CC5E618030}"/>
          </ac:spMkLst>
        </pc:spChg>
        <pc:spChg chg="mod">
          <ac:chgData name="Alvaro Arenas Pingarron - BAS" userId="523a5efc-320f-455d-9ea4-37721a87b615" providerId="ADAL" clId="{E7514AE6-77AA-45AE-984D-E748C149A6B4}" dt="2022-08-19T11:23:58.729" v="8805" actId="1076"/>
          <ac:spMkLst>
            <pc:docMk/>
            <pc:sldMk cId="233041362" sldId="715"/>
            <ac:spMk id="113" creationId="{5E591125-47CE-951F-E50F-7FF31AC34FE8}"/>
          </ac:spMkLst>
        </pc:spChg>
        <pc:spChg chg="mod">
          <ac:chgData name="Alvaro Arenas Pingarron - BAS" userId="523a5efc-320f-455d-9ea4-37721a87b615" providerId="ADAL" clId="{E7514AE6-77AA-45AE-984D-E748C149A6B4}" dt="2022-08-19T11:23:52.424" v="8804" actId="1076"/>
          <ac:spMkLst>
            <pc:docMk/>
            <pc:sldMk cId="233041362" sldId="715"/>
            <ac:spMk id="114" creationId="{73D5E1D1-4355-0109-03D9-51F878B1E8E0}"/>
          </ac:spMkLst>
        </pc:spChg>
        <pc:grpChg chg="add mod">
          <ac:chgData name="Alvaro Arenas Pingarron - BAS" userId="523a5efc-320f-455d-9ea4-37721a87b615" providerId="ADAL" clId="{E7514AE6-77AA-45AE-984D-E748C149A6B4}" dt="2022-08-19T11:19:57.051" v="8764" actId="1076"/>
          <ac:grpSpMkLst>
            <pc:docMk/>
            <pc:sldMk cId="233041362" sldId="715"/>
            <ac:grpSpMk id="39" creationId="{6A0AF0A2-E94C-353A-D35C-64EB7316BE8E}"/>
          </ac:grpSpMkLst>
        </pc:grpChg>
        <pc:grpChg chg="ord">
          <ac:chgData name="Alvaro Arenas Pingarron - BAS" userId="523a5efc-320f-455d-9ea4-37721a87b615" providerId="ADAL" clId="{E7514AE6-77AA-45AE-984D-E748C149A6B4}" dt="2022-08-19T10:07:49.137" v="6734" actId="166"/>
          <ac:grpSpMkLst>
            <pc:docMk/>
            <pc:sldMk cId="233041362" sldId="715"/>
            <ac:grpSpMk id="69" creationId="{C323F953-2F8C-48B2-97BB-1B12B774463E}"/>
          </ac:grpSpMkLst>
        </pc:grpChg>
        <pc:picChg chg="mod modCrop">
          <ac:chgData name="Alvaro Arenas Pingarron - BAS" userId="523a5efc-320f-455d-9ea4-37721a87b615" providerId="ADAL" clId="{E7514AE6-77AA-45AE-984D-E748C149A6B4}" dt="2022-08-19T10:05:03.748" v="6713" actId="732"/>
          <ac:picMkLst>
            <pc:docMk/>
            <pc:sldMk cId="233041362" sldId="715"/>
            <ac:picMk id="29" creationId="{1D37C7A1-C18E-31C7-CA1F-E4A483B6D17A}"/>
          </ac:picMkLst>
        </pc:picChg>
        <pc:picChg chg="add mod">
          <ac:chgData name="Alvaro Arenas Pingarron - BAS" userId="523a5efc-320f-455d-9ea4-37721a87b615" providerId="ADAL" clId="{E7514AE6-77AA-45AE-984D-E748C149A6B4}" dt="2022-08-19T10:08:54.072" v="6747" actId="14100"/>
          <ac:picMkLst>
            <pc:docMk/>
            <pc:sldMk cId="233041362" sldId="715"/>
            <ac:picMk id="37" creationId="{E821932F-E5E1-D700-95E0-36C5ABB5D21E}"/>
          </ac:picMkLst>
        </pc:picChg>
        <pc:picChg chg="mod">
          <ac:chgData name="Alvaro Arenas Pingarron - BAS" userId="523a5efc-320f-455d-9ea4-37721a87b615" providerId="ADAL" clId="{E7514AE6-77AA-45AE-984D-E748C149A6B4}" dt="2022-08-19T11:21:30.076" v="8773" actId="1035"/>
          <ac:picMkLst>
            <pc:docMk/>
            <pc:sldMk cId="233041362" sldId="715"/>
            <ac:picMk id="106" creationId="{17A857CC-73E5-7E46-F79F-89B669166A41}"/>
          </ac:picMkLst>
        </pc:picChg>
        <pc:picChg chg="mod">
          <ac:chgData name="Alvaro Arenas Pingarron - BAS" userId="523a5efc-320f-455d-9ea4-37721a87b615" providerId="ADAL" clId="{E7514AE6-77AA-45AE-984D-E748C149A6B4}" dt="2022-08-19T11:21:30.076" v="8773" actId="1035"/>
          <ac:picMkLst>
            <pc:docMk/>
            <pc:sldMk cId="233041362" sldId="715"/>
            <ac:picMk id="107" creationId="{3764DE87-2DB0-EECA-1C7E-5E982E76A8F2}"/>
          </ac:picMkLst>
        </pc:picChg>
        <pc:cxnChg chg="mod">
          <ac:chgData name="Alvaro Arenas Pingarron - BAS" userId="523a5efc-320f-455d-9ea4-37721a87b615" providerId="ADAL" clId="{E7514AE6-77AA-45AE-984D-E748C149A6B4}" dt="2022-08-19T11:19:04.348" v="8757"/>
          <ac:cxnSpMkLst>
            <pc:docMk/>
            <pc:sldMk cId="233041362" sldId="715"/>
            <ac:cxnSpMk id="41" creationId="{CC9EA636-8156-9976-3669-9A344822205B}"/>
          </ac:cxnSpMkLst>
        </pc:cxnChg>
        <pc:cxnChg chg="mod">
          <ac:chgData name="Alvaro Arenas Pingarron - BAS" userId="523a5efc-320f-455d-9ea4-37721a87b615" providerId="ADAL" clId="{E7514AE6-77AA-45AE-984D-E748C149A6B4}" dt="2022-08-19T11:19:04.348" v="8757"/>
          <ac:cxnSpMkLst>
            <pc:docMk/>
            <pc:sldMk cId="233041362" sldId="715"/>
            <ac:cxnSpMk id="45" creationId="{4DDA8D25-4C42-D59B-277A-D518BAA907F1}"/>
          </ac:cxnSpMkLst>
        </pc:cxnChg>
        <pc:cxnChg chg="mod">
          <ac:chgData name="Alvaro Arenas Pingarron - BAS" userId="523a5efc-320f-455d-9ea4-37721a87b615" providerId="ADAL" clId="{E7514AE6-77AA-45AE-984D-E748C149A6B4}" dt="2022-08-19T10:07:05.331" v="6730" actId="14100"/>
          <ac:cxnSpMkLst>
            <pc:docMk/>
            <pc:sldMk cId="233041362" sldId="715"/>
            <ac:cxnSpMk id="128" creationId="{FEF6795D-9259-7CD3-566C-AD35D8AA90B3}"/>
          </ac:cxnSpMkLst>
        </pc:cxnChg>
        <pc:cxnChg chg="mod">
          <ac:chgData name="Alvaro Arenas Pingarron - BAS" userId="523a5efc-320f-455d-9ea4-37721a87b615" providerId="ADAL" clId="{E7514AE6-77AA-45AE-984D-E748C149A6B4}" dt="2022-08-19T10:06:25.457" v="6726" actId="14100"/>
          <ac:cxnSpMkLst>
            <pc:docMk/>
            <pc:sldMk cId="233041362" sldId="715"/>
            <ac:cxnSpMk id="130" creationId="{44BDE38B-AF83-7B05-CAAF-223200DFC317}"/>
          </ac:cxnSpMkLst>
        </pc:cxnChg>
      </pc:sldChg>
      <pc:sldChg chg="modSp add del mod">
        <pc:chgData name="Alvaro Arenas Pingarron - BAS" userId="523a5efc-320f-455d-9ea4-37721a87b615" providerId="ADAL" clId="{E7514AE6-77AA-45AE-984D-E748C149A6B4}" dt="2022-08-19T09:57:18.327" v="6680" actId="47"/>
        <pc:sldMkLst>
          <pc:docMk/>
          <pc:sldMk cId="2971031949" sldId="715"/>
        </pc:sldMkLst>
        <pc:picChg chg="mod modCrop">
          <ac:chgData name="Alvaro Arenas Pingarron - BAS" userId="523a5efc-320f-455d-9ea4-37721a87b615" providerId="ADAL" clId="{E7514AE6-77AA-45AE-984D-E748C149A6B4}" dt="2022-08-19T09:46:00.733" v="6565" actId="732"/>
          <ac:picMkLst>
            <pc:docMk/>
            <pc:sldMk cId="2971031949" sldId="715"/>
            <ac:picMk id="7" creationId="{48E839A8-75DD-4F9E-07CF-1E0D855017D7}"/>
          </ac:picMkLst>
        </pc:picChg>
      </pc:sldChg>
      <pc:sldChg chg="delSp modSp add mod ord">
        <pc:chgData name="Alvaro Arenas Pingarron - BAS" userId="523a5efc-320f-455d-9ea4-37721a87b615" providerId="ADAL" clId="{E7514AE6-77AA-45AE-984D-E748C149A6B4}" dt="2022-08-19T10:17:56.643" v="6799" actId="20577"/>
        <pc:sldMkLst>
          <pc:docMk/>
          <pc:sldMk cId="366990087" sldId="716"/>
        </pc:sldMkLst>
        <pc:spChg chg="mod">
          <ac:chgData name="Alvaro Arenas Pingarron - BAS" userId="523a5efc-320f-455d-9ea4-37721a87b615" providerId="ADAL" clId="{E7514AE6-77AA-45AE-984D-E748C149A6B4}" dt="2022-08-19T10:17:56.643" v="6799" actId="20577"/>
          <ac:spMkLst>
            <pc:docMk/>
            <pc:sldMk cId="366990087" sldId="716"/>
            <ac:spMk id="6" creationId="{DDF98ADC-CB38-4884-BB0B-5648C0DDA85C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0" creationId="{B76DDDBB-8963-49B4-9150-7CDC71F114F9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1" creationId="{68CC1ED7-82E1-4664-8C42-C1D2E0F18C08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2" creationId="{83B8F889-833F-4766-94B7-EC09F412508D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3" creationId="{A55B3E6B-4D1E-4892-AB45-F1E68E62CE96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6" creationId="{FE25C3D1-3E66-4E20-A05C-3C078D74C810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7" creationId="{708578C1-EAE9-4201-A9CA-6089BB81419E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8" creationId="{095F388F-F7C9-4DFB-B086-31BA6C84A7B4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19" creationId="{F1534BD0-1510-4245-8774-15270426609C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20" creationId="{0FC783BC-CB82-4D63-B909-F9B222E90E14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21" creationId="{FDDE5893-85E1-4468-B9BC-FB19FB59A37A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27" creationId="{F5A689DA-20BC-C6F4-E6C6-B3D33848B75A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31" creationId="{49451F5E-55FF-C5A0-E53A-A1A608ACC5C7}"/>
          </ac:spMkLst>
        </pc:spChg>
        <pc:spChg chg="del">
          <ac:chgData name="Alvaro Arenas Pingarron - BAS" userId="523a5efc-320f-455d-9ea4-37721a87b615" providerId="ADAL" clId="{E7514AE6-77AA-45AE-984D-E748C149A6B4}" dt="2022-08-19T10:17:37.347" v="6779" actId="478"/>
          <ac:spMkLst>
            <pc:docMk/>
            <pc:sldMk cId="366990087" sldId="716"/>
            <ac:spMk id="32" creationId="{6E097C23-E8CD-1667-51D9-FA23002019AE}"/>
          </ac:spMkLst>
        </pc:spChg>
        <pc:picChg chg="del">
          <ac:chgData name="Alvaro Arenas Pingarron - BAS" userId="523a5efc-320f-455d-9ea4-37721a87b615" providerId="ADAL" clId="{E7514AE6-77AA-45AE-984D-E748C149A6B4}" dt="2022-08-19T10:17:33.778" v="6778" actId="478"/>
          <ac:picMkLst>
            <pc:docMk/>
            <pc:sldMk cId="366990087" sldId="716"/>
            <ac:picMk id="7" creationId="{CF971B08-616F-42D4-9325-A8E483AA226D}"/>
          </ac:picMkLst>
        </pc:picChg>
        <pc:picChg chg="del">
          <ac:chgData name="Alvaro Arenas Pingarron - BAS" userId="523a5efc-320f-455d-9ea4-37721a87b615" providerId="ADAL" clId="{E7514AE6-77AA-45AE-984D-E748C149A6B4}" dt="2022-08-19T10:17:37.347" v="6779" actId="478"/>
          <ac:picMkLst>
            <pc:docMk/>
            <pc:sldMk cId="366990087" sldId="716"/>
            <ac:picMk id="24" creationId="{BDB8C167-2F0B-DF6A-8147-8E3E9D7A1BFD}"/>
          </ac:picMkLst>
        </pc:picChg>
        <pc:cxnChg chg="del">
          <ac:chgData name="Alvaro Arenas Pingarron - BAS" userId="523a5efc-320f-455d-9ea4-37721a87b615" providerId="ADAL" clId="{E7514AE6-77AA-45AE-984D-E748C149A6B4}" dt="2022-08-19T10:17:37.347" v="6779" actId="478"/>
          <ac:cxnSpMkLst>
            <pc:docMk/>
            <pc:sldMk cId="366990087" sldId="716"/>
            <ac:cxnSpMk id="28" creationId="{4150FDA8-77EC-080C-0FA2-7E4ED1F18E2F}"/>
          </ac:cxnSpMkLst>
        </pc:cxnChg>
      </pc:sldChg>
      <pc:sldChg chg="modSp add del mod">
        <pc:chgData name="Alvaro Arenas Pingarron - BAS" userId="523a5efc-320f-455d-9ea4-37721a87b615" providerId="ADAL" clId="{E7514AE6-77AA-45AE-984D-E748C149A6B4}" dt="2022-08-19T10:04:01.620" v="6711" actId="47"/>
        <pc:sldMkLst>
          <pc:docMk/>
          <pc:sldMk cId="899472965" sldId="716"/>
        </pc:sldMkLst>
        <pc:picChg chg="mod modCrop">
          <ac:chgData name="Alvaro Arenas Pingarron - BAS" userId="523a5efc-320f-455d-9ea4-37721a87b615" providerId="ADAL" clId="{E7514AE6-77AA-45AE-984D-E748C149A6B4}" dt="2022-08-19T10:00:41.721" v="6689" actId="732"/>
          <ac:picMkLst>
            <pc:docMk/>
            <pc:sldMk cId="899472965" sldId="716"/>
            <ac:picMk id="29" creationId="{1D37C7A1-C18E-31C7-CA1F-E4A483B6D17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00F876-DBB9-4699-8E0C-7D62F4BC5C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E6317-4160-40FF-BA5D-EF90C6787A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12EFB-1FE2-47DD-96DD-1ECC8294DAA5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3BE89-AD7B-403A-B6C0-D46E723FDD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0BEE5-22BE-4D4C-96B7-0632F8B1BD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5B7FB-E6D5-4BE0-B2BE-E1A04AF80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702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9:34:33.819"/>
    </inkml:context>
    <inkml:brush xml:id="br0">
      <inkml:brushProperty name="width" value="0.02646" units="cm"/>
      <inkml:brushProperty name="height" value="0.02646" units="cm"/>
      <inkml:brushProperty name="color" value="#FFFFFF"/>
    </inkml:brush>
  </inkml:definitions>
  <inkml:trace contextRef="#ctx0" brushRef="#br0">1 0 24575,'5'2'0,"-1"-1"0,0 1 0,1 0 0,-1 1 0,0-1 0,0 1 0,0 0 0,-1 0 0,1 0 0,0 1 0,0-1 0,-1 1 0,5 7 0,10 8 0,188 171 0,-184-174 0,-1-1 0,2 0 0,-1-2 0,2-1 0,39 14 0,-38-17 0,-2 0 0,0 2 0,0 1 0,-1 1 0,-1 1 0,21 18 0,-24-18 0,2 0 0,-1-1 0,1-1 0,38 16 0,36 22 0,-69-34 0,22 16 0,2-3 0,83 38 0,-121-62 0,0 1 0,0 1 0,-2-1 0,2 2 0,-2-1 0,15 16 0,-18-16 0,0 0 0,2-1 0,-1 0 0,0 0 0,1 0 0,0-1 0,0-1 0,0 1 0,0-1 0,2-1 0,-2 0 0,16 4 0,21-4 0,0-2 0,50-6 0,-57 2 0,0 1 0,0 3 0,67 9 0,-92-8 0,-2-1 0,1-1 0,0 0 0,0 0 0,1-1 0,-1-1 0,0 0 0,-1 0 0,16-7 0,14-6 0,49-27 0,-22 9 0,-8 7 0,-9 6 0,-2-3 0,-1-1 0,56-39 0,-58 22 0,-39 34 0,-1 0 0,2 0 0,-2 1 0,2 0 0,-1 1 0,2-1 0,-2 2 0,2-1 0,-1 1 0,1 1 0,-1-1 0,12-1 0,141-30 0,-111 22 0,-1 2 0,2 3 0,0 2 0,55 0 0,-81 8 0,0 1 0,-1 1 0,1 0 0,-1 3 0,0 0 0,0 1 0,-1 2 0,0 0 0,-1 2 0,1 0 0,19 17 0,63 35 0,-47-30 0,-43-26 0,1 0 0,0-1 0,0 0 0,0-2 0,1 0 0,0-1 0,25 3 0,10-4 0,60-3 0,-107 0 0,5-1 0,-1 0 0,1-1 0,-1 0 0,0-1 0,1 0 0,-1 0 0,13-8 0,60-40 0,-58 35 0,155-106 0,-101 71 0,62-34 0,-120 75 0,-1 2 0,1 0 0,1 2 0,-1 0 0,38-5 0,97 3 0,-131 8 0,1 2 0,-1 0 0,-1 2 0,33 9 0,53 30 0,-98-38 0,-2-1 0,0 2 0,1-1 0,-1 1 0,0 1 0,-1 0 0,1 0 0,6 10 0,59 74 0,-25-26 0,101 146 0,-129-180 0,7 11 0,44 73 0,-42-58 0,3-1 0,1-3 0,2 0 0,79 85 0,160 90 0,-262-216 0,-1-1 0,1 2 0,18 27 0,-25-31 0,1-1 0,-2 1 0,2-2 0,0 1 0,0-1 0,0 0 0,2 0 0,-2-1 0,2 0 0,-1 0 0,2-1 0,-2-1 0,1 0 0,10 4 0,34 0 0,-45-8 0,0 0 0,1 2 0,-1-1 0,0 1 0,0 0 0,1 0 0,-2 1 0,2 1 0,-2-1 0,1 1 0,-1 1 0,11 7 0,19 24 0,45 59 0,-50-56 0,63 60 0,-83-89 0,-1-1 0,1 0 0,1 0 0,-1-1 0,2-1 0,0 0 0,-1-1 0,1-1 0,29 7 0,-21-8 0,2 0 0,-2-2 0,2 0 0,-1-2 0,1-1 0,-1-1 0,1-1 0,23-7 0,-41 8 0,-1-1 0,0 0 0,0-1 0,1 1 0,-2-1 0,1 0 0,-1 0 0,0-1 0,0 1 0,0-1 0,0 0 0,3-7 0,38-76 0,-21 40 0,9-10 0,-21 41 0,-3 0 0,1 0 0,-1-1 0,-1 0 0,0 0 0,-2-1 0,0 0 0,4-26 0,-7 23 0,1 0 0,0 0 0,1 1 0,2-1 0,0 1 0,1 1 0,1-1 0,20-34 0,-24 48 0,86-133 0,56-51 0,-132 171 0,-8 10 0,0 0 0,1 1 0,0 0 0,1 0 0,11-9 0,-16 16 0,-2 0 0,2 0 0,-1 0 0,1 1 0,-1-1 0,0 1 0,1 0 0,0 0 0,-1 0 0,1 1 0,0 0 0,0-1 0,-1 1 0,1 1 0,0-1 0,0 0 0,-1 1 0,1 0 0,0 0 0,-1 0 0,4 2 0,0 0 0,-2 1 0,1 0 0,0 0 0,-1 0 0,1 0 0,-1 1 0,0 0 0,0 0 0,4 8 0,35 54 0,86 154 0,-24-75 0,-14-21 0,-77-103 0,1 0 0,2-2 0,0 0 0,1-1 0,0-1 0,1 0 0,2-2 0,-1-1 0,41 22 0,-33-23 0,0-2 0,1-1 0,0-1 0,1-2 0,0-1 0,0-2 0,50 2 0,-55-6 0,0-1 0,-1-1 0,50-9 0,-63 7 0,-2 0 0,1-1 0,-1 0 0,0-1 0,0 0 0,0-1 0,0 0 0,-1 0 0,0-1 0,-1-1 0,15-13 0,-13 10 0,0-1 0,0 0 0,-2-1 0,1 0 0,-1 0 0,-1-1 0,0 0 0,-1 0 0,0 0 0,4-17 0,0 0 0,2 0 0,0 0 0,27-44 0,12-32 0,-46 95 0,-1 1 0,2 0 0,0 0 0,0 1 0,1 0 0,0 0 0,1 1 0,-1 0 0,2 0 0,10-9 0,-15 15 0,0 1 0,-1 0 0,1-1 0,-1 2 0,1-1 0,0 0 0,0 1 0,0 0 0,0 0 0,0 0 0,0 0 0,0 1 0,0 0 0,1 0 0,-2 0 0,2 0 0,-1 1 0,0-1 0,0 1 0,0 0 0,0 0 0,-1 1 0,1 0 0,0-1 0,0 1 0,-1 0 0,1 1 0,-1-1 0,1 1 0,-1 0 0,4 4 0,11 13 0,-2 0 0,0 1 0,-1 1 0,21 43 0,-1-4 0,-19-33 0,-13-22 0,0 1 0,0-1 0,1 0 0,0 0 0,0-1 0,-1 1 0,2-1 0,0 0 0,-1 0 0,2 0 0,-1-1 0,0 0 0,1 0 0,10 5 0,9 2 0,0 2 0,0 0 0,-1 2 0,0 0 0,-2 2 0,1 1 0,38 41 0,-49-49 0,-1 0 0,2-1 0,-1 0 0,1-1 0,0-1 0,16 6 0,-16-8 0,0 2 0,-1-1 0,0 1 0,0 1 0,0 1 0,-1-1 0,11 13 0,173 218 0,-159-191 0,73 75 0,-95-109 0,1-1 0,0-1 0,1-1 0,0 0 0,0-1 0,1-1 0,0 0 0,1-2 0,25 8 0,-28-10 0,0-2 0,0 1 0,0-2 0,0 0 0,0-1 0,0-1 0,1-1 0,-1 0 0,0-1 0,0 0 0,0-1 0,0-1 0,-1-1 0,1 0 0,-1-1 0,-1-1 0,1 0 0,-1-1 0,16-12 0,10-7 0,0 1 0,2 2 0,50-21 0,1-1 0,-79 38 0,1 2 0,1-1 0,0 2 0,-1 0 0,1 1 0,0 1 0,0 0 0,16 0 0,-22 3 0,-1 0 0,2 1 0,-2 0 0,1 0 0,0 1 0,-1 1 0,1-1 0,-1 1 0,0 1 0,0 0 0,1 0 0,-2 0 0,1 1 0,-1 1 0,8 6 0,15 13 0,2-2 0,58 32 0,-72-45 0,-1 0 0,-1-1 0,2 0 0,0-1 0,0-1 0,29 7 0,-43-13 0,1-1 0,-1 1 0,1-1 0,-1 0 0,0 0 0,1-1 0,-1 1 0,0-1 0,1 0 0,-1 0 0,0-1 0,0 1 0,1-1 0,-2 0 0,1 0 0,0-1 0,0 1 0,-1-1 0,1 0 0,-1 0 0,1 0 0,-1 0 0,-1-1 0,1 1 0,0-1 0,0 0 0,-1 0 0,0 0 0,3-9 0,2 1 0,-2-1 0,3 1 0,-1 0 0,1 0 0,0 1 0,1 0 0,0 1 0,0 0 0,2 0 0,-1 1 0,0 1 0,2 0 0,-1 0 0,1 2 0,0-1 0,0 1 0,1 1 0,0 0 0,-1 1 0,1 1 0,0 0 0,16-1 0,-2 3 0,-18 1 0,-1 1 0,1-2 0,-1 1 0,1-1 0,-1-1 0,0 0 0,0 0 0,0 0 0,0-1 0,0 0 0,0-1 0,12-8 0,114-102 0,-41 31 0,-81 72 0,0 2 0,1 0 0,-1 0 0,1 1 0,1 1 0,20-8 0,-27 13 0,0 0 0,1 1 0,-1 0 0,1 0 0,0 1 0,-1-1 0,1 2 0,-1 0 0,1 0 0,-1 0 0,1 1 0,-1 0 0,0 0 0,10 5 0,15 9 0,0 2 0,-1 2 0,33 27 0,30 20 0,-66-47 0,-1 0 0,-1 2 0,-1 2 0,-1 0 0,-1 1 0,-1 2 0,34 54 0,81 88 0,-31-43 0,137 163 0,-207-253 0,-20-20 0,28 35 0,-18-21 0,0-1 0,2-1 0,1-2 0,0 0 0,2-3 0,41 24 0,-56-37 0,2-1 0,-1-1 0,1 0 0,0-2 0,0 0 0,1-1 0,-1-1 0,2-1 0,-2-1 0,1-1 0,0 0 0,0-2 0,0 0 0,30-7 0,-42 7 0,-2-1 0,2-1 0,-1 1 0,0-1 0,0 0 0,-1 0 0,1-1 0,-1 0 0,1 0 0,-1 0 0,0-1 0,0 0 0,0 0 0,5-9 0,3-6 0,-1 0 0,18-45 0,-23 50 0,-1-1 0,2 1 0,-1 1 0,2-1 0,0 1 0,1 1 0,19-21 0,18-13 0,-2-2 0,39-55 0,-66 81 0,-6 6 0,-2-1 0,0 1 0,0-2 0,8-24 0,10-19 0,-13 32 0,2 2 0,0 0 0,32-37 0,-36 50 0,0 1 0,2 1 0,-1 0 0,1 1 0,0 1 0,0 0 0,24-10 0,-29 15 0,1 0 0,-1-1 0,0 0 0,0 0 0,-1-1 0,0-1 0,0 0 0,8-11 0,6-12 0,24-43 0,15-20 0,-1 2 0,-46 68 0,1 0 0,0 1 0,2 0 0,34-34 0,-46 53 0,1 0 0,0 1 0,1 0 0,-2 0 0,2 1 0,0 0 0,0 0 0,-1 0 0,2 1 0,-2 1 0,16-2 0,9 2 0,54 5 0,-27-1 0,-52-2 0,2-1 0,-2 1 0,1 0 0,-1 1 0,2 0 0,-2 0 0,1 1 0,-2 0 0,2 1 0,11 7 0,-9-4 0,0 2 0,0-1 0,-1 1 0,0 1 0,0 0 0,7 12 0,-5-6 0,2 0 0,0 0 0,0-1 0,1-1 0,23 17 0,-30-26 0,-1-1 0,2 0 0,-2 0 0,2-1 0,-1 0 0,1 0 0,-1-1 0,2 0 0,-2 0 0,2-1 0,-2 0 0,1 0 0,0-1 0,0 0 0,15-3 0,-2-1 0,-1-1 0,0-1 0,0-1 0,-1-1 0,0 0 0,19-13 0,-7 1 0,49-40 0,-18 12 0,-57 45 0,-2 0 0,2 0 0,0 1 0,-1-1 0,2 1 0,-1 0 0,-1 1 0,2-1 0,-1 1 0,0 0 0,0 0 0,1 1 0,-1 0 0,9 1 0,0 1 0,-1 1 0,1 1 0,-1 1 0,14 6 0,-17-6 0,0-1 0,1 0 0,-1 0 0,1-1 0,0 0 0,0-1 0,0-1 0,21 0 0,-6-5 0,0-2 0,0 0 0,30-14 0,-39 13 0,0 0 0,0 1 0,0 2 0,0-1 0,1 2 0,0 1 0,0 0 0,0 1 0,17 2 0,-31 0 0,1 0 0,-2 0 0,1 0 0,0 1 0,-1-1 0,0 1 0,1 0 0,0 0 0,-1 0 0,0 1 0,0-1 0,0 1 0,0 0 0,4 5 0,1 2 0,-2 1 0,2 0 0,5 16 0,-9-19 0,-1 0 0,1-1 0,0 1 0,1-1 0,-1 0 0,1 0 0,1-1 0,-1 1 0,1-2 0,11 10 0,-8-10 0,1 0 0,-1-1 0,1-1 0,0 0 0,0 0 0,0-1 0,0 0 0,18 0 0,89-5 0,-57 0 0,-49 3 0,9 0 0,0-1 0,-2 0 0,2-2 0,22-5 0,-35 5 0,-2 1 0,2-1 0,-1 0 0,0 0 0,0-1 0,-1 0 0,1 0 0,0 0 0,-1-1 0,0 0 0,0 0 0,-1 0 0,1-1 0,-1 0 0,6-11 0,-1 3 0,1-1 0,0 1 0,0 1 0,2 0 0,0 0 0,0 1 0,1 1 0,0 0 0,0 1 0,20-10 0,-24 15 0,20-14 0,37-30 0,-59 43 0,0-1 0,0 0 0,-1 0 0,1 0 0,-1-1 0,-1 0 0,1 0 0,-1-1 0,-1 1 0,5-11 0,-8 15 0,-1 0 0,2 1 0,-1 0 0,1-1 0,0 1 0,0 0 0,0 0 0,1 0 0,-2 0 0,1 0 0,1 1 0,0-1 0,0 1 0,0 0 0,-1-1 0,1 1 0,0 1 0,1-1 0,4-2 0,-2 3 0,-1-1 0,1 1 0,0 1 0,0-1 0,0 1 0,0 0 0,-1 1 0,1 0 0,-1 0 0,12 3 0,5 4 0,-2 0 0,2 2 0,-2 1 0,35 24 0,-3 5 0,88 90 0,-105-97 0,-32-29 0,1 0 0,0 0 0,0-1 0,1 1 0,-2-1 0,2-1 0,0 1 0,-1-1 0,1 1 0,1-1 0,-2-1 0,1 1 0,1-1 0,-2 0 0,2 0 0,-1-1 0,0 1 0,1-1 0,-1-1 0,7 0 0,-3-2 0,0 0 0,-1 0 0,0-1 0,1 0 0,-2-1 0,2 0 0,-2 0 0,1 0 0,-2-1 0,13-13 0,1 1 0,0 0 0,2 2 0,-1 1 0,2 0 0,0 2 0,1 0 0,0 2 0,1 1 0,-1 1 0,1 2 0,33-6 0,150-17-1365,-184 27-5461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60195-8B44-461B-9A64-9AA7167259D3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A1B92-63F3-4F6A-85F2-763A1EBA13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80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8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37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0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356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62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010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873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278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609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180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39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054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452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377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335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627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13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38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713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658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448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01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75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3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497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9926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267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159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175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150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067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787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887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44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Detail</a:t>
            </a:r>
            <a:r>
              <a:rPr lang="en-GB" baseline="0" dirty="0"/>
              <a:t> of the previous image. I want to try the colour palette during presentations.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868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Detail</a:t>
            </a:r>
            <a:r>
              <a:rPr lang="en-GB" baseline="0" dirty="0"/>
              <a:t> of the previous image. I want to try the colour palette during presentations.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61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615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239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56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7744" y="243553"/>
            <a:ext cx="9786456" cy="1779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7744" y="2856245"/>
            <a:ext cx="9786456" cy="11245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957745" y="4073578"/>
            <a:ext cx="9785167" cy="393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90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0001" y="1246911"/>
            <a:ext cx="10102551" cy="495069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20001" y="363625"/>
            <a:ext cx="10102551" cy="6436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58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9768" y="399475"/>
            <a:ext cx="10094976" cy="6059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08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17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D567-803D-47E9-932D-87890DAE6B3B}" type="datetime1">
              <a:rPr lang="en-GB" smtClean="0"/>
              <a:t>21/04/2023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yyyyyyyyyyyyyyyyyyy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16EFE0-9312-8047-8AD2-458D356D5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6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openxmlformats.org/officeDocument/2006/relationships/slide" Target="slide10.xml"/><Relationship Id="rId5" Type="http://schemas.openxmlformats.org/officeDocument/2006/relationships/image" Target="../media/image7.tiff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5281/zenodo.1243862" TargetMode="External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hyperlink" Target="https://www.npolar.no/en/quantarctica/" TargetMode="External"/><Relationship Id="rId7" Type="http://schemas.openxmlformats.org/officeDocument/2006/relationships/hyperlink" Target="http://lima.usgs.gov/fullcontinent.php" TargetMode="External"/><Relationship Id="rId12" Type="http://schemas.openxmlformats.org/officeDocument/2006/relationships/image" Target="../media/image7.tiff"/><Relationship Id="rId17" Type="http://schemas.openxmlformats.org/officeDocument/2006/relationships/slide" Target="slide1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.ti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126/science.1208336" TargetMode="External"/><Relationship Id="rId11" Type="http://schemas.openxmlformats.org/officeDocument/2006/relationships/slide" Target="slide7.xml"/><Relationship Id="rId5" Type="http://schemas.openxmlformats.org/officeDocument/2006/relationships/hyperlink" Target="https://doi.org/10.5067/D7GK8F5J8M8" TargetMode="External"/><Relationship Id="rId15" Type="http://schemas.openxmlformats.org/officeDocument/2006/relationships/slide" Target="slide9.xml"/><Relationship Id="rId10" Type="http://schemas.openxmlformats.org/officeDocument/2006/relationships/slide" Target="slide5.xml"/><Relationship Id="rId4" Type="http://schemas.openxmlformats.org/officeDocument/2006/relationships/hyperlink" Target="https://doi.org/10.1016/j.envsoft.2021.105015" TargetMode="External"/><Relationship Id="rId9" Type="http://schemas.openxmlformats.org/officeDocument/2006/relationships/hyperlink" Target="https://doi.org/10.1038/s41467-020-19160-7" TargetMode="External"/><Relationship Id="rId1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7.tiff"/><Relationship Id="rId18" Type="http://schemas.openxmlformats.org/officeDocument/2006/relationships/slide" Target="slide11.xml"/><Relationship Id="rId3" Type="http://schemas.openxmlformats.org/officeDocument/2006/relationships/image" Target="../media/image32.tiff"/><Relationship Id="rId21" Type="http://schemas.openxmlformats.org/officeDocument/2006/relationships/image" Target="../media/image31.svg"/><Relationship Id="rId7" Type="http://schemas.openxmlformats.org/officeDocument/2006/relationships/hyperlink" Target="https://doi.org/10.5067/D7GK8F5J8M8" TargetMode="External"/><Relationship Id="rId12" Type="http://schemas.openxmlformats.org/officeDocument/2006/relationships/slide" Target="slide7.xml"/><Relationship Id="rId17" Type="http://schemas.openxmlformats.org/officeDocument/2006/relationships/image" Target="../media/image9.tif"/><Relationship Id="rId2" Type="http://schemas.openxmlformats.org/officeDocument/2006/relationships/notesSlide" Target="../notesSlides/notesSlide10.xml"/><Relationship Id="rId16" Type="http://schemas.openxmlformats.org/officeDocument/2006/relationships/slide" Target="slide9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lima.usgs.gov/fullcontinent.php" TargetMode="External"/><Relationship Id="rId11" Type="http://schemas.openxmlformats.org/officeDocument/2006/relationships/slide" Target="slide5.xml"/><Relationship Id="rId5" Type="http://schemas.openxmlformats.org/officeDocument/2006/relationships/hyperlink" Target="http://doi.org/10.5281/zenodo.1243862" TargetMode="External"/><Relationship Id="rId15" Type="http://schemas.openxmlformats.org/officeDocument/2006/relationships/image" Target="../media/image8.tiff"/><Relationship Id="rId10" Type="http://schemas.openxmlformats.org/officeDocument/2006/relationships/slide" Target="slide16.xml"/><Relationship Id="rId19" Type="http://schemas.openxmlformats.org/officeDocument/2006/relationships/slide" Target="slide10.xml"/><Relationship Id="rId4" Type="http://schemas.openxmlformats.org/officeDocument/2006/relationships/hyperlink" Target="https://www.npolar.no/en/quantarctica/" TargetMode="External"/><Relationship Id="rId9" Type="http://schemas.openxmlformats.org/officeDocument/2006/relationships/slide" Target="slide33.xml"/><Relationship Id="rId1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image" Target="../media/image33.tiff"/><Relationship Id="rId7" Type="http://schemas.openxmlformats.org/officeDocument/2006/relationships/slide" Target="slide31.xml"/><Relationship Id="rId12" Type="http://schemas.openxmlformats.org/officeDocument/2006/relationships/image" Target="../media/image7.tiff"/><Relationship Id="rId17" Type="http://schemas.openxmlformats.org/officeDocument/2006/relationships/slide" Target="slide11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.tif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067/D7GK8F5J8M8" TargetMode="External"/><Relationship Id="rId11" Type="http://schemas.openxmlformats.org/officeDocument/2006/relationships/slide" Target="slide7.xml"/><Relationship Id="rId5" Type="http://schemas.openxmlformats.org/officeDocument/2006/relationships/hyperlink" Target="http://lima.usgs.gov/fullcontinent.php" TargetMode="External"/><Relationship Id="rId15" Type="http://schemas.openxmlformats.org/officeDocument/2006/relationships/slide" Target="slide9.xml"/><Relationship Id="rId10" Type="http://schemas.openxmlformats.org/officeDocument/2006/relationships/slide" Target="slide5.xml"/><Relationship Id="rId19" Type="http://schemas.openxmlformats.org/officeDocument/2006/relationships/image" Target="../media/image30.png"/><Relationship Id="rId4" Type="http://schemas.openxmlformats.org/officeDocument/2006/relationships/hyperlink" Target="http://doi.org/10.5281/zenodo.1243862" TargetMode="External"/><Relationship Id="rId9" Type="http://schemas.openxmlformats.org/officeDocument/2006/relationships/hyperlink" Target="https://www.npolar.no/en/quantarctica/" TargetMode="External"/><Relationship Id="rId1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olar.no/en/quantarctica/" TargetMode="External"/><Relationship Id="rId13" Type="http://schemas.openxmlformats.org/officeDocument/2006/relationships/image" Target="../media/image8.tiff"/><Relationship Id="rId18" Type="http://schemas.openxmlformats.org/officeDocument/2006/relationships/image" Target="../media/image30.png"/><Relationship Id="rId3" Type="http://schemas.openxmlformats.org/officeDocument/2006/relationships/image" Target="../media/image34.tiff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067/D7GK8F5J8M8" TargetMode="External"/><Relationship Id="rId11" Type="http://schemas.openxmlformats.org/officeDocument/2006/relationships/image" Target="../media/image7.tiff"/><Relationship Id="rId5" Type="http://schemas.openxmlformats.org/officeDocument/2006/relationships/hyperlink" Target="http://lima.usgs.gov/fullcontinent.php" TargetMode="External"/><Relationship Id="rId15" Type="http://schemas.openxmlformats.org/officeDocument/2006/relationships/image" Target="../media/image9.tif"/><Relationship Id="rId10" Type="http://schemas.openxmlformats.org/officeDocument/2006/relationships/slide" Target="slide7.xml"/><Relationship Id="rId19" Type="http://schemas.openxmlformats.org/officeDocument/2006/relationships/image" Target="../media/image31.svg"/><Relationship Id="rId4" Type="http://schemas.openxmlformats.org/officeDocument/2006/relationships/hyperlink" Target="http://doi.org/10.5281/zenodo.1243862" TargetMode="External"/><Relationship Id="rId9" Type="http://schemas.openxmlformats.org/officeDocument/2006/relationships/slide" Target="slide5.xml"/><Relationship Id="rId1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olar.no/en/quantarctica/" TargetMode="External"/><Relationship Id="rId13" Type="http://schemas.openxmlformats.org/officeDocument/2006/relationships/image" Target="../media/image8.tiff"/><Relationship Id="rId18" Type="http://schemas.openxmlformats.org/officeDocument/2006/relationships/image" Target="../media/image30.png"/><Relationship Id="rId3" Type="http://schemas.openxmlformats.org/officeDocument/2006/relationships/image" Target="../media/image35.tiff"/><Relationship Id="rId7" Type="http://schemas.openxmlformats.org/officeDocument/2006/relationships/slide" Target="slide38.xml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" Type="http://schemas.openxmlformats.org/officeDocument/2006/relationships/notesSlide" Target="../notesSlides/notesSlide13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067/D7GK8F5J8M8" TargetMode="External"/><Relationship Id="rId11" Type="http://schemas.openxmlformats.org/officeDocument/2006/relationships/image" Target="../media/image7.tiff"/><Relationship Id="rId5" Type="http://schemas.openxmlformats.org/officeDocument/2006/relationships/hyperlink" Target="http://lima.usgs.gov/fullcontinent.php" TargetMode="External"/><Relationship Id="rId15" Type="http://schemas.openxmlformats.org/officeDocument/2006/relationships/image" Target="../media/image9.tif"/><Relationship Id="rId10" Type="http://schemas.openxmlformats.org/officeDocument/2006/relationships/slide" Target="slide7.xml"/><Relationship Id="rId19" Type="http://schemas.openxmlformats.org/officeDocument/2006/relationships/image" Target="../media/image31.svg"/><Relationship Id="rId4" Type="http://schemas.openxmlformats.org/officeDocument/2006/relationships/hyperlink" Target="http://doi.org/10.5281/zenodo.1243862" TargetMode="External"/><Relationship Id="rId9" Type="http://schemas.openxmlformats.org/officeDocument/2006/relationships/slide" Target="slide5.xml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6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image" Target="../media/image37.jpeg"/><Relationship Id="rId21" Type="http://schemas.openxmlformats.org/officeDocument/2006/relationships/slide" Target="slide10.xml"/><Relationship Id="rId12" Type="http://schemas.openxmlformats.org/officeDocument/2006/relationships/image" Target="../media/image37.png"/><Relationship Id="rId17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6" Type="http://schemas.openxmlformats.org/officeDocument/2006/relationships/slide" Target="slide8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15" Type="http://schemas.openxmlformats.org/officeDocument/2006/relationships/image" Target="../media/image7.tiff"/><Relationship Id="rId19" Type="http://schemas.openxmlformats.org/officeDocument/2006/relationships/image" Target="../media/image9.tif"/><Relationship Id="rId4" Type="http://schemas.openxmlformats.org/officeDocument/2006/relationships/customXml" Target="../ink/ink1.xml"/><Relationship Id="rId1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8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9.tif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slide" Target="slide11.xml"/><Relationship Id="rId3" Type="http://schemas.openxmlformats.org/officeDocument/2006/relationships/image" Target="../media/image4.jpeg"/><Relationship Id="rId7" Type="http://schemas.openxmlformats.org/officeDocument/2006/relationships/slide" Target="slide7.xml"/><Relationship Id="rId12" Type="http://schemas.openxmlformats.org/officeDocument/2006/relationships/image" Target="../media/image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6.tiff"/><Relationship Id="rId10" Type="http://schemas.openxmlformats.org/officeDocument/2006/relationships/image" Target="../media/image8.tiff"/><Relationship Id="rId4" Type="http://schemas.openxmlformats.org/officeDocument/2006/relationships/image" Target="../media/image5.png"/><Relationship Id="rId9" Type="http://schemas.openxmlformats.org/officeDocument/2006/relationships/slide" Target="slide8.xml"/><Relationship Id="rId1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0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1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2.tif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3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4.tif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slide" Target="slide7.xml"/><Relationship Id="rId18" Type="http://schemas.openxmlformats.org/officeDocument/2006/relationships/image" Target="../media/image9.tif"/><Relationship Id="rId3" Type="http://schemas.openxmlformats.org/officeDocument/2006/relationships/image" Target="../media/image45.png"/><Relationship Id="rId21" Type="http://schemas.openxmlformats.org/officeDocument/2006/relationships/image" Target="../media/image30.png"/><Relationship Id="rId7" Type="http://schemas.openxmlformats.org/officeDocument/2006/relationships/slide" Target="slide27.xml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.tiff"/><Relationship Id="rId20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tiff"/><Relationship Id="rId11" Type="http://schemas.openxmlformats.org/officeDocument/2006/relationships/image" Target="../media/image50.tiff"/><Relationship Id="rId5" Type="http://schemas.openxmlformats.org/officeDocument/2006/relationships/slide" Target="slide26.xml"/><Relationship Id="rId15" Type="http://schemas.openxmlformats.org/officeDocument/2006/relationships/slide" Target="slide8.xml"/><Relationship Id="rId10" Type="http://schemas.openxmlformats.org/officeDocument/2006/relationships/image" Target="../media/image49.tiff"/><Relationship Id="rId19" Type="http://schemas.openxmlformats.org/officeDocument/2006/relationships/slide" Target="slide11.xml"/><Relationship Id="rId4" Type="http://schemas.openxmlformats.org/officeDocument/2006/relationships/image" Target="../media/image46.png"/><Relationship Id="rId9" Type="http://schemas.openxmlformats.org/officeDocument/2006/relationships/slide" Target="slide28.xml"/><Relationship Id="rId14" Type="http://schemas.openxmlformats.org/officeDocument/2006/relationships/image" Target="../media/image7.tiff"/><Relationship Id="rId22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51.tif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52.tif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53.tiff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image" Target="../media/image31.svg"/><Relationship Id="rId3" Type="http://schemas.openxmlformats.org/officeDocument/2006/relationships/image" Target="../media/image54.jpeg"/><Relationship Id="rId7" Type="http://schemas.openxmlformats.org/officeDocument/2006/relationships/image" Target="../media/image57.tiff"/><Relationship Id="rId12" Type="http://schemas.openxmlformats.org/officeDocument/2006/relationships/image" Target="../media/image8.tif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11" Type="http://schemas.openxmlformats.org/officeDocument/2006/relationships/slide" Target="slide8.xml"/><Relationship Id="rId5" Type="http://schemas.openxmlformats.org/officeDocument/2006/relationships/slide" Target="slide30.xml"/><Relationship Id="rId15" Type="http://schemas.openxmlformats.org/officeDocument/2006/relationships/slide" Target="slide11.xml"/><Relationship Id="rId10" Type="http://schemas.openxmlformats.org/officeDocument/2006/relationships/image" Target="../media/image7.tiff"/><Relationship Id="rId4" Type="http://schemas.openxmlformats.org/officeDocument/2006/relationships/image" Target="../media/image55.jpeg"/><Relationship Id="rId9" Type="http://schemas.openxmlformats.org/officeDocument/2006/relationships/slide" Target="slide7.xml"/><Relationship Id="rId14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image" Target="../media/image10.jpeg"/><Relationship Id="rId7" Type="http://schemas.openxmlformats.org/officeDocument/2006/relationships/image" Target="../media/image7.tiff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image" Target="../media/image9.tif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slide" Target="slide11.xml"/><Relationship Id="rId3" Type="http://schemas.openxmlformats.org/officeDocument/2006/relationships/image" Target="../media/image58.tiff"/><Relationship Id="rId7" Type="http://schemas.openxmlformats.org/officeDocument/2006/relationships/slide" Target="slide7.xml"/><Relationship Id="rId12" Type="http://schemas.openxmlformats.org/officeDocument/2006/relationships/image" Target="../media/image9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60.tiff"/><Relationship Id="rId10" Type="http://schemas.openxmlformats.org/officeDocument/2006/relationships/image" Target="../media/image8.tiff"/><Relationship Id="rId4" Type="http://schemas.openxmlformats.org/officeDocument/2006/relationships/image" Target="../media/image59.tiff"/><Relationship Id="rId9" Type="http://schemas.openxmlformats.org/officeDocument/2006/relationships/slide" Target="slide8.xml"/><Relationship Id="rId14" Type="http://schemas.openxmlformats.org/officeDocument/2006/relationships/slide" Target="slide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image" Target="../media/image31.svg"/><Relationship Id="rId3" Type="http://schemas.openxmlformats.org/officeDocument/2006/relationships/image" Target="../media/image61.tiff"/><Relationship Id="rId7" Type="http://schemas.openxmlformats.org/officeDocument/2006/relationships/image" Target="../media/image64.tiff"/><Relationship Id="rId12" Type="http://schemas.openxmlformats.org/officeDocument/2006/relationships/image" Target="../media/image8.tif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tiff"/><Relationship Id="rId11" Type="http://schemas.openxmlformats.org/officeDocument/2006/relationships/slide" Target="slide8.xml"/><Relationship Id="rId5" Type="http://schemas.openxmlformats.org/officeDocument/2006/relationships/slide" Target="slide32.xml"/><Relationship Id="rId15" Type="http://schemas.openxmlformats.org/officeDocument/2006/relationships/slide" Target="slide11.xml"/><Relationship Id="rId10" Type="http://schemas.openxmlformats.org/officeDocument/2006/relationships/image" Target="../media/image7.tiff"/><Relationship Id="rId4" Type="http://schemas.openxmlformats.org/officeDocument/2006/relationships/image" Target="../media/image62.jpeg"/><Relationship Id="rId9" Type="http://schemas.openxmlformats.org/officeDocument/2006/relationships/slide" Target="slide7.xml"/><Relationship Id="rId14" Type="http://schemas.openxmlformats.org/officeDocument/2006/relationships/image" Target="../media/image9.t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.tif"/><Relationship Id="rId3" Type="http://schemas.openxmlformats.org/officeDocument/2006/relationships/image" Target="../media/image65.tiff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tiff"/><Relationship Id="rId11" Type="http://schemas.openxmlformats.org/officeDocument/2006/relationships/image" Target="../media/image8.tiff"/><Relationship Id="rId5" Type="http://schemas.openxmlformats.org/officeDocument/2006/relationships/image" Target="../media/image66.tiff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image" Target="../media/image62.jpeg"/><Relationship Id="rId9" Type="http://schemas.openxmlformats.org/officeDocument/2006/relationships/image" Target="../media/image7.tiff"/><Relationship Id="rId14" Type="http://schemas.openxmlformats.org/officeDocument/2006/relationships/slide" Target="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slide" Target="slide36.xml"/><Relationship Id="rId7" Type="http://schemas.openxmlformats.org/officeDocument/2006/relationships/slide" Target="slide35.xml"/><Relationship Id="rId12" Type="http://schemas.openxmlformats.org/officeDocument/2006/relationships/image" Target="../media/image7.tiff"/><Relationship Id="rId17" Type="http://schemas.openxmlformats.org/officeDocument/2006/relationships/slide" Target="slide11.xm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9.tif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11" Type="http://schemas.openxmlformats.org/officeDocument/2006/relationships/slide" Target="slide7.xml"/><Relationship Id="rId5" Type="http://schemas.openxmlformats.org/officeDocument/2006/relationships/slide" Target="slide34.xml"/><Relationship Id="rId15" Type="http://schemas.openxmlformats.org/officeDocument/2006/relationships/slide" Target="slide9.xml"/><Relationship Id="rId10" Type="http://schemas.openxmlformats.org/officeDocument/2006/relationships/slide" Target="slide5.xml"/><Relationship Id="rId19" Type="http://schemas.openxmlformats.org/officeDocument/2006/relationships/image" Target="../media/image30.png"/><Relationship Id="rId4" Type="http://schemas.openxmlformats.org/officeDocument/2006/relationships/image" Target="../media/image67.jpeg"/><Relationship Id="rId9" Type="http://schemas.openxmlformats.org/officeDocument/2006/relationships/image" Target="../media/image70.tiff"/><Relationship Id="rId14" Type="http://schemas.openxmlformats.org/officeDocument/2006/relationships/image" Target="../media/image8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71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72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73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slide" Target="slide11.xml"/><Relationship Id="rId3" Type="http://schemas.openxmlformats.org/officeDocument/2006/relationships/image" Target="../media/image74.tiff"/><Relationship Id="rId7" Type="http://schemas.openxmlformats.org/officeDocument/2006/relationships/slide" Target="slide7.xml"/><Relationship Id="rId12" Type="http://schemas.openxmlformats.org/officeDocument/2006/relationships/image" Target="../media/image9.t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76.tiff"/><Relationship Id="rId15" Type="http://schemas.openxmlformats.org/officeDocument/2006/relationships/image" Target="../media/image77.jpeg"/><Relationship Id="rId10" Type="http://schemas.openxmlformats.org/officeDocument/2006/relationships/image" Target="../media/image8.tiff"/><Relationship Id="rId4" Type="http://schemas.openxmlformats.org/officeDocument/2006/relationships/image" Target="../media/image75.jpeg"/><Relationship Id="rId9" Type="http://schemas.openxmlformats.org/officeDocument/2006/relationships/slide" Target="slide8.xml"/><Relationship Id="rId14" Type="http://schemas.openxmlformats.org/officeDocument/2006/relationships/slide" Target="slide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slide" Target="slide8.xml"/><Relationship Id="rId18" Type="http://schemas.openxmlformats.org/officeDocument/2006/relationships/slide" Target="slide10.xml"/><Relationship Id="rId3" Type="http://schemas.openxmlformats.org/officeDocument/2006/relationships/slide" Target="slide41.xml"/><Relationship Id="rId7" Type="http://schemas.openxmlformats.org/officeDocument/2006/relationships/slide" Target="slide40.xml"/><Relationship Id="rId12" Type="http://schemas.openxmlformats.org/officeDocument/2006/relationships/image" Target="../media/image7.tiff"/><Relationship Id="rId17" Type="http://schemas.openxmlformats.org/officeDocument/2006/relationships/slide" Target="slide11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.tif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11" Type="http://schemas.openxmlformats.org/officeDocument/2006/relationships/slide" Target="slide7.xml"/><Relationship Id="rId5" Type="http://schemas.openxmlformats.org/officeDocument/2006/relationships/slide" Target="slide39.xml"/><Relationship Id="rId15" Type="http://schemas.openxmlformats.org/officeDocument/2006/relationships/slide" Target="slide9.xml"/><Relationship Id="rId10" Type="http://schemas.openxmlformats.org/officeDocument/2006/relationships/slide" Target="slide5.xml"/><Relationship Id="rId19" Type="http://schemas.openxmlformats.org/officeDocument/2006/relationships/image" Target="../media/image30.png"/><Relationship Id="rId4" Type="http://schemas.openxmlformats.org/officeDocument/2006/relationships/image" Target="../media/image78.jpeg"/><Relationship Id="rId9" Type="http://schemas.openxmlformats.org/officeDocument/2006/relationships/image" Target="../media/image81.tiff"/><Relationship Id="rId14" Type="http://schemas.openxmlformats.org/officeDocument/2006/relationships/image" Target="../media/image8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82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image" Target="../media/image12.jpeg"/><Relationship Id="rId7" Type="http://schemas.openxmlformats.org/officeDocument/2006/relationships/image" Target="../media/image7.tiff"/><Relationship Id="rId12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image" Target="../media/image9.tif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83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84.jpe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image" Target="../media/image9.tif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image" Target="../media/image14.png"/><Relationship Id="rId7" Type="http://schemas.openxmlformats.org/officeDocument/2006/relationships/image" Target="../media/image7.tiff"/><Relationship Id="rId12" Type="http://schemas.openxmlformats.org/officeDocument/2006/relationships/slide" Target="slide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image" Target="../media/image9.tif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5.png"/><Relationship Id="rId9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image" Target="../media/image14.png"/><Relationship Id="rId7" Type="http://schemas.openxmlformats.org/officeDocument/2006/relationships/image" Target="../media/image7.tiff"/><Relationship Id="rId12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image" Target="../media/image9.tif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15.png"/><Relationship Id="rId9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image" Target="../media/image17.tiff"/><Relationship Id="rId7" Type="http://schemas.openxmlformats.org/officeDocument/2006/relationships/image" Target="../media/image7.tiff"/><Relationship Id="rId12" Type="http://schemas.openxmlformats.org/officeDocument/2006/relationships/slide" Target="slide11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9.tif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18.tiff"/><Relationship Id="rId9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slide" Target="slide25.xml"/><Relationship Id="rId18" Type="http://schemas.openxmlformats.org/officeDocument/2006/relationships/image" Target="../media/image26.tiff"/><Relationship Id="rId26" Type="http://schemas.openxmlformats.org/officeDocument/2006/relationships/image" Target="../media/image31.svg"/><Relationship Id="rId3" Type="http://schemas.openxmlformats.org/officeDocument/2006/relationships/slide" Target="slide12.xml"/><Relationship Id="rId21" Type="http://schemas.openxmlformats.org/officeDocument/2006/relationships/slide" Target="slide14.xml"/><Relationship Id="rId34" Type="http://schemas.openxmlformats.org/officeDocument/2006/relationships/slide" Target="slide11.xml"/><Relationship Id="rId7" Type="http://schemas.openxmlformats.org/officeDocument/2006/relationships/slide" Target="slide33.xml"/><Relationship Id="rId12" Type="http://schemas.openxmlformats.org/officeDocument/2006/relationships/image" Target="../media/image23.tiff"/><Relationship Id="rId17" Type="http://schemas.openxmlformats.org/officeDocument/2006/relationships/slide" Target="slide15.xml"/><Relationship Id="rId25" Type="http://schemas.openxmlformats.org/officeDocument/2006/relationships/image" Target="../media/image30.png"/><Relationship Id="rId33" Type="http://schemas.openxmlformats.org/officeDocument/2006/relationships/image" Target="../media/image9.t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24" Type="http://schemas.openxmlformats.org/officeDocument/2006/relationships/image" Target="../media/image29.png"/><Relationship Id="rId32" Type="http://schemas.openxmlformats.org/officeDocument/2006/relationships/slide" Target="slide9.xml"/><Relationship Id="rId5" Type="http://schemas.openxmlformats.org/officeDocument/2006/relationships/slide" Target="slide16.xml"/><Relationship Id="rId15" Type="http://schemas.openxmlformats.org/officeDocument/2006/relationships/slide" Target="slide31.xml"/><Relationship Id="rId23" Type="http://schemas.openxmlformats.org/officeDocument/2006/relationships/slide" Target="slide29.xml"/><Relationship Id="rId28" Type="http://schemas.openxmlformats.org/officeDocument/2006/relationships/slide" Target="slide7.xml"/><Relationship Id="rId10" Type="http://schemas.openxmlformats.org/officeDocument/2006/relationships/image" Target="../media/image22.png"/><Relationship Id="rId19" Type="http://schemas.openxmlformats.org/officeDocument/2006/relationships/slide" Target="slide38.xml"/><Relationship Id="rId31" Type="http://schemas.openxmlformats.org/officeDocument/2006/relationships/image" Target="../media/image8.tiff"/><Relationship Id="rId4" Type="http://schemas.openxmlformats.org/officeDocument/2006/relationships/image" Target="../media/image19.tiff"/><Relationship Id="rId9" Type="http://schemas.openxmlformats.org/officeDocument/2006/relationships/slide" Target="slide37.xml"/><Relationship Id="rId14" Type="http://schemas.openxmlformats.org/officeDocument/2006/relationships/image" Target="../media/image24.png"/><Relationship Id="rId22" Type="http://schemas.openxmlformats.org/officeDocument/2006/relationships/image" Target="../media/image28.tiff"/><Relationship Id="rId27" Type="http://schemas.openxmlformats.org/officeDocument/2006/relationships/slide" Target="slide5.xml"/><Relationship Id="rId30" Type="http://schemas.openxmlformats.org/officeDocument/2006/relationships/slide" Target="slide8.xml"/><Relationship Id="rId35" Type="http://schemas.openxmlformats.org/officeDocument/2006/relationships/slide" Target="slide10.xml"/><Relationship Id="rId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8DB8-32D6-4270-9D86-3DA1881BC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Representation of Synthetic Aperture Radar Images for Enhanced Ice-Sounding Interpretation</a:t>
            </a:r>
            <a:endParaRPr lang="en-GB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71091DFA-8912-4FC6-9932-DBDD585AF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744" y="2708920"/>
            <a:ext cx="6895322" cy="1124503"/>
          </a:xfrm>
        </p:spPr>
        <p:txBody>
          <a:bodyPr/>
          <a:lstStyle/>
          <a:p>
            <a:r>
              <a:rPr lang="en-GB" dirty="0"/>
              <a:t>Alvaro Arenas-Pingarrón</a:t>
            </a:r>
            <a:r>
              <a:rPr lang="en-GB" baseline="30000" dirty="0"/>
              <a:t>1</a:t>
            </a:r>
            <a:r>
              <a:rPr lang="en-GB" dirty="0"/>
              <a:t>, Hugh Corr</a:t>
            </a:r>
            <a:r>
              <a:rPr lang="en-GB" baseline="30000" dirty="0"/>
              <a:t>1</a:t>
            </a:r>
            <a:r>
              <a:rPr lang="en-GB" dirty="0"/>
              <a:t>, Carl Robinson</a:t>
            </a:r>
            <a:r>
              <a:rPr lang="en-GB" baseline="30000" dirty="0"/>
              <a:t>1</a:t>
            </a:r>
            <a:r>
              <a:rPr lang="en-GB" dirty="0"/>
              <a:t>, Tom Jordan</a:t>
            </a:r>
            <a:r>
              <a:rPr lang="en-GB" baseline="30000" dirty="0"/>
              <a:t>1</a:t>
            </a:r>
            <a:r>
              <a:rPr lang="en-GB" dirty="0"/>
              <a:t>, Alex Brisbourne</a:t>
            </a:r>
            <a:r>
              <a:rPr lang="en-GB" baseline="30000" dirty="0"/>
              <a:t>1</a:t>
            </a:r>
            <a:r>
              <a:rPr lang="en-GB" dirty="0"/>
              <a:t>, Carlos Martín</a:t>
            </a:r>
            <a:r>
              <a:rPr lang="en-GB" baseline="30000" dirty="0"/>
              <a:t>1</a:t>
            </a:r>
            <a:r>
              <a:rPr lang="en-GB" dirty="0"/>
              <a:t>, Paul Brennan</a:t>
            </a:r>
            <a:r>
              <a:rPr lang="en-GB" baseline="30000" dirty="0"/>
              <a:t>2</a:t>
            </a:r>
          </a:p>
          <a:p>
            <a:r>
              <a:rPr lang="en-GB" baseline="30000" dirty="0"/>
              <a:t>1</a:t>
            </a:r>
            <a:r>
              <a:rPr lang="en-GB" dirty="0"/>
              <a:t>British Antarctic Survey, United Kingdom</a:t>
            </a:r>
            <a:br>
              <a:rPr lang="en-GB" dirty="0"/>
            </a:br>
            <a:r>
              <a:rPr lang="en-GB" baseline="30000" dirty="0"/>
              <a:t>2</a:t>
            </a:r>
            <a:r>
              <a:rPr lang="en-GB" dirty="0"/>
              <a:t>University College London, United Kingdom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6DCC43-31F5-4530-9FA5-F6F70AEB0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7745" y="4332052"/>
            <a:ext cx="1285827" cy="393092"/>
          </a:xfrm>
        </p:spPr>
        <p:txBody>
          <a:bodyPr/>
          <a:lstStyle/>
          <a:p>
            <a:r>
              <a:rPr lang="en-GB" dirty="0"/>
              <a:t>28 April 2023</a:t>
            </a:r>
          </a:p>
        </p:txBody>
      </p: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047D56DF-5C12-50CE-DE42-557C7B39B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376" y="1741382"/>
            <a:ext cx="974424" cy="13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Action Button: Go Home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66B1E6D-A1A8-3BF8-D4A9-8AB4147B8879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ction Button: Go Back or Previous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C3BF1D7-69CD-BBFD-8C05-8384D82B4639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ction Button: Go Forward or Nex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770AC3-1A27-0424-FA40-0C09C7E901A7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ction Button: Blank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6EC6917-217C-28BA-41E7-CAA3AC5CD47F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Action Button: Return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119CEED-FE1F-89C7-DA25-B6110D86DBD3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ction Button: Blank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2577475-E203-9355-401D-B94DA1CDD95C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ction Button: Blank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83F4FF7-31EF-5216-ED9B-B1B5E829FF8F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Blank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EC202FF-BC55-A20F-7CFE-C9E4AED193F1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Blank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771B8A0-2754-846D-92B1-35530503D5F9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12" name="Action Button: Blank 1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A040D2F-011C-E10E-0289-01FC60C796D8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E5FEFB3-DEA6-DFEC-30F2-24D3CBF53205}"/>
              </a:ext>
            </a:extLst>
          </p:cNvPr>
          <p:cNvSpPr txBox="1">
            <a:spLocks/>
          </p:cNvSpPr>
          <p:nvPr/>
        </p:nvSpPr>
        <p:spPr>
          <a:xfrm>
            <a:off x="720001" y="1246911"/>
            <a:ext cx="10102551" cy="4450341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 representation of SAR images:</a:t>
            </a:r>
          </a:p>
          <a:p>
            <a:pPr marL="800100" lvl="1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mproves interpretation</a:t>
            </a:r>
          </a:p>
          <a:p>
            <a:pPr marL="800100" lvl="1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radar, any application</a:t>
            </a:r>
          </a:p>
          <a:p>
            <a:pPr marL="800100" lvl="1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omplements conventional SAR representation</a:t>
            </a:r>
          </a:p>
          <a:p>
            <a:pPr>
              <a:tabLst>
                <a:tab pos="457200" algn="l"/>
              </a:tabLs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Flexible choice of diversity:</a:t>
            </a:r>
          </a:p>
          <a:p>
            <a:pPr marL="800100" lvl="1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oppler bandwidth</a:t>
            </a:r>
          </a:p>
          <a:p>
            <a:pPr marL="800100" lvl="1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ulse bandwidth</a:t>
            </a:r>
          </a:p>
          <a:p>
            <a:pPr marL="800100" lvl="1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Font typeface="Calibri" panose="020F0502020204030204" pitchFamily="34" charset="0"/>
              <a:buChar char="‒"/>
              <a:tabLst>
                <a:tab pos="914400" algn="l"/>
              </a:tabLst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Flexible choice of colours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BD450C-5600-B7D9-7364-71F97D389225}"/>
              </a:ext>
            </a:extLst>
          </p:cNvPr>
          <p:cNvGrpSpPr/>
          <p:nvPr/>
        </p:nvGrpSpPr>
        <p:grpSpPr>
          <a:xfrm>
            <a:off x="6689097" y="2297957"/>
            <a:ext cx="2556284" cy="2556270"/>
            <a:chOff x="5215230" y="3684573"/>
            <a:chExt cx="1670017" cy="167000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BDE58F-FC7A-5F1E-B19E-1080178D22DB}"/>
                </a:ext>
              </a:extLst>
            </p:cNvPr>
            <p:cNvSpPr/>
            <p:nvPr/>
          </p:nvSpPr>
          <p:spPr>
            <a:xfrm>
              <a:off x="5271585" y="3684573"/>
              <a:ext cx="1551021" cy="1670008"/>
            </a:xfrm>
            <a:custGeom>
              <a:avLst/>
              <a:gdLst>
                <a:gd name="connsiteX0" fmla="*/ 355283 w 707707"/>
                <a:gd name="connsiteY0" fmla="*/ 114300 h 762000"/>
                <a:gd name="connsiteX1" fmla="*/ 374333 w 707707"/>
                <a:gd name="connsiteY1" fmla="*/ 133350 h 762000"/>
                <a:gd name="connsiteX2" fmla="*/ 355283 w 707707"/>
                <a:gd name="connsiteY2" fmla="*/ 152400 h 762000"/>
                <a:gd name="connsiteX3" fmla="*/ 336233 w 707707"/>
                <a:gd name="connsiteY3" fmla="*/ 133350 h 762000"/>
                <a:gd name="connsiteX4" fmla="*/ 355283 w 707707"/>
                <a:gd name="connsiteY4" fmla="*/ 114300 h 762000"/>
                <a:gd name="connsiteX5" fmla="*/ 469583 w 707707"/>
                <a:gd name="connsiteY5" fmla="*/ 685800 h 762000"/>
                <a:gd name="connsiteX6" fmla="*/ 450533 w 707707"/>
                <a:gd name="connsiteY6" fmla="*/ 666750 h 762000"/>
                <a:gd name="connsiteX7" fmla="*/ 383858 w 707707"/>
                <a:gd name="connsiteY7" fmla="*/ 666750 h 762000"/>
                <a:gd name="connsiteX8" fmla="*/ 383858 w 707707"/>
                <a:gd name="connsiteY8" fmla="*/ 182880 h 762000"/>
                <a:gd name="connsiteX9" fmla="*/ 404813 w 707707"/>
                <a:gd name="connsiteY9" fmla="*/ 161925 h 762000"/>
                <a:gd name="connsiteX10" fmla="*/ 587693 w 707707"/>
                <a:gd name="connsiteY10" fmla="*/ 161925 h 762000"/>
                <a:gd name="connsiteX11" fmla="*/ 534353 w 707707"/>
                <a:gd name="connsiteY11" fmla="*/ 438150 h 762000"/>
                <a:gd name="connsiteX12" fmla="*/ 573405 w 707707"/>
                <a:gd name="connsiteY12" fmla="*/ 438150 h 762000"/>
                <a:gd name="connsiteX13" fmla="*/ 615315 w 707707"/>
                <a:gd name="connsiteY13" fmla="*/ 220980 h 762000"/>
                <a:gd name="connsiteX14" fmla="*/ 668655 w 707707"/>
                <a:gd name="connsiteY14" fmla="*/ 438150 h 762000"/>
                <a:gd name="connsiteX15" fmla="*/ 707708 w 707707"/>
                <a:gd name="connsiteY15" fmla="*/ 438150 h 762000"/>
                <a:gd name="connsiteX16" fmla="*/ 638175 w 707707"/>
                <a:gd name="connsiteY16" fmla="*/ 161925 h 762000"/>
                <a:gd name="connsiteX17" fmla="*/ 650558 w 707707"/>
                <a:gd name="connsiteY17" fmla="*/ 161925 h 762000"/>
                <a:gd name="connsiteX18" fmla="*/ 679133 w 707707"/>
                <a:gd name="connsiteY18" fmla="*/ 133350 h 762000"/>
                <a:gd name="connsiteX19" fmla="*/ 650558 w 707707"/>
                <a:gd name="connsiteY19" fmla="*/ 104775 h 762000"/>
                <a:gd name="connsiteX20" fmla="*/ 404813 w 707707"/>
                <a:gd name="connsiteY20" fmla="*/ 104775 h 762000"/>
                <a:gd name="connsiteX21" fmla="*/ 383858 w 707707"/>
                <a:gd name="connsiteY21" fmla="*/ 83820 h 762000"/>
                <a:gd name="connsiteX22" fmla="*/ 383858 w 707707"/>
                <a:gd name="connsiteY22" fmla="*/ 28575 h 762000"/>
                <a:gd name="connsiteX23" fmla="*/ 355283 w 707707"/>
                <a:gd name="connsiteY23" fmla="*/ 0 h 762000"/>
                <a:gd name="connsiteX24" fmla="*/ 326708 w 707707"/>
                <a:gd name="connsiteY24" fmla="*/ 28575 h 762000"/>
                <a:gd name="connsiteX25" fmla="*/ 326708 w 707707"/>
                <a:gd name="connsiteY25" fmla="*/ 83820 h 762000"/>
                <a:gd name="connsiteX26" fmla="*/ 305753 w 707707"/>
                <a:gd name="connsiteY26" fmla="*/ 104775 h 762000"/>
                <a:gd name="connsiteX27" fmla="*/ 60008 w 707707"/>
                <a:gd name="connsiteY27" fmla="*/ 104775 h 762000"/>
                <a:gd name="connsiteX28" fmla="*/ 31433 w 707707"/>
                <a:gd name="connsiteY28" fmla="*/ 133350 h 762000"/>
                <a:gd name="connsiteX29" fmla="*/ 54293 w 707707"/>
                <a:gd name="connsiteY29" fmla="*/ 160973 h 762000"/>
                <a:gd name="connsiteX30" fmla="*/ 0 w 707707"/>
                <a:gd name="connsiteY30" fmla="*/ 438150 h 762000"/>
                <a:gd name="connsiteX31" fmla="*/ 39053 w 707707"/>
                <a:gd name="connsiteY31" fmla="*/ 438150 h 762000"/>
                <a:gd name="connsiteX32" fmla="*/ 80963 w 707707"/>
                <a:gd name="connsiteY32" fmla="*/ 220980 h 762000"/>
                <a:gd name="connsiteX33" fmla="*/ 135255 w 707707"/>
                <a:gd name="connsiteY33" fmla="*/ 438150 h 762000"/>
                <a:gd name="connsiteX34" fmla="*/ 174308 w 707707"/>
                <a:gd name="connsiteY34" fmla="*/ 438150 h 762000"/>
                <a:gd name="connsiteX35" fmla="*/ 104775 w 707707"/>
                <a:gd name="connsiteY35" fmla="*/ 161925 h 762000"/>
                <a:gd name="connsiteX36" fmla="*/ 304800 w 707707"/>
                <a:gd name="connsiteY36" fmla="*/ 161925 h 762000"/>
                <a:gd name="connsiteX37" fmla="*/ 325755 w 707707"/>
                <a:gd name="connsiteY37" fmla="*/ 182880 h 762000"/>
                <a:gd name="connsiteX38" fmla="*/ 325755 w 707707"/>
                <a:gd name="connsiteY38" fmla="*/ 666750 h 762000"/>
                <a:gd name="connsiteX39" fmla="*/ 259080 w 707707"/>
                <a:gd name="connsiteY39" fmla="*/ 666750 h 762000"/>
                <a:gd name="connsiteX40" fmla="*/ 240030 w 707707"/>
                <a:gd name="connsiteY40" fmla="*/ 685800 h 762000"/>
                <a:gd name="connsiteX41" fmla="*/ 240030 w 707707"/>
                <a:gd name="connsiteY41" fmla="*/ 704850 h 762000"/>
                <a:gd name="connsiteX42" fmla="*/ 126683 w 707707"/>
                <a:gd name="connsiteY42" fmla="*/ 704850 h 762000"/>
                <a:gd name="connsiteX43" fmla="*/ 126683 w 707707"/>
                <a:gd name="connsiteY43" fmla="*/ 762000 h 762000"/>
                <a:gd name="connsiteX44" fmla="*/ 583883 w 707707"/>
                <a:gd name="connsiteY44" fmla="*/ 762000 h 762000"/>
                <a:gd name="connsiteX45" fmla="*/ 583883 w 707707"/>
                <a:gd name="connsiteY45" fmla="*/ 704850 h 762000"/>
                <a:gd name="connsiteX46" fmla="*/ 469583 w 707707"/>
                <a:gd name="connsiteY46" fmla="*/ 704850 h 762000"/>
                <a:gd name="connsiteX47" fmla="*/ 469583 w 707707"/>
                <a:gd name="connsiteY47" fmla="*/ 6858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07707" h="762000">
                  <a:moveTo>
                    <a:pt x="355283" y="114300"/>
                  </a:moveTo>
                  <a:cubicBezTo>
                    <a:pt x="365760" y="114300"/>
                    <a:pt x="374333" y="122873"/>
                    <a:pt x="374333" y="133350"/>
                  </a:cubicBezTo>
                  <a:cubicBezTo>
                    <a:pt x="374333" y="143828"/>
                    <a:pt x="365760" y="152400"/>
                    <a:pt x="355283" y="152400"/>
                  </a:cubicBezTo>
                  <a:cubicBezTo>
                    <a:pt x="344805" y="152400"/>
                    <a:pt x="336233" y="143828"/>
                    <a:pt x="336233" y="133350"/>
                  </a:cubicBezTo>
                  <a:cubicBezTo>
                    <a:pt x="336233" y="122873"/>
                    <a:pt x="344805" y="114300"/>
                    <a:pt x="355283" y="114300"/>
                  </a:cubicBezTo>
                  <a:close/>
                  <a:moveTo>
                    <a:pt x="469583" y="685800"/>
                  </a:moveTo>
                  <a:cubicBezTo>
                    <a:pt x="469583" y="675323"/>
                    <a:pt x="461010" y="666750"/>
                    <a:pt x="450533" y="666750"/>
                  </a:cubicBezTo>
                  <a:lnTo>
                    <a:pt x="383858" y="666750"/>
                  </a:lnTo>
                  <a:lnTo>
                    <a:pt x="383858" y="182880"/>
                  </a:lnTo>
                  <a:cubicBezTo>
                    <a:pt x="392430" y="178118"/>
                    <a:pt x="400050" y="170498"/>
                    <a:pt x="404813" y="161925"/>
                  </a:cubicBezTo>
                  <a:lnTo>
                    <a:pt x="587693" y="161925"/>
                  </a:lnTo>
                  <a:lnTo>
                    <a:pt x="534353" y="438150"/>
                  </a:lnTo>
                  <a:lnTo>
                    <a:pt x="573405" y="438150"/>
                  </a:lnTo>
                  <a:lnTo>
                    <a:pt x="615315" y="220980"/>
                  </a:lnTo>
                  <a:lnTo>
                    <a:pt x="668655" y="438150"/>
                  </a:lnTo>
                  <a:lnTo>
                    <a:pt x="707708" y="438150"/>
                  </a:lnTo>
                  <a:lnTo>
                    <a:pt x="638175" y="161925"/>
                  </a:lnTo>
                  <a:lnTo>
                    <a:pt x="650558" y="161925"/>
                  </a:lnTo>
                  <a:cubicBezTo>
                    <a:pt x="666750" y="161925"/>
                    <a:pt x="679133" y="149543"/>
                    <a:pt x="679133" y="133350"/>
                  </a:cubicBezTo>
                  <a:cubicBezTo>
                    <a:pt x="679133" y="117157"/>
                    <a:pt x="666750" y="104775"/>
                    <a:pt x="650558" y="104775"/>
                  </a:cubicBezTo>
                  <a:lnTo>
                    <a:pt x="404813" y="104775"/>
                  </a:lnTo>
                  <a:cubicBezTo>
                    <a:pt x="400050" y="96203"/>
                    <a:pt x="392430" y="88582"/>
                    <a:pt x="383858" y="83820"/>
                  </a:cubicBezTo>
                  <a:lnTo>
                    <a:pt x="383858" y="28575"/>
                  </a:lnTo>
                  <a:cubicBezTo>
                    <a:pt x="383858" y="12383"/>
                    <a:pt x="371475" y="0"/>
                    <a:pt x="355283" y="0"/>
                  </a:cubicBezTo>
                  <a:cubicBezTo>
                    <a:pt x="339090" y="0"/>
                    <a:pt x="326708" y="12383"/>
                    <a:pt x="326708" y="28575"/>
                  </a:cubicBezTo>
                  <a:lnTo>
                    <a:pt x="326708" y="83820"/>
                  </a:lnTo>
                  <a:cubicBezTo>
                    <a:pt x="318135" y="88582"/>
                    <a:pt x="310515" y="96203"/>
                    <a:pt x="305753" y="104775"/>
                  </a:cubicBezTo>
                  <a:lnTo>
                    <a:pt x="60008" y="104775"/>
                  </a:lnTo>
                  <a:cubicBezTo>
                    <a:pt x="43815" y="104775"/>
                    <a:pt x="31433" y="117157"/>
                    <a:pt x="31433" y="133350"/>
                  </a:cubicBezTo>
                  <a:cubicBezTo>
                    <a:pt x="31433" y="146685"/>
                    <a:pt x="40958" y="159068"/>
                    <a:pt x="54293" y="160973"/>
                  </a:cubicBezTo>
                  <a:lnTo>
                    <a:pt x="0" y="438150"/>
                  </a:lnTo>
                  <a:lnTo>
                    <a:pt x="39053" y="438150"/>
                  </a:lnTo>
                  <a:lnTo>
                    <a:pt x="80963" y="220980"/>
                  </a:lnTo>
                  <a:lnTo>
                    <a:pt x="135255" y="438150"/>
                  </a:lnTo>
                  <a:lnTo>
                    <a:pt x="174308" y="438150"/>
                  </a:lnTo>
                  <a:lnTo>
                    <a:pt x="104775" y="161925"/>
                  </a:lnTo>
                  <a:lnTo>
                    <a:pt x="304800" y="161925"/>
                  </a:lnTo>
                  <a:cubicBezTo>
                    <a:pt x="309563" y="170498"/>
                    <a:pt x="317183" y="178118"/>
                    <a:pt x="325755" y="182880"/>
                  </a:cubicBezTo>
                  <a:lnTo>
                    <a:pt x="325755" y="666750"/>
                  </a:lnTo>
                  <a:lnTo>
                    <a:pt x="259080" y="666750"/>
                  </a:lnTo>
                  <a:cubicBezTo>
                    <a:pt x="248603" y="666750"/>
                    <a:pt x="240030" y="675323"/>
                    <a:pt x="240030" y="685800"/>
                  </a:cubicBezTo>
                  <a:lnTo>
                    <a:pt x="240030" y="704850"/>
                  </a:lnTo>
                  <a:lnTo>
                    <a:pt x="126683" y="704850"/>
                  </a:lnTo>
                  <a:lnTo>
                    <a:pt x="126683" y="762000"/>
                  </a:lnTo>
                  <a:lnTo>
                    <a:pt x="583883" y="762000"/>
                  </a:lnTo>
                  <a:lnTo>
                    <a:pt x="583883" y="704850"/>
                  </a:lnTo>
                  <a:lnTo>
                    <a:pt x="469583" y="704850"/>
                  </a:lnTo>
                  <a:lnTo>
                    <a:pt x="469583" y="6858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C14172E-8897-7AC1-95A3-B7C48D4F84EF}"/>
                </a:ext>
              </a:extLst>
            </p:cNvPr>
            <p:cNvSpPr/>
            <p:nvPr/>
          </p:nvSpPr>
          <p:spPr>
            <a:xfrm>
              <a:off x="5215230" y="4893570"/>
              <a:ext cx="501003" cy="125251"/>
            </a:xfrm>
            <a:custGeom>
              <a:avLst/>
              <a:gdLst>
                <a:gd name="connsiteX0" fmla="*/ 228600 w 228600"/>
                <a:gd name="connsiteY0" fmla="*/ 0 h 57150"/>
                <a:gd name="connsiteX1" fmla="*/ 0 w 228600"/>
                <a:gd name="connsiteY1" fmla="*/ 0 h 57150"/>
                <a:gd name="connsiteX2" fmla="*/ 114300 w 228600"/>
                <a:gd name="connsiteY2" fmla="*/ 57150 h 57150"/>
                <a:gd name="connsiteX3" fmla="*/ 228600 w 22860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57150">
                  <a:moveTo>
                    <a:pt x="228600" y="0"/>
                  </a:moveTo>
                  <a:lnTo>
                    <a:pt x="0" y="0"/>
                  </a:lnTo>
                  <a:cubicBezTo>
                    <a:pt x="0" y="31432"/>
                    <a:pt x="51435" y="57150"/>
                    <a:pt x="114300" y="57150"/>
                  </a:cubicBezTo>
                  <a:cubicBezTo>
                    <a:pt x="177165" y="57150"/>
                    <a:pt x="228600" y="31432"/>
                    <a:pt x="2286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B26BEFF-80DC-4FB4-1E8B-7B1E90C2B881}"/>
                </a:ext>
              </a:extLst>
            </p:cNvPr>
            <p:cNvSpPr/>
            <p:nvPr/>
          </p:nvSpPr>
          <p:spPr>
            <a:xfrm>
              <a:off x="6384244" y="4893570"/>
              <a:ext cx="501003" cy="125251"/>
            </a:xfrm>
            <a:custGeom>
              <a:avLst/>
              <a:gdLst>
                <a:gd name="connsiteX0" fmla="*/ 0 w 228600"/>
                <a:gd name="connsiteY0" fmla="*/ 0 h 57150"/>
                <a:gd name="connsiteX1" fmla="*/ 114300 w 228600"/>
                <a:gd name="connsiteY1" fmla="*/ 57150 h 57150"/>
                <a:gd name="connsiteX2" fmla="*/ 228600 w 228600"/>
                <a:gd name="connsiteY2" fmla="*/ 0 h 57150"/>
                <a:gd name="connsiteX3" fmla="*/ 0 w 22860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57150">
                  <a:moveTo>
                    <a:pt x="0" y="0"/>
                  </a:moveTo>
                  <a:cubicBezTo>
                    <a:pt x="0" y="31432"/>
                    <a:pt x="51435" y="57150"/>
                    <a:pt x="114300" y="57150"/>
                  </a:cubicBezTo>
                  <a:cubicBezTo>
                    <a:pt x="177165" y="57150"/>
                    <a:pt x="228600" y="31432"/>
                    <a:pt x="228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651D3F3E-E062-3239-4C64-B082091AB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986" y="3624980"/>
            <a:ext cx="20970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E4B46FBB-A179-E289-96FF-6E1766AFF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187" y="3624980"/>
            <a:ext cx="1688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EAFB9AE-0B6F-8458-DB56-F7721734B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54" y="1749696"/>
            <a:ext cx="9813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91394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references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5732296-3F46-8000-01B1-8178E33DD6B8}"/>
              </a:ext>
            </a:extLst>
          </p:cNvPr>
          <p:cNvSpPr txBox="1">
            <a:spLocks noChangeArrowheads="1"/>
          </p:cNvSpPr>
          <p:nvPr/>
        </p:nvSpPr>
        <p:spPr>
          <a:xfrm>
            <a:off x="769611" y="764704"/>
            <a:ext cx="8931684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Mapping tool (</a:t>
            </a:r>
            <a:r>
              <a:rPr lang="en-GB" sz="1600" b="0" i="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acknowledge the Norwegian Polar Institute’s </a:t>
            </a:r>
            <a:r>
              <a:rPr lang="en-GB" sz="1400" b="0" i="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package:</a:t>
            </a:r>
            <a:br>
              <a:rPr lang="en-GB" sz="1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https://www.npolar.no/en/quantarctica/</a:t>
            </a:r>
            <a:endParaRPr lang="en-GB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Matsuoka, K., et al., (2021) 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 integrated mapping environment for Antarctica, the Southern Ocean, and sub-Antarctic islands. Environmental Modelling &amp; Software 140, 105015. 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doi:10.116/j.envsoft.2021.105015</a:t>
            </a:r>
            <a:endParaRPr lang="en-GB" sz="1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flow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map (</a:t>
            </a:r>
            <a:r>
              <a:rPr lang="en-GB" sz="1600" b="0" i="0" dirty="0" err="1">
                <a:solidFill>
                  <a:srgbClr val="0517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600" b="0" i="0" dirty="0">
                <a:solidFill>
                  <a:srgbClr val="0517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E., J. </a:t>
            </a: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Mouginot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B. </a:t>
            </a: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Scheuchl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(2017). </a:t>
            </a: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Antarctica Ice Velocity Map, Version 2 [Data Set]. Boulder, Colorado USA. NASA National Snow and Ice Data </a:t>
            </a: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Distributed Active Archive </a:t>
            </a:r>
            <a:r>
              <a:rPr lang="en-GB" sz="1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https://doi.org/10.5067/D7GK8F5J8M8</a:t>
            </a:r>
            <a:r>
              <a:rPr lang="en-GB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E., J. </a:t>
            </a:r>
            <a:r>
              <a:rPr lang="en-GB" sz="1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Mouginot</a:t>
            </a: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B. </a:t>
            </a:r>
            <a:r>
              <a:rPr lang="en-GB" sz="1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Scheuchl</a:t>
            </a: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2011. Ice Flow of the Antarctic Ice Sheet, Science. 333. 1427-1430. </a:t>
            </a: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https://doi.org/10.1126/science.1208336</a:t>
            </a: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surface image (LIMA):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http://lima.usgs.gov/fullcontinent.php</a:t>
            </a:r>
            <a:endParaRPr lang="en-GB" sz="1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al., 2008, The Landsat Image Mosaic of Antarctica, Remote Sensing of Environment, 112, pp. 4214-4226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flow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colour map (Batlow):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software : </a:t>
            </a:r>
            <a:r>
              <a:rPr lang="en-GB" sz="140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(2018a), Scientific colour maps. </a:t>
            </a:r>
            <a:r>
              <a:rPr lang="en-GB" sz="140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Zenodo</a:t>
            </a:r>
            <a:r>
              <a:rPr lang="en-GB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</a:t>
            </a:r>
            <a:r>
              <a:rPr lang="nl-N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doi.org/10.5281/zenodo.1243862</a:t>
            </a:r>
            <a:endParaRPr lang="nl-N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research : </a:t>
            </a:r>
            <a:r>
              <a:rPr lang="en-GB" sz="140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F., G.E. Shephard, and P.J. Heron (2020), The misuse of colour in science communication, Nature Communications, </a:t>
            </a:r>
            <a:r>
              <a:rPr lang="pt-BR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11, 5444.</a:t>
            </a:r>
            <a:br>
              <a:rPr lang="pt-BR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doi.org/10.1038/s41467-020-19160-7</a:t>
            </a:r>
            <a:endParaRPr lang="pt-BR" sz="140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6B3B400-A81C-B6C8-2EDE-A65988F75DB0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5BF53DA-B104-DD3D-8B31-A47E361E065A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Go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30245D-A0CB-CFED-5EBC-5BF0174BE927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Blank 1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69EEFB4F-82CF-8944-B157-BCFC1A56B9C0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Action Button: Return 1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2AB877B-3622-487B-33DC-2C4746687BA3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ADC540C-1BC7-3A1C-D857-24CFD14E6CBE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EF36FD9E-E539-84D2-08B4-F87E32AC5D65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63F9BC25-BFE1-BEDF-B37E-F99FC1F506D1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E0E5903C-BC46-CD89-C6E4-26061CEF3F66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3" name="Action Button: Blank 22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62CE4D9-D171-DE94-61C0-5E615323F0EF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76218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349820-38FE-1AB4-0D0B-6C7BF8F5B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28" y="1178660"/>
            <a:ext cx="6084676" cy="4058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37BF6-E7AB-418B-2488-2FD3BFF23CC0}"/>
              </a:ext>
            </a:extLst>
          </p:cNvPr>
          <p:cNvGrpSpPr/>
          <p:nvPr/>
        </p:nvGrpSpPr>
        <p:grpSpPr>
          <a:xfrm>
            <a:off x="1313266" y="4898100"/>
            <a:ext cx="2556000" cy="227707"/>
            <a:chOff x="1086336" y="4926457"/>
            <a:chExt cx="2651370" cy="2277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145642-8900-ECA1-937E-7DF48FA1FF98}"/>
                </a:ext>
              </a:extLst>
            </p:cNvPr>
            <p:cNvSpPr/>
            <p:nvPr/>
          </p:nvSpPr>
          <p:spPr>
            <a:xfrm flipV="1">
              <a:off x="1166017" y="5089076"/>
              <a:ext cx="2386085" cy="65088"/>
            </a:xfrm>
            <a:prstGeom prst="rect">
              <a:avLst/>
            </a:prstGeom>
            <a:gradFill flip="none" rotWithShape="1">
              <a:gsLst>
                <a:gs pos="25000">
                  <a:schemeClr val="tx1"/>
                </a:gs>
                <a:gs pos="24000">
                  <a:srgbClr val="FBFCFE"/>
                </a:gs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tx1"/>
                </a:gs>
                <a:gs pos="75000">
                  <a:schemeClr val="tx1"/>
                </a:gs>
                <a:gs pos="74000">
                  <a:schemeClr val="bg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B9609-E6D5-F474-E7B7-A857C546074A}"/>
                </a:ext>
              </a:extLst>
            </p:cNvPr>
            <p:cNvSpPr txBox="1"/>
            <p:nvPr/>
          </p:nvSpPr>
          <p:spPr>
            <a:xfrm>
              <a:off x="1086336" y="4926457"/>
              <a:ext cx="17793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4B52C5-0478-3ADD-67F8-936469D6E6E4}"/>
                </a:ext>
              </a:extLst>
            </p:cNvPr>
            <p:cNvSpPr txBox="1"/>
            <p:nvPr/>
          </p:nvSpPr>
          <p:spPr>
            <a:xfrm>
              <a:off x="1552410" y="4926457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25km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9EAB6-BC04-507C-811A-48D342A7909E}"/>
                </a:ext>
              </a:extLst>
            </p:cNvPr>
            <p:cNvSpPr txBox="1"/>
            <p:nvPr/>
          </p:nvSpPr>
          <p:spPr>
            <a:xfrm>
              <a:off x="2153136" y="4926457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50km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F1AA6B-935A-B297-EF14-24FAD8FC7D46}"/>
                </a:ext>
              </a:extLst>
            </p:cNvPr>
            <p:cNvSpPr txBox="1"/>
            <p:nvPr/>
          </p:nvSpPr>
          <p:spPr>
            <a:xfrm>
              <a:off x="2753862" y="4926457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75km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35F9B-7B00-A47B-F53B-D41108A9D339}"/>
                </a:ext>
              </a:extLst>
            </p:cNvPr>
            <p:cNvSpPr txBox="1"/>
            <p:nvPr/>
          </p:nvSpPr>
          <p:spPr>
            <a:xfrm>
              <a:off x="3354588" y="4926457"/>
              <a:ext cx="3831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100km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E04AD6E-2FE1-3379-C9B7-FDA0FF7B90EE}"/>
              </a:ext>
            </a:extLst>
          </p:cNvPr>
          <p:cNvGrpSpPr/>
          <p:nvPr/>
        </p:nvGrpSpPr>
        <p:grpSpPr>
          <a:xfrm>
            <a:off x="7212124" y="1178660"/>
            <a:ext cx="1233643" cy="1623577"/>
            <a:chOff x="7212124" y="1178660"/>
            <a:chExt cx="1233643" cy="16235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25FB76-EA94-89DB-2EE6-54252CC14FB1}"/>
                </a:ext>
              </a:extLst>
            </p:cNvPr>
            <p:cNvSpPr/>
            <p:nvPr/>
          </p:nvSpPr>
          <p:spPr>
            <a:xfrm>
              <a:off x="7212124" y="1212925"/>
              <a:ext cx="326571" cy="158620"/>
            </a:xfrm>
            <a:prstGeom prst="rect">
              <a:avLst/>
            </a:prstGeom>
            <a:solidFill>
              <a:srgbClr val="114360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D94F97-5661-C440-56F8-ABB9B694753A}"/>
                </a:ext>
              </a:extLst>
            </p:cNvPr>
            <p:cNvSpPr txBox="1"/>
            <p:nvPr/>
          </p:nvSpPr>
          <p:spPr>
            <a:xfrm>
              <a:off x="7584954" y="1178660"/>
              <a:ext cx="86081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≤ 50 m·yr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19540F-0DC7-DDE6-729B-1C3B658387FA}"/>
                </a:ext>
              </a:extLst>
            </p:cNvPr>
            <p:cNvSpPr/>
            <p:nvPr/>
          </p:nvSpPr>
          <p:spPr>
            <a:xfrm>
              <a:off x="7212124" y="1416568"/>
              <a:ext cx="326571" cy="158620"/>
            </a:xfrm>
            <a:prstGeom prst="rect">
              <a:avLst/>
            </a:prstGeom>
            <a:solidFill>
              <a:srgbClr val="21606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E21076-D311-B399-7B90-0F7C2EC3B8FE}"/>
                </a:ext>
              </a:extLst>
            </p:cNvPr>
            <p:cNvSpPr txBox="1"/>
            <p:nvPr/>
          </p:nvSpPr>
          <p:spPr>
            <a:xfrm>
              <a:off x="7584954" y="1371949"/>
              <a:ext cx="5562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D39614-2455-FD76-4F78-E61BAE70D113}"/>
                </a:ext>
              </a:extLst>
            </p:cNvPr>
            <p:cNvSpPr/>
            <p:nvPr/>
          </p:nvSpPr>
          <p:spPr>
            <a:xfrm>
              <a:off x="7212124" y="1620211"/>
              <a:ext cx="326571" cy="158620"/>
            </a:xfrm>
            <a:prstGeom prst="rect">
              <a:avLst/>
            </a:prstGeom>
            <a:solidFill>
              <a:srgbClr val="4C734D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20E71B-6C66-70B1-D0BE-38BFE2D7DF1C}"/>
                </a:ext>
              </a:extLst>
            </p:cNvPr>
            <p:cNvSpPr txBox="1"/>
            <p:nvPr/>
          </p:nvSpPr>
          <p:spPr>
            <a:xfrm>
              <a:off x="7584954" y="1578598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100-150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80604-4BDC-4D56-43E5-89A889F59982}"/>
                </a:ext>
              </a:extLst>
            </p:cNvPr>
            <p:cNvSpPr/>
            <p:nvPr/>
          </p:nvSpPr>
          <p:spPr>
            <a:xfrm>
              <a:off x="7212124" y="1823854"/>
              <a:ext cx="326571" cy="158620"/>
            </a:xfrm>
            <a:prstGeom prst="rect">
              <a:avLst/>
            </a:prstGeom>
            <a:solidFill>
              <a:srgbClr val="82823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5615CE-ED2B-A09D-BCF2-66534B90B841}"/>
                </a:ext>
              </a:extLst>
            </p:cNvPr>
            <p:cNvSpPr txBox="1"/>
            <p:nvPr/>
          </p:nvSpPr>
          <p:spPr>
            <a:xfrm>
              <a:off x="7584954" y="1780237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150-200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326D12-CF9A-45B1-5BA5-7401FC3DE574}"/>
                </a:ext>
              </a:extLst>
            </p:cNvPr>
            <p:cNvSpPr/>
            <p:nvPr/>
          </p:nvSpPr>
          <p:spPr>
            <a:xfrm>
              <a:off x="7212124" y="2027497"/>
              <a:ext cx="326571" cy="158620"/>
            </a:xfrm>
            <a:prstGeom prst="rect">
              <a:avLst/>
            </a:prstGeom>
            <a:solidFill>
              <a:srgbClr val="BF9035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3B4ABA-3D27-B071-98F6-6D7DE8AB1E89}"/>
                </a:ext>
              </a:extLst>
            </p:cNvPr>
            <p:cNvSpPr txBox="1"/>
            <p:nvPr/>
          </p:nvSpPr>
          <p:spPr>
            <a:xfrm>
              <a:off x="7584954" y="1981876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200-250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C536C-CF78-31F9-5B08-FA76117CA0A7}"/>
                </a:ext>
              </a:extLst>
            </p:cNvPr>
            <p:cNvSpPr/>
            <p:nvPr/>
          </p:nvSpPr>
          <p:spPr>
            <a:xfrm>
              <a:off x="7212124" y="2231140"/>
              <a:ext cx="326571" cy="158620"/>
            </a:xfrm>
            <a:prstGeom prst="rect">
              <a:avLst/>
            </a:prstGeom>
            <a:solidFill>
              <a:srgbClr val="F29D6B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2A9DA4-6E66-5C94-A665-F1A70263862F}"/>
                </a:ext>
              </a:extLst>
            </p:cNvPr>
            <p:cNvSpPr txBox="1"/>
            <p:nvPr/>
          </p:nvSpPr>
          <p:spPr>
            <a:xfrm>
              <a:off x="7584954" y="2183515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250-300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5897F3-F5EC-7C28-6A1B-F9A40A32C172}"/>
                </a:ext>
              </a:extLst>
            </p:cNvPr>
            <p:cNvSpPr/>
            <p:nvPr/>
          </p:nvSpPr>
          <p:spPr>
            <a:xfrm>
              <a:off x="7212124" y="2434783"/>
              <a:ext cx="326571" cy="158620"/>
            </a:xfrm>
            <a:prstGeom prst="rect">
              <a:avLst/>
            </a:prstGeom>
            <a:solidFill>
              <a:srgbClr val="FDB4B4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858EAF-B35B-71BE-E774-93573EE3FD85}"/>
                </a:ext>
              </a:extLst>
            </p:cNvPr>
            <p:cNvSpPr txBox="1"/>
            <p:nvPr/>
          </p:nvSpPr>
          <p:spPr>
            <a:xfrm>
              <a:off x="7584954" y="2385154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300-350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8FF5F3-5868-E46B-FAC6-0F4AFA954F95}"/>
                </a:ext>
              </a:extLst>
            </p:cNvPr>
            <p:cNvSpPr/>
            <p:nvPr/>
          </p:nvSpPr>
          <p:spPr>
            <a:xfrm>
              <a:off x="7212124" y="2638426"/>
              <a:ext cx="326571" cy="158620"/>
            </a:xfrm>
            <a:prstGeom prst="rect">
              <a:avLst/>
            </a:prstGeom>
            <a:solidFill>
              <a:srgbClr val="FACCFA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AA2147-D37F-32E2-9EDE-5A3894915336}"/>
                </a:ext>
              </a:extLst>
            </p:cNvPr>
            <p:cNvSpPr txBox="1"/>
            <p:nvPr/>
          </p:nvSpPr>
          <p:spPr>
            <a:xfrm>
              <a:off x="7584954" y="2586793"/>
              <a:ext cx="44563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≥ 350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BD35C0-E3C3-5C69-1DBE-322B20A45F83}"/>
              </a:ext>
            </a:extLst>
          </p:cNvPr>
          <p:cNvSpPr txBox="1"/>
          <p:nvPr/>
        </p:nvSpPr>
        <p:spPr bwMode="auto">
          <a:xfrm>
            <a:off x="1739516" y="5265204"/>
            <a:ext cx="3718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77º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0859A0-C77B-8FD8-D49B-FB12009BCA49}"/>
              </a:ext>
            </a:extLst>
          </p:cNvPr>
          <p:cNvSpPr txBox="1"/>
          <p:nvPr/>
        </p:nvSpPr>
        <p:spPr bwMode="auto">
          <a:xfrm>
            <a:off x="4259796" y="5265204"/>
            <a:ext cx="3718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78º 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E1368E-5F1A-C3C4-2D8B-7533ECB587D1}"/>
              </a:ext>
            </a:extLst>
          </p:cNvPr>
          <p:cNvSpPr txBox="1"/>
          <p:nvPr/>
        </p:nvSpPr>
        <p:spPr bwMode="auto">
          <a:xfrm>
            <a:off x="442240" y="2375592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83º 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8C89AB-13E8-FEEE-6EEA-BD0DEA1037B0}"/>
              </a:ext>
            </a:extLst>
          </p:cNvPr>
          <p:cNvSpPr txBox="1"/>
          <p:nvPr/>
        </p:nvSpPr>
        <p:spPr bwMode="auto">
          <a:xfrm>
            <a:off x="442240" y="4144434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86º W</a:t>
            </a:r>
          </a:p>
        </p:txBody>
      </p:sp>
      <p:sp>
        <p:nvSpPr>
          <p:cNvPr id="49" name="TextBox 105">
            <a:extLst>
              <a:ext uri="{FF2B5EF4-FFF2-40B4-BE49-F238E27FC236}">
                <a16:creationId xmlns:a16="http://schemas.microsoft.com/office/drawing/2014/main" id="{A8C40C41-B210-E42E-8098-B441923F9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959" y="716785"/>
            <a:ext cx="15642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speed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(m/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4072D2-A6E7-87FB-6A7B-ADAC80E7DCEF}"/>
              </a:ext>
            </a:extLst>
          </p:cNvPr>
          <p:cNvSpPr txBox="1"/>
          <p:nvPr/>
        </p:nvSpPr>
        <p:spPr>
          <a:xfrm>
            <a:off x="630885" y="5517232"/>
            <a:ext cx="6571994" cy="4308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acknowledge the Norwegian Polar Institute’s </a:t>
            </a: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r>
              <a:rPr lang="en-GB" sz="1400" dirty="0"/>
              <a:t>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https://www.npolar.no/en/quantarctica</a:t>
            </a:r>
            <a:endParaRPr lang="en-GB" sz="1400" baseline="-25000" dirty="0"/>
          </a:p>
        </p:txBody>
      </p:sp>
      <p:sp>
        <p:nvSpPr>
          <p:cNvPr id="10" name="TextBox 105">
            <a:extLst>
              <a:ext uri="{FF2B5EF4-FFF2-40B4-BE49-F238E27FC236}">
                <a16:creationId xmlns:a16="http://schemas.microsoft.com/office/drawing/2014/main" id="{67129C01-E296-635D-A753-8C71F6344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58" y="4271355"/>
            <a:ext cx="31205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Batlow colour map: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(2018a), Scientific colour maps.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doi.org/10.5281/zenodo.1243862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05">
            <a:extLst>
              <a:ext uri="{FF2B5EF4-FFF2-40B4-BE49-F238E27FC236}">
                <a16:creationId xmlns:a16="http://schemas.microsoft.com/office/drawing/2014/main" id="{20CDCF42-6D46-C9E7-0066-9F73276A4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804" y="5371544"/>
            <a:ext cx="3120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LIMA Satellite surface image: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http://lima.usgs.gov/fullcontinent.php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05">
            <a:extLst>
              <a:ext uri="{FF2B5EF4-FFF2-40B4-BE49-F238E27FC236}">
                <a16:creationId xmlns:a16="http://schemas.microsoft.com/office/drawing/2014/main" id="{6E1182CD-4609-BDF0-3B22-1AAFB39C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827" y="2924944"/>
            <a:ext cx="31205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-Based Antarctica Ice Velocity Map, Version 2 [Data Set]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https://doi.org/10.5067/D7GK8F5J8M8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AB4259FA-8556-8803-FE87-36C8EF2F2BE9}"/>
              </a:ext>
            </a:extLst>
          </p:cNvPr>
          <p:cNvSpPr txBox="1">
            <a:spLocks noChangeArrowheads="1"/>
          </p:cNvSpPr>
          <p:nvPr/>
        </p:nvSpPr>
        <p:spPr bwMode="auto">
          <a:xfrm rot="18983805">
            <a:off x="2834722" y="2563867"/>
            <a:ext cx="77955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b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3DBBC83B-F841-84FB-B940-4FA9A0021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996" y="2407548"/>
            <a:ext cx="77158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Kealey</a:t>
            </a:r>
            <a:b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Rise</a:t>
            </a: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3DF1052A-A230-11D7-5990-E268F6260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257" y="3494725"/>
            <a:ext cx="1000361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Rutford</a:t>
            </a:r>
            <a:b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Ice Stream</a:t>
            </a:r>
          </a:p>
        </p:txBody>
      </p:sp>
      <p:sp>
        <p:nvSpPr>
          <p:cNvPr id="51" name="TextBox 50">
            <a:hlinkClick r:id="rId8" action="ppaction://hlinksldjump"/>
            <a:extLst>
              <a:ext uri="{FF2B5EF4-FFF2-40B4-BE49-F238E27FC236}">
                <a16:creationId xmlns:a16="http://schemas.microsoft.com/office/drawing/2014/main" id="{49FAD5E8-19B0-2895-8AFA-8B61ECA901F3}"/>
              </a:ext>
            </a:extLst>
          </p:cNvPr>
          <p:cNvSpPr txBox="1">
            <a:spLocks/>
          </p:cNvSpPr>
          <p:nvPr/>
        </p:nvSpPr>
        <p:spPr bwMode="auto">
          <a:xfrm>
            <a:off x="2841673" y="3322746"/>
            <a:ext cx="380480" cy="215444"/>
          </a:xfrm>
          <a:prstGeom prst="rect">
            <a:avLst/>
          </a:prstGeom>
          <a:solidFill>
            <a:schemeClr val="bg1"/>
          </a:solidFill>
          <a:ln w="25400">
            <a:solidFill>
              <a:srgbClr val="AF640D"/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AF640D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T15</a:t>
            </a:r>
          </a:p>
        </p:txBody>
      </p:sp>
      <p:sp>
        <p:nvSpPr>
          <p:cNvPr id="52" name="TextBox 51">
            <a:hlinkClick r:id="rId9" action="ppaction://hlinksldjump"/>
            <a:extLst>
              <a:ext uri="{FF2B5EF4-FFF2-40B4-BE49-F238E27FC236}">
                <a16:creationId xmlns:a16="http://schemas.microsoft.com/office/drawing/2014/main" id="{2C138D42-FB3F-5232-E370-E48B124BC30A}"/>
              </a:ext>
            </a:extLst>
          </p:cNvPr>
          <p:cNvSpPr txBox="1">
            <a:spLocks/>
          </p:cNvSpPr>
          <p:nvPr/>
        </p:nvSpPr>
        <p:spPr bwMode="auto">
          <a:xfrm>
            <a:off x="2041693" y="3142046"/>
            <a:ext cx="380480" cy="21544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T04</a:t>
            </a:r>
          </a:p>
        </p:txBody>
      </p:sp>
      <p:sp>
        <p:nvSpPr>
          <p:cNvPr id="53" name="TextBox 52">
            <a:hlinkClick r:id="rId10" action="ppaction://hlinksldjump"/>
            <a:extLst>
              <a:ext uri="{FF2B5EF4-FFF2-40B4-BE49-F238E27FC236}">
                <a16:creationId xmlns:a16="http://schemas.microsoft.com/office/drawing/2014/main" id="{5139844B-1940-16F6-0983-956057686F22}"/>
              </a:ext>
            </a:extLst>
          </p:cNvPr>
          <p:cNvSpPr txBox="1">
            <a:spLocks/>
          </p:cNvSpPr>
          <p:nvPr/>
        </p:nvSpPr>
        <p:spPr bwMode="auto">
          <a:xfrm>
            <a:off x="4556408" y="3506186"/>
            <a:ext cx="380480" cy="21544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T04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B8B8B38-E84A-512D-47F4-DE7C2198B5BB}"/>
              </a:ext>
            </a:extLst>
          </p:cNvPr>
          <p:cNvCxnSpPr>
            <a:cxnSpLocks/>
          </p:cNvCxnSpPr>
          <p:nvPr/>
        </p:nvCxnSpPr>
        <p:spPr>
          <a:xfrm flipH="1" flipV="1">
            <a:off x="2440908" y="2897177"/>
            <a:ext cx="61027" cy="121119"/>
          </a:xfrm>
          <a:prstGeom prst="straightConnector1">
            <a:avLst/>
          </a:prstGeom>
          <a:ln w="12700">
            <a:solidFill>
              <a:srgbClr val="AF640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47EEA-61BC-2436-3F0A-E746BCADBF07}"/>
              </a:ext>
            </a:extLst>
          </p:cNvPr>
          <p:cNvCxnSpPr>
            <a:cxnSpLocks/>
          </p:cNvCxnSpPr>
          <p:nvPr/>
        </p:nvCxnSpPr>
        <p:spPr>
          <a:xfrm flipH="1" flipV="1">
            <a:off x="4845597" y="3252805"/>
            <a:ext cx="61027" cy="142915"/>
          </a:xfrm>
          <a:prstGeom prst="straightConnector1">
            <a:avLst/>
          </a:prstGeom>
          <a:ln w="12700">
            <a:solidFill>
              <a:srgbClr val="5555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BF7429-61E0-802B-F6F9-C6D6333221D8}"/>
              </a:ext>
            </a:extLst>
          </p:cNvPr>
          <p:cNvCxnSpPr>
            <a:cxnSpLocks/>
          </p:cNvCxnSpPr>
          <p:nvPr/>
        </p:nvCxnSpPr>
        <p:spPr>
          <a:xfrm>
            <a:off x="2643035" y="3681028"/>
            <a:ext cx="144016" cy="0"/>
          </a:xfrm>
          <a:prstGeom prst="straightConnector1">
            <a:avLst/>
          </a:prstGeom>
          <a:ln w="12700">
            <a:solidFill>
              <a:srgbClr val="5555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12">
            <a:extLst>
              <a:ext uri="{FF2B5EF4-FFF2-40B4-BE49-F238E27FC236}">
                <a16:creationId xmlns:a16="http://schemas.microsoft.com/office/drawing/2014/main" id="{2D31E4EE-AD11-CC5C-7E2B-3218AF5EE6EC}"/>
              </a:ext>
            </a:extLst>
          </p:cNvPr>
          <p:cNvSpPr txBox="1">
            <a:spLocks noChangeArrowheads="1"/>
          </p:cNvSpPr>
          <p:nvPr/>
        </p:nvSpPr>
        <p:spPr bwMode="auto">
          <a:xfrm rot="19580108">
            <a:off x="5614227" y="2299826"/>
            <a:ext cx="104355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Grounding</a:t>
            </a:r>
            <a: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</p:txBody>
      </p:sp>
      <p:sp>
        <p:nvSpPr>
          <p:cNvPr id="42" name="Action Button: Go Home 4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AC0D5AB-E343-719A-B5E4-982880B070BF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ction Button: Go Back or Previous 5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7F52090-8A06-0716-830B-8A120D959E4A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ction Button: Go Forward or Next 5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D04350-0438-99A4-FAC3-CA7E57B17E0A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ction Button: Blank 5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B8D5C44-5776-143F-5ED5-E875BC4075A5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7" name="Action Button: Return 5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A1D02FC-8F2B-9B62-11D1-8974B774CD34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ction Button: Blank 5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859D161-D383-98B9-2114-116B46221072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ction Button: Blank 5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A8527EAD-8EE2-6F28-65D9-7095F821B21E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ction Button: Blank 6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F8F95443-9D18-BDCD-6FCF-C6F505711B00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7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Action Button: Blank 6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FBFDA5F0-CCE7-9F01-8B45-BA0AD3590208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63" name="Action Button: Blank 6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8E9DADCF-D891-2A61-FE9B-0B39DA899315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64" name="Graphic 63" descr="Right pointing backhand index with solid fill">
            <a:extLst>
              <a:ext uri="{FF2B5EF4-FFF2-40B4-BE49-F238E27FC236}">
                <a16:creationId xmlns:a16="http://schemas.microsoft.com/office/drawing/2014/main" id="{7FEA21B0-CD7B-6374-DE11-5F68BB4D427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3881080">
            <a:off x="4878553" y="3617887"/>
            <a:ext cx="288000" cy="288000"/>
          </a:xfrm>
          <a:prstGeom prst="rect">
            <a:avLst/>
          </a:prstGeom>
        </p:spPr>
      </p:pic>
      <p:pic>
        <p:nvPicPr>
          <p:cNvPr id="65" name="Graphic 64" descr="Right pointing backhand index with solid fill">
            <a:extLst>
              <a:ext uri="{FF2B5EF4-FFF2-40B4-BE49-F238E27FC236}">
                <a16:creationId xmlns:a16="http://schemas.microsoft.com/office/drawing/2014/main" id="{5C6CBB4A-AB8B-345E-96EB-CDD91F09C6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7718920" flipH="1">
            <a:off x="1836648" y="3277398"/>
            <a:ext cx="288000" cy="288000"/>
          </a:xfrm>
          <a:prstGeom prst="rect">
            <a:avLst/>
          </a:prstGeom>
        </p:spPr>
      </p:pic>
      <p:pic>
        <p:nvPicPr>
          <p:cNvPr id="66" name="Graphic 65" descr="Right pointing backhand index with solid fill">
            <a:extLst>
              <a:ext uri="{FF2B5EF4-FFF2-40B4-BE49-F238E27FC236}">
                <a16:creationId xmlns:a16="http://schemas.microsoft.com/office/drawing/2014/main" id="{CC9D03E7-D96C-1AD6-4009-EF80653BEC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3881080">
            <a:off x="3132630" y="344972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1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349820-38FE-1AB4-0D0B-6C7BF8F5B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28" y="1178660"/>
            <a:ext cx="6084676" cy="4058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37BF6-E7AB-418B-2488-2FD3BFF23CC0}"/>
              </a:ext>
            </a:extLst>
          </p:cNvPr>
          <p:cNvGrpSpPr/>
          <p:nvPr/>
        </p:nvGrpSpPr>
        <p:grpSpPr>
          <a:xfrm>
            <a:off x="1313266" y="4898100"/>
            <a:ext cx="2556000" cy="227707"/>
            <a:chOff x="1086336" y="4926457"/>
            <a:chExt cx="2580838" cy="2277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145642-8900-ECA1-937E-7DF48FA1FF98}"/>
                </a:ext>
              </a:extLst>
            </p:cNvPr>
            <p:cNvSpPr/>
            <p:nvPr/>
          </p:nvSpPr>
          <p:spPr>
            <a:xfrm flipV="1">
              <a:off x="1166017" y="5089076"/>
              <a:ext cx="2322754" cy="65088"/>
            </a:xfrm>
            <a:prstGeom prst="rect">
              <a:avLst/>
            </a:prstGeom>
            <a:gradFill flip="none" rotWithShape="1">
              <a:gsLst>
                <a:gs pos="25000">
                  <a:schemeClr val="tx1"/>
                </a:gs>
                <a:gs pos="24000">
                  <a:srgbClr val="FBFCFE"/>
                </a:gs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tx1"/>
                </a:gs>
                <a:gs pos="75000">
                  <a:schemeClr val="tx1"/>
                </a:gs>
                <a:gs pos="74000">
                  <a:schemeClr val="bg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B9609-E6D5-F474-E7B7-A857C546074A}"/>
                </a:ext>
              </a:extLst>
            </p:cNvPr>
            <p:cNvSpPr txBox="1"/>
            <p:nvPr/>
          </p:nvSpPr>
          <p:spPr>
            <a:xfrm>
              <a:off x="1086336" y="4926457"/>
              <a:ext cx="17793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9EAB6-BC04-507C-811A-48D342A7909E}"/>
                </a:ext>
              </a:extLst>
            </p:cNvPr>
            <p:cNvSpPr txBox="1"/>
            <p:nvPr/>
          </p:nvSpPr>
          <p:spPr>
            <a:xfrm>
              <a:off x="2153136" y="4926457"/>
              <a:ext cx="41838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12.5km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35F9B-7B00-A47B-F53B-D41108A9D339}"/>
                </a:ext>
              </a:extLst>
            </p:cNvPr>
            <p:cNvSpPr txBox="1"/>
            <p:nvPr/>
          </p:nvSpPr>
          <p:spPr>
            <a:xfrm>
              <a:off x="3354588" y="4926457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25km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E04AD6E-2FE1-3379-C9B7-FDA0FF7B90EE}"/>
              </a:ext>
            </a:extLst>
          </p:cNvPr>
          <p:cNvGrpSpPr/>
          <p:nvPr/>
        </p:nvGrpSpPr>
        <p:grpSpPr>
          <a:xfrm>
            <a:off x="7212124" y="1178660"/>
            <a:ext cx="1233643" cy="1623577"/>
            <a:chOff x="7212124" y="1178660"/>
            <a:chExt cx="1233643" cy="16235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25FB76-EA94-89DB-2EE6-54252CC14FB1}"/>
                </a:ext>
              </a:extLst>
            </p:cNvPr>
            <p:cNvSpPr/>
            <p:nvPr/>
          </p:nvSpPr>
          <p:spPr>
            <a:xfrm>
              <a:off x="7212124" y="1212925"/>
              <a:ext cx="326571" cy="158620"/>
            </a:xfrm>
            <a:prstGeom prst="rect">
              <a:avLst/>
            </a:prstGeom>
            <a:solidFill>
              <a:srgbClr val="114360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D94F97-5661-C440-56F8-ABB9B694753A}"/>
                </a:ext>
              </a:extLst>
            </p:cNvPr>
            <p:cNvSpPr txBox="1"/>
            <p:nvPr/>
          </p:nvSpPr>
          <p:spPr>
            <a:xfrm>
              <a:off x="7584954" y="1178660"/>
              <a:ext cx="86081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≤ 50 m·yr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19540F-0DC7-DDE6-729B-1C3B658387FA}"/>
                </a:ext>
              </a:extLst>
            </p:cNvPr>
            <p:cNvSpPr/>
            <p:nvPr/>
          </p:nvSpPr>
          <p:spPr>
            <a:xfrm>
              <a:off x="7212124" y="1416568"/>
              <a:ext cx="326571" cy="158620"/>
            </a:xfrm>
            <a:prstGeom prst="rect">
              <a:avLst/>
            </a:prstGeom>
            <a:solidFill>
              <a:srgbClr val="21606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E21076-D311-B399-7B90-0F7C2EC3B8FE}"/>
                </a:ext>
              </a:extLst>
            </p:cNvPr>
            <p:cNvSpPr txBox="1"/>
            <p:nvPr/>
          </p:nvSpPr>
          <p:spPr>
            <a:xfrm>
              <a:off x="7584954" y="1371949"/>
              <a:ext cx="5562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D39614-2455-FD76-4F78-E61BAE70D113}"/>
                </a:ext>
              </a:extLst>
            </p:cNvPr>
            <p:cNvSpPr/>
            <p:nvPr/>
          </p:nvSpPr>
          <p:spPr>
            <a:xfrm>
              <a:off x="7212124" y="1620211"/>
              <a:ext cx="326571" cy="158620"/>
            </a:xfrm>
            <a:prstGeom prst="rect">
              <a:avLst/>
            </a:prstGeom>
            <a:solidFill>
              <a:srgbClr val="4C734D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20E71B-6C66-70B1-D0BE-38BFE2D7DF1C}"/>
                </a:ext>
              </a:extLst>
            </p:cNvPr>
            <p:cNvSpPr txBox="1"/>
            <p:nvPr/>
          </p:nvSpPr>
          <p:spPr>
            <a:xfrm>
              <a:off x="7584954" y="1578598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100-150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80604-4BDC-4D56-43E5-89A889F59982}"/>
                </a:ext>
              </a:extLst>
            </p:cNvPr>
            <p:cNvSpPr/>
            <p:nvPr/>
          </p:nvSpPr>
          <p:spPr>
            <a:xfrm>
              <a:off x="7212124" y="1823854"/>
              <a:ext cx="326571" cy="158620"/>
            </a:xfrm>
            <a:prstGeom prst="rect">
              <a:avLst/>
            </a:prstGeom>
            <a:solidFill>
              <a:srgbClr val="82823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5615CE-ED2B-A09D-BCF2-66534B90B841}"/>
                </a:ext>
              </a:extLst>
            </p:cNvPr>
            <p:cNvSpPr txBox="1"/>
            <p:nvPr/>
          </p:nvSpPr>
          <p:spPr>
            <a:xfrm>
              <a:off x="7584954" y="1780237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150-200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326D12-CF9A-45B1-5BA5-7401FC3DE574}"/>
                </a:ext>
              </a:extLst>
            </p:cNvPr>
            <p:cNvSpPr/>
            <p:nvPr/>
          </p:nvSpPr>
          <p:spPr>
            <a:xfrm>
              <a:off x="7212124" y="2027497"/>
              <a:ext cx="326571" cy="158620"/>
            </a:xfrm>
            <a:prstGeom prst="rect">
              <a:avLst/>
            </a:prstGeom>
            <a:solidFill>
              <a:srgbClr val="BF9035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3B4ABA-3D27-B071-98F6-6D7DE8AB1E89}"/>
                </a:ext>
              </a:extLst>
            </p:cNvPr>
            <p:cNvSpPr txBox="1"/>
            <p:nvPr/>
          </p:nvSpPr>
          <p:spPr>
            <a:xfrm>
              <a:off x="7584954" y="1981876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200-250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C536C-CF78-31F9-5B08-FA76117CA0A7}"/>
                </a:ext>
              </a:extLst>
            </p:cNvPr>
            <p:cNvSpPr/>
            <p:nvPr/>
          </p:nvSpPr>
          <p:spPr>
            <a:xfrm>
              <a:off x="7212124" y="2231140"/>
              <a:ext cx="326571" cy="158620"/>
            </a:xfrm>
            <a:prstGeom prst="rect">
              <a:avLst/>
            </a:prstGeom>
            <a:solidFill>
              <a:srgbClr val="F29D6B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2A9DA4-6E66-5C94-A665-F1A70263862F}"/>
                </a:ext>
              </a:extLst>
            </p:cNvPr>
            <p:cNvSpPr txBox="1"/>
            <p:nvPr/>
          </p:nvSpPr>
          <p:spPr>
            <a:xfrm>
              <a:off x="7584954" y="2183515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250-300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5897F3-F5EC-7C28-6A1B-F9A40A32C172}"/>
                </a:ext>
              </a:extLst>
            </p:cNvPr>
            <p:cNvSpPr/>
            <p:nvPr/>
          </p:nvSpPr>
          <p:spPr>
            <a:xfrm>
              <a:off x="7212124" y="2434783"/>
              <a:ext cx="326571" cy="158620"/>
            </a:xfrm>
            <a:prstGeom prst="rect">
              <a:avLst/>
            </a:prstGeom>
            <a:solidFill>
              <a:srgbClr val="FDB4B4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858EAF-B35B-71BE-E774-93573EE3FD85}"/>
                </a:ext>
              </a:extLst>
            </p:cNvPr>
            <p:cNvSpPr txBox="1"/>
            <p:nvPr/>
          </p:nvSpPr>
          <p:spPr>
            <a:xfrm>
              <a:off x="7584954" y="2385154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300-350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8FF5F3-5868-E46B-FAC6-0F4AFA954F95}"/>
                </a:ext>
              </a:extLst>
            </p:cNvPr>
            <p:cNvSpPr/>
            <p:nvPr/>
          </p:nvSpPr>
          <p:spPr>
            <a:xfrm>
              <a:off x="7212124" y="2638426"/>
              <a:ext cx="326571" cy="158620"/>
            </a:xfrm>
            <a:prstGeom prst="rect">
              <a:avLst/>
            </a:prstGeom>
            <a:solidFill>
              <a:srgbClr val="FACCFA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AA2147-D37F-32E2-9EDE-5A3894915336}"/>
                </a:ext>
              </a:extLst>
            </p:cNvPr>
            <p:cNvSpPr txBox="1"/>
            <p:nvPr/>
          </p:nvSpPr>
          <p:spPr>
            <a:xfrm>
              <a:off x="7584954" y="2586793"/>
              <a:ext cx="44563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≥ 350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BD35C0-E3C3-5C69-1DBE-322B20A45F83}"/>
              </a:ext>
            </a:extLst>
          </p:cNvPr>
          <p:cNvSpPr txBox="1"/>
          <p:nvPr/>
        </p:nvSpPr>
        <p:spPr bwMode="auto">
          <a:xfrm>
            <a:off x="1760769" y="5272041"/>
            <a:ext cx="3718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81º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0859A0-C77B-8FD8-D49B-FB12009BCA49}"/>
              </a:ext>
            </a:extLst>
          </p:cNvPr>
          <p:cNvSpPr txBox="1"/>
          <p:nvPr/>
        </p:nvSpPr>
        <p:spPr bwMode="auto">
          <a:xfrm>
            <a:off x="5671503" y="5272041"/>
            <a:ext cx="5850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81.25º 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E1368E-5F1A-C3C4-2D8B-7533ECB587D1}"/>
              </a:ext>
            </a:extLst>
          </p:cNvPr>
          <p:cNvSpPr txBox="1"/>
          <p:nvPr/>
        </p:nvSpPr>
        <p:spPr bwMode="auto">
          <a:xfrm>
            <a:off x="2063552" y="963006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37º 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8C89AB-13E8-FEEE-6EEA-BD0DEA1037B0}"/>
              </a:ext>
            </a:extLst>
          </p:cNvPr>
          <p:cNvSpPr txBox="1"/>
          <p:nvPr/>
        </p:nvSpPr>
        <p:spPr bwMode="auto">
          <a:xfrm>
            <a:off x="4141088" y="963006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36º W</a:t>
            </a:r>
          </a:p>
        </p:txBody>
      </p:sp>
      <p:sp>
        <p:nvSpPr>
          <p:cNvPr id="49" name="TextBox 105">
            <a:extLst>
              <a:ext uri="{FF2B5EF4-FFF2-40B4-BE49-F238E27FC236}">
                <a16:creationId xmlns:a16="http://schemas.microsoft.com/office/drawing/2014/main" id="{A8C40C41-B210-E42E-8098-B441923F9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959" y="716785"/>
            <a:ext cx="15642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speed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(m/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105">
            <a:extLst>
              <a:ext uri="{FF2B5EF4-FFF2-40B4-BE49-F238E27FC236}">
                <a16:creationId xmlns:a16="http://schemas.microsoft.com/office/drawing/2014/main" id="{67129C01-E296-635D-A753-8C71F6344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58" y="4271355"/>
            <a:ext cx="31205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Batlow colour map: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(2018a), Scientific colour maps.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doi.org/10.5281/zenodo.1243862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05">
            <a:extLst>
              <a:ext uri="{FF2B5EF4-FFF2-40B4-BE49-F238E27FC236}">
                <a16:creationId xmlns:a16="http://schemas.microsoft.com/office/drawing/2014/main" id="{20CDCF42-6D46-C9E7-0066-9F73276A4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804" y="5371544"/>
            <a:ext cx="3120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LIMA Satellite surface image: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http://lima.usgs.gov/fullcontinent.php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05">
            <a:extLst>
              <a:ext uri="{FF2B5EF4-FFF2-40B4-BE49-F238E27FC236}">
                <a16:creationId xmlns:a16="http://schemas.microsoft.com/office/drawing/2014/main" id="{6E1182CD-4609-BDF0-3B22-1AAFB39C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827" y="2924944"/>
            <a:ext cx="31205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-Based Antarctica Ice Velocity Map, Version 2 [Data Set]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https://doi.org/10.5067/D7GK8F5J8M8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3DF1052A-A230-11D7-5990-E268F6260BC1}"/>
              </a:ext>
            </a:extLst>
          </p:cNvPr>
          <p:cNvSpPr txBox="1">
            <a:spLocks noChangeArrowheads="1"/>
          </p:cNvSpPr>
          <p:nvPr/>
        </p:nvSpPr>
        <p:spPr bwMode="auto">
          <a:xfrm rot="1571929">
            <a:off x="4283070" y="3650073"/>
            <a:ext cx="1915589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Recovery Ice Stream</a:t>
            </a:r>
          </a:p>
        </p:txBody>
      </p:sp>
      <p:sp>
        <p:nvSpPr>
          <p:cNvPr id="51" name="TextBox 50">
            <a:hlinkClick r:id="rId7" action="ppaction://hlinksldjump"/>
            <a:extLst>
              <a:ext uri="{FF2B5EF4-FFF2-40B4-BE49-F238E27FC236}">
                <a16:creationId xmlns:a16="http://schemas.microsoft.com/office/drawing/2014/main" id="{49FAD5E8-19B0-2895-8AFA-8B61ECA901F3}"/>
              </a:ext>
            </a:extLst>
          </p:cNvPr>
          <p:cNvSpPr txBox="1">
            <a:spLocks/>
          </p:cNvSpPr>
          <p:nvPr/>
        </p:nvSpPr>
        <p:spPr bwMode="auto">
          <a:xfrm>
            <a:off x="3433152" y="3213839"/>
            <a:ext cx="380480" cy="215444"/>
          </a:xfrm>
          <a:prstGeom prst="rect">
            <a:avLst/>
          </a:prstGeom>
          <a:solidFill>
            <a:schemeClr val="bg1"/>
          </a:solidFill>
          <a:ln w="25400">
            <a:solidFill>
              <a:srgbClr val="D2A01E"/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D2A01E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F09</a:t>
            </a:r>
          </a:p>
        </p:txBody>
      </p:sp>
      <p:sp>
        <p:nvSpPr>
          <p:cNvPr id="52" name="TextBox 51">
            <a:hlinkClick r:id="rId8" action="ppaction://hlinksldjump"/>
            <a:extLst>
              <a:ext uri="{FF2B5EF4-FFF2-40B4-BE49-F238E27FC236}">
                <a16:creationId xmlns:a16="http://schemas.microsoft.com/office/drawing/2014/main" id="{2C138D42-FB3F-5232-E370-E48B124BC30A}"/>
              </a:ext>
            </a:extLst>
          </p:cNvPr>
          <p:cNvSpPr txBox="1">
            <a:spLocks/>
          </p:cNvSpPr>
          <p:nvPr/>
        </p:nvSpPr>
        <p:spPr bwMode="auto">
          <a:xfrm>
            <a:off x="3518561" y="2385031"/>
            <a:ext cx="370606" cy="21544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F11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B8B8B38-E84A-512D-47F4-DE7C2198B5BB}"/>
              </a:ext>
            </a:extLst>
          </p:cNvPr>
          <p:cNvCxnSpPr>
            <a:cxnSpLocks/>
          </p:cNvCxnSpPr>
          <p:nvPr/>
        </p:nvCxnSpPr>
        <p:spPr>
          <a:xfrm flipH="1">
            <a:off x="2406061" y="4401108"/>
            <a:ext cx="167152" cy="208052"/>
          </a:xfrm>
          <a:prstGeom prst="straightConnector1">
            <a:avLst/>
          </a:prstGeom>
          <a:ln w="12700">
            <a:solidFill>
              <a:srgbClr val="D2A01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47EEA-61BC-2436-3F0A-E746BCADBF07}"/>
              </a:ext>
            </a:extLst>
          </p:cNvPr>
          <p:cNvCxnSpPr>
            <a:cxnSpLocks/>
          </p:cNvCxnSpPr>
          <p:nvPr/>
        </p:nvCxnSpPr>
        <p:spPr>
          <a:xfrm flipH="1">
            <a:off x="3311927" y="2744924"/>
            <a:ext cx="108012" cy="1526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2">
            <a:extLst>
              <a:ext uri="{FF2B5EF4-FFF2-40B4-BE49-F238E27FC236}">
                <a16:creationId xmlns:a16="http://schemas.microsoft.com/office/drawing/2014/main" id="{558F0138-25DD-26B6-F9BB-945ADE9D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5899" y="1279212"/>
            <a:ext cx="995465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Grounding line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4362EA-684F-B590-CA1C-F55E2131B8F7}"/>
              </a:ext>
            </a:extLst>
          </p:cNvPr>
          <p:cNvSpPr txBox="1"/>
          <p:nvPr/>
        </p:nvSpPr>
        <p:spPr bwMode="auto">
          <a:xfrm>
            <a:off x="288428" y="2704274"/>
            <a:ext cx="5850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80.75º 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1EE3DE0-F0AD-2918-0A08-01AB4CA5EB0C}"/>
              </a:ext>
            </a:extLst>
          </p:cNvPr>
          <p:cNvSpPr txBox="1"/>
          <p:nvPr/>
        </p:nvSpPr>
        <p:spPr bwMode="auto">
          <a:xfrm>
            <a:off x="6075857" y="963006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35º W</a:t>
            </a:r>
          </a:p>
        </p:txBody>
      </p:sp>
      <p:sp>
        <p:nvSpPr>
          <p:cNvPr id="68" name="TextBox 12">
            <a:extLst>
              <a:ext uri="{FF2B5EF4-FFF2-40B4-BE49-F238E27FC236}">
                <a16:creationId xmlns:a16="http://schemas.microsoft.com/office/drawing/2014/main" id="{1F572E3A-6C0F-10B2-6134-D7EFE1C5A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455" y="2361427"/>
            <a:ext cx="201337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800" spc="100" dirty="0">
                <a:latin typeface="Arial" panose="020B0604020202020204" pitchFamily="34" charset="0"/>
                <a:cs typeface="Arial" panose="020B0604020202020204" pitchFamily="34" charset="0"/>
              </a:rPr>
              <a:t>Filchner Ice Shelf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92F0B-2B45-1890-7487-09A82E975D97}"/>
              </a:ext>
            </a:extLst>
          </p:cNvPr>
          <p:cNvSpPr txBox="1"/>
          <p:nvPr/>
        </p:nvSpPr>
        <p:spPr>
          <a:xfrm>
            <a:off x="630885" y="5517232"/>
            <a:ext cx="6571994" cy="4308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acknowledge the Norwegian Polar Institute’s </a:t>
            </a: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r>
              <a:rPr lang="en-GB" sz="1400" dirty="0"/>
              <a:t>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https://www.npolar.no/en/quantarctica</a:t>
            </a:r>
            <a:endParaRPr lang="en-GB" sz="1400" baseline="-25000" dirty="0"/>
          </a:p>
        </p:txBody>
      </p:sp>
      <p:sp>
        <p:nvSpPr>
          <p:cNvPr id="18" name="Action Button: Go Home 1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5F76D30-6F09-0854-06BD-D4D523367834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E09E772-3010-146F-A2AF-7803E765A509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Go Forward or Next 4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8412522-3AAE-5127-A738-BA4D1A130E8E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ction Button: Blank 4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9AC85486-6F52-CE11-2FF9-739D55A38EC6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Action Button: Return 4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D254E4C-ECEF-FE59-2B5A-0AA8295984CB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ction Button: Blank 4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17CBDEA-85B5-9CAB-C7D7-574E9D582BB8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ction Button: Blank 5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922D4998-5253-1C48-A057-1909485BF400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ction Button: Blank 53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8DD609F7-CA7D-5A88-3891-117126531844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ction Button: Blank 54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236D4B18-C86F-387B-2FA7-F6D6A336B018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56" name="Action Button: Blank 55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FA947697-4B8A-BB01-3B49-27910770ADCE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57" name="Graphic 56" descr="Right pointing backhand index with solid fill">
            <a:extLst>
              <a:ext uri="{FF2B5EF4-FFF2-40B4-BE49-F238E27FC236}">
                <a16:creationId xmlns:a16="http://schemas.microsoft.com/office/drawing/2014/main" id="{E9AD632D-0610-59BE-AB51-1CE2D4B03B5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3828789" y="2499139"/>
            <a:ext cx="288000" cy="288000"/>
          </a:xfrm>
          <a:prstGeom prst="rect">
            <a:avLst/>
          </a:prstGeom>
        </p:spPr>
      </p:pic>
      <p:pic>
        <p:nvPicPr>
          <p:cNvPr id="58" name="Graphic 57" descr="Right pointing backhand index with solid fill">
            <a:extLst>
              <a:ext uri="{FF2B5EF4-FFF2-40B4-BE49-F238E27FC236}">
                <a16:creationId xmlns:a16="http://schemas.microsoft.com/office/drawing/2014/main" id="{005380CF-09F2-F0E0-CB5E-532FB185041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3738253" y="3318278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5F56C2-C237-69C6-A157-FDCCA5B3D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28" y="1178660"/>
            <a:ext cx="6084676" cy="4058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Coast Ice Stream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37BF6-E7AB-418B-2488-2FD3BFF23CC0}"/>
              </a:ext>
            </a:extLst>
          </p:cNvPr>
          <p:cNvGrpSpPr/>
          <p:nvPr/>
        </p:nvGrpSpPr>
        <p:grpSpPr>
          <a:xfrm>
            <a:off x="1438379" y="4789559"/>
            <a:ext cx="2580838" cy="227707"/>
            <a:chOff x="1086336" y="4926457"/>
            <a:chExt cx="2580838" cy="2277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145642-8900-ECA1-937E-7DF48FA1FF98}"/>
                </a:ext>
              </a:extLst>
            </p:cNvPr>
            <p:cNvSpPr/>
            <p:nvPr/>
          </p:nvSpPr>
          <p:spPr>
            <a:xfrm flipV="1">
              <a:off x="1166017" y="5089076"/>
              <a:ext cx="2300400" cy="65088"/>
            </a:xfrm>
            <a:prstGeom prst="rect">
              <a:avLst/>
            </a:prstGeom>
            <a:gradFill flip="none" rotWithShape="1">
              <a:gsLst>
                <a:gs pos="25000">
                  <a:schemeClr val="tx1"/>
                </a:gs>
                <a:gs pos="24000">
                  <a:srgbClr val="FBFCFE"/>
                </a:gs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tx1"/>
                </a:gs>
                <a:gs pos="75000">
                  <a:schemeClr val="tx1"/>
                </a:gs>
                <a:gs pos="74000">
                  <a:schemeClr val="bg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B9609-E6D5-F474-E7B7-A857C546074A}"/>
                </a:ext>
              </a:extLst>
            </p:cNvPr>
            <p:cNvSpPr txBox="1"/>
            <p:nvPr/>
          </p:nvSpPr>
          <p:spPr>
            <a:xfrm>
              <a:off x="1086336" y="4926457"/>
              <a:ext cx="17793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0m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9EAB6-BC04-507C-811A-48D342A7909E}"/>
                </a:ext>
              </a:extLst>
            </p:cNvPr>
            <p:cNvSpPr txBox="1"/>
            <p:nvPr/>
          </p:nvSpPr>
          <p:spPr>
            <a:xfrm>
              <a:off x="2153136" y="4926457"/>
              <a:ext cx="41838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12.5km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35F9B-7B00-A47B-F53B-D41108A9D339}"/>
                </a:ext>
              </a:extLst>
            </p:cNvPr>
            <p:cNvSpPr txBox="1"/>
            <p:nvPr/>
          </p:nvSpPr>
          <p:spPr>
            <a:xfrm>
              <a:off x="3354588" y="4926457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25km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E04AD6E-2FE1-3379-C9B7-FDA0FF7B90EE}"/>
              </a:ext>
            </a:extLst>
          </p:cNvPr>
          <p:cNvGrpSpPr/>
          <p:nvPr/>
        </p:nvGrpSpPr>
        <p:grpSpPr>
          <a:xfrm>
            <a:off x="7212124" y="1178660"/>
            <a:ext cx="1233643" cy="1623577"/>
            <a:chOff x="7212124" y="1178660"/>
            <a:chExt cx="1233643" cy="16235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25FB76-EA94-89DB-2EE6-54252CC14FB1}"/>
                </a:ext>
              </a:extLst>
            </p:cNvPr>
            <p:cNvSpPr/>
            <p:nvPr/>
          </p:nvSpPr>
          <p:spPr>
            <a:xfrm>
              <a:off x="7212124" y="1212925"/>
              <a:ext cx="326571" cy="158620"/>
            </a:xfrm>
            <a:prstGeom prst="rect">
              <a:avLst/>
            </a:prstGeom>
            <a:solidFill>
              <a:srgbClr val="114360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D94F97-5661-C440-56F8-ABB9B694753A}"/>
                </a:ext>
              </a:extLst>
            </p:cNvPr>
            <p:cNvSpPr txBox="1"/>
            <p:nvPr/>
          </p:nvSpPr>
          <p:spPr>
            <a:xfrm>
              <a:off x="7584954" y="1178660"/>
              <a:ext cx="86081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≤ 50 m·yr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19540F-0DC7-DDE6-729B-1C3B658387FA}"/>
                </a:ext>
              </a:extLst>
            </p:cNvPr>
            <p:cNvSpPr/>
            <p:nvPr/>
          </p:nvSpPr>
          <p:spPr>
            <a:xfrm>
              <a:off x="7212124" y="1416568"/>
              <a:ext cx="326571" cy="158620"/>
            </a:xfrm>
            <a:prstGeom prst="rect">
              <a:avLst/>
            </a:prstGeom>
            <a:solidFill>
              <a:srgbClr val="21606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E21076-D311-B399-7B90-0F7C2EC3B8FE}"/>
                </a:ext>
              </a:extLst>
            </p:cNvPr>
            <p:cNvSpPr txBox="1"/>
            <p:nvPr/>
          </p:nvSpPr>
          <p:spPr>
            <a:xfrm>
              <a:off x="7584954" y="1371949"/>
              <a:ext cx="5562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D39614-2455-FD76-4F78-E61BAE70D113}"/>
                </a:ext>
              </a:extLst>
            </p:cNvPr>
            <p:cNvSpPr/>
            <p:nvPr/>
          </p:nvSpPr>
          <p:spPr>
            <a:xfrm>
              <a:off x="7212124" y="1620211"/>
              <a:ext cx="326571" cy="158620"/>
            </a:xfrm>
            <a:prstGeom prst="rect">
              <a:avLst/>
            </a:prstGeom>
            <a:solidFill>
              <a:srgbClr val="4C734D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20E71B-6C66-70B1-D0BE-38BFE2D7DF1C}"/>
                </a:ext>
              </a:extLst>
            </p:cNvPr>
            <p:cNvSpPr txBox="1"/>
            <p:nvPr/>
          </p:nvSpPr>
          <p:spPr>
            <a:xfrm>
              <a:off x="7584954" y="1578598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100-150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80604-4BDC-4D56-43E5-89A889F59982}"/>
                </a:ext>
              </a:extLst>
            </p:cNvPr>
            <p:cNvSpPr/>
            <p:nvPr/>
          </p:nvSpPr>
          <p:spPr>
            <a:xfrm>
              <a:off x="7212124" y="1823854"/>
              <a:ext cx="326571" cy="158620"/>
            </a:xfrm>
            <a:prstGeom prst="rect">
              <a:avLst/>
            </a:prstGeom>
            <a:solidFill>
              <a:srgbClr val="82823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5615CE-ED2B-A09D-BCF2-66534B90B841}"/>
                </a:ext>
              </a:extLst>
            </p:cNvPr>
            <p:cNvSpPr txBox="1"/>
            <p:nvPr/>
          </p:nvSpPr>
          <p:spPr>
            <a:xfrm>
              <a:off x="7584954" y="1780237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150-200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326D12-CF9A-45B1-5BA5-7401FC3DE574}"/>
                </a:ext>
              </a:extLst>
            </p:cNvPr>
            <p:cNvSpPr/>
            <p:nvPr/>
          </p:nvSpPr>
          <p:spPr>
            <a:xfrm>
              <a:off x="7212124" y="2027497"/>
              <a:ext cx="326571" cy="158620"/>
            </a:xfrm>
            <a:prstGeom prst="rect">
              <a:avLst/>
            </a:prstGeom>
            <a:solidFill>
              <a:srgbClr val="BF9035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3B4ABA-3D27-B071-98F6-6D7DE8AB1E89}"/>
                </a:ext>
              </a:extLst>
            </p:cNvPr>
            <p:cNvSpPr txBox="1"/>
            <p:nvPr/>
          </p:nvSpPr>
          <p:spPr>
            <a:xfrm>
              <a:off x="7584954" y="1981876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200-250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C536C-CF78-31F9-5B08-FA76117CA0A7}"/>
                </a:ext>
              </a:extLst>
            </p:cNvPr>
            <p:cNvSpPr/>
            <p:nvPr/>
          </p:nvSpPr>
          <p:spPr>
            <a:xfrm>
              <a:off x="7212124" y="2231140"/>
              <a:ext cx="326571" cy="158620"/>
            </a:xfrm>
            <a:prstGeom prst="rect">
              <a:avLst/>
            </a:prstGeom>
            <a:solidFill>
              <a:srgbClr val="F29D6B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2A9DA4-6E66-5C94-A665-F1A70263862F}"/>
                </a:ext>
              </a:extLst>
            </p:cNvPr>
            <p:cNvSpPr txBox="1"/>
            <p:nvPr/>
          </p:nvSpPr>
          <p:spPr>
            <a:xfrm>
              <a:off x="7584954" y="2183515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250-300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5897F3-F5EC-7C28-6A1B-F9A40A32C172}"/>
                </a:ext>
              </a:extLst>
            </p:cNvPr>
            <p:cNvSpPr/>
            <p:nvPr/>
          </p:nvSpPr>
          <p:spPr>
            <a:xfrm>
              <a:off x="7212124" y="2434783"/>
              <a:ext cx="326571" cy="158620"/>
            </a:xfrm>
            <a:prstGeom prst="rect">
              <a:avLst/>
            </a:prstGeom>
            <a:solidFill>
              <a:srgbClr val="FDB4B4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858EAF-B35B-71BE-E774-93573EE3FD85}"/>
                </a:ext>
              </a:extLst>
            </p:cNvPr>
            <p:cNvSpPr txBox="1"/>
            <p:nvPr/>
          </p:nvSpPr>
          <p:spPr>
            <a:xfrm>
              <a:off x="7584954" y="2385154"/>
              <a:ext cx="6556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300-350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8FF5F3-5868-E46B-FAC6-0F4AFA954F95}"/>
                </a:ext>
              </a:extLst>
            </p:cNvPr>
            <p:cNvSpPr/>
            <p:nvPr/>
          </p:nvSpPr>
          <p:spPr>
            <a:xfrm>
              <a:off x="7212124" y="2638426"/>
              <a:ext cx="326571" cy="158620"/>
            </a:xfrm>
            <a:prstGeom prst="rect">
              <a:avLst/>
            </a:prstGeom>
            <a:solidFill>
              <a:srgbClr val="FACCFA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AA2147-D37F-32E2-9EDE-5A3894915336}"/>
                </a:ext>
              </a:extLst>
            </p:cNvPr>
            <p:cNvSpPr txBox="1"/>
            <p:nvPr/>
          </p:nvSpPr>
          <p:spPr>
            <a:xfrm>
              <a:off x="7584954" y="2586793"/>
              <a:ext cx="44563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≥ 350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BD35C0-E3C3-5C69-1DBE-322B20A45F83}"/>
              </a:ext>
            </a:extLst>
          </p:cNvPr>
          <p:cNvSpPr txBox="1"/>
          <p:nvPr/>
        </p:nvSpPr>
        <p:spPr bwMode="auto">
          <a:xfrm>
            <a:off x="2228661" y="5259926"/>
            <a:ext cx="50013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73.5º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0859A0-C77B-8FD8-D49B-FB12009BCA49}"/>
              </a:ext>
            </a:extLst>
          </p:cNvPr>
          <p:cNvSpPr txBox="1"/>
          <p:nvPr/>
        </p:nvSpPr>
        <p:spPr bwMode="auto">
          <a:xfrm>
            <a:off x="5006847" y="5259926"/>
            <a:ext cx="5850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73.75º S</a:t>
            </a:r>
          </a:p>
        </p:txBody>
      </p:sp>
      <p:sp>
        <p:nvSpPr>
          <p:cNvPr id="49" name="TextBox 105">
            <a:extLst>
              <a:ext uri="{FF2B5EF4-FFF2-40B4-BE49-F238E27FC236}">
                <a16:creationId xmlns:a16="http://schemas.microsoft.com/office/drawing/2014/main" id="{A8C40C41-B210-E42E-8098-B441923F9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959" y="716785"/>
            <a:ext cx="15642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speed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(m/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105">
            <a:extLst>
              <a:ext uri="{FF2B5EF4-FFF2-40B4-BE49-F238E27FC236}">
                <a16:creationId xmlns:a16="http://schemas.microsoft.com/office/drawing/2014/main" id="{67129C01-E296-635D-A753-8C71F6344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58" y="4271355"/>
            <a:ext cx="31205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Batlow colour map: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(2018a), Scientific colour maps.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doi.org/10.5281/zenodo.1243862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05">
            <a:extLst>
              <a:ext uri="{FF2B5EF4-FFF2-40B4-BE49-F238E27FC236}">
                <a16:creationId xmlns:a16="http://schemas.microsoft.com/office/drawing/2014/main" id="{20CDCF42-6D46-C9E7-0066-9F73276A4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804" y="5371544"/>
            <a:ext cx="3120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LIMA Satellite surface image: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http://lima.usgs.gov/fullcontinent.php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05">
            <a:extLst>
              <a:ext uri="{FF2B5EF4-FFF2-40B4-BE49-F238E27FC236}">
                <a16:creationId xmlns:a16="http://schemas.microsoft.com/office/drawing/2014/main" id="{6E1182CD-4609-BDF0-3B22-1AAFB39C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827" y="2924944"/>
            <a:ext cx="31205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-Based Antarctica Ice Velocity Map, Version 2 [Data Set]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https://doi.org/10.5067/D7GK8F5J8M8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3DF1052A-A230-11D7-5990-E268F6260BC1}"/>
              </a:ext>
            </a:extLst>
          </p:cNvPr>
          <p:cNvSpPr txBox="1">
            <a:spLocks noChangeArrowheads="1"/>
          </p:cNvSpPr>
          <p:nvPr/>
        </p:nvSpPr>
        <p:spPr bwMode="auto">
          <a:xfrm rot="20412666">
            <a:off x="3896706" y="2477696"/>
            <a:ext cx="205785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Sentinel Ice Stream</a:t>
            </a:r>
          </a:p>
        </p:txBody>
      </p:sp>
      <p:sp>
        <p:nvSpPr>
          <p:cNvPr id="52" name="TextBox 51">
            <a:hlinkClick r:id="rId7" action="ppaction://hlinksldjump"/>
            <a:extLst>
              <a:ext uri="{FF2B5EF4-FFF2-40B4-BE49-F238E27FC236}">
                <a16:creationId xmlns:a16="http://schemas.microsoft.com/office/drawing/2014/main" id="{2C138D42-FB3F-5232-E370-E48B124BC30A}"/>
              </a:ext>
            </a:extLst>
          </p:cNvPr>
          <p:cNvSpPr txBox="1">
            <a:spLocks/>
          </p:cNvSpPr>
          <p:nvPr/>
        </p:nvSpPr>
        <p:spPr bwMode="auto">
          <a:xfrm>
            <a:off x="5958705" y="2694515"/>
            <a:ext cx="380480" cy="215444"/>
          </a:xfrm>
          <a:prstGeom prst="rect">
            <a:avLst/>
          </a:prstGeom>
          <a:solidFill>
            <a:schemeClr val="bg1"/>
          </a:solidFill>
          <a:ln w="25400">
            <a:solidFill>
              <a:srgbClr val="099421"/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099421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F26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47EEA-61BC-2436-3F0A-E746BCADBF07}"/>
              </a:ext>
            </a:extLst>
          </p:cNvPr>
          <p:cNvCxnSpPr>
            <a:cxnSpLocks/>
          </p:cNvCxnSpPr>
          <p:nvPr/>
        </p:nvCxnSpPr>
        <p:spPr>
          <a:xfrm flipV="1">
            <a:off x="6023992" y="2315597"/>
            <a:ext cx="366799" cy="114672"/>
          </a:xfrm>
          <a:prstGeom prst="straightConnector1">
            <a:avLst/>
          </a:prstGeom>
          <a:ln w="12700">
            <a:solidFill>
              <a:srgbClr val="09942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2">
            <a:extLst>
              <a:ext uri="{FF2B5EF4-FFF2-40B4-BE49-F238E27FC236}">
                <a16:creationId xmlns:a16="http://schemas.microsoft.com/office/drawing/2014/main" id="{558F0138-25DD-26B6-F9BB-945ADE9D2C4B}"/>
              </a:ext>
            </a:extLst>
          </p:cNvPr>
          <p:cNvSpPr txBox="1">
            <a:spLocks noChangeArrowheads="1"/>
          </p:cNvSpPr>
          <p:nvPr/>
        </p:nvSpPr>
        <p:spPr bwMode="auto">
          <a:xfrm rot="2632157">
            <a:off x="2630725" y="2516261"/>
            <a:ext cx="995465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Grounding line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4362EA-684F-B590-CA1C-F55E2131B8F7}"/>
              </a:ext>
            </a:extLst>
          </p:cNvPr>
          <p:cNvSpPr txBox="1"/>
          <p:nvPr/>
        </p:nvSpPr>
        <p:spPr bwMode="auto">
          <a:xfrm>
            <a:off x="452633" y="1052364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73º 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657A46-D7C6-7138-4573-E29938185A9F}"/>
              </a:ext>
            </a:extLst>
          </p:cNvPr>
          <p:cNvSpPr txBox="1"/>
          <p:nvPr/>
        </p:nvSpPr>
        <p:spPr bwMode="auto">
          <a:xfrm>
            <a:off x="324393" y="2548162"/>
            <a:ext cx="54341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73.5º 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74F62F-A206-6BDD-8AE1-D70E23A4BB0E}"/>
              </a:ext>
            </a:extLst>
          </p:cNvPr>
          <p:cNvSpPr txBox="1"/>
          <p:nvPr/>
        </p:nvSpPr>
        <p:spPr bwMode="auto">
          <a:xfrm>
            <a:off x="452633" y="4072357"/>
            <a:ext cx="415178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74º W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0F76006-0092-308D-171B-645C49BCB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807" y="2680072"/>
            <a:ext cx="116698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800" spc="100" dirty="0">
                <a:latin typeface="Arial" panose="020B0604020202020204" pitchFamily="34" charset="0"/>
                <a:cs typeface="Arial" panose="020B0604020202020204" pitchFamily="34" charset="0"/>
              </a:rPr>
              <a:t>George VI</a:t>
            </a:r>
            <a:br>
              <a:rPr lang="en-GB" altLang="en-US" sz="18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800" spc="100" dirty="0">
                <a:latin typeface="Arial" panose="020B0604020202020204" pitchFamily="34" charset="0"/>
                <a:cs typeface="Arial" panose="020B0604020202020204" pitchFamily="34" charset="0"/>
              </a:rPr>
              <a:t>Ice Shelf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9A19D-A097-5ECA-B94C-E9AB39CBF766}"/>
              </a:ext>
            </a:extLst>
          </p:cNvPr>
          <p:cNvSpPr txBox="1"/>
          <p:nvPr/>
        </p:nvSpPr>
        <p:spPr>
          <a:xfrm>
            <a:off x="630885" y="5517232"/>
            <a:ext cx="6571994" cy="4308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acknowledge the Norwegian Polar Institute’s </a:t>
            </a: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r>
              <a:rPr lang="en-GB" sz="1400" dirty="0"/>
              <a:t>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https://www.npolar.no/en/quantarctica</a:t>
            </a:r>
            <a:endParaRPr lang="en-GB" sz="1400" baseline="-25000" dirty="0"/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CDBB75B-F696-659E-A980-3E4165C619B7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Go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925E66-95A4-E663-C11E-F1FB5C9D53C2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Go Forward or Next 4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393DC0C-2732-AE7B-19AA-EC615F1ACE24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Blank 4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E3AC16C-5BC1-C196-74E0-30C41AB167EA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Action Button: Return 4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78B94BB-6B28-B20F-21D9-C4321FC0F44B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ction Button: Blank 46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938DC226-9EA8-4C1B-3BED-C28BC9FAE28D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ction Button: Blank 49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824BB9A-9E81-F9A6-116B-D2341CB8E23B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ction Button: Blank 50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74EC3691-6E67-7BCA-BC91-4A4D50FF45D6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5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ction Button: Blank 52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F8749AD0-BE99-2699-F79B-391884DC7D93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54" name="Action Button: Blank 53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E8E44F4A-5BAC-1C89-CE68-5BD896B62A28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57" name="Graphic 56" descr="Right pointing backhand index with solid fill">
            <a:extLst>
              <a:ext uri="{FF2B5EF4-FFF2-40B4-BE49-F238E27FC236}">
                <a16:creationId xmlns:a16="http://schemas.microsoft.com/office/drawing/2014/main" id="{F152C181-E881-CD96-32BC-49977EC334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3881080">
            <a:off x="6262273" y="2820342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5F56C2-C237-69C6-A157-FDCCA5B3D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28" y="1178660"/>
            <a:ext cx="6084676" cy="4058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Thwaites Glacier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2CC10F-18F3-18A5-C984-3F14A11F6710}"/>
              </a:ext>
            </a:extLst>
          </p:cNvPr>
          <p:cNvGrpSpPr/>
          <p:nvPr/>
        </p:nvGrpSpPr>
        <p:grpSpPr>
          <a:xfrm>
            <a:off x="2613980" y="4909983"/>
            <a:ext cx="2580838" cy="227707"/>
            <a:chOff x="1313266" y="4898100"/>
            <a:chExt cx="2580838" cy="2277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145642-8900-ECA1-937E-7DF48FA1FF98}"/>
                </a:ext>
              </a:extLst>
            </p:cNvPr>
            <p:cNvSpPr/>
            <p:nvPr/>
          </p:nvSpPr>
          <p:spPr>
            <a:xfrm flipV="1">
              <a:off x="1392947" y="5060719"/>
              <a:ext cx="2300400" cy="65088"/>
            </a:xfrm>
            <a:prstGeom prst="rect">
              <a:avLst/>
            </a:prstGeom>
            <a:gradFill flip="none" rotWithShape="1">
              <a:gsLst>
                <a:gs pos="25000">
                  <a:schemeClr val="tx1"/>
                </a:gs>
                <a:gs pos="24000">
                  <a:srgbClr val="FBFCFE"/>
                </a:gs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tx1"/>
                </a:gs>
                <a:gs pos="75000">
                  <a:schemeClr val="tx1"/>
                </a:gs>
                <a:gs pos="74000">
                  <a:schemeClr val="bg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B9609-E6D5-F474-E7B7-A857C546074A}"/>
                </a:ext>
              </a:extLst>
            </p:cNvPr>
            <p:cNvSpPr txBox="1"/>
            <p:nvPr/>
          </p:nvSpPr>
          <p:spPr>
            <a:xfrm>
              <a:off x="1313266" y="4898100"/>
              <a:ext cx="17793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0m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9EAB6-BC04-507C-811A-48D342A7909E}"/>
                </a:ext>
              </a:extLst>
            </p:cNvPr>
            <p:cNvSpPr txBox="1"/>
            <p:nvPr/>
          </p:nvSpPr>
          <p:spPr>
            <a:xfrm>
              <a:off x="2380066" y="4898100"/>
              <a:ext cx="41838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32.5km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35F9B-7B00-A47B-F53B-D41108A9D339}"/>
                </a:ext>
              </a:extLst>
            </p:cNvPr>
            <p:cNvSpPr txBox="1"/>
            <p:nvPr/>
          </p:nvSpPr>
          <p:spPr>
            <a:xfrm>
              <a:off x="3581518" y="4898100"/>
              <a:ext cx="3125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65km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E04AD6E-2FE1-3379-C9B7-FDA0FF7B90EE}"/>
              </a:ext>
            </a:extLst>
          </p:cNvPr>
          <p:cNvGrpSpPr/>
          <p:nvPr/>
        </p:nvGrpSpPr>
        <p:grpSpPr>
          <a:xfrm>
            <a:off x="7212124" y="1178660"/>
            <a:ext cx="1382722" cy="1623577"/>
            <a:chOff x="7212124" y="1178660"/>
            <a:chExt cx="1382722" cy="16235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25FB76-EA94-89DB-2EE6-54252CC14FB1}"/>
                </a:ext>
              </a:extLst>
            </p:cNvPr>
            <p:cNvSpPr/>
            <p:nvPr/>
          </p:nvSpPr>
          <p:spPr>
            <a:xfrm>
              <a:off x="7212124" y="1212925"/>
              <a:ext cx="326571" cy="158620"/>
            </a:xfrm>
            <a:prstGeom prst="rect">
              <a:avLst/>
            </a:prstGeom>
            <a:solidFill>
              <a:srgbClr val="114360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D94F97-5661-C440-56F8-ABB9B694753A}"/>
                </a:ext>
              </a:extLst>
            </p:cNvPr>
            <p:cNvSpPr txBox="1"/>
            <p:nvPr/>
          </p:nvSpPr>
          <p:spPr>
            <a:xfrm>
              <a:off x="7584954" y="1178660"/>
              <a:ext cx="100989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≤ 12.5 m·yr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19540F-0DC7-DDE6-729B-1C3B658387FA}"/>
                </a:ext>
              </a:extLst>
            </p:cNvPr>
            <p:cNvSpPr/>
            <p:nvPr/>
          </p:nvSpPr>
          <p:spPr>
            <a:xfrm>
              <a:off x="7212124" y="1416568"/>
              <a:ext cx="326571" cy="158620"/>
            </a:xfrm>
            <a:prstGeom prst="rect">
              <a:avLst/>
            </a:prstGeom>
            <a:solidFill>
              <a:srgbClr val="21606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E21076-D311-B399-7B90-0F7C2EC3B8FE}"/>
                </a:ext>
              </a:extLst>
            </p:cNvPr>
            <p:cNvSpPr txBox="1"/>
            <p:nvPr/>
          </p:nvSpPr>
          <p:spPr>
            <a:xfrm>
              <a:off x="7584954" y="1371949"/>
              <a:ext cx="7053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12.5 - 25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D39614-2455-FD76-4F78-E61BAE70D113}"/>
                </a:ext>
              </a:extLst>
            </p:cNvPr>
            <p:cNvSpPr/>
            <p:nvPr/>
          </p:nvSpPr>
          <p:spPr>
            <a:xfrm>
              <a:off x="7212124" y="1620211"/>
              <a:ext cx="326571" cy="158620"/>
            </a:xfrm>
            <a:prstGeom prst="rect">
              <a:avLst/>
            </a:prstGeom>
            <a:solidFill>
              <a:srgbClr val="4C734D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20E71B-6C66-70B1-D0BE-38BFE2D7DF1C}"/>
                </a:ext>
              </a:extLst>
            </p:cNvPr>
            <p:cNvSpPr txBox="1"/>
            <p:nvPr/>
          </p:nvSpPr>
          <p:spPr>
            <a:xfrm>
              <a:off x="7584954" y="1578598"/>
              <a:ext cx="7053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25 - 37.5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D80604-4BDC-4D56-43E5-89A889F59982}"/>
                </a:ext>
              </a:extLst>
            </p:cNvPr>
            <p:cNvSpPr/>
            <p:nvPr/>
          </p:nvSpPr>
          <p:spPr>
            <a:xfrm>
              <a:off x="7212124" y="1823854"/>
              <a:ext cx="326571" cy="158620"/>
            </a:xfrm>
            <a:prstGeom prst="rect">
              <a:avLst/>
            </a:prstGeom>
            <a:solidFill>
              <a:srgbClr val="828231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5615CE-ED2B-A09D-BCF2-66534B90B841}"/>
                </a:ext>
              </a:extLst>
            </p:cNvPr>
            <p:cNvSpPr txBox="1"/>
            <p:nvPr/>
          </p:nvSpPr>
          <p:spPr>
            <a:xfrm>
              <a:off x="7584954" y="1780237"/>
              <a:ext cx="7053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37.5 - 50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326D12-CF9A-45B1-5BA5-7401FC3DE574}"/>
                </a:ext>
              </a:extLst>
            </p:cNvPr>
            <p:cNvSpPr/>
            <p:nvPr/>
          </p:nvSpPr>
          <p:spPr>
            <a:xfrm>
              <a:off x="7212124" y="2027497"/>
              <a:ext cx="326571" cy="158620"/>
            </a:xfrm>
            <a:prstGeom prst="rect">
              <a:avLst/>
            </a:prstGeom>
            <a:solidFill>
              <a:srgbClr val="BF9035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3B4ABA-3D27-B071-98F6-6D7DE8AB1E89}"/>
                </a:ext>
              </a:extLst>
            </p:cNvPr>
            <p:cNvSpPr txBox="1"/>
            <p:nvPr/>
          </p:nvSpPr>
          <p:spPr>
            <a:xfrm>
              <a:off x="7584954" y="1981876"/>
              <a:ext cx="7053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50 - 62.5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C536C-CF78-31F9-5B08-FA76117CA0A7}"/>
                </a:ext>
              </a:extLst>
            </p:cNvPr>
            <p:cNvSpPr/>
            <p:nvPr/>
          </p:nvSpPr>
          <p:spPr>
            <a:xfrm>
              <a:off x="7212124" y="2231140"/>
              <a:ext cx="326571" cy="158620"/>
            </a:xfrm>
            <a:prstGeom prst="rect">
              <a:avLst/>
            </a:prstGeom>
            <a:solidFill>
              <a:srgbClr val="F29D6B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2A9DA4-6E66-5C94-A665-F1A70263862F}"/>
                </a:ext>
              </a:extLst>
            </p:cNvPr>
            <p:cNvSpPr txBox="1"/>
            <p:nvPr/>
          </p:nvSpPr>
          <p:spPr>
            <a:xfrm>
              <a:off x="7584954" y="2183515"/>
              <a:ext cx="7053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62.5 - 75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5897F3-F5EC-7C28-6A1B-F9A40A32C172}"/>
                </a:ext>
              </a:extLst>
            </p:cNvPr>
            <p:cNvSpPr/>
            <p:nvPr/>
          </p:nvSpPr>
          <p:spPr>
            <a:xfrm>
              <a:off x="7212124" y="2434783"/>
              <a:ext cx="326571" cy="158620"/>
            </a:xfrm>
            <a:prstGeom prst="rect">
              <a:avLst/>
            </a:prstGeom>
            <a:solidFill>
              <a:srgbClr val="FDB4B4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858EAF-B35B-71BE-E774-93573EE3FD85}"/>
                </a:ext>
              </a:extLst>
            </p:cNvPr>
            <p:cNvSpPr txBox="1"/>
            <p:nvPr/>
          </p:nvSpPr>
          <p:spPr>
            <a:xfrm>
              <a:off x="7584954" y="2385154"/>
              <a:ext cx="7053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75 - 87.5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8FF5F3-5868-E46B-FAC6-0F4AFA954F95}"/>
                </a:ext>
              </a:extLst>
            </p:cNvPr>
            <p:cNvSpPr/>
            <p:nvPr/>
          </p:nvSpPr>
          <p:spPr>
            <a:xfrm>
              <a:off x="7212124" y="2638426"/>
              <a:ext cx="326571" cy="158620"/>
            </a:xfrm>
            <a:prstGeom prst="rect">
              <a:avLst/>
            </a:prstGeom>
            <a:solidFill>
              <a:srgbClr val="FACCFA">
                <a:alpha val="6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AA2147-D37F-32E2-9EDE-5A3894915336}"/>
                </a:ext>
              </a:extLst>
            </p:cNvPr>
            <p:cNvSpPr txBox="1"/>
            <p:nvPr/>
          </p:nvSpPr>
          <p:spPr>
            <a:xfrm>
              <a:off x="7584954" y="2586793"/>
              <a:ext cx="49532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≥ 87.5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BD35C0-E3C3-5C69-1DBE-322B20A45F83}"/>
              </a:ext>
            </a:extLst>
          </p:cNvPr>
          <p:cNvSpPr txBox="1"/>
          <p:nvPr/>
        </p:nvSpPr>
        <p:spPr bwMode="auto">
          <a:xfrm>
            <a:off x="3174192" y="5272041"/>
            <a:ext cx="50013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75.5º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0859A0-C77B-8FD8-D49B-FB12009BCA49}"/>
              </a:ext>
            </a:extLst>
          </p:cNvPr>
          <p:cNvSpPr txBox="1"/>
          <p:nvPr/>
        </p:nvSpPr>
        <p:spPr bwMode="auto">
          <a:xfrm>
            <a:off x="5267908" y="5272041"/>
            <a:ext cx="37189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76º S</a:t>
            </a:r>
          </a:p>
        </p:txBody>
      </p:sp>
      <p:sp>
        <p:nvSpPr>
          <p:cNvPr id="49" name="TextBox 105">
            <a:extLst>
              <a:ext uri="{FF2B5EF4-FFF2-40B4-BE49-F238E27FC236}">
                <a16:creationId xmlns:a16="http://schemas.microsoft.com/office/drawing/2014/main" id="{A8C40C41-B210-E42E-8098-B441923F9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959" y="716785"/>
            <a:ext cx="15642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speed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(m/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105">
            <a:extLst>
              <a:ext uri="{FF2B5EF4-FFF2-40B4-BE49-F238E27FC236}">
                <a16:creationId xmlns:a16="http://schemas.microsoft.com/office/drawing/2014/main" id="{67129C01-E296-635D-A753-8C71F6344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58" y="4271355"/>
            <a:ext cx="31205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Batlow colour map: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14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(2018a), Scientific colour maps.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doi.org/10.5281/zenodo.1243862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05">
            <a:extLst>
              <a:ext uri="{FF2B5EF4-FFF2-40B4-BE49-F238E27FC236}">
                <a16:creationId xmlns:a16="http://schemas.microsoft.com/office/drawing/2014/main" id="{20CDCF42-6D46-C9E7-0066-9F73276A4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804" y="5371544"/>
            <a:ext cx="3120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LIMA Satellite surface image: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http://lima.usgs.gov/fullcontinent.php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05">
            <a:extLst>
              <a:ext uri="{FF2B5EF4-FFF2-40B4-BE49-F238E27FC236}">
                <a16:creationId xmlns:a16="http://schemas.microsoft.com/office/drawing/2014/main" id="{6E1182CD-4609-BDF0-3B22-1AAFB39C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827" y="2924944"/>
            <a:ext cx="31205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-Based Antarctica Ice Velocity Map, Version 2 [Data Set]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https://doi.org/10.5067/D7GK8F5J8M8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3DF1052A-A230-11D7-5990-E268F6260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856" y="2643234"/>
            <a:ext cx="1080873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Western margin</a:t>
            </a:r>
          </a:p>
        </p:txBody>
      </p:sp>
      <p:sp>
        <p:nvSpPr>
          <p:cNvPr id="52" name="TextBox 51">
            <a:hlinkClick r:id="rId7" action="ppaction://hlinksldjump"/>
            <a:extLst>
              <a:ext uri="{FF2B5EF4-FFF2-40B4-BE49-F238E27FC236}">
                <a16:creationId xmlns:a16="http://schemas.microsoft.com/office/drawing/2014/main" id="{2C138D42-FB3F-5232-E370-E48B124BC30A}"/>
              </a:ext>
            </a:extLst>
          </p:cNvPr>
          <p:cNvSpPr txBox="1">
            <a:spLocks/>
          </p:cNvSpPr>
          <p:nvPr/>
        </p:nvSpPr>
        <p:spPr bwMode="auto">
          <a:xfrm>
            <a:off x="4727848" y="3321278"/>
            <a:ext cx="370605" cy="215444"/>
          </a:xfrm>
          <a:prstGeom prst="rect">
            <a:avLst/>
          </a:prstGeom>
          <a:solidFill>
            <a:schemeClr val="bg1"/>
          </a:solidFill>
          <a:ln w="25400">
            <a:solidFill>
              <a:srgbClr val="2878FF"/>
            </a:solidFill>
          </a:ln>
          <a:effectLst/>
        </p:spPr>
        <p:txBody>
          <a:bodyPr wrap="none" lIns="36000" tIns="0" rIns="36000" bIns="0" anchor="ctr" anchorCtr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2878FF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47EEA-61BC-2436-3F0A-E746BCADBF07}"/>
              </a:ext>
            </a:extLst>
          </p:cNvPr>
          <p:cNvCxnSpPr>
            <a:cxnSpLocks/>
          </p:cNvCxnSpPr>
          <p:nvPr/>
        </p:nvCxnSpPr>
        <p:spPr>
          <a:xfrm flipH="1" flipV="1">
            <a:off x="4770996" y="2562596"/>
            <a:ext cx="82066" cy="323462"/>
          </a:xfrm>
          <a:prstGeom prst="straightConnector1">
            <a:avLst/>
          </a:prstGeom>
          <a:ln w="12700">
            <a:solidFill>
              <a:srgbClr val="2878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2">
            <a:extLst>
              <a:ext uri="{FF2B5EF4-FFF2-40B4-BE49-F238E27FC236}">
                <a16:creationId xmlns:a16="http://schemas.microsoft.com/office/drawing/2014/main" id="{558F0138-25DD-26B6-F9BB-945ADE9D2C4B}"/>
              </a:ext>
            </a:extLst>
          </p:cNvPr>
          <p:cNvSpPr txBox="1">
            <a:spLocks noChangeArrowheads="1"/>
          </p:cNvSpPr>
          <p:nvPr/>
        </p:nvSpPr>
        <p:spPr bwMode="auto">
          <a:xfrm rot="4344998">
            <a:off x="993468" y="3980025"/>
            <a:ext cx="995465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Grounding line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74F62F-A206-6BDD-8AE1-D70E23A4BB0E}"/>
              </a:ext>
            </a:extLst>
          </p:cNvPr>
          <p:cNvSpPr txBox="1"/>
          <p:nvPr/>
        </p:nvSpPr>
        <p:spPr bwMode="auto">
          <a:xfrm>
            <a:off x="418781" y="4833156"/>
            <a:ext cx="488724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111º 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59D025-8C37-BE1B-CEAB-D52C1417F7BF}"/>
              </a:ext>
            </a:extLst>
          </p:cNvPr>
          <p:cNvSpPr txBox="1"/>
          <p:nvPr/>
        </p:nvSpPr>
        <p:spPr bwMode="auto">
          <a:xfrm>
            <a:off x="407368" y="3754643"/>
            <a:ext cx="488724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110º 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F38EC4-5EB9-F424-7F18-64F8B2B78AC3}"/>
              </a:ext>
            </a:extLst>
          </p:cNvPr>
          <p:cNvSpPr txBox="1"/>
          <p:nvPr/>
        </p:nvSpPr>
        <p:spPr bwMode="auto">
          <a:xfrm>
            <a:off x="407368" y="2708920"/>
            <a:ext cx="500137" cy="184666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109º W</a:t>
            </a: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D805AEA5-D277-9DDE-3D32-9377C937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180" y="4458949"/>
            <a:ext cx="119496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Takahe</a:t>
            </a: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941B7BBA-A6F2-B945-00DA-B25287B2D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458" y="3786368"/>
            <a:ext cx="1259871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Murphy</a:t>
            </a: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AABE4B7A-53C2-9E96-38F2-2AEB04B42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950" y="1664804"/>
            <a:ext cx="205785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Thwaites Glacier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9A232-5079-907A-4F2C-01D379DD250F}"/>
              </a:ext>
            </a:extLst>
          </p:cNvPr>
          <p:cNvSpPr txBox="1"/>
          <p:nvPr/>
        </p:nvSpPr>
        <p:spPr>
          <a:xfrm>
            <a:off x="630885" y="5517232"/>
            <a:ext cx="6571994" cy="430887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acknowledge the Norwegian Polar Institute’s </a:t>
            </a:r>
            <a:r>
              <a:rPr lang="en-GB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r>
              <a:rPr lang="en-GB" sz="1400" dirty="0"/>
              <a:t>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https://www.npolar.no/en/quantarctica</a:t>
            </a:r>
            <a:endParaRPr lang="en-GB" sz="1400" baseline="-25000" dirty="0"/>
          </a:p>
        </p:txBody>
      </p:sp>
      <p:sp>
        <p:nvSpPr>
          <p:cNvPr id="18" name="Action Button: Go Home 1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E3EEE5B-EFB4-7CBB-F22A-C69FA00E0DB6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Go Back or Previous 3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40B801C-99C9-975F-640E-7745C08FB71B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Go Forward or Next 4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D4548C9-698F-AF1C-BD05-8D9C2F572C4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ction Button: Blank 4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74B2AE6-94F9-17F3-EDE1-BE37C3078D5E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Action Button: Return 5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97FBC99-C8EB-5FAF-8A32-77DD60723166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ction Button: Blank 5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FA93BC5C-C8D0-1377-0D42-DE416A20261A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ction Button: Blank 5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3E4CFEB-487F-2AB2-9138-7EE1ACF05329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ction Button: Blank 56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4D0F8AC4-0BB1-4628-711C-7A70CE67DE5A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5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ction Button: Blank 57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A4E4955-01A2-E32C-6974-0DC42B73ACBD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59" name="Action Button: Blank 58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B58758FF-B78D-D78C-7C5A-36380DAE50C8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60" name="Graphic 59" descr="Right pointing backhand index with solid fill">
            <a:extLst>
              <a:ext uri="{FF2B5EF4-FFF2-40B4-BE49-F238E27FC236}">
                <a16:creationId xmlns:a16="http://schemas.microsoft.com/office/drawing/2014/main" id="{02DF402F-6679-4A6A-4BFA-127186FD89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3881080">
            <a:off x="5005976" y="3454682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8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SAR image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BF40E80-589F-5DA8-0725-6F4931416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864000" y="1007310"/>
            <a:ext cx="9100000" cy="54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132CE-24D3-EB0E-1DD1-1409EE95216F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A5EDF-1375-8DD3-41CD-B857906C29B0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09039-09D2-8B58-3FF5-183D4CDC5219}"/>
              </a:ext>
            </a:extLst>
          </p:cNvPr>
          <p:cNvSpPr txBox="1"/>
          <p:nvPr/>
        </p:nvSpPr>
        <p:spPr>
          <a:xfrm>
            <a:off x="4742109" y="5579738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DFB583-8236-3C97-1D5A-089608AAAEC2}"/>
              </a:ext>
            </a:extLst>
          </p:cNvPr>
          <p:cNvCxnSpPr>
            <a:cxnSpLocks/>
          </p:cNvCxnSpPr>
          <p:nvPr/>
        </p:nvCxnSpPr>
        <p:spPr>
          <a:xfrm>
            <a:off x="1344480" y="5805264"/>
            <a:ext cx="7848000" cy="0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FE319D6-D5B3-5F4C-BE50-61267F5E0C3D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0BDFFE3-8FDD-A607-869D-B95017387A4D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4311D22-34EB-54DA-5402-B331695E212D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0F96526-FEE6-32C9-A1CE-FD9DD3AC473D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Action Button: Return 1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25975D1-6223-5F9B-BDAB-1F6211816CA2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635D92C-FC79-F578-8159-049CD3BCA95B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F59FD8C-DEF0-35CF-69DE-DFFA4999D23E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DE69501-09B3-2166-20F7-784B614C4F01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Blank 2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A4690A9-D9AD-22D5-BAB0-7156CE05ECDE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5" name="Action Button: Blank 2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FD750395-18EA-5965-7F59-F7FA05AE09B9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425889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0"/>
            <a:ext cx="9099987" cy="495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ABB600-CB0D-FA91-20C7-5E025E726823}"/>
              </a:ext>
            </a:extLst>
          </p:cNvPr>
          <p:cNvSpPr txBox="1"/>
          <p:nvPr/>
        </p:nvSpPr>
        <p:spPr>
          <a:xfrm>
            <a:off x="9272391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6603FF-E813-448F-07D8-04EEEA0DC512}"/>
              </a:ext>
            </a:extLst>
          </p:cNvPr>
          <p:cNvSpPr txBox="1"/>
          <p:nvPr/>
        </p:nvSpPr>
        <p:spPr>
          <a:xfrm>
            <a:off x="9272391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51398-904E-9105-D16F-1274215B6D3C}"/>
              </a:ext>
            </a:extLst>
          </p:cNvPr>
          <p:cNvSpPr txBox="1"/>
          <p:nvPr/>
        </p:nvSpPr>
        <p:spPr>
          <a:xfrm>
            <a:off x="9277200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AFC0C-75CA-804B-0495-54988ECD5E14}"/>
              </a:ext>
            </a:extLst>
          </p:cNvPr>
          <p:cNvSpPr txBox="1"/>
          <p:nvPr/>
        </p:nvSpPr>
        <p:spPr>
          <a:xfrm>
            <a:off x="4053598" y="4780475"/>
            <a:ext cx="2766326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Pure red(R)-green(G)-blue(B)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D237F-FD12-1BA7-1CCB-58CADAA4C94D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3B4E4F-951F-DDF2-B6B6-F8FE950ECB0A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8BA75C-2F25-7F25-3F17-8D3C6B412499}"/>
                  </a:ext>
                </a:extLst>
              </p14:cNvPr>
              <p14:cNvContentPartPr/>
              <p14:nvPr/>
            </p14:nvContentPartPr>
            <p14:xfrm>
              <a:off x="1365153" y="3074595"/>
              <a:ext cx="6950817" cy="1148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8BA75C-2F25-7F25-3F17-8D3C6B4124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60473" y="3069916"/>
                <a:ext cx="6959817" cy="1157037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C26794B-2C6F-8BA1-B97D-2BC9BD403576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038ADC-6EA8-F019-4EEC-45051AF4C7F4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ction Button: Go Home 2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3B0E3E0-24BC-4C82-70A2-B27F08E82FB9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F0CB3CB-44B6-6D7A-9E7A-CAA13CAB80A2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Go Forward or Next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C7E31AB-6F4B-4648-CCA7-11A3A486962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Blank 23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8C9F971-EF0C-60B6-5654-7DBD86A5963E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Action Button: Return 2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AD02F72-CAEE-03F8-9EB5-FA5D227EE56B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57B3805-2476-09C9-5629-2DFD9DBD5ED6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32FFD31D-D6A2-E2BF-4E1C-1CAED31ECE86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F07F54DF-BF0F-982A-BFD7-6BBB07142C98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9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ction Button: Blank 28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82CF0A15-752F-047C-3EC3-1C13D16337A4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0" name="Action Button: Blank 29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D1EB3C5C-FE50-6A64-4744-DE7980CEB2EE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6595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7" cy="49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28B7E3-AA18-D1CD-11D2-FE7352BDAFA0}"/>
              </a:ext>
            </a:extLst>
          </p:cNvPr>
          <p:cNvSpPr txBox="1"/>
          <p:nvPr/>
        </p:nvSpPr>
        <p:spPr>
          <a:xfrm>
            <a:off x="9272391" y="1592796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6CA14-2981-736F-3E3D-AB37C445C072}"/>
              </a:ext>
            </a:extLst>
          </p:cNvPr>
          <p:cNvSpPr txBox="1"/>
          <p:nvPr/>
        </p:nvSpPr>
        <p:spPr>
          <a:xfrm>
            <a:off x="9272391" y="3447292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F3C8D-07EF-ADB2-C3BD-79E8E38DC0A1}"/>
              </a:ext>
            </a:extLst>
          </p:cNvPr>
          <p:cNvSpPr txBox="1"/>
          <p:nvPr/>
        </p:nvSpPr>
        <p:spPr>
          <a:xfrm>
            <a:off x="9277200" y="5301788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7EC52-F1DB-8650-A6AA-92FFD15D681D}"/>
              </a:ext>
            </a:extLst>
          </p:cNvPr>
          <p:cNvSpPr txBox="1"/>
          <p:nvPr/>
        </p:nvSpPr>
        <p:spPr>
          <a:xfrm>
            <a:off x="9282009" y="2520044"/>
            <a:ext cx="1202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AA66E-C9A8-DF28-9001-C49538A38E0F}"/>
              </a:ext>
            </a:extLst>
          </p:cNvPr>
          <p:cNvSpPr txBox="1"/>
          <p:nvPr/>
        </p:nvSpPr>
        <p:spPr>
          <a:xfrm>
            <a:off x="9272391" y="4374540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82E808-13D5-F1ED-1771-D64FD2672544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A1EDE3-743A-5371-01F6-3C6E92A32085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9EFBB7-C3F4-08BA-7E7A-C5958DAC4C50}"/>
              </a:ext>
            </a:extLst>
          </p:cNvPr>
          <p:cNvSpPr txBox="1"/>
          <p:nvPr/>
        </p:nvSpPr>
        <p:spPr>
          <a:xfrm>
            <a:off x="4053598" y="4780475"/>
            <a:ext cx="2766326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Pure red(R)-green(G)-blue(B)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1D7E3-105C-4AE6-798B-E10057D26DEE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82AD6B-08EC-450A-E7FA-6B17A5B57B84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A9D1BF9-EB88-6A49-8530-B8B743B37D2C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Go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0040D99-0E2B-5081-AED7-0F9E97BBCA6E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Go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D475497-5941-59BB-B8DA-6080F3794A8F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47D40D1-AE69-D36D-68EF-614235A0D3C2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Action Button: Return 2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7B011E12-4DDD-81DA-664A-FBBBA28D4C04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FE61728-52C0-D3F4-B028-F9311A14494F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DD6DB33-FEE5-7931-C937-CC82572CF008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ction Button: Blank 2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BE3DD1D-5992-317C-208A-E85557D2976A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ction Button: Blank 2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F46565A-57C5-09D6-D21F-1E928726A529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1" name="Action Button: Blank 3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2C04A07-6BE3-552B-B620-EC7B9A538AD4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924320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7" cy="49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037C9-1EE0-5A2F-3976-CF425E266CFB}"/>
              </a:ext>
            </a:extLst>
          </p:cNvPr>
          <p:cNvSpPr txBox="1"/>
          <p:nvPr/>
        </p:nvSpPr>
        <p:spPr>
          <a:xfrm>
            <a:off x="4523146" y="4780475"/>
            <a:ext cx="1827221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Most intense band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D8501-ED36-C7DD-9E4E-93A668515460}"/>
              </a:ext>
            </a:extLst>
          </p:cNvPr>
          <p:cNvSpPr txBox="1"/>
          <p:nvPr/>
        </p:nvSpPr>
        <p:spPr>
          <a:xfrm>
            <a:off x="9272391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59603-CBBC-601E-66CE-DA340CB244C1}"/>
              </a:ext>
            </a:extLst>
          </p:cNvPr>
          <p:cNvSpPr txBox="1"/>
          <p:nvPr/>
        </p:nvSpPr>
        <p:spPr>
          <a:xfrm>
            <a:off x="9272391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CB310-6797-1436-B442-CA81861F73F4}"/>
              </a:ext>
            </a:extLst>
          </p:cNvPr>
          <p:cNvSpPr txBox="1"/>
          <p:nvPr/>
        </p:nvSpPr>
        <p:spPr>
          <a:xfrm>
            <a:off x="9277200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16478-DE18-2A12-79E8-8E81155D91C4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CE3E47-6716-B665-8F84-4A35DD38AA4D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32507-0243-1DB5-DFAD-6D0C7A1847C6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04A50C4-DEAF-4F33-3072-4AEB8CC47C61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D3102A7-A581-1950-7DB1-9E7FA3EF5BCD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E53AADB-1D2B-58EB-1C07-26C9D29D806E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7B5C284-1C3C-E4DD-C6D9-B18CE6275EC4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Action Button: Return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6690AD1-4D3F-A636-F685-851FCC0F15EE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6CC0D05-6AF1-7E37-9995-C6BC840CFC06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3E816D0-3831-FB6E-E88C-24F51DD2B198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F6EE11A-AECE-A2E7-0B8D-A04BDF57D067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5B44C177-CAE6-0C5C-FD22-9F3D5D5F7A4B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9" name="Action Button: Blank 2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B5957D9-ACC7-E65B-248A-90A2EAA137FF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005A3B2-E758-CF5C-F6B5-FADE258AECD2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5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Stream. Airborne SAR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BF40E80-589F-5DA8-0725-6F4931416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11600"/>
            <a:ext cx="8352000" cy="475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7B2B8F-C76A-7E37-AD14-D69A6915451A}"/>
              </a:ext>
            </a:extLst>
          </p:cNvPr>
          <p:cNvGrpSpPr/>
          <p:nvPr/>
        </p:nvGrpSpPr>
        <p:grpSpPr>
          <a:xfrm>
            <a:off x="5925833" y="407161"/>
            <a:ext cx="2942475" cy="1897031"/>
            <a:chOff x="7298581" y="966364"/>
            <a:chExt cx="2942475" cy="1897031"/>
          </a:xfrm>
        </p:grpSpPr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A7104862-43CB-8FD9-D900-FD857AE8FCE7}"/>
                </a:ext>
              </a:extLst>
            </p:cNvPr>
            <p:cNvSpPr/>
            <p:nvPr/>
          </p:nvSpPr>
          <p:spPr>
            <a:xfrm flipV="1">
              <a:off x="8262541" y="1390355"/>
              <a:ext cx="1387021" cy="1473040"/>
            </a:xfrm>
            <a:prstGeom prst="pie">
              <a:avLst>
                <a:gd name="adj1" fmla="val 2448760"/>
                <a:gd name="adj2" fmla="val 8276453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12D9F0-2696-8AB3-3C56-11DA9803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581" y="966364"/>
              <a:ext cx="1156724" cy="430102"/>
            </a:xfrm>
            <a:prstGeom prst="rect">
              <a:avLst/>
            </a:prstGeom>
          </p:spPr>
        </p:pic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254B76C-C3C2-8FEB-E0CF-9CE7DABB0C2E}"/>
                </a:ext>
              </a:extLst>
            </p:cNvPr>
            <p:cNvSpPr/>
            <p:nvPr/>
          </p:nvSpPr>
          <p:spPr>
            <a:xfrm flipV="1">
              <a:off x="8760210" y="1952920"/>
              <a:ext cx="396130" cy="75600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A9B7A07-EFD2-3B09-9A0C-B83D8778C116}"/>
                </a:ext>
              </a:extLst>
            </p:cNvPr>
            <p:cNvCxnSpPr>
              <a:cxnSpLocks/>
            </p:cNvCxnSpPr>
            <p:nvPr/>
          </p:nvCxnSpPr>
          <p:spPr>
            <a:xfrm>
              <a:off x="8405010" y="1624105"/>
              <a:ext cx="361858" cy="32679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48B81C-AD82-F93A-686D-2669F3A2E3EC}"/>
                </a:ext>
              </a:extLst>
            </p:cNvPr>
            <p:cNvSpPr/>
            <p:nvPr/>
          </p:nvSpPr>
          <p:spPr>
            <a:xfrm>
              <a:off x="8800016" y="2702091"/>
              <a:ext cx="332190" cy="67748"/>
            </a:xfrm>
            <a:custGeom>
              <a:avLst/>
              <a:gdLst>
                <a:gd name="connsiteX0" fmla="*/ 0 w 2420471"/>
                <a:gd name="connsiteY0" fmla="*/ 84580 h 132894"/>
                <a:gd name="connsiteX1" fmla="*/ 35859 w 2420471"/>
                <a:gd name="connsiteY1" fmla="*/ 909 h 132894"/>
                <a:gd name="connsiteX2" fmla="*/ 59765 w 2420471"/>
                <a:gd name="connsiteY2" fmla="*/ 12862 h 132894"/>
                <a:gd name="connsiteX3" fmla="*/ 71718 w 2420471"/>
                <a:gd name="connsiteY3" fmla="*/ 42744 h 132894"/>
                <a:gd name="connsiteX4" fmla="*/ 83671 w 2420471"/>
                <a:gd name="connsiteY4" fmla="*/ 66650 h 132894"/>
                <a:gd name="connsiteX5" fmla="*/ 131483 w 2420471"/>
                <a:gd name="connsiteY5" fmla="*/ 36768 h 132894"/>
                <a:gd name="connsiteX6" fmla="*/ 143436 w 2420471"/>
                <a:gd name="connsiteY6" fmla="*/ 12862 h 132894"/>
                <a:gd name="connsiteX7" fmla="*/ 179295 w 2420471"/>
                <a:gd name="connsiteY7" fmla="*/ 60674 h 132894"/>
                <a:gd name="connsiteX8" fmla="*/ 215153 w 2420471"/>
                <a:gd name="connsiteY8" fmla="*/ 78603 h 132894"/>
                <a:gd name="connsiteX9" fmla="*/ 239059 w 2420471"/>
                <a:gd name="connsiteY9" fmla="*/ 102509 h 132894"/>
                <a:gd name="connsiteX10" fmla="*/ 268942 w 2420471"/>
                <a:gd name="connsiteY10" fmla="*/ 120439 h 132894"/>
                <a:gd name="connsiteX11" fmla="*/ 340659 w 2420471"/>
                <a:gd name="connsiteY11" fmla="*/ 96533 h 132894"/>
                <a:gd name="connsiteX12" fmla="*/ 352612 w 2420471"/>
                <a:gd name="connsiteY12" fmla="*/ 60674 h 132894"/>
                <a:gd name="connsiteX13" fmla="*/ 364565 w 2420471"/>
                <a:gd name="connsiteY13" fmla="*/ 36768 h 132894"/>
                <a:gd name="connsiteX14" fmla="*/ 448236 w 2420471"/>
                <a:gd name="connsiteY14" fmla="*/ 66650 h 132894"/>
                <a:gd name="connsiteX15" fmla="*/ 466165 w 2420471"/>
                <a:gd name="connsiteY15" fmla="*/ 78603 h 132894"/>
                <a:gd name="connsiteX16" fmla="*/ 555812 w 2420471"/>
                <a:gd name="connsiteY16" fmla="*/ 12862 h 132894"/>
                <a:gd name="connsiteX17" fmla="*/ 573742 w 2420471"/>
                <a:gd name="connsiteY17" fmla="*/ 6886 h 132894"/>
                <a:gd name="connsiteX18" fmla="*/ 597647 w 2420471"/>
                <a:gd name="connsiteY18" fmla="*/ 48721 h 132894"/>
                <a:gd name="connsiteX19" fmla="*/ 633506 w 2420471"/>
                <a:gd name="connsiteY19" fmla="*/ 42744 h 132894"/>
                <a:gd name="connsiteX20" fmla="*/ 663389 w 2420471"/>
                <a:gd name="connsiteY20" fmla="*/ 30791 h 132894"/>
                <a:gd name="connsiteX21" fmla="*/ 687295 w 2420471"/>
                <a:gd name="connsiteY21" fmla="*/ 66650 h 132894"/>
                <a:gd name="connsiteX22" fmla="*/ 711200 w 2420471"/>
                <a:gd name="connsiteY22" fmla="*/ 72627 h 132894"/>
                <a:gd name="connsiteX23" fmla="*/ 770965 w 2420471"/>
                <a:gd name="connsiteY23" fmla="*/ 66650 h 132894"/>
                <a:gd name="connsiteX24" fmla="*/ 854636 w 2420471"/>
                <a:gd name="connsiteY24" fmla="*/ 90556 h 132894"/>
                <a:gd name="connsiteX25" fmla="*/ 932330 w 2420471"/>
                <a:gd name="connsiteY25" fmla="*/ 36768 h 132894"/>
                <a:gd name="connsiteX26" fmla="*/ 980142 w 2420471"/>
                <a:gd name="connsiteY26" fmla="*/ 42744 h 132894"/>
                <a:gd name="connsiteX27" fmla="*/ 1004047 w 2420471"/>
                <a:gd name="connsiteY27" fmla="*/ 54697 h 132894"/>
                <a:gd name="connsiteX28" fmla="*/ 1057836 w 2420471"/>
                <a:gd name="connsiteY28" fmla="*/ 78603 h 132894"/>
                <a:gd name="connsiteX29" fmla="*/ 1081742 w 2420471"/>
                <a:gd name="connsiteY29" fmla="*/ 96533 h 132894"/>
                <a:gd name="connsiteX30" fmla="*/ 1171389 w 2420471"/>
                <a:gd name="connsiteY30" fmla="*/ 54697 h 132894"/>
                <a:gd name="connsiteX31" fmla="*/ 1272989 w 2420471"/>
                <a:gd name="connsiteY31" fmla="*/ 96533 h 132894"/>
                <a:gd name="connsiteX32" fmla="*/ 1326777 w 2420471"/>
                <a:gd name="connsiteY32" fmla="*/ 84580 h 132894"/>
                <a:gd name="connsiteX33" fmla="*/ 1362636 w 2420471"/>
                <a:gd name="connsiteY33" fmla="*/ 60674 h 132894"/>
                <a:gd name="connsiteX34" fmla="*/ 1380565 w 2420471"/>
                <a:gd name="connsiteY34" fmla="*/ 54697 h 132894"/>
                <a:gd name="connsiteX35" fmla="*/ 1434353 w 2420471"/>
                <a:gd name="connsiteY35" fmla="*/ 66650 h 132894"/>
                <a:gd name="connsiteX36" fmla="*/ 1470212 w 2420471"/>
                <a:gd name="connsiteY36" fmla="*/ 78603 h 132894"/>
                <a:gd name="connsiteX37" fmla="*/ 1524000 w 2420471"/>
                <a:gd name="connsiteY37" fmla="*/ 72627 h 132894"/>
                <a:gd name="connsiteX38" fmla="*/ 1541930 w 2420471"/>
                <a:gd name="connsiteY38" fmla="*/ 66650 h 132894"/>
                <a:gd name="connsiteX39" fmla="*/ 1607671 w 2420471"/>
                <a:gd name="connsiteY39" fmla="*/ 84580 h 132894"/>
                <a:gd name="connsiteX40" fmla="*/ 1637553 w 2420471"/>
                <a:gd name="connsiteY40" fmla="*/ 96533 h 132894"/>
                <a:gd name="connsiteX41" fmla="*/ 1697318 w 2420471"/>
                <a:gd name="connsiteY41" fmla="*/ 66650 h 132894"/>
                <a:gd name="connsiteX42" fmla="*/ 1727200 w 2420471"/>
                <a:gd name="connsiteY42" fmla="*/ 60674 h 132894"/>
                <a:gd name="connsiteX43" fmla="*/ 1745130 w 2420471"/>
                <a:gd name="connsiteY43" fmla="*/ 48721 h 132894"/>
                <a:gd name="connsiteX44" fmla="*/ 1757083 w 2420471"/>
                <a:gd name="connsiteY44" fmla="*/ 30791 h 132894"/>
                <a:gd name="connsiteX45" fmla="*/ 1810871 w 2420471"/>
                <a:gd name="connsiteY45" fmla="*/ 72627 h 132894"/>
                <a:gd name="connsiteX46" fmla="*/ 1846730 w 2420471"/>
                <a:gd name="connsiteY46" fmla="*/ 42744 h 132894"/>
                <a:gd name="connsiteX47" fmla="*/ 1906495 w 2420471"/>
                <a:gd name="connsiteY47" fmla="*/ 90556 h 132894"/>
                <a:gd name="connsiteX48" fmla="*/ 1924424 w 2420471"/>
                <a:gd name="connsiteY48" fmla="*/ 96533 h 132894"/>
                <a:gd name="connsiteX49" fmla="*/ 1996142 w 2420471"/>
                <a:gd name="connsiteY49" fmla="*/ 72627 h 132894"/>
                <a:gd name="connsiteX50" fmla="*/ 2073836 w 2420471"/>
                <a:gd name="connsiteY50" fmla="*/ 114462 h 132894"/>
                <a:gd name="connsiteX51" fmla="*/ 2097742 w 2420471"/>
                <a:gd name="connsiteY51" fmla="*/ 120439 h 132894"/>
                <a:gd name="connsiteX52" fmla="*/ 2121647 w 2420471"/>
                <a:gd name="connsiteY52" fmla="*/ 102509 h 132894"/>
                <a:gd name="connsiteX53" fmla="*/ 2175436 w 2420471"/>
                <a:gd name="connsiteY53" fmla="*/ 84580 h 132894"/>
                <a:gd name="connsiteX54" fmla="*/ 2205318 w 2420471"/>
                <a:gd name="connsiteY54" fmla="*/ 114462 h 132894"/>
                <a:gd name="connsiteX55" fmla="*/ 2229224 w 2420471"/>
                <a:gd name="connsiteY55" fmla="*/ 132391 h 132894"/>
                <a:gd name="connsiteX56" fmla="*/ 2288989 w 2420471"/>
                <a:gd name="connsiteY56" fmla="*/ 60674 h 132894"/>
                <a:gd name="connsiteX57" fmla="*/ 2312895 w 2420471"/>
                <a:gd name="connsiteY57" fmla="*/ 66650 h 132894"/>
                <a:gd name="connsiteX58" fmla="*/ 2342777 w 2420471"/>
                <a:gd name="connsiteY58" fmla="*/ 90556 h 132894"/>
                <a:gd name="connsiteX59" fmla="*/ 2372659 w 2420471"/>
                <a:gd name="connsiteY59" fmla="*/ 66650 h 132894"/>
                <a:gd name="connsiteX60" fmla="*/ 2402542 w 2420471"/>
                <a:gd name="connsiteY60" fmla="*/ 84580 h 132894"/>
                <a:gd name="connsiteX61" fmla="*/ 2420471 w 2420471"/>
                <a:gd name="connsiteY61" fmla="*/ 108486 h 13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20471" h="132894">
                  <a:moveTo>
                    <a:pt x="0" y="84580"/>
                  </a:moveTo>
                  <a:cubicBezTo>
                    <a:pt x="4300" y="54484"/>
                    <a:pt x="2778" y="19287"/>
                    <a:pt x="35859" y="909"/>
                  </a:cubicBezTo>
                  <a:cubicBezTo>
                    <a:pt x="43647" y="-3418"/>
                    <a:pt x="51796" y="8878"/>
                    <a:pt x="59765" y="12862"/>
                  </a:cubicBezTo>
                  <a:cubicBezTo>
                    <a:pt x="63749" y="22823"/>
                    <a:pt x="67361" y="32941"/>
                    <a:pt x="71718" y="42744"/>
                  </a:cubicBezTo>
                  <a:cubicBezTo>
                    <a:pt x="75336" y="50885"/>
                    <a:pt x="74806" y="67536"/>
                    <a:pt x="83671" y="66650"/>
                  </a:cubicBezTo>
                  <a:cubicBezTo>
                    <a:pt x="102372" y="64780"/>
                    <a:pt x="115546" y="46729"/>
                    <a:pt x="131483" y="36768"/>
                  </a:cubicBezTo>
                  <a:cubicBezTo>
                    <a:pt x="135467" y="28799"/>
                    <a:pt x="134527" y="12862"/>
                    <a:pt x="143436" y="12862"/>
                  </a:cubicBezTo>
                  <a:cubicBezTo>
                    <a:pt x="166756" y="12862"/>
                    <a:pt x="167746" y="50568"/>
                    <a:pt x="179295" y="60674"/>
                  </a:cubicBezTo>
                  <a:cubicBezTo>
                    <a:pt x="189352" y="69474"/>
                    <a:pt x="204205" y="70940"/>
                    <a:pt x="215153" y="78603"/>
                  </a:cubicBezTo>
                  <a:cubicBezTo>
                    <a:pt x="224385" y="85066"/>
                    <a:pt x="230163" y="95590"/>
                    <a:pt x="239059" y="102509"/>
                  </a:cubicBezTo>
                  <a:cubicBezTo>
                    <a:pt x="248228" y="109641"/>
                    <a:pt x="258981" y="114462"/>
                    <a:pt x="268942" y="120439"/>
                  </a:cubicBezTo>
                  <a:cubicBezTo>
                    <a:pt x="292848" y="112470"/>
                    <a:pt x="320154" y="111180"/>
                    <a:pt x="340659" y="96533"/>
                  </a:cubicBezTo>
                  <a:cubicBezTo>
                    <a:pt x="350912" y="89210"/>
                    <a:pt x="347933" y="72372"/>
                    <a:pt x="352612" y="60674"/>
                  </a:cubicBezTo>
                  <a:cubicBezTo>
                    <a:pt x="355921" y="52402"/>
                    <a:pt x="360581" y="44737"/>
                    <a:pt x="364565" y="36768"/>
                  </a:cubicBezTo>
                  <a:cubicBezTo>
                    <a:pt x="392455" y="46729"/>
                    <a:pt x="420851" y="55374"/>
                    <a:pt x="448236" y="66650"/>
                  </a:cubicBezTo>
                  <a:cubicBezTo>
                    <a:pt x="454878" y="69385"/>
                    <a:pt x="459351" y="80874"/>
                    <a:pt x="466165" y="78603"/>
                  </a:cubicBezTo>
                  <a:cubicBezTo>
                    <a:pt x="502459" y="66505"/>
                    <a:pt x="525379" y="33150"/>
                    <a:pt x="555812" y="12862"/>
                  </a:cubicBezTo>
                  <a:cubicBezTo>
                    <a:pt x="561054" y="9368"/>
                    <a:pt x="567765" y="8878"/>
                    <a:pt x="573742" y="6886"/>
                  </a:cubicBezTo>
                  <a:cubicBezTo>
                    <a:pt x="577019" y="19993"/>
                    <a:pt x="578797" y="44532"/>
                    <a:pt x="597647" y="48721"/>
                  </a:cubicBezTo>
                  <a:cubicBezTo>
                    <a:pt x="609476" y="51350"/>
                    <a:pt x="621553" y="44736"/>
                    <a:pt x="633506" y="42744"/>
                  </a:cubicBezTo>
                  <a:cubicBezTo>
                    <a:pt x="643467" y="38760"/>
                    <a:pt x="653585" y="26434"/>
                    <a:pt x="663389" y="30791"/>
                  </a:cubicBezTo>
                  <a:cubicBezTo>
                    <a:pt x="676517" y="36625"/>
                    <a:pt x="676484" y="57190"/>
                    <a:pt x="687295" y="66650"/>
                  </a:cubicBezTo>
                  <a:cubicBezTo>
                    <a:pt x="693476" y="72059"/>
                    <a:pt x="703232" y="70635"/>
                    <a:pt x="711200" y="72627"/>
                  </a:cubicBezTo>
                  <a:cubicBezTo>
                    <a:pt x="731122" y="70635"/>
                    <a:pt x="751099" y="64167"/>
                    <a:pt x="770965" y="66650"/>
                  </a:cubicBezTo>
                  <a:cubicBezTo>
                    <a:pt x="799747" y="70248"/>
                    <a:pt x="825739" y="93069"/>
                    <a:pt x="854636" y="90556"/>
                  </a:cubicBezTo>
                  <a:cubicBezTo>
                    <a:pt x="862436" y="89878"/>
                    <a:pt x="916274" y="48810"/>
                    <a:pt x="932330" y="36768"/>
                  </a:cubicBezTo>
                  <a:cubicBezTo>
                    <a:pt x="948267" y="38760"/>
                    <a:pt x="964560" y="38849"/>
                    <a:pt x="980142" y="42744"/>
                  </a:cubicBezTo>
                  <a:cubicBezTo>
                    <a:pt x="988785" y="44905"/>
                    <a:pt x="995858" y="51187"/>
                    <a:pt x="1004047" y="54697"/>
                  </a:cubicBezTo>
                  <a:cubicBezTo>
                    <a:pt x="1040247" y="70212"/>
                    <a:pt x="1004479" y="46589"/>
                    <a:pt x="1057836" y="78603"/>
                  </a:cubicBezTo>
                  <a:cubicBezTo>
                    <a:pt x="1066377" y="83728"/>
                    <a:pt x="1073773" y="90556"/>
                    <a:pt x="1081742" y="96533"/>
                  </a:cubicBezTo>
                  <a:cubicBezTo>
                    <a:pt x="1111624" y="82588"/>
                    <a:pt x="1138630" y="58477"/>
                    <a:pt x="1171389" y="54697"/>
                  </a:cubicBezTo>
                  <a:cubicBezTo>
                    <a:pt x="1188741" y="52695"/>
                    <a:pt x="1251206" y="85641"/>
                    <a:pt x="1272989" y="96533"/>
                  </a:cubicBezTo>
                  <a:cubicBezTo>
                    <a:pt x="1290918" y="92549"/>
                    <a:pt x="1309724" y="91401"/>
                    <a:pt x="1326777" y="84580"/>
                  </a:cubicBezTo>
                  <a:cubicBezTo>
                    <a:pt x="1340115" y="79245"/>
                    <a:pt x="1350078" y="67651"/>
                    <a:pt x="1362636" y="60674"/>
                  </a:cubicBezTo>
                  <a:cubicBezTo>
                    <a:pt x="1368143" y="57615"/>
                    <a:pt x="1374589" y="56689"/>
                    <a:pt x="1380565" y="54697"/>
                  </a:cubicBezTo>
                  <a:cubicBezTo>
                    <a:pt x="1398494" y="58681"/>
                    <a:pt x="1416606" y="61918"/>
                    <a:pt x="1434353" y="66650"/>
                  </a:cubicBezTo>
                  <a:cubicBezTo>
                    <a:pt x="1446527" y="69896"/>
                    <a:pt x="1457640" y="77765"/>
                    <a:pt x="1470212" y="78603"/>
                  </a:cubicBezTo>
                  <a:cubicBezTo>
                    <a:pt x="1488212" y="79803"/>
                    <a:pt x="1506071" y="74619"/>
                    <a:pt x="1524000" y="72627"/>
                  </a:cubicBezTo>
                  <a:cubicBezTo>
                    <a:pt x="1529977" y="70635"/>
                    <a:pt x="1535852" y="64992"/>
                    <a:pt x="1541930" y="66650"/>
                  </a:cubicBezTo>
                  <a:cubicBezTo>
                    <a:pt x="1615421" y="86692"/>
                    <a:pt x="1565751" y="98552"/>
                    <a:pt x="1607671" y="84580"/>
                  </a:cubicBezTo>
                  <a:cubicBezTo>
                    <a:pt x="1617632" y="88564"/>
                    <a:pt x="1626891" y="95348"/>
                    <a:pt x="1637553" y="96533"/>
                  </a:cubicBezTo>
                  <a:cubicBezTo>
                    <a:pt x="1660390" y="99070"/>
                    <a:pt x="1680868" y="74127"/>
                    <a:pt x="1697318" y="66650"/>
                  </a:cubicBezTo>
                  <a:cubicBezTo>
                    <a:pt x="1706565" y="62447"/>
                    <a:pt x="1717239" y="62666"/>
                    <a:pt x="1727200" y="60674"/>
                  </a:cubicBezTo>
                  <a:cubicBezTo>
                    <a:pt x="1733177" y="56690"/>
                    <a:pt x="1740051" y="53800"/>
                    <a:pt x="1745130" y="48721"/>
                  </a:cubicBezTo>
                  <a:cubicBezTo>
                    <a:pt x="1750209" y="43642"/>
                    <a:pt x="1750332" y="28336"/>
                    <a:pt x="1757083" y="30791"/>
                  </a:cubicBezTo>
                  <a:cubicBezTo>
                    <a:pt x="1778430" y="38553"/>
                    <a:pt x="1810871" y="72627"/>
                    <a:pt x="1810871" y="72627"/>
                  </a:cubicBezTo>
                  <a:cubicBezTo>
                    <a:pt x="1822824" y="62666"/>
                    <a:pt x="1831635" y="46518"/>
                    <a:pt x="1846730" y="42744"/>
                  </a:cubicBezTo>
                  <a:cubicBezTo>
                    <a:pt x="1883962" y="33436"/>
                    <a:pt x="1889574" y="73635"/>
                    <a:pt x="1906495" y="90556"/>
                  </a:cubicBezTo>
                  <a:cubicBezTo>
                    <a:pt x="1910949" y="95011"/>
                    <a:pt x="1918448" y="94541"/>
                    <a:pt x="1924424" y="96533"/>
                  </a:cubicBezTo>
                  <a:cubicBezTo>
                    <a:pt x="1948330" y="88564"/>
                    <a:pt x="1971081" y="75265"/>
                    <a:pt x="1996142" y="72627"/>
                  </a:cubicBezTo>
                  <a:cubicBezTo>
                    <a:pt x="2035945" y="68437"/>
                    <a:pt x="2045065" y="97200"/>
                    <a:pt x="2073836" y="114462"/>
                  </a:cubicBezTo>
                  <a:cubicBezTo>
                    <a:pt x="2080879" y="118688"/>
                    <a:pt x="2089773" y="118447"/>
                    <a:pt x="2097742" y="120439"/>
                  </a:cubicBezTo>
                  <a:cubicBezTo>
                    <a:pt x="2105710" y="114462"/>
                    <a:pt x="2116122" y="110797"/>
                    <a:pt x="2121647" y="102509"/>
                  </a:cubicBezTo>
                  <a:cubicBezTo>
                    <a:pt x="2151425" y="57840"/>
                    <a:pt x="2106332" y="54963"/>
                    <a:pt x="2175436" y="84580"/>
                  </a:cubicBezTo>
                  <a:cubicBezTo>
                    <a:pt x="2185397" y="94541"/>
                    <a:pt x="2194790" y="105103"/>
                    <a:pt x="2205318" y="114462"/>
                  </a:cubicBezTo>
                  <a:cubicBezTo>
                    <a:pt x="2212763" y="121080"/>
                    <a:pt x="2219863" y="135795"/>
                    <a:pt x="2229224" y="132391"/>
                  </a:cubicBezTo>
                  <a:cubicBezTo>
                    <a:pt x="2254829" y="123080"/>
                    <a:pt x="2275310" y="83471"/>
                    <a:pt x="2288989" y="60674"/>
                  </a:cubicBezTo>
                  <a:cubicBezTo>
                    <a:pt x="2296958" y="62666"/>
                    <a:pt x="2305715" y="62661"/>
                    <a:pt x="2312895" y="66650"/>
                  </a:cubicBezTo>
                  <a:cubicBezTo>
                    <a:pt x="2324046" y="72845"/>
                    <a:pt x="2330021" y="90556"/>
                    <a:pt x="2342777" y="90556"/>
                  </a:cubicBezTo>
                  <a:cubicBezTo>
                    <a:pt x="2355533" y="90556"/>
                    <a:pt x="2362698" y="74619"/>
                    <a:pt x="2372659" y="66650"/>
                  </a:cubicBezTo>
                  <a:cubicBezTo>
                    <a:pt x="2382620" y="72627"/>
                    <a:pt x="2393800" y="76930"/>
                    <a:pt x="2402542" y="84580"/>
                  </a:cubicBezTo>
                  <a:cubicBezTo>
                    <a:pt x="2410038" y="91139"/>
                    <a:pt x="2420471" y="108486"/>
                    <a:pt x="2420471" y="10848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2594AD2-1875-A5C6-0385-59E1AC4EC9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3879" y="1624105"/>
              <a:ext cx="361858" cy="32679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90B29B-441F-CA89-4EF3-76E565763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456" y="966364"/>
              <a:ext cx="1156724" cy="4301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9D05D1-EF01-488C-A6B7-177B66F6C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4332" y="966364"/>
              <a:ext cx="1156724" cy="430102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B4D8648-33DB-065A-AE21-3E4C1C8C6FDA}"/>
              </a:ext>
            </a:extLst>
          </p:cNvPr>
          <p:cNvSpPr txBox="1"/>
          <p:nvPr/>
        </p:nvSpPr>
        <p:spPr>
          <a:xfrm>
            <a:off x="1379476" y="1521820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41DB82-93E3-30B8-B7F0-9F2D776B7D6E}"/>
              </a:ext>
            </a:extLst>
          </p:cNvPr>
          <p:cNvSpPr txBox="1"/>
          <p:nvPr/>
        </p:nvSpPr>
        <p:spPr>
          <a:xfrm>
            <a:off x="8315970" y="1516809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35080A-21E7-6963-6801-6ED7B73D5E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9219964" y="912502"/>
            <a:ext cx="744036" cy="5324810"/>
          </a:xfrm>
          <a:prstGeom prst="rect">
            <a:avLst/>
          </a:prstGeom>
        </p:spPr>
      </p:pic>
      <p:grpSp>
        <p:nvGrpSpPr>
          <p:cNvPr id="29" name="Graphic 27" descr="Seesaw outline">
            <a:extLst>
              <a:ext uri="{FF2B5EF4-FFF2-40B4-BE49-F238E27FC236}">
                <a16:creationId xmlns:a16="http://schemas.microsoft.com/office/drawing/2014/main" id="{89C7DBE2-5B54-63EF-E1EE-55220570B642}"/>
              </a:ext>
            </a:extLst>
          </p:cNvPr>
          <p:cNvGrpSpPr/>
          <p:nvPr/>
        </p:nvGrpSpPr>
        <p:grpSpPr>
          <a:xfrm>
            <a:off x="4505996" y="4165926"/>
            <a:ext cx="1669214" cy="979096"/>
            <a:chOff x="8051479" y="3396841"/>
            <a:chExt cx="806794" cy="473234"/>
          </a:xfrm>
          <a:solidFill>
            <a:schemeClr val="bg1">
              <a:lumMod val="75000"/>
            </a:schemeClr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BEB4EF6-5897-AD81-B6D3-9C2D4D0B9FC3}"/>
                </a:ext>
              </a:extLst>
            </p:cNvPr>
            <p:cNvSpPr/>
            <p:nvPr/>
          </p:nvSpPr>
          <p:spPr>
            <a:xfrm rot="21060000">
              <a:off x="8051479" y="3622851"/>
              <a:ext cx="353828" cy="168996"/>
            </a:xfrm>
            <a:custGeom>
              <a:avLst/>
              <a:gdLst>
                <a:gd name="connsiteX0" fmla="*/ 317681 w 353828"/>
                <a:gd name="connsiteY0" fmla="*/ 86388 h 168996"/>
                <a:gd name="connsiteX1" fmla="*/ 327139 w 353828"/>
                <a:gd name="connsiteY1" fmla="*/ 63680 h 168996"/>
                <a:gd name="connsiteX2" fmla="*/ 286944 w 353828"/>
                <a:gd name="connsiteY2" fmla="*/ 75682 h 168996"/>
                <a:gd name="connsiteX3" fmla="*/ 40675 w 353828"/>
                <a:gd name="connsiteY3" fmla="*/ 149262 h 168996"/>
                <a:gd name="connsiteX4" fmla="*/ 35989 w 353828"/>
                <a:gd name="connsiteY4" fmla="*/ 149948 h 168996"/>
                <a:gd name="connsiteX5" fmla="*/ 19796 w 353828"/>
                <a:gd name="connsiteY5" fmla="*/ 137747 h 168996"/>
                <a:gd name="connsiteX6" fmla="*/ 31360 w 353828"/>
                <a:gd name="connsiteY6" fmla="*/ 116819 h 168996"/>
                <a:gd name="connsiteX7" fmla="*/ 31455 w 353828"/>
                <a:gd name="connsiteY7" fmla="*/ 116792 h 168996"/>
                <a:gd name="connsiteX8" fmla="*/ 108607 w 353828"/>
                <a:gd name="connsiteY8" fmla="*/ 93741 h 168996"/>
                <a:gd name="connsiteX9" fmla="*/ 126943 w 353828"/>
                <a:gd name="connsiteY9" fmla="*/ 88264 h 168996"/>
                <a:gd name="connsiteX10" fmla="*/ 126943 w 353828"/>
                <a:gd name="connsiteY10" fmla="*/ 88264 h 168996"/>
                <a:gd name="connsiteX11" fmla="*/ 142088 w 353828"/>
                <a:gd name="connsiteY11" fmla="*/ 83730 h 168996"/>
                <a:gd name="connsiteX12" fmla="*/ 142088 w 353828"/>
                <a:gd name="connsiteY12" fmla="*/ 83730 h 168996"/>
                <a:gd name="connsiteX13" fmla="*/ 160271 w 353828"/>
                <a:gd name="connsiteY13" fmla="*/ 78301 h 168996"/>
                <a:gd name="connsiteX14" fmla="*/ 333626 w 353828"/>
                <a:gd name="connsiteY14" fmla="*/ 26476 h 168996"/>
                <a:gd name="connsiteX15" fmla="*/ 344018 w 353828"/>
                <a:gd name="connsiteY15" fmla="*/ 23370 h 168996"/>
                <a:gd name="connsiteX16" fmla="*/ 352066 w 353828"/>
                <a:gd name="connsiteY16" fmla="*/ 4073 h 168996"/>
                <a:gd name="connsiteX17" fmla="*/ 353828 w 353828"/>
                <a:gd name="connsiteY17" fmla="*/ 558 h 168996"/>
                <a:gd name="connsiteX18" fmla="*/ 328178 w 353828"/>
                <a:gd name="connsiteY18" fmla="*/ 8178 h 168996"/>
                <a:gd name="connsiteX19" fmla="*/ 154823 w 353828"/>
                <a:gd name="connsiteY19" fmla="*/ 60004 h 168996"/>
                <a:gd name="connsiteX20" fmla="*/ 142440 w 353828"/>
                <a:gd name="connsiteY20" fmla="*/ 19160 h 168996"/>
                <a:gd name="connsiteX21" fmla="*/ 108836 w 353828"/>
                <a:gd name="connsiteY21" fmla="*/ 1161 h 168996"/>
                <a:gd name="connsiteX22" fmla="*/ 106664 w 353828"/>
                <a:gd name="connsiteY22" fmla="*/ 1920 h 168996"/>
                <a:gd name="connsiteX23" fmla="*/ 91253 w 353828"/>
                <a:gd name="connsiteY23" fmla="*/ 36210 h 168996"/>
                <a:gd name="connsiteX24" fmla="*/ 103159 w 353828"/>
                <a:gd name="connsiteY24" fmla="*/ 75453 h 168996"/>
                <a:gd name="connsiteX25" fmla="*/ 100435 w 353828"/>
                <a:gd name="connsiteY25" fmla="*/ 76272 h 168996"/>
                <a:gd name="connsiteX26" fmla="*/ 100435 w 353828"/>
                <a:gd name="connsiteY26" fmla="*/ 76272 h 168996"/>
                <a:gd name="connsiteX27" fmla="*/ 25930 w 353828"/>
                <a:gd name="connsiteY27" fmla="*/ 98513 h 168996"/>
                <a:gd name="connsiteX28" fmla="*/ 1437 w 353828"/>
                <a:gd name="connsiteY28" fmla="*/ 143066 h 168996"/>
                <a:gd name="connsiteX29" fmla="*/ 45990 w 353828"/>
                <a:gd name="connsiteY29" fmla="*/ 167560 h 168996"/>
                <a:gd name="connsiteX30" fmla="*/ 46514 w 353828"/>
                <a:gd name="connsiteY30" fmla="*/ 167408 h 168996"/>
                <a:gd name="connsiteX31" fmla="*/ 292392 w 353828"/>
                <a:gd name="connsiteY31" fmla="*/ 93941 h 168996"/>
                <a:gd name="connsiteX32" fmla="*/ 121323 w 353828"/>
                <a:gd name="connsiteY32" fmla="*/ 69938 h 168996"/>
                <a:gd name="connsiteX33" fmla="*/ 108941 w 353828"/>
                <a:gd name="connsiteY33" fmla="*/ 29305 h 168996"/>
                <a:gd name="connsiteX34" fmla="*/ 114227 w 353828"/>
                <a:gd name="connsiteY34" fmla="*/ 19427 h 168996"/>
                <a:gd name="connsiteX35" fmla="*/ 124084 w 353828"/>
                <a:gd name="connsiteY35" fmla="*/ 24676 h 168996"/>
                <a:gd name="connsiteX36" fmla="*/ 124095 w 353828"/>
                <a:gd name="connsiteY36" fmla="*/ 24714 h 168996"/>
                <a:gd name="connsiteX37" fmla="*/ 136477 w 353828"/>
                <a:gd name="connsiteY37" fmla="*/ 65481 h 168996"/>
                <a:gd name="connsiteX38" fmla="*/ 121323 w 353828"/>
                <a:gd name="connsiteY38" fmla="*/ 70005 h 1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3828" h="168996">
                  <a:moveTo>
                    <a:pt x="317681" y="86388"/>
                  </a:moveTo>
                  <a:lnTo>
                    <a:pt x="327139" y="63680"/>
                  </a:lnTo>
                  <a:lnTo>
                    <a:pt x="286944" y="75682"/>
                  </a:lnTo>
                  <a:lnTo>
                    <a:pt x="40675" y="149262"/>
                  </a:lnTo>
                  <a:cubicBezTo>
                    <a:pt x="39153" y="149712"/>
                    <a:pt x="37575" y="149943"/>
                    <a:pt x="35989" y="149948"/>
                  </a:cubicBezTo>
                  <a:cubicBezTo>
                    <a:pt x="28489" y="149903"/>
                    <a:pt x="21908" y="144943"/>
                    <a:pt x="19796" y="137747"/>
                  </a:cubicBezTo>
                  <a:cubicBezTo>
                    <a:pt x="17210" y="128774"/>
                    <a:pt x="22387" y="119404"/>
                    <a:pt x="31360" y="116819"/>
                  </a:cubicBezTo>
                  <a:cubicBezTo>
                    <a:pt x="31391" y="116810"/>
                    <a:pt x="31423" y="116800"/>
                    <a:pt x="31455" y="116792"/>
                  </a:cubicBezTo>
                  <a:lnTo>
                    <a:pt x="108607" y="93741"/>
                  </a:lnTo>
                  <a:lnTo>
                    <a:pt x="126943" y="88264"/>
                  </a:lnTo>
                  <a:lnTo>
                    <a:pt x="126943" y="88264"/>
                  </a:lnTo>
                  <a:lnTo>
                    <a:pt x="142088" y="83730"/>
                  </a:lnTo>
                  <a:lnTo>
                    <a:pt x="142088" y="83730"/>
                  </a:lnTo>
                  <a:lnTo>
                    <a:pt x="160271" y="78301"/>
                  </a:lnTo>
                  <a:lnTo>
                    <a:pt x="333626" y="26476"/>
                  </a:lnTo>
                  <a:lnTo>
                    <a:pt x="344018" y="23370"/>
                  </a:lnTo>
                  <a:lnTo>
                    <a:pt x="352066" y="4073"/>
                  </a:lnTo>
                  <a:cubicBezTo>
                    <a:pt x="352571" y="2844"/>
                    <a:pt x="353257" y="1749"/>
                    <a:pt x="353828" y="558"/>
                  </a:cubicBezTo>
                  <a:lnTo>
                    <a:pt x="328178" y="8178"/>
                  </a:lnTo>
                  <a:lnTo>
                    <a:pt x="154823" y="60004"/>
                  </a:lnTo>
                  <a:lnTo>
                    <a:pt x="142440" y="19160"/>
                  </a:lnTo>
                  <a:cubicBezTo>
                    <a:pt x="138131" y="4910"/>
                    <a:pt x="123086" y="-3148"/>
                    <a:pt x="108836" y="1161"/>
                  </a:cubicBezTo>
                  <a:cubicBezTo>
                    <a:pt x="108102" y="1383"/>
                    <a:pt x="107377" y="1636"/>
                    <a:pt x="106664" y="1920"/>
                  </a:cubicBezTo>
                  <a:cubicBezTo>
                    <a:pt x="93462" y="7674"/>
                    <a:pt x="86790" y="22517"/>
                    <a:pt x="91253" y="36210"/>
                  </a:cubicBezTo>
                  <a:lnTo>
                    <a:pt x="103159" y="75453"/>
                  </a:lnTo>
                  <a:lnTo>
                    <a:pt x="100435" y="76272"/>
                  </a:lnTo>
                  <a:lnTo>
                    <a:pt x="100435" y="76272"/>
                  </a:lnTo>
                  <a:lnTo>
                    <a:pt x="25930" y="98513"/>
                  </a:lnTo>
                  <a:cubicBezTo>
                    <a:pt x="6864" y="104053"/>
                    <a:pt x="-4103" y="123999"/>
                    <a:pt x="1437" y="143066"/>
                  </a:cubicBezTo>
                  <a:cubicBezTo>
                    <a:pt x="6976" y="162134"/>
                    <a:pt x="26923" y="173100"/>
                    <a:pt x="45990" y="167560"/>
                  </a:cubicBezTo>
                  <a:lnTo>
                    <a:pt x="46514" y="167408"/>
                  </a:lnTo>
                  <a:lnTo>
                    <a:pt x="292392" y="93941"/>
                  </a:lnTo>
                  <a:close/>
                  <a:moveTo>
                    <a:pt x="121323" y="69938"/>
                  </a:moveTo>
                  <a:lnTo>
                    <a:pt x="108941" y="29305"/>
                  </a:lnTo>
                  <a:cubicBezTo>
                    <a:pt x="107681" y="25118"/>
                    <a:pt x="110045" y="20701"/>
                    <a:pt x="114227" y="19427"/>
                  </a:cubicBezTo>
                  <a:cubicBezTo>
                    <a:pt x="118398" y="18155"/>
                    <a:pt x="122811" y="20504"/>
                    <a:pt x="124084" y="24676"/>
                  </a:cubicBezTo>
                  <a:cubicBezTo>
                    <a:pt x="124087" y="24689"/>
                    <a:pt x="124091" y="24701"/>
                    <a:pt x="124095" y="24714"/>
                  </a:cubicBezTo>
                  <a:lnTo>
                    <a:pt x="136477" y="65481"/>
                  </a:lnTo>
                  <a:lnTo>
                    <a:pt x="121323" y="70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B4635EC-2936-7557-43A7-C6EB4B572472}"/>
                </a:ext>
              </a:extLst>
            </p:cNvPr>
            <p:cNvSpPr/>
            <p:nvPr/>
          </p:nvSpPr>
          <p:spPr>
            <a:xfrm rot="21060000">
              <a:off x="8479116" y="3396841"/>
              <a:ext cx="379157" cy="200020"/>
            </a:xfrm>
            <a:custGeom>
              <a:avLst/>
              <a:gdLst>
                <a:gd name="connsiteX0" fmla="*/ 377628 w 379157"/>
                <a:gd name="connsiteY0" fmla="*/ 61746 h 200020"/>
                <a:gd name="connsiteX1" fmla="*/ 333044 w 379157"/>
                <a:gd name="connsiteY1" fmla="*/ 37546 h 200020"/>
                <a:gd name="connsiteX2" fmla="*/ 332861 w 379157"/>
                <a:gd name="connsiteY2" fmla="*/ 37600 h 200020"/>
                <a:gd name="connsiteX3" fmla="*/ 332861 w 379157"/>
                <a:gd name="connsiteY3" fmla="*/ 37600 h 200020"/>
                <a:gd name="connsiteX4" fmla="*/ 260128 w 379157"/>
                <a:gd name="connsiteY4" fmla="*/ 59317 h 200020"/>
                <a:gd name="connsiteX5" fmla="*/ 247936 w 379157"/>
                <a:gd name="connsiteY5" fmla="*/ 19141 h 200020"/>
                <a:gd name="connsiteX6" fmla="*/ 214318 w 379157"/>
                <a:gd name="connsiteY6" fmla="*/ 1167 h 200020"/>
                <a:gd name="connsiteX7" fmla="*/ 210941 w 379157"/>
                <a:gd name="connsiteY7" fmla="*/ 2444 h 200020"/>
                <a:gd name="connsiteX8" fmla="*/ 196729 w 379157"/>
                <a:gd name="connsiteY8" fmla="*/ 36019 h 200020"/>
                <a:gd name="connsiteX9" fmla="*/ 208474 w 379157"/>
                <a:gd name="connsiteY9" fmla="*/ 74757 h 200020"/>
                <a:gd name="connsiteX10" fmla="*/ 205740 w 379157"/>
                <a:gd name="connsiteY10" fmla="*/ 75577 h 200020"/>
                <a:gd name="connsiteX11" fmla="*/ 205740 w 379157"/>
                <a:gd name="connsiteY11" fmla="*/ 75577 h 200020"/>
                <a:gd name="connsiteX12" fmla="*/ 24613 w 379157"/>
                <a:gd name="connsiteY12" fmla="*/ 129717 h 200020"/>
                <a:gd name="connsiteX13" fmla="*/ 0 w 379157"/>
                <a:gd name="connsiteY13" fmla="*/ 137060 h 200020"/>
                <a:gd name="connsiteX14" fmla="*/ 17335 w 379157"/>
                <a:gd name="connsiteY14" fmla="*/ 151767 h 200020"/>
                <a:gd name="connsiteX15" fmla="*/ 30061 w 379157"/>
                <a:gd name="connsiteY15" fmla="*/ 147957 h 200020"/>
                <a:gd name="connsiteX16" fmla="*/ 213941 w 379157"/>
                <a:gd name="connsiteY16" fmla="*/ 93017 h 200020"/>
                <a:gd name="connsiteX17" fmla="*/ 232258 w 379157"/>
                <a:gd name="connsiteY17" fmla="*/ 87540 h 200020"/>
                <a:gd name="connsiteX18" fmla="*/ 232258 w 379157"/>
                <a:gd name="connsiteY18" fmla="*/ 87540 h 200020"/>
                <a:gd name="connsiteX19" fmla="*/ 247440 w 379157"/>
                <a:gd name="connsiteY19" fmla="*/ 83006 h 200020"/>
                <a:gd name="connsiteX20" fmla="*/ 247440 w 379157"/>
                <a:gd name="connsiteY20" fmla="*/ 83006 h 200020"/>
                <a:gd name="connsiteX21" fmla="*/ 265614 w 379157"/>
                <a:gd name="connsiteY21" fmla="*/ 77577 h 200020"/>
                <a:gd name="connsiteX22" fmla="*/ 338347 w 379157"/>
                <a:gd name="connsiteY22" fmla="*/ 55850 h 200020"/>
                <a:gd name="connsiteX23" fmla="*/ 359251 w 379157"/>
                <a:gd name="connsiteY23" fmla="*/ 67456 h 200020"/>
                <a:gd name="connsiteX24" fmla="*/ 348063 w 379157"/>
                <a:gd name="connsiteY24" fmla="*/ 88235 h 200020"/>
                <a:gd name="connsiteX25" fmla="*/ 54693 w 379157"/>
                <a:gd name="connsiteY25" fmla="*/ 175865 h 200020"/>
                <a:gd name="connsiteX26" fmla="*/ 33099 w 379157"/>
                <a:gd name="connsiteY26" fmla="*/ 182314 h 200020"/>
                <a:gd name="connsiteX27" fmla="*/ 40510 w 379157"/>
                <a:gd name="connsiteY27" fmla="*/ 200021 h 200020"/>
                <a:gd name="connsiteX28" fmla="*/ 60179 w 379157"/>
                <a:gd name="connsiteY28" fmla="*/ 194144 h 200020"/>
                <a:gd name="connsiteX29" fmla="*/ 353549 w 379157"/>
                <a:gd name="connsiteY29" fmla="*/ 106514 h 200020"/>
                <a:gd name="connsiteX30" fmla="*/ 377628 w 379157"/>
                <a:gd name="connsiteY30" fmla="*/ 61746 h 200020"/>
                <a:gd name="connsiteX31" fmla="*/ 226705 w 379157"/>
                <a:gd name="connsiteY31" fmla="*/ 69242 h 200020"/>
                <a:gd name="connsiteX32" fmla="*/ 214589 w 379157"/>
                <a:gd name="connsiteY32" fmla="*/ 29237 h 200020"/>
                <a:gd name="connsiteX33" fmla="*/ 219834 w 379157"/>
                <a:gd name="connsiteY33" fmla="*/ 19379 h 200020"/>
                <a:gd name="connsiteX34" fmla="*/ 219866 w 379157"/>
                <a:gd name="connsiteY34" fmla="*/ 19369 h 200020"/>
                <a:gd name="connsiteX35" fmla="*/ 222180 w 379157"/>
                <a:gd name="connsiteY35" fmla="*/ 19046 h 200020"/>
                <a:gd name="connsiteX36" fmla="*/ 229743 w 379157"/>
                <a:gd name="connsiteY36" fmla="*/ 24675 h 200020"/>
                <a:gd name="connsiteX37" fmla="*/ 241906 w 379157"/>
                <a:gd name="connsiteY37" fmla="*/ 64766 h 200020"/>
                <a:gd name="connsiteX38" fmla="*/ 226733 w 379157"/>
                <a:gd name="connsiteY38" fmla="*/ 69300 h 20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79157" h="200020">
                  <a:moveTo>
                    <a:pt x="377628" y="61746"/>
                  </a:moveTo>
                  <a:cubicBezTo>
                    <a:pt x="371999" y="42751"/>
                    <a:pt x="352037" y="31917"/>
                    <a:pt x="333044" y="37546"/>
                  </a:cubicBezTo>
                  <a:cubicBezTo>
                    <a:pt x="332983" y="37564"/>
                    <a:pt x="332922" y="37582"/>
                    <a:pt x="332861" y="37600"/>
                  </a:cubicBezTo>
                  <a:lnTo>
                    <a:pt x="332861" y="37600"/>
                  </a:lnTo>
                  <a:lnTo>
                    <a:pt x="260128" y="59317"/>
                  </a:lnTo>
                  <a:lnTo>
                    <a:pt x="247936" y="19141"/>
                  </a:lnTo>
                  <a:cubicBezTo>
                    <a:pt x="243616" y="4894"/>
                    <a:pt x="228565" y="-3153"/>
                    <a:pt x="214318" y="1167"/>
                  </a:cubicBezTo>
                  <a:cubicBezTo>
                    <a:pt x="213165" y="1517"/>
                    <a:pt x="212037" y="1943"/>
                    <a:pt x="210941" y="2444"/>
                  </a:cubicBezTo>
                  <a:cubicBezTo>
                    <a:pt x="198515" y="8546"/>
                    <a:pt x="192460" y="22851"/>
                    <a:pt x="196729" y="36019"/>
                  </a:cubicBezTo>
                  <a:lnTo>
                    <a:pt x="208474" y="74757"/>
                  </a:lnTo>
                  <a:lnTo>
                    <a:pt x="205740" y="75577"/>
                  </a:lnTo>
                  <a:lnTo>
                    <a:pt x="205740" y="75577"/>
                  </a:lnTo>
                  <a:lnTo>
                    <a:pt x="24613" y="129717"/>
                  </a:lnTo>
                  <a:lnTo>
                    <a:pt x="0" y="137060"/>
                  </a:lnTo>
                  <a:cubicBezTo>
                    <a:pt x="6592" y="140913"/>
                    <a:pt x="12460" y="145891"/>
                    <a:pt x="17335" y="151767"/>
                  </a:cubicBezTo>
                  <a:lnTo>
                    <a:pt x="30061" y="147957"/>
                  </a:lnTo>
                  <a:lnTo>
                    <a:pt x="213941" y="93017"/>
                  </a:lnTo>
                  <a:lnTo>
                    <a:pt x="232258" y="87540"/>
                  </a:lnTo>
                  <a:lnTo>
                    <a:pt x="232258" y="87540"/>
                  </a:lnTo>
                  <a:lnTo>
                    <a:pt x="247440" y="83006"/>
                  </a:lnTo>
                  <a:lnTo>
                    <a:pt x="247440" y="83006"/>
                  </a:lnTo>
                  <a:lnTo>
                    <a:pt x="265614" y="77577"/>
                  </a:lnTo>
                  <a:lnTo>
                    <a:pt x="338347" y="55850"/>
                  </a:lnTo>
                  <a:cubicBezTo>
                    <a:pt x="347324" y="53283"/>
                    <a:pt x="356684" y="58479"/>
                    <a:pt x="359251" y="67456"/>
                  </a:cubicBezTo>
                  <a:cubicBezTo>
                    <a:pt x="361772" y="76271"/>
                    <a:pt x="356808" y="85488"/>
                    <a:pt x="348063" y="88235"/>
                  </a:cubicBezTo>
                  <a:lnTo>
                    <a:pt x="54693" y="175865"/>
                  </a:lnTo>
                  <a:lnTo>
                    <a:pt x="33099" y="182314"/>
                  </a:lnTo>
                  <a:lnTo>
                    <a:pt x="40510" y="200021"/>
                  </a:lnTo>
                  <a:lnTo>
                    <a:pt x="60179" y="194144"/>
                  </a:lnTo>
                  <a:lnTo>
                    <a:pt x="353549" y="106514"/>
                  </a:lnTo>
                  <a:cubicBezTo>
                    <a:pt x="372559" y="100800"/>
                    <a:pt x="383339" y="80757"/>
                    <a:pt x="377628" y="61746"/>
                  </a:cubicBezTo>
                  <a:close/>
                  <a:moveTo>
                    <a:pt x="226705" y="69242"/>
                  </a:moveTo>
                  <a:lnTo>
                    <a:pt x="214589" y="29237"/>
                  </a:lnTo>
                  <a:cubicBezTo>
                    <a:pt x="213315" y="25066"/>
                    <a:pt x="215663" y="20652"/>
                    <a:pt x="219834" y="19379"/>
                  </a:cubicBezTo>
                  <a:cubicBezTo>
                    <a:pt x="219845" y="19376"/>
                    <a:pt x="219855" y="19372"/>
                    <a:pt x="219866" y="19369"/>
                  </a:cubicBezTo>
                  <a:cubicBezTo>
                    <a:pt x="220616" y="19145"/>
                    <a:pt x="221396" y="19035"/>
                    <a:pt x="222180" y="19046"/>
                  </a:cubicBezTo>
                  <a:cubicBezTo>
                    <a:pt x="225661" y="19068"/>
                    <a:pt x="228723" y="21348"/>
                    <a:pt x="229743" y="24675"/>
                  </a:cubicBezTo>
                  <a:lnTo>
                    <a:pt x="241906" y="64766"/>
                  </a:lnTo>
                  <a:lnTo>
                    <a:pt x="226733" y="69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C4CBDB5-F88E-CB9C-D3AE-B1E7CC10A66D}"/>
                </a:ext>
              </a:extLst>
            </p:cNvPr>
            <p:cNvSpPr/>
            <p:nvPr/>
          </p:nvSpPr>
          <p:spPr>
            <a:xfrm>
              <a:off x="8301541" y="3565275"/>
              <a:ext cx="316991" cy="304800"/>
            </a:xfrm>
            <a:custGeom>
              <a:avLst/>
              <a:gdLst>
                <a:gd name="connsiteX0" fmla="*/ 158572 w 316991"/>
                <a:gd name="connsiteY0" fmla="*/ 0 h 304800"/>
                <a:gd name="connsiteX1" fmla="*/ 158420 w 316991"/>
                <a:gd name="connsiteY1" fmla="*/ 0 h 304800"/>
                <a:gd name="connsiteX2" fmla="*/ 114891 w 316991"/>
                <a:gd name="connsiteY2" fmla="*/ 29061 h 304800"/>
                <a:gd name="connsiteX3" fmla="*/ 0 w 316991"/>
                <a:gd name="connsiteY3" fmla="*/ 304800 h 304800"/>
                <a:gd name="connsiteX4" fmla="*/ 82553 w 316991"/>
                <a:gd name="connsiteY4" fmla="*/ 304800 h 304800"/>
                <a:gd name="connsiteX5" fmla="*/ 158410 w 316991"/>
                <a:gd name="connsiteY5" fmla="*/ 122758 h 304800"/>
                <a:gd name="connsiteX6" fmla="*/ 158582 w 316991"/>
                <a:gd name="connsiteY6" fmla="*/ 122758 h 304800"/>
                <a:gd name="connsiteX7" fmla="*/ 234439 w 316991"/>
                <a:gd name="connsiteY7" fmla="*/ 304800 h 304800"/>
                <a:gd name="connsiteX8" fmla="*/ 316992 w 316991"/>
                <a:gd name="connsiteY8" fmla="*/ 304800 h 304800"/>
                <a:gd name="connsiteX9" fmla="*/ 202101 w 316991"/>
                <a:gd name="connsiteY9" fmla="*/ 29080 h 304800"/>
                <a:gd name="connsiteX10" fmla="*/ 158572 w 316991"/>
                <a:gd name="connsiteY10" fmla="*/ 0 h 304800"/>
                <a:gd name="connsiteX11" fmla="*/ 247155 w 316991"/>
                <a:gd name="connsiteY11" fmla="*/ 285750 h 304800"/>
                <a:gd name="connsiteX12" fmla="*/ 176098 w 316991"/>
                <a:gd name="connsiteY12" fmla="*/ 115252 h 304800"/>
                <a:gd name="connsiteX13" fmla="*/ 151185 w 316991"/>
                <a:gd name="connsiteY13" fmla="*/ 105000 h 304800"/>
                <a:gd name="connsiteX14" fmla="*/ 140932 w 316991"/>
                <a:gd name="connsiteY14" fmla="*/ 115252 h 304800"/>
                <a:gd name="connsiteX15" fmla="*/ 69875 w 316991"/>
                <a:gd name="connsiteY15" fmla="*/ 285750 h 304800"/>
                <a:gd name="connsiteX16" fmla="*/ 28575 w 316991"/>
                <a:gd name="connsiteY16" fmla="*/ 285750 h 304800"/>
                <a:gd name="connsiteX17" fmla="*/ 132483 w 316991"/>
                <a:gd name="connsiteY17" fmla="*/ 36366 h 304800"/>
                <a:gd name="connsiteX18" fmla="*/ 169363 w 316991"/>
                <a:gd name="connsiteY18" fmla="*/ 21211 h 304800"/>
                <a:gd name="connsiteX19" fmla="*/ 184518 w 316991"/>
                <a:gd name="connsiteY19" fmla="*/ 36366 h 304800"/>
                <a:gd name="connsiteX20" fmla="*/ 288417 w 316991"/>
                <a:gd name="connsiteY20" fmla="*/ 2857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991" h="304800">
                  <a:moveTo>
                    <a:pt x="158572" y="0"/>
                  </a:moveTo>
                  <a:lnTo>
                    <a:pt x="158420" y="0"/>
                  </a:lnTo>
                  <a:cubicBezTo>
                    <a:pt x="139371" y="0"/>
                    <a:pt x="122194" y="11467"/>
                    <a:pt x="114891" y="29061"/>
                  </a:cubicBezTo>
                  <a:lnTo>
                    <a:pt x="0" y="304800"/>
                  </a:lnTo>
                  <a:lnTo>
                    <a:pt x="82553" y="304800"/>
                  </a:lnTo>
                  <a:lnTo>
                    <a:pt x="158410" y="122758"/>
                  </a:lnTo>
                  <a:cubicBezTo>
                    <a:pt x="158458" y="122644"/>
                    <a:pt x="158534" y="122644"/>
                    <a:pt x="158582" y="122758"/>
                  </a:cubicBezTo>
                  <a:lnTo>
                    <a:pt x="234439" y="304800"/>
                  </a:lnTo>
                  <a:lnTo>
                    <a:pt x="316992" y="304800"/>
                  </a:lnTo>
                  <a:lnTo>
                    <a:pt x="202101" y="29080"/>
                  </a:lnTo>
                  <a:cubicBezTo>
                    <a:pt x="194804" y="11479"/>
                    <a:pt x="177626" y="3"/>
                    <a:pt x="158572" y="0"/>
                  </a:cubicBezTo>
                  <a:close/>
                  <a:moveTo>
                    <a:pt x="247155" y="285750"/>
                  </a:moveTo>
                  <a:lnTo>
                    <a:pt x="176098" y="115252"/>
                  </a:lnTo>
                  <a:cubicBezTo>
                    <a:pt x="172050" y="105542"/>
                    <a:pt x="160895" y="100952"/>
                    <a:pt x="151185" y="105000"/>
                  </a:cubicBezTo>
                  <a:cubicBezTo>
                    <a:pt x="146549" y="106932"/>
                    <a:pt x="142865" y="110617"/>
                    <a:pt x="140932" y="115252"/>
                  </a:cubicBezTo>
                  <a:lnTo>
                    <a:pt x="69875" y="285750"/>
                  </a:lnTo>
                  <a:lnTo>
                    <a:pt x="28575" y="285750"/>
                  </a:lnTo>
                  <a:lnTo>
                    <a:pt x="132483" y="36366"/>
                  </a:lnTo>
                  <a:cubicBezTo>
                    <a:pt x="138482" y="21997"/>
                    <a:pt x="154994" y="15212"/>
                    <a:pt x="169363" y="21211"/>
                  </a:cubicBezTo>
                  <a:cubicBezTo>
                    <a:pt x="176213" y="24071"/>
                    <a:pt x="181659" y="29517"/>
                    <a:pt x="184518" y="36366"/>
                  </a:cubicBezTo>
                  <a:lnTo>
                    <a:pt x="288417" y="2857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C945E8D-EB95-B5D9-AF5E-2A859E0AE127}"/>
                </a:ext>
              </a:extLst>
            </p:cNvPr>
            <p:cNvSpPr/>
            <p:nvPr/>
          </p:nvSpPr>
          <p:spPr>
            <a:xfrm>
              <a:off x="8440987" y="3603375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B2A934FC-5BB8-BC6E-9002-A8EF7D27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417" y="4363087"/>
            <a:ext cx="20970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DD1754BA-7643-66CF-3484-71EA97FB3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945" y="3852562"/>
            <a:ext cx="936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4B7536-A0BC-9A9F-50DC-23A453A384B8}"/>
              </a:ext>
            </a:extLst>
          </p:cNvPr>
          <p:cNvCxnSpPr>
            <a:cxnSpLocks/>
          </p:cNvCxnSpPr>
          <p:nvPr/>
        </p:nvCxnSpPr>
        <p:spPr>
          <a:xfrm>
            <a:off x="1344480" y="5805264"/>
            <a:ext cx="7883868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EC4FED-0CB0-8533-03F5-D28F9FE61FFD}"/>
              </a:ext>
            </a:extLst>
          </p:cNvPr>
          <p:cNvSpPr txBox="1"/>
          <p:nvPr/>
        </p:nvSpPr>
        <p:spPr>
          <a:xfrm>
            <a:off x="4742109" y="5846400"/>
            <a:ext cx="1088609" cy="24622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75C357-197B-7E8B-842E-CD741F24CD08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Go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2A85707-73AD-7E79-8571-A7CA16B40309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AE470B-0F28-2C01-2BC4-6B7317BCCEE7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A089510-8A4D-14E1-7F1B-BEE2158DD2B6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Action Button: Return 3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D3539FD-AFDF-4DEF-2D36-C7DB03E159C6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0EF1490-ED24-E2AB-0B89-E2682568F99B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lank 3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2126F7A-57C0-9ED3-B03D-B1735388D694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lank 3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347D6C2-9D7C-F2B4-FFA6-1BF2936E7E1F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Blank 4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9B991C58-5AC5-DD34-3308-C8973F0CBED0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42" name="Action Button: Blank 4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0E2BEB5-72E5-1DD3-31D9-0AB681E728EE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94578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7" cy="49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FBF68B-285F-841D-30A5-F5FC0E3D8FEA}"/>
              </a:ext>
            </a:extLst>
          </p:cNvPr>
          <p:cNvSpPr txBox="1"/>
          <p:nvPr/>
        </p:nvSpPr>
        <p:spPr>
          <a:xfrm>
            <a:off x="2928717" y="4780475"/>
            <a:ext cx="5016108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Interpolation of olive(O)-teal(T)-purple(P) with R-G-B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DF3BA-9476-A7CC-3F79-5984DD101985}"/>
              </a:ext>
            </a:extLst>
          </p:cNvPr>
          <p:cNvSpPr txBox="1"/>
          <p:nvPr/>
        </p:nvSpPr>
        <p:spPr>
          <a:xfrm>
            <a:off x="9273600" y="1604764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79B7F3-A82E-1D42-C429-E7A52F06965B}"/>
              </a:ext>
            </a:extLst>
          </p:cNvPr>
          <p:cNvSpPr txBox="1"/>
          <p:nvPr/>
        </p:nvSpPr>
        <p:spPr>
          <a:xfrm>
            <a:off x="9273600" y="3201829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4EF2FF-6683-24F7-705C-D0F16A423EAC}"/>
              </a:ext>
            </a:extLst>
          </p:cNvPr>
          <p:cNvSpPr txBox="1"/>
          <p:nvPr/>
        </p:nvSpPr>
        <p:spPr>
          <a:xfrm>
            <a:off x="9273600" y="4798893"/>
            <a:ext cx="12022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C1099-0D92-A6AC-786C-AAA26159FF82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C60AB-BD0E-F754-4271-B36287571039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A6961E-B393-E21C-4783-795D2780EFBF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173EF92-5DC2-3D99-1F45-A8A66F7E969A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7CBBDC6-687E-010C-F716-504E1C0A3EC2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213A21A-33A7-A99E-0E91-C9493E05719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8FB739-2070-332E-A6DD-5A091EF284B0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Action Button: Return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CCB79DD-2D06-689F-EC36-AC0C8085D5A5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3EA1387-D57B-2D94-3A03-0361CD74A326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B2CBE33-A495-D341-FAEE-CE7DB70F6E6A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574D13B-00B3-EF61-88B6-4554766A5F3A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13B421-A06D-81B5-71FD-AC98D0AC7084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9" name="Action Button: Blank 2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599296F-3DE7-852E-BC80-6D31ADB0CD2C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4CED51-08DC-9B94-DD2F-B9350916ED2C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996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6" cy="495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A94697-4CC9-0687-1156-BCC6DD47B5F7}"/>
              </a:ext>
            </a:extLst>
          </p:cNvPr>
          <p:cNvSpPr txBox="1"/>
          <p:nvPr/>
        </p:nvSpPr>
        <p:spPr>
          <a:xfrm>
            <a:off x="9273600" y="1388740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E6CDB-D271-C467-B76C-090FECE7F36F}"/>
              </a:ext>
            </a:extLst>
          </p:cNvPr>
          <p:cNvSpPr txBox="1"/>
          <p:nvPr/>
        </p:nvSpPr>
        <p:spPr>
          <a:xfrm>
            <a:off x="9273600" y="3236962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418B9-628F-E4F3-99AD-721E395E01E6}"/>
              </a:ext>
            </a:extLst>
          </p:cNvPr>
          <p:cNvSpPr txBox="1"/>
          <p:nvPr/>
        </p:nvSpPr>
        <p:spPr>
          <a:xfrm>
            <a:off x="9273600" y="5085184"/>
            <a:ext cx="12022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10C68-5F46-7824-70C3-6FEE0DD29F6D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784CC-7429-AEB5-C4B8-5CCB92EFA42D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AD0BBD-9F1D-3FDB-EB23-323B4EAFA2C7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6FC74A5-4316-0C54-80E8-76671897B37E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7CB3F4E-DA4C-F907-35C5-4B604A79E178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1D993AB-CBC2-0799-A77F-7D546941DC8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5F9A170-D98E-1F00-08EE-81867F012822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Action Button: Return 2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9DA6E37-4678-F96D-35EC-90B327661D0D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Blank 2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CB6C14B-5F2D-7811-47B2-E2F833FE29F3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A84C2C1-8168-EC06-1FF6-C799F5C6D002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277C24A-4F06-63BE-57AF-CEED40EEC595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4CCFDC4-CD20-8B16-BC59-AF126EC5D454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8" name="Action Button: Blank 2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3909328A-9D19-B563-209E-ECE79C5FC4BF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B7EEC9-22D1-4DCE-6627-237A90DE03D2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92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6" cy="495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C2D844-D66F-6A62-BA10-D699D6BD2B58}"/>
              </a:ext>
            </a:extLst>
          </p:cNvPr>
          <p:cNvSpPr txBox="1"/>
          <p:nvPr/>
        </p:nvSpPr>
        <p:spPr>
          <a:xfrm>
            <a:off x="9272391" y="1604764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BA602-830C-3884-E4FB-FB87A3D73CB6}"/>
              </a:ext>
            </a:extLst>
          </p:cNvPr>
          <p:cNvSpPr txBox="1"/>
          <p:nvPr/>
        </p:nvSpPr>
        <p:spPr>
          <a:xfrm>
            <a:off x="9272391" y="3201829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8DA92F-48FF-DD61-BFC5-DE14B46CD694}"/>
              </a:ext>
            </a:extLst>
          </p:cNvPr>
          <p:cNvSpPr txBox="1"/>
          <p:nvPr/>
        </p:nvSpPr>
        <p:spPr>
          <a:xfrm>
            <a:off x="9277200" y="4798893"/>
            <a:ext cx="12022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76E913-B6F0-152E-D563-62DEFDDDE2D4}"/>
              </a:ext>
            </a:extLst>
          </p:cNvPr>
          <p:cNvSpPr txBox="1"/>
          <p:nvPr/>
        </p:nvSpPr>
        <p:spPr>
          <a:xfrm>
            <a:off x="4523146" y="4780475"/>
            <a:ext cx="1827221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Most intense 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69E6-C9AE-958D-55E9-C4EE3F4E42D2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7FA97-04E0-A5C2-9B66-27178E6BFD5E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31647B-AD0A-84CB-31D5-0B7029516C9C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BE5E573-874B-5C5C-E0FC-1D465DBF3077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1115587-B859-F2A4-B0C6-6BBD23C3014E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0E93B9E-DBA6-3BB6-D251-5CCFA5A3E87D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2334224-BA06-B9A8-8004-11A15236DFFF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Action Button: Return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97CC938-2432-EDE1-2A4E-CF589DE537B3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19200F1-D632-9BDE-4307-44A3A8FA0561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5D5D186-8103-3280-A519-D3E01DD0F16B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2C18592-E054-6024-FB63-9A9C5B464E11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EBF3237-6E46-58B9-D01B-A089CAEAA1A7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9" name="Action Button: Blank 2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53B38892-4506-2A05-6FAF-9FF1F056861B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58643D-5009-7144-6FCD-D8BEE2B74C5F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286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7" cy="49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FB4B46-5A02-3C87-0B42-BF96E3CCBA09}"/>
              </a:ext>
            </a:extLst>
          </p:cNvPr>
          <p:cNvSpPr txBox="1"/>
          <p:nvPr/>
        </p:nvSpPr>
        <p:spPr>
          <a:xfrm>
            <a:off x="4678257" y="4780475"/>
            <a:ext cx="1517009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Modified R-G-B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3C02D-0C39-783C-461D-81DD844F53D3}"/>
              </a:ext>
            </a:extLst>
          </p:cNvPr>
          <p:cNvSpPr txBox="1"/>
          <p:nvPr/>
        </p:nvSpPr>
        <p:spPr>
          <a:xfrm>
            <a:off x="9272391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7DA96-98C2-57B4-A750-93709F278629}"/>
              </a:ext>
            </a:extLst>
          </p:cNvPr>
          <p:cNvSpPr txBox="1"/>
          <p:nvPr/>
        </p:nvSpPr>
        <p:spPr>
          <a:xfrm>
            <a:off x="9272391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C01449-B10F-803E-5F8C-DCD656BE4C1B}"/>
              </a:ext>
            </a:extLst>
          </p:cNvPr>
          <p:cNvSpPr txBox="1"/>
          <p:nvPr/>
        </p:nvSpPr>
        <p:spPr>
          <a:xfrm>
            <a:off x="9277200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243BC-2F61-B050-9640-D8833C4159B9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25521F-3492-8592-FECB-C89DF0E58615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D5B2F-6CD6-10F5-6D3C-9BC50E23500E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ABC76C9-DA51-D7F6-C6F9-2D3E5AA7943B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E33F37-D69C-4F92-1036-A4847F6EA2B8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1B7608B-E31D-F262-1B51-87CC2BD335B3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0023ABB-6367-F17B-DEE8-CB405B536B7D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Action Button: Return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78F150A3-BB1F-EAAD-E233-46A1DC134E94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9235E03-34EC-5DAA-0780-F21BF11A21FE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3AABCF0-E94C-5E2F-0D20-A5649AA6D58B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BB65246-AFD2-486F-BFB6-F8DF4DE31C35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7BC017A-8745-535F-29C2-477FF6F7D61E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9" name="Action Button: Blank 2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5DBAB222-6B7F-0958-DB4F-5C5A334C53ED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B57265B-A712-2EA0-DA8B-72497489BC62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3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Stream, across-flow. RGB Doppler Decomposition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08004"/>
            <a:ext cx="9099986" cy="49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BCF98-7968-B7C3-3BD1-47CD3DFF2E5F}"/>
              </a:ext>
            </a:extLst>
          </p:cNvPr>
          <p:cNvSpPr txBox="1"/>
          <p:nvPr/>
        </p:nvSpPr>
        <p:spPr>
          <a:xfrm>
            <a:off x="9272391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D4961-AF16-E111-D634-1B433D646326}"/>
              </a:ext>
            </a:extLst>
          </p:cNvPr>
          <p:cNvSpPr txBox="1"/>
          <p:nvPr/>
        </p:nvSpPr>
        <p:spPr>
          <a:xfrm>
            <a:off x="9272391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B31B6-9055-C220-F188-27BE55CF8F08}"/>
              </a:ext>
            </a:extLst>
          </p:cNvPr>
          <p:cNvSpPr txBox="1"/>
          <p:nvPr/>
        </p:nvSpPr>
        <p:spPr>
          <a:xfrm>
            <a:off x="9277200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BB35-C0FB-0029-38D1-49F83E3031ED}"/>
              </a:ext>
            </a:extLst>
          </p:cNvPr>
          <p:cNvSpPr txBox="1"/>
          <p:nvPr/>
        </p:nvSpPr>
        <p:spPr>
          <a:xfrm>
            <a:off x="4523146" y="4780475"/>
            <a:ext cx="1827221" cy="349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dirty="0"/>
              <a:t>Most intense band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5F33B-AFEE-CBDE-DB6A-C3C60F31C26B}"/>
              </a:ext>
            </a:extLst>
          </p:cNvPr>
          <p:cNvSpPr txBox="1"/>
          <p:nvPr/>
        </p:nvSpPr>
        <p:spPr>
          <a:xfrm>
            <a:off x="1379476" y="1650995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05F84-260E-4668-82A9-8B6947FA6B92}"/>
              </a:ext>
            </a:extLst>
          </p:cNvPr>
          <p:cNvSpPr txBox="1"/>
          <p:nvPr/>
        </p:nvSpPr>
        <p:spPr>
          <a:xfrm>
            <a:off x="8315970" y="1645984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5A39F-2225-332A-E032-8631132AC1F4}"/>
              </a:ext>
            </a:extLst>
          </p:cNvPr>
          <p:cNvSpPr txBox="1"/>
          <p:nvPr/>
        </p:nvSpPr>
        <p:spPr>
          <a:xfrm>
            <a:off x="4742109" y="5990416"/>
            <a:ext cx="1088609" cy="2154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20" name="Action Button: Go Home 1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8DB4C09-1ECA-809E-DCEE-F4CF19C7713F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331AD4E-7D72-5ABF-759D-D008F155DC3F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969AB7-9831-CDA0-B2F6-C2E726ED8043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A21F74B-0A2D-ED32-931C-B204CB0DCF3C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Action Button: Return 2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F202DC1-E75C-CF3B-603F-9EFB5D78A381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62AE9A9-007D-83C7-189E-30BFB11C1557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49D0DFF-1756-5EA1-1E41-61250332ACC5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F266B0C-41FF-542C-30BC-73E8756B8DBA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13F9A48-E7FA-34D6-B2EB-16BD965B7C8C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9" name="Action Button: Blank 28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8BDD9C0E-7A05-41DD-2835-D7ADD3775784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A2F546F-39AF-6A55-D235-E9EF1B91BF6B}"/>
              </a:ext>
            </a:extLst>
          </p:cNvPr>
          <p:cNvCxnSpPr>
            <a:cxnSpLocks/>
          </p:cNvCxnSpPr>
          <p:nvPr/>
        </p:nvCxnSpPr>
        <p:spPr>
          <a:xfrm>
            <a:off x="1344480" y="5949280"/>
            <a:ext cx="784800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513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ED46000-89C0-3F82-EFB3-96B3CE080C9A}"/>
              </a:ext>
            </a:extLst>
          </p:cNvPr>
          <p:cNvGrpSpPr/>
          <p:nvPr/>
        </p:nvGrpSpPr>
        <p:grpSpPr>
          <a:xfrm>
            <a:off x="5577003" y="1837942"/>
            <a:ext cx="2098159" cy="1470960"/>
            <a:chOff x="3474610" y="998769"/>
            <a:chExt cx="2640039" cy="18508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844C52-7CA9-5745-522C-48F8B4C1D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6295" y="998769"/>
              <a:ext cx="2478354" cy="18508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23046B3-9B6B-1113-5D6A-0C2FADCB9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627258" y="1309372"/>
              <a:ext cx="464838" cy="62031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A94E605-23CF-A056-7D8C-EFDAA3F74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627255" y="2108269"/>
              <a:ext cx="464836" cy="620318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08B32A-3D59-8D05-7BF3-EA77120DD87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474610" y="1291607"/>
              <a:ext cx="2635631" cy="1407280"/>
            </a:xfrm>
            <a:prstGeom prst="line">
              <a:avLst/>
            </a:prstGeom>
            <a:ln w="79375" cap="sq" cmpd="tri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Stream, ungrounded, across-flow. Range focussed</a:t>
            </a:r>
          </a:p>
        </p:txBody>
      </p:sp>
      <p:pic>
        <p:nvPicPr>
          <p:cNvPr id="10" name="Picture 9" descr="A picture containing graphical user interface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3EBEC87A-11F5-7B1F-31BD-3DE33EC48A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48" y="929256"/>
            <a:ext cx="4576572" cy="2715768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Graphical user interface, char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6FF483C5-A35B-FEF5-26FE-AB0567AC9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48" y="3681028"/>
            <a:ext cx="4576572" cy="271576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F0A3DF0-2282-829D-8805-9FC1A5D8DE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28" y="3693529"/>
            <a:ext cx="4576572" cy="2715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A25C73-94DA-A546-EE73-98809C49DB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05" y="1061752"/>
            <a:ext cx="2069212" cy="1470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B278CB-5457-BDE7-BD7E-9E528DC713C6}"/>
              </a:ext>
            </a:extLst>
          </p:cNvPr>
          <p:cNvSpPr txBox="1"/>
          <p:nvPr/>
        </p:nvSpPr>
        <p:spPr>
          <a:xfrm>
            <a:off x="9084332" y="1140614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B90AA-269C-DA34-9C74-F046A9198C0B}"/>
              </a:ext>
            </a:extLst>
          </p:cNvPr>
          <p:cNvSpPr txBox="1"/>
          <p:nvPr/>
        </p:nvSpPr>
        <p:spPr>
          <a:xfrm>
            <a:off x="8859098" y="1477680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A3002-90FA-813B-1B06-63FCD240F89D}"/>
              </a:ext>
            </a:extLst>
          </p:cNvPr>
          <p:cNvSpPr txBox="1"/>
          <p:nvPr/>
        </p:nvSpPr>
        <p:spPr>
          <a:xfrm>
            <a:off x="1096864" y="133704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D1B4D-540F-9E04-902E-53BD6D0621EF}"/>
              </a:ext>
            </a:extLst>
          </p:cNvPr>
          <p:cNvSpPr txBox="1"/>
          <p:nvPr/>
        </p:nvSpPr>
        <p:spPr>
          <a:xfrm>
            <a:off x="4763852" y="133704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BB8D6405-92E0-EE2B-3703-57D99350BBD8}"/>
              </a:ext>
            </a:extLst>
          </p:cNvPr>
          <p:cNvSpPr txBox="1">
            <a:spLocks noChangeArrowheads="1"/>
          </p:cNvSpPr>
          <p:nvPr/>
        </p:nvSpPr>
        <p:spPr bwMode="auto">
          <a:xfrm rot="2003289">
            <a:off x="9255927" y="1638828"/>
            <a:ext cx="74539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Ice Stream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44AAC81-23EC-19DA-D632-DD1B6FE4E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727" y="1108348"/>
            <a:ext cx="7133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Filchner</a:t>
            </a:r>
            <a:b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Ice Shelf</a:t>
            </a:r>
          </a:p>
        </p:txBody>
      </p:sp>
      <p:sp>
        <p:nvSpPr>
          <p:cNvPr id="21" name="TextBox 105">
            <a:extLst>
              <a:ext uri="{FF2B5EF4-FFF2-40B4-BE49-F238E27FC236}">
                <a16:creationId xmlns:a16="http://schemas.microsoft.com/office/drawing/2014/main" id="{A5C999D4-0D16-2B3F-E8EF-EDEA1FFD2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457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25" name="TextBox 105">
            <a:extLst>
              <a:ext uri="{FF2B5EF4-FFF2-40B4-BE49-F238E27FC236}">
                <a16:creationId xmlns:a16="http://schemas.microsoft.com/office/drawing/2014/main" id="{07E76798-6643-A592-0A89-04248B4F7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39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05">
            <a:extLst>
              <a:ext uri="{FF2B5EF4-FFF2-40B4-BE49-F238E27FC236}">
                <a16:creationId xmlns:a16="http://schemas.microsoft.com/office/drawing/2014/main" id="{BE226E28-1CDE-CC54-B183-82A0BBC0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096" y="1265552"/>
            <a:ext cx="20946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Subglacial channel, oblique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88FE99-2365-65BA-AD01-1C234F185AB1}"/>
              </a:ext>
            </a:extLst>
          </p:cNvPr>
          <p:cNvSpPr txBox="1"/>
          <p:nvPr/>
        </p:nvSpPr>
        <p:spPr>
          <a:xfrm>
            <a:off x="5025600" y="4112752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0744D6-1683-D20B-0524-F2302CA8D656}"/>
              </a:ext>
            </a:extLst>
          </p:cNvPr>
          <p:cNvSpPr txBox="1"/>
          <p:nvPr/>
        </p:nvSpPr>
        <p:spPr>
          <a:xfrm>
            <a:off x="5025600" y="4880607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ACA106-0E4B-2B82-3C1B-456792D8AED5}"/>
              </a:ext>
            </a:extLst>
          </p:cNvPr>
          <p:cNvSpPr txBox="1"/>
          <p:nvPr/>
        </p:nvSpPr>
        <p:spPr>
          <a:xfrm>
            <a:off x="5025600" y="5648463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15BA52-2841-A8E1-91C4-DE34C704CC1B}"/>
              </a:ext>
            </a:extLst>
          </p:cNvPr>
          <p:cNvSpPr txBox="1"/>
          <p:nvPr/>
        </p:nvSpPr>
        <p:spPr>
          <a:xfrm>
            <a:off x="9673200" y="4144060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2EB9AD-5747-5C25-B7BC-416BFBCF80D6}"/>
              </a:ext>
            </a:extLst>
          </p:cNvPr>
          <p:cNvSpPr txBox="1"/>
          <p:nvPr/>
        </p:nvSpPr>
        <p:spPr>
          <a:xfrm>
            <a:off x="9673200" y="4867759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6E0084-C138-2396-5940-C8681A645FFA}"/>
              </a:ext>
            </a:extLst>
          </p:cNvPr>
          <p:cNvSpPr txBox="1"/>
          <p:nvPr/>
        </p:nvSpPr>
        <p:spPr>
          <a:xfrm>
            <a:off x="9673200" y="5591458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Action Button: Go Home 2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BCC14AA-2BD8-2E90-E437-3EA76C018666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Go Back or Previous 3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203DE14-ACD5-D123-09E8-B234E2B20F8B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Go Forward or Next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BDC390-7923-1847-433F-FDF6322D524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712DB57-FFDF-7BD5-2C3B-CC65FECC96BC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Action Button: Return 3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9470C5F-6109-F3FD-6324-6ABCF545CA4A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lank 3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95DE1182-1B85-8107-8AFA-44E70DDAE593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Blank 4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5E57A5B0-05B1-E5BC-332B-65EB20DA69F6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Blank 41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C23CEBAB-947F-31A8-DC30-AEC46095FB61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8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ction Button: Blank 4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7DF2EA05-2E23-6901-5CC2-BA0F89DECA8D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44" name="Action Button: Blank 43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735B35A2-F08D-2264-DA0C-597EFAA57C83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45" name="Graphic 44" descr="Right pointing backhand index with solid fill">
            <a:extLst>
              <a:ext uri="{FF2B5EF4-FFF2-40B4-BE49-F238E27FC236}">
                <a16:creationId xmlns:a16="http://schemas.microsoft.com/office/drawing/2014/main" id="{96F33E0F-3E0E-1540-3D8A-1BBD4ACA15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3881080">
            <a:off x="4764014" y="3284093"/>
            <a:ext cx="288000" cy="288000"/>
          </a:xfrm>
          <a:prstGeom prst="rect">
            <a:avLst/>
          </a:prstGeom>
        </p:spPr>
      </p:pic>
      <p:pic>
        <p:nvPicPr>
          <p:cNvPr id="46" name="Graphic 45" descr="Right pointing backhand index with solid fill">
            <a:extLst>
              <a:ext uri="{FF2B5EF4-FFF2-40B4-BE49-F238E27FC236}">
                <a16:creationId xmlns:a16="http://schemas.microsoft.com/office/drawing/2014/main" id="{3D19CF3A-DD91-92FF-1402-D744F71B40C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3881080">
            <a:off x="4752942" y="6032664"/>
            <a:ext cx="288000" cy="288000"/>
          </a:xfrm>
          <a:prstGeom prst="rect">
            <a:avLst/>
          </a:prstGeom>
        </p:spPr>
      </p:pic>
      <p:pic>
        <p:nvPicPr>
          <p:cNvPr id="47" name="Graphic 46" descr="Right pointing backhand index with solid fill">
            <a:extLst>
              <a:ext uri="{FF2B5EF4-FFF2-40B4-BE49-F238E27FC236}">
                <a16:creationId xmlns:a16="http://schemas.microsoft.com/office/drawing/2014/main" id="{2ACEB164-E20A-61AC-B8F5-4F076754DA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3881080">
            <a:off x="9395732" y="6049621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81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Stream, ungrounded, across-flow. Range focussed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049A43-5445-FB28-8BB0-3648FDD6F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" y="1008000"/>
            <a:ext cx="9100000" cy="5400000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73C506-1FDA-B463-9DCD-7E17616187D9}"/>
              </a:ext>
            </a:extLst>
          </p:cNvPr>
          <p:cNvSpPr txBox="1"/>
          <p:nvPr/>
        </p:nvSpPr>
        <p:spPr>
          <a:xfrm>
            <a:off x="1496698" y="1769631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0C8C7-1F7F-5608-AC48-21000F7F038E}"/>
              </a:ext>
            </a:extLst>
          </p:cNvPr>
          <p:cNvSpPr txBox="1"/>
          <p:nvPr/>
        </p:nvSpPr>
        <p:spPr>
          <a:xfrm>
            <a:off x="8868308" y="1769631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730516E-F7F6-43AD-CB74-CD61D6E4AC53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B2B96C4-13F3-DBFC-0FD8-98B93C265F57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BFC279-78FC-C3E4-C28A-C67A8C6AAE4A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Blank 1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B9F126-ED15-78F2-05D5-3C19091C9F00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Action Button: Return 1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41F8887-7CF0-2B8D-B722-DC41001883B1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CB3CAC8-832E-7396-8DBB-498F1BA05F42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57300BC-EC9D-0912-6322-25968FC3DF56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134313F-115D-64BD-2866-AFEF3F0B7665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20879C2-C964-A47B-B54A-9E1E5C555C1D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3" name="Action Button: Blank 2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5B0A041-0C8A-42FA-A929-B1CBCB76BEB8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391195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Stream, across-flow. RGB Doppler Decomposition</a:t>
            </a:r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B955545-377A-3FD6-D146-8EF095A7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" y="1008000"/>
            <a:ext cx="9100000" cy="54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CC3E31-F98C-D615-9A63-4BE4E886F5CB}"/>
              </a:ext>
            </a:extLst>
          </p:cNvPr>
          <p:cNvSpPr txBox="1"/>
          <p:nvPr/>
        </p:nvSpPr>
        <p:spPr>
          <a:xfrm>
            <a:off x="9272391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8C2C8-C51F-965B-82B9-3E5A49529753}"/>
              </a:ext>
            </a:extLst>
          </p:cNvPr>
          <p:cNvSpPr txBox="1"/>
          <p:nvPr/>
        </p:nvSpPr>
        <p:spPr>
          <a:xfrm>
            <a:off x="9272391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BC435-52B8-2ADE-6BF5-63F7915067CE}"/>
              </a:ext>
            </a:extLst>
          </p:cNvPr>
          <p:cNvSpPr txBox="1"/>
          <p:nvPr/>
        </p:nvSpPr>
        <p:spPr>
          <a:xfrm>
            <a:off x="9277200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Action Button: Go Hom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464A46B-CE2B-6967-2D8F-9B8D949D7346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BE405D2-BCF6-046C-B017-34D4B250A4C5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C2489EB-6F6C-9DAC-E926-B055F6334829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1F6C50D-ECA4-7EDE-E64B-48982CC45CA5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Action Button: Return 1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3F5ABE0B-BB86-3CD9-704F-C79026638EFE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906A24F-BCAA-922B-8A3D-F799200F19BF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68DAF1-A4E5-01D3-1BEF-444B9757681C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3776D3E-E710-599E-AE82-924DE48C3E1B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54AC08F3-F096-A661-025E-CCAACD6D2B86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4" name="Action Button: Blank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809D226B-2EC1-D1FC-A96C-67B58D95E19F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3435284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Stream, across-flow. RGB Doppler Decomposition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76E57420-CB4C-48A2-2576-3D4965F63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" y="1008000"/>
            <a:ext cx="9100000" cy="54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2B9C98-A5FB-EF44-635E-16F24C3AB2E2}"/>
              </a:ext>
            </a:extLst>
          </p:cNvPr>
          <p:cNvSpPr txBox="1"/>
          <p:nvPr/>
        </p:nvSpPr>
        <p:spPr>
          <a:xfrm>
            <a:off x="9273600" y="1604764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BDBE0-D707-C7CC-DEC5-534213E1CE32}"/>
              </a:ext>
            </a:extLst>
          </p:cNvPr>
          <p:cNvSpPr txBox="1"/>
          <p:nvPr/>
        </p:nvSpPr>
        <p:spPr>
          <a:xfrm>
            <a:off x="9273600" y="3201829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5B14A-78C3-DF7F-72AE-1BF0EF1074F6}"/>
              </a:ext>
            </a:extLst>
          </p:cNvPr>
          <p:cNvSpPr txBox="1"/>
          <p:nvPr/>
        </p:nvSpPr>
        <p:spPr>
          <a:xfrm>
            <a:off x="9273600" y="4798893"/>
            <a:ext cx="12022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C904F53-7C68-AFCF-D0A6-3ECD4C9FE49B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06023EA-0B44-9DAC-EE0D-29F8A0269591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DBB637-894A-F1A5-2681-CF416713EB1C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E7430E3-25BC-68FF-F979-8549918256F9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Action Button: Return 1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C3FD8AC-2CA3-64AF-2234-99BDE52FAAA4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61195A4-AF91-0E11-982B-1ACF0B6C0937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08A44FE-D69C-C7A5-A9C6-93EF93EDA131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8E5E1C9-6F0A-CE12-4710-BBE6764E6124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C26C574-FC4B-4ADB-B8B3-00BF5BB1F7C8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4" name="Action Button: Blank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E5A207E-B808-FDB7-F76F-99B20A4F175D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962126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 Ice Stream (English Coast), along-flow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0CBF8B-BCE8-8EB0-FC6F-A2F83692C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26" y="2723185"/>
            <a:ext cx="7640298" cy="1413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17AC0-43B0-5A87-8A00-B15468580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58"/>
          <a:stretch/>
        </p:blipFill>
        <p:spPr>
          <a:xfrm>
            <a:off x="471926" y="4194924"/>
            <a:ext cx="7640298" cy="184713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298732D8-8533-1AB2-A18F-9513D67C0F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26" y="1162148"/>
            <a:ext cx="7640298" cy="1507884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878184-BC95-93FA-4B03-B7D1FFAE52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256" y="1061752"/>
            <a:ext cx="2069212" cy="147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105">
            <a:extLst>
              <a:ext uri="{FF2B5EF4-FFF2-40B4-BE49-F238E27FC236}">
                <a16:creationId xmlns:a16="http://schemas.microsoft.com/office/drawing/2014/main" id="{B5DAE52F-3288-74C7-2596-662AA964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208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304C2B16-1260-86EF-C5C2-5733A5A8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190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4FD9E41-6F4E-2243-0A40-AB68A4C5156E}"/>
              </a:ext>
            </a:extLst>
          </p:cNvPr>
          <p:cNvSpPr txBox="1">
            <a:spLocks noChangeArrowheads="1"/>
          </p:cNvSpPr>
          <p:nvPr/>
        </p:nvSpPr>
        <p:spPr bwMode="auto">
          <a:xfrm rot="20445120">
            <a:off x="8795902" y="1323902"/>
            <a:ext cx="1356140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Sentinel Ice Stream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61E1243-C304-AA84-A91F-3E0F8BDD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403" y="2163379"/>
            <a:ext cx="8159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George VI</a:t>
            </a:r>
            <a:b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Ice Shelf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F67905-1C2C-01BB-078F-5FC92CECF7BB}"/>
              </a:ext>
            </a:extLst>
          </p:cNvPr>
          <p:cNvSpPr txBox="1"/>
          <p:nvPr/>
        </p:nvSpPr>
        <p:spPr>
          <a:xfrm>
            <a:off x="9740757" y="169306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23F3A2-6DD0-33D8-1358-04E931F30C30}"/>
              </a:ext>
            </a:extLst>
          </p:cNvPr>
          <p:cNvSpPr txBox="1"/>
          <p:nvPr/>
        </p:nvSpPr>
        <p:spPr>
          <a:xfrm>
            <a:off x="9940292" y="132780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0BCE81-38EF-D8EC-4FB6-8AFE8B67CB5F}"/>
              </a:ext>
            </a:extLst>
          </p:cNvPr>
          <p:cNvSpPr txBox="1"/>
          <p:nvPr/>
        </p:nvSpPr>
        <p:spPr>
          <a:xfrm>
            <a:off x="9537809" y="143832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E8D31F-5B8F-9DA6-91AB-6A8C0F23AF21}"/>
              </a:ext>
            </a:extLst>
          </p:cNvPr>
          <p:cNvSpPr txBox="1"/>
          <p:nvPr/>
        </p:nvSpPr>
        <p:spPr>
          <a:xfrm>
            <a:off x="9150303" y="1572876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01454-4630-CE8A-8196-5EAF13CBF051}"/>
              </a:ext>
            </a:extLst>
          </p:cNvPr>
          <p:cNvSpPr txBox="1"/>
          <p:nvPr/>
        </p:nvSpPr>
        <p:spPr>
          <a:xfrm>
            <a:off x="8737908" y="17202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B7DBA-4F4B-02B7-79BF-D0FB3509AF45}"/>
              </a:ext>
            </a:extLst>
          </p:cNvPr>
          <p:cNvSpPr txBox="1"/>
          <p:nvPr/>
        </p:nvSpPr>
        <p:spPr>
          <a:xfrm>
            <a:off x="8985921" y="198540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DA089F-E87C-788F-BEE1-5D005322F2D4}"/>
              </a:ext>
            </a:extLst>
          </p:cNvPr>
          <p:cNvSpPr txBox="1"/>
          <p:nvPr/>
        </p:nvSpPr>
        <p:spPr>
          <a:xfrm>
            <a:off x="9363339" y="1839146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GB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05">
            <a:extLst>
              <a:ext uri="{FF2B5EF4-FFF2-40B4-BE49-F238E27FC236}">
                <a16:creationId xmlns:a16="http://schemas.microsoft.com/office/drawing/2014/main" id="{9B376297-942E-4AF6-A81E-255315AC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826" y="3256696"/>
            <a:ext cx="214864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Sudden transition of the two types of ice according to the beamwidth of the backscattering: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broad white/grey (unstructured)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narrow colourful (structured)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DD5925-DE5B-3756-EBA7-E7575F882238}"/>
              </a:ext>
            </a:extLst>
          </p:cNvPr>
          <p:cNvSpPr txBox="1"/>
          <p:nvPr/>
        </p:nvSpPr>
        <p:spPr>
          <a:xfrm>
            <a:off x="7559404" y="2935171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1F127-553F-1182-65B3-F09ACF8AAFD1}"/>
              </a:ext>
            </a:extLst>
          </p:cNvPr>
          <p:cNvSpPr txBox="1"/>
          <p:nvPr/>
        </p:nvSpPr>
        <p:spPr>
          <a:xfrm>
            <a:off x="7561007" y="3344104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C00302-0FC6-F86B-82A4-8915D3B01DAE}"/>
              </a:ext>
            </a:extLst>
          </p:cNvPr>
          <p:cNvSpPr txBox="1"/>
          <p:nvPr/>
        </p:nvSpPr>
        <p:spPr>
          <a:xfrm>
            <a:off x="7561808" y="3753036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A2A330-58E4-1430-68E7-C231AFEBD7CB}"/>
              </a:ext>
            </a:extLst>
          </p:cNvPr>
          <p:cNvSpPr txBox="1"/>
          <p:nvPr/>
        </p:nvSpPr>
        <p:spPr>
          <a:xfrm>
            <a:off x="7556197" y="4329100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2EB3E6-DBE9-B307-CC1E-81AC01CECAC2}"/>
              </a:ext>
            </a:extLst>
          </p:cNvPr>
          <p:cNvSpPr txBox="1"/>
          <p:nvPr/>
        </p:nvSpPr>
        <p:spPr>
          <a:xfrm>
            <a:off x="7561006" y="4764052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80AAAA-5E28-9426-7A09-925509B05C5E}"/>
              </a:ext>
            </a:extLst>
          </p:cNvPr>
          <p:cNvSpPr txBox="1"/>
          <p:nvPr/>
        </p:nvSpPr>
        <p:spPr>
          <a:xfrm>
            <a:off x="7561807" y="5199003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" name="Action Button: Go Home 3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7EDB3BD-EAB3-8A42-AF66-81F7D48DBD62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Go Back or Previous 3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90146E9-60CB-8E3E-EE57-E559E747DFA4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Go Forward or Next 3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5B318CD-BA1C-0FCD-127B-B9D87939230E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5D28A0A-2818-BC51-956F-5E97F471158C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Action Button: Return 3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3113DD04-EC82-CC6F-3EF8-B231C3404DC9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BC3C33E-98AA-44BB-1C64-51B6757CEEAD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lank 3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7C7C1E30-6D84-CCC2-6FB7-F97E82C2BD8C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lank 3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7A2076AE-694E-5CF7-BA5F-C309D0599A40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4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Blank 4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CC55653A-D499-909E-4977-494316C3869A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42" name="Action Button: Blank 4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5C596D4-B409-7EDD-6C9C-A416ED13B784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2" name="Graphic 1" descr="Right pointing backhand index with solid fill">
            <a:extLst>
              <a:ext uri="{FF2B5EF4-FFF2-40B4-BE49-F238E27FC236}">
                <a16:creationId xmlns:a16="http://schemas.microsoft.com/office/drawing/2014/main" id="{0F9D7F95-56E9-0158-464F-CBB49900EC7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3881080">
            <a:off x="5750653" y="146715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2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Stream. Coloured SAR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12269"/>
            <a:ext cx="8352000" cy="475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6AFC0C-75CA-804B-0495-54988ECD5E14}"/>
              </a:ext>
            </a:extLst>
          </p:cNvPr>
          <p:cNvSpPr txBox="1"/>
          <p:nvPr/>
        </p:nvSpPr>
        <p:spPr>
          <a:xfrm>
            <a:off x="9444372" y="2681017"/>
            <a:ext cx="648375" cy="149596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none" lIns="36000" tIns="36000" rIns="36000" bIns="36000" rtlCol="0">
            <a:no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3F8B9-B89D-0FD2-9171-77DD5920D24C}"/>
              </a:ext>
            </a:extLst>
          </p:cNvPr>
          <p:cNvSpPr txBox="1"/>
          <p:nvPr/>
        </p:nvSpPr>
        <p:spPr>
          <a:xfrm>
            <a:off x="1379476" y="1521820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E75AC-2D87-A7C5-CFE4-57A4E3C253D2}"/>
              </a:ext>
            </a:extLst>
          </p:cNvPr>
          <p:cNvSpPr txBox="1"/>
          <p:nvPr/>
        </p:nvSpPr>
        <p:spPr>
          <a:xfrm>
            <a:off x="8315970" y="1516809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B2F683F5-FA4A-4236-8AEA-21E65300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3982486"/>
            <a:ext cx="1866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D82BE9C7-73D8-543D-F85B-EE4A8955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162" y="4000113"/>
            <a:ext cx="1503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525AB8A-DC3E-11D5-62D0-E8F2D5B411FC}"/>
              </a:ext>
            </a:extLst>
          </p:cNvPr>
          <p:cNvGrpSpPr/>
          <p:nvPr/>
        </p:nvGrpSpPr>
        <p:grpSpPr>
          <a:xfrm>
            <a:off x="4436990" y="4386318"/>
            <a:ext cx="1828580" cy="758704"/>
            <a:chOff x="4436990" y="4386318"/>
            <a:chExt cx="1828580" cy="75870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75B6C66-7738-1B27-99E9-51669DD9ABC8}"/>
                </a:ext>
              </a:extLst>
            </p:cNvPr>
            <p:cNvSpPr/>
            <p:nvPr/>
          </p:nvSpPr>
          <p:spPr>
            <a:xfrm rot="1020000">
              <a:off x="5481114" y="4386318"/>
              <a:ext cx="784456" cy="413831"/>
            </a:xfrm>
            <a:custGeom>
              <a:avLst/>
              <a:gdLst>
                <a:gd name="connsiteX0" fmla="*/ 377628 w 379157"/>
                <a:gd name="connsiteY0" fmla="*/ 61746 h 200020"/>
                <a:gd name="connsiteX1" fmla="*/ 333044 w 379157"/>
                <a:gd name="connsiteY1" fmla="*/ 37546 h 200020"/>
                <a:gd name="connsiteX2" fmla="*/ 332861 w 379157"/>
                <a:gd name="connsiteY2" fmla="*/ 37600 h 200020"/>
                <a:gd name="connsiteX3" fmla="*/ 332861 w 379157"/>
                <a:gd name="connsiteY3" fmla="*/ 37600 h 200020"/>
                <a:gd name="connsiteX4" fmla="*/ 260128 w 379157"/>
                <a:gd name="connsiteY4" fmla="*/ 59317 h 200020"/>
                <a:gd name="connsiteX5" fmla="*/ 247936 w 379157"/>
                <a:gd name="connsiteY5" fmla="*/ 19141 h 200020"/>
                <a:gd name="connsiteX6" fmla="*/ 214318 w 379157"/>
                <a:gd name="connsiteY6" fmla="*/ 1167 h 200020"/>
                <a:gd name="connsiteX7" fmla="*/ 210941 w 379157"/>
                <a:gd name="connsiteY7" fmla="*/ 2444 h 200020"/>
                <a:gd name="connsiteX8" fmla="*/ 196729 w 379157"/>
                <a:gd name="connsiteY8" fmla="*/ 36019 h 200020"/>
                <a:gd name="connsiteX9" fmla="*/ 208474 w 379157"/>
                <a:gd name="connsiteY9" fmla="*/ 74757 h 200020"/>
                <a:gd name="connsiteX10" fmla="*/ 205740 w 379157"/>
                <a:gd name="connsiteY10" fmla="*/ 75577 h 200020"/>
                <a:gd name="connsiteX11" fmla="*/ 205740 w 379157"/>
                <a:gd name="connsiteY11" fmla="*/ 75577 h 200020"/>
                <a:gd name="connsiteX12" fmla="*/ 24613 w 379157"/>
                <a:gd name="connsiteY12" fmla="*/ 129717 h 200020"/>
                <a:gd name="connsiteX13" fmla="*/ 0 w 379157"/>
                <a:gd name="connsiteY13" fmla="*/ 137060 h 200020"/>
                <a:gd name="connsiteX14" fmla="*/ 17335 w 379157"/>
                <a:gd name="connsiteY14" fmla="*/ 151767 h 200020"/>
                <a:gd name="connsiteX15" fmla="*/ 30061 w 379157"/>
                <a:gd name="connsiteY15" fmla="*/ 147957 h 200020"/>
                <a:gd name="connsiteX16" fmla="*/ 213941 w 379157"/>
                <a:gd name="connsiteY16" fmla="*/ 93017 h 200020"/>
                <a:gd name="connsiteX17" fmla="*/ 232258 w 379157"/>
                <a:gd name="connsiteY17" fmla="*/ 87540 h 200020"/>
                <a:gd name="connsiteX18" fmla="*/ 232258 w 379157"/>
                <a:gd name="connsiteY18" fmla="*/ 87540 h 200020"/>
                <a:gd name="connsiteX19" fmla="*/ 247440 w 379157"/>
                <a:gd name="connsiteY19" fmla="*/ 83006 h 200020"/>
                <a:gd name="connsiteX20" fmla="*/ 247440 w 379157"/>
                <a:gd name="connsiteY20" fmla="*/ 83006 h 200020"/>
                <a:gd name="connsiteX21" fmla="*/ 265614 w 379157"/>
                <a:gd name="connsiteY21" fmla="*/ 77577 h 200020"/>
                <a:gd name="connsiteX22" fmla="*/ 338347 w 379157"/>
                <a:gd name="connsiteY22" fmla="*/ 55850 h 200020"/>
                <a:gd name="connsiteX23" fmla="*/ 359251 w 379157"/>
                <a:gd name="connsiteY23" fmla="*/ 67456 h 200020"/>
                <a:gd name="connsiteX24" fmla="*/ 348063 w 379157"/>
                <a:gd name="connsiteY24" fmla="*/ 88235 h 200020"/>
                <a:gd name="connsiteX25" fmla="*/ 54693 w 379157"/>
                <a:gd name="connsiteY25" fmla="*/ 175865 h 200020"/>
                <a:gd name="connsiteX26" fmla="*/ 33099 w 379157"/>
                <a:gd name="connsiteY26" fmla="*/ 182314 h 200020"/>
                <a:gd name="connsiteX27" fmla="*/ 40510 w 379157"/>
                <a:gd name="connsiteY27" fmla="*/ 200021 h 200020"/>
                <a:gd name="connsiteX28" fmla="*/ 60179 w 379157"/>
                <a:gd name="connsiteY28" fmla="*/ 194144 h 200020"/>
                <a:gd name="connsiteX29" fmla="*/ 353549 w 379157"/>
                <a:gd name="connsiteY29" fmla="*/ 106514 h 200020"/>
                <a:gd name="connsiteX30" fmla="*/ 377628 w 379157"/>
                <a:gd name="connsiteY30" fmla="*/ 61746 h 200020"/>
                <a:gd name="connsiteX31" fmla="*/ 226705 w 379157"/>
                <a:gd name="connsiteY31" fmla="*/ 69242 h 200020"/>
                <a:gd name="connsiteX32" fmla="*/ 214589 w 379157"/>
                <a:gd name="connsiteY32" fmla="*/ 29237 h 200020"/>
                <a:gd name="connsiteX33" fmla="*/ 219834 w 379157"/>
                <a:gd name="connsiteY33" fmla="*/ 19379 h 200020"/>
                <a:gd name="connsiteX34" fmla="*/ 219866 w 379157"/>
                <a:gd name="connsiteY34" fmla="*/ 19369 h 200020"/>
                <a:gd name="connsiteX35" fmla="*/ 222180 w 379157"/>
                <a:gd name="connsiteY35" fmla="*/ 19046 h 200020"/>
                <a:gd name="connsiteX36" fmla="*/ 229743 w 379157"/>
                <a:gd name="connsiteY36" fmla="*/ 24675 h 200020"/>
                <a:gd name="connsiteX37" fmla="*/ 241906 w 379157"/>
                <a:gd name="connsiteY37" fmla="*/ 64766 h 200020"/>
                <a:gd name="connsiteX38" fmla="*/ 226733 w 379157"/>
                <a:gd name="connsiteY38" fmla="*/ 69300 h 20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79157" h="200020">
                  <a:moveTo>
                    <a:pt x="377628" y="61746"/>
                  </a:moveTo>
                  <a:cubicBezTo>
                    <a:pt x="371999" y="42751"/>
                    <a:pt x="352037" y="31917"/>
                    <a:pt x="333044" y="37546"/>
                  </a:cubicBezTo>
                  <a:cubicBezTo>
                    <a:pt x="332983" y="37564"/>
                    <a:pt x="332922" y="37582"/>
                    <a:pt x="332861" y="37600"/>
                  </a:cubicBezTo>
                  <a:lnTo>
                    <a:pt x="332861" y="37600"/>
                  </a:lnTo>
                  <a:lnTo>
                    <a:pt x="260128" y="59317"/>
                  </a:lnTo>
                  <a:lnTo>
                    <a:pt x="247936" y="19141"/>
                  </a:lnTo>
                  <a:cubicBezTo>
                    <a:pt x="243616" y="4894"/>
                    <a:pt x="228565" y="-3153"/>
                    <a:pt x="214318" y="1167"/>
                  </a:cubicBezTo>
                  <a:cubicBezTo>
                    <a:pt x="213165" y="1517"/>
                    <a:pt x="212037" y="1943"/>
                    <a:pt x="210941" y="2444"/>
                  </a:cubicBezTo>
                  <a:cubicBezTo>
                    <a:pt x="198515" y="8546"/>
                    <a:pt x="192460" y="22851"/>
                    <a:pt x="196729" y="36019"/>
                  </a:cubicBezTo>
                  <a:lnTo>
                    <a:pt x="208474" y="74757"/>
                  </a:lnTo>
                  <a:lnTo>
                    <a:pt x="205740" y="75577"/>
                  </a:lnTo>
                  <a:lnTo>
                    <a:pt x="205740" y="75577"/>
                  </a:lnTo>
                  <a:lnTo>
                    <a:pt x="24613" y="129717"/>
                  </a:lnTo>
                  <a:lnTo>
                    <a:pt x="0" y="137060"/>
                  </a:lnTo>
                  <a:cubicBezTo>
                    <a:pt x="6592" y="140913"/>
                    <a:pt x="12460" y="145891"/>
                    <a:pt x="17335" y="151767"/>
                  </a:cubicBezTo>
                  <a:lnTo>
                    <a:pt x="30061" y="147957"/>
                  </a:lnTo>
                  <a:lnTo>
                    <a:pt x="213941" y="93017"/>
                  </a:lnTo>
                  <a:lnTo>
                    <a:pt x="232258" y="87540"/>
                  </a:lnTo>
                  <a:lnTo>
                    <a:pt x="232258" y="87540"/>
                  </a:lnTo>
                  <a:lnTo>
                    <a:pt x="247440" y="83006"/>
                  </a:lnTo>
                  <a:lnTo>
                    <a:pt x="247440" y="83006"/>
                  </a:lnTo>
                  <a:lnTo>
                    <a:pt x="265614" y="77577"/>
                  </a:lnTo>
                  <a:lnTo>
                    <a:pt x="338347" y="55850"/>
                  </a:lnTo>
                  <a:cubicBezTo>
                    <a:pt x="347324" y="53283"/>
                    <a:pt x="356684" y="58479"/>
                    <a:pt x="359251" y="67456"/>
                  </a:cubicBezTo>
                  <a:cubicBezTo>
                    <a:pt x="361772" y="76271"/>
                    <a:pt x="356808" y="85488"/>
                    <a:pt x="348063" y="88235"/>
                  </a:cubicBezTo>
                  <a:lnTo>
                    <a:pt x="54693" y="175865"/>
                  </a:lnTo>
                  <a:lnTo>
                    <a:pt x="33099" y="182314"/>
                  </a:lnTo>
                  <a:lnTo>
                    <a:pt x="40510" y="200021"/>
                  </a:lnTo>
                  <a:lnTo>
                    <a:pt x="60179" y="194144"/>
                  </a:lnTo>
                  <a:lnTo>
                    <a:pt x="353549" y="106514"/>
                  </a:lnTo>
                  <a:cubicBezTo>
                    <a:pt x="372559" y="100800"/>
                    <a:pt x="383339" y="80757"/>
                    <a:pt x="377628" y="61746"/>
                  </a:cubicBezTo>
                  <a:close/>
                  <a:moveTo>
                    <a:pt x="226705" y="69242"/>
                  </a:moveTo>
                  <a:lnTo>
                    <a:pt x="214589" y="29237"/>
                  </a:lnTo>
                  <a:cubicBezTo>
                    <a:pt x="213315" y="25066"/>
                    <a:pt x="215663" y="20652"/>
                    <a:pt x="219834" y="19379"/>
                  </a:cubicBezTo>
                  <a:cubicBezTo>
                    <a:pt x="219845" y="19376"/>
                    <a:pt x="219855" y="19372"/>
                    <a:pt x="219866" y="19369"/>
                  </a:cubicBezTo>
                  <a:cubicBezTo>
                    <a:pt x="220616" y="19145"/>
                    <a:pt x="221396" y="19035"/>
                    <a:pt x="222180" y="19046"/>
                  </a:cubicBezTo>
                  <a:cubicBezTo>
                    <a:pt x="225661" y="19068"/>
                    <a:pt x="228723" y="21348"/>
                    <a:pt x="229743" y="24675"/>
                  </a:cubicBezTo>
                  <a:lnTo>
                    <a:pt x="241906" y="64766"/>
                  </a:lnTo>
                  <a:lnTo>
                    <a:pt x="226733" y="693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04A25D-8861-35AD-051B-CD97D104C209}"/>
                </a:ext>
              </a:extLst>
            </p:cNvPr>
            <p:cNvSpPr/>
            <p:nvPr/>
          </p:nvSpPr>
          <p:spPr>
            <a:xfrm rot="20580000" flipH="1">
              <a:off x="4436990" y="4386318"/>
              <a:ext cx="784456" cy="413831"/>
            </a:xfrm>
            <a:custGeom>
              <a:avLst/>
              <a:gdLst>
                <a:gd name="connsiteX0" fmla="*/ 377628 w 379157"/>
                <a:gd name="connsiteY0" fmla="*/ 61746 h 200020"/>
                <a:gd name="connsiteX1" fmla="*/ 333044 w 379157"/>
                <a:gd name="connsiteY1" fmla="*/ 37546 h 200020"/>
                <a:gd name="connsiteX2" fmla="*/ 332861 w 379157"/>
                <a:gd name="connsiteY2" fmla="*/ 37600 h 200020"/>
                <a:gd name="connsiteX3" fmla="*/ 332861 w 379157"/>
                <a:gd name="connsiteY3" fmla="*/ 37600 h 200020"/>
                <a:gd name="connsiteX4" fmla="*/ 260128 w 379157"/>
                <a:gd name="connsiteY4" fmla="*/ 59317 h 200020"/>
                <a:gd name="connsiteX5" fmla="*/ 247936 w 379157"/>
                <a:gd name="connsiteY5" fmla="*/ 19141 h 200020"/>
                <a:gd name="connsiteX6" fmla="*/ 214318 w 379157"/>
                <a:gd name="connsiteY6" fmla="*/ 1167 h 200020"/>
                <a:gd name="connsiteX7" fmla="*/ 210941 w 379157"/>
                <a:gd name="connsiteY7" fmla="*/ 2444 h 200020"/>
                <a:gd name="connsiteX8" fmla="*/ 196729 w 379157"/>
                <a:gd name="connsiteY8" fmla="*/ 36019 h 200020"/>
                <a:gd name="connsiteX9" fmla="*/ 208474 w 379157"/>
                <a:gd name="connsiteY9" fmla="*/ 74757 h 200020"/>
                <a:gd name="connsiteX10" fmla="*/ 205740 w 379157"/>
                <a:gd name="connsiteY10" fmla="*/ 75577 h 200020"/>
                <a:gd name="connsiteX11" fmla="*/ 205740 w 379157"/>
                <a:gd name="connsiteY11" fmla="*/ 75577 h 200020"/>
                <a:gd name="connsiteX12" fmla="*/ 24613 w 379157"/>
                <a:gd name="connsiteY12" fmla="*/ 129717 h 200020"/>
                <a:gd name="connsiteX13" fmla="*/ 0 w 379157"/>
                <a:gd name="connsiteY13" fmla="*/ 137060 h 200020"/>
                <a:gd name="connsiteX14" fmla="*/ 17335 w 379157"/>
                <a:gd name="connsiteY14" fmla="*/ 151767 h 200020"/>
                <a:gd name="connsiteX15" fmla="*/ 30061 w 379157"/>
                <a:gd name="connsiteY15" fmla="*/ 147957 h 200020"/>
                <a:gd name="connsiteX16" fmla="*/ 213941 w 379157"/>
                <a:gd name="connsiteY16" fmla="*/ 93017 h 200020"/>
                <a:gd name="connsiteX17" fmla="*/ 232258 w 379157"/>
                <a:gd name="connsiteY17" fmla="*/ 87540 h 200020"/>
                <a:gd name="connsiteX18" fmla="*/ 232258 w 379157"/>
                <a:gd name="connsiteY18" fmla="*/ 87540 h 200020"/>
                <a:gd name="connsiteX19" fmla="*/ 247440 w 379157"/>
                <a:gd name="connsiteY19" fmla="*/ 83006 h 200020"/>
                <a:gd name="connsiteX20" fmla="*/ 247440 w 379157"/>
                <a:gd name="connsiteY20" fmla="*/ 83006 h 200020"/>
                <a:gd name="connsiteX21" fmla="*/ 265614 w 379157"/>
                <a:gd name="connsiteY21" fmla="*/ 77577 h 200020"/>
                <a:gd name="connsiteX22" fmla="*/ 338347 w 379157"/>
                <a:gd name="connsiteY22" fmla="*/ 55850 h 200020"/>
                <a:gd name="connsiteX23" fmla="*/ 359251 w 379157"/>
                <a:gd name="connsiteY23" fmla="*/ 67456 h 200020"/>
                <a:gd name="connsiteX24" fmla="*/ 348063 w 379157"/>
                <a:gd name="connsiteY24" fmla="*/ 88235 h 200020"/>
                <a:gd name="connsiteX25" fmla="*/ 54693 w 379157"/>
                <a:gd name="connsiteY25" fmla="*/ 175865 h 200020"/>
                <a:gd name="connsiteX26" fmla="*/ 33099 w 379157"/>
                <a:gd name="connsiteY26" fmla="*/ 182314 h 200020"/>
                <a:gd name="connsiteX27" fmla="*/ 40510 w 379157"/>
                <a:gd name="connsiteY27" fmla="*/ 200021 h 200020"/>
                <a:gd name="connsiteX28" fmla="*/ 60179 w 379157"/>
                <a:gd name="connsiteY28" fmla="*/ 194144 h 200020"/>
                <a:gd name="connsiteX29" fmla="*/ 353549 w 379157"/>
                <a:gd name="connsiteY29" fmla="*/ 106514 h 200020"/>
                <a:gd name="connsiteX30" fmla="*/ 377628 w 379157"/>
                <a:gd name="connsiteY30" fmla="*/ 61746 h 200020"/>
                <a:gd name="connsiteX31" fmla="*/ 226705 w 379157"/>
                <a:gd name="connsiteY31" fmla="*/ 69242 h 200020"/>
                <a:gd name="connsiteX32" fmla="*/ 214589 w 379157"/>
                <a:gd name="connsiteY32" fmla="*/ 29237 h 200020"/>
                <a:gd name="connsiteX33" fmla="*/ 219834 w 379157"/>
                <a:gd name="connsiteY33" fmla="*/ 19379 h 200020"/>
                <a:gd name="connsiteX34" fmla="*/ 219866 w 379157"/>
                <a:gd name="connsiteY34" fmla="*/ 19369 h 200020"/>
                <a:gd name="connsiteX35" fmla="*/ 222180 w 379157"/>
                <a:gd name="connsiteY35" fmla="*/ 19046 h 200020"/>
                <a:gd name="connsiteX36" fmla="*/ 229743 w 379157"/>
                <a:gd name="connsiteY36" fmla="*/ 24675 h 200020"/>
                <a:gd name="connsiteX37" fmla="*/ 241906 w 379157"/>
                <a:gd name="connsiteY37" fmla="*/ 64766 h 200020"/>
                <a:gd name="connsiteX38" fmla="*/ 226733 w 379157"/>
                <a:gd name="connsiteY38" fmla="*/ 69300 h 20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79157" h="200020">
                  <a:moveTo>
                    <a:pt x="377628" y="61746"/>
                  </a:moveTo>
                  <a:cubicBezTo>
                    <a:pt x="371999" y="42751"/>
                    <a:pt x="352037" y="31917"/>
                    <a:pt x="333044" y="37546"/>
                  </a:cubicBezTo>
                  <a:cubicBezTo>
                    <a:pt x="332983" y="37564"/>
                    <a:pt x="332922" y="37582"/>
                    <a:pt x="332861" y="37600"/>
                  </a:cubicBezTo>
                  <a:lnTo>
                    <a:pt x="332861" y="37600"/>
                  </a:lnTo>
                  <a:lnTo>
                    <a:pt x="260128" y="59317"/>
                  </a:lnTo>
                  <a:lnTo>
                    <a:pt x="247936" y="19141"/>
                  </a:lnTo>
                  <a:cubicBezTo>
                    <a:pt x="243616" y="4894"/>
                    <a:pt x="228565" y="-3153"/>
                    <a:pt x="214318" y="1167"/>
                  </a:cubicBezTo>
                  <a:cubicBezTo>
                    <a:pt x="213165" y="1517"/>
                    <a:pt x="212037" y="1943"/>
                    <a:pt x="210941" y="2444"/>
                  </a:cubicBezTo>
                  <a:cubicBezTo>
                    <a:pt x="198515" y="8546"/>
                    <a:pt x="192460" y="22851"/>
                    <a:pt x="196729" y="36019"/>
                  </a:cubicBezTo>
                  <a:lnTo>
                    <a:pt x="208474" y="74757"/>
                  </a:lnTo>
                  <a:lnTo>
                    <a:pt x="205740" y="75577"/>
                  </a:lnTo>
                  <a:lnTo>
                    <a:pt x="205740" y="75577"/>
                  </a:lnTo>
                  <a:lnTo>
                    <a:pt x="24613" y="129717"/>
                  </a:lnTo>
                  <a:lnTo>
                    <a:pt x="0" y="137060"/>
                  </a:lnTo>
                  <a:cubicBezTo>
                    <a:pt x="6592" y="140913"/>
                    <a:pt x="12460" y="145891"/>
                    <a:pt x="17335" y="151767"/>
                  </a:cubicBezTo>
                  <a:lnTo>
                    <a:pt x="30061" y="147957"/>
                  </a:lnTo>
                  <a:lnTo>
                    <a:pt x="213941" y="93017"/>
                  </a:lnTo>
                  <a:lnTo>
                    <a:pt x="232258" y="87540"/>
                  </a:lnTo>
                  <a:lnTo>
                    <a:pt x="232258" y="87540"/>
                  </a:lnTo>
                  <a:lnTo>
                    <a:pt x="247440" y="83006"/>
                  </a:lnTo>
                  <a:lnTo>
                    <a:pt x="247440" y="83006"/>
                  </a:lnTo>
                  <a:lnTo>
                    <a:pt x="265614" y="77577"/>
                  </a:lnTo>
                  <a:lnTo>
                    <a:pt x="338347" y="55850"/>
                  </a:lnTo>
                  <a:cubicBezTo>
                    <a:pt x="347324" y="53283"/>
                    <a:pt x="356684" y="58479"/>
                    <a:pt x="359251" y="67456"/>
                  </a:cubicBezTo>
                  <a:cubicBezTo>
                    <a:pt x="361772" y="76271"/>
                    <a:pt x="356808" y="85488"/>
                    <a:pt x="348063" y="88235"/>
                  </a:cubicBezTo>
                  <a:lnTo>
                    <a:pt x="54693" y="175865"/>
                  </a:lnTo>
                  <a:lnTo>
                    <a:pt x="33099" y="182314"/>
                  </a:lnTo>
                  <a:lnTo>
                    <a:pt x="40510" y="200021"/>
                  </a:lnTo>
                  <a:lnTo>
                    <a:pt x="60179" y="194144"/>
                  </a:lnTo>
                  <a:lnTo>
                    <a:pt x="353549" y="106514"/>
                  </a:lnTo>
                  <a:cubicBezTo>
                    <a:pt x="372559" y="100800"/>
                    <a:pt x="383339" y="80757"/>
                    <a:pt x="377628" y="61746"/>
                  </a:cubicBezTo>
                  <a:close/>
                  <a:moveTo>
                    <a:pt x="226705" y="69242"/>
                  </a:moveTo>
                  <a:lnTo>
                    <a:pt x="214589" y="29237"/>
                  </a:lnTo>
                  <a:cubicBezTo>
                    <a:pt x="213315" y="25066"/>
                    <a:pt x="215663" y="20652"/>
                    <a:pt x="219834" y="19379"/>
                  </a:cubicBezTo>
                  <a:cubicBezTo>
                    <a:pt x="219845" y="19376"/>
                    <a:pt x="219855" y="19372"/>
                    <a:pt x="219866" y="19369"/>
                  </a:cubicBezTo>
                  <a:cubicBezTo>
                    <a:pt x="220616" y="19145"/>
                    <a:pt x="221396" y="19035"/>
                    <a:pt x="222180" y="19046"/>
                  </a:cubicBezTo>
                  <a:cubicBezTo>
                    <a:pt x="225661" y="19068"/>
                    <a:pt x="228723" y="21348"/>
                    <a:pt x="229743" y="24675"/>
                  </a:cubicBezTo>
                  <a:lnTo>
                    <a:pt x="241906" y="64766"/>
                  </a:lnTo>
                  <a:lnTo>
                    <a:pt x="226733" y="693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D9E56CB-E690-70CF-3638-A293EBCE90F1}"/>
                </a:ext>
              </a:extLst>
            </p:cNvPr>
            <p:cNvSpPr/>
            <p:nvPr/>
          </p:nvSpPr>
          <p:spPr>
            <a:xfrm>
              <a:off x="5023361" y="4514407"/>
              <a:ext cx="655838" cy="630615"/>
            </a:xfrm>
            <a:custGeom>
              <a:avLst/>
              <a:gdLst>
                <a:gd name="connsiteX0" fmla="*/ 158572 w 316991"/>
                <a:gd name="connsiteY0" fmla="*/ 0 h 304800"/>
                <a:gd name="connsiteX1" fmla="*/ 158420 w 316991"/>
                <a:gd name="connsiteY1" fmla="*/ 0 h 304800"/>
                <a:gd name="connsiteX2" fmla="*/ 114891 w 316991"/>
                <a:gd name="connsiteY2" fmla="*/ 29061 h 304800"/>
                <a:gd name="connsiteX3" fmla="*/ 0 w 316991"/>
                <a:gd name="connsiteY3" fmla="*/ 304800 h 304800"/>
                <a:gd name="connsiteX4" fmla="*/ 82553 w 316991"/>
                <a:gd name="connsiteY4" fmla="*/ 304800 h 304800"/>
                <a:gd name="connsiteX5" fmla="*/ 158410 w 316991"/>
                <a:gd name="connsiteY5" fmla="*/ 122758 h 304800"/>
                <a:gd name="connsiteX6" fmla="*/ 158582 w 316991"/>
                <a:gd name="connsiteY6" fmla="*/ 122758 h 304800"/>
                <a:gd name="connsiteX7" fmla="*/ 234439 w 316991"/>
                <a:gd name="connsiteY7" fmla="*/ 304800 h 304800"/>
                <a:gd name="connsiteX8" fmla="*/ 316992 w 316991"/>
                <a:gd name="connsiteY8" fmla="*/ 304800 h 304800"/>
                <a:gd name="connsiteX9" fmla="*/ 202101 w 316991"/>
                <a:gd name="connsiteY9" fmla="*/ 29080 h 304800"/>
                <a:gd name="connsiteX10" fmla="*/ 158572 w 316991"/>
                <a:gd name="connsiteY10" fmla="*/ 0 h 304800"/>
                <a:gd name="connsiteX11" fmla="*/ 247155 w 316991"/>
                <a:gd name="connsiteY11" fmla="*/ 285750 h 304800"/>
                <a:gd name="connsiteX12" fmla="*/ 176098 w 316991"/>
                <a:gd name="connsiteY12" fmla="*/ 115252 h 304800"/>
                <a:gd name="connsiteX13" fmla="*/ 151185 w 316991"/>
                <a:gd name="connsiteY13" fmla="*/ 105000 h 304800"/>
                <a:gd name="connsiteX14" fmla="*/ 140932 w 316991"/>
                <a:gd name="connsiteY14" fmla="*/ 115252 h 304800"/>
                <a:gd name="connsiteX15" fmla="*/ 69875 w 316991"/>
                <a:gd name="connsiteY15" fmla="*/ 285750 h 304800"/>
                <a:gd name="connsiteX16" fmla="*/ 28575 w 316991"/>
                <a:gd name="connsiteY16" fmla="*/ 285750 h 304800"/>
                <a:gd name="connsiteX17" fmla="*/ 132483 w 316991"/>
                <a:gd name="connsiteY17" fmla="*/ 36366 h 304800"/>
                <a:gd name="connsiteX18" fmla="*/ 169363 w 316991"/>
                <a:gd name="connsiteY18" fmla="*/ 21211 h 304800"/>
                <a:gd name="connsiteX19" fmla="*/ 184518 w 316991"/>
                <a:gd name="connsiteY19" fmla="*/ 36366 h 304800"/>
                <a:gd name="connsiteX20" fmla="*/ 288417 w 316991"/>
                <a:gd name="connsiteY20" fmla="*/ 2857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991" h="304800">
                  <a:moveTo>
                    <a:pt x="158572" y="0"/>
                  </a:moveTo>
                  <a:lnTo>
                    <a:pt x="158420" y="0"/>
                  </a:lnTo>
                  <a:cubicBezTo>
                    <a:pt x="139371" y="0"/>
                    <a:pt x="122194" y="11467"/>
                    <a:pt x="114891" y="29061"/>
                  </a:cubicBezTo>
                  <a:lnTo>
                    <a:pt x="0" y="304800"/>
                  </a:lnTo>
                  <a:lnTo>
                    <a:pt x="82553" y="304800"/>
                  </a:lnTo>
                  <a:lnTo>
                    <a:pt x="158410" y="122758"/>
                  </a:lnTo>
                  <a:cubicBezTo>
                    <a:pt x="158458" y="122644"/>
                    <a:pt x="158534" y="122644"/>
                    <a:pt x="158582" y="122758"/>
                  </a:cubicBezTo>
                  <a:lnTo>
                    <a:pt x="234439" y="304800"/>
                  </a:lnTo>
                  <a:lnTo>
                    <a:pt x="316992" y="304800"/>
                  </a:lnTo>
                  <a:lnTo>
                    <a:pt x="202101" y="29080"/>
                  </a:lnTo>
                  <a:cubicBezTo>
                    <a:pt x="194804" y="11479"/>
                    <a:pt x="177626" y="3"/>
                    <a:pt x="158572" y="0"/>
                  </a:cubicBezTo>
                  <a:close/>
                  <a:moveTo>
                    <a:pt x="247155" y="285750"/>
                  </a:moveTo>
                  <a:lnTo>
                    <a:pt x="176098" y="115252"/>
                  </a:lnTo>
                  <a:cubicBezTo>
                    <a:pt x="172050" y="105542"/>
                    <a:pt x="160895" y="100952"/>
                    <a:pt x="151185" y="105000"/>
                  </a:cubicBezTo>
                  <a:cubicBezTo>
                    <a:pt x="146549" y="106932"/>
                    <a:pt x="142865" y="110617"/>
                    <a:pt x="140932" y="115252"/>
                  </a:cubicBezTo>
                  <a:lnTo>
                    <a:pt x="69875" y="285750"/>
                  </a:lnTo>
                  <a:lnTo>
                    <a:pt x="28575" y="285750"/>
                  </a:lnTo>
                  <a:lnTo>
                    <a:pt x="132483" y="36366"/>
                  </a:lnTo>
                  <a:cubicBezTo>
                    <a:pt x="138482" y="21997"/>
                    <a:pt x="154994" y="15212"/>
                    <a:pt x="169363" y="21211"/>
                  </a:cubicBezTo>
                  <a:cubicBezTo>
                    <a:pt x="176213" y="24071"/>
                    <a:pt x="181659" y="29517"/>
                    <a:pt x="184518" y="36366"/>
                  </a:cubicBezTo>
                  <a:lnTo>
                    <a:pt x="288417" y="2857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0EEF69E-3A0C-846B-B6BE-B9859A7DD69B}"/>
                </a:ext>
              </a:extLst>
            </p:cNvPr>
            <p:cNvSpPr/>
            <p:nvPr/>
          </p:nvSpPr>
          <p:spPr>
            <a:xfrm>
              <a:off x="5311867" y="4593234"/>
              <a:ext cx="78827" cy="78827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A1D9C23-B8FE-16ED-C3D8-4E4B0FD7C807}"/>
              </a:ext>
            </a:extLst>
          </p:cNvPr>
          <p:cNvGrpSpPr/>
          <p:nvPr/>
        </p:nvGrpSpPr>
        <p:grpSpPr>
          <a:xfrm>
            <a:off x="6673241" y="271759"/>
            <a:ext cx="1464329" cy="1008000"/>
            <a:chOff x="6434910" y="2028805"/>
            <a:chExt cx="1464329" cy="100800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9ED94F4-A583-A646-D59C-CA4AC149408F}"/>
                </a:ext>
              </a:extLst>
            </p:cNvPr>
            <p:cNvGrpSpPr/>
            <p:nvPr/>
          </p:nvGrpSpPr>
          <p:grpSpPr>
            <a:xfrm>
              <a:off x="6434910" y="2028805"/>
              <a:ext cx="1464329" cy="1008000"/>
              <a:chOff x="6434910" y="2028805"/>
              <a:chExt cx="1464329" cy="1008000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E9EB8E6-670E-B8E1-96B2-A65E95455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4910" y="2603880"/>
                <a:ext cx="71766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8112768-D2D3-6039-5802-47C61A6DFF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260000">
                <a:off x="7084588" y="2311942"/>
                <a:ext cx="589576" cy="5838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996000"/>
                </a:solidFill>
              </a:ln>
              <a:scene3d>
                <a:camera prst="isometricOffAxis1Top">
                  <a:rot lat="15600000" lon="10200000" rev="14400000"/>
                </a:camera>
                <a:lightRig rig="morning" dir="t"/>
              </a:scene3d>
              <a:sp3d contourW="6350" prstMaterial="matte">
                <a:bevelT w="419100" h="749300" prst="angle"/>
                <a:extrusionClr>
                  <a:srgbClr val="FF0000"/>
                </a:extrusionClr>
                <a:contourClr>
                  <a:srgbClr val="FF0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DDB3CB78-9BD6-02D3-1D32-F147193D10B3}"/>
                  </a:ext>
                </a:extLst>
              </p:cNvPr>
              <p:cNvSpPr/>
              <p:nvPr/>
            </p:nvSpPr>
            <p:spPr>
              <a:xfrm>
                <a:off x="6993177" y="2028805"/>
                <a:ext cx="288000" cy="1008000"/>
              </a:xfrm>
              <a:prstGeom prst="cube">
                <a:avLst>
                  <a:gd name="adj" fmla="val 91225"/>
                </a:avLst>
              </a:prstGeom>
              <a:solidFill>
                <a:srgbClr val="099421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1F7E6B9-7009-9967-070D-E95165494E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260000">
                <a:off x="6656898" y="2307941"/>
                <a:ext cx="589576" cy="583877"/>
              </a:xfrm>
              <a:prstGeom prst="ellipse">
                <a:avLst/>
              </a:prstGeom>
              <a:solidFill>
                <a:srgbClr val="2878FF"/>
              </a:solidFill>
              <a:ln>
                <a:solidFill>
                  <a:srgbClr val="2878FF"/>
                </a:solidFill>
              </a:ln>
              <a:scene3d>
                <a:camera prst="isometricOffAxis1Top">
                  <a:rot lat="15600000" lon="21000000" rev="14400000"/>
                </a:camera>
                <a:lightRig rig="threePt" dir="t"/>
              </a:scene3d>
              <a:sp3d prstMaterial="powder">
                <a:bevelT w="419100" h="749300" prst="angle"/>
                <a:contourClr>
                  <a:srgbClr val="00B0F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CCA63DA-BE5D-1CB5-B6E2-29AEBD5E5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1574" y="2603880"/>
                <a:ext cx="717665" cy="0"/>
              </a:xfrm>
              <a:prstGeom prst="line">
                <a:avLst/>
              </a:prstGeom>
              <a:ln w="25400">
                <a:solidFill>
                  <a:srgbClr val="2878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E44E9EBA-2117-F893-375A-173BAC29DC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45916" y="2169216"/>
                <a:ext cx="956284" cy="377536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083256E-0206-8AFD-588C-B96D9FF6D54D}"/>
                </a:ext>
              </a:extLst>
            </p:cNvPr>
            <p:cNvSpPr txBox="1"/>
            <p:nvPr/>
          </p:nvSpPr>
          <p:spPr>
            <a:xfrm>
              <a:off x="6620953" y="2671131"/>
              <a:ext cx="63935" cy="129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4063B23-7D0F-B875-B155-C37F76B1BD99}"/>
                </a:ext>
              </a:extLst>
            </p:cNvPr>
            <p:cNvSpPr txBox="1"/>
            <p:nvPr/>
          </p:nvSpPr>
          <p:spPr>
            <a:xfrm>
              <a:off x="7034556" y="2753055"/>
              <a:ext cx="63935" cy="129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A7580F2-E216-417A-95A5-C6816097B623}"/>
                </a:ext>
              </a:extLst>
            </p:cNvPr>
            <p:cNvSpPr txBox="1"/>
            <p:nvPr/>
          </p:nvSpPr>
          <p:spPr>
            <a:xfrm>
              <a:off x="7552563" y="2674262"/>
              <a:ext cx="63935" cy="129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A48891FD-3C9C-BAFF-E5DF-41AEC865B50B}"/>
              </a:ext>
            </a:extLst>
          </p:cNvPr>
          <p:cNvSpPr txBox="1"/>
          <p:nvPr/>
        </p:nvSpPr>
        <p:spPr>
          <a:xfrm>
            <a:off x="4742109" y="5846400"/>
            <a:ext cx="1088609" cy="24622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77AF3343-DF8F-05B4-7889-0378851F537F}"/>
              </a:ext>
            </a:extLst>
          </p:cNvPr>
          <p:cNvCxnSpPr>
            <a:cxnSpLocks/>
          </p:cNvCxnSpPr>
          <p:nvPr/>
        </p:nvCxnSpPr>
        <p:spPr>
          <a:xfrm>
            <a:off x="1344480" y="5805264"/>
            <a:ext cx="7883868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5EFC70C-87F8-191D-FF8B-20A7766DBFE8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4329E1C-58F1-D0CF-402D-FB8E6FCB7C41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A690E54-4F1D-26EF-06BF-790CAE0A36E7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Blank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F4ED78-3307-A176-1977-6AA5873D7C8C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Action Button: Return 1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401903C-1647-B952-86C8-25856AFE75CC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A6390F1-30C7-7393-29B9-EBBCE40477ED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9F95C15-3C0A-77B5-58CB-980970DD0D18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2BE9BA9-A340-F3CD-D055-57761ED4FBAF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6064643-5CCC-1EAE-F345-5B708C66B36B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2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C953AEA9-486E-1432-65CE-20FDCFB632BA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1256524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 Ice Stream (English Coast), along-flow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0CBF8B-BCE8-8EB0-FC6F-A2F83692C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98" y="2773716"/>
            <a:ext cx="7887614" cy="1459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17AC0-43B0-5A87-8A00-B15468580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68"/>
          <a:stretch/>
        </p:blipFill>
        <p:spPr>
          <a:xfrm>
            <a:off x="431998" y="4293095"/>
            <a:ext cx="7887614" cy="1906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732D8-8533-1AB2-A18F-9513D67C0F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98" y="1162148"/>
            <a:ext cx="7887614" cy="1556694"/>
          </a:xfrm>
          <a:prstGeom prst="rect">
            <a:avLst/>
          </a:prstGeom>
          <a:ln>
            <a:noFill/>
          </a:ln>
        </p:spPr>
      </p:pic>
      <p:sp>
        <p:nvSpPr>
          <p:cNvPr id="10" name="TextBox 105">
            <a:extLst>
              <a:ext uri="{FF2B5EF4-FFF2-40B4-BE49-F238E27FC236}">
                <a16:creationId xmlns:a16="http://schemas.microsoft.com/office/drawing/2014/main" id="{71436A81-9A58-FE7D-6E07-2B1FB8DDE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244" y="2225264"/>
            <a:ext cx="2052228" cy="28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Clear separation: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ice surface (green or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teal&amp;green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≈ horizontal flat surface)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shallow crevasses (white ≈ corner reflectors)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2DE137-D599-327A-C601-B8144C815B14}"/>
              </a:ext>
            </a:extLst>
          </p:cNvPr>
          <p:cNvSpPr txBox="1"/>
          <p:nvPr/>
        </p:nvSpPr>
        <p:spPr>
          <a:xfrm>
            <a:off x="7755391" y="3002335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4379D-120F-A89B-6A50-EA8AD9423B98}"/>
              </a:ext>
            </a:extLst>
          </p:cNvPr>
          <p:cNvSpPr txBox="1"/>
          <p:nvPr/>
        </p:nvSpPr>
        <p:spPr>
          <a:xfrm>
            <a:off x="7756994" y="3411268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C2B45-D529-2C7A-24FB-3162B8FE7F49}"/>
              </a:ext>
            </a:extLst>
          </p:cNvPr>
          <p:cNvSpPr txBox="1"/>
          <p:nvPr/>
        </p:nvSpPr>
        <p:spPr>
          <a:xfrm>
            <a:off x="7757795" y="3881953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6D743C-1D43-40DA-6DE7-139D71E74BB4}"/>
              </a:ext>
            </a:extLst>
          </p:cNvPr>
          <p:cNvSpPr txBox="1"/>
          <p:nvPr/>
        </p:nvSpPr>
        <p:spPr>
          <a:xfrm>
            <a:off x="7752184" y="4473116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C0035-097F-7344-F95E-35D5DD46F336}"/>
              </a:ext>
            </a:extLst>
          </p:cNvPr>
          <p:cNvSpPr txBox="1"/>
          <p:nvPr/>
        </p:nvSpPr>
        <p:spPr>
          <a:xfrm>
            <a:off x="7756993" y="4908068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380EC8-5A1B-BE09-EEDC-A20416BECF61}"/>
              </a:ext>
            </a:extLst>
          </p:cNvPr>
          <p:cNvSpPr txBox="1"/>
          <p:nvPr/>
        </p:nvSpPr>
        <p:spPr>
          <a:xfrm>
            <a:off x="7757794" y="5343019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Action Button: Go Home 2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B2A303C-B041-7D5D-3176-D592BF81C63B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Go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3AA3448-35BF-4D29-9CB1-F9EDAC183EF0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Go Forward or Next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2793E69-D675-B32B-2DEE-E40C55D1F74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Blank 2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8447F75-EC05-88B3-1B18-6616F9BCF049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Action Button: Return 2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242E6FED-4483-8751-B0BB-928DB62BA35A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D16195B-DD9F-0356-6FEB-E675E439974A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lank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D279835-234B-4BFD-59D7-5F12E03E6969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Blank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B082926-FE36-6F8E-705B-528464E15451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ction Button: Blank 28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68DE3EA7-1EF7-C8C9-6BBC-0D9EF9CBA06A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0" name="Action Button: Blank 2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4484DC1-1E25-0B74-6446-F9656CA9E8B6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432862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Stream, across-flow, grounded ice and margin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F5F526-89C2-08C2-95AA-6FF7C62DA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4356000"/>
            <a:ext cx="6720840" cy="201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1EB1C4-A0AD-485B-B8F6-A09AA129D8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1008000"/>
            <a:ext cx="6720840" cy="1739934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F08A7E8D-7FC8-8B57-1DE7-7ACF6C164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48" y="2747326"/>
            <a:ext cx="6720840" cy="1609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5281E-5001-18FB-18BA-B5A1DC994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05" y="1061752"/>
            <a:ext cx="2069212" cy="1470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105">
            <a:extLst>
              <a:ext uri="{FF2B5EF4-FFF2-40B4-BE49-F238E27FC236}">
                <a16:creationId xmlns:a16="http://schemas.microsoft.com/office/drawing/2014/main" id="{1CE0012A-559D-D54E-6A86-50852B70E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457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4" name="TextBox 105">
            <a:extLst>
              <a:ext uri="{FF2B5EF4-FFF2-40B4-BE49-F238E27FC236}">
                <a16:creationId xmlns:a16="http://schemas.microsoft.com/office/drawing/2014/main" id="{35A95834-171C-A8BF-2B3E-CA346A822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39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8C57A-719F-2048-A257-71477746C57F}"/>
              </a:ext>
            </a:extLst>
          </p:cNvPr>
          <p:cNvSpPr txBox="1"/>
          <p:nvPr/>
        </p:nvSpPr>
        <p:spPr>
          <a:xfrm>
            <a:off x="9015587" y="136679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0CB26-30DE-E75D-843C-8809CB5AE325}"/>
              </a:ext>
            </a:extLst>
          </p:cNvPr>
          <p:cNvSpPr txBox="1"/>
          <p:nvPr/>
        </p:nvSpPr>
        <p:spPr>
          <a:xfrm>
            <a:off x="8368405" y="2315418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2E4E919-8939-B429-B9C6-094774063EE4}"/>
              </a:ext>
            </a:extLst>
          </p:cNvPr>
          <p:cNvSpPr txBox="1">
            <a:spLocks noChangeArrowheads="1"/>
          </p:cNvSpPr>
          <p:nvPr/>
        </p:nvSpPr>
        <p:spPr bwMode="auto">
          <a:xfrm rot="2003289">
            <a:off x="9255927" y="1638828"/>
            <a:ext cx="74539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Ice Stream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0ED27C6-F42F-C92C-8903-84391B07F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727" y="1108348"/>
            <a:ext cx="7133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Filchner</a:t>
            </a:r>
            <a:b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Ice Shelf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16BC5B-29A2-E8A1-2A20-EF6EDEDB75FB}"/>
              </a:ext>
            </a:extLst>
          </p:cNvPr>
          <p:cNvSpPr txBox="1"/>
          <p:nvPr/>
        </p:nvSpPr>
        <p:spPr>
          <a:xfrm>
            <a:off x="1271464" y="1341698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438C53-45FA-81C2-040C-7184E3A64EB8}"/>
              </a:ext>
            </a:extLst>
          </p:cNvPr>
          <p:cNvSpPr txBox="1"/>
          <p:nvPr/>
        </p:nvSpPr>
        <p:spPr>
          <a:xfrm>
            <a:off x="6628852" y="1341698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05">
            <a:extLst>
              <a:ext uri="{FF2B5EF4-FFF2-40B4-BE49-F238E27FC236}">
                <a16:creationId xmlns:a16="http://schemas.microsoft.com/office/drawing/2014/main" id="{98600CEE-1A8E-CC66-BEA7-9880611F7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172" y="3356992"/>
            <a:ext cx="262829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ice stream margin separates the two types of backscattering: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broad white/grey (unstructured)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narrow colourful (structured)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583CE-5F20-4811-03D1-18E62B081CA4}"/>
              </a:ext>
            </a:extLst>
          </p:cNvPr>
          <p:cNvSpPr txBox="1"/>
          <p:nvPr/>
        </p:nvSpPr>
        <p:spPr>
          <a:xfrm>
            <a:off x="6885685" y="2960948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81C73-70A8-CE8C-F778-1B475904B246}"/>
              </a:ext>
            </a:extLst>
          </p:cNvPr>
          <p:cNvSpPr txBox="1"/>
          <p:nvPr/>
        </p:nvSpPr>
        <p:spPr>
          <a:xfrm>
            <a:off x="6887288" y="3457455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E648B-0C25-5103-A3D3-D15CA7F5A345}"/>
              </a:ext>
            </a:extLst>
          </p:cNvPr>
          <p:cNvSpPr txBox="1"/>
          <p:nvPr/>
        </p:nvSpPr>
        <p:spPr>
          <a:xfrm>
            <a:off x="6888089" y="3953961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D357C-EA69-C646-96B0-03F5EB5E7BEF}"/>
              </a:ext>
            </a:extLst>
          </p:cNvPr>
          <p:cNvSpPr txBox="1"/>
          <p:nvPr/>
        </p:nvSpPr>
        <p:spPr>
          <a:xfrm>
            <a:off x="6892898" y="4550931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D8775C-FD6A-1010-6401-B8518626EE04}"/>
              </a:ext>
            </a:extLst>
          </p:cNvPr>
          <p:cNvSpPr txBox="1"/>
          <p:nvPr/>
        </p:nvSpPr>
        <p:spPr>
          <a:xfrm>
            <a:off x="6897707" y="5018983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EDFCD8-E401-F0BA-22D9-ED58FDDDC9B5}"/>
              </a:ext>
            </a:extLst>
          </p:cNvPr>
          <p:cNvSpPr txBox="1"/>
          <p:nvPr/>
        </p:nvSpPr>
        <p:spPr>
          <a:xfrm>
            <a:off x="6898508" y="5487035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Action Button: Go Hom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84D7152-B3BE-39C1-D768-F7A7BCF5CEEC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Go Back or Previous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2616C87-3E72-ED47-D709-FE0D5525FD81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Go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7A7FABA-1EC7-0FCC-8622-C320962EBAB3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42992F5-9EEB-1B24-0171-7D4FEA1EDD69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Action Button: Return 3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34F881C3-944C-BA58-F3B3-4721A8F2CF79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3B13B80-C644-36D7-91A5-519420527BD2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FA5185A-DFE1-FD10-2FC6-67D0CF6FAB7B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lank 36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B03B147-D092-177A-8064-0919C0397775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4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E5F850A4-40EC-ACA0-2668-379CBE30424E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9" name="Action Button: Blank 38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B9E34577-38A8-85BF-68D9-492CC0E1F484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40" name="Graphic 39" descr="Right pointing backhand index with solid fill">
            <a:extLst>
              <a:ext uri="{FF2B5EF4-FFF2-40B4-BE49-F238E27FC236}">
                <a16:creationId xmlns:a16="http://schemas.microsoft.com/office/drawing/2014/main" id="{19FEAD4D-F54D-ADE8-C2E4-D991EB0313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3881080">
            <a:off x="4957515" y="411229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Stream, across-flow, grounded ice and margin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F5F526-89C2-08C2-95AA-6FF7C62DA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4356000"/>
            <a:ext cx="6720840" cy="201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1EB1C4-A0AD-485B-B8F6-A09AA129D8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1008000"/>
            <a:ext cx="6720840" cy="1739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A7E8D-7FC8-8B57-1DE7-7ACF6C164C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48" y="2747326"/>
            <a:ext cx="6720840" cy="1609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B4522-C3F7-607B-3319-EB3A5E04E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05" y="1061752"/>
            <a:ext cx="2069212" cy="1470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105">
            <a:extLst>
              <a:ext uri="{FF2B5EF4-FFF2-40B4-BE49-F238E27FC236}">
                <a16:creationId xmlns:a16="http://schemas.microsoft.com/office/drawing/2014/main" id="{7470C113-ED74-B935-9E45-D0FD18C7E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457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4" name="TextBox 105">
            <a:extLst>
              <a:ext uri="{FF2B5EF4-FFF2-40B4-BE49-F238E27FC236}">
                <a16:creationId xmlns:a16="http://schemas.microsoft.com/office/drawing/2014/main" id="{723E40EA-495B-A40D-541D-6F0AA140C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39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A1D95B47-BB32-EABF-9325-FD1C8EFA5947}"/>
              </a:ext>
            </a:extLst>
          </p:cNvPr>
          <p:cNvSpPr txBox="1">
            <a:spLocks noChangeArrowheads="1"/>
          </p:cNvSpPr>
          <p:nvPr/>
        </p:nvSpPr>
        <p:spPr bwMode="auto">
          <a:xfrm rot="2003289">
            <a:off x="9255927" y="1638828"/>
            <a:ext cx="74539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Ice Stream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F56DF429-16F5-DDB2-7A0E-2030AA43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727" y="1108348"/>
            <a:ext cx="7133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Filchner</a:t>
            </a:r>
            <a:b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200" spc="100" dirty="0">
                <a:latin typeface="Arial" panose="020B0604020202020204" pitchFamily="34" charset="0"/>
                <a:cs typeface="Arial" panose="020B0604020202020204" pitchFamily="34" charset="0"/>
              </a:rPr>
              <a:t>Ice Shelf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41478-BB99-8451-886E-63BD8AFBCF03}"/>
              </a:ext>
            </a:extLst>
          </p:cNvPr>
          <p:cNvSpPr txBox="1"/>
          <p:nvPr/>
        </p:nvSpPr>
        <p:spPr>
          <a:xfrm>
            <a:off x="9015587" y="136679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8C749-ADAE-9B20-A344-F22036E16EF6}"/>
              </a:ext>
            </a:extLst>
          </p:cNvPr>
          <p:cNvSpPr txBox="1"/>
          <p:nvPr/>
        </p:nvSpPr>
        <p:spPr>
          <a:xfrm>
            <a:off x="8368405" y="2315418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801EC-0DF6-BD30-34E1-E22684711A50}"/>
              </a:ext>
            </a:extLst>
          </p:cNvPr>
          <p:cNvSpPr txBox="1"/>
          <p:nvPr/>
        </p:nvSpPr>
        <p:spPr>
          <a:xfrm>
            <a:off x="1271464" y="1341698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2BD6B-B088-64FF-CA18-61E9EFE8832B}"/>
              </a:ext>
            </a:extLst>
          </p:cNvPr>
          <p:cNvSpPr txBox="1"/>
          <p:nvPr/>
        </p:nvSpPr>
        <p:spPr>
          <a:xfrm>
            <a:off x="6628852" y="1341698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05">
            <a:extLst>
              <a:ext uri="{FF2B5EF4-FFF2-40B4-BE49-F238E27FC236}">
                <a16:creationId xmlns:a16="http://schemas.microsoft.com/office/drawing/2014/main" id="{2CFD69F6-AD37-162B-5A77-8719D028E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172" y="3356992"/>
            <a:ext cx="262829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ice stream margin separates the two types of backscattering: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broad white/grey (unstructured)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narrow colourful (structured)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A840A-5A0F-35CA-BC01-519321C30085}"/>
              </a:ext>
            </a:extLst>
          </p:cNvPr>
          <p:cNvSpPr txBox="1"/>
          <p:nvPr/>
        </p:nvSpPr>
        <p:spPr>
          <a:xfrm>
            <a:off x="6885685" y="2960948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2B1BA-7CFC-0517-79AC-2DA2B4DA4BCE}"/>
              </a:ext>
            </a:extLst>
          </p:cNvPr>
          <p:cNvSpPr txBox="1"/>
          <p:nvPr/>
        </p:nvSpPr>
        <p:spPr>
          <a:xfrm>
            <a:off x="6887288" y="3457455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DB00D-DE44-D696-FF4C-4CD36F40FF1F}"/>
              </a:ext>
            </a:extLst>
          </p:cNvPr>
          <p:cNvSpPr txBox="1"/>
          <p:nvPr/>
        </p:nvSpPr>
        <p:spPr>
          <a:xfrm>
            <a:off x="6888089" y="3953961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ED7EDB-6A81-B162-B132-C2B51A771DB3}"/>
              </a:ext>
            </a:extLst>
          </p:cNvPr>
          <p:cNvSpPr txBox="1"/>
          <p:nvPr/>
        </p:nvSpPr>
        <p:spPr>
          <a:xfrm>
            <a:off x="6892898" y="4550931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5DF9BB-B1F3-FA41-8992-E116FE949938}"/>
              </a:ext>
            </a:extLst>
          </p:cNvPr>
          <p:cNvSpPr txBox="1"/>
          <p:nvPr/>
        </p:nvSpPr>
        <p:spPr>
          <a:xfrm>
            <a:off x="6897707" y="5018983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E4B2F7-F005-80A9-D1B2-37ABF001389E}"/>
              </a:ext>
            </a:extLst>
          </p:cNvPr>
          <p:cNvSpPr txBox="1"/>
          <p:nvPr/>
        </p:nvSpPr>
        <p:spPr>
          <a:xfrm>
            <a:off x="6898508" y="5487035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Action Button: Go Hom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3DE351D-9789-2207-3DB0-2FEF8CBDA139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Go Back or Previous 3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CA088FB-AAF0-FFBF-D48E-6745C9A73FB6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Go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271570-4DBC-653E-C566-292AED119139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BBDA9F6-EE50-DFD0-02DD-7BC3F86145F1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Action Button: Return 3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794A103-9082-8AA9-9E92-3A34105AF0BF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32469A7-08FB-3BD1-794C-A154B97E98FE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96B07F2-675D-16C2-870E-696396D9AFA2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lank 36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2A5869E9-1F2D-98C3-A617-C3342DC2073B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3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10C73461-E8EA-5AC4-48FA-FA477CCD7662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9" name="Action Button: Blank 38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CC3D7D80-A3CF-992B-A686-D7D4FEE922A8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1742404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C48301ED-57A3-D025-85EB-AC917BE18E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8"/>
          <a:stretch/>
        </p:blipFill>
        <p:spPr>
          <a:xfrm>
            <a:off x="720000" y="4284000"/>
            <a:ext cx="6816852" cy="215066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A7A86F6F-B8F1-ACB2-7E54-979056B969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"/>
          <a:stretch/>
        </p:blipFill>
        <p:spPr>
          <a:xfrm>
            <a:off x="720000" y="908720"/>
            <a:ext cx="6816852" cy="1740536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F111EE4-C42B-B193-FBC8-2BFDD95F8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2654997"/>
            <a:ext cx="6816852" cy="162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A775DB-9AF8-ADA7-B5FD-A5B336FA7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05" y="1063294"/>
            <a:ext cx="2069213" cy="14678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05">
            <a:extLst>
              <a:ext uri="{FF2B5EF4-FFF2-40B4-BE49-F238E27FC236}">
                <a16:creationId xmlns:a16="http://schemas.microsoft.com/office/drawing/2014/main" id="{CF0F67BD-75DD-E1A6-0497-BC975E1A9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457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7CCE0D70-58FD-D767-A2E9-BB865219D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39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95E53-7CEB-1B79-5B89-543EBE15BFFB}"/>
              </a:ext>
            </a:extLst>
          </p:cNvPr>
          <p:cNvSpPr txBox="1"/>
          <p:nvPr/>
        </p:nvSpPr>
        <p:spPr>
          <a:xfrm>
            <a:off x="8652284" y="142306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26B0AF-8D10-3C96-3E22-752798374D75}"/>
              </a:ext>
            </a:extLst>
          </p:cNvPr>
          <p:cNvSpPr txBox="1"/>
          <p:nvPr/>
        </p:nvSpPr>
        <p:spPr>
          <a:xfrm>
            <a:off x="8874519" y="199238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EFF6F-C194-306C-0147-1892746F96C5}"/>
              </a:ext>
            </a:extLst>
          </p:cNvPr>
          <p:cNvSpPr txBox="1"/>
          <p:nvPr/>
        </p:nvSpPr>
        <p:spPr>
          <a:xfrm>
            <a:off x="1220168" y="123839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4E1A3C-38FC-5A41-3E6B-3543142D861F}"/>
              </a:ext>
            </a:extLst>
          </p:cNvPr>
          <p:cNvSpPr txBox="1"/>
          <p:nvPr/>
        </p:nvSpPr>
        <p:spPr>
          <a:xfrm>
            <a:off x="6577556" y="123839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9F48CFA-2565-5967-7772-9FD6AD04A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927" y="1838494"/>
            <a:ext cx="74539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 err="1">
                <a:latin typeface="Arial" panose="020B0604020202020204" pitchFamily="34" charset="0"/>
                <a:cs typeface="Arial" panose="020B0604020202020204" pitchFamily="34" charset="0"/>
              </a:rPr>
              <a:t>Rutford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Ice Stream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03B0B1B4-54E2-30BC-1C51-E86EB7A32B06}"/>
              </a:ext>
            </a:extLst>
          </p:cNvPr>
          <p:cNvSpPr txBox="1">
            <a:spLocks noChangeArrowheads="1"/>
          </p:cNvSpPr>
          <p:nvPr/>
        </p:nvSpPr>
        <p:spPr bwMode="auto">
          <a:xfrm rot="18983805">
            <a:off x="8770751" y="1202672"/>
            <a:ext cx="77955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0B48390E-F005-053E-5741-D5D056917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704" y="1094160"/>
            <a:ext cx="77158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Kealey</a:t>
            </a:r>
            <a:b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Rise</a:t>
            </a:r>
          </a:p>
        </p:txBody>
      </p:sp>
      <p:sp>
        <p:nvSpPr>
          <p:cNvPr id="24" name="TextBox 105">
            <a:extLst>
              <a:ext uri="{FF2B5EF4-FFF2-40B4-BE49-F238E27FC236}">
                <a16:creationId xmlns:a16="http://schemas.microsoft.com/office/drawing/2014/main" id="{D754A125-26F6-F7C1-FD0E-1FF5FC61E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172" y="3356992"/>
            <a:ext cx="262829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Transitions from A to B: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stagnated ice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ice stream margin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across flow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along 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5E7F89-6389-70E0-4375-3047496F7FD1}"/>
              </a:ext>
            </a:extLst>
          </p:cNvPr>
          <p:cNvSpPr txBox="1"/>
          <p:nvPr/>
        </p:nvSpPr>
        <p:spPr>
          <a:xfrm>
            <a:off x="6933600" y="2909725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5A2C3D-753A-EF7C-D0F1-2B1336C85505}"/>
              </a:ext>
            </a:extLst>
          </p:cNvPr>
          <p:cNvSpPr txBox="1"/>
          <p:nvPr/>
        </p:nvSpPr>
        <p:spPr>
          <a:xfrm>
            <a:off x="6933600" y="3406232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456304-6FC5-E062-4127-19D5D179677B}"/>
              </a:ext>
            </a:extLst>
          </p:cNvPr>
          <p:cNvSpPr txBox="1"/>
          <p:nvPr/>
        </p:nvSpPr>
        <p:spPr>
          <a:xfrm>
            <a:off x="6933600" y="3902738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BE86FA-627E-D6B4-A9EE-C5435C8828A2}"/>
              </a:ext>
            </a:extLst>
          </p:cNvPr>
          <p:cNvSpPr txBox="1"/>
          <p:nvPr/>
        </p:nvSpPr>
        <p:spPr>
          <a:xfrm>
            <a:off x="6933600" y="4499708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158EDA-6B15-FE9F-65DB-6F1BCA13A490}"/>
              </a:ext>
            </a:extLst>
          </p:cNvPr>
          <p:cNvSpPr txBox="1"/>
          <p:nvPr/>
        </p:nvSpPr>
        <p:spPr>
          <a:xfrm>
            <a:off x="6933600" y="4967760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A0841C-DE14-742C-560C-39F878FEE519}"/>
              </a:ext>
            </a:extLst>
          </p:cNvPr>
          <p:cNvSpPr txBox="1"/>
          <p:nvPr/>
        </p:nvSpPr>
        <p:spPr>
          <a:xfrm>
            <a:off x="6933600" y="5435812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Action Button: Go Home 3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379F289-BCA8-DA99-2474-F3CA030FD332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Go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FCDDAF3-C756-7C0C-2033-76E2EBD358CE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Go Forward or Next 3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55A54BA-67A0-D47F-A69C-74F7E0AB6B2D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830D89A5-111E-6C2F-544C-6C87170E156D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Action Button: Return 3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7E34989D-0444-D6DF-32CE-712627C59CE4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lank 3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2705EB1-47A6-7CB0-A4F1-3DCAC76C3BB6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0F5744C-89FA-F79E-8E48-42EA8AB14974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lank 38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8E8BAF1E-6E88-2D7D-84F3-F855FC98EF9B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lank 39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28714CE6-AF76-3411-23C1-D2020A7741B0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41" name="Action Button: Blank 4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792CD0A7-1006-3702-E0C0-D0C41A9DF617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42" name="Graphic 41" descr="Right pointing backhand index with solid fill">
            <a:extLst>
              <a:ext uri="{FF2B5EF4-FFF2-40B4-BE49-F238E27FC236}">
                <a16:creationId xmlns:a16="http://schemas.microsoft.com/office/drawing/2014/main" id="{3AFD1479-B936-9F76-7A0D-8EC437FFEA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6283504" y="2387170"/>
            <a:ext cx="288000" cy="288000"/>
          </a:xfrm>
          <a:prstGeom prst="rect">
            <a:avLst/>
          </a:prstGeom>
        </p:spPr>
      </p:pic>
      <p:pic>
        <p:nvPicPr>
          <p:cNvPr id="43" name="Graphic 42" descr="Right pointing backhand index with solid fill">
            <a:extLst>
              <a:ext uri="{FF2B5EF4-FFF2-40B4-BE49-F238E27FC236}">
                <a16:creationId xmlns:a16="http://schemas.microsoft.com/office/drawing/2014/main" id="{68CACEDE-D183-5E27-56B4-1400BF3C21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6283504" y="4036045"/>
            <a:ext cx="288000" cy="288000"/>
          </a:xfrm>
          <a:prstGeom prst="rect">
            <a:avLst/>
          </a:prstGeom>
        </p:spPr>
      </p:pic>
      <p:pic>
        <p:nvPicPr>
          <p:cNvPr id="44" name="Graphic 43" descr="Right pointing backhand index with solid fill">
            <a:extLst>
              <a:ext uri="{FF2B5EF4-FFF2-40B4-BE49-F238E27FC236}">
                <a16:creationId xmlns:a16="http://schemas.microsoft.com/office/drawing/2014/main" id="{255D548D-2695-D3A3-8F89-CA0345FE64F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6283504" y="5692863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89FEF-D9A3-72A1-4F8A-C5F65B2D9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1007310"/>
            <a:ext cx="9100000" cy="5400000"/>
          </a:xfrm>
          <a:prstGeom prst="rect">
            <a:avLst/>
          </a:prstGeom>
        </p:spPr>
      </p:pic>
      <p:sp>
        <p:nvSpPr>
          <p:cNvPr id="12" name="Action Button: Go Hom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95EC452-D848-E952-433B-CEBEB94482E7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D4241CE-06C6-B0CC-017A-6A1C2E3B918D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D25F324-2D9B-66C8-9D4B-9DB9B08C8F3C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Blank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742A3BF-0C30-AEFB-0C87-005A937FD570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Action Button: Return 1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74A19B0-A787-E1BC-1E2B-B37FC6DDB0B6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Blank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9A4B7F4-D012-95C9-6413-0A4CFA74DE57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60FF87A-FE30-F77D-9531-A00CF3ABED7E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6524F9D-B613-610F-90F8-1CBBF79438CD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1155DBA-FB86-437E-79DC-749AD7E520F0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1" name="Action Button: Blank 2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7121F8E-A85C-E08F-D1F6-708E9D8E4298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3808249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F5284F-42C6-1321-C46D-327163BB0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1007310"/>
            <a:ext cx="9100000" cy="54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B121D-A7DE-5B9D-83BC-51CACA1F8D2A}"/>
              </a:ext>
            </a:extLst>
          </p:cNvPr>
          <p:cNvSpPr txBox="1"/>
          <p:nvPr/>
        </p:nvSpPr>
        <p:spPr>
          <a:xfrm>
            <a:off x="9313086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9D6B-2C49-E5B6-B813-1BC66DB57A1F}"/>
              </a:ext>
            </a:extLst>
          </p:cNvPr>
          <p:cNvSpPr txBox="1"/>
          <p:nvPr/>
        </p:nvSpPr>
        <p:spPr>
          <a:xfrm>
            <a:off x="9313086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B4DDA-C64F-483F-5A7E-77CBFDA61F2C}"/>
              </a:ext>
            </a:extLst>
          </p:cNvPr>
          <p:cNvSpPr txBox="1"/>
          <p:nvPr/>
        </p:nvSpPr>
        <p:spPr>
          <a:xfrm>
            <a:off x="9317895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8B8C52F-6BFA-65A9-6DB6-C7A496DB51C7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8EFB728-EC6B-A219-088F-15C9CDF52093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AE78A5-4F8A-D52B-91C5-BCF39CD45BE8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20B8970-0F4D-E43D-4E4A-4AECDB010CA4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Action Button: Return 1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AD1396F-555B-8044-97C3-01700331388C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3F0AB00-467C-81DD-63E4-020FAD949A8B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023104D-CBCB-104D-A876-942F800E0E19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E76D257-5B47-583D-B532-AA2CAC1ECBB4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2A71F44E-8639-38CB-E4AE-ABF2DA8FD692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4" name="Action Button: Blank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40FE7BB-5844-FCD2-05FB-CCD29D6CE37F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62596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D5799-1F09-9487-AB54-20E9A5617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1007310"/>
            <a:ext cx="9100000" cy="54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ABE06C-94FA-4099-57F9-0EEBE2A1F02E}"/>
              </a:ext>
            </a:extLst>
          </p:cNvPr>
          <p:cNvSpPr txBox="1"/>
          <p:nvPr/>
        </p:nvSpPr>
        <p:spPr>
          <a:xfrm>
            <a:off x="9304910" y="1604764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C0900-2661-45E5-AE69-3F7E223C4958}"/>
              </a:ext>
            </a:extLst>
          </p:cNvPr>
          <p:cNvSpPr txBox="1"/>
          <p:nvPr/>
        </p:nvSpPr>
        <p:spPr>
          <a:xfrm>
            <a:off x="9304910" y="3201829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7494C1-D811-1831-84BD-54B09BFAA8F4}"/>
              </a:ext>
            </a:extLst>
          </p:cNvPr>
          <p:cNvSpPr txBox="1"/>
          <p:nvPr/>
        </p:nvSpPr>
        <p:spPr>
          <a:xfrm>
            <a:off x="9304910" y="4798893"/>
            <a:ext cx="12022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Action Button: Go Home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399FB4D-1F46-3C57-107E-607FC4AB9C8A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E64FCEE-503A-0C1B-8EB5-FA6A14AC9A1A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F841580-3AAE-ED76-6539-1F7670D39AF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8D8CFCE-1147-040F-CB6F-73C199111F4B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Action Button: Return 1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70C1D48-6C0C-69FC-9D02-03C66BE1DD45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F5232EE-CAAA-1A5F-FE18-E1A9EEBDEC54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B93184F-C130-61DD-855E-5DFA6A8B1D75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57BD4C9-E533-31C8-1A05-E5CAFA3260FC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151195B-4FD3-E609-C1E6-1CDC219AFF19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4" name="Action Button: Blank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380EE04-51F3-58C8-1231-1E8A05C21F9C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958624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8301ED-57A3-D025-85EB-AC917BE18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47"/>
          <a:stretch/>
        </p:blipFill>
        <p:spPr>
          <a:xfrm>
            <a:off x="720000" y="4284000"/>
            <a:ext cx="6816852" cy="21506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A86F6F-B8F1-ACB2-7E54-979056B96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"/>
          <a:stretch/>
        </p:blipFill>
        <p:spPr>
          <a:xfrm>
            <a:off x="720000" y="908720"/>
            <a:ext cx="6816852" cy="1740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C6B323-C024-12B6-9E02-44FE54EC8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05" y="1061752"/>
            <a:ext cx="2069213" cy="1470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105">
            <a:extLst>
              <a:ext uri="{FF2B5EF4-FFF2-40B4-BE49-F238E27FC236}">
                <a16:creationId xmlns:a16="http://schemas.microsoft.com/office/drawing/2014/main" id="{9B924DEF-C232-EB3A-497D-E8DD9268A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457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36D36B8B-CF53-6C87-6427-10D138AC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39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9591C-CCFD-BD9E-75FA-CA03E05BA5B2}"/>
              </a:ext>
            </a:extLst>
          </p:cNvPr>
          <p:cNvSpPr txBox="1"/>
          <p:nvPr/>
        </p:nvSpPr>
        <p:spPr>
          <a:xfrm>
            <a:off x="8885802" y="1791253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A9E74-4EB4-9085-8FCE-58A4FB70E168}"/>
              </a:ext>
            </a:extLst>
          </p:cNvPr>
          <p:cNvSpPr txBox="1"/>
          <p:nvPr/>
        </p:nvSpPr>
        <p:spPr>
          <a:xfrm>
            <a:off x="8638655" y="1171894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4312D5D6-02A2-4C6E-D3B7-E96C5FFA0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927" y="1838494"/>
            <a:ext cx="74539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 err="1">
                <a:latin typeface="Arial" panose="020B0604020202020204" pitchFamily="34" charset="0"/>
                <a:cs typeface="Arial" panose="020B0604020202020204" pitchFamily="34" charset="0"/>
              </a:rPr>
              <a:t>Rutford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Ice Stream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D7BA95F6-62AB-4CCE-8CEC-5B146154ECD9}"/>
              </a:ext>
            </a:extLst>
          </p:cNvPr>
          <p:cNvSpPr txBox="1">
            <a:spLocks noChangeArrowheads="1"/>
          </p:cNvSpPr>
          <p:nvPr/>
        </p:nvSpPr>
        <p:spPr bwMode="auto">
          <a:xfrm rot="18983805">
            <a:off x="8770751" y="1202672"/>
            <a:ext cx="77955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BEC14190-AC9F-723D-3546-F1A74B4B7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704" y="1094160"/>
            <a:ext cx="77158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Kealey</a:t>
            </a:r>
            <a:b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Rise</a:t>
            </a:r>
          </a:p>
        </p:txBody>
      </p:sp>
      <p:sp>
        <p:nvSpPr>
          <p:cNvPr id="24" name="TextBox 105">
            <a:extLst>
              <a:ext uri="{FF2B5EF4-FFF2-40B4-BE49-F238E27FC236}">
                <a16:creationId xmlns:a16="http://schemas.microsoft.com/office/drawing/2014/main" id="{E48A6F1B-BB5C-55FF-1AEE-AA45CA4CC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172" y="3356992"/>
            <a:ext cx="262829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Transitions from A to B: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along flow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(very short across flow)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ice stream margin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stagnated ice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along flow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bed depression and rise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7038A2-7AFE-ECAE-DADB-97EEBAA245BA}"/>
              </a:ext>
            </a:extLst>
          </p:cNvPr>
          <p:cNvSpPr txBox="1"/>
          <p:nvPr/>
        </p:nvSpPr>
        <p:spPr>
          <a:xfrm>
            <a:off x="6901200" y="2888940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140BAD-14CA-4935-07F2-4FAC98DEF0F3}"/>
              </a:ext>
            </a:extLst>
          </p:cNvPr>
          <p:cNvSpPr txBox="1"/>
          <p:nvPr/>
        </p:nvSpPr>
        <p:spPr>
          <a:xfrm>
            <a:off x="6901200" y="3374994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D2267B-357F-FF1F-0F87-D8269CB27E4B}"/>
              </a:ext>
            </a:extLst>
          </p:cNvPr>
          <p:cNvSpPr txBox="1"/>
          <p:nvPr/>
        </p:nvSpPr>
        <p:spPr>
          <a:xfrm>
            <a:off x="6901200" y="3861048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5A93DA-1402-7DD3-AA15-1C60FE48D277}"/>
              </a:ext>
            </a:extLst>
          </p:cNvPr>
          <p:cNvSpPr txBox="1"/>
          <p:nvPr/>
        </p:nvSpPr>
        <p:spPr>
          <a:xfrm>
            <a:off x="6901200" y="4473116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584222-3654-F7C9-D544-7A7A3B62B5D3}"/>
              </a:ext>
            </a:extLst>
          </p:cNvPr>
          <p:cNvSpPr txBox="1"/>
          <p:nvPr/>
        </p:nvSpPr>
        <p:spPr>
          <a:xfrm>
            <a:off x="6901200" y="4973973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17FD0E-B622-553A-F1D6-38FF8D10FE86}"/>
              </a:ext>
            </a:extLst>
          </p:cNvPr>
          <p:cNvSpPr txBox="1"/>
          <p:nvPr/>
        </p:nvSpPr>
        <p:spPr>
          <a:xfrm>
            <a:off x="6901200" y="5474830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ction Button: Go Home 3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E09F700-BDFB-C2FD-2FA5-83550E27432C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Go Back or Previous 3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8E3AAB7-8D24-AB6E-AB47-9E37181A8F69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Go Forward or Next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71C73A2-BEDC-6A15-F634-A4C0DD3F965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9067AD0-4DA9-0AA2-43E2-EE2CFD8286F4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Action Button: Return 3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261BC6F-8426-D830-8D27-C19068A33B30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E28C03C-C3AE-9C56-B638-FBC09F69951C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lank 3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0BEA53F-3DF6-BB63-D375-99E1FC965DD3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02B799C-CD89-3DCB-C2B8-21ED5FD38F22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lank 38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FADB2374-58D3-9BEB-AB4A-7141CA6DF6C9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40" name="Action Button: Blank 3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B54EE2F4-E310-FB1D-7EE7-C9320AB5B1A1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26C376B-B4C5-7717-007D-CE3828C8E8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2656800"/>
            <a:ext cx="6818400" cy="162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98FEC7-53E4-0B29-F34F-F89090C7D6F2}"/>
              </a:ext>
            </a:extLst>
          </p:cNvPr>
          <p:cNvSpPr txBox="1"/>
          <p:nvPr/>
        </p:nvSpPr>
        <p:spPr>
          <a:xfrm>
            <a:off x="1284092" y="123839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479B5-399F-0943-44E0-F5B9022A9DED}"/>
              </a:ext>
            </a:extLst>
          </p:cNvPr>
          <p:cNvSpPr txBox="1"/>
          <p:nvPr/>
        </p:nvSpPr>
        <p:spPr>
          <a:xfrm>
            <a:off x="6641480" y="123839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68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Thwaites Glacier, Western margin, across-flow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C48301ED-57A3-D025-85EB-AC917BE18E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47"/>
          <a:stretch/>
        </p:blipFill>
        <p:spPr>
          <a:xfrm>
            <a:off x="720000" y="4284000"/>
            <a:ext cx="6816852" cy="215066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A7A86F6F-B8F1-ACB2-7E54-979056B969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"/>
          <a:stretch/>
        </p:blipFill>
        <p:spPr>
          <a:xfrm>
            <a:off x="720000" y="908720"/>
            <a:ext cx="6816852" cy="1740536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F111EE4-C42B-B193-FBC8-2BFDD95F8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2654997"/>
            <a:ext cx="6816852" cy="162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04A256-CEC4-1E76-72C7-B6BEE76682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505" y="1061752"/>
            <a:ext cx="2069212" cy="147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05">
            <a:extLst>
              <a:ext uri="{FF2B5EF4-FFF2-40B4-BE49-F238E27FC236}">
                <a16:creationId xmlns:a16="http://schemas.microsoft.com/office/drawing/2014/main" id="{5ABCA53C-7FD3-7E0E-39E0-81C00C73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457" y="821534"/>
            <a:ext cx="11253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speed map</a:t>
            </a: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E344EE69-28ED-D7CC-9367-57E0A36B3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39" y="2573422"/>
            <a:ext cx="20433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NPI’s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Quantarctica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package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, E., J. et al. (2017)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LIMA: </a:t>
            </a:r>
            <a:r>
              <a:rPr lang="en-GB" sz="9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Bindschadler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R., et al. (2008)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colour map: </a:t>
            </a:r>
            <a:r>
              <a:rPr lang="en-GB" sz="900" i="0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Crameri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GB" sz="9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et al.</a:t>
            </a:r>
            <a:r>
              <a:rPr lang="en-GB" sz="9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(2018a)</a:t>
            </a:r>
            <a:endParaRPr lang="en-GB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82DCA-DA1D-0CB3-5956-9FEBDF80E49A}"/>
              </a:ext>
            </a:extLst>
          </p:cNvPr>
          <p:cNvSpPr txBox="1"/>
          <p:nvPr/>
        </p:nvSpPr>
        <p:spPr>
          <a:xfrm>
            <a:off x="8796300" y="1612565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64987-5B3C-A58F-AB3A-C019F23BEA6B}"/>
              </a:ext>
            </a:extLst>
          </p:cNvPr>
          <p:cNvSpPr txBox="1"/>
          <p:nvPr/>
        </p:nvSpPr>
        <p:spPr>
          <a:xfrm>
            <a:off x="8687594" y="114853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3CB5D-DA5C-9977-08C0-773640FDDB34}"/>
              </a:ext>
            </a:extLst>
          </p:cNvPr>
          <p:cNvSpPr txBox="1"/>
          <p:nvPr/>
        </p:nvSpPr>
        <p:spPr>
          <a:xfrm>
            <a:off x="1220168" y="123839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2EC595-DE32-BF85-E8F0-82C04FBB3DE4}"/>
              </a:ext>
            </a:extLst>
          </p:cNvPr>
          <p:cNvSpPr txBox="1"/>
          <p:nvPr/>
        </p:nvSpPr>
        <p:spPr>
          <a:xfrm>
            <a:off x="6528048" y="1238397"/>
            <a:ext cx="10259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45368010-7250-1768-071A-795C5568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059" y="1115286"/>
            <a:ext cx="61395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Thwaites</a:t>
            </a:r>
            <a:b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Glacier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0FCEAAC7-168F-2765-94CA-51684E4A7A20}"/>
              </a:ext>
            </a:extLst>
          </p:cNvPr>
          <p:cNvSpPr txBox="1">
            <a:spLocks noChangeArrowheads="1"/>
          </p:cNvSpPr>
          <p:nvPr/>
        </p:nvSpPr>
        <p:spPr bwMode="auto">
          <a:xfrm rot="20016395">
            <a:off x="8098766" y="1621980"/>
            <a:ext cx="468077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W. margin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284C8F9A-2683-751D-965F-C82A69D03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6198" y="2306008"/>
            <a:ext cx="814325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Takahe</a:t>
            </a:r>
          </a:p>
        </p:txBody>
      </p:sp>
      <p:sp>
        <p:nvSpPr>
          <p:cNvPr id="25" name="TextBox 105">
            <a:extLst>
              <a:ext uri="{FF2B5EF4-FFF2-40B4-BE49-F238E27FC236}">
                <a16:creationId xmlns:a16="http://schemas.microsoft.com/office/drawing/2014/main" id="{AFD5BFDE-F232-E212-9519-D5962C05B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172" y="3356992"/>
            <a:ext cx="2628292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Tephra layers with broad (white) backscattering beamwidth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9EBDE2-2A46-8007-6E2A-02765A0341DC}"/>
              </a:ext>
            </a:extLst>
          </p:cNvPr>
          <p:cNvSpPr txBox="1"/>
          <p:nvPr/>
        </p:nvSpPr>
        <p:spPr>
          <a:xfrm>
            <a:off x="6935665" y="2865081"/>
            <a:ext cx="737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57952E-64C8-9160-B72B-1C77110BB0CF}"/>
              </a:ext>
            </a:extLst>
          </p:cNvPr>
          <p:cNvSpPr txBox="1"/>
          <p:nvPr/>
        </p:nvSpPr>
        <p:spPr>
          <a:xfrm>
            <a:off x="6935665" y="3373517"/>
            <a:ext cx="80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016B6E-8FE0-FD54-7F8F-E1A5E94395EE}"/>
              </a:ext>
            </a:extLst>
          </p:cNvPr>
          <p:cNvSpPr txBox="1"/>
          <p:nvPr/>
        </p:nvSpPr>
        <p:spPr>
          <a:xfrm>
            <a:off x="6935665" y="3881953"/>
            <a:ext cx="6893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7F435-67EE-131C-699D-01830979A2B8}"/>
              </a:ext>
            </a:extLst>
          </p:cNvPr>
          <p:cNvSpPr txBox="1"/>
          <p:nvPr/>
        </p:nvSpPr>
        <p:spPr>
          <a:xfrm>
            <a:off x="6935665" y="4449257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9E69D9-E666-7F0C-C918-E5A78C4C756A}"/>
              </a:ext>
            </a:extLst>
          </p:cNvPr>
          <p:cNvSpPr txBox="1"/>
          <p:nvPr/>
        </p:nvSpPr>
        <p:spPr>
          <a:xfrm>
            <a:off x="6935665" y="4950114"/>
            <a:ext cx="80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3FB3E2-2E05-9494-6A07-2A88D248E4A8}"/>
              </a:ext>
            </a:extLst>
          </p:cNvPr>
          <p:cNvSpPr txBox="1"/>
          <p:nvPr/>
        </p:nvSpPr>
        <p:spPr>
          <a:xfrm>
            <a:off x="6935665" y="5450971"/>
            <a:ext cx="689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ction Button: Go Home 3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AD7F4F7-40BD-61F8-E132-081FFB21BD5C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Go Back or Previous 3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CE9B22-1B7E-F892-17C3-7157C56FB9C9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Go Forward or Next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8F87DE-25F6-A237-4A2D-703CF49E592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2E92801-2C79-3F92-FDDD-BB95FC4DDFAD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Action Button: Return 3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5726ADB-049B-D856-0F73-1FAA5BE109AF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1BD92AD-8E1D-2CEF-D858-7DB01C46949A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lank 36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117BAEF8-424E-99C0-ECFE-3DD760003592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lank 3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7B7BF55B-067E-B5A3-314B-E09E34100E94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lank 38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61B0285F-A3BB-FABD-3993-3DAE347EF32B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40" name="Action Button: Blank 39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C7266262-8ABB-EC36-D0DE-AA60F511F40E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  <p:pic>
        <p:nvPicPr>
          <p:cNvPr id="41" name="Graphic 40" descr="Right pointing backhand index with solid fill">
            <a:extLst>
              <a:ext uri="{FF2B5EF4-FFF2-40B4-BE49-F238E27FC236}">
                <a16:creationId xmlns:a16="http://schemas.microsoft.com/office/drawing/2014/main" id="{3EA22210-04BD-959B-A455-52B3B3990A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6361671" y="2387170"/>
            <a:ext cx="288000" cy="288000"/>
          </a:xfrm>
          <a:prstGeom prst="rect">
            <a:avLst/>
          </a:prstGeom>
        </p:spPr>
      </p:pic>
      <p:pic>
        <p:nvPicPr>
          <p:cNvPr id="42" name="Graphic 41" descr="Right pointing backhand index with solid fill">
            <a:extLst>
              <a:ext uri="{FF2B5EF4-FFF2-40B4-BE49-F238E27FC236}">
                <a16:creationId xmlns:a16="http://schemas.microsoft.com/office/drawing/2014/main" id="{401CA713-8665-81AE-F535-9CF622FABF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6361671" y="4036045"/>
            <a:ext cx="288000" cy="288000"/>
          </a:xfrm>
          <a:prstGeom prst="rect">
            <a:avLst/>
          </a:prstGeom>
        </p:spPr>
      </p:pic>
      <p:pic>
        <p:nvPicPr>
          <p:cNvPr id="43" name="Graphic 42" descr="Right pointing backhand index with solid fill">
            <a:extLst>
              <a:ext uri="{FF2B5EF4-FFF2-40B4-BE49-F238E27FC236}">
                <a16:creationId xmlns:a16="http://schemas.microsoft.com/office/drawing/2014/main" id="{93442FBF-FDCD-E2B0-D443-32131E3C8F7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881080">
            <a:off x="6361671" y="5692863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79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Thwaites Glacier, Western margin, across-flow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89FEF-D9A3-72A1-4F8A-C5F65B2D9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1007310"/>
            <a:ext cx="9100000" cy="5400000"/>
          </a:xfrm>
          <a:prstGeom prst="rect">
            <a:avLst/>
          </a:prstGeom>
        </p:spPr>
      </p:pic>
      <p:sp>
        <p:nvSpPr>
          <p:cNvPr id="12" name="Action Button: Go Hom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81EAAED-A425-7D63-F19C-A000EF3A4BCD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154934B-4C2F-E18E-CDE5-D7D578BD98D8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1B2736-DE9B-C037-2452-BEF4DD7E07B0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Blank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B8BA691-35C3-B839-C04F-60441E003050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Action Button: Return 1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2D96C780-F96C-2245-2C9E-5A2BD8A509E8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Blank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1D450F1-9E32-3E61-F361-D50CA25E8C91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72507FB-6979-9254-AEA4-A358B82F2589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0785FF6-8113-E1DC-842D-BCBFC043FF49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6969D98-1D8D-8524-6F51-A80E4FE84E90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1" name="Action Button: Blank 2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F2425FF-051B-8368-2D8D-421F5BF1846C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406197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 Ice Stream. Coloured SAR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9053A-0308-4F40-2ECB-851FADADE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00" y="1011600"/>
            <a:ext cx="8352000" cy="475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E37B96-C516-87FA-F186-6CC55CBCD6C2}"/>
              </a:ext>
            </a:extLst>
          </p:cNvPr>
          <p:cNvSpPr txBox="1"/>
          <p:nvPr/>
        </p:nvSpPr>
        <p:spPr>
          <a:xfrm>
            <a:off x="9228348" y="2302975"/>
            <a:ext cx="1044116" cy="225205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none" lIns="36000" tIns="36000" rIns="36000" bIns="36000" rtlCol="0">
            <a:no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Olive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Teal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27891-379A-B40C-49D1-405D4DFB8084}"/>
              </a:ext>
            </a:extLst>
          </p:cNvPr>
          <p:cNvSpPr txBox="1"/>
          <p:nvPr/>
        </p:nvSpPr>
        <p:spPr>
          <a:xfrm>
            <a:off x="1379476" y="1521820"/>
            <a:ext cx="732687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EF958-6790-C5EE-2C6F-FCCCAC66D951}"/>
              </a:ext>
            </a:extLst>
          </p:cNvPr>
          <p:cNvSpPr txBox="1"/>
          <p:nvPr/>
        </p:nvSpPr>
        <p:spPr>
          <a:xfrm>
            <a:off x="8315970" y="1516809"/>
            <a:ext cx="828255" cy="2900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/>
              <a:t>margin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0B2F0DF7-99E8-1802-F13C-EDC97068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864" y="4522120"/>
            <a:ext cx="1826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readability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89F284-ABD6-74B0-136D-088834F4DAAA}"/>
              </a:ext>
            </a:extLst>
          </p:cNvPr>
          <p:cNvGrpSpPr/>
          <p:nvPr/>
        </p:nvGrpSpPr>
        <p:grpSpPr>
          <a:xfrm>
            <a:off x="6673241" y="271759"/>
            <a:ext cx="1464329" cy="1008000"/>
            <a:chOff x="6434910" y="938788"/>
            <a:chExt cx="1464329" cy="10080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71D7028-4E9B-E207-3ACF-02DDC8E455CA}"/>
                </a:ext>
              </a:extLst>
            </p:cNvPr>
            <p:cNvGrpSpPr/>
            <p:nvPr/>
          </p:nvGrpSpPr>
          <p:grpSpPr>
            <a:xfrm>
              <a:off x="6434910" y="938788"/>
              <a:ext cx="1464329" cy="1008000"/>
              <a:chOff x="6434910" y="938788"/>
              <a:chExt cx="1464329" cy="10080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D018461-4D1B-764C-75A3-FC35EC79C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4910" y="1513863"/>
                <a:ext cx="717665" cy="0"/>
              </a:xfrm>
              <a:prstGeom prst="line">
                <a:avLst/>
              </a:prstGeom>
              <a:ln w="25400">
                <a:solidFill>
                  <a:srgbClr val="996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640B203-67E2-5D77-B980-927536B800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260000">
                <a:off x="7084588" y="1221925"/>
                <a:ext cx="589576" cy="583877"/>
              </a:xfrm>
              <a:prstGeom prst="ellipse">
                <a:avLst/>
              </a:prstGeom>
              <a:solidFill>
                <a:srgbClr val="996000"/>
              </a:solidFill>
              <a:ln>
                <a:solidFill>
                  <a:srgbClr val="996000"/>
                </a:solidFill>
              </a:ln>
              <a:scene3d>
                <a:camera prst="isometricOffAxis1Top">
                  <a:rot lat="15600000" lon="10200000" rev="14400000"/>
                </a:camera>
                <a:lightRig rig="morning" dir="t"/>
              </a:scene3d>
              <a:sp3d contourW="6350" prstMaterial="matte">
                <a:bevelT w="419100" h="749300" prst="angle"/>
                <a:extrusionClr>
                  <a:srgbClr val="FF0000"/>
                </a:extrusionClr>
                <a:contourClr>
                  <a:srgbClr val="996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083B84F5-4EA7-BFA3-CE73-F4957B2DF12D}"/>
                  </a:ext>
                </a:extLst>
              </p:cNvPr>
              <p:cNvSpPr/>
              <p:nvPr/>
            </p:nvSpPr>
            <p:spPr>
              <a:xfrm>
                <a:off x="6993177" y="938788"/>
                <a:ext cx="288000" cy="1008000"/>
              </a:xfrm>
              <a:prstGeom prst="cube">
                <a:avLst>
                  <a:gd name="adj" fmla="val 91225"/>
                </a:avLst>
              </a:prstGeom>
              <a:solidFill>
                <a:srgbClr val="00996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8634318-D1BB-6069-9EF1-845EE0E4DE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260000">
                <a:off x="6656898" y="1217924"/>
                <a:ext cx="589576" cy="583877"/>
              </a:xfrm>
              <a:prstGeom prst="ellipse">
                <a:avLst/>
              </a:prstGeom>
              <a:solidFill>
                <a:srgbClr val="600099"/>
              </a:solidFill>
              <a:ln>
                <a:solidFill>
                  <a:srgbClr val="600099"/>
                </a:solidFill>
              </a:ln>
              <a:scene3d>
                <a:camera prst="isometricOffAxis1Top">
                  <a:rot lat="15600000" lon="21000000" rev="14400000"/>
                </a:camera>
                <a:lightRig rig="threePt" dir="t"/>
              </a:scene3d>
              <a:sp3d contourW="12700" prstMaterial="powder">
                <a:bevelT w="419100" h="749300" prst="angle"/>
                <a:contourClr>
                  <a:srgbClr val="600099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FFD01C2-5100-4AC1-1893-CEF38844D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1574" y="1513863"/>
                <a:ext cx="717665" cy="0"/>
              </a:xfrm>
              <a:prstGeom prst="line">
                <a:avLst/>
              </a:prstGeom>
              <a:ln w="25400">
                <a:solidFill>
                  <a:srgbClr val="6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FE0DFB05-DFCB-6586-4A5C-2C6AF1CC62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45916" y="1079199"/>
                <a:ext cx="956284" cy="377536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37E379F-ED12-30ED-8756-10704558032A}"/>
                </a:ext>
              </a:extLst>
            </p:cNvPr>
            <p:cNvSpPr txBox="1"/>
            <p:nvPr/>
          </p:nvSpPr>
          <p:spPr>
            <a:xfrm>
              <a:off x="6614923" y="1534070"/>
              <a:ext cx="2683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O&amp;R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B3F08C-F4FE-0D7F-6972-51DE6A95FB9B}"/>
                </a:ext>
              </a:extLst>
            </p:cNvPr>
            <p:cNvSpPr txBox="1"/>
            <p:nvPr/>
          </p:nvSpPr>
          <p:spPr>
            <a:xfrm>
              <a:off x="6993144" y="1615993"/>
              <a:ext cx="24365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T&amp;G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1BD5301-2197-2824-F47A-C452BDE198D2}"/>
                </a:ext>
              </a:extLst>
            </p:cNvPr>
            <p:cNvSpPr txBox="1"/>
            <p:nvPr/>
          </p:nvSpPr>
          <p:spPr>
            <a:xfrm>
              <a:off x="7425192" y="1537200"/>
              <a:ext cx="23083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P&amp;B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8A1B95E-9FB9-96B7-5DF9-772FFCFBA812}"/>
              </a:ext>
            </a:extLst>
          </p:cNvPr>
          <p:cNvCxnSpPr>
            <a:cxnSpLocks/>
          </p:cNvCxnSpPr>
          <p:nvPr/>
        </p:nvCxnSpPr>
        <p:spPr>
          <a:xfrm>
            <a:off x="1344480" y="5805264"/>
            <a:ext cx="7883868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2F9D1F-A9F2-4D03-7ECC-11D07A17FCE9}"/>
              </a:ext>
            </a:extLst>
          </p:cNvPr>
          <p:cNvSpPr txBox="1"/>
          <p:nvPr/>
        </p:nvSpPr>
        <p:spPr>
          <a:xfrm>
            <a:off x="4742109" y="5846400"/>
            <a:ext cx="1088609" cy="24622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≈ 9 km</a:t>
            </a:r>
          </a:p>
        </p:txBody>
      </p:sp>
      <p:sp>
        <p:nvSpPr>
          <p:cNvPr id="11" name="Action Button: Go Home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D64D20F-7346-DC06-049A-2E014F9E2064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08A22A2-15A5-5C35-9502-BA4233B10755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3B510DF-085D-D2E3-96C1-CD07B3CCAE17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Blank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DA5763F-978D-E758-E9B7-76DC645988AF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Action Button: Return 1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51D6E43-4BC9-4A41-DB9A-BB38C5F36D21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7B4A3B1-8165-390E-7635-C7952B057854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E6EE336-8B19-1E41-200D-FC7BB5DAB92C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ction Button: Blank 2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D7031F0-8D63-4EDF-05F5-CF44E32C35C3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9A7E1BA-F936-CAE9-3D7F-EFAFF55F65AE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6" name="Action Button: Blank 2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CF31585F-1DE6-4CBF-70BA-6A8146855D4A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690338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Thwaites Glacier, Western margin, across-flow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89FEF-D9A3-72A1-4F8A-C5F65B2D9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1007310"/>
            <a:ext cx="9100000" cy="54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060E43-5306-3991-F24C-C0AABD54C46A}"/>
              </a:ext>
            </a:extLst>
          </p:cNvPr>
          <p:cNvSpPr txBox="1"/>
          <p:nvPr/>
        </p:nvSpPr>
        <p:spPr>
          <a:xfrm>
            <a:off x="9313086" y="1855341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5A2F2-18B4-4DCC-F1C9-CD41BCA40326}"/>
              </a:ext>
            </a:extLst>
          </p:cNvPr>
          <p:cNvSpPr txBox="1"/>
          <p:nvPr/>
        </p:nvSpPr>
        <p:spPr>
          <a:xfrm>
            <a:off x="9313086" y="3452406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A7220-95F3-1705-D7F2-15E3F6E6C468}"/>
              </a:ext>
            </a:extLst>
          </p:cNvPr>
          <p:cNvSpPr txBox="1"/>
          <p:nvPr/>
        </p:nvSpPr>
        <p:spPr>
          <a:xfrm>
            <a:off x="9317895" y="5049470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Action Button: Go Home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F303A3F-41E2-A407-2D48-9B85B1E22047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9FB332E-B1B9-62D2-3DFF-947502067C8A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CCC9CB-F10A-C6B6-42AF-9E375BDD902E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9F9200B-3DC7-BBD2-CA32-0E02875CD993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Action Button: Return 1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7DDE934-DC79-84BF-C754-6D6E896FE766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FF09C75-F0C2-C98E-A740-316584977DE1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B5709DB-F401-06F0-03E4-0C5796AE46C2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5B547EE-B22A-3EB2-4218-D536B7E08F8C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500F97A-E324-8D14-398C-25A65D694927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4" name="Action Button: Blank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B02ECA9B-82B4-DBA7-6C02-DD354D28A41B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53599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Thwaites Glacier, Western margin, across-flow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89FEF-D9A3-72A1-4F8A-C5F65B2D9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1007310"/>
            <a:ext cx="9100000" cy="54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175B73-B162-C90B-8EB4-7084B62351DB}"/>
              </a:ext>
            </a:extLst>
          </p:cNvPr>
          <p:cNvSpPr txBox="1"/>
          <p:nvPr/>
        </p:nvSpPr>
        <p:spPr>
          <a:xfrm>
            <a:off x="9304910" y="1604764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47280-2FF4-4BEE-7915-A12ACF5F5793}"/>
              </a:ext>
            </a:extLst>
          </p:cNvPr>
          <p:cNvSpPr txBox="1"/>
          <p:nvPr/>
        </p:nvSpPr>
        <p:spPr>
          <a:xfrm>
            <a:off x="9304910" y="3201829"/>
            <a:ext cx="13946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955B8-64B5-718B-827A-C38523ED3057}"/>
              </a:ext>
            </a:extLst>
          </p:cNvPr>
          <p:cNvSpPr txBox="1"/>
          <p:nvPr/>
        </p:nvSpPr>
        <p:spPr>
          <a:xfrm>
            <a:off x="9304910" y="4798893"/>
            <a:ext cx="120226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Action Button: Go Home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730DFA1-05B0-A53F-71B8-D6E53E7099BE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Go Back or Previous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AFFE2CD-D561-B620-F29D-50FE46BBC11C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F07D99-B946-0E08-0055-18BE405D48BA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06167D6-5322-2769-5CBB-81641EF26A96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Action Button: Return 1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BBE0EA3-147A-E4EC-3621-C7D38F607DEA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2FC1CDF-78DB-880F-013E-8EEC0EE5F88C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Blank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4C598AF-2354-5FCB-C87D-17632C1A7ACB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DDC9E4A-1B56-B81B-2F64-7067D3456D90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Blank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3D2AB13-09E1-DA24-FE09-C5A36F37BE7E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4" name="Action Button: Blank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C614DBA-2773-34AC-775F-BE54BE86F8DA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141616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Picture 140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464" y="1007310"/>
            <a:ext cx="7485467" cy="4950775"/>
          </a:xfrm>
          <a:prstGeom prst="rect">
            <a:avLst/>
          </a:prstGeom>
        </p:spPr>
      </p:pic>
      <p:sp>
        <p:nvSpPr>
          <p:cNvPr id="1411" name="Rectangle 3"/>
          <p:cNvSpPr txBox="1">
            <a:spLocks noChangeArrowheads="1"/>
          </p:cNvSpPr>
          <p:nvPr/>
        </p:nvSpPr>
        <p:spPr>
          <a:xfrm>
            <a:off x="7639427" y="1543409"/>
            <a:ext cx="2056973" cy="1138773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folded dipoles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150MHz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m/s</a:t>
            </a:r>
          </a:p>
        </p:txBody>
      </p:sp>
      <p:sp>
        <p:nvSpPr>
          <p:cNvPr id="1412" name="Rectangle 3"/>
          <p:cNvSpPr txBox="1">
            <a:spLocks noChangeArrowheads="1"/>
          </p:cNvSpPr>
          <p:nvPr/>
        </p:nvSpPr>
        <p:spPr>
          <a:xfrm>
            <a:off x="5969434" y="5063001"/>
            <a:ext cx="3648075" cy="448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2TX, 12RX = 24channels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PASIN2 (Polarimetric Airborne Scientific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mark 2)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Go Hom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4F4C049-DF16-17C0-B0BA-85AF279A8966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E7C1522-FF84-8F71-542A-D1E2E220678D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F5DDCB5-43FC-ECF1-8413-A48923835C34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Blank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ED5053C-A775-BD49-87BA-FBA815B2DB50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Action Button: Return 1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D8E063B-AE1D-57FC-5CFC-A11199395C73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Blank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BA7E863-6862-374B-C8E8-52A732008567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Blank 1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116B512-B16C-FAD4-0CFE-697E082256EA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lank 18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3A0B94C-C5CC-8B8A-E65A-7C6682E801C6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C450454-8122-006F-CDA2-3957A8564299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21" name="Action Button: Blank 2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9520750-C832-81A7-5A5F-1B1E7D81A693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818556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3A5B192D-C6D0-F0AC-D555-E3CB4A7D7749}"/>
              </a:ext>
            </a:extLst>
          </p:cNvPr>
          <p:cNvSpPr/>
          <p:nvPr/>
        </p:nvSpPr>
        <p:spPr>
          <a:xfrm>
            <a:off x="660448" y="1958028"/>
            <a:ext cx="9360000" cy="36000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36B44EEC-A275-4C4F-88B7-94F73C86F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 image formation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54805-3308-7FEE-CEC9-9B409FBC60DC}"/>
              </a:ext>
            </a:extLst>
          </p:cNvPr>
          <p:cNvGrpSpPr/>
          <p:nvPr/>
        </p:nvGrpSpPr>
        <p:grpSpPr>
          <a:xfrm>
            <a:off x="5375920" y="908720"/>
            <a:ext cx="1723567" cy="1917924"/>
            <a:chOff x="5375920" y="908720"/>
            <a:chExt cx="1723567" cy="191792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659971A-3261-881B-00D4-86759765070C}"/>
                </a:ext>
              </a:extLst>
            </p:cNvPr>
            <p:cNvGrpSpPr/>
            <p:nvPr/>
          </p:nvGrpSpPr>
          <p:grpSpPr>
            <a:xfrm>
              <a:off x="5375920" y="908720"/>
              <a:ext cx="1723567" cy="953366"/>
              <a:chOff x="4070840" y="1885933"/>
              <a:chExt cx="813071" cy="449738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AD6F7C4-A658-406E-226B-DAEACE6F6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0840" y="1885933"/>
                <a:ext cx="813071" cy="302322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626C2C6-9501-E1FD-726D-F892E554F772}"/>
                  </a:ext>
                </a:extLst>
              </p:cNvPr>
              <p:cNvGrpSpPr/>
              <p:nvPr/>
            </p:nvGrpSpPr>
            <p:grpSpPr>
              <a:xfrm>
                <a:off x="4251015" y="1890609"/>
                <a:ext cx="445062" cy="445062"/>
                <a:chOff x="4251015" y="1890609"/>
                <a:chExt cx="445062" cy="445062"/>
              </a:xfrm>
            </p:grpSpPr>
            <p:sp>
              <p:nvSpPr>
                <p:cNvPr id="53" name="Partial Circle 52">
                  <a:extLst>
                    <a:ext uri="{FF2B5EF4-FFF2-40B4-BE49-F238E27FC236}">
                      <a16:creationId xmlns:a16="http://schemas.microsoft.com/office/drawing/2014/main" id="{88B43268-1C80-96C8-BCD5-BEA4E6350A37}"/>
                    </a:ext>
                  </a:extLst>
                </p:cNvPr>
                <p:cNvSpPr/>
                <p:nvPr/>
              </p:nvSpPr>
              <p:spPr>
                <a:xfrm>
                  <a:off x="4251015" y="1890609"/>
                  <a:ext cx="445062" cy="445062"/>
                </a:xfrm>
                <a:prstGeom prst="pie">
                  <a:avLst>
                    <a:gd name="adj1" fmla="val 2448760"/>
                    <a:gd name="adj2" fmla="val 8276453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5250E12-1AF4-9A48-464D-638D41453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02844" y="2105563"/>
                  <a:ext cx="170702" cy="1541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516210DE-335A-EBEC-87A5-E7874A8264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003" y="2104329"/>
                  <a:ext cx="171282" cy="155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8AC6EB2-2382-B00E-9245-15648E12A415}"/>
                </a:ext>
              </a:extLst>
            </p:cNvPr>
            <p:cNvGrpSpPr/>
            <p:nvPr/>
          </p:nvGrpSpPr>
          <p:grpSpPr>
            <a:xfrm>
              <a:off x="5399359" y="2135644"/>
              <a:ext cx="1678900" cy="691000"/>
              <a:chOff x="5867411" y="2135644"/>
              <a:chExt cx="1678900" cy="691000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2519C3B-9DA5-A0C2-5E63-CCD20B254FA0}"/>
                  </a:ext>
                </a:extLst>
              </p:cNvPr>
              <p:cNvSpPr/>
              <p:nvPr/>
            </p:nvSpPr>
            <p:spPr>
              <a:xfrm>
                <a:off x="5867411" y="2595765"/>
                <a:ext cx="1678900" cy="230879"/>
              </a:xfrm>
              <a:custGeom>
                <a:avLst/>
                <a:gdLst>
                  <a:gd name="connsiteX0" fmla="*/ 0 w 2420471"/>
                  <a:gd name="connsiteY0" fmla="*/ 84580 h 132894"/>
                  <a:gd name="connsiteX1" fmla="*/ 35859 w 2420471"/>
                  <a:gd name="connsiteY1" fmla="*/ 909 h 132894"/>
                  <a:gd name="connsiteX2" fmla="*/ 59765 w 2420471"/>
                  <a:gd name="connsiteY2" fmla="*/ 12862 h 132894"/>
                  <a:gd name="connsiteX3" fmla="*/ 71718 w 2420471"/>
                  <a:gd name="connsiteY3" fmla="*/ 42744 h 132894"/>
                  <a:gd name="connsiteX4" fmla="*/ 83671 w 2420471"/>
                  <a:gd name="connsiteY4" fmla="*/ 66650 h 132894"/>
                  <a:gd name="connsiteX5" fmla="*/ 131483 w 2420471"/>
                  <a:gd name="connsiteY5" fmla="*/ 36768 h 132894"/>
                  <a:gd name="connsiteX6" fmla="*/ 143436 w 2420471"/>
                  <a:gd name="connsiteY6" fmla="*/ 12862 h 132894"/>
                  <a:gd name="connsiteX7" fmla="*/ 179295 w 2420471"/>
                  <a:gd name="connsiteY7" fmla="*/ 60674 h 132894"/>
                  <a:gd name="connsiteX8" fmla="*/ 215153 w 2420471"/>
                  <a:gd name="connsiteY8" fmla="*/ 78603 h 132894"/>
                  <a:gd name="connsiteX9" fmla="*/ 239059 w 2420471"/>
                  <a:gd name="connsiteY9" fmla="*/ 102509 h 132894"/>
                  <a:gd name="connsiteX10" fmla="*/ 268942 w 2420471"/>
                  <a:gd name="connsiteY10" fmla="*/ 120439 h 132894"/>
                  <a:gd name="connsiteX11" fmla="*/ 340659 w 2420471"/>
                  <a:gd name="connsiteY11" fmla="*/ 96533 h 132894"/>
                  <a:gd name="connsiteX12" fmla="*/ 352612 w 2420471"/>
                  <a:gd name="connsiteY12" fmla="*/ 60674 h 132894"/>
                  <a:gd name="connsiteX13" fmla="*/ 364565 w 2420471"/>
                  <a:gd name="connsiteY13" fmla="*/ 36768 h 132894"/>
                  <a:gd name="connsiteX14" fmla="*/ 448236 w 2420471"/>
                  <a:gd name="connsiteY14" fmla="*/ 66650 h 132894"/>
                  <a:gd name="connsiteX15" fmla="*/ 466165 w 2420471"/>
                  <a:gd name="connsiteY15" fmla="*/ 78603 h 132894"/>
                  <a:gd name="connsiteX16" fmla="*/ 555812 w 2420471"/>
                  <a:gd name="connsiteY16" fmla="*/ 12862 h 132894"/>
                  <a:gd name="connsiteX17" fmla="*/ 573742 w 2420471"/>
                  <a:gd name="connsiteY17" fmla="*/ 6886 h 132894"/>
                  <a:gd name="connsiteX18" fmla="*/ 597647 w 2420471"/>
                  <a:gd name="connsiteY18" fmla="*/ 48721 h 132894"/>
                  <a:gd name="connsiteX19" fmla="*/ 633506 w 2420471"/>
                  <a:gd name="connsiteY19" fmla="*/ 42744 h 132894"/>
                  <a:gd name="connsiteX20" fmla="*/ 663389 w 2420471"/>
                  <a:gd name="connsiteY20" fmla="*/ 30791 h 132894"/>
                  <a:gd name="connsiteX21" fmla="*/ 687295 w 2420471"/>
                  <a:gd name="connsiteY21" fmla="*/ 66650 h 132894"/>
                  <a:gd name="connsiteX22" fmla="*/ 711200 w 2420471"/>
                  <a:gd name="connsiteY22" fmla="*/ 72627 h 132894"/>
                  <a:gd name="connsiteX23" fmla="*/ 770965 w 2420471"/>
                  <a:gd name="connsiteY23" fmla="*/ 66650 h 132894"/>
                  <a:gd name="connsiteX24" fmla="*/ 854636 w 2420471"/>
                  <a:gd name="connsiteY24" fmla="*/ 90556 h 132894"/>
                  <a:gd name="connsiteX25" fmla="*/ 932330 w 2420471"/>
                  <a:gd name="connsiteY25" fmla="*/ 36768 h 132894"/>
                  <a:gd name="connsiteX26" fmla="*/ 980142 w 2420471"/>
                  <a:gd name="connsiteY26" fmla="*/ 42744 h 132894"/>
                  <a:gd name="connsiteX27" fmla="*/ 1004047 w 2420471"/>
                  <a:gd name="connsiteY27" fmla="*/ 54697 h 132894"/>
                  <a:gd name="connsiteX28" fmla="*/ 1057836 w 2420471"/>
                  <a:gd name="connsiteY28" fmla="*/ 78603 h 132894"/>
                  <a:gd name="connsiteX29" fmla="*/ 1081742 w 2420471"/>
                  <a:gd name="connsiteY29" fmla="*/ 96533 h 132894"/>
                  <a:gd name="connsiteX30" fmla="*/ 1171389 w 2420471"/>
                  <a:gd name="connsiteY30" fmla="*/ 54697 h 132894"/>
                  <a:gd name="connsiteX31" fmla="*/ 1272989 w 2420471"/>
                  <a:gd name="connsiteY31" fmla="*/ 96533 h 132894"/>
                  <a:gd name="connsiteX32" fmla="*/ 1326777 w 2420471"/>
                  <a:gd name="connsiteY32" fmla="*/ 84580 h 132894"/>
                  <a:gd name="connsiteX33" fmla="*/ 1362636 w 2420471"/>
                  <a:gd name="connsiteY33" fmla="*/ 60674 h 132894"/>
                  <a:gd name="connsiteX34" fmla="*/ 1380565 w 2420471"/>
                  <a:gd name="connsiteY34" fmla="*/ 54697 h 132894"/>
                  <a:gd name="connsiteX35" fmla="*/ 1434353 w 2420471"/>
                  <a:gd name="connsiteY35" fmla="*/ 66650 h 132894"/>
                  <a:gd name="connsiteX36" fmla="*/ 1470212 w 2420471"/>
                  <a:gd name="connsiteY36" fmla="*/ 78603 h 132894"/>
                  <a:gd name="connsiteX37" fmla="*/ 1524000 w 2420471"/>
                  <a:gd name="connsiteY37" fmla="*/ 72627 h 132894"/>
                  <a:gd name="connsiteX38" fmla="*/ 1541930 w 2420471"/>
                  <a:gd name="connsiteY38" fmla="*/ 66650 h 132894"/>
                  <a:gd name="connsiteX39" fmla="*/ 1607671 w 2420471"/>
                  <a:gd name="connsiteY39" fmla="*/ 84580 h 132894"/>
                  <a:gd name="connsiteX40" fmla="*/ 1637553 w 2420471"/>
                  <a:gd name="connsiteY40" fmla="*/ 96533 h 132894"/>
                  <a:gd name="connsiteX41" fmla="*/ 1697318 w 2420471"/>
                  <a:gd name="connsiteY41" fmla="*/ 66650 h 132894"/>
                  <a:gd name="connsiteX42" fmla="*/ 1727200 w 2420471"/>
                  <a:gd name="connsiteY42" fmla="*/ 60674 h 132894"/>
                  <a:gd name="connsiteX43" fmla="*/ 1745130 w 2420471"/>
                  <a:gd name="connsiteY43" fmla="*/ 48721 h 132894"/>
                  <a:gd name="connsiteX44" fmla="*/ 1757083 w 2420471"/>
                  <a:gd name="connsiteY44" fmla="*/ 30791 h 132894"/>
                  <a:gd name="connsiteX45" fmla="*/ 1810871 w 2420471"/>
                  <a:gd name="connsiteY45" fmla="*/ 72627 h 132894"/>
                  <a:gd name="connsiteX46" fmla="*/ 1846730 w 2420471"/>
                  <a:gd name="connsiteY46" fmla="*/ 42744 h 132894"/>
                  <a:gd name="connsiteX47" fmla="*/ 1906495 w 2420471"/>
                  <a:gd name="connsiteY47" fmla="*/ 90556 h 132894"/>
                  <a:gd name="connsiteX48" fmla="*/ 1924424 w 2420471"/>
                  <a:gd name="connsiteY48" fmla="*/ 96533 h 132894"/>
                  <a:gd name="connsiteX49" fmla="*/ 1996142 w 2420471"/>
                  <a:gd name="connsiteY49" fmla="*/ 72627 h 132894"/>
                  <a:gd name="connsiteX50" fmla="*/ 2073836 w 2420471"/>
                  <a:gd name="connsiteY50" fmla="*/ 114462 h 132894"/>
                  <a:gd name="connsiteX51" fmla="*/ 2097742 w 2420471"/>
                  <a:gd name="connsiteY51" fmla="*/ 120439 h 132894"/>
                  <a:gd name="connsiteX52" fmla="*/ 2121647 w 2420471"/>
                  <a:gd name="connsiteY52" fmla="*/ 102509 h 132894"/>
                  <a:gd name="connsiteX53" fmla="*/ 2175436 w 2420471"/>
                  <a:gd name="connsiteY53" fmla="*/ 84580 h 132894"/>
                  <a:gd name="connsiteX54" fmla="*/ 2205318 w 2420471"/>
                  <a:gd name="connsiteY54" fmla="*/ 114462 h 132894"/>
                  <a:gd name="connsiteX55" fmla="*/ 2229224 w 2420471"/>
                  <a:gd name="connsiteY55" fmla="*/ 132391 h 132894"/>
                  <a:gd name="connsiteX56" fmla="*/ 2288989 w 2420471"/>
                  <a:gd name="connsiteY56" fmla="*/ 60674 h 132894"/>
                  <a:gd name="connsiteX57" fmla="*/ 2312895 w 2420471"/>
                  <a:gd name="connsiteY57" fmla="*/ 66650 h 132894"/>
                  <a:gd name="connsiteX58" fmla="*/ 2342777 w 2420471"/>
                  <a:gd name="connsiteY58" fmla="*/ 90556 h 132894"/>
                  <a:gd name="connsiteX59" fmla="*/ 2372659 w 2420471"/>
                  <a:gd name="connsiteY59" fmla="*/ 66650 h 132894"/>
                  <a:gd name="connsiteX60" fmla="*/ 2402542 w 2420471"/>
                  <a:gd name="connsiteY60" fmla="*/ 84580 h 132894"/>
                  <a:gd name="connsiteX61" fmla="*/ 2420471 w 2420471"/>
                  <a:gd name="connsiteY61" fmla="*/ 108486 h 13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420471" h="132894">
                    <a:moveTo>
                      <a:pt x="0" y="84580"/>
                    </a:moveTo>
                    <a:cubicBezTo>
                      <a:pt x="4300" y="54484"/>
                      <a:pt x="2778" y="19287"/>
                      <a:pt x="35859" y="909"/>
                    </a:cubicBezTo>
                    <a:cubicBezTo>
                      <a:pt x="43647" y="-3418"/>
                      <a:pt x="51796" y="8878"/>
                      <a:pt x="59765" y="12862"/>
                    </a:cubicBezTo>
                    <a:cubicBezTo>
                      <a:pt x="63749" y="22823"/>
                      <a:pt x="67361" y="32941"/>
                      <a:pt x="71718" y="42744"/>
                    </a:cubicBezTo>
                    <a:cubicBezTo>
                      <a:pt x="75336" y="50885"/>
                      <a:pt x="74806" y="67536"/>
                      <a:pt x="83671" y="66650"/>
                    </a:cubicBezTo>
                    <a:cubicBezTo>
                      <a:pt x="102372" y="64780"/>
                      <a:pt x="115546" y="46729"/>
                      <a:pt x="131483" y="36768"/>
                    </a:cubicBezTo>
                    <a:cubicBezTo>
                      <a:pt x="135467" y="28799"/>
                      <a:pt x="134527" y="12862"/>
                      <a:pt x="143436" y="12862"/>
                    </a:cubicBezTo>
                    <a:cubicBezTo>
                      <a:pt x="166756" y="12862"/>
                      <a:pt x="167746" y="50568"/>
                      <a:pt x="179295" y="60674"/>
                    </a:cubicBezTo>
                    <a:cubicBezTo>
                      <a:pt x="189352" y="69474"/>
                      <a:pt x="204205" y="70940"/>
                      <a:pt x="215153" y="78603"/>
                    </a:cubicBezTo>
                    <a:cubicBezTo>
                      <a:pt x="224385" y="85066"/>
                      <a:pt x="230163" y="95590"/>
                      <a:pt x="239059" y="102509"/>
                    </a:cubicBezTo>
                    <a:cubicBezTo>
                      <a:pt x="248228" y="109641"/>
                      <a:pt x="258981" y="114462"/>
                      <a:pt x="268942" y="120439"/>
                    </a:cubicBezTo>
                    <a:cubicBezTo>
                      <a:pt x="292848" y="112470"/>
                      <a:pt x="320154" y="111180"/>
                      <a:pt x="340659" y="96533"/>
                    </a:cubicBezTo>
                    <a:cubicBezTo>
                      <a:pt x="350912" y="89210"/>
                      <a:pt x="347933" y="72372"/>
                      <a:pt x="352612" y="60674"/>
                    </a:cubicBezTo>
                    <a:cubicBezTo>
                      <a:pt x="355921" y="52402"/>
                      <a:pt x="360581" y="44737"/>
                      <a:pt x="364565" y="36768"/>
                    </a:cubicBezTo>
                    <a:cubicBezTo>
                      <a:pt x="392455" y="46729"/>
                      <a:pt x="420851" y="55374"/>
                      <a:pt x="448236" y="66650"/>
                    </a:cubicBezTo>
                    <a:cubicBezTo>
                      <a:pt x="454878" y="69385"/>
                      <a:pt x="459351" y="80874"/>
                      <a:pt x="466165" y="78603"/>
                    </a:cubicBezTo>
                    <a:cubicBezTo>
                      <a:pt x="502459" y="66505"/>
                      <a:pt x="525379" y="33150"/>
                      <a:pt x="555812" y="12862"/>
                    </a:cubicBezTo>
                    <a:cubicBezTo>
                      <a:pt x="561054" y="9368"/>
                      <a:pt x="567765" y="8878"/>
                      <a:pt x="573742" y="6886"/>
                    </a:cubicBezTo>
                    <a:cubicBezTo>
                      <a:pt x="577019" y="19993"/>
                      <a:pt x="578797" y="44532"/>
                      <a:pt x="597647" y="48721"/>
                    </a:cubicBezTo>
                    <a:cubicBezTo>
                      <a:pt x="609476" y="51350"/>
                      <a:pt x="621553" y="44736"/>
                      <a:pt x="633506" y="42744"/>
                    </a:cubicBezTo>
                    <a:cubicBezTo>
                      <a:pt x="643467" y="38760"/>
                      <a:pt x="653585" y="26434"/>
                      <a:pt x="663389" y="30791"/>
                    </a:cubicBezTo>
                    <a:cubicBezTo>
                      <a:pt x="676517" y="36625"/>
                      <a:pt x="676484" y="57190"/>
                      <a:pt x="687295" y="66650"/>
                    </a:cubicBezTo>
                    <a:cubicBezTo>
                      <a:pt x="693476" y="72059"/>
                      <a:pt x="703232" y="70635"/>
                      <a:pt x="711200" y="72627"/>
                    </a:cubicBezTo>
                    <a:cubicBezTo>
                      <a:pt x="731122" y="70635"/>
                      <a:pt x="751099" y="64167"/>
                      <a:pt x="770965" y="66650"/>
                    </a:cubicBezTo>
                    <a:cubicBezTo>
                      <a:pt x="799747" y="70248"/>
                      <a:pt x="825739" y="93069"/>
                      <a:pt x="854636" y="90556"/>
                    </a:cubicBezTo>
                    <a:cubicBezTo>
                      <a:pt x="862436" y="89878"/>
                      <a:pt x="916274" y="48810"/>
                      <a:pt x="932330" y="36768"/>
                    </a:cubicBezTo>
                    <a:cubicBezTo>
                      <a:pt x="948267" y="38760"/>
                      <a:pt x="964560" y="38849"/>
                      <a:pt x="980142" y="42744"/>
                    </a:cubicBezTo>
                    <a:cubicBezTo>
                      <a:pt x="988785" y="44905"/>
                      <a:pt x="995858" y="51187"/>
                      <a:pt x="1004047" y="54697"/>
                    </a:cubicBezTo>
                    <a:cubicBezTo>
                      <a:pt x="1040247" y="70212"/>
                      <a:pt x="1004479" y="46589"/>
                      <a:pt x="1057836" y="78603"/>
                    </a:cubicBezTo>
                    <a:cubicBezTo>
                      <a:pt x="1066377" y="83728"/>
                      <a:pt x="1073773" y="90556"/>
                      <a:pt x="1081742" y="96533"/>
                    </a:cubicBezTo>
                    <a:cubicBezTo>
                      <a:pt x="1111624" y="82588"/>
                      <a:pt x="1138630" y="58477"/>
                      <a:pt x="1171389" y="54697"/>
                    </a:cubicBezTo>
                    <a:cubicBezTo>
                      <a:pt x="1188741" y="52695"/>
                      <a:pt x="1251206" y="85641"/>
                      <a:pt x="1272989" y="96533"/>
                    </a:cubicBezTo>
                    <a:cubicBezTo>
                      <a:pt x="1290918" y="92549"/>
                      <a:pt x="1309724" y="91401"/>
                      <a:pt x="1326777" y="84580"/>
                    </a:cubicBezTo>
                    <a:cubicBezTo>
                      <a:pt x="1340115" y="79245"/>
                      <a:pt x="1350078" y="67651"/>
                      <a:pt x="1362636" y="60674"/>
                    </a:cubicBezTo>
                    <a:cubicBezTo>
                      <a:pt x="1368143" y="57615"/>
                      <a:pt x="1374589" y="56689"/>
                      <a:pt x="1380565" y="54697"/>
                    </a:cubicBezTo>
                    <a:cubicBezTo>
                      <a:pt x="1398494" y="58681"/>
                      <a:pt x="1416606" y="61918"/>
                      <a:pt x="1434353" y="66650"/>
                    </a:cubicBezTo>
                    <a:cubicBezTo>
                      <a:pt x="1446527" y="69896"/>
                      <a:pt x="1457640" y="77765"/>
                      <a:pt x="1470212" y="78603"/>
                    </a:cubicBezTo>
                    <a:cubicBezTo>
                      <a:pt x="1488212" y="79803"/>
                      <a:pt x="1506071" y="74619"/>
                      <a:pt x="1524000" y="72627"/>
                    </a:cubicBezTo>
                    <a:cubicBezTo>
                      <a:pt x="1529977" y="70635"/>
                      <a:pt x="1535852" y="64992"/>
                      <a:pt x="1541930" y="66650"/>
                    </a:cubicBezTo>
                    <a:cubicBezTo>
                      <a:pt x="1615421" y="86692"/>
                      <a:pt x="1565751" y="98552"/>
                      <a:pt x="1607671" y="84580"/>
                    </a:cubicBezTo>
                    <a:cubicBezTo>
                      <a:pt x="1617632" y="88564"/>
                      <a:pt x="1626891" y="95348"/>
                      <a:pt x="1637553" y="96533"/>
                    </a:cubicBezTo>
                    <a:cubicBezTo>
                      <a:pt x="1660390" y="99070"/>
                      <a:pt x="1680868" y="74127"/>
                      <a:pt x="1697318" y="66650"/>
                    </a:cubicBezTo>
                    <a:cubicBezTo>
                      <a:pt x="1706565" y="62447"/>
                      <a:pt x="1717239" y="62666"/>
                      <a:pt x="1727200" y="60674"/>
                    </a:cubicBezTo>
                    <a:cubicBezTo>
                      <a:pt x="1733177" y="56690"/>
                      <a:pt x="1740051" y="53800"/>
                      <a:pt x="1745130" y="48721"/>
                    </a:cubicBezTo>
                    <a:cubicBezTo>
                      <a:pt x="1750209" y="43642"/>
                      <a:pt x="1750332" y="28336"/>
                      <a:pt x="1757083" y="30791"/>
                    </a:cubicBezTo>
                    <a:cubicBezTo>
                      <a:pt x="1778430" y="38553"/>
                      <a:pt x="1810871" y="72627"/>
                      <a:pt x="1810871" y="72627"/>
                    </a:cubicBezTo>
                    <a:cubicBezTo>
                      <a:pt x="1822824" y="62666"/>
                      <a:pt x="1831635" y="46518"/>
                      <a:pt x="1846730" y="42744"/>
                    </a:cubicBezTo>
                    <a:cubicBezTo>
                      <a:pt x="1883962" y="33436"/>
                      <a:pt x="1889574" y="73635"/>
                      <a:pt x="1906495" y="90556"/>
                    </a:cubicBezTo>
                    <a:cubicBezTo>
                      <a:pt x="1910949" y="95011"/>
                      <a:pt x="1918448" y="94541"/>
                      <a:pt x="1924424" y="96533"/>
                    </a:cubicBezTo>
                    <a:cubicBezTo>
                      <a:pt x="1948330" y="88564"/>
                      <a:pt x="1971081" y="75265"/>
                      <a:pt x="1996142" y="72627"/>
                    </a:cubicBezTo>
                    <a:cubicBezTo>
                      <a:pt x="2035945" y="68437"/>
                      <a:pt x="2045065" y="97200"/>
                      <a:pt x="2073836" y="114462"/>
                    </a:cubicBezTo>
                    <a:cubicBezTo>
                      <a:pt x="2080879" y="118688"/>
                      <a:pt x="2089773" y="118447"/>
                      <a:pt x="2097742" y="120439"/>
                    </a:cubicBezTo>
                    <a:cubicBezTo>
                      <a:pt x="2105710" y="114462"/>
                      <a:pt x="2116122" y="110797"/>
                      <a:pt x="2121647" y="102509"/>
                    </a:cubicBezTo>
                    <a:cubicBezTo>
                      <a:pt x="2151425" y="57840"/>
                      <a:pt x="2106332" y="54963"/>
                      <a:pt x="2175436" y="84580"/>
                    </a:cubicBezTo>
                    <a:cubicBezTo>
                      <a:pt x="2185397" y="94541"/>
                      <a:pt x="2194790" y="105103"/>
                      <a:pt x="2205318" y="114462"/>
                    </a:cubicBezTo>
                    <a:cubicBezTo>
                      <a:pt x="2212763" y="121080"/>
                      <a:pt x="2219863" y="135795"/>
                      <a:pt x="2229224" y="132391"/>
                    </a:cubicBezTo>
                    <a:cubicBezTo>
                      <a:pt x="2254829" y="123080"/>
                      <a:pt x="2275310" y="83471"/>
                      <a:pt x="2288989" y="60674"/>
                    </a:cubicBezTo>
                    <a:cubicBezTo>
                      <a:pt x="2296958" y="62666"/>
                      <a:pt x="2305715" y="62661"/>
                      <a:pt x="2312895" y="66650"/>
                    </a:cubicBezTo>
                    <a:cubicBezTo>
                      <a:pt x="2324046" y="72845"/>
                      <a:pt x="2330021" y="90556"/>
                      <a:pt x="2342777" y="90556"/>
                    </a:cubicBezTo>
                    <a:cubicBezTo>
                      <a:pt x="2355533" y="90556"/>
                      <a:pt x="2362698" y="74619"/>
                      <a:pt x="2372659" y="66650"/>
                    </a:cubicBezTo>
                    <a:cubicBezTo>
                      <a:pt x="2382620" y="72627"/>
                      <a:pt x="2393800" y="76930"/>
                      <a:pt x="2402542" y="84580"/>
                    </a:cubicBezTo>
                    <a:cubicBezTo>
                      <a:pt x="2410038" y="91139"/>
                      <a:pt x="2420471" y="108486"/>
                      <a:pt x="2420471" y="10848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A55E799-4866-11AA-471A-07F5913123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19628" y="2186622"/>
                <a:ext cx="0" cy="534196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A16CCC9-A30E-CF0E-35FE-762360079259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H="1" flipV="1">
                <a:off x="6125715" y="2135644"/>
                <a:ext cx="0" cy="534196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EF1F0C8-A8C9-71B7-0B29-3A785B13500C}"/>
                  </a:ext>
                </a:extLst>
              </p:cNvPr>
              <p:cNvCxnSpPr>
                <a:cxnSpLocks/>
              </p:cNvCxnSpPr>
              <p:nvPr/>
            </p:nvCxnSpPr>
            <p:spPr>
              <a:xfrm rot="20700000" flipV="1">
                <a:off x="7313543" y="2135644"/>
                <a:ext cx="0" cy="534196"/>
              </a:xfrm>
              <a:prstGeom prst="straightConnector1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17B6B-9B71-6136-7B79-CF864EC7481F}"/>
              </a:ext>
            </a:extLst>
          </p:cNvPr>
          <p:cNvGrpSpPr/>
          <p:nvPr/>
        </p:nvGrpSpPr>
        <p:grpSpPr>
          <a:xfrm>
            <a:off x="983432" y="908724"/>
            <a:ext cx="1723568" cy="1786554"/>
            <a:chOff x="983432" y="908724"/>
            <a:chExt cx="1723568" cy="1786554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F678C3A-0B7A-3CCE-7EF9-8AF4597699C4}"/>
                </a:ext>
              </a:extLst>
            </p:cNvPr>
            <p:cNvGrpSpPr/>
            <p:nvPr/>
          </p:nvGrpSpPr>
          <p:grpSpPr>
            <a:xfrm>
              <a:off x="983432" y="908724"/>
              <a:ext cx="1723568" cy="953362"/>
              <a:chOff x="1163452" y="908720"/>
              <a:chExt cx="1723568" cy="95336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2E35214-13E3-C60B-BAAB-C2CFBD16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3452" y="908720"/>
                <a:ext cx="1723568" cy="640870"/>
              </a:xfrm>
              <a:prstGeom prst="rect">
                <a:avLst/>
              </a:prstGeom>
            </p:spPr>
          </p:pic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F1D1BA0-206F-C813-6938-18D92669BE3C}"/>
                  </a:ext>
                </a:extLst>
              </p:cNvPr>
              <p:cNvGrpSpPr/>
              <p:nvPr/>
            </p:nvGrpSpPr>
            <p:grpSpPr>
              <a:xfrm>
                <a:off x="1545391" y="918628"/>
                <a:ext cx="943453" cy="943454"/>
                <a:chOff x="4251015" y="1890607"/>
                <a:chExt cx="445062" cy="445062"/>
              </a:xfrm>
            </p:grpSpPr>
            <p:sp>
              <p:nvSpPr>
                <p:cNvPr id="70" name="Partial Circle 69">
                  <a:extLst>
                    <a:ext uri="{FF2B5EF4-FFF2-40B4-BE49-F238E27FC236}">
                      <a16:creationId xmlns:a16="http://schemas.microsoft.com/office/drawing/2014/main" id="{97FC186D-6E09-DECE-E0E7-A1D8D0994763}"/>
                    </a:ext>
                  </a:extLst>
                </p:cNvPr>
                <p:cNvSpPr/>
                <p:nvPr/>
              </p:nvSpPr>
              <p:spPr>
                <a:xfrm>
                  <a:off x="4251015" y="1890607"/>
                  <a:ext cx="445062" cy="445062"/>
                </a:xfrm>
                <a:prstGeom prst="pie">
                  <a:avLst>
                    <a:gd name="adj1" fmla="val 2448760"/>
                    <a:gd name="adj2" fmla="val 8276453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B8D047C5-17B4-0EBC-9AED-0D4D5266A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02844" y="2105563"/>
                  <a:ext cx="170702" cy="1541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363641BB-BFC9-09EE-9551-BCB418E8B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003" y="2104329"/>
                  <a:ext cx="171282" cy="155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4C07F8D-9589-3C63-26D6-DE5523BEE7C3}"/>
                </a:ext>
              </a:extLst>
            </p:cNvPr>
            <p:cNvGrpSpPr/>
            <p:nvPr/>
          </p:nvGrpSpPr>
          <p:grpSpPr>
            <a:xfrm>
              <a:off x="1082078" y="2151503"/>
              <a:ext cx="1526274" cy="543775"/>
              <a:chOff x="369456" y="4325891"/>
              <a:chExt cx="720000" cy="256519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6611DFA-5BAE-E448-969F-5751A45D5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56" y="4554383"/>
                <a:ext cx="720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3B93786-6889-D561-8720-FAF68ADD8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56" y="4325891"/>
                <a:ext cx="0" cy="252000"/>
              </a:xfrm>
              <a:prstGeom prst="straightConnector1">
                <a:avLst/>
              </a:prstGeom>
              <a:ln w="44450">
                <a:solidFill>
                  <a:schemeClr val="bg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D939125-A233-FF31-51B8-52FA487B7AA4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441399" y="4480225"/>
                <a:ext cx="0" cy="101895"/>
              </a:xfrm>
              <a:prstGeom prst="straightConnector1">
                <a:avLst/>
              </a:prstGeom>
              <a:ln w="15875">
                <a:solidFill>
                  <a:schemeClr val="bg2">
                    <a:lumMod val="75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349BA9A-CD94-9DAF-386C-7D1E3DA355CE}"/>
                  </a:ext>
                </a:extLst>
              </p:cNvPr>
              <p:cNvCxnSpPr>
                <a:cxnSpLocks/>
              </p:cNvCxnSpPr>
              <p:nvPr/>
            </p:nvCxnSpPr>
            <p:spPr>
              <a:xfrm rot="20700000" flipH="1" flipV="1">
                <a:off x="1006096" y="4480225"/>
                <a:ext cx="0" cy="101895"/>
              </a:xfrm>
              <a:prstGeom prst="straightConnector1">
                <a:avLst/>
              </a:prstGeom>
              <a:ln w="15875">
                <a:solidFill>
                  <a:schemeClr val="bg2">
                    <a:lumMod val="75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BCD6E92-686E-4A51-170F-090F1B8C3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56" y="4568396"/>
                <a:ext cx="720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3BDAA0E-AB74-AF30-910F-97F73C46C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56" y="4582410"/>
                <a:ext cx="720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E6765-49EE-AF3F-8C8A-C2AB690BE0FC}"/>
              </a:ext>
            </a:extLst>
          </p:cNvPr>
          <p:cNvGrpSpPr/>
          <p:nvPr/>
        </p:nvGrpSpPr>
        <p:grpSpPr>
          <a:xfrm>
            <a:off x="3285790" y="908720"/>
            <a:ext cx="1723568" cy="2062252"/>
            <a:chOff x="3285790" y="908720"/>
            <a:chExt cx="1723568" cy="206225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6FB1B35-5ACE-5D12-934A-3E232057E19E}"/>
                </a:ext>
              </a:extLst>
            </p:cNvPr>
            <p:cNvGrpSpPr/>
            <p:nvPr/>
          </p:nvGrpSpPr>
          <p:grpSpPr>
            <a:xfrm>
              <a:off x="3285790" y="908720"/>
              <a:ext cx="1723568" cy="953366"/>
              <a:chOff x="4070840" y="1885933"/>
              <a:chExt cx="813071" cy="449738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8178D28-7339-2B79-FDDA-AA54205DF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0840" y="1885933"/>
                <a:ext cx="813071" cy="302322"/>
              </a:xfrm>
              <a:prstGeom prst="rect">
                <a:avLst/>
              </a:prstGeom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93DB253-0F5D-91F5-CB19-FEAB10AD3C43}"/>
                  </a:ext>
                </a:extLst>
              </p:cNvPr>
              <p:cNvGrpSpPr/>
              <p:nvPr/>
            </p:nvGrpSpPr>
            <p:grpSpPr>
              <a:xfrm>
                <a:off x="4251015" y="1890609"/>
                <a:ext cx="445062" cy="445062"/>
                <a:chOff x="4251015" y="1890609"/>
                <a:chExt cx="445062" cy="445062"/>
              </a:xfrm>
            </p:grpSpPr>
            <p:sp>
              <p:nvSpPr>
                <p:cNvPr id="85" name="Partial Circle 84">
                  <a:extLst>
                    <a:ext uri="{FF2B5EF4-FFF2-40B4-BE49-F238E27FC236}">
                      <a16:creationId xmlns:a16="http://schemas.microsoft.com/office/drawing/2014/main" id="{76503A16-4A01-93E4-409C-D22960AFD45B}"/>
                    </a:ext>
                  </a:extLst>
                </p:cNvPr>
                <p:cNvSpPr/>
                <p:nvPr/>
              </p:nvSpPr>
              <p:spPr>
                <a:xfrm>
                  <a:off x="4251015" y="1890609"/>
                  <a:ext cx="445062" cy="445062"/>
                </a:xfrm>
                <a:prstGeom prst="pie">
                  <a:avLst>
                    <a:gd name="adj1" fmla="val 2448760"/>
                    <a:gd name="adj2" fmla="val 8276453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030E4690-BCD3-C6A8-365D-CF6808E31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02844" y="2105563"/>
                  <a:ext cx="170702" cy="1541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5CC70A3B-D9F9-2AC4-8B1B-9EB0A17539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003" y="2104329"/>
                  <a:ext cx="171282" cy="155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F83B16C-6199-8FA2-1F2B-F2939F31B464}"/>
                </a:ext>
              </a:extLst>
            </p:cNvPr>
            <p:cNvGrpSpPr/>
            <p:nvPr/>
          </p:nvGrpSpPr>
          <p:grpSpPr>
            <a:xfrm>
              <a:off x="3543414" y="2029216"/>
              <a:ext cx="1359289" cy="941756"/>
              <a:chOff x="3543414" y="2029216"/>
              <a:chExt cx="1359289" cy="941756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CC32486-0CAA-72A1-F550-FA3D5C8C9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414" y="2401442"/>
                <a:ext cx="1317306" cy="50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8D6122D5-D1BA-282D-29B6-FEB711A4DC05}"/>
                  </a:ext>
                </a:extLst>
              </p:cNvPr>
              <p:cNvCxnSpPr>
                <a:cxnSpLocks/>
              </p:cNvCxnSpPr>
              <p:nvPr/>
            </p:nvCxnSpPr>
            <p:spPr>
              <a:xfrm rot="20700000" flipV="1">
                <a:off x="4655625" y="2029216"/>
                <a:ext cx="0" cy="534196"/>
              </a:xfrm>
              <a:prstGeom prst="straightConnector1">
                <a:avLst/>
              </a:prstGeom>
              <a:ln w="44450">
                <a:solidFill>
                  <a:schemeClr val="bg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CD28633A-9ED0-5DA1-EAF3-C6185E1222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7573" y="2420888"/>
                <a:ext cx="0" cy="281032"/>
              </a:xfrm>
              <a:prstGeom prst="straightConnector1">
                <a:avLst/>
              </a:prstGeom>
              <a:ln w="15875">
                <a:solidFill>
                  <a:schemeClr val="bg2">
                    <a:lumMod val="75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5B7AA7-3DFB-1D09-6BF8-BF778307E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64405" y="2434206"/>
                <a:ext cx="1317306" cy="50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C5080D8-59DF-DE02-3168-3500DAD266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397" y="2466972"/>
                <a:ext cx="1317306" cy="50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F385405-BBA5-831A-F179-A9AF75C6EEDC}"/>
              </a:ext>
            </a:extLst>
          </p:cNvPr>
          <p:cNvCxnSpPr>
            <a:cxnSpLocks/>
          </p:cNvCxnSpPr>
          <p:nvPr/>
        </p:nvCxnSpPr>
        <p:spPr>
          <a:xfrm>
            <a:off x="659396" y="1952836"/>
            <a:ext cx="9360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A338824-8D64-DA98-BAA6-026612A44C6D}"/>
              </a:ext>
            </a:extLst>
          </p:cNvPr>
          <p:cNvSpPr txBox="1"/>
          <p:nvPr/>
        </p:nvSpPr>
        <p:spPr>
          <a:xfrm>
            <a:off x="7140116" y="2601487"/>
            <a:ext cx="720000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bedrock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7EA3EA1-1E98-BF86-80EA-FCF684520924}"/>
              </a:ext>
            </a:extLst>
          </p:cNvPr>
          <p:cNvSpPr txBox="1"/>
          <p:nvPr/>
        </p:nvSpPr>
        <p:spPr>
          <a:xfrm>
            <a:off x="2763264" y="2564904"/>
            <a:ext cx="11605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internal layers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C62D4B0-52A0-426A-22C7-03F816133B5F}"/>
              </a:ext>
            </a:extLst>
          </p:cNvPr>
          <p:cNvSpPr txBox="1"/>
          <p:nvPr/>
        </p:nvSpPr>
        <p:spPr>
          <a:xfrm>
            <a:off x="2612637" y="1848854"/>
            <a:ext cx="94345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ice surface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2812B109-C9E6-2F44-E0D7-C2D7B1FC9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03" y="5499356"/>
            <a:ext cx="6604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Integration vs. Diversity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7DEE22-E124-271A-710F-270C7816441E}"/>
              </a:ext>
            </a:extLst>
          </p:cNvPr>
          <p:cNvGrpSpPr/>
          <p:nvPr/>
        </p:nvGrpSpPr>
        <p:grpSpPr>
          <a:xfrm>
            <a:off x="659396" y="3391740"/>
            <a:ext cx="3366692" cy="2098835"/>
            <a:chOff x="1745983" y="3798008"/>
            <a:chExt cx="3036286" cy="11953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AA041C-C7F1-F160-E918-35B359633B0E}"/>
                </a:ext>
              </a:extLst>
            </p:cNvPr>
            <p:cNvSpPr txBox="1"/>
            <p:nvPr/>
          </p:nvSpPr>
          <p:spPr>
            <a:xfrm>
              <a:off x="1745983" y="4732146"/>
              <a:ext cx="545211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93E9BF-1543-AF79-F7C8-FD714EAF5F89}"/>
                </a:ext>
              </a:extLst>
            </p:cNvPr>
            <p:cNvSpPr txBox="1"/>
            <p:nvPr/>
          </p:nvSpPr>
          <p:spPr>
            <a:xfrm>
              <a:off x="4283206" y="4732147"/>
              <a:ext cx="499063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B0666A-7246-B414-CC7C-81CFA2C59423}"/>
                </a:ext>
              </a:extLst>
            </p:cNvPr>
            <p:cNvSpPr txBox="1"/>
            <p:nvPr/>
          </p:nvSpPr>
          <p:spPr>
            <a:xfrm>
              <a:off x="3116254" y="4732144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F18B94-B6F0-60F9-5CCA-E065746FD15D}"/>
                </a:ext>
              </a:extLst>
            </p:cNvPr>
            <p:cNvSpPr txBox="1"/>
            <p:nvPr/>
          </p:nvSpPr>
          <p:spPr>
            <a:xfrm>
              <a:off x="2500991" y="4724663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-15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5D3E9D-B353-4531-69F9-F25F0B503289}"/>
                </a:ext>
              </a:extLst>
            </p:cNvPr>
            <p:cNvSpPr txBox="1"/>
            <p:nvPr/>
          </p:nvSpPr>
          <p:spPr>
            <a:xfrm>
              <a:off x="3731519" y="4724662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B5A5AF-FD32-D5A0-2BF3-3F3E97CC9F65}"/>
                </a:ext>
              </a:extLst>
            </p:cNvPr>
            <p:cNvSpPr/>
            <p:nvPr/>
          </p:nvSpPr>
          <p:spPr>
            <a:xfrm>
              <a:off x="2381853" y="3798008"/>
              <a:ext cx="1721723" cy="900000"/>
            </a:xfrm>
            <a:prstGeom prst="rect">
              <a:avLst/>
            </a:prstGeom>
            <a:pattFill prst="ltUp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3F41B99-EA37-F2D7-CEF7-F9F2FC2F0AC4}"/>
                </a:ext>
              </a:extLst>
            </p:cNvPr>
            <p:cNvGrpSpPr/>
            <p:nvPr/>
          </p:nvGrpSpPr>
          <p:grpSpPr>
            <a:xfrm>
              <a:off x="1985327" y="4626008"/>
              <a:ext cx="2520000" cy="72000"/>
              <a:chOff x="1905658" y="6179388"/>
              <a:chExt cx="2520000" cy="7200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9B9907-A5D1-D586-BCF8-017BA8402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658" y="6251388"/>
                <a:ext cx="25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A87D585-3AA7-CD45-8D56-9C06FE91FB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320E29-DC5A-8F79-D153-635F139BBD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AFD92F-755C-F25F-46B3-A24BCB61BC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6EC7786-0195-F7CA-DA43-2758CF75FF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7AEF619-A8DF-2E1C-0136-2BE40D092E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1CFC2B-F0B5-AE0E-B1CA-5D38A72D9F20}"/>
                </a:ext>
              </a:extLst>
            </p:cNvPr>
            <p:cNvSpPr txBox="1"/>
            <p:nvPr/>
          </p:nvSpPr>
          <p:spPr>
            <a:xfrm>
              <a:off x="2320075" y="4870644"/>
              <a:ext cx="1898503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Doppler frequencies (Hz)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C2924E1-ADB1-63CF-E792-6AC40A72D0A2}"/>
              </a:ext>
            </a:extLst>
          </p:cNvPr>
          <p:cNvGrpSpPr/>
          <p:nvPr/>
        </p:nvGrpSpPr>
        <p:grpSpPr>
          <a:xfrm>
            <a:off x="6912000" y="3391740"/>
            <a:ext cx="3366692" cy="2098835"/>
            <a:chOff x="1745983" y="3798008"/>
            <a:chExt cx="3036286" cy="11953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B0B33D-767E-FAE6-7502-B5FEC53F5A39}"/>
                </a:ext>
              </a:extLst>
            </p:cNvPr>
            <p:cNvSpPr txBox="1"/>
            <p:nvPr/>
          </p:nvSpPr>
          <p:spPr>
            <a:xfrm>
              <a:off x="1745983" y="4732146"/>
              <a:ext cx="545211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9F8D3-CA7A-8CD3-4EC1-743AB5474526}"/>
                </a:ext>
              </a:extLst>
            </p:cNvPr>
            <p:cNvSpPr txBox="1"/>
            <p:nvPr/>
          </p:nvSpPr>
          <p:spPr>
            <a:xfrm>
              <a:off x="4283206" y="4732147"/>
              <a:ext cx="499063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6936B9-8ED8-0610-6A89-C41810A9DA6D}"/>
                </a:ext>
              </a:extLst>
            </p:cNvPr>
            <p:cNvSpPr txBox="1"/>
            <p:nvPr/>
          </p:nvSpPr>
          <p:spPr>
            <a:xfrm>
              <a:off x="3116254" y="4732144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6F3756-D031-87D0-3B08-DF606F2FC9CF}"/>
                </a:ext>
              </a:extLst>
            </p:cNvPr>
            <p:cNvSpPr txBox="1"/>
            <p:nvPr/>
          </p:nvSpPr>
          <p:spPr>
            <a:xfrm>
              <a:off x="2500991" y="4724663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809430-3096-5CE0-59A7-F4F87052FCAF}"/>
                </a:ext>
              </a:extLst>
            </p:cNvPr>
            <p:cNvSpPr txBox="1"/>
            <p:nvPr/>
          </p:nvSpPr>
          <p:spPr>
            <a:xfrm>
              <a:off x="3731519" y="4724662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889282-33C7-D748-B87F-3552280517A6}"/>
                </a:ext>
              </a:extLst>
            </p:cNvPr>
            <p:cNvSpPr/>
            <p:nvPr/>
          </p:nvSpPr>
          <p:spPr>
            <a:xfrm>
              <a:off x="3048204" y="3798008"/>
              <a:ext cx="422071" cy="900000"/>
            </a:xfrm>
            <a:prstGeom prst="rect">
              <a:avLst/>
            </a:prstGeom>
            <a:pattFill prst="ltUp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7997812-9A8D-E878-7E1A-06BBE97B1984}"/>
                </a:ext>
              </a:extLst>
            </p:cNvPr>
            <p:cNvGrpSpPr/>
            <p:nvPr/>
          </p:nvGrpSpPr>
          <p:grpSpPr>
            <a:xfrm>
              <a:off x="1985327" y="4626008"/>
              <a:ext cx="2520000" cy="72000"/>
              <a:chOff x="1905658" y="6179388"/>
              <a:chExt cx="2520000" cy="7200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5EDFB57-C47D-DB0B-FBF8-C37EAEEFD3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658" y="6251388"/>
                <a:ext cx="25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1833982-CC6F-59E0-14A2-FEF94B20E9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D79371-9DE9-AA57-7CCD-C4F44CF587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C0873A0-454D-1FC2-4952-B8B03B378C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EC9B34C-8D4E-A0B9-5A66-F9356CCF7D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54C43D1-10E0-61E8-18DA-6420E59AAC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4427E6-8308-5F8C-756E-D3721BAD8D8E}"/>
                </a:ext>
              </a:extLst>
            </p:cNvPr>
            <p:cNvSpPr txBox="1"/>
            <p:nvPr/>
          </p:nvSpPr>
          <p:spPr>
            <a:xfrm>
              <a:off x="2320075" y="4870644"/>
              <a:ext cx="1898503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Doppler frequencies (Hz)</a:t>
              </a: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C5B7071-CA6D-9AE6-E0E2-13242481EAC0}"/>
              </a:ext>
            </a:extLst>
          </p:cNvPr>
          <p:cNvSpPr/>
          <p:nvPr/>
        </p:nvSpPr>
        <p:spPr>
          <a:xfrm>
            <a:off x="3935760" y="3384000"/>
            <a:ext cx="432000" cy="1296000"/>
          </a:xfrm>
          <a:custGeom>
            <a:avLst/>
            <a:gdLst>
              <a:gd name="connsiteX0" fmla="*/ 0 w 5761822"/>
              <a:gd name="connsiteY0" fmla="*/ 4869455 h 6922430"/>
              <a:gd name="connsiteX1" fmla="*/ 727113 w 5761822"/>
              <a:gd name="connsiteY1" fmla="*/ 5585552 h 6922430"/>
              <a:gd name="connsiteX2" fmla="*/ 1443210 w 5761822"/>
              <a:gd name="connsiteY2" fmla="*/ 3426246 h 6922430"/>
              <a:gd name="connsiteX3" fmla="*/ 2159306 w 5761822"/>
              <a:gd name="connsiteY3" fmla="*/ 6852492 h 6922430"/>
              <a:gd name="connsiteX4" fmla="*/ 2875402 w 5761822"/>
              <a:gd name="connsiteY4" fmla="*/ 0 h 6922430"/>
              <a:gd name="connsiteX5" fmla="*/ 3591499 w 5761822"/>
              <a:gd name="connsiteY5" fmla="*/ 6863508 h 6922430"/>
              <a:gd name="connsiteX6" fmla="*/ 4318612 w 5761822"/>
              <a:gd name="connsiteY6" fmla="*/ 3437263 h 6922430"/>
              <a:gd name="connsiteX7" fmla="*/ 5034708 w 5761822"/>
              <a:gd name="connsiteY7" fmla="*/ 5596569 h 6922430"/>
              <a:gd name="connsiteX8" fmla="*/ 5761822 w 5761822"/>
              <a:gd name="connsiteY8" fmla="*/ 4869455 h 6922430"/>
              <a:gd name="connsiteX0" fmla="*/ 0 w 5761822"/>
              <a:gd name="connsiteY0" fmla="*/ 8174208 h 10353794"/>
              <a:gd name="connsiteX1" fmla="*/ 727113 w 5761822"/>
              <a:gd name="connsiteY1" fmla="*/ 8890305 h 10353794"/>
              <a:gd name="connsiteX2" fmla="*/ 1443210 w 5761822"/>
              <a:gd name="connsiteY2" fmla="*/ 6730999 h 10353794"/>
              <a:gd name="connsiteX3" fmla="*/ 2159306 w 5761822"/>
              <a:gd name="connsiteY3" fmla="*/ 10157245 h 10353794"/>
              <a:gd name="connsiteX4" fmla="*/ 2875403 w 5761822"/>
              <a:gd name="connsiteY4" fmla="*/ 0 h 10353794"/>
              <a:gd name="connsiteX5" fmla="*/ 3591499 w 5761822"/>
              <a:gd name="connsiteY5" fmla="*/ 10168261 h 10353794"/>
              <a:gd name="connsiteX6" fmla="*/ 4318612 w 5761822"/>
              <a:gd name="connsiteY6" fmla="*/ 6742016 h 10353794"/>
              <a:gd name="connsiteX7" fmla="*/ 5034708 w 5761822"/>
              <a:gd name="connsiteY7" fmla="*/ 8901322 h 10353794"/>
              <a:gd name="connsiteX8" fmla="*/ 5761822 w 5761822"/>
              <a:gd name="connsiteY8" fmla="*/ 8174208 h 1035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1822" h="10353794">
                <a:moveTo>
                  <a:pt x="0" y="8174208"/>
                </a:moveTo>
                <a:cubicBezTo>
                  <a:pt x="243289" y="8652524"/>
                  <a:pt x="486578" y="9130840"/>
                  <a:pt x="727113" y="8890305"/>
                </a:cubicBezTo>
                <a:cubicBezTo>
                  <a:pt x="967648" y="8649770"/>
                  <a:pt x="1204511" y="6519842"/>
                  <a:pt x="1443210" y="6730999"/>
                </a:cubicBezTo>
                <a:cubicBezTo>
                  <a:pt x="1681909" y="6942156"/>
                  <a:pt x="1920607" y="11279078"/>
                  <a:pt x="2159306" y="10157245"/>
                </a:cubicBezTo>
                <a:cubicBezTo>
                  <a:pt x="2398005" y="9035412"/>
                  <a:pt x="2636704" y="-1836"/>
                  <a:pt x="2875403" y="0"/>
                </a:cubicBezTo>
                <a:cubicBezTo>
                  <a:pt x="3114102" y="1836"/>
                  <a:pt x="3350964" y="9044592"/>
                  <a:pt x="3591499" y="10168261"/>
                </a:cubicBezTo>
                <a:cubicBezTo>
                  <a:pt x="3832034" y="11291930"/>
                  <a:pt x="4078077" y="6953172"/>
                  <a:pt x="4318612" y="6742016"/>
                </a:cubicBezTo>
                <a:cubicBezTo>
                  <a:pt x="4559147" y="6530860"/>
                  <a:pt x="4794173" y="8662623"/>
                  <a:pt x="5034708" y="8901322"/>
                </a:cubicBezTo>
                <a:cubicBezTo>
                  <a:pt x="5275243" y="9140021"/>
                  <a:pt x="5518532" y="8657114"/>
                  <a:pt x="5761822" y="817420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45223867-0142-D25C-1C47-FB30C36BCB76}"/>
              </a:ext>
            </a:extLst>
          </p:cNvPr>
          <p:cNvSpPr/>
          <p:nvPr/>
        </p:nvSpPr>
        <p:spPr>
          <a:xfrm>
            <a:off x="5988180" y="4171992"/>
            <a:ext cx="1728000" cy="324000"/>
          </a:xfrm>
          <a:custGeom>
            <a:avLst/>
            <a:gdLst>
              <a:gd name="connsiteX0" fmla="*/ 0 w 5761822"/>
              <a:gd name="connsiteY0" fmla="*/ 4869455 h 6922430"/>
              <a:gd name="connsiteX1" fmla="*/ 727113 w 5761822"/>
              <a:gd name="connsiteY1" fmla="*/ 5585552 h 6922430"/>
              <a:gd name="connsiteX2" fmla="*/ 1443210 w 5761822"/>
              <a:gd name="connsiteY2" fmla="*/ 3426246 h 6922430"/>
              <a:gd name="connsiteX3" fmla="*/ 2159306 w 5761822"/>
              <a:gd name="connsiteY3" fmla="*/ 6852492 h 6922430"/>
              <a:gd name="connsiteX4" fmla="*/ 2875402 w 5761822"/>
              <a:gd name="connsiteY4" fmla="*/ 0 h 6922430"/>
              <a:gd name="connsiteX5" fmla="*/ 3591499 w 5761822"/>
              <a:gd name="connsiteY5" fmla="*/ 6863508 h 6922430"/>
              <a:gd name="connsiteX6" fmla="*/ 4318612 w 5761822"/>
              <a:gd name="connsiteY6" fmla="*/ 3437263 h 6922430"/>
              <a:gd name="connsiteX7" fmla="*/ 5034708 w 5761822"/>
              <a:gd name="connsiteY7" fmla="*/ 5596569 h 6922430"/>
              <a:gd name="connsiteX8" fmla="*/ 5761822 w 5761822"/>
              <a:gd name="connsiteY8" fmla="*/ 4869455 h 6922430"/>
              <a:gd name="connsiteX0" fmla="*/ 0 w 5761822"/>
              <a:gd name="connsiteY0" fmla="*/ 8174208 h 10353794"/>
              <a:gd name="connsiteX1" fmla="*/ 727113 w 5761822"/>
              <a:gd name="connsiteY1" fmla="*/ 8890305 h 10353794"/>
              <a:gd name="connsiteX2" fmla="*/ 1443210 w 5761822"/>
              <a:gd name="connsiteY2" fmla="*/ 6730999 h 10353794"/>
              <a:gd name="connsiteX3" fmla="*/ 2159306 w 5761822"/>
              <a:gd name="connsiteY3" fmla="*/ 10157245 h 10353794"/>
              <a:gd name="connsiteX4" fmla="*/ 2875403 w 5761822"/>
              <a:gd name="connsiteY4" fmla="*/ 0 h 10353794"/>
              <a:gd name="connsiteX5" fmla="*/ 3591499 w 5761822"/>
              <a:gd name="connsiteY5" fmla="*/ 10168261 h 10353794"/>
              <a:gd name="connsiteX6" fmla="*/ 4318612 w 5761822"/>
              <a:gd name="connsiteY6" fmla="*/ 6742016 h 10353794"/>
              <a:gd name="connsiteX7" fmla="*/ 5034708 w 5761822"/>
              <a:gd name="connsiteY7" fmla="*/ 8901322 h 10353794"/>
              <a:gd name="connsiteX8" fmla="*/ 5761822 w 5761822"/>
              <a:gd name="connsiteY8" fmla="*/ 8174208 h 1035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1822" h="10353794">
                <a:moveTo>
                  <a:pt x="0" y="8174208"/>
                </a:moveTo>
                <a:cubicBezTo>
                  <a:pt x="243289" y="8652524"/>
                  <a:pt x="486578" y="9130840"/>
                  <a:pt x="727113" y="8890305"/>
                </a:cubicBezTo>
                <a:cubicBezTo>
                  <a:pt x="967648" y="8649770"/>
                  <a:pt x="1204511" y="6519842"/>
                  <a:pt x="1443210" y="6730999"/>
                </a:cubicBezTo>
                <a:cubicBezTo>
                  <a:pt x="1681909" y="6942156"/>
                  <a:pt x="1920607" y="11279078"/>
                  <a:pt x="2159306" y="10157245"/>
                </a:cubicBezTo>
                <a:cubicBezTo>
                  <a:pt x="2398005" y="9035412"/>
                  <a:pt x="2636704" y="-1836"/>
                  <a:pt x="2875403" y="0"/>
                </a:cubicBezTo>
                <a:cubicBezTo>
                  <a:pt x="3114102" y="1836"/>
                  <a:pt x="3350964" y="9044592"/>
                  <a:pt x="3591499" y="10168261"/>
                </a:cubicBezTo>
                <a:cubicBezTo>
                  <a:pt x="3832034" y="11291930"/>
                  <a:pt x="4078077" y="6953172"/>
                  <a:pt x="4318612" y="6742016"/>
                </a:cubicBezTo>
                <a:cubicBezTo>
                  <a:pt x="4559147" y="6530860"/>
                  <a:pt x="4794173" y="8662623"/>
                  <a:pt x="5034708" y="8901322"/>
                </a:cubicBezTo>
                <a:cubicBezTo>
                  <a:pt x="5275243" y="9140021"/>
                  <a:pt x="5518532" y="8657114"/>
                  <a:pt x="5761822" y="817420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C98ACE6-DA26-8D74-7DD9-F67C6F2FD1B0}"/>
              </a:ext>
            </a:extLst>
          </p:cNvPr>
          <p:cNvSpPr txBox="1"/>
          <p:nvPr/>
        </p:nvSpPr>
        <p:spPr>
          <a:xfrm>
            <a:off x="8328248" y="2748891"/>
            <a:ext cx="128560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SAR processing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D1C13A-A179-72CA-CC64-348B1BA94FAD}"/>
              </a:ext>
            </a:extLst>
          </p:cNvPr>
          <p:cNvGrpSpPr/>
          <p:nvPr/>
        </p:nvGrpSpPr>
        <p:grpSpPr>
          <a:xfrm>
            <a:off x="7298581" y="966364"/>
            <a:ext cx="2942475" cy="1897031"/>
            <a:chOff x="7298581" y="966364"/>
            <a:chExt cx="2942475" cy="1897031"/>
          </a:xfrm>
        </p:grpSpPr>
        <p:sp>
          <p:nvSpPr>
            <p:cNvPr id="140" name="Partial Circle 139">
              <a:extLst>
                <a:ext uri="{FF2B5EF4-FFF2-40B4-BE49-F238E27FC236}">
                  <a16:creationId xmlns:a16="http://schemas.microsoft.com/office/drawing/2014/main" id="{8264561F-BE73-B2DB-3E25-30DD79735E85}"/>
                </a:ext>
              </a:extLst>
            </p:cNvPr>
            <p:cNvSpPr/>
            <p:nvPr/>
          </p:nvSpPr>
          <p:spPr>
            <a:xfrm flipV="1">
              <a:off x="8262541" y="1390355"/>
              <a:ext cx="1387021" cy="1473040"/>
            </a:xfrm>
            <a:prstGeom prst="pie">
              <a:avLst>
                <a:gd name="adj1" fmla="val 2448760"/>
                <a:gd name="adj2" fmla="val 8276453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41A93BA5-FC9B-F296-6377-0CF75B963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581" y="966364"/>
              <a:ext cx="1156724" cy="430102"/>
            </a:xfrm>
            <a:prstGeom prst="rect">
              <a:avLst/>
            </a:prstGeom>
          </p:spPr>
        </p:pic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FC93CCE2-28F9-78EF-7678-BD3770C76298}"/>
                </a:ext>
              </a:extLst>
            </p:cNvPr>
            <p:cNvSpPr/>
            <p:nvPr/>
          </p:nvSpPr>
          <p:spPr>
            <a:xfrm flipV="1">
              <a:off x="8760210" y="1952920"/>
              <a:ext cx="396130" cy="75600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2F261E86-5968-35CC-21AA-4423127EB746}"/>
                </a:ext>
              </a:extLst>
            </p:cNvPr>
            <p:cNvCxnSpPr>
              <a:cxnSpLocks/>
            </p:cNvCxnSpPr>
            <p:nvPr/>
          </p:nvCxnSpPr>
          <p:spPr>
            <a:xfrm>
              <a:off x="8405010" y="1624105"/>
              <a:ext cx="361858" cy="32679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F3D62AA-E40C-7D04-5287-43F61A8E5FCE}"/>
                </a:ext>
              </a:extLst>
            </p:cNvPr>
            <p:cNvSpPr/>
            <p:nvPr/>
          </p:nvSpPr>
          <p:spPr>
            <a:xfrm>
              <a:off x="8800016" y="2702091"/>
              <a:ext cx="332190" cy="67748"/>
            </a:xfrm>
            <a:custGeom>
              <a:avLst/>
              <a:gdLst>
                <a:gd name="connsiteX0" fmla="*/ 0 w 2420471"/>
                <a:gd name="connsiteY0" fmla="*/ 84580 h 132894"/>
                <a:gd name="connsiteX1" fmla="*/ 35859 w 2420471"/>
                <a:gd name="connsiteY1" fmla="*/ 909 h 132894"/>
                <a:gd name="connsiteX2" fmla="*/ 59765 w 2420471"/>
                <a:gd name="connsiteY2" fmla="*/ 12862 h 132894"/>
                <a:gd name="connsiteX3" fmla="*/ 71718 w 2420471"/>
                <a:gd name="connsiteY3" fmla="*/ 42744 h 132894"/>
                <a:gd name="connsiteX4" fmla="*/ 83671 w 2420471"/>
                <a:gd name="connsiteY4" fmla="*/ 66650 h 132894"/>
                <a:gd name="connsiteX5" fmla="*/ 131483 w 2420471"/>
                <a:gd name="connsiteY5" fmla="*/ 36768 h 132894"/>
                <a:gd name="connsiteX6" fmla="*/ 143436 w 2420471"/>
                <a:gd name="connsiteY6" fmla="*/ 12862 h 132894"/>
                <a:gd name="connsiteX7" fmla="*/ 179295 w 2420471"/>
                <a:gd name="connsiteY7" fmla="*/ 60674 h 132894"/>
                <a:gd name="connsiteX8" fmla="*/ 215153 w 2420471"/>
                <a:gd name="connsiteY8" fmla="*/ 78603 h 132894"/>
                <a:gd name="connsiteX9" fmla="*/ 239059 w 2420471"/>
                <a:gd name="connsiteY9" fmla="*/ 102509 h 132894"/>
                <a:gd name="connsiteX10" fmla="*/ 268942 w 2420471"/>
                <a:gd name="connsiteY10" fmla="*/ 120439 h 132894"/>
                <a:gd name="connsiteX11" fmla="*/ 340659 w 2420471"/>
                <a:gd name="connsiteY11" fmla="*/ 96533 h 132894"/>
                <a:gd name="connsiteX12" fmla="*/ 352612 w 2420471"/>
                <a:gd name="connsiteY12" fmla="*/ 60674 h 132894"/>
                <a:gd name="connsiteX13" fmla="*/ 364565 w 2420471"/>
                <a:gd name="connsiteY13" fmla="*/ 36768 h 132894"/>
                <a:gd name="connsiteX14" fmla="*/ 448236 w 2420471"/>
                <a:gd name="connsiteY14" fmla="*/ 66650 h 132894"/>
                <a:gd name="connsiteX15" fmla="*/ 466165 w 2420471"/>
                <a:gd name="connsiteY15" fmla="*/ 78603 h 132894"/>
                <a:gd name="connsiteX16" fmla="*/ 555812 w 2420471"/>
                <a:gd name="connsiteY16" fmla="*/ 12862 h 132894"/>
                <a:gd name="connsiteX17" fmla="*/ 573742 w 2420471"/>
                <a:gd name="connsiteY17" fmla="*/ 6886 h 132894"/>
                <a:gd name="connsiteX18" fmla="*/ 597647 w 2420471"/>
                <a:gd name="connsiteY18" fmla="*/ 48721 h 132894"/>
                <a:gd name="connsiteX19" fmla="*/ 633506 w 2420471"/>
                <a:gd name="connsiteY19" fmla="*/ 42744 h 132894"/>
                <a:gd name="connsiteX20" fmla="*/ 663389 w 2420471"/>
                <a:gd name="connsiteY20" fmla="*/ 30791 h 132894"/>
                <a:gd name="connsiteX21" fmla="*/ 687295 w 2420471"/>
                <a:gd name="connsiteY21" fmla="*/ 66650 h 132894"/>
                <a:gd name="connsiteX22" fmla="*/ 711200 w 2420471"/>
                <a:gd name="connsiteY22" fmla="*/ 72627 h 132894"/>
                <a:gd name="connsiteX23" fmla="*/ 770965 w 2420471"/>
                <a:gd name="connsiteY23" fmla="*/ 66650 h 132894"/>
                <a:gd name="connsiteX24" fmla="*/ 854636 w 2420471"/>
                <a:gd name="connsiteY24" fmla="*/ 90556 h 132894"/>
                <a:gd name="connsiteX25" fmla="*/ 932330 w 2420471"/>
                <a:gd name="connsiteY25" fmla="*/ 36768 h 132894"/>
                <a:gd name="connsiteX26" fmla="*/ 980142 w 2420471"/>
                <a:gd name="connsiteY26" fmla="*/ 42744 h 132894"/>
                <a:gd name="connsiteX27" fmla="*/ 1004047 w 2420471"/>
                <a:gd name="connsiteY27" fmla="*/ 54697 h 132894"/>
                <a:gd name="connsiteX28" fmla="*/ 1057836 w 2420471"/>
                <a:gd name="connsiteY28" fmla="*/ 78603 h 132894"/>
                <a:gd name="connsiteX29" fmla="*/ 1081742 w 2420471"/>
                <a:gd name="connsiteY29" fmla="*/ 96533 h 132894"/>
                <a:gd name="connsiteX30" fmla="*/ 1171389 w 2420471"/>
                <a:gd name="connsiteY30" fmla="*/ 54697 h 132894"/>
                <a:gd name="connsiteX31" fmla="*/ 1272989 w 2420471"/>
                <a:gd name="connsiteY31" fmla="*/ 96533 h 132894"/>
                <a:gd name="connsiteX32" fmla="*/ 1326777 w 2420471"/>
                <a:gd name="connsiteY32" fmla="*/ 84580 h 132894"/>
                <a:gd name="connsiteX33" fmla="*/ 1362636 w 2420471"/>
                <a:gd name="connsiteY33" fmla="*/ 60674 h 132894"/>
                <a:gd name="connsiteX34" fmla="*/ 1380565 w 2420471"/>
                <a:gd name="connsiteY34" fmla="*/ 54697 h 132894"/>
                <a:gd name="connsiteX35" fmla="*/ 1434353 w 2420471"/>
                <a:gd name="connsiteY35" fmla="*/ 66650 h 132894"/>
                <a:gd name="connsiteX36" fmla="*/ 1470212 w 2420471"/>
                <a:gd name="connsiteY36" fmla="*/ 78603 h 132894"/>
                <a:gd name="connsiteX37" fmla="*/ 1524000 w 2420471"/>
                <a:gd name="connsiteY37" fmla="*/ 72627 h 132894"/>
                <a:gd name="connsiteX38" fmla="*/ 1541930 w 2420471"/>
                <a:gd name="connsiteY38" fmla="*/ 66650 h 132894"/>
                <a:gd name="connsiteX39" fmla="*/ 1607671 w 2420471"/>
                <a:gd name="connsiteY39" fmla="*/ 84580 h 132894"/>
                <a:gd name="connsiteX40" fmla="*/ 1637553 w 2420471"/>
                <a:gd name="connsiteY40" fmla="*/ 96533 h 132894"/>
                <a:gd name="connsiteX41" fmla="*/ 1697318 w 2420471"/>
                <a:gd name="connsiteY41" fmla="*/ 66650 h 132894"/>
                <a:gd name="connsiteX42" fmla="*/ 1727200 w 2420471"/>
                <a:gd name="connsiteY42" fmla="*/ 60674 h 132894"/>
                <a:gd name="connsiteX43" fmla="*/ 1745130 w 2420471"/>
                <a:gd name="connsiteY43" fmla="*/ 48721 h 132894"/>
                <a:gd name="connsiteX44" fmla="*/ 1757083 w 2420471"/>
                <a:gd name="connsiteY44" fmla="*/ 30791 h 132894"/>
                <a:gd name="connsiteX45" fmla="*/ 1810871 w 2420471"/>
                <a:gd name="connsiteY45" fmla="*/ 72627 h 132894"/>
                <a:gd name="connsiteX46" fmla="*/ 1846730 w 2420471"/>
                <a:gd name="connsiteY46" fmla="*/ 42744 h 132894"/>
                <a:gd name="connsiteX47" fmla="*/ 1906495 w 2420471"/>
                <a:gd name="connsiteY47" fmla="*/ 90556 h 132894"/>
                <a:gd name="connsiteX48" fmla="*/ 1924424 w 2420471"/>
                <a:gd name="connsiteY48" fmla="*/ 96533 h 132894"/>
                <a:gd name="connsiteX49" fmla="*/ 1996142 w 2420471"/>
                <a:gd name="connsiteY49" fmla="*/ 72627 h 132894"/>
                <a:gd name="connsiteX50" fmla="*/ 2073836 w 2420471"/>
                <a:gd name="connsiteY50" fmla="*/ 114462 h 132894"/>
                <a:gd name="connsiteX51" fmla="*/ 2097742 w 2420471"/>
                <a:gd name="connsiteY51" fmla="*/ 120439 h 132894"/>
                <a:gd name="connsiteX52" fmla="*/ 2121647 w 2420471"/>
                <a:gd name="connsiteY52" fmla="*/ 102509 h 132894"/>
                <a:gd name="connsiteX53" fmla="*/ 2175436 w 2420471"/>
                <a:gd name="connsiteY53" fmla="*/ 84580 h 132894"/>
                <a:gd name="connsiteX54" fmla="*/ 2205318 w 2420471"/>
                <a:gd name="connsiteY54" fmla="*/ 114462 h 132894"/>
                <a:gd name="connsiteX55" fmla="*/ 2229224 w 2420471"/>
                <a:gd name="connsiteY55" fmla="*/ 132391 h 132894"/>
                <a:gd name="connsiteX56" fmla="*/ 2288989 w 2420471"/>
                <a:gd name="connsiteY56" fmla="*/ 60674 h 132894"/>
                <a:gd name="connsiteX57" fmla="*/ 2312895 w 2420471"/>
                <a:gd name="connsiteY57" fmla="*/ 66650 h 132894"/>
                <a:gd name="connsiteX58" fmla="*/ 2342777 w 2420471"/>
                <a:gd name="connsiteY58" fmla="*/ 90556 h 132894"/>
                <a:gd name="connsiteX59" fmla="*/ 2372659 w 2420471"/>
                <a:gd name="connsiteY59" fmla="*/ 66650 h 132894"/>
                <a:gd name="connsiteX60" fmla="*/ 2402542 w 2420471"/>
                <a:gd name="connsiteY60" fmla="*/ 84580 h 132894"/>
                <a:gd name="connsiteX61" fmla="*/ 2420471 w 2420471"/>
                <a:gd name="connsiteY61" fmla="*/ 108486 h 13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20471" h="132894">
                  <a:moveTo>
                    <a:pt x="0" y="84580"/>
                  </a:moveTo>
                  <a:cubicBezTo>
                    <a:pt x="4300" y="54484"/>
                    <a:pt x="2778" y="19287"/>
                    <a:pt x="35859" y="909"/>
                  </a:cubicBezTo>
                  <a:cubicBezTo>
                    <a:pt x="43647" y="-3418"/>
                    <a:pt x="51796" y="8878"/>
                    <a:pt x="59765" y="12862"/>
                  </a:cubicBezTo>
                  <a:cubicBezTo>
                    <a:pt x="63749" y="22823"/>
                    <a:pt x="67361" y="32941"/>
                    <a:pt x="71718" y="42744"/>
                  </a:cubicBezTo>
                  <a:cubicBezTo>
                    <a:pt x="75336" y="50885"/>
                    <a:pt x="74806" y="67536"/>
                    <a:pt x="83671" y="66650"/>
                  </a:cubicBezTo>
                  <a:cubicBezTo>
                    <a:pt x="102372" y="64780"/>
                    <a:pt x="115546" y="46729"/>
                    <a:pt x="131483" y="36768"/>
                  </a:cubicBezTo>
                  <a:cubicBezTo>
                    <a:pt x="135467" y="28799"/>
                    <a:pt x="134527" y="12862"/>
                    <a:pt x="143436" y="12862"/>
                  </a:cubicBezTo>
                  <a:cubicBezTo>
                    <a:pt x="166756" y="12862"/>
                    <a:pt x="167746" y="50568"/>
                    <a:pt x="179295" y="60674"/>
                  </a:cubicBezTo>
                  <a:cubicBezTo>
                    <a:pt x="189352" y="69474"/>
                    <a:pt x="204205" y="70940"/>
                    <a:pt x="215153" y="78603"/>
                  </a:cubicBezTo>
                  <a:cubicBezTo>
                    <a:pt x="224385" y="85066"/>
                    <a:pt x="230163" y="95590"/>
                    <a:pt x="239059" y="102509"/>
                  </a:cubicBezTo>
                  <a:cubicBezTo>
                    <a:pt x="248228" y="109641"/>
                    <a:pt x="258981" y="114462"/>
                    <a:pt x="268942" y="120439"/>
                  </a:cubicBezTo>
                  <a:cubicBezTo>
                    <a:pt x="292848" y="112470"/>
                    <a:pt x="320154" y="111180"/>
                    <a:pt x="340659" y="96533"/>
                  </a:cubicBezTo>
                  <a:cubicBezTo>
                    <a:pt x="350912" y="89210"/>
                    <a:pt x="347933" y="72372"/>
                    <a:pt x="352612" y="60674"/>
                  </a:cubicBezTo>
                  <a:cubicBezTo>
                    <a:pt x="355921" y="52402"/>
                    <a:pt x="360581" y="44737"/>
                    <a:pt x="364565" y="36768"/>
                  </a:cubicBezTo>
                  <a:cubicBezTo>
                    <a:pt x="392455" y="46729"/>
                    <a:pt x="420851" y="55374"/>
                    <a:pt x="448236" y="66650"/>
                  </a:cubicBezTo>
                  <a:cubicBezTo>
                    <a:pt x="454878" y="69385"/>
                    <a:pt x="459351" y="80874"/>
                    <a:pt x="466165" y="78603"/>
                  </a:cubicBezTo>
                  <a:cubicBezTo>
                    <a:pt x="502459" y="66505"/>
                    <a:pt x="525379" y="33150"/>
                    <a:pt x="555812" y="12862"/>
                  </a:cubicBezTo>
                  <a:cubicBezTo>
                    <a:pt x="561054" y="9368"/>
                    <a:pt x="567765" y="8878"/>
                    <a:pt x="573742" y="6886"/>
                  </a:cubicBezTo>
                  <a:cubicBezTo>
                    <a:pt x="577019" y="19993"/>
                    <a:pt x="578797" y="44532"/>
                    <a:pt x="597647" y="48721"/>
                  </a:cubicBezTo>
                  <a:cubicBezTo>
                    <a:pt x="609476" y="51350"/>
                    <a:pt x="621553" y="44736"/>
                    <a:pt x="633506" y="42744"/>
                  </a:cubicBezTo>
                  <a:cubicBezTo>
                    <a:pt x="643467" y="38760"/>
                    <a:pt x="653585" y="26434"/>
                    <a:pt x="663389" y="30791"/>
                  </a:cubicBezTo>
                  <a:cubicBezTo>
                    <a:pt x="676517" y="36625"/>
                    <a:pt x="676484" y="57190"/>
                    <a:pt x="687295" y="66650"/>
                  </a:cubicBezTo>
                  <a:cubicBezTo>
                    <a:pt x="693476" y="72059"/>
                    <a:pt x="703232" y="70635"/>
                    <a:pt x="711200" y="72627"/>
                  </a:cubicBezTo>
                  <a:cubicBezTo>
                    <a:pt x="731122" y="70635"/>
                    <a:pt x="751099" y="64167"/>
                    <a:pt x="770965" y="66650"/>
                  </a:cubicBezTo>
                  <a:cubicBezTo>
                    <a:pt x="799747" y="70248"/>
                    <a:pt x="825739" y="93069"/>
                    <a:pt x="854636" y="90556"/>
                  </a:cubicBezTo>
                  <a:cubicBezTo>
                    <a:pt x="862436" y="89878"/>
                    <a:pt x="916274" y="48810"/>
                    <a:pt x="932330" y="36768"/>
                  </a:cubicBezTo>
                  <a:cubicBezTo>
                    <a:pt x="948267" y="38760"/>
                    <a:pt x="964560" y="38849"/>
                    <a:pt x="980142" y="42744"/>
                  </a:cubicBezTo>
                  <a:cubicBezTo>
                    <a:pt x="988785" y="44905"/>
                    <a:pt x="995858" y="51187"/>
                    <a:pt x="1004047" y="54697"/>
                  </a:cubicBezTo>
                  <a:cubicBezTo>
                    <a:pt x="1040247" y="70212"/>
                    <a:pt x="1004479" y="46589"/>
                    <a:pt x="1057836" y="78603"/>
                  </a:cubicBezTo>
                  <a:cubicBezTo>
                    <a:pt x="1066377" y="83728"/>
                    <a:pt x="1073773" y="90556"/>
                    <a:pt x="1081742" y="96533"/>
                  </a:cubicBezTo>
                  <a:cubicBezTo>
                    <a:pt x="1111624" y="82588"/>
                    <a:pt x="1138630" y="58477"/>
                    <a:pt x="1171389" y="54697"/>
                  </a:cubicBezTo>
                  <a:cubicBezTo>
                    <a:pt x="1188741" y="52695"/>
                    <a:pt x="1251206" y="85641"/>
                    <a:pt x="1272989" y="96533"/>
                  </a:cubicBezTo>
                  <a:cubicBezTo>
                    <a:pt x="1290918" y="92549"/>
                    <a:pt x="1309724" y="91401"/>
                    <a:pt x="1326777" y="84580"/>
                  </a:cubicBezTo>
                  <a:cubicBezTo>
                    <a:pt x="1340115" y="79245"/>
                    <a:pt x="1350078" y="67651"/>
                    <a:pt x="1362636" y="60674"/>
                  </a:cubicBezTo>
                  <a:cubicBezTo>
                    <a:pt x="1368143" y="57615"/>
                    <a:pt x="1374589" y="56689"/>
                    <a:pt x="1380565" y="54697"/>
                  </a:cubicBezTo>
                  <a:cubicBezTo>
                    <a:pt x="1398494" y="58681"/>
                    <a:pt x="1416606" y="61918"/>
                    <a:pt x="1434353" y="66650"/>
                  </a:cubicBezTo>
                  <a:cubicBezTo>
                    <a:pt x="1446527" y="69896"/>
                    <a:pt x="1457640" y="77765"/>
                    <a:pt x="1470212" y="78603"/>
                  </a:cubicBezTo>
                  <a:cubicBezTo>
                    <a:pt x="1488212" y="79803"/>
                    <a:pt x="1506071" y="74619"/>
                    <a:pt x="1524000" y="72627"/>
                  </a:cubicBezTo>
                  <a:cubicBezTo>
                    <a:pt x="1529977" y="70635"/>
                    <a:pt x="1535852" y="64992"/>
                    <a:pt x="1541930" y="66650"/>
                  </a:cubicBezTo>
                  <a:cubicBezTo>
                    <a:pt x="1615421" y="86692"/>
                    <a:pt x="1565751" y="98552"/>
                    <a:pt x="1607671" y="84580"/>
                  </a:cubicBezTo>
                  <a:cubicBezTo>
                    <a:pt x="1617632" y="88564"/>
                    <a:pt x="1626891" y="95348"/>
                    <a:pt x="1637553" y="96533"/>
                  </a:cubicBezTo>
                  <a:cubicBezTo>
                    <a:pt x="1660390" y="99070"/>
                    <a:pt x="1680868" y="74127"/>
                    <a:pt x="1697318" y="66650"/>
                  </a:cubicBezTo>
                  <a:cubicBezTo>
                    <a:pt x="1706565" y="62447"/>
                    <a:pt x="1717239" y="62666"/>
                    <a:pt x="1727200" y="60674"/>
                  </a:cubicBezTo>
                  <a:cubicBezTo>
                    <a:pt x="1733177" y="56690"/>
                    <a:pt x="1740051" y="53800"/>
                    <a:pt x="1745130" y="48721"/>
                  </a:cubicBezTo>
                  <a:cubicBezTo>
                    <a:pt x="1750209" y="43642"/>
                    <a:pt x="1750332" y="28336"/>
                    <a:pt x="1757083" y="30791"/>
                  </a:cubicBezTo>
                  <a:cubicBezTo>
                    <a:pt x="1778430" y="38553"/>
                    <a:pt x="1810871" y="72627"/>
                    <a:pt x="1810871" y="72627"/>
                  </a:cubicBezTo>
                  <a:cubicBezTo>
                    <a:pt x="1822824" y="62666"/>
                    <a:pt x="1831635" y="46518"/>
                    <a:pt x="1846730" y="42744"/>
                  </a:cubicBezTo>
                  <a:cubicBezTo>
                    <a:pt x="1883962" y="33436"/>
                    <a:pt x="1889574" y="73635"/>
                    <a:pt x="1906495" y="90556"/>
                  </a:cubicBezTo>
                  <a:cubicBezTo>
                    <a:pt x="1910949" y="95011"/>
                    <a:pt x="1918448" y="94541"/>
                    <a:pt x="1924424" y="96533"/>
                  </a:cubicBezTo>
                  <a:cubicBezTo>
                    <a:pt x="1948330" y="88564"/>
                    <a:pt x="1971081" y="75265"/>
                    <a:pt x="1996142" y="72627"/>
                  </a:cubicBezTo>
                  <a:cubicBezTo>
                    <a:pt x="2035945" y="68437"/>
                    <a:pt x="2045065" y="97200"/>
                    <a:pt x="2073836" y="114462"/>
                  </a:cubicBezTo>
                  <a:cubicBezTo>
                    <a:pt x="2080879" y="118688"/>
                    <a:pt x="2089773" y="118447"/>
                    <a:pt x="2097742" y="120439"/>
                  </a:cubicBezTo>
                  <a:cubicBezTo>
                    <a:pt x="2105710" y="114462"/>
                    <a:pt x="2116122" y="110797"/>
                    <a:pt x="2121647" y="102509"/>
                  </a:cubicBezTo>
                  <a:cubicBezTo>
                    <a:pt x="2151425" y="57840"/>
                    <a:pt x="2106332" y="54963"/>
                    <a:pt x="2175436" y="84580"/>
                  </a:cubicBezTo>
                  <a:cubicBezTo>
                    <a:pt x="2185397" y="94541"/>
                    <a:pt x="2194790" y="105103"/>
                    <a:pt x="2205318" y="114462"/>
                  </a:cubicBezTo>
                  <a:cubicBezTo>
                    <a:pt x="2212763" y="121080"/>
                    <a:pt x="2219863" y="135795"/>
                    <a:pt x="2229224" y="132391"/>
                  </a:cubicBezTo>
                  <a:cubicBezTo>
                    <a:pt x="2254829" y="123080"/>
                    <a:pt x="2275310" y="83471"/>
                    <a:pt x="2288989" y="60674"/>
                  </a:cubicBezTo>
                  <a:cubicBezTo>
                    <a:pt x="2296958" y="62666"/>
                    <a:pt x="2305715" y="62661"/>
                    <a:pt x="2312895" y="66650"/>
                  </a:cubicBezTo>
                  <a:cubicBezTo>
                    <a:pt x="2324046" y="72845"/>
                    <a:pt x="2330021" y="90556"/>
                    <a:pt x="2342777" y="90556"/>
                  </a:cubicBezTo>
                  <a:cubicBezTo>
                    <a:pt x="2355533" y="90556"/>
                    <a:pt x="2362698" y="74619"/>
                    <a:pt x="2372659" y="66650"/>
                  </a:cubicBezTo>
                  <a:cubicBezTo>
                    <a:pt x="2382620" y="72627"/>
                    <a:pt x="2393800" y="76930"/>
                    <a:pt x="2402542" y="84580"/>
                  </a:cubicBezTo>
                  <a:cubicBezTo>
                    <a:pt x="2410038" y="91139"/>
                    <a:pt x="2420471" y="108486"/>
                    <a:pt x="2420471" y="10848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109ADDCF-3FE9-6288-1763-3AD8C2D567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3879" y="1624105"/>
              <a:ext cx="361858" cy="32679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A8D2CA6C-55BB-232A-F09B-DDE5EB998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456" y="966364"/>
              <a:ext cx="1156724" cy="43010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D4DDA8D-DEAB-1143-209B-475A2474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4332" y="966364"/>
              <a:ext cx="1156724" cy="430102"/>
            </a:xfrm>
            <a:prstGeom prst="rect">
              <a:avLst/>
            </a:prstGeom>
          </p:spPr>
        </p:pic>
      </p:grpSp>
      <p:sp>
        <p:nvSpPr>
          <p:cNvPr id="29" name="Action Button: Go Home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1CF634F-C249-6674-C3C6-D7C745AB344B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Go Back or Previous 3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3A23905-5C46-DDB3-441D-57D2DBCB1DC4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Go Forward or Next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90E80C2-2B33-620B-53F8-89308A422281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lank 3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17A45F5-26CA-242F-42DC-E25C741A2321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Action Button: Return 4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ADB568E-AB74-15A1-2CAB-6591AF9F321A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ction Button: Blank 4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4558518-D008-DC9D-5BE2-C517D634BFD3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ction Button: Blank 4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87555D9-4B22-5A0B-02FF-1FAB8986421E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ction Button: Blank 5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B5FF415-D220-96A1-C52F-91645DAD5C52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ction Button: Blank 56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407495B8-C424-E108-093D-2D19E4F8C0E6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61" name="Action Button: Blank 6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8E0317C-BAB2-B6BB-B68F-D374B4638A13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4286332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9283339-5A9B-2DF5-F21A-52A0B9E4CC45}"/>
              </a:ext>
            </a:extLst>
          </p:cNvPr>
          <p:cNvSpPr/>
          <p:nvPr/>
        </p:nvSpPr>
        <p:spPr>
          <a:xfrm>
            <a:off x="659396" y="1958028"/>
            <a:ext cx="7200000" cy="36000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36B44EEC-A275-4C4F-88B7-94F73C86F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Decomposition for along-track point of 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B7BA60-C4CF-F697-9D88-B71ED29EF60B}"/>
              </a:ext>
            </a:extLst>
          </p:cNvPr>
          <p:cNvGrpSpPr/>
          <p:nvPr/>
        </p:nvGrpSpPr>
        <p:grpSpPr>
          <a:xfrm>
            <a:off x="5375920" y="908720"/>
            <a:ext cx="1723567" cy="2124236"/>
            <a:chOff x="5375920" y="908720"/>
            <a:chExt cx="1723567" cy="212423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659971A-3261-881B-00D4-86759765070C}"/>
                </a:ext>
              </a:extLst>
            </p:cNvPr>
            <p:cNvGrpSpPr/>
            <p:nvPr/>
          </p:nvGrpSpPr>
          <p:grpSpPr>
            <a:xfrm>
              <a:off x="5375920" y="908720"/>
              <a:ext cx="1723567" cy="953366"/>
              <a:chOff x="4070840" y="1885933"/>
              <a:chExt cx="813071" cy="449738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AD6F7C4-A658-406E-226B-DAEACE6F6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0840" y="1885933"/>
                <a:ext cx="813071" cy="302322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626C2C6-9501-E1FD-726D-F892E554F772}"/>
                  </a:ext>
                </a:extLst>
              </p:cNvPr>
              <p:cNvGrpSpPr/>
              <p:nvPr/>
            </p:nvGrpSpPr>
            <p:grpSpPr>
              <a:xfrm>
                <a:off x="4251015" y="1890609"/>
                <a:ext cx="445062" cy="445062"/>
                <a:chOff x="4251015" y="1890609"/>
                <a:chExt cx="445062" cy="445062"/>
              </a:xfrm>
            </p:grpSpPr>
            <p:sp>
              <p:nvSpPr>
                <p:cNvPr id="53" name="Partial Circle 52">
                  <a:extLst>
                    <a:ext uri="{FF2B5EF4-FFF2-40B4-BE49-F238E27FC236}">
                      <a16:creationId xmlns:a16="http://schemas.microsoft.com/office/drawing/2014/main" id="{88B43268-1C80-96C8-BCD5-BEA4E6350A37}"/>
                    </a:ext>
                  </a:extLst>
                </p:cNvPr>
                <p:cNvSpPr/>
                <p:nvPr/>
              </p:nvSpPr>
              <p:spPr>
                <a:xfrm>
                  <a:off x="4251015" y="1890609"/>
                  <a:ext cx="445062" cy="445062"/>
                </a:xfrm>
                <a:prstGeom prst="pie">
                  <a:avLst>
                    <a:gd name="adj1" fmla="val 2448760"/>
                    <a:gd name="adj2" fmla="val 8276453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5250E12-1AF4-9A48-464D-638D41453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02844" y="2105563"/>
                  <a:ext cx="170702" cy="1541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516210DE-335A-EBEC-87A5-E7874A8264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003" y="2104329"/>
                  <a:ext cx="171282" cy="155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8AC6EB2-2382-B00E-9245-15648E12A415}"/>
                </a:ext>
              </a:extLst>
            </p:cNvPr>
            <p:cNvGrpSpPr/>
            <p:nvPr/>
          </p:nvGrpSpPr>
          <p:grpSpPr>
            <a:xfrm>
              <a:off x="5399359" y="2135644"/>
              <a:ext cx="1678900" cy="897312"/>
              <a:chOff x="5867411" y="2135644"/>
              <a:chExt cx="1678900" cy="897312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2519C3B-9DA5-A0C2-5E63-CCD20B254FA0}"/>
                  </a:ext>
                </a:extLst>
              </p:cNvPr>
              <p:cNvSpPr/>
              <p:nvPr/>
            </p:nvSpPr>
            <p:spPr>
              <a:xfrm>
                <a:off x="5867411" y="2595765"/>
                <a:ext cx="1678900" cy="230879"/>
              </a:xfrm>
              <a:custGeom>
                <a:avLst/>
                <a:gdLst>
                  <a:gd name="connsiteX0" fmla="*/ 0 w 2420471"/>
                  <a:gd name="connsiteY0" fmla="*/ 84580 h 132894"/>
                  <a:gd name="connsiteX1" fmla="*/ 35859 w 2420471"/>
                  <a:gd name="connsiteY1" fmla="*/ 909 h 132894"/>
                  <a:gd name="connsiteX2" fmla="*/ 59765 w 2420471"/>
                  <a:gd name="connsiteY2" fmla="*/ 12862 h 132894"/>
                  <a:gd name="connsiteX3" fmla="*/ 71718 w 2420471"/>
                  <a:gd name="connsiteY3" fmla="*/ 42744 h 132894"/>
                  <a:gd name="connsiteX4" fmla="*/ 83671 w 2420471"/>
                  <a:gd name="connsiteY4" fmla="*/ 66650 h 132894"/>
                  <a:gd name="connsiteX5" fmla="*/ 131483 w 2420471"/>
                  <a:gd name="connsiteY5" fmla="*/ 36768 h 132894"/>
                  <a:gd name="connsiteX6" fmla="*/ 143436 w 2420471"/>
                  <a:gd name="connsiteY6" fmla="*/ 12862 h 132894"/>
                  <a:gd name="connsiteX7" fmla="*/ 179295 w 2420471"/>
                  <a:gd name="connsiteY7" fmla="*/ 60674 h 132894"/>
                  <a:gd name="connsiteX8" fmla="*/ 215153 w 2420471"/>
                  <a:gd name="connsiteY8" fmla="*/ 78603 h 132894"/>
                  <a:gd name="connsiteX9" fmla="*/ 239059 w 2420471"/>
                  <a:gd name="connsiteY9" fmla="*/ 102509 h 132894"/>
                  <a:gd name="connsiteX10" fmla="*/ 268942 w 2420471"/>
                  <a:gd name="connsiteY10" fmla="*/ 120439 h 132894"/>
                  <a:gd name="connsiteX11" fmla="*/ 340659 w 2420471"/>
                  <a:gd name="connsiteY11" fmla="*/ 96533 h 132894"/>
                  <a:gd name="connsiteX12" fmla="*/ 352612 w 2420471"/>
                  <a:gd name="connsiteY12" fmla="*/ 60674 h 132894"/>
                  <a:gd name="connsiteX13" fmla="*/ 364565 w 2420471"/>
                  <a:gd name="connsiteY13" fmla="*/ 36768 h 132894"/>
                  <a:gd name="connsiteX14" fmla="*/ 448236 w 2420471"/>
                  <a:gd name="connsiteY14" fmla="*/ 66650 h 132894"/>
                  <a:gd name="connsiteX15" fmla="*/ 466165 w 2420471"/>
                  <a:gd name="connsiteY15" fmla="*/ 78603 h 132894"/>
                  <a:gd name="connsiteX16" fmla="*/ 555812 w 2420471"/>
                  <a:gd name="connsiteY16" fmla="*/ 12862 h 132894"/>
                  <a:gd name="connsiteX17" fmla="*/ 573742 w 2420471"/>
                  <a:gd name="connsiteY17" fmla="*/ 6886 h 132894"/>
                  <a:gd name="connsiteX18" fmla="*/ 597647 w 2420471"/>
                  <a:gd name="connsiteY18" fmla="*/ 48721 h 132894"/>
                  <a:gd name="connsiteX19" fmla="*/ 633506 w 2420471"/>
                  <a:gd name="connsiteY19" fmla="*/ 42744 h 132894"/>
                  <a:gd name="connsiteX20" fmla="*/ 663389 w 2420471"/>
                  <a:gd name="connsiteY20" fmla="*/ 30791 h 132894"/>
                  <a:gd name="connsiteX21" fmla="*/ 687295 w 2420471"/>
                  <a:gd name="connsiteY21" fmla="*/ 66650 h 132894"/>
                  <a:gd name="connsiteX22" fmla="*/ 711200 w 2420471"/>
                  <a:gd name="connsiteY22" fmla="*/ 72627 h 132894"/>
                  <a:gd name="connsiteX23" fmla="*/ 770965 w 2420471"/>
                  <a:gd name="connsiteY23" fmla="*/ 66650 h 132894"/>
                  <a:gd name="connsiteX24" fmla="*/ 854636 w 2420471"/>
                  <a:gd name="connsiteY24" fmla="*/ 90556 h 132894"/>
                  <a:gd name="connsiteX25" fmla="*/ 932330 w 2420471"/>
                  <a:gd name="connsiteY25" fmla="*/ 36768 h 132894"/>
                  <a:gd name="connsiteX26" fmla="*/ 980142 w 2420471"/>
                  <a:gd name="connsiteY26" fmla="*/ 42744 h 132894"/>
                  <a:gd name="connsiteX27" fmla="*/ 1004047 w 2420471"/>
                  <a:gd name="connsiteY27" fmla="*/ 54697 h 132894"/>
                  <a:gd name="connsiteX28" fmla="*/ 1057836 w 2420471"/>
                  <a:gd name="connsiteY28" fmla="*/ 78603 h 132894"/>
                  <a:gd name="connsiteX29" fmla="*/ 1081742 w 2420471"/>
                  <a:gd name="connsiteY29" fmla="*/ 96533 h 132894"/>
                  <a:gd name="connsiteX30" fmla="*/ 1171389 w 2420471"/>
                  <a:gd name="connsiteY30" fmla="*/ 54697 h 132894"/>
                  <a:gd name="connsiteX31" fmla="*/ 1272989 w 2420471"/>
                  <a:gd name="connsiteY31" fmla="*/ 96533 h 132894"/>
                  <a:gd name="connsiteX32" fmla="*/ 1326777 w 2420471"/>
                  <a:gd name="connsiteY32" fmla="*/ 84580 h 132894"/>
                  <a:gd name="connsiteX33" fmla="*/ 1362636 w 2420471"/>
                  <a:gd name="connsiteY33" fmla="*/ 60674 h 132894"/>
                  <a:gd name="connsiteX34" fmla="*/ 1380565 w 2420471"/>
                  <a:gd name="connsiteY34" fmla="*/ 54697 h 132894"/>
                  <a:gd name="connsiteX35" fmla="*/ 1434353 w 2420471"/>
                  <a:gd name="connsiteY35" fmla="*/ 66650 h 132894"/>
                  <a:gd name="connsiteX36" fmla="*/ 1470212 w 2420471"/>
                  <a:gd name="connsiteY36" fmla="*/ 78603 h 132894"/>
                  <a:gd name="connsiteX37" fmla="*/ 1524000 w 2420471"/>
                  <a:gd name="connsiteY37" fmla="*/ 72627 h 132894"/>
                  <a:gd name="connsiteX38" fmla="*/ 1541930 w 2420471"/>
                  <a:gd name="connsiteY38" fmla="*/ 66650 h 132894"/>
                  <a:gd name="connsiteX39" fmla="*/ 1607671 w 2420471"/>
                  <a:gd name="connsiteY39" fmla="*/ 84580 h 132894"/>
                  <a:gd name="connsiteX40" fmla="*/ 1637553 w 2420471"/>
                  <a:gd name="connsiteY40" fmla="*/ 96533 h 132894"/>
                  <a:gd name="connsiteX41" fmla="*/ 1697318 w 2420471"/>
                  <a:gd name="connsiteY41" fmla="*/ 66650 h 132894"/>
                  <a:gd name="connsiteX42" fmla="*/ 1727200 w 2420471"/>
                  <a:gd name="connsiteY42" fmla="*/ 60674 h 132894"/>
                  <a:gd name="connsiteX43" fmla="*/ 1745130 w 2420471"/>
                  <a:gd name="connsiteY43" fmla="*/ 48721 h 132894"/>
                  <a:gd name="connsiteX44" fmla="*/ 1757083 w 2420471"/>
                  <a:gd name="connsiteY44" fmla="*/ 30791 h 132894"/>
                  <a:gd name="connsiteX45" fmla="*/ 1810871 w 2420471"/>
                  <a:gd name="connsiteY45" fmla="*/ 72627 h 132894"/>
                  <a:gd name="connsiteX46" fmla="*/ 1846730 w 2420471"/>
                  <a:gd name="connsiteY46" fmla="*/ 42744 h 132894"/>
                  <a:gd name="connsiteX47" fmla="*/ 1906495 w 2420471"/>
                  <a:gd name="connsiteY47" fmla="*/ 90556 h 132894"/>
                  <a:gd name="connsiteX48" fmla="*/ 1924424 w 2420471"/>
                  <a:gd name="connsiteY48" fmla="*/ 96533 h 132894"/>
                  <a:gd name="connsiteX49" fmla="*/ 1996142 w 2420471"/>
                  <a:gd name="connsiteY49" fmla="*/ 72627 h 132894"/>
                  <a:gd name="connsiteX50" fmla="*/ 2073836 w 2420471"/>
                  <a:gd name="connsiteY50" fmla="*/ 114462 h 132894"/>
                  <a:gd name="connsiteX51" fmla="*/ 2097742 w 2420471"/>
                  <a:gd name="connsiteY51" fmla="*/ 120439 h 132894"/>
                  <a:gd name="connsiteX52" fmla="*/ 2121647 w 2420471"/>
                  <a:gd name="connsiteY52" fmla="*/ 102509 h 132894"/>
                  <a:gd name="connsiteX53" fmla="*/ 2175436 w 2420471"/>
                  <a:gd name="connsiteY53" fmla="*/ 84580 h 132894"/>
                  <a:gd name="connsiteX54" fmla="*/ 2205318 w 2420471"/>
                  <a:gd name="connsiteY54" fmla="*/ 114462 h 132894"/>
                  <a:gd name="connsiteX55" fmla="*/ 2229224 w 2420471"/>
                  <a:gd name="connsiteY55" fmla="*/ 132391 h 132894"/>
                  <a:gd name="connsiteX56" fmla="*/ 2288989 w 2420471"/>
                  <a:gd name="connsiteY56" fmla="*/ 60674 h 132894"/>
                  <a:gd name="connsiteX57" fmla="*/ 2312895 w 2420471"/>
                  <a:gd name="connsiteY57" fmla="*/ 66650 h 132894"/>
                  <a:gd name="connsiteX58" fmla="*/ 2342777 w 2420471"/>
                  <a:gd name="connsiteY58" fmla="*/ 90556 h 132894"/>
                  <a:gd name="connsiteX59" fmla="*/ 2372659 w 2420471"/>
                  <a:gd name="connsiteY59" fmla="*/ 66650 h 132894"/>
                  <a:gd name="connsiteX60" fmla="*/ 2402542 w 2420471"/>
                  <a:gd name="connsiteY60" fmla="*/ 84580 h 132894"/>
                  <a:gd name="connsiteX61" fmla="*/ 2420471 w 2420471"/>
                  <a:gd name="connsiteY61" fmla="*/ 108486 h 13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420471" h="132894">
                    <a:moveTo>
                      <a:pt x="0" y="84580"/>
                    </a:moveTo>
                    <a:cubicBezTo>
                      <a:pt x="4300" y="54484"/>
                      <a:pt x="2778" y="19287"/>
                      <a:pt x="35859" y="909"/>
                    </a:cubicBezTo>
                    <a:cubicBezTo>
                      <a:pt x="43647" y="-3418"/>
                      <a:pt x="51796" y="8878"/>
                      <a:pt x="59765" y="12862"/>
                    </a:cubicBezTo>
                    <a:cubicBezTo>
                      <a:pt x="63749" y="22823"/>
                      <a:pt x="67361" y="32941"/>
                      <a:pt x="71718" y="42744"/>
                    </a:cubicBezTo>
                    <a:cubicBezTo>
                      <a:pt x="75336" y="50885"/>
                      <a:pt x="74806" y="67536"/>
                      <a:pt x="83671" y="66650"/>
                    </a:cubicBezTo>
                    <a:cubicBezTo>
                      <a:pt x="102372" y="64780"/>
                      <a:pt x="115546" y="46729"/>
                      <a:pt x="131483" y="36768"/>
                    </a:cubicBezTo>
                    <a:cubicBezTo>
                      <a:pt x="135467" y="28799"/>
                      <a:pt x="134527" y="12862"/>
                      <a:pt x="143436" y="12862"/>
                    </a:cubicBezTo>
                    <a:cubicBezTo>
                      <a:pt x="166756" y="12862"/>
                      <a:pt x="167746" y="50568"/>
                      <a:pt x="179295" y="60674"/>
                    </a:cubicBezTo>
                    <a:cubicBezTo>
                      <a:pt x="189352" y="69474"/>
                      <a:pt x="204205" y="70940"/>
                      <a:pt x="215153" y="78603"/>
                    </a:cubicBezTo>
                    <a:cubicBezTo>
                      <a:pt x="224385" y="85066"/>
                      <a:pt x="230163" y="95590"/>
                      <a:pt x="239059" y="102509"/>
                    </a:cubicBezTo>
                    <a:cubicBezTo>
                      <a:pt x="248228" y="109641"/>
                      <a:pt x="258981" y="114462"/>
                      <a:pt x="268942" y="120439"/>
                    </a:cubicBezTo>
                    <a:cubicBezTo>
                      <a:pt x="292848" y="112470"/>
                      <a:pt x="320154" y="111180"/>
                      <a:pt x="340659" y="96533"/>
                    </a:cubicBezTo>
                    <a:cubicBezTo>
                      <a:pt x="350912" y="89210"/>
                      <a:pt x="347933" y="72372"/>
                      <a:pt x="352612" y="60674"/>
                    </a:cubicBezTo>
                    <a:cubicBezTo>
                      <a:pt x="355921" y="52402"/>
                      <a:pt x="360581" y="44737"/>
                      <a:pt x="364565" y="36768"/>
                    </a:cubicBezTo>
                    <a:cubicBezTo>
                      <a:pt x="392455" y="46729"/>
                      <a:pt x="420851" y="55374"/>
                      <a:pt x="448236" y="66650"/>
                    </a:cubicBezTo>
                    <a:cubicBezTo>
                      <a:pt x="454878" y="69385"/>
                      <a:pt x="459351" y="80874"/>
                      <a:pt x="466165" y="78603"/>
                    </a:cubicBezTo>
                    <a:cubicBezTo>
                      <a:pt x="502459" y="66505"/>
                      <a:pt x="525379" y="33150"/>
                      <a:pt x="555812" y="12862"/>
                    </a:cubicBezTo>
                    <a:cubicBezTo>
                      <a:pt x="561054" y="9368"/>
                      <a:pt x="567765" y="8878"/>
                      <a:pt x="573742" y="6886"/>
                    </a:cubicBezTo>
                    <a:cubicBezTo>
                      <a:pt x="577019" y="19993"/>
                      <a:pt x="578797" y="44532"/>
                      <a:pt x="597647" y="48721"/>
                    </a:cubicBezTo>
                    <a:cubicBezTo>
                      <a:pt x="609476" y="51350"/>
                      <a:pt x="621553" y="44736"/>
                      <a:pt x="633506" y="42744"/>
                    </a:cubicBezTo>
                    <a:cubicBezTo>
                      <a:pt x="643467" y="38760"/>
                      <a:pt x="653585" y="26434"/>
                      <a:pt x="663389" y="30791"/>
                    </a:cubicBezTo>
                    <a:cubicBezTo>
                      <a:pt x="676517" y="36625"/>
                      <a:pt x="676484" y="57190"/>
                      <a:pt x="687295" y="66650"/>
                    </a:cubicBezTo>
                    <a:cubicBezTo>
                      <a:pt x="693476" y="72059"/>
                      <a:pt x="703232" y="70635"/>
                      <a:pt x="711200" y="72627"/>
                    </a:cubicBezTo>
                    <a:cubicBezTo>
                      <a:pt x="731122" y="70635"/>
                      <a:pt x="751099" y="64167"/>
                      <a:pt x="770965" y="66650"/>
                    </a:cubicBezTo>
                    <a:cubicBezTo>
                      <a:pt x="799747" y="70248"/>
                      <a:pt x="825739" y="93069"/>
                      <a:pt x="854636" y="90556"/>
                    </a:cubicBezTo>
                    <a:cubicBezTo>
                      <a:pt x="862436" y="89878"/>
                      <a:pt x="916274" y="48810"/>
                      <a:pt x="932330" y="36768"/>
                    </a:cubicBezTo>
                    <a:cubicBezTo>
                      <a:pt x="948267" y="38760"/>
                      <a:pt x="964560" y="38849"/>
                      <a:pt x="980142" y="42744"/>
                    </a:cubicBezTo>
                    <a:cubicBezTo>
                      <a:pt x="988785" y="44905"/>
                      <a:pt x="995858" y="51187"/>
                      <a:pt x="1004047" y="54697"/>
                    </a:cubicBezTo>
                    <a:cubicBezTo>
                      <a:pt x="1040247" y="70212"/>
                      <a:pt x="1004479" y="46589"/>
                      <a:pt x="1057836" y="78603"/>
                    </a:cubicBezTo>
                    <a:cubicBezTo>
                      <a:pt x="1066377" y="83728"/>
                      <a:pt x="1073773" y="90556"/>
                      <a:pt x="1081742" y="96533"/>
                    </a:cubicBezTo>
                    <a:cubicBezTo>
                      <a:pt x="1111624" y="82588"/>
                      <a:pt x="1138630" y="58477"/>
                      <a:pt x="1171389" y="54697"/>
                    </a:cubicBezTo>
                    <a:cubicBezTo>
                      <a:pt x="1188741" y="52695"/>
                      <a:pt x="1251206" y="85641"/>
                      <a:pt x="1272989" y="96533"/>
                    </a:cubicBezTo>
                    <a:cubicBezTo>
                      <a:pt x="1290918" y="92549"/>
                      <a:pt x="1309724" y="91401"/>
                      <a:pt x="1326777" y="84580"/>
                    </a:cubicBezTo>
                    <a:cubicBezTo>
                      <a:pt x="1340115" y="79245"/>
                      <a:pt x="1350078" y="67651"/>
                      <a:pt x="1362636" y="60674"/>
                    </a:cubicBezTo>
                    <a:cubicBezTo>
                      <a:pt x="1368143" y="57615"/>
                      <a:pt x="1374589" y="56689"/>
                      <a:pt x="1380565" y="54697"/>
                    </a:cubicBezTo>
                    <a:cubicBezTo>
                      <a:pt x="1398494" y="58681"/>
                      <a:pt x="1416606" y="61918"/>
                      <a:pt x="1434353" y="66650"/>
                    </a:cubicBezTo>
                    <a:cubicBezTo>
                      <a:pt x="1446527" y="69896"/>
                      <a:pt x="1457640" y="77765"/>
                      <a:pt x="1470212" y="78603"/>
                    </a:cubicBezTo>
                    <a:cubicBezTo>
                      <a:pt x="1488212" y="79803"/>
                      <a:pt x="1506071" y="74619"/>
                      <a:pt x="1524000" y="72627"/>
                    </a:cubicBezTo>
                    <a:cubicBezTo>
                      <a:pt x="1529977" y="70635"/>
                      <a:pt x="1535852" y="64992"/>
                      <a:pt x="1541930" y="66650"/>
                    </a:cubicBezTo>
                    <a:cubicBezTo>
                      <a:pt x="1615421" y="86692"/>
                      <a:pt x="1565751" y="98552"/>
                      <a:pt x="1607671" y="84580"/>
                    </a:cubicBezTo>
                    <a:cubicBezTo>
                      <a:pt x="1617632" y="88564"/>
                      <a:pt x="1626891" y="95348"/>
                      <a:pt x="1637553" y="96533"/>
                    </a:cubicBezTo>
                    <a:cubicBezTo>
                      <a:pt x="1660390" y="99070"/>
                      <a:pt x="1680868" y="74127"/>
                      <a:pt x="1697318" y="66650"/>
                    </a:cubicBezTo>
                    <a:cubicBezTo>
                      <a:pt x="1706565" y="62447"/>
                      <a:pt x="1717239" y="62666"/>
                      <a:pt x="1727200" y="60674"/>
                    </a:cubicBezTo>
                    <a:cubicBezTo>
                      <a:pt x="1733177" y="56690"/>
                      <a:pt x="1740051" y="53800"/>
                      <a:pt x="1745130" y="48721"/>
                    </a:cubicBezTo>
                    <a:cubicBezTo>
                      <a:pt x="1750209" y="43642"/>
                      <a:pt x="1750332" y="28336"/>
                      <a:pt x="1757083" y="30791"/>
                    </a:cubicBezTo>
                    <a:cubicBezTo>
                      <a:pt x="1778430" y="38553"/>
                      <a:pt x="1810871" y="72627"/>
                      <a:pt x="1810871" y="72627"/>
                    </a:cubicBezTo>
                    <a:cubicBezTo>
                      <a:pt x="1822824" y="62666"/>
                      <a:pt x="1831635" y="46518"/>
                      <a:pt x="1846730" y="42744"/>
                    </a:cubicBezTo>
                    <a:cubicBezTo>
                      <a:pt x="1883962" y="33436"/>
                      <a:pt x="1889574" y="73635"/>
                      <a:pt x="1906495" y="90556"/>
                    </a:cubicBezTo>
                    <a:cubicBezTo>
                      <a:pt x="1910949" y="95011"/>
                      <a:pt x="1918448" y="94541"/>
                      <a:pt x="1924424" y="96533"/>
                    </a:cubicBezTo>
                    <a:cubicBezTo>
                      <a:pt x="1948330" y="88564"/>
                      <a:pt x="1971081" y="75265"/>
                      <a:pt x="1996142" y="72627"/>
                    </a:cubicBezTo>
                    <a:cubicBezTo>
                      <a:pt x="2035945" y="68437"/>
                      <a:pt x="2045065" y="97200"/>
                      <a:pt x="2073836" y="114462"/>
                    </a:cubicBezTo>
                    <a:cubicBezTo>
                      <a:pt x="2080879" y="118688"/>
                      <a:pt x="2089773" y="118447"/>
                      <a:pt x="2097742" y="120439"/>
                    </a:cubicBezTo>
                    <a:cubicBezTo>
                      <a:pt x="2105710" y="114462"/>
                      <a:pt x="2116122" y="110797"/>
                      <a:pt x="2121647" y="102509"/>
                    </a:cubicBezTo>
                    <a:cubicBezTo>
                      <a:pt x="2151425" y="57840"/>
                      <a:pt x="2106332" y="54963"/>
                      <a:pt x="2175436" y="84580"/>
                    </a:cubicBezTo>
                    <a:cubicBezTo>
                      <a:pt x="2185397" y="94541"/>
                      <a:pt x="2194790" y="105103"/>
                      <a:pt x="2205318" y="114462"/>
                    </a:cubicBezTo>
                    <a:cubicBezTo>
                      <a:pt x="2212763" y="121080"/>
                      <a:pt x="2219863" y="135795"/>
                      <a:pt x="2229224" y="132391"/>
                    </a:cubicBezTo>
                    <a:cubicBezTo>
                      <a:pt x="2254829" y="123080"/>
                      <a:pt x="2275310" y="83471"/>
                      <a:pt x="2288989" y="60674"/>
                    </a:cubicBezTo>
                    <a:cubicBezTo>
                      <a:pt x="2296958" y="62666"/>
                      <a:pt x="2305715" y="62661"/>
                      <a:pt x="2312895" y="66650"/>
                    </a:cubicBezTo>
                    <a:cubicBezTo>
                      <a:pt x="2324046" y="72845"/>
                      <a:pt x="2330021" y="90556"/>
                      <a:pt x="2342777" y="90556"/>
                    </a:cubicBezTo>
                    <a:cubicBezTo>
                      <a:pt x="2355533" y="90556"/>
                      <a:pt x="2362698" y="74619"/>
                      <a:pt x="2372659" y="66650"/>
                    </a:cubicBezTo>
                    <a:cubicBezTo>
                      <a:pt x="2382620" y="72627"/>
                      <a:pt x="2393800" y="76930"/>
                      <a:pt x="2402542" y="84580"/>
                    </a:cubicBezTo>
                    <a:cubicBezTo>
                      <a:pt x="2410038" y="91139"/>
                      <a:pt x="2420471" y="108486"/>
                      <a:pt x="2420471" y="10848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A55E799-4866-11AA-471A-07F5913123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19628" y="2186622"/>
                <a:ext cx="0" cy="53419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A16CCC9-A30E-CF0E-35FE-762360079259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H="1" flipV="1">
                <a:off x="6125715" y="2135644"/>
                <a:ext cx="0" cy="53419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EF1F0C8-A8C9-71B7-0B29-3A785B13500C}"/>
                  </a:ext>
                </a:extLst>
              </p:cNvPr>
              <p:cNvCxnSpPr>
                <a:cxnSpLocks/>
              </p:cNvCxnSpPr>
              <p:nvPr/>
            </p:nvCxnSpPr>
            <p:spPr>
              <a:xfrm rot="20700000" flipV="1">
                <a:off x="7313543" y="2135644"/>
                <a:ext cx="0" cy="534196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26DAF6-266F-85F4-2C15-ABB96A36F3DA}"/>
                  </a:ext>
                </a:extLst>
              </p:cNvPr>
              <p:cNvSpPr txBox="1"/>
              <p:nvPr/>
            </p:nvSpPr>
            <p:spPr>
              <a:xfrm>
                <a:off x="7356140" y="2817512"/>
                <a:ext cx="14499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33943F5-2F6B-CDBA-F5F5-142611F30F9A}"/>
                  </a:ext>
                </a:extLst>
              </p:cNvPr>
              <p:cNvSpPr txBox="1"/>
              <p:nvPr/>
            </p:nvSpPr>
            <p:spPr>
              <a:xfrm>
                <a:off x="5951984" y="2817512"/>
                <a:ext cx="14499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68D5B7-887A-FBDF-72E1-A66C7713CF4B}"/>
                  </a:ext>
                </a:extLst>
              </p:cNvPr>
              <p:cNvSpPr txBox="1"/>
              <p:nvPr/>
            </p:nvSpPr>
            <p:spPr>
              <a:xfrm>
                <a:off x="6646954" y="2817512"/>
                <a:ext cx="14499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D8940A-C44C-313B-544F-97395BB837F9}"/>
              </a:ext>
            </a:extLst>
          </p:cNvPr>
          <p:cNvGrpSpPr/>
          <p:nvPr/>
        </p:nvGrpSpPr>
        <p:grpSpPr>
          <a:xfrm>
            <a:off x="983432" y="908724"/>
            <a:ext cx="1723568" cy="2012061"/>
            <a:chOff x="983432" y="908724"/>
            <a:chExt cx="1723568" cy="2012061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F678C3A-0B7A-3CCE-7EF9-8AF4597699C4}"/>
                </a:ext>
              </a:extLst>
            </p:cNvPr>
            <p:cNvGrpSpPr/>
            <p:nvPr/>
          </p:nvGrpSpPr>
          <p:grpSpPr>
            <a:xfrm>
              <a:off x="983432" y="908724"/>
              <a:ext cx="1723568" cy="953362"/>
              <a:chOff x="1163452" y="908720"/>
              <a:chExt cx="1723568" cy="95336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2E35214-13E3-C60B-BAAB-C2CFBD16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3452" y="908720"/>
                <a:ext cx="1723568" cy="640870"/>
              </a:xfrm>
              <a:prstGeom prst="rect">
                <a:avLst/>
              </a:prstGeom>
            </p:spPr>
          </p:pic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F1D1BA0-206F-C813-6938-18D92669BE3C}"/>
                  </a:ext>
                </a:extLst>
              </p:cNvPr>
              <p:cNvGrpSpPr/>
              <p:nvPr/>
            </p:nvGrpSpPr>
            <p:grpSpPr>
              <a:xfrm>
                <a:off x="1545391" y="918628"/>
                <a:ext cx="943453" cy="943454"/>
                <a:chOff x="4251015" y="1890607"/>
                <a:chExt cx="445062" cy="445062"/>
              </a:xfrm>
            </p:grpSpPr>
            <p:sp>
              <p:nvSpPr>
                <p:cNvPr id="70" name="Partial Circle 69">
                  <a:extLst>
                    <a:ext uri="{FF2B5EF4-FFF2-40B4-BE49-F238E27FC236}">
                      <a16:creationId xmlns:a16="http://schemas.microsoft.com/office/drawing/2014/main" id="{97FC186D-6E09-DECE-E0E7-A1D8D0994763}"/>
                    </a:ext>
                  </a:extLst>
                </p:cNvPr>
                <p:cNvSpPr/>
                <p:nvPr/>
              </p:nvSpPr>
              <p:spPr>
                <a:xfrm>
                  <a:off x="4251015" y="1890607"/>
                  <a:ext cx="445062" cy="445062"/>
                </a:xfrm>
                <a:prstGeom prst="pie">
                  <a:avLst>
                    <a:gd name="adj1" fmla="val 2448760"/>
                    <a:gd name="adj2" fmla="val 8276453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B8D047C5-17B4-0EBC-9AED-0D4D5266A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02844" y="2105563"/>
                  <a:ext cx="170702" cy="1541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363641BB-BFC9-09EE-9551-BCB418E8B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003" y="2104329"/>
                  <a:ext cx="171282" cy="155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4C07F8D-9589-3C63-26D6-DE5523BEE7C3}"/>
                </a:ext>
              </a:extLst>
            </p:cNvPr>
            <p:cNvGrpSpPr/>
            <p:nvPr/>
          </p:nvGrpSpPr>
          <p:grpSpPr>
            <a:xfrm>
              <a:off x="1082078" y="2151511"/>
              <a:ext cx="1526274" cy="769274"/>
              <a:chOff x="369456" y="4325891"/>
              <a:chExt cx="720000" cy="362895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6611DFA-5BAE-E448-969F-5751A45D5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56" y="4554383"/>
                <a:ext cx="720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3B93786-6889-D561-8720-FAF68ADD8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56" y="4325891"/>
                <a:ext cx="0" cy="252000"/>
              </a:xfrm>
              <a:prstGeom prst="straightConnector1">
                <a:avLst/>
              </a:prstGeom>
              <a:ln w="444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5367408-AA6F-1F44-1283-9DD21516A39F}"/>
                  </a:ext>
                </a:extLst>
              </p:cNvPr>
              <p:cNvSpPr txBox="1"/>
              <p:nvPr/>
            </p:nvSpPr>
            <p:spPr>
              <a:xfrm>
                <a:off x="687885" y="4587153"/>
                <a:ext cx="68397" cy="101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D939125-A233-FF31-51B8-52FA487B7AA4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441399" y="4480225"/>
                <a:ext cx="0" cy="101895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349BA9A-CD94-9DAF-386C-7D1E3DA355CE}"/>
                  </a:ext>
                </a:extLst>
              </p:cNvPr>
              <p:cNvCxnSpPr>
                <a:cxnSpLocks/>
              </p:cNvCxnSpPr>
              <p:nvPr/>
            </p:nvCxnSpPr>
            <p:spPr>
              <a:xfrm rot="20700000" flipH="1" flipV="1">
                <a:off x="1006096" y="4480225"/>
                <a:ext cx="0" cy="101895"/>
              </a:xfrm>
              <a:prstGeom prst="straightConnector1">
                <a:avLst/>
              </a:prstGeom>
              <a:ln w="15875">
                <a:solidFill>
                  <a:srgbClr val="0000FF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BCD6E92-686E-4A51-170F-090F1B8C3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56" y="4568396"/>
                <a:ext cx="720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3BDAA0E-AB74-AF30-910F-97F73C46C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56" y="4582410"/>
                <a:ext cx="720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A618906-E5DB-A79E-0D24-F795FF41B1E7}"/>
                  </a:ext>
                </a:extLst>
              </p:cNvPr>
              <p:cNvSpPr txBox="1"/>
              <p:nvPr/>
            </p:nvSpPr>
            <p:spPr>
              <a:xfrm>
                <a:off x="991179" y="4587153"/>
                <a:ext cx="68397" cy="101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443501E-3946-0B72-2F7F-20C499699A06}"/>
                  </a:ext>
                </a:extLst>
              </p:cNvPr>
              <p:cNvSpPr txBox="1"/>
              <p:nvPr/>
            </p:nvSpPr>
            <p:spPr>
              <a:xfrm>
                <a:off x="390399" y="4587153"/>
                <a:ext cx="68397" cy="101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D0B30D2-F57D-2686-45BF-EB47865A4E44}"/>
              </a:ext>
            </a:extLst>
          </p:cNvPr>
          <p:cNvGrpSpPr/>
          <p:nvPr/>
        </p:nvGrpSpPr>
        <p:grpSpPr>
          <a:xfrm>
            <a:off x="3285790" y="908720"/>
            <a:ext cx="1723568" cy="2087072"/>
            <a:chOff x="3285790" y="908720"/>
            <a:chExt cx="1723568" cy="208707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6FB1B35-5ACE-5D12-934A-3E232057E19E}"/>
                </a:ext>
              </a:extLst>
            </p:cNvPr>
            <p:cNvGrpSpPr/>
            <p:nvPr/>
          </p:nvGrpSpPr>
          <p:grpSpPr>
            <a:xfrm>
              <a:off x="3285790" y="908720"/>
              <a:ext cx="1723568" cy="953366"/>
              <a:chOff x="4070840" y="1885933"/>
              <a:chExt cx="813071" cy="449738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8178D28-7339-2B79-FDDA-AA54205DF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0840" y="1885933"/>
                <a:ext cx="813071" cy="302322"/>
              </a:xfrm>
              <a:prstGeom prst="rect">
                <a:avLst/>
              </a:prstGeom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93DB253-0F5D-91F5-CB19-FEAB10AD3C43}"/>
                  </a:ext>
                </a:extLst>
              </p:cNvPr>
              <p:cNvGrpSpPr/>
              <p:nvPr/>
            </p:nvGrpSpPr>
            <p:grpSpPr>
              <a:xfrm>
                <a:off x="4251015" y="1890609"/>
                <a:ext cx="445062" cy="445062"/>
                <a:chOff x="4251015" y="1890609"/>
                <a:chExt cx="445062" cy="445062"/>
              </a:xfrm>
            </p:grpSpPr>
            <p:sp>
              <p:nvSpPr>
                <p:cNvPr id="85" name="Partial Circle 84">
                  <a:extLst>
                    <a:ext uri="{FF2B5EF4-FFF2-40B4-BE49-F238E27FC236}">
                      <a16:creationId xmlns:a16="http://schemas.microsoft.com/office/drawing/2014/main" id="{76503A16-4A01-93E4-409C-D22960AFD45B}"/>
                    </a:ext>
                  </a:extLst>
                </p:cNvPr>
                <p:cNvSpPr/>
                <p:nvPr/>
              </p:nvSpPr>
              <p:spPr>
                <a:xfrm>
                  <a:off x="4251015" y="1890609"/>
                  <a:ext cx="445062" cy="445062"/>
                </a:xfrm>
                <a:prstGeom prst="pie">
                  <a:avLst>
                    <a:gd name="adj1" fmla="val 2448760"/>
                    <a:gd name="adj2" fmla="val 8276453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030E4690-BCD3-C6A8-365D-CF6808E31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02844" y="2105563"/>
                  <a:ext cx="170702" cy="1541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5CC70A3B-D9F9-2AC4-8B1B-9EB0A17539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0003" y="2104329"/>
                  <a:ext cx="171282" cy="15539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8F9B8B3-A7F3-8574-7CBD-524F56BC421C}"/>
                </a:ext>
              </a:extLst>
            </p:cNvPr>
            <p:cNvGrpSpPr/>
            <p:nvPr/>
          </p:nvGrpSpPr>
          <p:grpSpPr>
            <a:xfrm>
              <a:off x="3543414" y="2029216"/>
              <a:ext cx="1359289" cy="966576"/>
              <a:chOff x="3543414" y="2029216"/>
              <a:chExt cx="1359289" cy="966576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CC32486-0CAA-72A1-F550-FA3D5C8C9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414" y="2401442"/>
                <a:ext cx="1317306" cy="50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8D6122D5-D1BA-282D-29B6-FEB711A4DC05}"/>
                  </a:ext>
                </a:extLst>
              </p:cNvPr>
              <p:cNvCxnSpPr>
                <a:cxnSpLocks/>
              </p:cNvCxnSpPr>
              <p:nvPr/>
            </p:nvCxnSpPr>
            <p:spPr>
              <a:xfrm rot="20700000" flipV="1">
                <a:off x="4655625" y="2029216"/>
                <a:ext cx="0" cy="534196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7E41A81-1289-2928-D9E9-39E97F927ED0}"/>
                  </a:ext>
                </a:extLst>
              </p:cNvPr>
              <p:cNvSpPr txBox="1"/>
              <p:nvPr/>
            </p:nvSpPr>
            <p:spPr>
              <a:xfrm>
                <a:off x="4686817" y="2587564"/>
                <a:ext cx="14499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CD28633A-9ED0-5DA1-EAF3-C6185E1222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7573" y="2420888"/>
                <a:ext cx="0" cy="281032"/>
              </a:xfrm>
              <a:prstGeom prst="straightConnector1">
                <a:avLst/>
              </a:prstGeom>
              <a:ln w="15875">
                <a:solidFill>
                  <a:srgbClr val="00B050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5B7AA7-3DFB-1D09-6BF8-BF778307E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64405" y="2434206"/>
                <a:ext cx="1317306" cy="50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C5080D8-59DF-DE02-3168-3500DAD266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397" y="2466972"/>
                <a:ext cx="1317306" cy="504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A72B060-0CAD-F3CF-0A27-90540AA0A63E}"/>
                  </a:ext>
                </a:extLst>
              </p:cNvPr>
              <p:cNvSpPr txBox="1"/>
              <p:nvPr/>
            </p:nvSpPr>
            <p:spPr>
              <a:xfrm>
                <a:off x="4084298" y="2780348"/>
                <a:ext cx="14499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</p:grpSp>
      </p:grp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F385405-BBA5-831A-F179-A9AF75C6EEDC}"/>
              </a:ext>
            </a:extLst>
          </p:cNvPr>
          <p:cNvCxnSpPr>
            <a:cxnSpLocks/>
          </p:cNvCxnSpPr>
          <p:nvPr/>
        </p:nvCxnSpPr>
        <p:spPr>
          <a:xfrm>
            <a:off x="659396" y="1952836"/>
            <a:ext cx="7200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A338824-8D64-DA98-BAA6-026612A44C6D}"/>
              </a:ext>
            </a:extLst>
          </p:cNvPr>
          <p:cNvSpPr txBox="1"/>
          <p:nvPr/>
        </p:nvSpPr>
        <p:spPr>
          <a:xfrm>
            <a:off x="7140116" y="2601487"/>
            <a:ext cx="720000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bedrock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7EA3EA1-1E98-BF86-80EA-FCF684520924}"/>
              </a:ext>
            </a:extLst>
          </p:cNvPr>
          <p:cNvSpPr txBox="1"/>
          <p:nvPr/>
        </p:nvSpPr>
        <p:spPr>
          <a:xfrm>
            <a:off x="2763264" y="2564904"/>
            <a:ext cx="11605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internal layers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C62D4B0-52A0-426A-22C7-03F816133B5F}"/>
              </a:ext>
            </a:extLst>
          </p:cNvPr>
          <p:cNvSpPr txBox="1"/>
          <p:nvPr/>
        </p:nvSpPr>
        <p:spPr>
          <a:xfrm>
            <a:off x="2612637" y="1848854"/>
            <a:ext cx="94345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ice surface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2812B109-C9E6-2F44-E0D7-C2D7B1FC9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1" y="5501861"/>
            <a:ext cx="6604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Doppler spectrum ↔ Pointing angle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7DEE22-E124-271A-710F-270C7816441E}"/>
              </a:ext>
            </a:extLst>
          </p:cNvPr>
          <p:cNvGrpSpPr/>
          <p:nvPr/>
        </p:nvGrpSpPr>
        <p:grpSpPr>
          <a:xfrm>
            <a:off x="659396" y="3396134"/>
            <a:ext cx="3366692" cy="2098835"/>
            <a:chOff x="1745983" y="3798008"/>
            <a:chExt cx="3036286" cy="11953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AA041C-C7F1-F160-E918-35B359633B0E}"/>
                </a:ext>
              </a:extLst>
            </p:cNvPr>
            <p:cNvSpPr txBox="1"/>
            <p:nvPr/>
          </p:nvSpPr>
          <p:spPr>
            <a:xfrm>
              <a:off x="1745983" y="4732146"/>
              <a:ext cx="545211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93E9BF-1543-AF79-F7C8-FD714EAF5F89}"/>
                </a:ext>
              </a:extLst>
            </p:cNvPr>
            <p:cNvSpPr txBox="1"/>
            <p:nvPr/>
          </p:nvSpPr>
          <p:spPr>
            <a:xfrm>
              <a:off x="4283206" y="4732147"/>
              <a:ext cx="499063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B0666A-7246-B414-CC7C-81CFA2C59423}"/>
                </a:ext>
              </a:extLst>
            </p:cNvPr>
            <p:cNvSpPr txBox="1"/>
            <p:nvPr/>
          </p:nvSpPr>
          <p:spPr>
            <a:xfrm>
              <a:off x="3116254" y="4732144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F18B94-B6F0-60F9-5CCA-E065746FD15D}"/>
                </a:ext>
              </a:extLst>
            </p:cNvPr>
            <p:cNvSpPr txBox="1"/>
            <p:nvPr/>
          </p:nvSpPr>
          <p:spPr>
            <a:xfrm>
              <a:off x="2500991" y="4724663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-15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5D3E9D-B353-4531-69F9-F25F0B503289}"/>
                </a:ext>
              </a:extLst>
            </p:cNvPr>
            <p:cNvSpPr txBox="1"/>
            <p:nvPr/>
          </p:nvSpPr>
          <p:spPr>
            <a:xfrm>
              <a:off x="3731519" y="4724662"/>
              <a:ext cx="259736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B5A5AF-FD32-D5A0-2BF3-3F3E97CC9F65}"/>
                </a:ext>
              </a:extLst>
            </p:cNvPr>
            <p:cNvSpPr/>
            <p:nvPr/>
          </p:nvSpPr>
          <p:spPr>
            <a:xfrm>
              <a:off x="2381853" y="3798008"/>
              <a:ext cx="468000" cy="90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FA9C4A-4786-46A0-EC9F-6460315C9D25}"/>
                </a:ext>
              </a:extLst>
            </p:cNvPr>
            <p:cNvSpPr/>
            <p:nvPr/>
          </p:nvSpPr>
          <p:spPr>
            <a:xfrm>
              <a:off x="3014531" y="3798008"/>
              <a:ext cx="468000" cy="90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0D2626-322D-4E85-6971-C0CFE7162750}"/>
                </a:ext>
              </a:extLst>
            </p:cNvPr>
            <p:cNvSpPr/>
            <p:nvPr/>
          </p:nvSpPr>
          <p:spPr>
            <a:xfrm>
              <a:off x="3647210" y="3798008"/>
              <a:ext cx="468000" cy="9000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3F41B99-EA37-F2D7-CEF7-F9F2FC2F0AC4}"/>
                </a:ext>
              </a:extLst>
            </p:cNvPr>
            <p:cNvGrpSpPr/>
            <p:nvPr/>
          </p:nvGrpSpPr>
          <p:grpSpPr>
            <a:xfrm>
              <a:off x="1985327" y="4626008"/>
              <a:ext cx="2520000" cy="72000"/>
              <a:chOff x="1905658" y="6179388"/>
              <a:chExt cx="2520000" cy="7200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9B9907-A5D1-D586-BCF8-017BA8402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658" y="6251388"/>
                <a:ext cx="25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A87D585-3AA7-CD45-8D56-9C06FE91FB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320E29-DC5A-8F79-D153-635F139BBD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AFD92F-755C-F25F-46B3-A24BCB61BC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6EC7786-0195-F7CA-DA43-2758CF75FF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7AEF619-A8DF-2E1C-0136-2BE40D092E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1CFC2B-F0B5-AE0E-B1CA-5D38A72D9F20}"/>
                </a:ext>
              </a:extLst>
            </p:cNvPr>
            <p:cNvSpPr txBox="1"/>
            <p:nvPr/>
          </p:nvSpPr>
          <p:spPr>
            <a:xfrm>
              <a:off x="2320075" y="4870644"/>
              <a:ext cx="1898503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Doppler frequencies (Hz)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50F53F-315B-8E06-1FB8-3CCA8019620D}"/>
                </a:ext>
              </a:extLst>
            </p:cNvPr>
            <p:cNvSpPr txBox="1"/>
            <p:nvPr/>
          </p:nvSpPr>
          <p:spPr>
            <a:xfrm>
              <a:off x="2581655" y="3883026"/>
              <a:ext cx="68397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F4B702-4C7B-4EC9-2C97-4D4A3F156545}"/>
                </a:ext>
              </a:extLst>
            </p:cNvPr>
            <p:cNvSpPr txBox="1"/>
            <p:nvPr/>
          </p:nvSpPr>
          <p:spPr>
            <a:xfrm>
              <a:off x="3202656" y="3883026"/>
              <a:ext cx="68398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28D86F-20D5-63C4-2A81-579A8EBFFDC3}"/>
                </a:ext>
              </a:extLst>
            </p:cNvPr>
            <p:cNvSpPr txBox="1"/>
            <p:nvPr/>
          </p:nvSpPr>
          <p:spPr>
            <a:xfrm>
              <a:off x="3847012" y="3883026"/>
              <a:ext cx="68397" cy="1227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37" name="Picture 12">
            <a:extLst>
              <a:ext uri="{FF2B5EF4-FFF2-40B4-BE49-F238E27FC236}">
                <a16:creationId xmlns:a16="http://schemas.microsoft.com/office/drawing/2014/main" id="{18DB6C3C-5A92-6482-D0FA-96350A83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780" y="3312000"/>
            <a:ext cx="2510464" cy="17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37C52CB-786A-6A7F-B6A5-8B8218858714}"/>
              </a:ext>
            </a:extLst>
          </p:cNvPr>
          <p:cNvSpPr txBox="1"/>
          <p:nvPr/>
        </p:nvSpPr>
        <p:spPr>
          <a:xfrm>
            <a:off x="4439816" y="4464128"/>
            <a:ext cx="1122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3A0638-4000-AC48-4F67-03F42A6D87FA}"/>
              </a:ext>
            </a:extLst>
          </p:cNvPr>
          <p:cNvSpPr txBox="1"/>
          <p:nvPr/>
        </p:nvSpPr>
        <p:spPr>
          <a:xfrm>
            <a:off x="5166041" y="4680748"/>
            <a:ext cx="1122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8BB93-F551-ED67-9506-AF25633AE28D}"/>
              </a:ext>
            </a:extLst>
          </p:cNvPr>
          <p:cNvSpPr txBox="1"/>
          <p:nvPr/>
        </p:nvSpPr>
        <p:spPr>
          <a:xfrm>
            <a:off x="6075585" y="4464128"/>
            <a:ext cx="1122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5" name="TextBox 105">
            <a:extLst>
              <a:ext uri="{FF2B5EF4-FFF2-40B4-BE49-F238E27FC236}">
                <a16:creationId xmlns:a16="http://schemas.microsoft.com/office/drawing/2014/main" id="{B14FF393-6E03-25A2-1E18-4EE46A5DA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605" y="4895740"/>
            <a:ext cx="5500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≈ -15°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≈ -8.3°</a:t>
            </a:r>
          </a:p>
        </p:txBody>
      </p:sp>
      <p:sp>
        <p:nvSpPr>
          <p:cNvPr id="136" name="TextBox 105">
            <a:extLst>
              <a:ext uri="{FF2B5EF4-FFF2-40B4-BE49-F238E27FC236}">
                <a16:creationId xmlns:a16="http://schemas.microsoft.com/office/drawing/2014/main" id="{E0F626AD-0440-6B21-7F6C-787CA724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964" y="4895740"/>
            <a:ext cx="12711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≈ 15°, in air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≈ 8.3°in ice</a:t>
            </a:r>
            <a:b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(after refraction)</a:t>
            </a:r>
          </a:p>
        </p:txBody>
      </p:sp>
      <p:sp>
        <p:nvSpPr>
          <p:cNvPr id="137" name="TextBox 105">
            <a:extLst>
              <a:ext uri="{FF2B5EF4-FFF2-40B4-BE49-F238E27FC236}">
                <a16:creationId xmlns:a16="http://schemas.microsoft.com/office/drawing/2014/main" id="{B3C6FD05-26C1-6DDD-8005-99FD794FE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822" y="5117686"/>
            <a:ext cx="504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≈ 0°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E3C9682-9624-A350-885D-0152444AA5AA}"/>
              </a:ext>
            </a:extLst>
          </p:cNvPr>
          <p:cNvGrpSpPr/>
          <p:nvPr/>
        </p:nvGrpSpPr>
        <p:grpSpPr>
          <a:xfrm>
            <a:off x="6912000" y="3312000"/>
            <a:ext cx="3366692" cy="2182969"/>
            <a:chOff x="6941290" y="3501008"/>
            <a:chExt cx="3366692" cy="218296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069EB2A-0315-E106-E60D-F79FA415684F}"/>
                </a:ext>
              </a:extLst>
            </p:cNvPr>
            <p:cNvSpPr/>
            <p:nvPr/>
          </p:nvSpPr>
          <p:spPr>
            <a:xfrm>
              <a:off x="8809690" y="3501008"/>
              <a:ext cx="766800" cy="1668133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ED1CF41-8C10-F238-6988-1CE6C5C57001}"/>
                </a:ext>
              </a:extLst>
            </p:cNvPr>
            <p:cNvSpPr txBox="1"/>
            <p:nvPr/>
          </p:nvSpPr>
          <p:spPr>
            <a:xfrm>
              <a:off x="6941290" y="5225350"/>
              <a:ext cx="604540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38EB429-6C80-E2C8-A897-DFEB8505DA0D}"/>
                </a:ext>
              </a:extLst>
            </p:cNvPr>
            <p:cNvSpPr txBox="1"/>
            <p:nvPr/>
          </p:nvSpPr>
          <p:spPr>
            <a:xfrm>
              <a:off x="9754611" y="5225352"/>
              <a:ext cx="553371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4E1DB17-D366-3738-63F1-539FEA8E1087}"/>
                </a:ext>
              </a:extLst>
            </p:cNvPr>
            <p:cNvSpPr txBox="1"/>
            <p:nvPr/>
          </p:nvSpPr>
          <p:spPr>
            <a:xfrm>
              <a:off x="8460673" y="5225347"/>
              <a:ext cx="288000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3938CDD-2009-6FF4-4D8E-FBD4226871EA}"/>
                </a:ext>
              </a:extLst>
            </p:cNvPr>
            <p:cNvSpPr txBox="1"/>
            <p:nvPr/>
          </p:nvSpPr>
          <p:spPr>
            <a:xfrm>
              <a:off x="7778457" y="5212211"/>
              <a:ext cx="288000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-15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9D409B3-8B21-A6C8-1C9A-B203462592C9}"/>
                </a:ext>
              </a:extLst>
            </p:cNvPr>
            <p:cNvSpPr txBox="1"/>
            <p:nvPr/>
          </p:nvSpPr>
          <p:spPr>
            <a:xfrm>
              <a:off x="9142890" y="5212209"/>
              <a:ext cx="288000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9DB3AA8-2D38-B457-0FC4-8DA311A71697}"/>
                </a:ext>
              </a:extLst>
            </p:cNvPr>
            <p:cNvSpPr/>
            <p:nvPr/>
          </p:nvSpPr>
          <p:spPr>
            <a:xfrm>
              <a:off x="7646355" y="3501008"/>
              <a:ext cx="766800" cy="166813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618CCF5-B85C-253F-8E56-66F311A1C864}"/>
                </a:ext>
              </a:extLst>
            </p:cNvPr>
            <p:cNvSpPr/>
            <p:nvPr/>
          </p:nvSpPr>
          <p:spPr>
            <a:xfrm>
              <a:off x="8030666" y="3585141"/>
              <a:ext cx="1148400" cy="1584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21CE120-42B6-97E1-BE96-99D3F0AEB739}"/>
                </a:ext>
              </a:extLst>
            </p:cNvPr>
            <p:cNvGrpSpPr/>
            <p:nvPr/>
          </p:nvGrpSpPr>
          <p:grpSpPr>
            <a:xfrm>
              <a:off x="7206679" y="5038988"/>
              <a:ext cx="2794224" cy="126421"/>
              <a:chOff x="1905658" y="6179388"/>
              <a:chExt cx="2520000" cy="72000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8FFD5D4-7269-28EF-A3A2-E5744A32D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658" y="6251388"/>
                <a:ext cx="25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605798E-3076-EFBD-F003-7DD4937C6E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0C795D8-A1B4-939A-C991-314B8E4BEF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A1A6EA4-8A8D-896A-59A8-524D0B943A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6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68BC3E1-E7B4-2943-027E-77CC98B3CE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4CDA03E-A271-D40B-CD44-373173FD78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5658" y="6179388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EDEC4E6-6CC6-F1C4-0627-58572CC5090A}"/>
                </a:ext>
              </a:extLst>
            </p:cNvPr>
            <p:cNvSpPr txBox="1"/>
            <p:nvPr/>
          </p:nvSpPr>
          <p:spPr>
            <a:xfrm>
              <a:off x="7577854" y="5468532"/>
              <a:ext cx="2105096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Doppler frequencies (Hz)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D90E1B8-0BB0-72B5-3ACF-9C0C95159248}"/>
                </a:ext>
              </a:extLst>
            </p:cNvPr>
            <p:cNvSpPr txBox="1"/>
            <p:nvPr/>
          </p:nvSpPr>
          <p:spPr>
            <a:xfrm>
              <a:off x="7801035" y="3734421"/>
              <a:ext cx="75840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4CE5583-287E-4E36-5062-C8AA73FCD168}"/>
                </a:ext>
              </a:extLst>
            </p:cNvPr>
            <p:cNvSpPr txBox="1"/>
            <p:nvPr/>
          </p:nvSpPr>
          <p:spPr>
            <a:xfrm>
              <a:off x="8569657" y="3734421"/>
              <a:ext cx="75841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D1ED5F8-2814-F779-470D-DEC0308944E7}"/>
                </a:ext>
              </a:extLst>
            </p:cNvPr>
            <p:cNvSpPr txBox="1"/>
            <p:nvPr/>
          </p:nvSpPr>
          <p:spPr>
            <a:xfrm>
              <a:off x="9338279" y="3734421"/>
              <a:ext cx="75840" cy="215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805030A-2933-7405-5B97-1E69592447A2}"/>
                </a:ext>
              </a:extLst>
            </p:cNvPr>
            <p:cNvSpPr/>
            <p:nvPr/>
          </p:nvSpPr>
          <p:spPr>
            <a:xfrm>
              <a:off x="8030666" y="3734421"/>
              <a:ext cx="385200" cy="143098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45A8CE0-406F-2AE1-0511-C239980EC724}"/>
                </a:ext>
              </a:extLst>
            </p:cNvPr>
            <p:cNvSpPr/>
            <p:nvPr/>
          </p:nvSpPr>
          <p:spPr>
            <a:xfrm>
              <a:off x="8799288" y="3734421"/>
              <a:ext cx="385200" cy="14309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2B589C6-C833-119B-1AE0-D9185B967A79}"/>
                </a:ext>
              </a:extLst>
            </p:cNvPr>
            <p:cNvSpPr txBox="1"/>
            <p:nvPr/>
          </p:nvSpPr>
          <p:spPr>
            <a:xfrm>
              <a:off x="8020741" y="3861627"/>
              <a:ext cx="423194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b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(R+G)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61A90BE-1C12-8411-FAA5-D46B140E3179}"/>
                </a:ext>
              </a:extLst>
            </p:cNvPr>
            <p:cNvSpPr txBox="1"/>
            <p:nvPr/>
          </p:nvSpPr>
          <p:spPr>
            <a:xfrm>
              <a:off x="8784300" y="3861627"/>
              <a:ext cx="415178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b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(G+B)</a:t>
              </a:r>
            </a:p>
          </p:txBody>
        </p:sp>
      </p:grpSp>
      <p:sp>
        <p:nvSpPr>
          <p:cNvPr id="24" name="Action Button: Go Home 2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69C385A-D7C5-3B1E-CC33-61FFC3D3B9DA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ction Button: Go Back or Previous 4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EA7934-BF4D-AE0B-A166-ADDA7D142283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Action Button: Go Forward or Next 10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295BFD-3798-71E4-7245-EAE529A907A3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Action Button: Blank 10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E8D7921-87A4-B1D2-EE31-F2B131C26A8E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0" name="Action Button: Return 10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7E4AEA28-4627-87C1-BBA3-CFD4BA727C13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Action Button: Blank 1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F0900B9-4788-EC15-B336-FBFBE1D40FA7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Action Button: Blank 1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D461F45-A89E-CE44-D42A-4AD5B45356D1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Action Button: Blank 11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4E6AABC-F717-CF05-A846-B8C3DDFE41D6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Action Button: Blank 11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89F7FD6-535B-1D0C-BD08-8ED8C1EC06BF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115" name="Action Button: Blank 11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9C85E55C-D638-1319-2857-91C76EF40136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318051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B24D33-AFC2-02A7-15FB-49E6025674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Palettes aiming to </a:t>
            </a:r>
            <a:r>
              <a:rPr lang="en-GB"/>
              <a:t>universal readability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C9D8B9-81EC-391D-194A-D245F365EB79}"/>
              </a:ext>
            </a:extLst>
          </p:cNvPr>
          <p:cNvGrpSpPr/>
          <p:nvPr/>
        </p:nvGrpSpPr>
        <p:grpSpPr>
          <a:xfrm>
            <a:off x="2374172" y="1149277"/>
            <a:ext cx="7682268" cy="4946529"/>
            <a:chOff x="669992" y="1120075"/>
            <a:chExt cx="6135624" cy="3950662"/>
          </a:xfrm>
        </p:grpSpPr>
        <p:pic>
          <p:nvPicPr>
            <p:cNvPr id="13" name="Picture 1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5426E66-B0E8-74C7-7659-37C4022A2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24"/>
            <a:stretch/>
          </p:blipFill>
          <p:spPr>
            <a:xfrm>
              <a:off x="669992" y="1120075"/>
              <a:ext cx="6135624" cy="1296000"/>
            </a:xfrm>
            <a:prstGeom prst="rect">
              <a:avLst/>
            </a:prstGeom>
          </p:spPr>
        </p:pic>
        <p:pic>
          <p:nvPicPr>
            <p:cNvPr id="14" name="Picture 13" descr="A picture containing text, compact disk, wheel&#10;&#10;Description automatically generated">
              <a:extLst>
                <a:ext uri="{FF2B5EF4-FFF2-40B4-BE49-F238E27FC236}">
                  <a16:creationId xmlns:a16="http://schemas.microsoft.com/office/drawing/2014/main" id="{B45F7D95-3AF5-5392-47B4-3C49C7E96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24"/>
            <a:stretch/>
          </p:blipFill>
          <p:spPr>
            <a:xfrm>
              <a:off x="669992" y="2447406"/>
              <a:ext cx="6135624" cy="1296000"/>
            </a:xfrm>
            <a:prstGeom prst="rect">
              <a:avLst/>
            </a:prstGeom>
          </p:spPr>
        </p:pic>
        <p:pic>
          <p:nvPicPr>
            <p:cNvPr id="15" name="Picture 14" descr="A picture containing text, compact disk, wheel&#10;&#10;Description automatically generated">
              <a:extLst>
                <a:ext uri="{FF2B5EF4-FFF2-40B4-BE49-F238E27FC236}">
                  <a16:creationId xmlns:a16="http://schemas.microsoft.com/office/drawing/2014/main" id="{BC292525-8659-0338-2225-E2C5D150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24"/>
            <a:stretch/>
          </p:blipFill>
          <p:spPr>
            <a:xfrm>
              <a:off x="669992" y="3774737"/>
              <a:ext cx="6135624" cy="1296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9EB9E8-AA81-7A41-E71B-8DDEF86A61AB}"/>
              </a:ext>
            </a:extLst>
          </p:cNvPr>
          <p:cNvSpPr txBox="1"/>
          <p:nvPr/>
        </p:nvSpPr>
        <p:spPr>
          <a:xfrm>
            <a:off x="2771892" y="836712"/>
            <a:ext cx="800154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0B816-23FC-9E60-B19F-01A6CD86A7A5}"/>
              </a:ext>
            </a:extLst>
          </p:cNvPr>
          <p:cNvSpPr txBox="1"/>
          <p:nvPr/>
        </p:nvSpPr>
        <p:spPr>
          <a:xfrm>
            <a:off x="4605310" y="836712"/>
            <a:ext cx="124072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Protanopia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2FD00-02C0-6C74-C8F8-E3EC754683D1}"/>
              </a:ext>
            </a:extLst>
          </p:cNvPr>
          <p:cNvSpPr txBox="1"/>
          <p:nvPr/>
        </p:nvSpPr>
        <p:spPr>
          <a:xfrm>
            <a:off x="6465789" y="836712"/>
            <a:ext cx="1540486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Deuteranopia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61B247-28D5-88DF-3BD6-0DABAF97C890}"/>
              </a:ext>
            </a:extLst>
          </p:cNvPr>
          <p:cNvSpPr txBox="1"/>
          <p:nvPr/>
        </p:nvSpPr>
        <p:spPr>
          <a:xfrm>
            <a:off x="8746635" y="836712"/>
            <a:ext cx="113184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Tritanopia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A4267D-569B-08AB-9565-5BDEAC44183E}"/>
              </a:ext>
            </a:extLst>
          </p:cNvPr>
          <p:cNvSpPr txBox="1"/>
          <p:nvPr/>
        </p:nvSpPr>
        <p:spPr>
          <a:xfrm>
            <a:off x="2562799" y="2229397"/>
            <a:ext cx="129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C3E80F-50B2-AA1F-B036-F4AE9D21F10A}"/>
              </a:ext>
            </a:extLst>
          </p:cNvPr>
          <p:cNvSpPr txBox="1"/>
          <p:nvPr/>
        </p:nvSpPr>
        <p:spPr>
          <a:xfrm>
            <a:off x="3114025" y="1221285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BA1877-7776-7B5A-A602-1CCDBD32A617}"/>
              </a:ext>
            </a:extLst>
          </p:cNvPr>
          <p:cNvSpPr txBox="1"/>
          <p:nvPr/>
        </p:nvSpPr>
        <p:spPr>
          <a:xfrm>
            <a:off x="3662893" y="2229397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7D3B57-B6DE-AD55-7245-5C5A90A44E56}"/>
              </a:ext>
            </a:extLst>
          </p:cNvPr>
          <p:cNvSpPr txBox="1"/>
          <p:nvPr/>
        </p:nvSpPr>
        <p:spPr>
          <a:xfrm>
            <a:off x="2562799" y="3958169"/>
            <a:ext cx="139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A72ED2-B663-ADBB-FF14-5080F9C31A13}"/>
              </a:ext>
            </a:extLst>
          </p:cNvPr>
          <p:cNvSpPr txBox="1"/>
          <p:nvPr/>
        </p:nvSpPr>
        <p:spPr>
          <a:xfrm>
            <a:off x="3129254" y="2938470"/>
            <a:ext cx="10900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E09CB4-533A-7C62-D5E7-78FF95EDA9A7}"/>
              </a:ext>
            </a:extLst>
          </p:cNvPr>
          <p:cNvSpPr txBox="1"/>
          <p:nvPr/>
        </p:nvSpPr>
        <p:spPr>
          <a:xfrm>
            <a:off x="3673313" y="3975813"/>
            <a:ext cx="1202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3" name="TextBox 105">
            <a:extLst>
              <a:ext uri="{FF2B5EF4-FFF2-40B4-BE49-F238E27FC236}">
                <a16:creationId xmlns:a16="http://schemas.microsoft.com/office/drawing/2014/main" id="{97387CB7-81A2-EFC0-55C6-02694AE0B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3" y="1448780"/>
            <a:ext cx="19652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RGB (0.9, 0, 0)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(0, 0.8, 0)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(0.1, 0.2, 1)</a:t>
            </a:r>
          </a:p>
        </p:txBody>
      </p:sp>
      <p:sp>
        <p:nvSpPr>
          <p:cNvPr id="34" name="TextBox 105">
            <a:extLst>
              <a:ext uri="{FF2B5EF4-FFF2-40B4-BE49-F238E27FC236}">
                <a16:creationId xmlns:a16="http://schemas.microsoft.com/office/drawing/2014/main" id="{9BEA18D4-C7C2-FB37-32F1-8B70CDED8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3" y="3122966"/>
            <a:ext cx="17055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Olive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(0.5, 0.5, 0)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Teal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(0, 0.5, 0.5)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(0.5, 0, 0.5)</a:t>
            </a:r>
          </a:p>
        </p:txBody>
      </p:sp>
      <p:sp>
        <p:nvSpPr>
          <p:cNvPr id="35" name="TextBox 105">
            <a:extLst>
              <a:ext uri="{FF2B5EF4-FFF2-40B4-BE49-F238E27FC236}">
                <a16:creationId xmlns:a16="http://schemas.microsoft.com/office/drawing/2014/main" id="{AB93EB12-F34B-23E9-97D1-7C777BEA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3" y="4797152"/>
            <a:ext cx="1912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0.75·O + 0.25·R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0.75·T + 0.25·G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0.75·P + 0.25·B</a:t>
            </a:r>
          </a:p>
        </p:txBody>
      </p:sp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0D9E4E3-29E4-A02A-077E-07019D4FA61C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ction Button: Go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BD7A7FB-778E-5C9E-9FC9-14DFB7722806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Go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9F0474-45AD-48F6-1013-0EE1CD2055A9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Blank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A65C073-2B6B-5909-A735-89BE18122F73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Action Button: Return 1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04BF50A-1872-3767-1DCD-106AF0E583DC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lank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5B4AAC3-CC6E-85DB-0B75-EFEE6332A465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2B33501-9EAA-1704-05F7-AB21EF972ABF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Blank 2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FB51B6CF-2A64-F5C9-657E-FC328E3662B2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lank 3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CA8D3BF-02D7-85C4-89AB-AF5E86ABD99E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7" name="Action Button: Blank 36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9C23B91-3666-4E13-045D-DF226C341FCF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68145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965EE448-84D8-4CEE-B8D1-7C12AD81F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1" y="363625"/>
            <a:ext cx="10102551" cy="643685"/>
          </a:xfrm>
        </p:spPr>
        <p:txBody>
          <a:bodyPr/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 Image index</a:t>
            </a:r>
          </a:p>
        </p:txBody>
      </p:sp>
      <p:sp>
        <p:nvSpPr>
          <p:cNvPr id="10" name="Action Button: Blank 9">
            <a:extLst>
              <a:ext uri="{FF2B5EF4-FFF2-40B4-BE49-F238E27FC236}">
                <a16:creationId xmlns:a16="http://schemas.microsoft.com/office/drawing/2014/main" id="{CD0BC481-3816-C2C5-F6D3-6D48C6931977}"/>
              </a:ext>
            </a:extLst>
          </p:cNvPr>
          <p:cNvSpPr/>
          <p:nvPr/>
        </p:nvSpPr>
        <p:spPr>
          <a:xfrm>
            <a:off x="947426" y="1007309"/>
            <a:ext cx="8784000" cy="1188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Rutford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Ice Stream </a:t>
            </a:r>
          </a:p>
        </p:txBody>
      </p:sp>
      <p:pic>
        <p:nvPicPr>
          <p:cNvPr id="40" name="Picture 39" descr="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E4A4E8C-EAE4-5F60-9773-5A4C58130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28" y="1077285"/>
            <a:ext cx="1463040" cy="976579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D4BC7F1F-400F-9ABA-A98F-DC1733B84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476" y="1187574"/>
            <a:ext cx="1030423" cy="756000"/>
          </a:xfrm>
          <a:prstGeom prst="rect">
            <a:avLst/>
          </a:prstGeom>
        </p:spPr>
      </p:pic>
      <p:pic>
        <p:nvPicPr>
          <p:cNvPr id="22" name="Picture 21" descr="A picture containing text, indoor, blurry, blur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3F2BD6F-2DB3-8DCF-6107-EEB309061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218" y="1187574"/>
            <a:ext cx="1030423" cy="756000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F51FC7B8-FAAC-FD4C-540A-B2732267E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1961" y="1187574"/>
            <a:ext cx="1030423" cy="756000"/>
          </a:xfrm>
          <a:prstGeom prst="rect">
            <a:avLst/>
          </a:prstGeom>
        </p:spPr>
      </p:pic>
      <p:sp>
        <p:nvSpPr>
          <p:cNvPr id="12" name="Action Button: Blank 11">
            <a:extLst>
              <a:ext uri="{FF2B5EF4-FFF2-40B4-BE49-F238E27FC236}">
                <a16:creationId xmlns:a16="http://schemas.microsoft.com/office/drawing/2014/main" id="{FC01DAF0-0726-9526-EBB6-ED1E8D108C60}"/>
              </a:ext>
            </a:extLst>
          </p:cNvPr>
          <p:cNvSpPr/>
          <p:nvPr/>
        </p:nvSpPr>
        <p:spPr>
          <a:xfrm>
            <a:off x="947428" y="2247392"/>
            <a:ext cx="8784000" cy="1188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Ice Stream</a:t>
            </a:r>
          </a:p>
        </p:txBody>
      </p:sp>
      <p:pic>
        <p:nvPicPr>
          <p:cNvPr id="42" name="Picture 41" descr="Map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D91C5752-56B2-6656-CE0B-43A6AD888D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28" y="2315418"/>
            <a:ext cx="1463040" cy="976579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D861CFA0-0B91-B3C4-EEC3-A40243BFF1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5755" y="2425707"/>
            <a:ext cx="1250442" cy="756000"/>
          </a:xfrm>
          <a:prstGeom prst="rect">
            <a:avLst/>
          </a:prstGeom>
        </p:spPr>
      </p:pic>
      <p:pic>
        <p:nvPicPr>
          <p:cNvPr id="28" name="Picture 27" descr="A picture containing night sk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E5A0D22-65B7-DE1A-6D8E-95904D3B9AF1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943144" y="2425707"/>
            <a:ext cx="1249200" cy="756000"/>
          </a:xfrm>
          <a:prstGeom prst="rect">
            <a:avLst/>
          </a:prstGeom>
        </p:spPr>
      </p:pic>
      <p:sp>
        <p:nvSpPr>
          <p:cNvPr id="14" name="Action Button: Blank 13">
            <a:extLst>
              <a:ext uri="{FF2B5EF4-FFF2-40B4-BE49-F238E27FC236}">
                <a16:creationId xmlns:a16="http://schemas.microsoft.com/office/drawing/2014/main" id="{949F08EA-DE96-69FA-967F-AA0392CA4B93}"/>
              </a:ext>
            </a:extLst>
          </p:cNvPr>
          <p:cNvSpPr/>
          <p:nvPr/>
        </p:nvSpPr>
        <p:spPr>
          <a:xfrm>
            <a:off x="947428" y="4653268"/>
            <a:ext cx="8784000" cy="1188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Thwaites Glacier (Western margin)</a:t>
            </a:r>
          </a:p>
        </p:txBody>
      </p:sp>
      <p:pic>
        <p:nvPicPr>
          <p:cNvPr id="38" name="Picture 37" descr="Diagram, map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70E0194A-33A8-7EBA-F89A-76CA2E7F982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28" y="4727988"/>
            <a:ext cx="1463040" cy="969264"/>
          </a:xfrm>
          <a:prstGeom prst="rect">
            <a:avLst/>
          </a:prstGeom>
        </p:spPr>
      </p:pic>
      <p:pic>
        <p:nvPicPr>
          <p:cNvPr id="30" name="Picture 29" descr="A picture containing text, invertebrate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831253A6-616E-6419-597E-539E39F269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52000" y="4834620"/>
            <a:ext cx="2810039" cy="756000"/>
          </a:xfrm>
          <a:prstGeom prst="rect">
            <a:avLst/>
          </a:prstGeom>
        </p:spPr>
      </p:pic>
      <p:sp>
        <p:nvSpPr>
          <p:cNvPr id="13" name="Action Button: Blank 12">
            <a:extLst>
              <a:ext uri="{FF2B5EF4-FFF2-40B4-BE49-F238E27FC236}">
                <a16:creationId xmlns:a16="http://schemas.microsoft.com/office/drawing/2014/main" id="{99C35ED0-CDE5-57B5-89B7-E6BEBDFD3588}"/>
              </a:ext>
            </a:extLst>
          </p:cNvPr>
          <p:cNvSpPr/>
          <p:nvPr/>
        </p:nvSpPr>
        <p:spPr>
          <a:xfrm>
            <a:off x="947428" y="3486256"/>
            <a:ext cx="8784000" cy="1188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 Ice Stream (English Coast)</a:t>
            </a:r>
          </a:p>
        </p:txBody>
      </p:sp>
      <p:pic>
        <p:nvPicPr>
          <p:cNvPr id="44" name="Picture 43" descr="Map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D3E0EF28-0285-B3EA-3D06-8B1D17F43B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28" y="3532673"/>
            <a:ext cx="1463040" cy="976579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  <a:extLst>
              <a:ext uri="{FF2B5EF4-FFF2-40B4-BE49-F238E27FC236}">
                <a16:creationId xmlns:a16="http://schemas.microsoft.com/office/drawing/2014/main" id="{EF4A8FBF-5DC4-2B82-81A9-C605E5590D19}"/>
              </a:ext>
            </a:extLst>
          </p:cNvPr>
          <p:cNvPicPr preferRelativeResize="0"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6552000" y="3642962"/>
            <a:ext cx="2811600" cy="756000"/>
          </a:xfrm>
          <a:prstGeom prst="rect">
            <a:avLst/>
          </a:prstGeom>
        </p:spPr>
      </p:pic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64190F5D-318E-03E9-694C-1CB054920C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6023805" y="1756744"/>
            <a:ext cx="343557" cy="343557"/>
          </a:xfrm>
          <a:prstGeom prst="rect">
            <a:avLst/>
          </a:prstGeom>
        </p:spPr>
      </p:pic>
      <p:pic>
        <p:nvPicPr>
          <p:cNvPr id="18" name="Graphic 17" descr="Right pointing backhand index with solid fill">
            <a:extLst>
              <a:ext uri="{FF2B5EF4-FFF2-40B4-BE49-F238E27FC236}">
                <a16:creationId xmlns:a16="http://schemas.microsoft.com/office/drawing/2014/main" id="{97962243-234F-D27D-A0A6-566FA97AF9E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6023805" y="5464053"/>
            <a:ext cx="343557" cy="343557"/>
          </a:xfrm>
          <a:prstGeom prst="rect">
            <a:avLst/>
          </a:prstGeom>
        </p:spPr>
      </p:pic>
      <p:pic>
        <p:nvPicPr>
          <p:cNvPr id="19" name="Graphic 18" descr="Right pointing backhand index with solid fill">
            <a:extLst>
              <a:ext uri="{FF2B5EF4-FFF2-40B4-BE49-F238E27FC236}">
                <a16:creationId xmlns:a16="http://schemas.microsoft.com/office/drawing/2014/main" id="{EA6CF5EC-79B8-4CF8-DF76-5640063AE0F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6023805" y="2992514"/>
            <a:ext cx="343557" cy="343557"/>
          </a:xfrm>
          <a:prstGeom prst="rect">
            <a:avLst/>
          </a:prstGeom>
        </p:spPr>
      </p:pic>
      <p:pic>
        <p:nvPicPr>
          <p:cNvPr id="20" name="Graphic 19" descr="Right pointing backhand index with solid fill">
            <a:extLst>
              <a:ext uri="{FF2B5EF4-FFF2-40B4-BE49-F238E27FC236}">
                <a16:creationId xmlns:a16="http://schemas.microsoft.com/office/drawing/2014/main" id="{918C86A9-96CA-5CE0-68AA-A60BFA435E5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6023805" y="4228284"/>
            <a:ext cx="343557" cy="343557"/>
          </a:xfrm>
          <a:prstGeom prst="rect">
            <a:avLst/>
          </a:prstGeom>
        </p:spPr>
      </p:pic>
      <p:pic>
        <p:nvPicPr>
          <p:cNvPr id="51" name="Graphic 50" descr="Right pointing backhand index with solid fill">
            <a:extLst>
              <a:ext uri="{FF2B5EF4-FFF2-40B4-BE49-F238E27FC236}">
                <a16:creationId xmlns:a16="http://schemas.microsoft.com/office/drawing/2014/main" id="{243BB555-6AD7-9F03-6084-0E6473DDC84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7281786" y="1756744"/>
            <a:ext cx="343557" cy="343557"/>
          </a:xfrm>
          <a:prstGeom prst="rect">
            <a:avLst/>
          </a:prstGeom>
        </p:spPr>
      </p:pic>
      <p:pic>
        <p:nvPicPr>
          <p:cNvPr id="52" name="Graphic 51" descr="Right pointing backhand index with solid fill">
            <a:extLst>
              <a:ext uri="{FF2B5EF4-FFF2-40B4-BE49-F238E27FC236}">
                <a16:creationId xmlns:a16="http://schemas.microsoft.com/office/drawing/2014/main" id="{1AEAE51C-7F0D-89B3-3CCB-FE1A9C457E5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9175169" y="5464053"/>
            <a:ext cx="343557" cy="343557"/>
          </a:xfrm>
          <a:prstGeom prst="rect">
            <a:avLst/>
          </a:prstGeom>
        </p:spPr>
      </p:pic>
      <p:pic>
        <p:nvPicPr>
          <p:cNvPr id="53" name="Graphic 52" descr="Right pointing backhand index with solid fill">
            <a:extLst>
              <a:ext uri="{FF2B5EF4-FFF2-40B4-BE49-F238E27FC236}">
                <a16:creationId xmlns:a16="http://schemas.microsoft.com/office/drawing/2014/main" id="{3BCFA949-8769-0772-ACB4-BC0C66918E3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7785842" y="2992514"/>
            <a:ext cx="343557" cy="343557"/>
          </a:xfrm>
          <a:prstGeom prst="rect">
            <a:avLst/>
          </a:prstGeom>
        </p:spPr>
      </p:pic>
      <p:pic>
        <p:nvPicPr>
          <p:cNvPr id="54" name="Graphic 53" descr="Right pointing backhand index with solid fill">
            <a:extLst>
              <a:ext uri="{FF2B5EF4-FFF2-40B4-BE49-F238E27FC236}">
                <a16:creationId xmlns:a16="http://schemas.microsoft.com/office/drawing/2014/main" id="{CBDD6348-BB66-36A8-2DE2-CED679D3B1F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9175169" y="4228284"/>
            <a:ext cx="343557" cy="343557"/>
          </a:xfrm>
          <a:prstGeom prst="rect">
            <a:avLst/>
          </a:prstGeom>
        </p:spPr>
      </p:pic>
      <p:pic>
        <p:nvPicPr>
          <p:cNvPr id="55" name="Graphic 54" descr="Right pointing backhand index with solid fill">
            <a:extLst>
              <a:ext uri="{FF2B5EF4-FFF2-40B4-BE49-F238E27FC236}">
                <a16:creationId xmlns:a16="http://schemas.microsoft.com/office/drawing/2014/main" id="{BF8793A1-A1A8-F5E9-E48D-B0527D1D1F7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3881080">
            <a:off x="8330255" y="1756744"/>
            <a:ext cx="343557" cy="343557"/>
          </a:xfrm>
          <a:prstGeom prst="rect">
            <a:avLst/>
          </a:prstGeom>
        </p:spPr>
      </p:pic>
      <p:sp>
        <p:nvSpPr>
          <p:cNvPr id="15" name="Action Button: Go Home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2C27F37-8382-4238-0B0F-70C14A0D8D7C}"/>
              </a:ext>
            </a:extLst>
          </p:cNvPr>
          <p:cNvSpPr/>
          <p:nvPr/>
        </p:nvSpPr>
        <p:spPr>
          <a:xfrm>
            <a:off x="10380536" y="368660"/>
            <a:ext cx="540000" cy="540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0CF55A3-62C6-7BFE-6776-1A22261FBFA5}"/>
              </a:ext>
            </a:extLst>
          </p:cNvPr>
          <p:cNvSpPr/>
          <p:nvPr/>
        </p:nvSpPr>
        <p:spPr>
          <a:xfrm>
            <a:off x="10380536" y="968727"/>
            <a:ext cx="540000" cy="540000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ction Button: Go Forward or Next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7AC7E22-1C76-FE41-D802-2614A0859627}"/>
              </a:ext>
            </a:extLst>
          </p:cNvPr>
          <p:cNvSpPr/>
          <p:nvPr/>
        </p:nvSpPr>
        <p:spPr>
          <a:xfrm>
            <a:off x="10380536" y="1568794"/>
            <a:ext cx="540000" cy="540000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Blank 24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8D1AA3E9-0749-7647-C333-007EC46F258E}"/>
              </a:ext>
            </a:extLst>
          </p:cNvPr>
          <p:cNvSpPr/>
          <p:nvPr/>
        </p:nvSpPr>
        <p:spPr>
          <a:xfrm>
            <a:off x="10380536" y="2768928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PASIN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Action Button: Return 2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6E8D664-32FB-2FCC-A267-4A96EC41F93B}"/>
              </a:ext>
            </a:extLst>
          </p:cNvPr>
          <p:cNvSpPr/>
          <p:nvPr/>
        </p:nvSpPr>
        <p:spPr>
          <a:xfrm>
            <a:off x="10380536" y="2168861"/>
            <a:ext cx="540000" cy="540000"/>
          </a:xfrm>
          <a:prstGeom prst="actionButtonRetur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ction Button: Blank 28">
            <a:hlinkClick r:id="rId28" action="ppaction://hlinksldjump" highlightClick="1"/>
            <a:extLst>
              <a:ext uri="{FF2B5EF4-FFF2-40B4-BE49-F238E27FC236}">
                <a16:creationId xmlns:a16="http://schemas.microsoft.com/office/drawing/2014/main" id="{27826336-1AC9-8F0B-F146-D5B488D2D97C}"/>
              </a:ext>
            </a:extLst>
          </p:cNvPr>
          <p:cNvSpPr/>
          <p:nvPr/>
        </p:nvSpPr>
        <p:spPr>
          <a:xfrm>
            <a:off x="10380536" y="3368995"/>
            <a:ext cx="540000" cy="540000"/>
          </a:xfrm>
          <a:prstGeom prst="actionButtonBlank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Blank 30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F2CC64F3-47A5-2782-E87E-E7C4032254A6}"/>
              </a:ext>
            </a:extLst>
          </p:cNvPr>
          <p:cNvSpPr/>
          <p:nvPr/>
        </p:nvSpPr>
        <p:spPr>
          <a:xfrm>
            <a:off x="10380536" y="3969062"/>
            <a:ext cx="540000" cy="540000"/>
          </a:xfrm>
          <a:prstGeom prst="actionButtonBlank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rId32" action="ppaction://hlinksldjump" highlightClick="1"/>
            <a:extLst>
              <a:ext uri="{FF2B5EF4-FFF2-40B4-BE49-F238E27FC236}">
                <a16:creationId xmlns:a16="http://schemas.microsoft.com/office/drawing/2014/main" id="{8AE660BC-B3EF-7C92-C6C0-4BAD668217F9}"/>
              </a:ext>
            </a:extLst>
          </p:cNvPr>
          <p:cNvSpPr/>
          <p:nvPr/>
        </p:nvSpPr>
        <p:spPr>
          <a:xfrm>
            <a:off x="10380536" y="4569129"/>
            <a:ext cx="540000" cy="540000"/>
          </a:xfrm>
          <a:prstGeom prst="actionButtonBlank">
            <a:avLst/>
          </a:prstGeom>
          <a:blipFill>
            <a:blip r:embed="rId33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rId34" action="ppaction://hlinksldjump" highlightClick="1"/>
            <a:extLst>
              <a:ext uri="{FF2B5EF4-FFF2-40B4-BE49-F238E27FC236}">
                <a16:creationId xmlns:a16="http://schemas.microsoft.com/office/drawing/2014/main" id="{57212181-4F73-B8EA-6421-088B1FA1118C}"/>
              </a:ext>
            </a:extLst>
          </p:cNvPr>
          <p:cNvSpPr/>
          <p:nvPr/>
        </p:nvSpPr>
        <p:spPr>
          <a:xfrm>
            <a:off x="10380536" y="5769260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REFs</a:t>
            </a:r>
          </a:p>
        </p:txBody>
      </p:sp>
      <p:sp>
        <p:nvSpPr>
          <p:cNvPr id="35" name="Action Button: Blank 34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22C32BB7-AAA2-2A06-8A4C-AC0467248454}"/>
              </a:ext>
            </a:extLst>
          </p:cNvPr>
          <p:cNvSpPr/>
          <p:nvPr/>
        </p:nvSpPr>
        <p:spPr>
          <a:xfrm>
            <a:off x="10380536" y="5169196"/>
            <a:ext cx="540000" cy="54000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SUMM</a:t>
            </a:r>
          </a:p>
        </p:txBody>
      </p:sp>
    </p:spTree>
    <p:extLst>
      <p:ext uri="{BB962C8B-B14F-4D97-AF65-F5344CB8AC3E}">
        <p14:creationId xmlns:p14="http://schemas.microsoft.com/office/powerpoint/2010/main" val="28629209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40082</TotalTime>
  <Words>2719</Words>
  <Application>Microsoft Office PowerPoint</Application>
  <PresentationFormat>Widescreen</PresentationFormat>
  <Paragraphs>653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1_Office Theme</vt:lpstr>
      <vt:lpstr>New Representation of Synthetic Aperture Radar Images for Enhanced Ice-Sounding Interpretation</vt:lpstr>
      <vt:lpstr>Rutford Ice Stream. Airborne SAR </vt:lpstr>
      <vt:lpstr>Rutford Ice Stream. Coloured SAR</vt:lpstr>
      <vt:lpstr>Rutford Ice Stream. Coloured SAR</vt:lpstr>
      <vt:lpstr>PASIN2 (Polarimetric Airborne Scientific INstrument, mark 2) </vt:lpstr>
      <vt:lpstr>SAR image formation</vt:lpstr>
      <vt:lpstr>RGB Decomposition for along-track point of view</vt:lpstr>
      <vt:lpstr>Palettes aiming to universal readability</vt:lpstr>
      <vt:lpstr>SAR Image index</vt:lpstr>
      <vt:lpstr>Summary</vt:lpstr>
      <vt:lpstr>Mapping references</vt:lpstr>
      <vt:lpstr>Rutford Ice Stream</vt:lpstr>
      <vt:lpstr>Recovery Ice Stream</vt:lpstr>
      <vt:lpstr>English Coast Ice Stream</vt:lpstr>
      <vt:lpstr>Thwaites Glacier</vt:lpstr>
      <vt:lpstr>Rutford Ice Stream, across-flow. SAR image </vt:lpstr>
      <vt:lpstr>Rutford Ice Stream, across-flow. RGB Doppler Decomposition </vt:lpstr>
      <vt:lpstr>Rutford Ice Stream, across-flow. RGB Doppler Decomposition</vt:lpstr>
      <vt:lpstr>Rutford Ice Stream, across-flow. RGB Doppler Decomposition</vt:lpstr>
      <vt:lpstr>Rutford Ice Stream, across-flow. RGB Doppler Decomposition</vt:lpstr>
      <vt:lpstr>Rutford Ice Stream, across-flow. RGB Doppler Decomposition</vt:lpstr>
      <vt:lpstr>Rutford Ice Stream, across-flow. RGB Doppler Decomposition</vt:lpstr>
      <vt:lpstr>Rutford Ice Stream, across-flow. RGB Doppler Decomposition</vt:lpstr>
      <vt:lpstr>Rutford Ice Stream, across-flow. RGB Doppler Decomposition</vt:lpstr>
      <vt:lpstr>Recovery Ice Stream, ungrounded, across-flow. Range focussed</vt:lpstr>
      <vt:lpstr>Recovery Ice Stream, ungrounded, across-flow. Range focussed</vt:lpstr>
      <vt:lpstr>Recovery Ice Stream, across-flow. RGB Doppler Decomposition</vt:lpstr>
      <vt:lpstr>Recovery Ice Stream, across-flow. RGB Doppler Decomposition</vt:lpstr>
      <vt:lpstr>Sentinel Ice Stream (English Coast), along-flow</vt:lpstr>
      <vt:lpstr>Sentinel Ice Stream (English Coast), along-flow</vt:lpstr>
      <vt:lpstr>Recovery Ice Stream, across-flow, grounded ice and margin</vt:lpstr>
      <vt:lpstr>Recovery Ice Stream, across-flow, grounded ice and margin</vt:lpstr>
      <vt:lpstr>Rutford Ice Stream</vt:lpstr>
      <vt:lpstr>Rutford Ice Stream</vt:lpstr>
      <vt:lpstr>Rutford Ice Stream</vt:lpstr>
      <vt:lpstr>Rutford Ice Stream</vt:lpstr>
      <vt:lpstr>Rutford Ice Stream</vt:lpstr>
      <vt:lpstr>Thwaites Glacier, Western margin, across-flow</vt:lpstr>
      <vt:lpstr>Thwaites Glacier, Western margin, across-flow</vt:lpstr>
      <vt:lpstr>Thwaites Glacier, Western margin, across-flow</vt:lpstr>
      <vt:lpstr>Thwaites Glacier, Western margin, across-flow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Alvaro Arenas Pingarron - BAS</cp:lastModifiedBy>
  <cp:revision>757</cp:revision>
  <dcterms:created xsi:type="dcterms:W3CDTF">2014-08-20T12:29:59Z</dcterms:created>
  <dcterms:modified xsi:type="dcterms:W3CDTF">2023-04-21T17:20:51Z</dcterms:modified>
</cp:coreProperties>
</file>