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868" r:id="rId5"/>
  </p:sldMasterIdLst>
  <p:notesMasterIdLst>
    <p:notesMasterId r:id="rId20"/>
  </p:notesMasterIdLst>
  <p:handoutMasterIdLst>
    <p:handoutMasterId r:id="rId21"/>
  </p:handoutMasterIdLst>
  <p:sldIdLst>
    <p:sldId id="279" r:id="rId6"/>
    <p:sldId id="259" r:id="rId7"/>
    <p:sldId id="258" r:id="rId8"/>
    <p:sldId id="260" r:id="rId9"/>
    <p:sldId id="275" r:id="rId10"/>
    <p:sldId id="276" r:id="rId11"/>
    <p:sldId id="277" r:id="rId12"/>
    <p:sldId id="274" r:id="rId13"/>
    <p:sldId id="261" r:id="rId14"/>
    <p:sldId id="262" r:id="rId15"/>
    <p:sldId id="270" r:id="rId16"/>
    <p:sldId id="271" r:id="rId17"/>
    <p:sldId id="272" r:id="rId18"/>
    <p:sldId id="273" r:id="rId19"/>
  </p:sldIdLst>
  <p:sldSz cx="50399950" cy="28800425"/>
  <p:notesSz cx="20104100" cy="11309350"/>
  <p:embeddedFontLst>
    <p:embeddedFont>
      <p:font typeface="Inter" panose="02000503000000020004" pitchFamily="2" charset="0"/>
      <p:regular r:id="rId22"/>
    </p:embeddedFont>
    <p:embeddedFont>
      <p:font typeface="Outfit" pitchFamily="2" charset="0"/>
      <p:regular r:id="rId23"/>
      <p:bold r:id="rId24"/>
      <p:italic r:id="rId25"/>
      <p:boldItalic r:id="rId26"/>
    </p:embeddedFont>
    <p:embeddedFont>
      <p:font typeface="Palatino Linotype" panose="02040502050505030304" pitchFamily="18" charset="0"/>
      <p:regular r:id="rId27"/>
      <p:bold r:id="rId28"/>
      <p:italic r:id="rId29"/>
      <p:boldItalic r:id="rId30"/>
    </p:embeddedFont>
    <p:embeddedFont>
      <p:font typeface="Spectral" panose="02020502060000000000"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a:defRPr kern="0"/>
    </a:defPPr>
  </p:defaultTextStyle>
  <p:extLst>
    <p:ext uri="{521415D9-36F7-43E2-AB2F-B90AF26B5E84}">
      <p14:sectionLst xmlns:p14="http://schemas.microsoft.com/office/powerpoint/2010/main">
        <p14:section name="Poster" id="{9B58A2FB-C01C-4889-ADA1-07D2FF123427}">
          <p14:sldIdLst>
            <p14:sldId id="279"/>
          </p14:sldIdLst>
        </p14:section>
        <p14:section name="Supplementary materials" id="{4D067E7E-8E5C-4478-90A7-980F594C92D4}">
          <p14:sldIdLst>
            <p14:sldId id="259"/>
            <p14:sldId id="258"/>
            <p14:sldId id="260"/>
            <p14:sldId id="275"/>
            <p14:sldId id="276"/>
            <p14:sldId id="277"/>
            <p14:sldId id="274"/>
            <p14:sldId id="261"/>
            <p14:sldId id="262"/>
            <p14:sldId id="270"/>
            <p14:sldId id="271"/>
            <p14:sldId id="272"/>
            <p14:sldId id="273"/>
          </p14:sldIdLst>
        </p14:section>
      </p14:sectionLst>
    </p:ext>
    <p:ext uri="{EFAFB233-063F-42B5-8137-9DF3F51BA10A}">
      <p15:sldGuideLst xmlns:p15="http://schemas.microsoft.com/office/powerpoint/2012/main">
        <p15:guide id="2" pos="15532" userDrawn="1">
          <p15:clr>
            <a:srgbClr val="A4A3A4"/>
          </p15:clr>
        </p15:guide>
        <p15:guide id="3" orient="horz" pos="907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3B"/>
    <a:srgbClr val="017D69"/>
    <a:srgbClr val="00C896"/>
    <a:srgbClr val="F5F5F5"/>
    <a:srgbClr val="01DC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4CC98-BAC6-4E0D-AC4C-8B35A0D16227}" v="85" dt="2023-04-18T08:15:41.21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7"/>
    <p:restoredTop sz="96327"/>
  </p:normalViewPr>
  <p:slideViewPr>
    <p:cSldViewPr snapToGrid="0">
      <p:cViewPr varScale="1">
        <p:scale>
          <a:sx n="20" d="100"/>
          <a:sy n="20" d="100"/>
        </p:scale>
        <p:origin x="902" y="67"/>
      </p:cViewPr>
      <p:guideLst>
        <p:guide pos="15532"/>
        <p:guide orient="horz" pos="907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 Timothy" userId="d51170cc-63e9-4d98-b380-44e3b7024367" providerId="ADAL" clId="{1374CC98-BAC6-4E0D-AC4C-8B35A0D16227}"/>
    <pc:docChg chg="undo custSel modSld">
      <pc:chgData name="Lam, Timothy" userId="d51170cc-63e9-4d98-b380-44e3b7024367" providerId="ADAL" clId="{1374CC98-BAC6-4E0D-AC4C-8B35A0D16227}" dt="2023-04-18T08:15:41.209" v="410" actId="114"/>
      <pc:docMkLst>
        <pc:docMk/>
      </pc:docMkLst>
      <pc:sldChg chg="addSp delSp modSp mod modAnim">
        <pc:chgData name="Lam, Timothy" userId="d51170cc-63e9-4d98-b380-44e3b7024367" providerId="ADAL" clId="{1374CC98-BAC6-4E0D-AC4C-8B35A0D16227}" dt="2023-04-18T08:15:41.209" v="410" actId="114"/>
        <pc:sldMkLst>
          <pc:docMk/>
          <pc:sldMk cId="4061564145" sldId="260"/>
        </pc:sldMkLst>
        <pc:spChg chg="mod">
          <ac:chgData name="Lam, Timothy" userId="d51170cc-63e9-4d98-b380-44e3b7024367" providerId="ADAL" clId="{1374CC98-BAC6-4E0D-AC4C-8B35A0D16227}" dt="2023-04-18T08:15:41.209" v="410" actId="114"/>
          <ac:spMkLst>
            <pc:docMk/>
            <pc:sldMk cId="4061564145" sldId="260"/>
            <ac:spMk id="4" creationId="{A86E28EA-7F4C-F9F3-1D65-D5E65619F447}"/>
          </ac:spMkLst>
        </pc:spChg>
        <pc:spChg chg="del">
          <ac:chgData name="Lam, Timothy" userId="d51170cc-63e9-4d98-b380-44e3b7024367" providerId="ADAL" clId="{1374CC98-BAC6-4E0D-AC4C-8B35A0D16227}" dt="2023-04-17T17:43:57.220" v="0" actId="478"/>
          <ac:spMkLst>
            <pc:docMk/>
            <pc:sldMk cId="4061564145" sldId="260"/>
            <ac:spMk id="8" creationId="{156CBF8D-B265-4C40-0625-A42FC46DDD21}"/>
          </ac:spMkLst>
        </pc:spChg>
        <pc:spChg chg="del">
          <ac:chgData name="Lam, Timothy" userId="d51170cc-63e9-4d98-b380-44e3b7024367" providerId="ADAL" clId="{1374CC98-BAC6-4E0D-AC4C-8B35A0D16227}" dt="2023-04-17T17:44:13.513" v="1" actId="478"/>
          <ac:spMkLst>
            <pc:docMk/>
            <pc:sldMk cId="4061564145" sldId="260"/>
            <ac:spMk id="9" creationId="{00000000-0000-0000-0000-000000000000}"/>
          </ac:spMkLst>
        </pc:spChg>
        <pc:spChg chg="add mod">
          <ac:chgData name="Lam, Timothy" userId="d51170cc-63e9-4d98-b380-44e3b7024367" providerId="ADAL" clId="{1374CC98-BAC6-4E0D-AC4C-8B35A0D16227}" dt="2023-04-17T17:51:46.300" v="256" actId="1076"/>
          <ac:spMkLst>
            <pc:docMk/>
            <pc:sldMk cId="4061564145" sldId="260"/>
            <ac:spMk id="15" creationId="{2210AF3F-0FA9-ACEA-8AE9-2C7ECBC48939}"/>
          </ac:spMkLst>
        </pc:spChg>
        <pc:spChg chg="add del">
          <ac:chgData name="Lam, Timothy" userId="d51170cc-63e9-4d98-b380-44e3b7024367" providerId="ADAL" clId="{1374CC98-BAC6-4E0D-AC4C-8B35A0D16227}" dt="2023-04-17T17:47:10.155" v="68" actId="11529"/>
          <ac:spMkLst>
            <pc:docMk/>
            <pc:sldMk cId="4061564145" sldId="260"/>
            <ac:spMk id="21" creationId="{2364709C-29F6-7F72-5488-8A8AFDC8EB29}"/>
          </ac:spMkLst>
        </pc:spChg>
        <pc:spChg chg="add mod">
          <ac:chgData name="Lam, Timothy" userId="d51170cc-63e9-4d98-b380-44e3b7024367" providerId="ADAL" clId="{1374CC98-BAC6-4E0D-AC4C-8B35A0D16227}" dt="2023-04-17T17:50:33.428" v="226" actId="1038"/>
          <ac:spMkLst>
            <pc:docMk/>
            <pc:sldMk cId="4061564145" sldId="260"/>
            <ac:spMk id="22" creationId="{022056AF-7E32-FFA7-8482-655F75961B93}"/>
          </ac:spMkLst>
        </pc:spChg>
        <pc:spChg chg="add mod">
          <ac:chgData name="Lam, Timothy" userId="d51170cc-63e9-4d98-b380-44e3b7024367" providerId="ADAL" clId="{1374CC98-BAC6-4E0D-AC4C-8B35A0D16227}" dt="2023-04-17T17:50:33.428" v="226" actId="1038"/>
          <ac:spMkLst>
            <pc:docMk/>
            <pc:sldMk cId="4061564145" sldId="260"/>
            <ac:spMk id="25" creationId="{8BA2F330-DAC9-C792-940C-7EE23087E3DD}"/>
          </ac:spMkLst>
        </pc:spChg>
        <pc:spChg chg="add mod">
          <ac:chgData name="Lam, Timothy" userId="d51170cc-63e9-4d98-b380-44e3b7024367" providerId="ADAL" clId="{1374CC98-BAC6-4E0D-AC4C-8B35A0D16227}" dt="2023-04-17T17:50:33.428" v="226" actId="1038"/>
          <ac:spMkLst>
            <pc:docMk/>
            <pc:sldMk cId="4061564145" sldId="260"/>
            <ac:spMk id="26" creationId="{59C08DA8-8A8B-5515-8D8C-FAD5A3CF053B}"/>
          </ac:spMkLst>
        </pc:spChg>
        <pc:spChg chg="add mod">
          <ac:chgData name="Lam, Timothy" userId="d51170cc-63e9-4d98-b380-44e3b7024367" providerId="ADAL" clId="{1374CC98-BAC6-4E0D-AC4C-8B35A0D16227}" dt="2023-04-17T17:50:33.428" v="226" actId="1038"/>
          <ac:spMkLst>
            <pc:docMk/>
            <pc:sldMk cId="4061564145" sldId="260"/>
            <ac:spMk id="27" creationId="{377D8F77-3B81-874A-B8C8-2014E2F4DDED}"/>
          </ac:spMkLst>
        </pc:spChg>
        <pc:spChg chg="add mod">
          <ac:chgData name="Lam, Timothy" userId="d51170cc-63e9-4d98-b380-44e3b7024367" providerId="ADAL" clId="{1374CC98-BAC6-4E0D-AC4C-8B35A0D16227}" dt="2023-04-17T17:50:33.428" v="226" actId="1038"/>
          <ac:spMkLst>
            <pc:docMk/>
            <pc:sldMk cId="4061564145" sldId="260"/>
            <ac:spMk id="28" creationId="{940B6DC2-00BB-B14C-A235-5990917EE013}"/>
          </ac:spMkLst>
        </pc:spChg>
        <pc:spChg chg="add mod">
          <ac:chgData name="Lam, Timothy" userId="d51170cc-63e9-4d98-b380-44e3b7024367" providerId="ADAL" clId="{1374CC98-BAC6-4E0D-AC4C-8B35A0D16227}" dt="2023-04-17T17:50:33.428" v="226" actId="1038"/>
          <ac:spMkLst>
            <pc:docMk/>
            <pc:sldMk cId="4061564145" sldId="260"/>
            <ac:spMk id="30" creationId="{A1250401-A5FE-099A-222A-764F82A2DF4D}"/>
          </ac:spMkLst>
        </pc:spChg>
        <pc:spChg chg="add mod">
          <ac:chgData name="Lam, Timothy" userId="d51170cc-63e9-4d98-b380-44e3b7024367" providerId="ADAL" clId="{1374CC98-BAC6-4E0D-AC4C-8B35A0D16227}" dt="2023-04-17T17:50:33.428" v="226" actId="1038"/>
          <ac:spMkLst>
            <pc:docMk/>
            <pc:sldMk cId="4061564145" sldId="260"/>
            <ac:spMk id="32" creationId="{1C0CEF9F-C5A7-E45C-1FC3-4391ADB80C57}"/>
          </ac:spMkLst>
        </pc:spChg>
        <pc:spChg chg="add mod">
          <ac:chgData name="Lam, Timothy" userId="d51170cc-63e9-4d98-b380-44e3b7024367" providerId="ADAL" clId="{1374CC98-BAC6-4E0D-AC4C-8B35A0D16227}" dt="2023-04-18T07:53:26.075" v="398" actId="1036"/>
          <ac:spMkLst>
            <pc:docMk/>
            <pc:sldMk cId="4061564145" sldId="260"/>
            <ac:spMk id="33" creationId="{286E23D1-3E0F-E82F-90E8-37A8513DC278}"/>
          </ac:spMkLst>
        </pc:spChg>
        <pc:graphicFrameChg chg="add mod modGraphic">
          <ac:chgData name="Lam, Timothy" userId="d51170cc-63e9-4d98-b380-44e3b7024367" providerId="ADAL" clId="{1374CC98-BAC6-4E0D-AC4C-8B35A0D16227}" dt="2023-04-18T07:56:22.097" v="400" actId="948"/>
          <ac:graphicFrameMkLst>
            <pc:docMk/>
            <pc:sldMk cId="4061564145" sldId="260"/>
            <ac:graphicFrameMk id="14" creationId="{DE89CEE0-9F7E-F480-546A-98B585B7BF65}"/>
          </ac:graphicFrameMkLst>
        </pc:graphicFrameChg>
        <pc:cxnChg chg="add mod">
          <ac:chgData name="Lam, Timothy" userId="d51170cc-63e9-4d98-b380-44e3b7024367" providerId="ADAL" clId="{1374CC98-BAC6-4E0D-AC4C-8B35A0D16227}" dt="2023-04-17T17:50:33.428" v="226" actId="1038"/>
          <ac:cxnSpMkLst>
            <pc:docMk/>
            <pc:sldMk cId="4061564145" sldId="260"/>
            <ac:cxnSpMk id="18" creationId="{50A0FAD9-56B7-8018-7E8A-140FE0B6815C}"/>
          </ac:cxnSpMkLst>
        </pc:cxnChg>
        <pc:cxnChg chg="add mod">
          <ac:chgData name="Lam, Timothy" userId="d51170cc-63e9-4d98-b380-44e3b7024367" providerId="ADAL" clId="{1374CC98-BAC6-4E0D-AC4C-8B35A0D16227}" dt="2023-04-18T07:53:07.617" v="374" actId="1037"/>
          <ac:cxnSpMkLst>
            <pc:docMk/>
            <pc:sldMk cId="4061564145" sldId="260"/>
            <ac:cxnSpMk id="23" creationId="{052DEF89-E74B-A1DD-5872-006BE2FFF075}"/>
          </ac:cxnSpMkLst>
        </pc:cxnChg>
      </pc:sldChg>
      <pc:sldChg chg="modSp mod">
        <pc:chgData name="Lam, Timothy" userId="d51170cc-63e9-4d98-b380-44e3b7024367" providerId="ADAL" clId="{1374CC98-BAC6-4E0D-AC4C-8B35A0D16227}" dt="2023-04-18T07:58:37.803" v="402" actId="20577"/>
        <pc:sldMkLst>
          <pc:docMk/>
          <pc:sldMk cId="1280503778" sldId="273"/>
        </pc:sldMkLst>
        <pc:spChg chg="mod">
          <ac:chgData name="Lam, Timothy" userId="d51170cc-63e9-4d98-b380-44e3b7024367" providerId="ADAL" clId="{1374CC98-BAC6-4E0D-AC4C-8B35A0D16227}" dt="2023-04-18T07:58:37.803" v="402" actId="20577"/>
          <ac:spMkLst>
            <pc:docMk/>
            <pc:sldMk cId="1280503778" sldId="273"/>
            <ac:spMk id="28" creationId="{00000000-0000-0000-0000-000000000000}"/>
          </ac:spMkLst>
        </pc:spChg>
      </pc:sldChg>
    </pc:docChg>
  </pc:docChgLst>
  <pc:docChgLst>
    <pc:chgData name="Lam, Timothy" userId="d51170cc-63e9-4d98-b380-44e3b7024367" providerId="ADAL" clId="{9C78B5AE-E0C7-4804-A4AB-991164093E66}"/>
    <pc:docChg chg="undo custSel addSld delSld modSld sldOrd">
      <pc:chgData name="Lam, Timothy" userId="d51170cc-63e9-4d98-b380-44e3b7024367" providerId="ADAL" clId="{9C78B5AE-E0C7-4804-A4AB-991164093E66}" dt="2023-04-12T11:18:23.686" v="2236" actId="20577"/>
      <pc:docMkLst>
        <pc:docMk/>
      </pc:docMkLst>
      <pc:sldChg chg="modSp mod">
        <pc:chgData name="Lam, Timothy" userId="d51170cc-63e9-4d98-b380-44e3b7024367" providerId="ADAL" clId="{9C78B5AE-E0C7-4804-A4AB-991164093E66}" dt="2023-04-04T15:31:20.719" v="2087" actId="2711"/>
        <pc:sldMkLst>
          <pc:docMk/>
          <pc:sldMk cId="3018575080" sldId="258"/>
        </pc:sldMkLst>
        <pc:spChg chg="mod">
          <ac:chgData name="Lam, Timothy" userId="d51170cc-63e9-4d98-b380-44e3b7024367" providerId="ADAL" clId="{9C78B5AE-E0C7-4804-A4AB-991164093E66}" dt="2023-04-04T15:31:20.719" v="2087" actId="2711"/>
          <ac:spMkLst>
            <pc:docMk/>
            <pc:sldMk cId="3018575080" sldId="258"/>
            <ac:spMk id="3" creationId="{00000000-0000-0000-0000-000000000000}"/>
          </ac:spMkLst>
        </pc:spChg>
        <pc:spChg chg="mod">
          <ac:chgData name="Lam, Timothy" userId="d51170cc-63e9-4d98-b380-44e3b7024367" providerId="ADAL" clId="{9C78B5AE-E0C7-4804-A4AB-991164093E66}" dt="2023-03-31T16:40:58.722" v="1" actId="14100"/>
          <ac:spMkLst>
            <pc:docMk/>
            <pc:sldMk cId="3018575080" sldId="258"/>
            <ac:spMk id="9" creationId="{8BFBEB89-9340-712B-3099-725D43A91E5E}"/>
          </ac:spMkLst>
        </pc:spChg>
      </pc:sldChg>
      <pc:sldChg chg="addSp delSp modSp mod modAnim">
        <pc:chgData name="Lam, Timothy" userId="d51170cc-63e9-4d98-b380-44e3b7024367" providerId="ADAL" clId="{9C78B5AE-E0C7-4804-A4AB-991164093E66}" dt="2023-04-03T12:37:54.537" v="2086" actId="1076"/>
        <pc:sldMkLst>
          <pc:docMk/>
          <pc:sldMk cId="4061564145" sldId="260"/>
        </pc:sldMkLst>
        <pc:spChg chg="mod">
          <ac:chgData name="Lam, Timothy" userId="d51170cc-63e9-4d98-b380-44e3b7024367" providerId="ADAL" clId="{9C78B5AE-E0C7-4804-A4AB-991164093E66}" dt="2023-04-01T11:41:36.542" v="8" actId="14100"/>
          <ac:spMkLst>
            <pc:docMk/>
            <pc:sldMk cId="4061564145" sldId="260"/>
            <ac:spMk id="2" creationId="{00000000-0000-0000-0000-000000000000}"/>
          </ac:spMkLst>
        </pc:spChg>
        <pc:spChg chg="mod">
          <ac:chgData name="Lam, Timothy" userId="d51170cc-63e9-4d98-b380-44e3b7024367" providerId="ADAL" clId="{9C78B5AE-E0C7-4804-A4AB-991164093E66}" dt="2023-04-03T09:57:01.347" v="2001" actId="14100"/>
          <ac:spMkLst>
            <pc:docMk/>
            <pc:sldMk cId="4061564145" sldId="260"/>
            <ac:spMk id="3" creationId="{00000000-0000-0000-0000-000000000000}"/>
          </ac:spMkLst>
        </pc:spChg>
        <pc:spChg chg="add mod">
          <ac:chgData name="Lam, Timothy" userId="d51170cc-63e9-4d98-b380-44e3b7024367" providerId="ADAL" clId="{9C78B5AE-E0C7-4804-A4AB-991164093E66}" dt="2023-04-02T21:09:13.471" v="323" actId="207"/>
          <ac:spMkLst>
            <pc:docMk/>
            <pc:sldMk cId="4061564145" sldId="260"/>
            <ac:spMk id="4" creationId="{A86E28EA-7F4C-F9F3-1D65-D5E65619F447}"/>
          </ac:spMkLst>
        </pc:spChg>
        <pc:spChg chg="add del mod">
          <ac:chgData name="Lam, Timothy" userId="d51170cc-63e9-4d98-b380-44e3b7024367" providerId="ADAL" clId="{9C78B5AE-E0C7-4804-A4AB-991164093E66}" dt="2023-04-02T20:26:03.449" v="48" actId="478"/>
          <ac:spMkLst>
            <pc:docMk/>
            <pc:sldMk cId="4061564145" sldId="260"/>
            <ac:spMk id="6" creationId="{F1978DD4-4BF5-FB6A-69CC-7EB4E39BCAD8}"/>
          </ac:spMkLst>
        </pc:spChg>
        <pc:spChg chg="add del mod">
          <ac:chgData name="Lam, Timothy" userId="d51170cc-63e9-4d98-b380-44e3b7024367" providerId="ADAL" clId="{9C78B5AE-E0C7-4804-A4AB-991164093E66}" dt="2023-04-02T20:24:19.668" v="31" actId="478"/>
          <ac:spMkLst>
            <pc:docMk/>
            <pc:sldMk cId="4061564145" sldId="260"/>
            <ac:spMk id="8" creationId="{0100908F-0B21-5DB7-C2FC-940B8350B7B0}"/>
          </ac:spMkLst>
        </pc:spChg>
        <pc:spChg chg="add mod">
          <ac:chgData name="Lam, Timothy" userId="d51170cc-63e9-4d98-b380-44e3b7024367" providerId="ADAL" clId="{9C78B5AE-E0C7-4804-A4AB-991164093E66}" dt="2023-04-02T20:25:14.350" v="35" actId="1076"/>
          <ac:spMkLst>
            <pc:docMk/>
            <pc:sldMk cId="4061564145" sldId="260"/>
            <ac:spMk id="8" creationId="{156CBF8D-B265-4C40-0625-A42FC46DDD21}"/>
          </ac:spMkLst>
        </pc:spChg>
        <pc:spChg chg="add del mod">
          <ac:chgData name="Lam, Timothy" userId="d51170cc-63e9-4d98-b380-44e3b7024367" providerId="ADAL" clId="{9C78B5AE-E0C7-4804-A4AB-991164093E66}" dt="2023-04-02T20:25:59.080" v="47" actId="478"/>
          <ac:spMkLst>
            <pc:docMk/>
            <pc:sldMk cId="4061564145" sldId="260"/>
            <ac:spMk id="9" creationId="{C9CAD8B0-4BE6-1FE1-B73C-C074513789ED}"/>
          </ac:spMkLst>
        </pc:spChg>
        <pc:spChg chg="add mod">
          <ac:chgData name="Lam, Timothy" userId="d51170cc-63e9-4d98-b380-44e3b7024367" providerId="ADAL" clId="{9C78B5AE-E0C7-4804-A4AB-991164093E66}" dt="2023-04-03T12:37:54.537" v="2086" actId="1076"/>
          <ac:spMkLst>
            <pc:docMk/>
            <pc:sldMk cId="4061564145" sldId="260"/>
            <ac:spMk id="11" creationId="{C223357C-2D62-042C-9830-82A2E1458F5D}"/>
          </ac:spMkLst>
        </pc:spChg>
        <pc:spChg chg="add mod">
          <ac:chgData name="Lam, Timothy" userId="d51170cc-63e9-4d98-b380-44e3b7024367" providerId="ADAL" clId="{9C78B5AE-E0C7-4804-A4AB-991164093E66}" dt="2023-04-03T09:57:22.524" v="2002" actId="14100"/>
          <ac:spMkLst>
            <pc:docMk/>
            <pc:sldMk cId="4061564145" sldId="260"/>
            <ac:spMk id="12" creationId="{40277F33-465A-3A8C-F7F4-D1AB2DA0566C}"/>
          </ac:spMkLst>
        </pc:spChg>
        <pc:spChg chg="add mod">
          <ac:chgData name="Lam, Timothy" userId="d51170cc-63e9-4d98-b380-44e3b7024367" providerId="ADAL" clId="{9C78B5AE-E0C7-4804-A4AB-991164093E66}" dt="2023-04-03T09:56:19.358" v="1998" actId="14100"/>
          <ac:spMkLst>
            <pc:docMk/>
            <pc:sldMk cId="4061564145" sldId="260"/>
            <ac:spMk id="13" creationId="{9DD2237C-1355-83DB-339E-FE206D8E75C3}"/>
          </ac:spMkLst>
        </pc:spChg>
        <pc:spChg chg="add mod">
          <ac:chgData name="Lam, Timothy" userId="d51170cc-63e9-4d98-b380-44e3b7024367" providerId="ADAL" clId="{9C78B5AE-E0C7-4804-A4AB-991164093E66}" dt="2023-04-03T12:37:37.911" v="2084" actId="207"/>
          <ac:spMkLst>
            <pc:docMk/>
            <pc:sldMk cId="4061564145" sldId="260"/>
            <ac:spMk id="14" creationId="{A3EAD0E9-FFF7-7998-11D8-B226ADD4327F}"/>
          </ac:spMkLst>
        </pc:spChg>
        <pc:spChg chg="add del mod">
          <ac:chgData name="Lam, Timothy" userId="d51170cc-63e9-4d98-b380-44e3b7024367" providerId="ADAL" clId="{9C78B5AE-E0C7-4804-A4AB-991164093E66}" dt="2023-04-02T21:28:35.873" v="464" actId="478"/>
          <ac:spMkLst>
            <pc:docMk/>
            <pc:sldMk cId="4061564145" sldId="260"/>
            <ac:spMk id="15" creationId="{E28EC9A7-F3D1-04BE-6B61-D88480DABB8E}"/>
          </ac:spMkLst>
        </pc:spChg>
        <pc:spChg chg="add mod">
          <ac:chgData name="Lam, Timothy" userId="d51170cc-63e9-4d98-b380-44e3b7024367" providerId="ADAL" clId="{9C78B5AE-E0C7-4804-A4AB-991164093E66}" dt="2023-04-03T09:56:52.927" v="2000" actId="14100"/>
          <ac:spMkLst>
            <pc:docMk/>
            <pc:sldMk cId="4061564145" sldId="260"/>
            <ac:spMk id="16" creationId="{762E4F20-C7DE-F085-47C7-ED29E0087AFD}"/>
          </ac:spMkLst>
        </pc:spChg>
        <pc:spChg chg="add mod">
          <ac:chgData name="Lam, Timothy" userId="d51170cc-63e9-4d98-b380-44e3b7024367" providerId="ADAL" clId="{9C78B5AE-E0C7-4804-A4AB-991164093E66}" dt="2023-04-03T09:57:25.949" v="2007" actId="1037"/>
          <ac:spMkLst>
            <pc:docMk/>
            <pc:sldMk cId="4061564145" sldId="260"/>
            <ac:spMk id="17" creationId="{677B4CF5-11D5-6D46-70C5-6BB8564B8300}"/>
          </ac:spMkLst>
        </pc:spChg>
        <pc:spChg chg="add mod">
          <ac:chgData name="Lam, Timothy" userId="d51170cc-63e9-4d98-b380-44e3b7024367" providerId="ADAL" clId="{9C78B5AE-E0C7-4804-A4AB-991164093E66}" dt="2023-04-02T21:31:36.592" v="549" actId="1038"/>
          <ac:spMkLst>
            <pc:docMk/>
            <pc:sldMk cId="4061564145" sldId="260"/>
            <ac:spMk id="19" creationId="{4D9C4EE3-CCB9-9222-28AC-B4C604DDABBA}"/>
          </ac:spMkLst>
        </pc:spChg>
        <pc:spChg chg="add mod">
          <ac:chgData name="Lam, Timothy" userId="d51170cc-63e9-4d98-b380-44e3b7024367" providerId="ADAL" clId="{9C78B5AE-E0C7-4804-A4AB-991164093E66}" dt="2023-04-02T21:31:36.592" v="549" actId="1038"/>
          <ac:spMkLst>
            <pc:docMk/>
            <pc:sldMk cId="4061564145" sldId="260"/>
            <ac:spMk id="20" creationId="{0FAB3CBD-1072-C296-0220-6F39FDE1CE00}"/>
          </ac:spMkLst>
        </pc:spChg>
        <pc:spChg chg="add mod">
          <ac:chgData name="Lam, Timothy" userId="d51170cc-63e9-4d98-b380-44e3b7024367" providerId="ADAL" clId="{9C78B5AE-E0C7-4804-A4AB-991164093E66}" dt="2023-04-02T21:31:36.592" v="549" actId="1038"/>
          <ac:spMkLst>
            <pc:docMk/>
            <pc:sldMk cId="4061564145" sldId="260"/>
            <ac:spMk id="21" creationId="{7FFC4512-DBDA-2263-8189-45AB58CCBA34}"/>
          </ac:spMkLst>
        </pc:spChg>
        <pc:spChg chg="add mod">
          <ac:chgData name="Lam, Timothy" userId="d51170cc-63e9-4d98-b380-44e3b7024367" providerId="ADAL" clId="{9C78B5AE-E0C7-4804-A4AB-991164093E66}" dt="2023-04-02T21:31:36.592" v="549" actId="1038"/>
          <ac:spMkLst>
            <pc:docMk/>
            <pc:sldMk cId="4061564145" sldId="260"/>
            <ac:spMk id="22" creationId="{B9BFF61F-C1EA-17D1-A5F9-A6F780065039}"/>
          </ac:spMkLst>
        </pc:spChg>
        <pc:spChg chg="add mod">
          <ac:chgData name="Lam, Timothy" userId="d51170cc-63e9-4d98-b380-44e3b7024367" providerId="ADAL" clId="{9C78B5AE-E0C7-4804-A4AB-991164093E66}" dt="2023-04-02T21:31:36.592" v="549" actId="1038"/>
          <ac:spMkLst>
            <pc:docMk/>
            <pc:sldMk cId="4061564145" sldId="260"/>
            <ac:spMk id="23" creationId="{6A2FE415-4FA0-BCF7-C142-9DE221B5CFDE}"/>
          </ac:spMkLst>
        </pc:spChg>
        <pc:spChg chg="add del mod">
          <ac:chgData name="Lam, Timothy" userId="d51170cc-63e9-4d98-b380-44e3b7024367" providerId="ADAL" clId="{9C78B5AE-E0C7-4804-A4AB-991164093E66}" dt="2023-04-02T21:19:52.753" v="334" actId="478"/>
          <ac:spMkLst>
            <pc:docMk/>
            <pc:sldMk cId="4061564145" sldId="260"/>
            <ac:spMk id="24" creationId="{E63C41C0-8876-36A4-BA14-AC65D08B0EE9}"/>
          </ac:spMkLst>
        </pc:spChg>
        <pc:spChg chg="add mod">
          <ac:chgData name="Lam, Timothy" userId="d51170cc-63e9-4d98-b380-44e3b7024367" providerId="ADAL" clId="{9C78B5AE-E0C7-4804-A4AB-991164093E66}" dt="2023-04-02T21:31:36.592" v="549" actId="1038"/>
          <ac:spMkLst>
            <pc:docMk/>
            <pc:sldMk cId="4061564145" sldId="260"/>
            <ac:spMk id="25" creationId="{104EC751-C39A-A10D-FBDA-3117256B45B0}"/>
          </ac:spMkLst>
        </pc:spChg>
        <pc:spChg chg="add mod">
          <ac:chgData name="Lam, Timothy" userId="d51170cc-63e9-4d98-b380-44e3b7024367" providerId="ADAL" clId="{9C78B5AE-E0C7-4804-A4AB-991164093E66}" dt="2023-04-03T09:56:19.358" v="1998" actId="14100"/>
          <ac:spMkLst>
            <pc:docMk/>
            <pc:sldMk cId="4061564145" sldId="260"/>
            <ac:spMk id="26" creationId="{10349FBD-3B55-BFC1-CEFF-524618D51A18}"/>
          </ac:spMkLst>
        </pc:spChg>
        <pc:spChg chg="add mod">
          <ac:chgData name="Lam, Timothy" userId="d51170cc-63e9-4d98-b380-44e3b7024367" providerId="ADAL" clId="{9C78B5AE-E0C7-4804-A4AB-991164093E66}" dt="2023-04-02T21:31:36.592" v="549" actId="1038"/>
          <ac:spMkLst>
            <pc:docMk/>
            <pc:sldMk cId="4061564145" sldId="260"/>
            <ac:spMk id="27" creationId="{43679AAA-DCE0-EA3F-E57A-2315F9239A30}"/>
          </ac:spMkLst>
        </pc:spChg>
        <pc:spChg chg="add mod">
          <ac:chgData name="Lam, Timothy" userId="d51170cc-63e9-4d98-b380-44e3b7024367" providerId="ADAL" clId="{9C78B5AE-E0C7-4804-A4AB-991164093E66}" dt="2023-04-03T09:56:19.358" v="1998" actId="14100"/>
          <ac:spMkLst>
            <pc:docMk/>
            <pc:sldMk cId="4061564145" sldId="260"/>
            <ac:spMk id="28" creationId="{486F3B17-2362-3991-B7CC-192905B93EA6}"/>
          </ac:spMkLst>
        </pc:spChg>
        <pc:spChg chg="add mod">
          <ac:chgData name="Lam, Timothy" userId="d51170cc-63e9-4d98-b380-44e3b7024367" providerId="ADAL" clId="{9C78B5AE-E0C7-4804-A4AB-991164093E66}" dt="2023-04-02T21:37:01.517" v="669" actId="1076"/>
          <ac:spMkLst>
            <pc:docMk/>
            <pc:sldMk cId="4061564145" sldId="260"/>
            <ac:spMk id="29" creationId="{058758CA-FFF9-40B8-5B4A-77F9C4BED523}"/>
          </ac:spMkLst>
        </pc:spChg>
        <pc:spChg chg="add mod">
          <ac:chgData name="Lam, Timothy" userId="d51170cc-63e9-4d98-b380-44e3b7024367" providerId="ADAL" clId="{9C78B5AE-E0C7-4804-A4AB-991164093E66}" dt="2023-04-03T09:56:30.686" v="1999" actId="14100"/>
          <ac:spMkLst>
            <pc:docMk/>
            <pc:sldMk cId="4061564145" sldId="260"/>
            <ac:spMk id="30" creationId="{CF682261-9877-26E0-3947-7A0745A3932B}"/>
          </ac:spMkLst>
        </pc:spChg>
        <pc:picChg chg="add del mod">
          <ac:chgData name="Lam, Timothy" userId="d51170cc-63e9-4d98-b380-44e3b7024367" providerId="ADAL" clId="{9C78B5AE-E0C7-4804-A4AB-991164093E66}" dt="2023-04-02T20:25:59.080" v="47" actId="478"/>
          <ac:picMkLst>
            <pc:docMk/>
            <pc:sldMk cId="4061564145" sldId="260"/>
            <ac:picMk id="5" creationId="{139C3364-8109-D129-27CD-6D5F583D88C7}"/>
          </ac:picMkLst>
        </pc:picChg>
        <pc:picChg chg="add mod modCrop">
          <ac:chgData name="Lam, Timothy" userId="d51170cc-63e9-4d98-b380-44e3b7024367" providerId="ADAL" clId="{9C78B5AE-E0C7-4804-A4AB-991164093E66}" dt="2023-04-03T12:36:54.644" v="2081" actId="732"/>
          <ac:picMkLst>
            <pc:docMk/>
            <pc:sldMk cId="4061564145" sldId="260"/>
            <ac:picMk id="5" creationId="{802659B5-15B9-4E38-272F-E9E91E8BE420}"/>
          </ac:picMkLst>
        </pc:picChg>
        <pc:picChg chg="add mod modCrop">
          <ac:chgData name="Lam, Timothy" userId="d51170cc-63e9-4d98-b380-44e3b7024367" providerId="ADAL" clId="{9C78B5AE-E0C7-4804-A4AB-991164093E66}" dt="2023-04-03T12:37:07.988" v="2082" actId="732"/>
          <ac:picMkLst>
            <pc:docMk/>
            <pc:sldMk cId="4061564145" sldId="260"/>
            <ac:picMk id="6" creationId="{149BFFAA-D845-523A-C3BA-6722504C488C}"/>
          </ac:picMkLst>
        </pc:picChg>
        <pc:picChg chg="add mod modCrop">
          <ac:chgData name="Lam, Timothy" userId="d51170cc-63e9-4d98-b380-44e3b7024367" providerId="ADAL" clId="{9C78B5AE-E0C7-4804-A4AB-991164093E66}" dt="2023-04-03T12:37:17.375" v="2083" actId="732"/>
          <ac:picMkLst>
            <pc:docMk/>
            <pc:sldMk cId="4061564145" sldId="260"/>
            <ac:picMk id="7" creationId="{526E519E-3727-A7BA-CB94-E4EBAB68BACC}"/>
          </ac:picMkLst>
        </pc:picChg>
        <pc:picChg chg="add mod modCrop">
          <ac:chgData name="Lam, Timothy" userId="d51170cc-63e9-4d98-b380-44e3b7024367" providerId="ADAL" clId="{9C78B5AE-E0C7-4804-A4AB-991164093E66}" dt="2023-04-02T21:36:30.816" v="639" actId="1076"/>
          <ac:picMkLst>
            <pc:docMk/>
            <pc:sldMk cId="4061564145" sldId="260"/>
            <ac:picMk id="10" creationId="{DE69C8BE-7AC5-50B0-0F2F-8E757857413A}"/>
          </ac:picMkLst>
        </pc:picChg>
        <pc:picChg chg="add mod modCrop">
          <ac:chgData name="Lam, Timothy" userId="d51170cc-63e9-4d98-b380-44e3b7024367" providerId="ADAL" clId="{9C78B5AE-E0C7-4804-A4AB-991164093E66}" dt="2023-04-02T21:31:36.592" v="549" actId="1038"/>
          <ac:picMkLst>
            <pc:docMk/>
            <pc:sldMk cId="4061564145" sldId="260"/>
            <ac:picMk id="18" creationId="{E91D48DB-6744-59B0-5B32-4751B03E1429}"/>
          </ac:picMkLst>
        </pc:picChg>
      </pc:sldChg>
      <pc:sldChg chg="addSp delSp modSp new mod">
        <pc:chgData name="Lam, Timothy" userId="d51170cc-63e9-4d98-b380-44e3b7024367" providerId="ADAL" clId="{9C78B5AE-E0C7-4804-A4AB-991164093E66}" dt="2023-04-02T21:45:34.205" v="745" actId="207"/>
        <pc:sldMkLst>
          <pc:docMk/>
          <pc:sldMk cId="822283555" sldId="261"/>
        </pc:sldMkLst>
        <pc:spChg chg="mod">
          <ac:chgData name="Lam, Timothy" userId="d51170cc-63e9-4d98-b380-44e3b7024367" providerId="ADAL" clId="{9C78B5AE-E0C7-4804-A4AB-991164093E66}" dt="2023-04-02T21:42:37.034" v="673" actId="20577"/>
          <ac:spMkLst>
            <pc:docMk/>
            <pc:sldMk cId="822283555" sldId="261"/>
            <ac:spMk id="2" creationId="{5B6C014B-7C86-D0C9-4071-EA227F187E31}"/>
          </ac:spMkLst>
        </pc:spChg>
        <pc:spChg chg="del mod">
          <ac:chgData name="Lam, Timothy" userId="d51170cc-63e9-4d98-b380-44e3b7024367" providerId="ADAL" clId="{9C78B5AE-E0C7-4804-A4AB-991164093E66}" dt="2023-04-02T21:42:25.928" v="671" actId="478"/>
          <ac:spMkLst>
            <pc:docMk/>
            <pc:sldMk cId="822283555" sldId="261"/>
            <ac:spMk id="3" creationId="{502ED3D6-822C-FCB5-1B2F-DA21996CFD87}"/>
          </ac:spMkLst>
        </pc:spChg>
        <pc:spChg chg="add del mod">
          <ac:chgData name="Lam, Timothy" userId="d51170cc-63e9-4d98-b380-44e3b7024367" providerId="ADAL" clId="{9C78B5AE-E0C7-4804-A4AB-991164093E66}" dt="2023-04-02T21:42:27.446" v="672" actId="478"/>
          <ac:spMkLst>
            <pc:docMk/>
            <pc:sldMk cId="822283555" sldId="261"/>
            <ac:spMk id="5" creationId="{C77A406A-0434-85B1-7B79-4F004A418F0D}"/>
          </ac:spMkLst>
        </pc:spChg>
        <pc:spChg chg="add mod">
          <ac:chgData name="Lam, Timothy" userId="d51170cc-63e9-4d98-b380-44e3b7024367" providerId="ADAL" clId="{9C78B5AE-E0C7-4804-A4AB-991164093E66}" dt="2023-04-02T21:45:19.715" v="743" actId="1038"/>
          <ac:spMkLst>
            <pc:docMk/>
            <pc:sldMk cId="822283555" sldId="261"/>
            <ac:spMk id="7" creationId="{47705B1E-7288-E8E0-1350-D5F357CED24A}"/>
          </ac:spMkLst>
        </pc:spChg>
        <pc:spChg chg="add mod">
          <ac:chgData name="Lam, Timothy" userId="d51170cc-63e9-4d98-b380-44e3b7024367" providerId="ADAL" clId="{9C78B5AE-E0C7-4804-A4AB-991164093E66}" dt="2023-04-02T21:45:34.205" v="745" actId="207"/>
          <ac:spMkLst>
            <pc:docMk/>
            <pc:sldMk cId="822283555" sldId="261"/>
            <ac:spMk id="8" creationId="{BF835493-C210-720D-DE8C-5E52865379C9}"/>
          </ac:spMkLst>
        </pc:spChg>
        <pc:graphicFrameChg chg="add mod">
          <ac:chgData name="Lam, Timothy" userId="d51170cc-63e9-4d98-b380-44e3b7024367" providerId="ADAL" clId="{9C78B5AE-E0C7-4804-A4AB-991164093E66}" dt="2023-04-02T21:44:49.293" v="725" actId="1035"/>
          <ac:graphicFrameMkLst>
            <pc:docMk/>
            <pc:sldMk cId="822283555" sldId="261"/>
            <ac:graphicFrameMk id="6" creationId="{B5F49F3A-9C9D-B20B-675D-476FB7EBFACD}"/>
          </ac:graphicFrameMkLst>
        </pc:graphicFrameChg>
      </pc:sldChg>
      <pc:sldChg chg="new del">
        <pc:chgData name="Lam, Timothy" userId="d51170cc-63e9-4d98-b380-44e3b7024367" providerId="ADAL" clId="{9C78B5AE-E0C7-4804-A4AB-991164093E66}" dt="2023-04-01T11:40:34.178" v="5" actId="680"/>
        <pc:sldMkLst>
          <pc:docMk/>
          <pc:sldMk cId="2444672282" sldId="261"/>
        </pc:sldMkLst>
      </pc:sldChg>
      <pc:sldChg chg="addSp delSp modSp add mod">
        <pc:chgData name="Lam, Timothy" userId="d51170cc-63e9-4d98-b380-44e3b7024367" providerId="ADAL" clId="{9C78B5AE-E0C7-4804-A4AB-991164093E66}" dt="2023-04-03T09:53:14.470" v="1996" actId="20577"/>
        <pc:sldMkLst>
          <pc:docMk/>
          <pc:sldMk cId="4072011987" sldId="262"/>
        </pc:sldMkLst>
        <pc:spChg chg="add">
          <ac:chgData name="Lam, Timothy" userId="d51170cc-63e9-4d98-b380-44e3b7024367" providerId="ADAL" clId="{9C78B5AE-E0C7-4804-A4AB-991164093E66}" dt="2023-04-03T09:38:33.708" v="1466"/>
          <ac:spMkLst>
            <pc:docMk/>
            <pc:sldMk cId="4072011987" sldId="262"/>
            <ac:spMk id="2" creationId="{516A76E2-E0C6-D734-3350-4868CDC6DBF1}"/>
          </ac:spMkLst>
        </pc:spChg>
        <pc:spChg chg="del">
          <ac:chgData name="Lam, Timothy" userId="d51170cc-63e9-4d98-b380-44e3b7024367" providerId="ADAL" clId="{9C78B5AE-E0C7-4804-A4AB-991164093E66}" dt="2023-04-02T21:49:40.137" v="748" actId="478"/>
          <ac:spMkLst>
            <pc:docMk/>
            <pc:sldMk cId="4072011987" sldId="262"/>
            <ac:spMk id="2" creationId="{5B6C014B-7C86-D0C9-4071-EA227F187E31}"/>
          </ac:spMkLst>
        </pc:spChg>
        <pc:spChg chg="add mod">
          <ac:chgData name="Lam, Timothy" userId="d51170cc-63e9-4d98-b380-44e3b7024367" providerId="ADAL" clId="{9C78B5AE-E0C7-4804-A4AB-991164093E66}" dt="2023-04-03T09:38:35.685" v="1467"/>
          <ac:spMkLst>
            <pc:docMk/>
            <pc:sldMk cId="4072011987" sldId="262"/>
            <ac:spMk id="3" creationId="{6AB7AC50-BF6E-6351-76C0-235F0FFD0FD9}"/>
          </ac:spMkLst>
        </pc:spChg>
        <pc:spChg chg="add del mod">
          <ac:chgData name="Lam, Timothy" userId="d51170cc-63e9-4d98-b380-44e3b7024367" providerId="ADAL" clId="{9C78B5AE-E0C7-4804-A4AB-991164093E66}" dt="2023-04-02T21:56:43.908" v="756"/>
          <ac:spMkLst>
            <pc:docMk/>
            <pc:sldMk cId="4072011987" sldId="262"/>
            <ac:spMk id="4" creationId="{1D6E2BD8-10B8-30E2-6E21-088EB1CE9AD9}"/>
          </ac:spMkLst>
        </pc:spChg>
        <pc:spChg chg="add del mod">
          <ac:chgData name="Lam, Timothy" userId="d51170cc-63e9-4d98-b380-44e3b7024367" providerId="ADAL" clId="{9C78B5AE-E0C7-4804-A4AB-991164093E66}" dt="2023-04-03T09:38:47.745" v="1472" actId="478"/>
          <ac:spMkLst>
            <pc:docMk/>
            <pc:sldMk cId="4072011987" sldId="262"/>
            <ac:spMk id="4" creationId="{91C17B0E-33FB-0BF9-C2BA-290199F71064}"/>
          </ac:spMkLst>
        </pc:spChg>
        <pc:spChg chg="del">
          <ac:chgData name="Lam, Timothy" userId="d51170cc-63e9-4d98-b380-44e3b7024367" providerId="ADAL" clId="{9C78B5AE-E0C7-4804-A4AB-991164093E66}" dt="2023-04-02T21:49:25.377" v="747" actId="478"/>
          <ac:spMkLst>
            <pc:docMk/>
            <pc:sldMk cId="4072011987" sldId="262"/>
            <ac:spMk id="7" creationId="{47705B1E-7288-E8E0-1350-D5F357CED24A}"/>
          </ac:spMkLst>
        </pc:spChg>
        <pc:spChg chg="del">
          <ac:chgData name="Lam, Timothy" userId="d51170cc-63e9-4d98-b380-44e3b7024367" providerId="ADAL" clId="{9C78B5AE-E0C7-4804-A4AB-991164093E66}" dt="2023-04-02T21:49:25.377" v="747" actId="478"/>
          <ac:spMkLst>
            <pc:docMk/>
            <pc:sldMk cId="4072011987" sldId="262"/>
            <ac:spMk id="8" creationId="{BF835493-C210-720D-DE8C-5E52865379C9}"/>
          </ac:spMkLst>
        </pc:spChg>
        <pc:spChg chg="add mod">
          <ac:chgData name="Lam, Timothy" userId="d51170cc-63e9-4d98-b380-44e3b7024367" providerId="ADAL" clId="{9C78B5AE-E0C7-4804-A4AB-991164093E66}" dt="2023-04-02T21:50:04.681" v="754" actId="14100"/>
          <ac:spMkLst>
            <pc:docMk/>
            <pc:sldMk cId="4072011987" sldId="262"/>
            <ac:spMk id="9" creationId="{28226837-C33A-B6A5-DD4A-18541B446A42}"/>
          </ac:spMkLst>
        </pc:spChg>
        <pc:spChg chg="add mod">
          <ac:chgData name="Lam, Timothy" userId="d51170cc-63e9-4d98-b380-44e3b7024367" providerId="ADAL" clId="{9C78B5AE-E0C7-4804-A4AB-991164093E66}" dt="2023-04-03T09:53:14.470" v="1996" actId="20577"/>
          <ac:spMkLst>
            <pc:docMk/>
            <pc:sldMk cId="4072011987" sldId="262"/>
            <ac:spMk id="13" creationId="{BB9EC23E-AEE9-7188-F2D8-3049ECDE6DF4}"/>
          </ac:spMkLst>
        </pc:spChg>
        <pc:spChg chg="add del mod">
          <ac:chgData name="Lam, Timothy" userId="d51170cc-63e9-4d98-b380-44e3b7024367" providerId="ADAL" clId="{9C78B5AE-E0C7-4804-A4AB-991164093E66}" dt="2023-04-03T09:38:33.161" v="1465" actId="478"/>
          <ac:spMkLst>
            <pc:docMk/>
            <pc:sldMk cId="4072011987" sldId="262"/>
            <ac:spMk id="14" creationId="{EF25C0D2-8366-4F8A-D588-911FE22E7051}"/>
          </ac:spMkLst>
        </pc:spChg>
        <pc:graphicFrameChg chg="del">
          <ac:chgData name="Lam, Timothy" userId="d51170cc-63e9-4d98-b380-44e3b7024367" providerId="ADAL" clId="{9C78B5AE-E0C7-4804-A4AB-991164093E66}" dt="2023-04-02T21:49:25.377" v="747" actId="478"/>
          <ac:graphicFrameMkLst>
            <pc:docMk/>
            <pc:sldMk cId="4072011987" sldId="262"/>
            <ac:graphicFrameMk id="6" creationId="{B5F49F3A-9C9D-B20B-675D-476FB7EBFACD}"/>
          </ac:graphicFrameMkLst>
        </pc:graphicFrameChg>
        <pc:picChg chg="add mod modCrop">
          <ac:chgData name="Lam, Timothy" userId="d51170cc-63e9-4d98-b380-44e3b7024367" providerId="ADAL" clId="{9C78B5AE-E0C7-4804-A4AB-991164093E66}" dt="2023-04-03T09:49:47.049" v="1535" actId="1036"/>
          <ac:picMkLst>
            <pc:docMk/>
            <pc:sldMk cId="4072011987" sldId="262"/>
            <ac:picMk id="6" creationId="{1BEB9039-C910-B2D8-8007-219B83B7B179}"/>
          </ac:picMkLst>
        </pc:picChg>
        <pc:picChg chg="add mod modCrop">
          <ac:chgData name="Lam, Timothy" userId="d51170cc-63e9-4d98-b380-44e3b7024367" providerId="ADAL" clId="{9C78B5AE-E0C7-4804-A4AB-991164093E66}" dt="2023-04-03T09:48:40.749" v="1508" actId="1037"/>
          <ac:picMkLst>
            <pc:docMk/>
            <pc:sldMk cId="4072011987" sldId="262"/>
            <ac:picMk id="11" creationId="{991D8E59-C6CF-8BF0-8A68-A1D5C5F4704C}"/>
          </ac:picMkLst>
        </pc:picChg>
        <pc:picChg chg="add del mod modCrop">
          <ac:chgData name="Lam, Timothy" userId="d51170cc-63e9-4d98-b380-44e3b7024367" providerId="ADAL" clId="{9C78B5AE-E0C7-4804-A4AB-991164093E66}" dt="2023-04-02T21:58:51.416" v="782" actId="478"/>
          <ac:picMkLst>
            <pc:docMk/>
            <pc:sldMk cId="4072011987" sldId="262"/>
            <ac:picMk id="12" creationId="{D735559D-EA44-AEFD-A133-19F5B301E0E3}"/>
          </ac:picMkLst>
        </pc:picChg>
      </pc:sldChg>
      <pc:sldChg chg="addSp modSp new mod">
        <pc:chgData name="Lam, Timothy" userId="d51170cc-63e9-4d98-b380-44e3b7024367" providerId="ADAL" clId="{9C78B5AE-E0C7-4804-A4AB-991164093E66}" dt="2023-04-02T22:11:43.385" v="1169" actId="20577"/>
        <pc:sldMkLst>
          <pc:docMk/>
          <pc:sldMk cId="747322700" sldId="263"/>
        </pc:sldMkLst>
        <pc:spChg chg="mod">
          <ac:chgData name="Lam, Timothy" userId="d51170cc-63e9-4d98-b380-44e3b7024367" providerId="ADAL" clId="{9C78B5AE-E0C7-4804-A4AB-991164093E66}" dt="2023-04-02T22:09:33.023" v="1150" actId="20577"/>
          <ac:spMkLst>
            <pc:docMk/>
            <pc:sldMk cId="747322700" sldId="263"/>
            <ac:spMk id="2" creationId="{4E188848-68F1-68C0-12AC-4AE5E4D2DE12}"/>
          </ac:spMkLst>
        </pc:spChg>
        <pc:spChg chg="mod">
          <ac:chgData name="Lam, Timothy" userId="d51170cc-63e9-4d98-b380-44e3b7024367" providerId="ADAL" clId="{9C78B5AE-E0C7-4804-A4AB-991164093E66}" dt="2023-04-02T22:11:43.385" v="1169" actId="20577"/>
          <ac:spMkLst>
            <pc:docMk/>
            <pc:sldMk cId="747322700" sldId="263"/>
            <ac:spMk id="3" creationId="{79685D1D-520A-F75D-A0B0-7744F2E5C505}"/>
          </ac:spMkLst>
        </pc:spChg>
        <pc:picChg chg="add mod">
          <ac:chgData name="Lam, Timothy" userId="d51170cc-63e9-4d98-b380-44e3b7024367" providerId="ADAL" clId="{9C78B5AE-E0C7-4804-A4AB-991164093E66}" dt="2023-04-02T22:11:20.136" v="1154" actId="1076"/>
          <ac:picMkLst>
            <pc:docMk/>
            <pc:sldMk cId="747322700" sldId="263"/>
            <ac:picMk id="4" creationId="{FDF10E56-9513-1A84-3A18-62A5F4B11CB2}"/>
          </ac:picMkLst>
        </pc:picChg>
      </pc:sldChg>
      <pc:sldChg chg="add del">
        <pc:chgData name="Lam, Timothy" userId="d51170cc-63e9-4d98-b380-44e3b7024367" providerId="ADAL" clId="{9C78B5AE-E0C7-4804-A4AB-991164093E66}" dt="2023-04-02T22:15:32.942" v="1256" actId="47"/>
        <pc:sldMkLst>
          <pc:docMk/>
          <pc:sldMk cId="2269699221" sldId="264"/>
        </pc:sldMkLst>
      </pc:sldChg>
      <pc:sldChg chg="addSp delSp modSp add mod">
        <pc:chgData name="Lam, Timothy" userId="d51170cc-63e9-4d98-b380-44e3b7024367" providerId="ADAL" clId="{9C78B5AE-E0C7-4804-A4AB-991164093E66}" dt="2023-04-02T22:13:56.254" v="1242" actId="20577"/>
        <pc:sldMkLst>
          <pc:docMk/>
          <pc:sldMk cId="280674628" sldId="265"/>
        </pc:sldMkLst>
        <pc:spChg chg="mod">
          <ac:chgData name="Lam, Timothy" userId="d51170cc-63e9-4d98-b380-44e3b7024367" providerId="ADAL" clId="{9C78B5AE-E0C7-4804-A4AB-991164093E66}" dt="2023-04-02T22:11:59.751" v="1182" actId="20577"/>
          <ac:spMkLst>
            <pc:docMk/>
            <pc:sldMk cId="280674628" sldId="265"/>
            <ac:spMk id="2" creationId="{4E188848-68F1-68C0-12AC-4AE5E4D2DE12}"/>
          </ac:spMkLst>
        </pc:spChg>
        <pc:spChg chg="mod">
          <ac:chgData name="Lam, Timothy" userId="d51170cc-63e9-4d98-b380-44e3b7024367" providerId="ADAL" clId="{9C78B5AE-E0C7-4804-A4AB-991164093E66}" dt="2023-04-02T22:13:56.254" v="1242" actId="20577"/>
          <ac:spMkLst>
            <pc:docMk/>
            <pc:sldMk cId="280674628" sldId="265"/>
            <ac:spMk id="3" creationId="{79685D1D-520A-F75D-A0B0-7744F2E5C505}"/>
          </ac:spMkLst>
        </pc:spChg>
        <pc:picChg chg="add mod">
          <ac:chgData name="Lam, Timothy" userId="d51170cc-63e9-4d98-b380-44e3b7024367" providerId="ADAL" clId="{9C78B5AE-E0C7-4804-A4AB-991164093E66}" dt="2023-04-02T22:13:17.491" v="1189" actId="1076"/>
          <ac:picMkLst>
            <pc:docMk/>
            <pc:sldMk cId="280674628" sldId="265"/>
            <ac:picMk id="4" creationId="{3B6E299C-F5B2-A914-F0B6-3F85276C0985}"/>
          </ac:picMkLst>
        </pc:picChg>
        <pc:picChg chg="del">
          <ac:chgData name="Lam, Timothy" userId="d51170cc-63e9-4d98-b380-44e3b7024367" providerId="ADAL" clId="{9C78B5AE-E0C7-4804-A4AB-991164093E66}" dt="2023-04-02T22:11:57.181" v="1171" actId="478"/>
          <ac:picMkLst>
            <pc:docMk/>
            <pc:sldMk cId="280674628" sldId="265"/>
            <ac:picMk id="4" creationId="{FDF10E56-9513-1A84-3A18-62A5F4B11CB2}"/>
          </ac:picMkLst>
        </pc:picChg>
        <pc:picChg chg="add del mod">
          <ac:chgData name="Lam, Timothy" userId="d51170cc-63e9-4d98-b380-44e3b7024367" providerId="ADAL" clId="{9C78B5AE-E0C7-4804-A4AB-991164093E66}" dt="2023-04-02T22:12:26.264" v="1186" actId="478"/>
          <ac:picMkLst>
            <pc:docMk/>
            <pc:sldMk cId="280674628" sldId="265"/>
            <ac:picMk id="6" creationId="{101EA012-742A-3206-B99E-E79F2C484151}"/>
          </ac:picMkLst>
        </pc:picChg>
      </pc:sldChg>
      <pc:sldChg chg="addSp delSp modSp add mod">
        <pc:chgData name="Lam, Timothy" userId="d51170cc-63e9-4d98-b380-44e3b7024367" providerId="ADAL" clId="{9C78B5AE-E0C7-4804-A4AB-991164093E66}" dt="2023-04-02T22:15:10.802" v="1255"/>
        <pc:sldMkLst>
          <pc:docMk/>
          <pc:sldMk cId="2071469232" sldId="266"/>
        </pc:sldMkLst>
        <pc:spChg chg="mod">
          <ac:chgData name="Lam, Timothy" userId="d51170cc-63e9-4d98-b380-44e3b7024367" providerId="ADAL" clId="{9C78B5AE-E0C7-4804-A4AB-991164093E66}" dt="2023-04-02T22:15:10.802" v="1255"/>
          <ac:spMkLst>
            <pc:docMk/>
            <pc:sldMk cId="2071469232" sldId="266"/>
            <ac:spMk id="3" creationId="{79685D1D-520A-F75D-A0B0-7744F2E5C505}"/>
          </ac:spMkLst>
        </pc:spChg>
        <pc:picChg chg="del">
          <ac:chgData name="Lam, Timothy" userId="d51170cc-63e9-4d98-b380-44e3b7024367" providerId="ADAL" clId="{9C78B5AE-E0C7-4804-A4AB-991164093E66}" dt="2023-04-02T22:14:14.214" v="1244" actId="478"/>
          <ac:picMkLst>
            <pc:docMk/>
            <pc:sldMk cId="2071469232" sldId="266"/>
            <ac:picMk id="4" creationId="{3B6E299C-F5B2-A914-F0B6-3F85276C0985}"/>
          </ac:picMkLst>
        </pc:picChg>
        <pc:picChg chg="add mod">
          <ac:chgData name="Lam, Timothy" userId="d51170cc-63e9-4d98-b380-44e3b7024367" providerId="ADAL" clId="{9C78B5AE-E0C7-4804-A4AB-991164093E66}" dt="2023-04-02T22:14:50.048" v="1252" actId="14100"/>
          <ac:picMkLst>
            <pc:docMk/>
            <pc:sldMk cId="2071469232" sldId="266"/>
            <ac:picMk id="5" creationId="{1278DCBF-0DC1-09E6-3C1F-E4683B3FD5C7}"/>
          </ac:picMkLst>
        </pc:picChg>
      </pc:sldChg>
      <pc:sldChg chg="modSp new mod">
        <pc:chgData name="Lam, Timothy" userId="d51170cc-63e9-4d98-b380-44e3b7024367" providerId="ADAL" clId="{9C78B5AE-E0C7-4804-A4AB-991164093E66}" dt="2023-04-12T11:18:23.686" v="2236" actId="20577"/>
        <pc:sldMkLst>
          <pc:docMk/>
          <pc:sldMk cId="4230732864" sldId="267"/>
        </pc:sldMkLst>
        <pc:spChg chg="mod">
          <ac:chgData name="Lam, Timothy" userId="d51170cc-63e9-4d98-b380-44e3b7024367" providerId="ADAL" clId="{9C78B5AE-E0C7-4804-A4AB-991164093E66}" dt="2023-04-02T22:15:48.793" v="1268" actId="20577"/>
          <ac:spMkLst>
            <pc:docMk/>
            <pc:sldMk cId="4230732864" sldId="267"/>
            <ac:spMk id="2" creationId="{A465B5D5-B324-E144-98D4-B56634997147}"/>
          </ac:spMkLst>
        </pc:spChg>
        <pc:spChg chg="mod">
          <ac:chgData name="Lam, Timothy" userId="d51170cc-63e9-4d98-b380-44e3b7024367" providerId="ADAL" clId="{9C78B5AE-E0C7-4804-A4AB-991164093E66}" dt="2023-04-12T11:18:23.686" v="2236" actId="20577"/>
          <ac:spMkLst>
            <pc:docMk/>
            <pc:sldMk cId="4230732864" sldId="267"/>
            <ac:spMk id="3" creationId="{445A2B67-4C8F-0A24-1FA6-CC02C49876F3}"/>
          </ac:spMkLst>
        </pc:spChg>
      </pc:sldChg>
      <pc:sldChg chg="addSp delSp modSp new mod ord">
        <pc:chgData name="Lam, Timothy" userId="d51170cc-63e9-4d98-b380-44e3b7024367" providerId="ADAL" clId="{9C78B5AE-E0C7-4804-A4AB-991164093E66}" dt="2023-04-03T10:15:21.748" v="2069" actId="478"/>
        <pc:sldMkLst>
          <pc:docMk/>
          <pc:sldMk cId="2019214666" sldId="268"/>
        </pc:sldMkLst>
        <pc:spChg chg="mod">
          <ac:chgData name="Lam, Timothy" userId="d51170cc-63e9-4d98-b380-44e3b7024367" providerId="ADAL" clId="{9C78B5AE-E0C7-4804-A4AB-991164093E66}" dt="2023-04-03T10:13:27.876" v="2046" actId="14100"/>
          <ac:spMkLst>
            <pc:docMk/>
            <pc:sldMk cId="2019214666" sldId="268"/>
            <ac:spMk id="2" creationId="{41B6049A-75D5-364F-3B7F-891FB6BA1738}"/>
          </ac:spMkLst>
        </pc:spChg>
        <pc:spChg chg="del">
          <ac:chgData name="Lam, Timothy" userId="d51170cc-63e9-4d98-b380-44e3b7024367" providerId="ADAL" clId="{9C78B5AE-E0C7-4804-A4AB-991164093E66}" dt="2023-04-03T10:15:21.748" v="2069" actId="478"/>
          <ac:spMkLst>
            <pc:docMk/>
            <pc:sldMk cId="2019214666" sldId="268"/>
            <ac:spMk id="3" creationId="{FCF91224-0C81-3900-0947-29E40A760E3F}"/>
          </ac:spMkLst>
        </pc:spChg>
        <pc:spChg chg="add mod">
          <ac:chgData name="Lam, Timothy" userId="d51170cc-63e9-4d98-b380-44e3b7024367" providerId="ADAL" clId="{9C78B5AE-E0C7-4804-A4AB-991164093E66}" dt="2023-04-03T10:15:16.196" v="2068"/>
          <ac:spMkLst>
            <pc:docMk/>
            <pc:sldMk cId="2019214666" sldId="268"/>
            <ac:spMk id="5" creationId="{7C9FF15F-FA3A-80F4-772F-A61822CAFC25}"/>
          </ac:spMkLst>
        </pc:spChg>
        <pc:picChg chg="add mod">
          <ac:chgData name="Lam, Timothy" userId="d51170cc-63e9-4d98-b380-44e3b7024367" providerId="ADAL" clId="{9C78B5AE-E0C7-4804-A4AB-991164093E66}" dt="2023-04-03T10:15:05.137" v="2067" actId="14100"/>
          <ac:picMkLst>
            <pc:docMk/>
            <pc:sldMk cId="2019214666" sldId="268"/>
            <ac:picMk id="4" creationId="{4E153BD3-C7E4-F012-74DD-281B1EF0C2EB}"/>
          </ac:picMkLst>
        </pc:picChg>
      </pc:sldChg>
      <pc:sldChg chg="add del">
        <pc:chgData name="Lam, Timothy" userId="d51170cc-63e9-4d98-b380-44e3b7024367" providerId="ADAL" clId="{9C78B5AE-E0C7-4804-A4AB-991164093E66}" dt="2023-04-02T22:09:53.380" v="1152"/>
        <pc:sldMkLst>
          <pc:docMk/>
          <pc:sldMk cId="839840037" sldId="4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2305287" rtl="0" eaLnBrk="1" latinLnBrk="0" hangingPunct="1">
      <a:defRPr sz="3027" kern="1200">
        <a:solidFill>
          <a:schemeClr val="tx1"/>
        </a:solidFill>
        <a:latin typeface="+mn-lt"/>
        <a:ea typeface="+mn-ea"/>
        <a:cs typeface="+mn-cs"/>
      </a:defRPr>
    </a:lvl1pPr>
    <a:lvl2pPr marL="1152646" algn="l" defTabSz="2305287" rtl="0" eaLnBrk="1" latinLnBrk="0" hangingPunct="1">
      <a:defRPr sz="3027" kern="1200">
        <a:solidFill>
          <a:schemeClr val="tx1"/>
        </a:solidFill>
        <a:latin typeface="+mn-lt"/>
        <a:ea typeface="+mn-ea"/>
        <a:cs typeface="+mn-cs"/>
      </a:defRPr>
    </a:lvl2pPr>
    <a:lvl3pPr marL="2305287" algn="l" defTabSz="2305287" rtl="0" eaLnBrk="1" latinLnBrk="0" hangingPunct="1">
      <a:defRPr sz="3027" kern="1200">
        <a:solidFill>
          <a:schemeClr val="tx1"/>
        </a:solidFill>
        <a:latin typeface="+mn-lt"/>
        <a:ea typeface="+mn-ea"/>
        <a:cs typeface="+mn-cs"/>
      </a:defRPr>
    </a:lvl3pPr>
    <a:lvl4pPr marL="3457933" algn="l" defTabSz="2305287" rtl="0" eaLnBrk="1" latinLnBrk="0" hangingPunct="1">
      <a:defRPr sz="3027" kern="1200">
        <a:solidFill>
          <a:schemeClr val="tx1"/>
        </a:solidFill>
        <a:latin typeface="+mn-lt"/>
        <a:ea typeface="+mn-ea"/>
        <a:cs typeface="+mn-cs"/>
      </a:defRPr>
    </a:lvl4pPr>
    <a:lvl5pPr marL="4610573" algn="l" defTabSz="2305287" rtl="0" eaLnBrk="1" latinLnBrk="0" hangingPunct="1">
      <a:defRPr sz="3027" kern="1200">
        <a:solidFill>
          <a:schemeClr val="tx1"/>
        </a:solidFill>
        <a:latin typeface="+mn-lt"/>
        <a:ea typeface="+mn-ea"/>
        <a:cs typeface="+mn-cs"/>
      </a:defRPr>
    </a:lvl5pPr>
    <a:lvl6pPr marL="5763219" algn="l" defTabSz="2305287" rtl="0" eaLnBrk="1" latinLnBrk="0" hangingPunct="1">
      <a:defRPr sz="3027" kern="1200">
        <a:solidFill>
          <a:schemeClr val="tx1"/>
        </a:solidFill>
        <a:latin typeface="+mn-lt"/>
        <a:ea typeface="+mn-ea"/>
        <a:cs typeface="+mn-cs"/>
      </a:defRPr>
    </a:lvl6pPr>
    <a:lvl7pPr marL="6915860" algn="l" defTabSz="2305287" rtl="0" eaLnBrk="1" latinLnBrk="0" hangingPunct="1">
      <a:defRPr sz="3027" kern="1200">
        <a:solidFill>
          <a:schemeClr val="tx1"/>
        </a:solidFill>
        <a:latin typeface="+mn-lt"/>
        <a:ea typeface="+mn-ea"/>
        <a:cs typeface="+mn-cs"/>
      </a:defRPr>
    </a:lvl7pPr>
    <a:lvl8pPr marL="8068506" algn="l" defTabSz="2305287" rtl="0" eaLnBrk="1" latinLnBrk="0" hangingPunct="1">
      <a:defRPr sz="3027" kern="1200">
        <a:solidFill>
          <a:schemeClr val="tx1"/>
        </a:solidFill>
        <a:latin typeface="+mn-lt"/>
        <a:ea typeface="+mn-ea"/>
        <a:cs typeface="+mn-cs"/>
      </a:defRPr>
    </a:lvl8pPr>
    <a:lvl9pPr marL="9221147" algn="l" defTabSz="2305287" rtl="0" eaLnBrk="1" latinLnBrk="0" hangingPunct="1">
      <a:defRPr sz="302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notes"/>
          <p:cNvSpPr>
            <a:spLocks noGrp="1" noRot="1" noChangeAspect="1"/>
          </p:cNvSpPr>
          <p:nvPr>
            <p:ph type="sldImg" idx="2"/>
          </p:nvPr>
        </p:nvSpPr>
        <p:spPr>
          <a:xfrm>
            <a:off x="2546350" y="857250"/>
            <a:ext cx="40513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513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AC4B8B1-E9D0-3C8E-A507-4A7B253F87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171427" y="2024"/>
            <a:ext cx="21228526" cy="28798404"/>
          </a:xfrm>
          <a:prstGeom prst="rect">
            <a:avLst/>
          </a:prstGeom>
        </p:spPr>
      </p:pic>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2144958" y="17342117"/>
            <a:ext cx="25943341" cy="5587400"/>
          </a:xfrm>
          <a:prstGeom prst="rect">
            <a:avLst/>
          </a:prstGeom>
        </p:spPr>
        <p:txBody>
          <a:bodyPr vert="horz" lIns="91440" tIns="45720" rIns="91440" bIns="45720" rtlCol="0" anchor="t">
            <a:noAutofit/>
          </a:bodyPr>
          <a:lstStyle>
            <a:lvl1pPr>
              <a:defRPr sz="18051" b="1" i="0">
                <a:solidFill>
                  <a:srgbClr val="003C3B"/>
                </a:solidFill>
                <a:latin typeface="Outfit" pitchFamily="2" charset="0"/>
              </a:defRPr>
            </a:lvl1pPr>
          </a:lstStyle>
          <a:p>
            <a:r>
              <a:rPr lang="en-GB" dirty="0"/>
              <a:t>Cover Slide title maximum of 2 lines</a:t>
            </a:r>
            <a:endParaRPr lang="en-US" dirty="0"/>
          </a:p>
        </p:txBody>
      </p:sp>
      <p:pic>
        <p:nvPicPr>
          <p:cNvPr id="8" name="Picture 7" descr="Logo&#10;&#10;Description automatically generated with medium confidence">
            <a:extLst>
              <a:ext uri="{FF2B5EF4-FFF2-40B4-BE49-F238E27FC236}">
                <a16:creationId xmlns:a16="http://schemas.microsoft.com/office/drawing/2014/main" id="{1199BFAD-F4D4-1B01-012B-E92049685C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5399" y="1819290"/>
            <a:ext cx="22795031" cy="15240937"/>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8" y="3"/>
            <a:ext cx="29772288"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30615589" y="0"/>
            <a:ext cx="19784361" cy="2880042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29772288" y="3"/>
            <a:ext cx="843295"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5" name="Picture 4" descr="Logo&#10;&#10;Description automatically generated">
            <a:extLst>
              <a:ext uri="{FF2B5EF4-FFF2-40B4-BE49-F238E27FC236}">
                <a16:creationId xmlns:a16="http://schemas.microsoft.com/office/drawing/2014/main" id="{523A3671-EF21-D70D-2E1F-A668634359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Tree>
    <p:extLst>
      <p:ext uri="{BB962C8B-B14F-4D97-AF65-F5344CB8AC3E}">
        <p14:creationId xmlns:p14="http://schemas.microsoft.com/office/powerpoint/2010/main" val="104640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37414754" y="3"/>
            <a:ext cx="843295"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pic>
        <p:nvPicPr>
          <p:cNvPr id="12" name="Picture 11" descr="Logo&#10;&#10;Description automatically generated with medium confidence">
            <a:extLst>
              <a:ext uri="{FF2B5EF4-FFF2-40B4-BE49-F238E27FC236}">
                <a16:creationId xmlns:a16="http://schemas.microsoft.com/office/drawing/2014/main" id="{85C755DB-893F-C64E-8AF2-C831F24E08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38258057" y="-28087"/>
            <a:ext cx="12141896" cy="28800425"/>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5578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3"/>
            <a:ext cx="37414753"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37414754" y="3"/>
            <a:ext cx="843295"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38258057" y="-28087"/>
            <a:ext cx="12141896" cy="28800425"/>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8538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37414754" y="3"/>
            <a:ext cx="843295"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F44AC0E7-BC0A-60E6-DB9B-9E4959B08777}"/>
              </a:ext>
            </a:extLst>
          </p:cNvPr>
          <p:cNvSpPr>
            <a:spLocks noGrp="1"/>
          </p:cNvSpPr>
          <p:nvPr>
            <p:ph type="title" hasCustomPrompt="1"/>
          </p:nvPr>
        </p:nvSpPr>
        <p:spPr>
          <a:xfrm>
            <a:off x="2144960" y="8553175"/>
            <a:ext cx="18433214" cy="9600679"/>
          </a:xfrm>
          <a:prstGeom prst="rect">
            <a:avLst/>
          </a:prstGeom>
        </p:spPr>
        <p:txBody>
          <a:bodyPr vert="horz" lIns="91440" tIns="45720" rIns="91440" bIns="45720" rtlCol="0" anchor="t">
            <a:noAutofit/>
          </a:bodyPr>
          <a:lstStyle>
            <a:lvl1pPr>
              <a:defRPr sz="19842" b="1" i="0">
                <a:solidFill>
                  <a:srgbClr val="003C3B"/>
                </a:solidFill>
                <a:latin typeface="Outfit" pitchFamily="2" charset="0"/>
              </a:defRPr>
            </a:lvl1pPr>
          </a:lstStyle>
          <a:p>
            <a:r>
              <a:rPr lang="en-GB"/>
              <a:t>Divider Slide </a:t>
            </a:r>
            <a:endParaRPr lang="en-US"/>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pic>
        <p:nvPicPr>
          <p:cNvPr id="7" name="Picture 6" descr="Logo&#10;&#10;Description automatically generated with medium confidence">
            <a:extLst>
              <a:ext uri="{FF2B5EF4-FFF2-40B4-BE49-F238E27FC236}">
                <a16:creationId xmlns:a16="http://schemas.microsoft.com/office/drawing/2014/main" id="{BA2B8176-154E-1134-AE38-0573799014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38258057" y="-28087"/>
            <a:ext cx="12141896" cy="28800425"/>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2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3"/>
            <a:ext cx="37414753"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4" name="object 3">
            <a:extLst>
              <a:ext uri="{FF2B5EF4-FFF2-40B4-BE49-F238E27FC236}">
                <a16:creationId xmlns:a16="http://schemas.microsoft.com/office/drawing/2014/main" id="{A1A56CEC-F9B4-6B61-96FA-BE9AFF2B61AE}"/>
              </a:ext>
            </a:extLst>
          </p:cNvPr>
          <p:cNvSpPr/>
          <p:nvPr userDrawn="1"/>
        </p:nvSpPr>
        <p:spPr>
          <a:xfrm>
            <a:off x="37414754" y="3"/>
            <a:ext cx="843295"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2144960" y="8553175"/>
            <a:ext cx="18433214" cy="9600679"/>
          </a:xfrm>
          <a:prstGeom prst="rect">
            <a:avLst/>
          </a:prstGeom>
        </p:spPr>
        <p:txBody>
          <a:bodyPr vert="horz" lIns="91440" tIns="45720" rIns="91440" bIns="45720" rtlCol="0" anchor="t">
            <a:noAutofit/>
          </a:bodyPr>
          <a:lstStyle>
            <a:lvl1pPr>
              <a:defRPr sz="22058"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38258057" y="-28087"/>
            <a:ext cx="12141896" cy="28800425"/>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9536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43838694" y="24883066"/>
            <a:ext cx="4210606" cy="2603277"/>
          </a:xfrm>
          <a:prstGeom prst="rect">
            <a:avLst/>
          </a:prstGeom>
        </p:spPr>
        <p:txBody>
          <a:bodyPr vert="horz" wrap="square" lIns="0" tIns="0" rIns="0" bIns="0" rtlCol="0">
            <a:spAutoFit/>
          </a:bodyPr>
          <a:lstStyle/>
          <a:p>
            <a:pPr marL="31836">
              <a:lnSpc>
                <a:spcPts val="5892"/>
              </a:lnSpc>
            </a:pPr>
            <a:r>
              <a:rPr sz="6768" b="0" i="0" spc="-28" dirty="0">
                <a:solidFill>
                  <a:srgbClr val="FFFFFF"/>
                </a:solidFill>
                <a:latin typeface="Outfit" pitchFamily="2" charset="0"/>
                <a:cs typeface="Spectral-Light"/>
              </a:rPr>
              <a:t>University</a:t>
            </a:r>
            <a:endParaRPr sz="6768" b="0" i="0" dirty="0">
              <a:latin typeface="Outfit" pitchFamily="2" charset="0"/>
              <a:cs typeface="Spectral-Light"/>
            </a:endParaRPr>
          </a:p>
          <a:p>
            <a:pPr marL="31836">
              <a:lnSpc>
                <a:spcPts val="7209"/>
              </a:lnSpc>
            </a:pPr>
            <a:r>
              <a:rPr sz="6768" b="0" i="0" spc="-138" dirty="0" err="1">
                <a:solidFill>
                  <a:srgbClr val="FFFFFF"/>
                </a:solidFill>
                <a:latin typeface="Outfit" pitchFamily="2" charset="0"/>
                <a:cs typeface="Spectral"/>
              </a:rPr>
              <a:t>of</a:t>
            </a:r>
            <a:r>
              <a:rPr sz="6768" b="0" i="0" spc="-138" dirty="0" err="1">
                <a:solidFill>
                  <a:srgbClr val="FFFFFF"/>
                </a:solidFill>
                <a:latin typeface="Outfit" pitchFamily="2" charset="0"/>
                <a:cs typeface="Spectral-Light"/>
              </a:rPr>
              <a:t>Galway.ie</a:t>
            </a:r>
            <a:endParaRPr sz="6768" b="0" i="0" dirty="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2144960" y="8553175"/>
            <a:ext cx="18433214" cy="9600679"/>
          </a:xfrm>
          <a:prstGeom prst="rect">
            <a:avLst/>
          </a:prstGeom>
        </p:spPr>
        <p:txBody>
          <a:bodyPr vert="horz" lIns="91440" tIns="45720" rIns="91440" bIns="45720" rtlCol="0" anchor="t">
            <a:noAutofit/>
          </a:bodyPr>
          <a:lstStyle>
            <a:lvl1pPr>
              <a:defRPr sz="22058"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033734" y="1016"/>
            <a:ext cx="27366219" cy="28798404"/>
          </a:xfrm>
          <a:prstGeom prst="rect">
            <a:avLst/>
          </a:prstGeom>
        </p:spPr>
      </p:pic>
      <p:pic>
        <p:nvPicPr>
          <p:cNvPr id="79" name="Picture 78" descr="Logo&#10;&#10;Description automatically generated with medium confidence">
            <a:extLst>
              <a:ext uri="{FF2B5EF4-FFF2-40B4-BE49-F238E27FC236}">
                <a16:creationId xmlns:a16="http://schemas.microsoft.com/office/drawing/2014/main" id="{D512AD58-9BCD-C5E1-0485-634CAE1E3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Tree>
    <p:extLst>
      <p:ext uri="{BB962C8B-B14F-4D97-AF65-F5344CB8AC3E}">
        <p14:creationId xmlns:p14="http://schemas.microsoft.com/office/powerpoint/2010/main" val="147422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3"/>
            <a:ext cx="50399950"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2144960" y="8553175"/>
            <a:ext cx="18433214" cy="9600679"/>
          </a:xfrm>
          <a:prstGeom prst="rect">
            <a:avLst/>
          </a:prstGeom>
        </p:spPr>
        <p:txBody>
          <a:bodyPr vert="horz" lIns="91440" tIns="45720" rIns="91440" bIns="45720" rtlCol="0" anchor="t">
            <a:noAutofit/>
          </a:bodyPr>
          <a:lstStyle>
            <a:lvl1pPr>
              <a:defRPr sz="22058"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723135" y="43280"/>
            <a:ext cx="27676815" cy="28798404"/>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E274902-B01F-6EF6-B71B-60E4A7B679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024"/>
            <a:ext cx="50399950" cy="28798404"/>
          </a:xfrm>
          <a:prstGeom prst="rect">
            <a:avLst/>
          </a:prstGeom>
        </p:spPr>
      </p:pic>
      <p:sp>
        <p:nvSpPr>
          <p:cNvPr id="9" name="Picture Placeholder 8">
            <a:extLst>
              <a:ext uri="{FF2B5EF4-FFF2-40B4-BE49-F238E27FC236}">
                <a16:creationId xmlns:a16="http://schemas.microsoft.com/office/drawing/2014/main" id="{A3F300A6-A419-8C90-233A-37E8AC45F9E0}"/>
              </a:ext>
            </a:extLst>
          </p:cNvPr>
          <p:cNvSpPr>
            <a:spLocks noGrp="1"/>
          </p:cNvSpPr>
          <p:nvPr>
            <p:ph type="pic" sz="quarter" idx="10" hasCustomPrompt="1"/>
          </p:nvPr>
        </p:nvSpPr>
        <p:spPr>
          <a:xfrm>
            <a:off x="35046339" y="0"/>
            <a:ext cx="12590546" cy="10804882"/>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2292187" rtl="0" eaLnBrk="1" fontAlgn="auto" latinLnBrk="0" hangingPunct="1">
              <a:lnSpc>
                <a:spcPct val="100000"/>
              </a:lnSpc>
              <a:spcBef>
                <a:spcPts val="2508"/>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a:pPr>
            <a:r>
              <a:rPr lang="en-GB" dirty="0"/>
              <a:t>Click icon to </a:t>
            </a:r>
            <a:br>
              <a:rPr lang="en-GB" dirty="0"/>
            </a:br>
            <a:r>
              <a:rPr lang="en-GB" dirty="0"/>
              <a:t>add picture</a:t>
            </a:r>
            <a:endParaRPr lang="en-US" dirty="0"/>
          </a:p>
        </p:txBody>
      </p:sp>
      <p:sp>
        <p:nvSpPr>
          <p:cNvPr id="11" name="Rectangle 5">
            <a:extLst>
              <a:ext uri="{FF2B5EF4-FFF2-40B4-BE49-F238E27FC236}">
                <a16:creationId xmlns:a16="http://schemas.microsoft.com/office/drawing/2014/main" id="{615A1A1E-EB3F-911A-8895-76AAF9699152}"/>
              </a:ext>
            </a:extLst>
          </p:cNvPr>
          <p:cNvSpPr/>
          <p:nvPr userDrawn="1"/>
        </p:nvSpPr>
        <p:spPr>
          <a:xfrm>
            <a:off x="43983767" y="3"/>
            <a:ext cx="1083125" cy="944704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utfit" pitchFamily="2" charset="0"/>
            </a:endParaRPr>
          </a:p>
        </p:txBody>
      </p:sp>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2144960" y="8553175"/>
            <a:ext cx="18433214" cy="9600679"/>
          </a:xfrm>
          <a:prstGeom prst="rect">
            <a:avLst/>
          </a:prstGeom>
        </p:spPr>
        <p:txBody>
          <a:bodyPr vert="horz" lIns="91440" tIns="45720" rIns="91440" bIns="45720" rtlCol="0" anchor="t">
            <a:noAutofit/>
          </a:bodyPr>
          <a:lstStyle>
            <a:lvl1pPr>
              <a:defRPr sz="22058" b="1" i="0">
                <a:solidFill>
                  <a:srgbClr val="003C3B"/>
                </a:solidFill>
                <a:latin typeface="Outfit" pitchFamily="2" charset="0"/>
              </a:defRPr>
            </a:lvl1pPr>
          </a:lstStyle>
          <a:p>
            <a:r>
              <a:rPr lang="en-GB"/>
              <a:t>Divider Slide </a:t>
            </a:r>
            <a:endParaRPr lang="en-US"/>
          </a:p>
        </p:txBody>
      </p:sp>
      <p:pic>
        <p:nvPicPr>
          <p:cNvPr id="7" name="Picture 6" descr="Logo&#10;&#10;Description automatically generated with medium confidence">
            <a:extLst>
              <a:ext uri="{FF2B5EF4-FFF2-40B4-BE49-F238E27FC236}">
                <a16:creationId xmlns:a16="http://schemas.microsoft.com/office/drawing/2014/main" id="{10B1BE47-1CA2-4FEA-EA68-808D696D07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Tree>
    <p:extLst>
      <p:ext uri="{BB962C8B-B14F-4D97-AF65-F5344CB8AC3E}">
        <p14:creationId xmlns:p14="http://schemas.microsoft.com/office/powerpoint/2010/main" val="8070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FA78424-EBEF-A3A7-C341-7FC211974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024"/>
            <a:ext cx="50399950" cy="28798404"/>
          </a:xfrm>
          <a:prstGeom prst="rect">
            <a:avLst/>
          </a:prstGeom>
        </p:spPr>
      </p:pic>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2144960" y="8553175"/>
            <a:ext cx="18433214" cy="9600679"/>
          </a:xfrm>
          <a:prstGeom prst="rect">
            <a:avLst/>
          </a:prstGeom>
        </p:spPr>
        <p:txBody>
          <a:bodyPr vert="horz" lIns="91440" tIns="45720" rIns="91440" bIns="45720" rtlCol="0" anchor="t">
            <a:noAutofit/>
          </a:bodyPr>
          <a:lstStyle>
            <a:lvl1pPr>
              <a:defRPr sz="22058"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5" name="Picture Placeholder 8">
            <a:extLst>
              <a:ext uri="{FF2B5EF4-FFF2-40B4-BE49-F238E27FC236}">
                <a16:creationId xmlns:a16="http://schemas.microsoft.com/office/drawing/2014/main" id="{80C7C12A-42BB-918A-4EDA-059063A00EDC}"/>
              </a:ext>
            </a:extLst>
          </p:cNvPr>
          <p:cNvSpPr>
            <a:spLocks noGrp="1"/>
          </p:cNvSpPr>
          <p:nvPr>
            <p:ph type="pic" sz="quarter" idx="10" hasCustomPrompt="1"/>
          </p:nvPr>
        </p:nvSpPr>
        <p:spPr>
          <a:xfrm>
            <a:off x="35030795" y="0"/>
            <a:ext cx="12590546" cy="10804882"/>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2292187" rtl="0" eaLnBrk="1" fontAlgn="auto" latinLnBrk="0" hangingPunct="1">
              <a:lnSpc>
                <a:spcPct val="100000"/>
              </a:lnSpc>
              <a:spcBef>
                <a:spcPts val="2508"/>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7" name="Rectangle 5">
            <a:extLst>
              <a:ext uri="{FF2B5EF4-FFF2-40B4-BE49-F238E27FC236}">
                <a16:creationId xmlns:a16="http://schemas.microsoft.com/office/drawing/2014/main" id="{A63A5A37-2DD3-8DB2-B5F5-DED340B7FDED}"/>
              </a:ext>
            </a:extLst>
          </p:cNvPr>
          <p:cNvSpPr/>
          <p:nvPr userDrawn="1"/>
        </p:nvSpPr>
        <p:spPr>
          <a:xfrm>
            <a:off x="43941343" y="3"/>
            <a:ext cx="1083125" cy="944704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utfit" pitchFamily="2" charset="0"/>
            </a:endParaRPr>
          </a:p>
        </p:txBody>
      </p:sp>
    </p:spTree>
    <p:extLst>
      <p:ext uri="{BB962C8B-B14F-4D97-AF65-F5344CB8AC3E}">
        <p14:creationId xmlns:p14="http://schemas.microsoft.com/office/powerpoint/2010/main" val="33012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1621"/>
            <a:ext cx="37414753"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22119" y="7200403"/>
            <a:ext cx="16618083" cy="20803980"/>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7147935" y="7018913"/>
            <a:ext cx="19165353" cy="11884841"/>
          </a:xfrm>
          <a:prstGeom prst="rect">
            <a:avLst/>
          </a:prstGeom>
        </p:spPr>
        <p:txBody>
          <a:bodyPr vert="horz" lIns="91440" tIns="45720" rIns="91440" bIns="45720" rtlCol="0" anchor="t">
            <a:noAutofit/>
          </a:bodyPr>
          <a:lstStyle>
            <a:lvl1pPr>
              <a:lnSpc>
                <a:spcPct val="100000"/>
              </a:lnSpc>
              <a:spcBef>
                <a:spcPts val="3009"/>
              </a:spcBef>
              <a:spcAft>
                <a:spcPts val="3009"/>
              </a:spcAft>
              <a:defRPr sz="18051"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pic>
        <p:nvPicPr>
          <p:cNvPr id="39" name="Picture 38" descr="Logo&#10;&#10;Description automatically generated">
            <a:extLst>
              <a:ext uri="{FF2B5EF4-FFF2-40B4-BE49-F238E27FC236}">
                <a16:creationId xmlns:a16="http://schemas.microsoft.com/office/drawing/2014/main" id="{F874A05C-1D8D-38FA-3879-352AA3063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40" name="object 3">
            <a:extLst>
              <a:ext uri="{FF2B5EF4-FFF2-40B4-BE49-F238E27FC236}">
                <a16:creationId xmlns:a16="http://schemas.microsoft.com/office/drawing/2014/main" id="{EE53FCE0-553F-884D-67FD-F3AAC22407C2}"/>
              </a:ext>
            </a:extLst>
          </p:cNvPr>
          <p:cNvSpPr/>
          <p:nvPr userDrawn="1"/>
        </p:nvSpPr>
        <p:spPr>
          <a:xfrm>
            <a:off x="37414754" y="3"/>
            <a:ext cx="843295"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10707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36665" y="-41651"/>
            <a:ext cx="50436615" cy="2888333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0768" y="1819290"/>
            <a:ext cx="22795025" cy="15240937"/>
          </a:xfrm>
          <a:prstGeom prst="rect">
            <a:avLst/>
          </a:prstGeom>
        </p:spPr>
      </p:pic>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8990907" y="43280"/>
            <a:ext cx="21409043" cy="28798404"/>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2144958" y="17342117"/>
            <a:ext cx="25943341" cy="5587400"/>
          </a:xfrm>
          <a:prstGeom prst="rect">
            <a:avLst/>
          </a:prstGeom>
        </p:spPr>
        <p:txBody>
          <a:bodyPr vert="horz" lIns="91440" tIns="45720" rIns="91440" bIns="45720" rtlCol="0" anchor="t">
            <a:noAutofit/>
          </a:bodyPr>
          <a:lstStyle>
            <a:lvl1pPr>
              <a:defRPr sz="18051" b="1" i="0">
                <a:solidFill>
                  <a:schemeClr val="bg1"/>
                </a:solidFill>
                <a:latin typeface="Outfit" pitchFamily="2" charset="0"/>
              </a:defRPr>
            </a:lvl1pPr>
          </a:lstStyle>
          <a:p>
            <a:r>
              <a:rPr lang="en-GB"/>
              <a:t>Cover Slide title maximum of 2 lines</a:t>
            </a:r>
            <a:endParaRPr lang="en-US"/>
          </a:p>
        </p:txBody>
      </p:sp>
    </p:spTree>
    <p:extLst>
      <p:ext uri="{BB962C8B-B14F-4D97-AF65-F5344CB8AC3E}">
        <p14:creationId xmlns:p14="http://schemas.microsoft.com/office/powerpoint/2010/main" val="3487153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3" y="3"/>
            <a:ext cx="682929" cy="28798807"/>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2150269" y="2634344"/>
            <a:ext cx="34320453" cy="2586495"/>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Title</a:t>
            </a:r>
            <a:endParaRPr lang="en-US"/>
          </a:p>
        </p:txBody>
      </p:sp>
      <p:pic>
        <p:nvPicPr>
          <p:cNvPr id="4" name="Picture 3" descr="Logo&#10;&#10;Description automatically generated with medium confidence">
            <a:extLst>
              <a:ext uri="{FF2B5EF4-FFF2-40B4-BE49-F238E27FC236}">
                <a16:creationId xmlns:a16="http://schemas.microsoft.com/office/drawing/2014/main" id="{04C23F71-F8FF-7C2B-0FE1-E228C8B3C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75364" y="566898"/>
            <a:ext cx="9055483" cy="6054568"/>
          </a:xfrm>
          <a:prstGeom prst="rect">
            <a:avLst/>
          </a:prstGeom>
        </p:spPr>
      </p:pic>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2340023" y="6649379"/>
            <a:ext cx="45390805" cy="20037010"/>
          </a:xfrm>
          <a:prstGeom prst="rect">
            <a:avLst/>
          </a:prstGeom>
        </p:spPr>
        <p:txBody>
          <a:bodyPr/>
          <a:lstStyle>
            <a:lvl1pPr>
              <a:defRPr sz="8020" b="0" i="0">
                <a:solidFill>
                  <a:srgbClr val="003C3B"/>
                </a:solidFill>
                <a:latin typeface="Outfit" pitchFamily="2" charset="0"/>
                <a:ea typeface="Inter" panose="02000503000000020004" pitchFamily="2" charset="0"/>
              </a:defRPr>
            </a:lvl1pPr>
            <a:lvl2pPr>
              <a:defRPr sz="7017" b="0" i="0">
                <a:solidFill>
                  <a:srgbClr val="003C3B"/>
                </a:solidFill>
                <a:latin typeface="Outfit" pitchFamily="2" charset="0"/>
                <a:ea typeface="Inter" panose="02000503000000020004" pitchFamily="2" charset="0"/>
              </a:defRPr>
            </a:lvl2pPr>
            <a:lvl3pPr>
              <a:defRPr sz="6019" b="0" i="0">
                <a:solidFill>
                  <a:srgbClr val="003C3B"/>
                </a:solidFill>
                <a:latin typeface="Outfit" pitchFamily="2" charset="0"/>
                <a:ea typeface="Inter" panose="02000503000000020004" pitchFamily="2" charset="0"/>
              </a:defRPr>
            </a:lvl3pPr>
            <a:lvl4pPr>
              <a:defRPr sz="5016" b="0" i="0">
                <a:solidFill>
                  <a:srgbClr val="003C3B"/>
                </a:solidFill>
                <a:latin typeface="Outfit" pitchFamily="2" charset="0"/>
                <a:ea typeface="Inter" panose="02000503000000020004" pitchFamily="2" charset="0"/>
              </a:defRPr>
            </a:lvl4pPr>
            <a:lvl5pPr>
              <a:defRPr sz="4514"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3" y="3"/>
            <a:ext cx="682929" cy="28798807"/>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2150269" y="2634344"/>
            <a:ext cx="34320453" cy="2586495"/>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75364" y="566898"/>
            <a:ext cx="9055483" cy="6054568"/>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3" y="1621"/>
            <a:ext cx="682929" cy="28798807"/>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2150269" y="2634344"/>
            <a:ext cx="34320453" cy="2586495"/>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75364" y="566898"/>
            <a:ext cx="9055483" cy="6054568"/>
          </a:xfrm>
          <a:prstGeom prst="rect">
            <a:avLst/>
          </a:prstGeom>
        </p:spPr>
      </p:pic>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30615589" y="7982063"/>
            <a:ext cx="19784361" cy="20825678"/>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29932662" y="7982060"/>
            <a:ext cx="682929" cy="2081674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24264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49717454" y="3"/>
            <a:ext cx="682929" cy="28798807"/>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2150266" y="2634344"/>
            <a:ext cx="38141044" cy="2586495"/>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Text only slide title maximum of 1 line</a:t>
            </a:r>
            <a:endParaRPr lang="en-US"/>
          </a:p>
        </p:txBody>
      </p:sp>
      <p:pic>
        <p:nvPicPr>
          <p:cNvPr id="2" name="Picture 1" descr="Logo&#10;&#10;Description automatically generated with medium confidence">
            <a:extLst>
              <a:ext uri="{FF2B5EF4-FFF2-40B4-BE49-F238E27FC236}">
                <a16:creationId xmlns:a16="http://schemas.microsoft.com/office/drawing/2014/main" id="{0D9F827A-E976-6ABC-1466-86F285CB7C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19929" y="22234544"/>
            <a:ext cx="9055483" cy="6054568"/>
          </a:xfrm>
          <a:prstGeom prst="rect">
            <a:avLst/>
          </a:prstGeom>
        </p:spPr>
      </p:pic>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2340023" y="6649385"/>
            <a:ext cx="45390805" cy="14256286"/>
          </a:xfrm>
          <a:prstGeom prst="rect">
            <a:avLst/>
          </a:prstGeom>
        </p:spPr>
        <p:txBody>
          <a:bodyPr/>
          <a:lstStyle>
            <a:lvl1pPr>
              <a:defRPr sz="8020" b="0" i="0">
                <a:solidFill>
                  <a:srgbClr val="003C3B"/>
                </a:solidFill>
                <a:latin typeface="Outfit" pitchFamily="2" charset="0"/>
                <a:ea typeface="Inter" panose="02000503000000020004" pitchFamily="2" charset="0"/>
              </a:defRPr>
            </a:lvl1pPr>
            <a:lvl2pPr>
              <a:defRPr sz="7017" b="0" i="0">
                <a:solidFill>
                  <a:srgbClr val="003C3B"/>
                </a:solidFill>
                <a:latin typeface="Outfit" pitchFamily="2" charset="0"/>
                <a:ea typeface="Inter" panose="02000503000000020004" pitchFamily="2" charset="0"/>
              </a:defRPr>
            </a:lvl2pPr>
            <a:lvl3pPr>
              <a:defRPr sz="6019" b="0" i="0">
                <a:solidFill>
                  <a:srgbClr val="003C3B"/>
                </a:solidFill>
                <a:latin typeface="Outfit" pitchFamily="2" charset="0"/>
                <a:ea typeface="Inter" panose="02000503000000020004" pitchFamily="2" charset="0"/>
              </a:defRPr>
            </a:lvl3pPr>
            <a:lvl4pPr>
              <a:defRPr sz="5016" b="0" i="0">
                <a:solidFill>
                  <a:srgbClr val="003C3B"/>
                </a:solidFill>
                <a:latin typeface="Outfit" pitchFamily="2" charset="0"/>
                <a:ea typeface="Inter" panose="02000503000000020004" pitchFamily="2" charset="0"/>
              </a:defRPr>
            </a:lvl4pPr>
            <a:lvl5pPr>
              <a:defRPr sz="4514"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331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49717454" y="3"/>
            <a:ext cx="682929" cy="28798807"/>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2340023" y="11990899"/>
            <a:ext cx="45390805" cy="14256286"/>
          </a:xfrm>
          <a:prstGeom prst="rect">
            <a:avLst/>
          </a:prstGeom>
        </p:spPr>
        <p:txBody>
          <a:bodyPr/>
          <a:lstStyle>
            <a:lvl1pPr>
              <a:defRPr sz="8020" b="0" i="0">
                <a:solidFill>
                  <a:srgbClr val="003C3B"/>
                </a:solidFill>
                <a:latin typeface="Outfit" pitchFamily="2" charset="0"/>
                <a:ea typeface="Inter" panose="02000503000000020004" pitchFamily="2" charset="0"/>
              </a:defRPr>
            </a:lvl1pPr>
            <a:lvl2pPr>
              <a:defRPr sz="7017" b="0" i="0">
                <a:solidFill>
                  <a:srgbClr val="003C3B"/>
                </a:solidFill>
                <a:latin typeface="Outfit" pitchFamily="2" charset="0"/>
                <a:ea typeface="Inter" panose="02000503000000020004" pitchFamily="2" charset="0"/>
              </a:defRPr>
            </a:lvl2pPr>
            <a:lvl3pPr>
              <a:defRPr sz="6019" b="0" i="0">
                <a:solidFill>
                  <a:srgbClr val="003C3B"/>
                </a:solidFill>
                <a:latin typeface="Outfit" pitchFamily="2" charset="0"/>
                <a:ea typeface="Inter" panose="02000503000000020004" pitchFamily="2" charset="0"/>
              </a:defRPr>
            </a:lvl3pPr>
            <a:lvl4pPr>
              <a:defRPr sz="5016" b="0" i="0">
                <a:solidFill>
                  <a:srgbClr val="003C3B"/>
                </a:solidFill>
                <a:latin typeface="Outfit" pitchFamily="2" charset="0"/>
                <a:ea typeface="Inter" panose="02000503000000020004" pitchFamily="2" charset="0"/>
              </a:defRPr>
            </a:lvl4pPr>
            <a:lvl5pPr>
              <a:defRPr sz="4514"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2150266" y="7274676"/>
            <a:ext cx="38141044" cy="2586495"/>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Text only slide title maximum of 1 line</a:t>
            </a:r>
            <a:endParaRPr lang="en-US"/>
          </a:p>
        </p:txBody>
      </p:sp>
      <p:pic>
        <p:nvPicPr>
          <p:cNvPr id="12" name="Picture 11" descr="Logo&#10;&#10;Description automatically generated with medium confidence">
            <a:extLst>
              <a:ext uri="{FF2B5EF4-FFF2-40B4-BE49-F238E27FC236}">
                <a16:creationId xmlns:a16="http://schemas.microsoft.com/office/drawing/2014/main" id="{624B7872-7768-8994-9EFC-A12171D04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28105113"/>
            <a:ext cx="50399950" cy="693736"/>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2350655" y="7137262"/>
            <a:ext cx="45390805" cy="15024997"/>
          </a:xfrm>
          <a:prstGeom prst="rect">
            <a:avLst/>
          </a:prstGeom>
        </p:spPr>
        <p:txBody>
          <a:bodyPr/>
          <a:lstStyle>
            <a:lvl1pPr>
              <a:defRPr sz="8020" b="0" i="0">
                <a:solidFill>
                  <a:srgbClr val="003C3B"/>
                </a:solidFill>
                <a:latin typeface="Outfit" pitchFamily="2" charset="0"/>
                <a:ea typeface="Inter" panose="02000503000000020004" pitchFamily="2" charset="0"/>
              </a:defRPr>
            </a:lvl1pPr>
            <a:lvl2pPr>
              <a:defRPr sz="8020" b="0" i="0">
                <a:solidFill>
                  <a:srgbClr val="003C3B"/>
                </a:solidFill>
                <a:latin typeface="Outfit" pitchFamily="2" charset="0"/>
                <a:ea typeface="Inter" panose="02000503000000020004" pitchFamily="2" charset="0"/>
              </a:defRPr>
            </a:lvl2pPr>
            <a:lvl3pPr>
              <a:defRPr sz="8020" b="0" i="0">
                <a:solidFill>
                  <a:srgbClr val="003C3B"/>
                </a:solidFill>
                <a:latin typeface="Outfit" pitchFamily="2" charset="0"/>
                <a:ea typeface="Inter" panose="02000503000000020004" pitchFamily="2" charset="0"/>
              </a:defRPr>
            </a:lvl3pPr>
            <a:lvl4pPr>
              <a:defRPr sz="8020" b="0" i="0">
                <a:solidFill>
                  <a:srgbClr val="003C3B"/>
                </a:solidFill>
                <a:latin typeface="Outfit" pitchFamily="2" charset="0"/>
                <a:ea typeface="Inter" panose="02000503000000020004" pitchFamily="2" charset="0"/>
              </a:defRPr>
            </a:lvl4pPr>
            <a:lvl5pPr>
              <a:defRPr sz="8020"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2150266" y="2634344"/>
            <a:ext cx="38141044" cy="2586495"/>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Text only slide title maximum of 1 line</a:t>
            </a:r>
            <a:endParaRPr lang="en-US"/>
          </a:p>
        </p:txBody>
      </p:sp>
      <p:pic>
        <p:nvPicPr>
          <p:cNvPr id="8" name="Picture 7" descr="Logo&#10;&#10;Description automatically generated with medium confidence">
            <a:extLst>
              <a:ext uri="{FF2B5EF4-FFF2-40B4-BE49-F238E27FC236}">
                <a16:creationId xmlns:a16="http://schemas.microsoft.com/office/drawing/2014/main" id="{E9C1154D-36D6-A953-38F2-59B9E13E96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19929" y="22234544"/>
            <a:ext cx="9055483" cy="6054568"/>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28805884" y="3"/>
            <a:ext cx="682929" cy="28798807"/>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2341288" y="14347665"/>
            <a:ext cx="24195889" cy="11899523"/>
          </a:xfrm>
          <a:prstGeom prst="rect">
            <a:avLst/>
          </a:prstGeom>
        </p:spPr>
        <p:txBody>
          <a:bodyPr/>
          <a:lstStyle>
            <a:lvl1pPr>
              <a:defRPr sz="8020" b="0" i="0">
                <a:solidFill>
                  <a:srgbClr val="003C3B"/>
                </a:solidFill>
                <a:latin typeface="Outfit" pitchFamily="2" charset="0"/>
                <a:ea typeface="Inter" panose="02000503000000020004" pitchFamily="2" charset="0"/>
              </a:defRPr>
            </a:lvl1pPr>
            <a:lvl2pPr>
              <a:defRPr sz="7017" b="0" i="0">
                <a:solidFill>
                  <a:srgbClr val="003C3B"/>
                </a:solidFill>
                <a:latin typeface="Outfit" pitchFamily="2" charset="0"/>
                <a:ea typeface="Inter" panose="02000503000000020004" pitchFamily="2" charset="0"/>
              </a:defRPr>
            </a:lvl2pPr>
            <a:lvl3pPr>
              <a:defRPr sz="6019" b="0" i="0">
                <a:solidFill>
                  <a:srgbClr val="003C3B"/>
                </a:solidFill>
                <a:latin typeface="Outfit" pitchFamily="2" charset="0"/>
                <a:ea typeface="Inter" panose="02000503000000020004" pitchFamily="2" charset="0"/>
              </a:defRPr>
            </a:lvl3pPr>
            <a:lvl4pPr>
              <a:defRPr sz="5016" b="0" i="0">
                <a:solidFill>
                  <a:srgbClr val="003C3B"/>
                </a:solidFill>
                <a:latin typeface="Outfit" pitchFamily="2" charset="0"/>
                <a:ea typeface="Inter" panose="02000503000000020004" pitchFamily="2" charset="0"/>
              </a:defRPr>
            </a:lvl4pPr>
            <a:lvl5pPr>
              <a:defRPr sz="4514"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2150260" y="7286723"/>
            <a:ext cx="22285597" cy="5172979"/>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29476497" y="7313"/>
            <a:ext cx="20923453" cy="2880042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20901205" y="3"/>
            <a:ext cx="682929" cy="28798807"/>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23976795" y="9547930"/>
            <a:ext cx="24195889" cy="11899523"/>
          </a:xfrm>
          <a:prstGeom prst="rect">
            <a:avLst/>
          </a:prstGeom>
        </p:spPr>
        <p:txBody>
          <a:bodyPr/>
          <a:lstStyle>
            <a:lvl1pPr>
              <a:defRPr sz="8020" b="0" i="0">
                <a:solidFill>
                  <a:srgbClr val="003C3B"/>
                </a:solidFill>
                <a:latin typeface="Outfit" pitchFamily="2" charset="0"/>
                <a:ea typeface="Inter" panose="02000503000000020004" pitchFamily="2" charset="0"/>
              </a:defRPr>
            </a:lvl1pPr>
            <a:lvl2pPr>
              <a:defRPr sz="7017" b="0" i="0">
                <a:solidFill>
                  <a:srgbClr val="003C3B"/>
                </a:solidFill>
                <a:latin typeface="Outfit" pitchFamily="2" charset="0"/>
                <a:ea typeface="Inter" panose="02000503000000020004" pitchFamily="2" charset="0"/>
              </a:defRPr>
            </a:lvl2pPr>
            <a:lvl3pPr>
              <a:defRPr sz="6019" b="0" i="0">
                <a:solidFill>
                  <a:srgbClr val="003C3B"/>
                </a:solidFill>
                <a:latin typeface="Outfit" pitchFamily="2" charset="0"/>
                <a:ea typeface="Inter" panose="02000503000000020004" pitchFamily="2" charset="0"/>
              </a:defRPr>
            </a:lvl3pPr>
            <a:lvl4pPr>
              <a:defRPr sz="5016" b="0" i="0">
                <a:solidFill>
                  <a:srgbClr val="003C3B"/>
                </a:solidFill>
                <a:latin typeface="Outfit" pitchFamily="2" charset="0"/>
                <a:ea typeface="Inter" panose="02000503000000020004" pitchFamily="2" charset="0"/>
              </a:defRPr>
            </a:lvl4pPr>
            <a:lvl5pPr>
              <a:defRPr sz="4514"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23976792" y="2359652"/>
            <a:ext cx="23349987" cy="5172979"/>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Text &amp; image slide title maximum of 2 lines</a:t>
            </a:r>
            <a:endParaRPr lang="en-US"/>
          </a:p>
        </p:txBody>
      </p:sp>
      <p:pic>
        <p:nvPicPr>
          <p:cNvPr id="72" name="Picture 71" descr="Logo&#10;&#10;Description automatically generated with medium confidence">
            <a:extLst>
              <a:ext uri="{FF2B5EF4-FFF2-40B4-BE49-F238E27FC236}">
                <a16:creationId xmlns:a16="http://schemas.microsoft.com/office/drawing/2014/main" id="{A7E1376B-7710-0DD8-EA1F-07505FDD1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22131" y="22234544"/>
            <a:ext cx="9055483" cy="6054568"/>
          </a:xfrm>
          <a:prstGeom prst="rect">
            <a:avLst/>
          </a:prstGeom>
        </p:spPr>
      </p:pic>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12033"/>
            <a:ext cx="20923453" cy="2880042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12033"/>
            <a:ext cx="50399950" cy="2880042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49717024" y="3"/>
            <a:ext cx="682929" cy="28798807"/>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2413666" y="6898294"/>
            <a:ext cx="12051668" cy="11212238"/>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18306958" y="6898294"/>
            <a:ext cx="12051668" cy="11212238"/>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34086888" y="6898294"/>
            <a:ext cx="12051668" cy="11212238"/>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433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pic>
        <p:nvPicPr>
          <p:cNvPr id="22" name="Picture 21" descr="Icon&#10;&#10;Description automatically generated">
            <a:extLst>
              <a:ext uri="{FF2B5EF4-FFF2-40B4-BE49-F238E27FC236}">
                <a16:creationId xmlns:a16="http://schemas.microsoft.com/office/drawing/2014/main" id="{CC92E8A1-37D3-2FC9-50B2-B212428499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463620" y="1016"/>
            <a:ext cx="23936333" cy="2879840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49717024" y="3"/>
            <a:ext cx="682929" cy="28798807"/>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984483" y="7468871"/>
            <a:ext cx="15290757" cy="2075783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16877774" y="7468871"/>
            <a:ext cx="15290757" cy="2075783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32657704" y="7468871"/>
            <a:ext cx="15290757" cy="2075783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81135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49717024" y="3"/>
            <a:ext cx="682929" cy="28798807"/>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2150260" y="7286723"/>
            <a:ext cx="22285597" cy="5172979"/>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705343" y="16233974"/>
            <a:ext cx="15290757" cy="1199273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16598634" y="16233974"/>
            <a:ext cx="15290757" cy="1199273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32378564" y="16233974"/>
            <a:ext cx="15290757" cy="1199273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2520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2341288" y="14347665"/>
            <a:ext cx="24195889" cy="11899523"/>
          </a:xfrm>
          <a:prstGeom prst="rect">
            <a:avLst/>
          </a:prstGeom>
        </p:spPr>
        <p:txBody>
          <a:bodyPr/>
          <a:lstStyle>
            <a:lvl1pPr>
              <a:defRPr sz="8020" b="0" i="0">
                <a:solidFill>
                  <a:srgbClr val="003C3B"/>
                </a:solidFill>
                <a:latin typeface="Outfit" pitchFamily="2" charset="0"/>
                <a:ea typeface="Inter" panose="02000503000000020004" pitchFamily="2" charset="0"/>
              </a:defRPr>
            </a:lvl1pPr>
            <a:lvl2pPr>
              <a:defRPr sz="7017" b="0" i="0">
                <a:solidFill>
                  <a:srgbClr val="003C3B"/>
                </a:solidFill>
                <a:latin typeface="Outfit" pitchFamily="2" charset="0"/>
                <a:ea typeface="Inter" panose="02000503000000020004" pitchFamily="2" charset="0"/>
              </a:defRPr>
            </a:lvl2pPr>
            <a:lvl3pPr>
              <a:defRPr sz="6019" b="0" i="0">
                <a:solidFill>
                  <a:srgbClr val="003C3B"/>
                </a:solidFill>
                <a:latin typeface="Outfit" pitchFamily="2" charset="0"/>
                <a:ea typeface="Inter" panose="02000503000000020004" pitchFamily="2" charset="0"/>
              </a:defRPr>
            </a:lvl3pPr>
            <a:lvl4pPr>
              <a:defRPr sz="5016" b="0" i="0">
                <a:solidFill>
                  <a:srgbClr val="003C3B"/>
                </a:solidFill>
                <a:latin typeface="Outfit" pitchFamily="2" charset="0"/>
                <a:ea typeface="Inter" panose="02000503000000020004" pitchFamily="2" charset="0"/>
              </a:defRPr>
            </a:lvl4pPr>
            <a:lvl5pPr>
              <a:defRPr sz="4514"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2150260" y="7286723"/>
            <a:ext cx="22285597" cy="5172979"/>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71280F10-9A00-38FC-CBBE-9B2D4CB64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67" y="573727"/>
            <a:ext cx="15742747" cy="10525725"/>
          </a:xfrm>
          <a:prstGeom prst="rect">
            <a:avLst/>
          </a:prstGeom>
        </p:spPr>
      </p:pic>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2150260" y="23385629"/>
            <a:ext cx="22285597" cy="2750635"/>
          </a:xfrm>
          <a:prstGeom prst="rect">
            <a:avLst/>
          </a:prstGeom>
        </p:spPr>
        <p:txBody>
          <a:bodyPr vert="horz" lIns="91440" tIns="45720" rIns="91440" bIns="45720" rtlCol="0" anchor="t">
            <a:noAutofit/>
          </a:bodyPr>
          <a:lstStyle>
            <a:lvl1pPr>
              <a:defRPr sz="16546" b="0" i="0">
                <a:solidFill>
                  <a:srgbClr val="003C3B"/>
                </a:solidFill>
                <a:latin typeface="Outfit" pitchFamily="2" charset="0"/>
              </a:defRPr>
            </a:lvl1pPr>
          </a:lstStyle>
          <a:p>
            <a:r>
              <a:rPr lang="en-GB"/>
              <a:t>Thank you.</a:t>
            </a:r>
            <a:endParaRPr lang="en-US"/>
          </a:p>
        </p:txBody>
      </p:sp>
    </p:spTree>
    <p:extLst>
      <p:ext uri="{BB962C8B-B14F-4D97-AF65-F5344CB8AC3E}">
        <p14:creationId xmlns:p14="http://schemas.microsoft.com/office/powerpoint/2010/main" val="189474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3"/>
            <a:ext cx="50399950" cy="28798807"/>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2150260" y="23385629"/>
            <a:ext cx="22285597" cy="2750635"/>
          </a:xfrm>
          <a:prstGeom prst="rect">
            <a:avLst/>
          </a:prstGeom>
        </p:spPr>
        <p:txBody>
          <a:bodyPr vert="horz" lIns="91440" tIns="45720" rIns="91440" bIns="45720" rtlCol="0" anchor="t">
            <a:noAutofit/>
          </a:bodyPr>
          <a:lstStyle>
            <a:lvl1pPr>
              <a:defRPr sz="16546"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64" y="573727"/>
            <a:ext cx="15742742" cy="10525725"/>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3"/>
            <a:ext cx="50399950" cy="28798807"/>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2150260" y="23385629"/>
            <a:ext cx="22285597" cy="2750635"/>
          </a:xfrm>
          <a:prstGeom prst="rect">
            <a:avLst/>
          </a:prstGeom>
        </p:spPr>
        <p:txBody>
          <a:bodyPr vert="horz" lIns="91440" tIns="45720" rIns="91440" bIns="45720" rtlCol="0" anchor="t">
            <a:noAutofit/>
          </a:bodyPr>
          <a:lstStyle>
            <a:lvl1pPr>
              <a:defRPr sz="16546"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64" y="573727"/>
            <a:ext cx="15742742" cy="10525725"/>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pic>
        <p:nvPicPr>
          <p:cNvPr id="16" name="Google Shape;16;p3"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17" name="Google Shape;17;p3"/>
          <p:cNvSpPr txBox="1">
            <a:spLocks noGrp="1"/>
          </p:cNvSpPr>
          <p:nvPr>
            <p:ph type="title"/>
          </p:nvPr>
        </p:nvSpPr>
        <p:spPr>
          <a:xfrm>
            <a:off x="2835004" y="2560040"/>
            <a:ext cx="41881833" cy="61156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2835004" y="8995692"/>
            <a:ext cx="41881833" cy="15324669"/>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19" name="Google Shape;19;p3"/>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3"/>
          <p:cNvSpPr/>
          <p:nvPr/>
        </p:nvSpPr>
        <p:spPr>
          <a:xfrm>
            <a:off x="0" y="4"/>
            <a:ext cx="25199975" cy="331730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268" b="1" i="0" u="none" strike="noStrike" cap="none">
                <a:latin typeface="Calibri"/>
                <a:ea typeface="Calibri"/>
                <a:cs typeface="Calibri"/>
                <a:sym typeface="Calibri"/>
              </a:rPr>
              <a:t>7.04		4.33		11.28	</a:t>
            </a:r>
            <a:endParaRPr/>
          </a:p>
          <a:p>
            <a:pPr marL="0" marR="0" lvl="0" indent="0" algn="l" rtl="0">
              <a:spcBef>
                <a:spcPts val="0"/>
              </a:spcBef>
              <a:spcAft>
                <a:spcPts val="0"/>
              </a:spcAft>
              <a:buNone/>
            </a:pPr>
            <a:r>
              <a:rPr lang="en-US" sz="8268" b="1" i="0" u="none" strike="noStrike">
                <a:latin typeface="Calibri"/>
                <a:ea typeface="Calibri"/>
                <a:cs typeface="Calibri"/>
                <a:sym typeface="Calibri"/>
              </a:rPr>
              <a:t>61.50	20.29	182.26	</a:t>
            </a:r>
            <a:endParaRPr/>
          </a:p>
          <a:p>
            <a:pPr marL="0" marR="0" lvl="0" indent="0" algn="l" rtl="0">
              <a:spcBef>
                <a:spcPts val="0"/>
              </a:spcBef>
              <a:spcAft>
                <a:spcPts val="0"/>
              </a:spcAft>
              <a:buNone/>
            </a:pPr>
            <a:r>
              <a:rPr lang="en-US" sz="8268" b="1" i="0" u="none" strike="noStrike">
                <a:latin typeface="Calibri"/>
                <a:ea typeface="Calibri"/>
                <a:cs typeface="Calibri"/>
                <a:sym typeface="Calibri"/>
              </a:rPr>
              <a:t>35.08	10.79	82.76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16.85	6.84		40.86	</a:t>
            </a:r>
            <a:endParaRPr/>
          </a:p>
          <a:p>
            <a:pPr marL="0" marR="0" lvl="0" indent="0" algn="l" rtl="0">
              <a:spcBef>
                <a:spcPts val="0"/>
              </a:spcBef>
              <a:spcAft>
                <a:spcPts val="0"/>
              </a:spcAft>
              <a:buNone/>
            </a:pPr>
            <a:r>
              <a:rPr lang="en-US" sz="8268" b="1" i="0" u="none" strike="noStrike">
                <a:latin typeface="Calibri"/>
                <a:ea typeface="Calibri"/>
                <a:cs typeface="Calibri"/>
                <a:sym typeface="Calibri"/>
              </a:rPr>
              <a:t>9.82		4.49		24.97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10.60	3.21		36.74	</a:t>
            </a:r>
            <a:endParaRPr/>
          </a:p>
          <a:p>
            <a:pPr marL="0" marR="0" lvl="0" indent="0" algn="l" rtl="0">
              <a:spcBef>
                <a:spcPts val="0"/>
              </a:spcBef>
              <a:spcAft>
                <a:spcPts val="0"/>
              </a:spcAft>
              <a:buNone/>
            </a:pPr>
            <a:r>
              <a:rPr lang="en-US" sz="8268" b="1" i="0" u="none" strike="noStrike">
                <a:latin typeface="Calibri"/>
                <a:ea typeface="Calibri"/>
                <a:cs typeface="Calibri"/>
                <a:sym typeface="Calibri"/>
              </a:rPr>
              <a:t>39.17	14.72	142.45	</a:t>
            </a:r>
            <a:endParaRPr/>
          </a:p>
          <a:p>
            <a:pPr marL="0" marR="0" lvl="0" indent="0" algn="l" rtl="0">
              <a:spcBef>
                <a:spcPts val="0"/>
              </a:spcBef>
              <a:spcAft>
                <a:spcPts val="0"/>
              </a:spcAft>
              <a:buNone/>
            </a:pPr>
            <a:r>
              <a:rPr lang="en-US" sz="8268" b="1" i="0" u="none" strike="noStrike">
                <a:latin typeface="Calibri"/>
                <a:ea typeface="Calibri"/>
                <a:cs typeface="Calibri"/>
                <a:sym typeface="Calibri"/>
              </a:rPr>
              <a:t>43.13	17.83	104.93	</a:t>
            </a:r>
            <a:endParaRPr/>
          </a:p>
          <a:p>
            <a:pPr marL="0" marR="0" lvl="0" indent="0" algn="l" rtl="0">
              <a:spcBef>
                <a:spcPts val="0"/>
              </a:spcBef>
              <a:spcAft>
                <a:spcPts val="0"/>
              </a:spcAft>
              <a:buNone/>
            </a:pPr>
            <a:r>
              <a:rPr lang="en-US" sz="8268" b="1" i="0" u="none" strike="noStrike">
                <a:latin typeface="Calibri"/>
                <a:ea typeface="Calibri"/>
                <a:cs typeface="Calibri"/>
                <a:sym typeface="Calibri"/>
              </a:rPr>
              <a:t>7.05		4.34		11.32	</a:t>
            </a:r>
            <a:endParaRPr/>
          </a:p>
          <a:p>
            <a:pPr marL="0" marR="0" lvl="0" indent="0" algn="l" rtl="0">
              <a:spcBef>
                <a:spcPts val="0"/>
              </a:spcBef>
              <a:spcAft>
                <a:spcPts val="0"/>
              </a:spcAft>
              <a:buNone/>
            </a:pPr>
            <a:r>
              <a:rPr lang="en-US" sz="8268" b="1" i="0" u="none" strike="noStrike">
                <a:latin typeface="Calibri"/>
                <a:ea typeface="Calibri"/>
                <a:cs typeface="Calibri"/>
                <a:sym typeface="Calibri"/>
              </a:rPr>
              <a:t>60.74	20.61	160.49	</a:t>
            </a:r>
            <a:endParaRPr/>
          </a:p>
          <a:p>
            <a:pPr marL="0" marR="0" lvl="0" indent="0" algn="l" rtl="0">
              <a:spcBef>
                <a:spcPts val="0"/>
              </a:spcBef>
              <a:spcAft>
                <a:spcPts val="0"/>
              </a:spcAft>
              <a:buNone/>
            </a:pPr>
            <a:r>
              <a:rPr lang="en-US" sz="8268" b="1" i="0" u="none" strike="noStrike">
                <a:latin typeface="Calibri"/>
                <a:ea typeface="Calibri"/>
                <a:cs typeface="Calibri"/>
                <a:sym typeface="Calibri"/>
              </a:rPr>
              <a:t>36.53	10.12	87.93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17.04	6.87		40.95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10.66	4.95		27.13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10.46	3.17		36.21	</a:t>
            </a:r>
            <a:endParaRPr/>
          </a:p>
          <a:p>
            <a:pPr marL="0" marR="0" lvl="0" indent="0" algn="l" rtl="0">
              <a:spcBef>
                <a:spcPts val="0"/>
              </a:spcBef>
              <a:spcAft>
                <a:spcPts val="0"/>
              </a:spcAft>
              <a:buNone/>
            </a:pPr>
            <a:r>
              <a:rPr lang="en-US" sz="8268" b="1" i="0" u="none" strike="noStrike">
                <a:latin typeface="Calibri"/>
                <a:ea typeface="Calibri"/>
                <a:cs typeface="Calibri"/>
                <a:sym typeface="Calibri"/>
              </a:rPr>
              <a:t>39.78	15.11	150.40	</a:t>
            </a:r>
            <a:endParaRPr/>
          </a:p>
          <a:p>
            <a:pPr marL="0" marR="0" lvl="0" indent="0" algn="l" rtl="0">
              <a:spcBef>
                <a:spcPts val="0"/>
              </a:spcBef>
              <a:spcAft>
                <a:spcPts val="0"/>
              </a:spcAft>
              <a:buNone/>
            </a:pPr>
            <a:r>
              <a:rPr lang="en-US" sz="8268" b="1" i="0" u="none" strike="noStrike">
                <a:latin typeface="Calibri"/>
                <a:ea typeface="Calibri"/>
                <a:cs typeface="Calibri"/>
                <a:sym typeface="Calibri"/>
              </a:rPr>
              <a:t>44.45	18.15	110.12	</a:t>
            </a:r>
            <a:endParaRPr/>
          </a:p>
          <a:p>
            <a:pPr marL="0" marR="0" lvl="0" indent="0" algn="l" rtl="0">
              <a:spcBef>
                <a:spcPts val="0"/>
              </a:spcBef>
              <a:spcAft>
                <a:spcPts val="0"/>
              </a:spcAft>
              <a:buNone/>
            </a:pPr>
            <a:r>
              <a:rPr lang="en-US" sz="8268" b="1" i="0" u="none" strike="noStrike">
                <a:latin typeface="Calibri"/>
                <a:ea typeface="Calibri"/>
                <a:cs typeface="Calibri"/>
                <a:sym typeface="Calibri"/>
              </a:rPr>
              <a:t>7.11		4.38		11.35	</a:t>
            </a:r>
            <a:endParaRPr/>
          </a:p>
          <a:p>
            <a:pPr marL="0" marR="0" lvl="0" indent="0" algn="l" rtl="0">
              <a:spcBef>
                <a:spcPts val="0"/>
              </a:spcBef>
              <a:spcAft>
                <a:spcPts val="0"/>
              </a:spcAft>
              <a:buNone/>
            </a:pPr>
            <a:r>
              <a:rPr lang="en-US" sz="8268" b="1" i="0" u="none" strike="noStrike">
                <a:latin typeface="Calibri"/>
                <a:ea typeface="Calibri"/>
                <a:cs typeface="Calibri"/>
                <a:sym typeface="Calibri"/>
              </a:rPr>
              <a:t>64.64	21.31	174.59	</a:t>
            </a:r>
            <a:endParaRPr/>
          </a:p>
          <a:p>
            <a:pPr marL="0" marR="0" lvl="0" indent="0" algn="l" rtl="0">
              <a:spcBef>
                <a:spcPts val="0"/>
              </a:spcBef>
              <a:spcAft>
                <a:spcPts val="0"/>
              </a:spcAft>
              <a:buNone/>
            </a:pPr>
            <a:r>
              <a:rPr lang="en-US" sz="8268" b="1" i="0" u="none" strike="noStrike">
                <a:latin typeface="Calibri"/>
                <a:ea typeface="Calibri"/>
                <a:cs typeface="Calibri"/>
                <a:sym typeface="Calibri"/>
              </a:rPr>
              <a:t>39.77	9.81		93.01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17.81	7.35		41.62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10.69	5.14		27.50	</a:t>
            </a:r>
            <a:endParaRPr/>
          </a:p>
          <a:p>
            <a:pPr marL="0" marR="0" lvl="0" indent="0" algn="l" rtl="0">
              <a:spcBef>
                <a:spcPts val="0"/>
              </a:spcBef>
              <a:spcAft>
                <a:spcPts val="0"/>
              </a:spcAft>
              <a:buNone/>
            </a:pPr>
            <a:r>
              <a:rPr lang="en-US" sz="8268" b="1" i="0" u="none" strike="noStrike">
                <a:latin typeface="Calibri"/>
                <a:ea typeface="Calibri"/>
                <a:cs typeface="Calibri"/>
                <a:sym typeface="Calibri"/>
              </a:rPr>
              <a:t>10.33	3.09		36.74	</a:t>
            </a:r>
            <a:endParaRPr/>
          </a:p>
          <a:p>
            <a:pPr marL="0" marR="0" lvl="0" indent="0" algn="l" rtl="0">
              <a:spcBef>
                <a:spcPts val="0"/>
              </a:spcBef>
              <a:spcAft>
                <a:spcPts val="0"/>
              </a:spcAft>
              <a:buNone/>
            </a:pPr>
            <a:r>
              <a:rPr lang="en-US" sz="8268" b="1" i="0" u="none" strike="noStrike">
                <a:latin typeface="Calibri"/>
                <a:ea typeface="Calibri"/>
                <a:cs typeface="Calibri"/>
                <a:sym typeface="Calibri"/>
              </a:rPr>
              <a:t>35.89	14.40	106.39	</a:t>
            </a:r>
            <a:endParaRPr/>
          </a:p>
          <a:p>
            <a:pPr marL="0" marR="0" lvl="0" indent="0" algn="l" rtl="0">
              <a:spcBef>
                <a:spcPts val="0"/>
              </a:spcBef>
              <a:spcAft>
                <a:spcPts val="0"/>
              </a:spcAft>
              <a:buNone/>
            </a:pPr>
            <a:r>
              <a:rPr lang="en-US" sz="8268" b="1" i="0" u="none" strike="noStrike">
                <a:latin typeface="Calibri"/>
                <a:ea typeface="Calibri"/>
                <a:cs typeface="Calibri"/>
                <a:sym typeface="Calibri"/>
              </a:rPr>
              <a:t>40.91	17.25	95.52	</a:t>
            </a:r>
            <a:endParaRPr/>
          </a:p>
          <a:p>
            <a:pPr marL="0" marR="0" lvl="0" indent="0" algn="l" rtl="0">
              <a:spcBef>
                <a:spcPts val="0"/>
              </a:spcBef>
              <a:spcAft>
                <a:spcPts val="0"/>
              </a:spcAft>
              <a:buNone/>
            </a:pPr>
            <a:r>
              <a:rPr lang="en-US" sz="8268" b="1" i="0" u="none" strike="noStrike">
                <a:latin typeface="Calibri"/>
                <a:ea typeface="Calibri"/>
                <a:cs typeface="Calibri"/>
                <a:sym typeface="Calibri"/>
              </a:rPr>
              <a:t>7.25		4.45		11.48	</a:t>
            </a:r>
            <a:endParaRPr/>
          </a:p>
          <a:p>
            <a:pPr marL="0" marR="0" lvl="0" indent="0" algn="l" rtl="0">
              <a:spcBef>
                <a:spcPts val="0"/>
              </a:spcBef>
              <a:spcAft>
                <a:spcPts val="0"/>
              </a:spcAft>
              <a:buNone/>
            </a:pPr>
            <a:r>
              <a:rPr lang="en-US" sz="8268" b="1" i="0" u="none" strike="noStrike">
                <a:latin typeface="Calibri"/>
                <a:ea typeface="Calibri"/>
                <a:cs typeface="Calibri"/>
                <a:sym typeface="Calibri"/>
              </a:rPr>
              <a:t>59.35	21.35	158.59	</a:t>
            </a:r>
            <a:endParaRPr/>
          </a:p>
        </p:txBody>
      </p:sp>
      <p:pic>
        <p:nvPicPr>
          <p:cNvPr id="23" name="Google Shape;23;p3"/>
          <p:cNvPicPr preferRelativeResize="0"/>
          <p:nvPr/>
        </p:nvPicPr>
        <p:blipFill rotWithShape="1">
          <a:blip r:embed="rId3">
            <a:alphaModFix/>
          </a:blip>
          <a:srcRect/>
          <a:stretch/>
        </p:blipFill>
        <p:spPr>
          <a:xfrm>
            <a:off x="38867764" y="1122737"/>
            <a:ext cx="10336252" cy="3011165"/>
          </a:xfrm>
          <a:prstGeom prst="rect">
            <a:avLst/>
          </a:prstGeom>
          <a:noFill/>
          <a:ln>
            <a:noFill/>
          </a:ln>
        </p:spPr>
      </p:pic>
    </p:spTree>
    <p:extLst>
      <p:ext uri="{BB962C8B-B14F-4D97-AF65-F5344CB8AC3E}">
        <p14:creationId xmlns:p14="http://schemas.microsoft.com/office/powerpoint/2010/main" val="458697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descr="Celestia-R1---OverlayTitleHD.png"/>
          <p:cNvPicPr preferRelativeResize="0"/>
          <p:nvPr/>
        </p:nvPicPr>
        <p:blipFill rotWithShape="1">
          <a:blip r:embed="rId3">
            <a:alphaModFix/>
          </a:blip>
          <a:srcRect/>
          <a:stretch/>
        </p:blipFill>
        <p:spPr>
          <a:xfrm>
            <a:off x="2" y="0"/>
            <a:ext cx="50386825" cy="28792925"/>
          </a:xfrm>
          <a:prstGeom prst="rect">
            <a:avLst/>
          </a:prstGeom>
          <a:noFill/>
          <a:ln>
            <a:noFill/>
          </a:ln>
        </p:spPr>
      </p:pic>
      <p:sp>
        <p:nvSpPr>
          <p:cNvPr id="26" name="Google Shape;26;p4"/>
          <p:cNvSpPr txBox="1">
            <a:spLocks noGrp="1"/>
          </p:cNvSpPr>
          <p:nvPr>
            <p:ph type="ctrTitle"/>
          </p:nvPr>
        </p:nvSpPr>
        <p:spPr>
          <a:xfrm>
            <a:off x="16379979" y="8249012"/>
            <a:ext cx="29754350" cy="10169028"/>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19843"/>
              <a:buFont typeface="Calibri"/>
              <a:buNone/>
              <a:defRPr sz="19843"/>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6379979" y="18418046"/>
            <a:ext cx="29754350" cy="5902311"/>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SzPts val="7441"/>
              <a:buNone/>
              <a:defRPr sz="7441" cap="none">
                <a:solidFill>
                  <a:schemeClr val="lt1"/>
                </a:solidFill>
              </a:defRPr>
            </a:lvl1pPr>
            <a:lvl2pPr lvl="1" algn="ctr">
              <a:spcBef>
                <a:spcPts val="4134"/>
              </a:spcBef>
              <a:spcAft>
                <a:spcPts val="0"/>
              </a:spcAft>
              <a:buSzPts val="6614"/>
              <a:buNone/>
              <a:defRPr>
                <a:solidFill>
                  <a:schemeClr val="lt1"/>
                </a:solidFill>
              </a:defRPr>
            </a:lvl2pPr>
            <a:lvl3pPr lvl="2" algn="ctr">
              <a:spcBef>
                <a:spcPts val="4134"/>
              </a:spcBef>
              <a:spcAft>
                <a:spcPts val="0"/>
              </a:spcAft>
              <a:buSzPts val="5787"/>
              <a:buNone/>
              <a:defRPr>
                <a:solidFill>
                  <a:schemeClr val="lt1"/>
                </a:solidFill>
              </a:defRPr>
            </a:lvl3pPr>
            <a:lvl4pPr lvl="3" algn="ctr">
              <a:spcBef>
                <a:spcPts val="4134"/>
              </a:spcBef>
              <a:spcAft>
                <a:spcPts val="0"/>
              </a:spcAft>
              <a:buSzPts val="4961"/>
              <a:buNone/>
              <a:defRPr>
                <a:solidFill>
                  <a:schemeClr val="lt1"/>
                </a:solidFill>
              </a:defRPr>
            </a:lvl4pPr>
            <a:lvl5pPr lvl="4" algn="ctr">
              <a:spcBef>
                <a:spcPts val="4134"/>
              </a:spcBef>
              <a:spcAft>
                <a:spcPts val="0"/>
              </a:spcAft>
              <a:buSzPts val="4961"/>
              <a:buNone/>
              <a:defRPr>
                <a:solidFill>
                  <a:schemeClr val="lt1"/>
                </a:solidFill>
              </a:defRPr>
            </a:lvl5pPr>
            <a:lvl6pPr lvl="5" algn="ctr">
              <a:spcBef>
                <a:spcPts val="4134"/>
              </a:spcBef>
              <a:spcAft>
                <a:spcPts val="0"/>
              </a:spcAft>
              <a:buSzPts val="4961"/>
              <a:buNone/>
              <a:defRPr>
                <a:solidFill>
                  <a:schemeClr val="lt1"/>
                </a:solidFill>
              </a:defRPr>
            </a:lvl6pPr>
            <a:lvl7pPr lvl="6" algn="ctr">
              <a:spcBef>
                <a:spcPts val="4134"/>
              </a:spcBef>
              <a:spcAft>
                <a:spcPts val="0"/>
              </a:spcAft>
              <a:buSzPts val="4961"/>
              <a:buNone/>
              <a:defRPr>
                <a:solidFill>
                  <a:schemeClr val="lt1"/>
                </a:solidFill>
              </a:defRPr>
            </a:lvl7pPr>
            <a:lvl8pPr lvl="7" algn="ctr">
              <a:spcBef>
                <a:spcPts val="4134"/>
              </a:spcBef>
              <a:spcAft>
                <a:spcPts val="0"/>
              </a:spcAft>
              <a:buSzPts val="4961"/>
              <a:buNone/>
              <a:defRPr>
                <a:solidFill>
                  <a:schemeClr val="lt1"/>
                </a:solidFill>
              </a:defRPr>
            </a:lvl8pPr>
            <a:lvl9pPr lvl="8" algn="ctr">
              <a:spcBef>
                <a:spcPts val="4134"/>
              </a:spcBef>
              <a:spcAft>
                <a:spcPts val="4134"/>
              </a:spcAft>
              <a:buSzPts val="4961"/>
              <a:buNone/>
              <a:defRPr>
                <a:solidFill>
                  <a:schemeClr val="lt1"/>
                </a:solidFill>
              </a:defRPr>
            </a:lvl9pPr>
          </a:lstStyle>
          <a:p>
            <a:endParaRPr/>
          </a:p>
        </p:txBody>
      </p:sp>
      <p:sp>
        <p:nvSpPr>
          <p:cNvPr id="28" name="Google Shape;28;p4"/>
          <p:cNvSpPr txBox="1">
            <a:spLocks noGrp="1"/>
          </p:cNvSpPr>
          <p:nvPr>
            <p:ph type="dt" idx="10"/>
          </p:nvPr>
        </p:nvSpPr>
        <p:spPr>
          <a:xfrm>
            <a:off x="3692589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16379979" y="24653699"/>
            <a:ext cx="20230909"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4385588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2771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pic>
        <p:nvPicPr>
          <p:cNvPr id="32" name="Google Shape;32;p5"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33" name="Google Shape;33;p5"/>
          <p:cNvSpPr txBox="1">
            <a:spLocks noGrp="1"/>
          </p:cNvSpPr>
          <p:nvPr>
            <p:ph type="title"/>
          </p:nvPr>
        </p:nvSpPr>
        <p:spPr>
          <a:xfrm>
            <a:off x="2834999" y="13894508"/>
            <a:ext cx="41881842" cy="616828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6536"/>
              <a:buFont typeface="Calibri"/>
              <a:buNone/>
              <a:defRPr sz="16536"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2834993" y="20062788"/>
            <a:ext cx="41881846" cy="361328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8268"/>
              <a:buNone/>
              <a:defRPr sz="8268" cap="none">
                <a:solidFill>
                  <a:schemeClr val="lt1"/>
                </a:solidFill>
              </a:defRPr>
            </a:lvl1pPr>
            <a:lvl2pPr marL="914400" lvl="1" indent="-228600" algn="l">
              <a:spcBef>
                <a:spcPts val="4134"/>
              </a:spcBef>
              <a:spcAft>
                <a:spcPts val="0"/>
              </a:spcAft>
              <a:buSzPts val="7441"/>
              <a:buNone/>
              <a:defRPr sz="7441">
                <a:solidFill>
                  <a:schemeClr val="lt1"/>
                </a:solidFill>
              </a:defRPr>
            </a:lvl2pPr>
            <a:lvl3pPr marL="1371600" lvl="2" indent="-228600" algn="l">
              <a:spcBef>
                <a:spcPts val="4134"/>
              </a:spcBef>
              <a:spcAft>
                <a:spcPts val="0"/>
              </a:spcAft>
              <a:buSzPts val="6614"/>
              <a:buNone/>
              <a:defRPr sz="6614">
                <a:solidFill>
                  <a:schemeClr val="lt1"/>
                </a:solidFill>
              </a:defRPr>
            </a:lvl3pPr>
            <a:lvl4pPr marL="1828800" lvl="3" indent="-228600" algn="l">
              <a:spcBef>
                <a:spcPts val="4134"/>
              </a:spcBef>
              <a:spcAft>
                <a:spcPts val="0"/>
              </a:spcAft>
              <a:buSzPts val="5787"/>
              <a:buNone/>
              <a:defRPr sz="5787">
                <a:solidFill>
                  <a:schemeClr val="lt1"/>
                </a:solidFill>
              </a:defRPr>
            </a:lvl4pPr>
            <a:lvl5pPr marL="2286000" lvl="4" indent="-228600" algn="l">
              <a:spcBef>
                <a:spcPts val="4134"/>
              </a:spcBef>
              <a:spcAft>
                <a:spcPts val="0"/>
              </a:spcAft>
              <a:buSzPts val="5787"/>
              <a:buNone/>
              <a:defRPr sz="5787">
                <a:solidFill>
                  <a:schemeClr val="lt1"/>
                </a:solidFill>
              </a:defRPr>
            </a:lvl5pPr>
            <a:lvl6pPr marL="2743200" lvl="5" indent="-228600" algn="l">
              <a:spcBef>
                <a:spcPts val="4134"/>
              </a:spcBef>
              <a:spcAft>
                <a:spcPts val="0"/>
              </a:spcAft>
              <a:buSzPts val="5787"/>
              <a:buNone/>
              <a:defRPr sz="5787">
                <a:solidFill>
                  <a:schemeClr val="lt1"/>
                </a:solidFill>
              </a:defRPr>
            </a:lvl6pPr>
            <a:lvl7pPr marL="3200400" lvl="6" indent="-228600" algn="l">
              <a:spcBef>
                <a:spcPts val="4134"/>
              </a:spcBef>
              <a:spcAft>
                <a:spcPts val="0"/>
              </a:spcAft>
              <a:buSzPts val="5787"/>
              <a:buNone/>
              <a:defRPr sz="5787">
                <a:solidFill>
                  <a:schemeClr val="lt1"/>
                </a:solidFill>
              </a:defRPr>
            </a:lvl7pPr>
            <a:lvl8pPr marL="3657600" lvl="7" indent="-228600" algn="l">
              <a:spcBef>
                <a:spcPts val="4134"/>
              </a:spcBef>
              <a:spcAft>
                <a:spcPts val="0"/>
              </a:spcAft>
              <a:buSzPts val="5787"/>
              <a:buNone/>
              <a:defRPr sz="5787">
                <a:solidFill>
                  <a:schemeClr val="lt1"/>
                </a:solidFill>
              </a:defRPr>
            </a:lvl8pPr>
            <a:lvl9pPr marL="4114800" lvl="8" indent="-228600" algn="l">
              <a:spcBef>
                <a:spcPts val="4134"/>
              </a:spcBef>
              <a:spcAft>
                <a:spcPts val="4134"/>
              </a:spcAft>
              <a:buSzPts val="5787"/>
              <a:buNone/>
              <a:defRPr sz="5787">
                <a:solidFill>
                  <a:schemeClr val="lt1"/>
                </a:solidFill>
              </a:defRPr>
            </a:lvl9pPr>
          </a:lstStyle>
          <a:p>
            <a:endParaRPr/>
          </a:p>
        </p:txBody>
      </p:sp>
      <p:sp>
        <p:nvSpPr>
          <p:cNvPr id="35" name="Google Shape;35;p5"/>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4299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pic>
        <p:nvPicPr>
          <p:cNvPr id="39" name="Google Shape;39;p6"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40" name="Google Shape;40;p6"/>
          <p:cNvSpPr txBox="1">
            <a:spLocks noGrp="1"/>
          </p:cNvSpPr>
          <p:nvPr>
            <p:ph type="title"/>
          </p:nvPr>
        </p:nvSpPr>
        <p:spPr>
          <a:xfrm>
            <a:off x="2835004" y="2560040"/>
            <a:ext cx="41881833" cy="61156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2835006" y="8995690"/>
            <a:ext cx="20649982" cy="1532467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42" name="Google Shape;42;p6"/>
          <p:cNvSpPr txBox="1">
            <a:spLocks noGrp="1"/>
          </p:cNvSpPr>
          <p:nvPr>
            <p:ph type="body" idx="2"/>
          </p:nvPr>
        </p:nvSpPr>
        <p:spPr>
          <a:xfrm>
            <a:off x="24066865" y="8995692"/>
            <a:ext cx="20649974" cy="15324669"/>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43" name="Google Shape;43;p6"/>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1961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9" y="0"/>
            <a:ext cx="50399944" cy="2880042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158776" y="3"/>
            <a:ext cx="24241174" cy="28798404"/>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chemeClr val="bg1"/>
                </a:solidFill>
                <a:latin typeface="Outfit" pitchFamily="2" charset="0"/>
              </a:defRPr>
            </a:lvl1pPr>
          </a:lstStyle>
          <a:p>
            <a:r>
              <a:rPr lang="en-GB"/>
              <a:t>Cover Slide</a:t>
            </a:r>
            <a:br>
              <a:rPr lang="en-GB"/>
            </a:br>
            <a:r>
              <a:rPr lang="en-GB"/>
              <a:t>title maximum of 4 lines </a:t>
            </a:r>
            <a:endParaRPr lang="en-US"/>
          </a:p>
        </p:txBody>
      </p:sp>
    </p:spTree>
    <p:extLst>
      <p:ext uri="{BB962C8B-B14F-4D97-AF65-F5344CB8AC3E}">
        <p14:creationId xmlns:p14="http://schemas.microsoft.com/office/powerpoint/2010/main" val="3160971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2835004" y="2560040"/>
            <a:ext cx="41881833" cy="61156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488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4025010" y="9315694"/>
            <a:ext cx="19466542" cy="2420034"/>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1575"/>
              <a:buNone/>
              <a:defRPr sz="11575" b="0"/>
            </a:lvl1pPr>
            <a:lvl2pPr marL="914400" lvl="1" indent="-228600" algn="l">
              <a:spcBef>
                <a:spcPts val="4134"/>
              </a:spcBef>
              <a:spcAft>
                <a:spcPts val="0"/>
              </a:spcAft>
              <a:buSzPts val="8268"/>
              <a:buNone/>
              <a:defRPr sz="8268" b="1"/>
            </a:lvl2pPr>
            <a:lvl3pPr marL="1371600" lvl="2" indent="-228600" algn="l">
              <a:spcBef>
                <a:spcPts val="4134"/>
              </a:spcBef>
              <a:spcAft>
                <a:spcPts val="0"/>
              </a:spcAft>
              <a:buSzPts val="7441"/>
              <a:buNone/>
              <a:defRPr sz="7441" b="1"/>
            </a:lvl3pPr>
            <a:lvl4pPr marL="1828800" lvl="3" indent="-228600" algn="l">
              <a:spcBef>
                <a:spcPts val="4134"/>
              </a:spcBef>
              <a:spcAft>
                <a:spcPts val="0"/>
              </a:spcAft>
              <a:buSzPts val="6614"/>
              <a:buNone/>
              <a:defRPr sz="6614" b="1"/>
            </a:lvl4pPr>
            <a:lvl5pPr marL="2286000" lvl="4" indent="-228600" algn="l">
              <a:spcBef>
                <a:spcPts val="4134"/>
              </a:spcBef>
              <a:spcAft>
                <a:spcPts val="0"/>
              </a:spcAft>
              <a:buSzPts val="6614"/>
              <a:buNone/>
              <a:defRPr sz="6614" b="1"/>
            </a:lvl5pPr>
            <a:lvl6pPr marL="2743200" lvl="5" indent="-228600" algn="l">
              <a:spcBef>
                <a:spcPts val="4134"/>
              </a:spcBef>
              <a:spcAft>
                <a:spcPts val="0"/>
              </a:spcAft>
              <a:buSzPts val="6614"/>
              <a:buNone/>
              <a:defRPr sz="6614" b="1"/>
            </a:lvl6pPr>
            <a:lvl7pPr marL="3200400" lvl="6" indent="-228600" algn="l">
              <a:spcBef>
                <a:spcPts val="4134"/>
              </a:spcBef>
              <a:spcAft>
                <a:spcPts val="0"/>
              </a:spcAft>
              <a:buSzPts val="6614"/>
              <a:buNone/>
              <a:defRPr sz="6614" b="1"/>
            </a:lvl7pPr>
            <a:lvl8pPr marL="3657600" lvl="7" indent="-228600" algn="l">
              <a:spcBef>
                <a:spcPts val="4134"/>
              </a:spcBef>
              <a:spcAft>
                <a:spcPts val="0"/>
              </a:spcAft>
              <a:buSzPts val="6614"/>
              <a:buNone/>
              <a:defRPr sz="6614" b="1"/>
            </a:lvl8pPr>
            <a:lvl9pPr marL="4114800" lvl="8" indent="-228600" algn="l">
              <a:spcBef>
                <a:spcPts val="4134"/>
              </a:spcBef>
              <a:spcAft>
                <a:spcPts val="4134"/>
              </a:spcAft>
              <a:buSzPts val="6614"/>
              <a:buNone/>
              <a:defRPr sz="6614" b="1"/>
            </a:lvl9pPr>
          </a:lstStyle>
          <a:p>
            <a:endParaRPr/>
          </a:p>
        </p:txBody>
      </p:sp>
      <p:sp>
        <p:nvSpPr>
          <p:cNvPr id="49" name="Google Shape;49;p7"/>
          <p:cNvSpPr txBox="1">
            <a:spLocks noGrp="1"/>
          </p:cNvSpPr>
          <p:nvPr>
            <p:ph type="body" idx="2"/>
          </p:nvPr>
        </p:nvSpPr>
        <p:spPr>
          <a:xfrm>
            <a:off x="2835003" y="12053516"/>
            <a:ext cx="20656551" cy="12266839"/>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50" name="Google Shape;50;p7"/>
          <p:cNvSpPr txBox="1">
            <a:spLocks noGrp="1"/>
          </p:cNvSpPr>
          <p:nvPr>
            <p:ph type="body" idx="3"/>
          </p:nvPr>
        </p:nvSpPr>
        <p:spPr>
          <a:xfrm>
            <a:off x="25199990" y="9351252"/>
            <a:ext cx="19523420" cy="2420034"/>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1575"/>
              <a:buNone/>
              <a:defRPr sz="11575" b="0"/>
            </a:lvl1pPr>
            <a:lvl2pPr marL="914400" lvl="1" indent="-228600" algn="l">
              <a:spcBef>
                <a:spcPts val="4134"/>
              </a:spcBef>
              <a:spcAft>
                <a:spcPts val="0"/>
              </a:spcAft>
              <a:buSzPts val="8268"/>
              <a:buNone/>
              <a:defRPr sz="8268" b="1"/>
            </a:lvl2pPr>
            <a:lvl3pPr marL="1371600" lvl="2" indent="-228600" algn="l">
              <a:spcBef>
                <a:spcPts val="4134"/>
              </a:spcBef>
              <a:spcAft>
                <a:spcPts val="0"/>
              </a:spcAft>
              <a:buSzPts val="7441"/>
              <a:buNone/>
              <a:defRPr sz="7441" b="1"/>
            </a:lvl3pPr>
            <a:lvl4pPr marL="1828800" lvl="3" indent="-228600" algn="l">
              <a:spcBef>
                <a:spcPts val="4134"/>
              </a:spcBef>
              <a:spcAft>
                <a:spcPts val="0"/>
              </a:spcAft>
              <a:buSzPts val="6614"/>
              <a:buNone/>
              <a:defRPr sz="6614" b="1"/>
            </a:lvl4pPr>
            <a:lvl5pPr marL="2286000" lvl="4" indent="-228600" algn="l">
              <a:spcBef>
                <a:spcPts val="4134"/>
              </a:spcBef>
              <a:spcAft>
                <a:spcPts val="0"/>
              </a:spcAft>
              <a:buSzPts val="6614"/>
              <a:buNone/>
              <a:defRPr sz="6614" b="1"/>
            </a:lvl5pPr>
            <a:lvl6pPr marL="2743200" lvl="5" indent="-228600" algn="l">
              <a:spcBef>
                <a:spcPts val="4134"/>
              </a:spcBef>
              <a:spcAft>
                <a:spcPts val="0"/>
              </a:spcAft>
              <a:buSzPts val="6614"/>
              <a:buNone/>
              <a:defRPr sz="6614" b="1"/>
            </a:lvl6pPr>
            <a:lvl7pPr marL="3200400" lvl="6" indent="-228600" algn="l">
              <a:spcBef>
                <a:spcPts val="4134"/>
              </a:spcBef>
              <a:spcAft>
                <a:spcPts val="0"/>
              </a:spcAft>
              <a:buSzPts val="6614"/>
              <a:buNone/>
              <a:defRPr sz="6614" b="1"/>
            </a:lvl7pPr>
            <a:lvl8pPr marL="3657600" lvl="7" indent="-228600" algn="l">
              <a:spcBef>
                <a:spcPts val="4134"/>
              </a:spcBef>
              <a:spcAft>
                <a:spcPts val="0"/>
              </a:spcAft>
              <a:buSzPts val="6614"/>
              <a:buNone/>
              <a:defRPr sz="6614" b="1"/>
            </a:lvl8pPr>
            <a:lvl9pPr marL="4114800" lvl="8" indent="-228600" algn="l">
              <a:spcBef>
                <a:spcPts val="4134"/>
              </a:spcBef>
              <a:spcAft>
                <a:spcPts val="4134"/>
              </a:spcAft>
              <a:buSzPts val="6614"/>
              <a:buNone/>
              <a:defRPr sz="6614" b="1"/>
            </a:lvl9pPr>
          </a:lstStyle>
          <a:p>
            <a:endParaRPr/>
          </a:p>
        </p:txBody>
      </p:sp>
      <p:sp>
        <p:nvSpPr>
          <p:cNvPr id="51" name="Google Shape;51;p7"/>
          <p:cNvSpPr txBox="1">
            <a:spLocks noGrp="1"/>
          </p:cNvSpPr>
          <p:nvPr>
            <p:ph type="body" idx="4"/>
          </p:nvPr>
        </p:nvSpPr>
        <p:spPr>
          <a:xfrm>
            <a:off x="24073430" y="12053516"/>
            <a:ext cx="20649982" cy="12266839"/>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52" name="Google Shape;52;p7"/>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296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pic>
        <p:nvPicPr>
          <p:cNvPr id="56" name="Google Shape;56;p8"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57" name="Google Shape;57;p8"/>
          <p:cNvSpPr txBox="1">
            <a:spLocks noGrp="1"/>
          </p:cNvSpPr>
          <p:nvPr>
            <p:ph type="title"/>
          </p:nvPr>
        </p:nvSpPr>
        <p:spPr>
          <a:xfrm>
            <a:off x="2835004" y="2560040"/>
            <a:ext cx="41881833" cy="61156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191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pic>
        <p:nvPicPr>
          <p:cNvPr id="62" name="Google Shape;62;p9"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63" name="Google Shape;63;p9"/>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0475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6"/>
        <p:cNvGrpSpPr/>
        <p:nvPr/>
      </p:nvGrpSpPr>
      <p:grpSpPr>
        <a:xfrm>
          <a:off x="0" y="0"/>
          <a:ext cx="0" cy="0"/>
          <a:chOff x="0" y="0"/>
          <a:chExt cx="0" cy="0"/>
        </a:xfrm>
      </p:grpSpPr>
      <p:pic>
        <p:nvPicPr>
          <p:cNvPr id="67" name="Google Shape;67;p10"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68" name="Google Shape;68;p10"/>
          <p:cNvSpPr txBox="1">
            <a:spLocks noGrp="1"/>
          </p:cNvSpPr>
          <p:nvPr>
            <p:ph type="title"/>
          </p:nvPr>
        </p:nvSpPr>
        <p:spPr>
          <a:xfrm>
            <a:off x="2834999" y="8711238"/>
            <a:ext cx="15216242" cy="576008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9921"/>
              <a:buFont typeface="Calibri"/>
              <a:buNone/>
              <a:defRPr sz="9921"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body" idx="1"/>
          </p:nvPr>
        </p:nvSpPr>
        <p:spPr>
          <a:xfrm>
            <a:off x="19214985" y="2560042"/>
            <a:ext cx="25501854" cy="21760321"/>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70" name="Google Shape;70;p10"/>
          <p:cNvSpPr txBox="1">
            <a:spLocks noGrp="1"/>
          </p:cNvSpPr>
          <p:nvPr>
            <p:ph type="body" idx="2"/>
          </p:nvPr>
        </p:nvSpPr>
        <p:spPr>
          <a:xfrm>
            <a:off x="2834999" y="14471323"/>
            <a:ext cx="15216242" cy="768011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6614"/>
              <a:buNone/>
              <a:defRPr sz="6614"/>
            </a:lvl1pPr>
            <a:lvl2pPr marL="914400" lvl="1" indent="-228600" algn="l">
              <a:spcBef>
                <a:spcPts val="4134"/>
              </a:spcBef>
              <a:spcAft>
                <a:spcPts val="0"/>
              </a:spcAft>
              <a:buSzPts val="4961"/>
              <a:buNone/>
              <a:defRPr sz="4961"/>
            </a:lvl2pPr>
            <a:lvl3pPr marL="1371600" lvl="2" indent="-228600" algn="l">
              <a:spcBef>
                <a:spcPts val="4134"/>
              </a:spcBef>
              <a:spcAft>
                <a:spcPts val="0"/>
              </a:spcAft>
              <a:buSzPts val="4134"/>
              <a:buNone/>
              <a:defRPr sz="4134"/>
            </a:lvl3pPr>
            <a:lvl4pPr marL="1828800" lvl="3" indent="-228600" algn="l">
              <a:spcBef>
                <a:spcPts val="4134"/>
              </a:spcBef>
              <a:spcAft>
                <a:spcPts val="0"/>
              </a:spcAft>
              <a:buSzPts val="3721"/>
              <a:buNone/>
              <a:defRPr sz="3721"/>
            </a:lvl4pPr>
            <a:lvl5pPr marL="2286000" lvl="4" indent="-228600" algn="l">
              <a:spcBef>
                <a:spcPts val="4134"/>
              </a:spcBef>
              <a:spcAft>
                <a:spcPts val="0"/>
              </a:spcAft>
              <a:buSzPts val="3721"/>
              <a:buNone/>
              <a:defRPr sz="3721"/>
            </a:lvl5pPr>
            <a:lvl6pPr marL="2743200" lvl="5" indent="-228600" algn="l">
              <a:spcBef>
                <a:spcPts val="4134"/>
              </a:spcBef>
              <a:spcAft>
                <a:spcPts val="0"/>
              </a:spcAft>
              <a:buSzPts val="3721"/>
              <a:buNone/>
              <a:defRPr sz="3721"/>
            </a:lvl6pPr>
            <a:lvl7pPr marL="3200400" lvl="6" indent="-228600" algn="l">
              <a:spcBef>
                <a:spcPts val="4134"/>
              </a:spcBef>
              <a:spcAft>
                <a:spcPts val="0"/>
              </a:spcAft>
              <a:buSzPts val="3721"/>
              <a:buNone/>
              <a:defRPr sz="3721"/>
            </a:lvl7pPr>
            <a:lvl8pPr marL="3657600" lvl="7" indent="-228600" algn="l">
              <a:spcBef>
                <a:spcPts val="4134"/>
              </a:spcBef>
              <a:spcAft>
                <a:spcPts val="0"/>
              </a:spcAft>
              <a:buSzPts val="3721"/>
              <a:buNone/>
              <a:defRPr sz="3721"/>
            </a:lvl8pPr>
            <a:lvl9pPr marL="4114800" lvl="8" indent="-228600" algn="l">
              <a:spcBef>
                <a:spcPts val="4134"/>
              </a:spcBef>
              <a:spcAft>
                <a:spcPts val="4134"/>
              </a:spcAft>
              <a:buSzPts val="3721"/>
              <a:buNone/>
              <a:defRPr sz="3721"/>
            </a:lvl9pPr>
          </a:lstStyle>
          <a:p>
            <a:endParaRPr/>
          </a:p>
        </p:txBody>
      </p:sp>
      <p:sp>
        <p:nvSpPr>
          <p:cNvPr id="71" name="Google Shape;71;p10"/>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7035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4"/>
        <p:cNvGrpSpPr/>
        <p:nvPr/>
      </p:nvGrpSpPr>
      <p:grpSpPr>
        <a:xfrm>
          <a:off x="0" y="0"/>
          <a:ext cx="0" cy="0"/>
          <a:chOff x="0" y="0"/>
          <a:chExt cx="0" cy="0"/>
        </a:xfrm>
      </p:grpSpPr>
      <p:pic>
        <p:nvPicPr>
          <p:cNvPr id="75" name="Google Shape;75;p11"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76" name="Google Shape;76;p11"/>
          <p:cNvSpPr txBox="1">
            <a:spLocks noGrp="1"/>
          </p:cNvSpPr>
          <p:nvPr>
            <p:ph type="title"/>
          </p:nvPr>
        </p:nvSpPr>
        <p:spPr>
          <a:xfrm>
            <a:off x="2834999" y="6720099"/>
            <a:ext cx="25483776" cy="576008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1575"/>
              <a:buFont typeface="Calibri"/>
              <a:buNone/>
              <a:defRPr sz="11575"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a:spLocks noGrp="1"/>
          </p:cNvSpPr>
          <p:nvPr>
            <p:ph type="pic" idx="2"/>
          </p:nvPr>
        </p:nvSpPr>
        <p:spPr>
          <a:xfrm>
            <a:off x="31153771" y="3840057"/>
            <a:ext cx="13563068" cy="19200283"/>
          </a:xfrm>
          <a:prstGeom prst="roundRect">
            <a:avLst>
              <a:gd name="adj" fmla="val 42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sp>
      <p:sp>
        <p:nvSpPr>
          <p:cNvPr id="78" name="Google Shape;78;p11"/>
          <p:cNvSpPr txBox="1">
            <a:spLocks noGrp="1"/>
          </p:cNvSpPr>
          <p:nvPr>
            <p:ph type="body" idx="1"/>
          </p:nvPr>
        </p:nvSpPr>
        <p:spPr>
          <a:xfrm>
            <a:off x="2834999" y="12480184"/>
            <a:ext cx="25483776" cy="768011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7441"/>
              <a:buNone/>
              <a:defRPr sz="7441"/>
            </a:lvl1pPr>
            <a:lvl2pPr marL="914400" lvl="1" indent="-228600" algn="l">
              <a:spcBef>
                <a:spcPts val="4134"/>
              </a:spcBef>
              <a:spcAft>
                <a:spcPts val="0"/>
              </a:spcAft>
              <a:buSzPts val="4961"/>
              <a:buNone/>
              <a:defRPr sz="4961"/>
            </a:lvl2pPr>
            <a:lvl3pPr marL="1371600" lvl="2" indent="-228600" algn="l">
              <a:spcBef>
                <a:spcPts val="4134"/>
              </a:spcBef>
              <a:spcAft>
                <a:spcPts val="0"/>
              </a:spcAft>
              <a:buSzPts val="4134"/>
              <a:buNone/>
              <a:defRPr sz="4134"/>
            </a:lvl3pPr>
            <a:lvl4pPr marL="1828800" lvl="3" indent="-228600" algn="l">
              <a:spcBef>
                <a:spcPts val="4134"/>
              </a:spcBef>
              <a:spcAft>
                <a:spcPts val="0"/>
              </a:spcAft>
              <a:buSzPts val="3721"/>
              <a:buNone/>
              <a:defRPr sz="3721"/>
            </a:lvl4pPr>
            <a:lvl5pPr marL="2286000" lvl="4" indent="-228600" algn="l">
              <a:spcBef>
                <a:spcPts val="4134"/>
              </a:spcBef>
              <a:spcAft>
                <a:spcPts val="0"/>
              </a:spcAft>
              <a:buSzPts val="3721"/>
              <a:buNone/>
              <a:defRPr sz="3721"/>
            </a:lvl5pPr>
            <a:lvl6pPr marL="2743200" lvl="5" indent="-228600" algn="l">
              <a:spcBef>
                <a:spcPts val="4134"/>
              </a:spcBef>
              <a:spcAft>
                <a:spcPts val="0"/>
              </a:spcAft>
              <a:buSzPts val="3721"/>
              <a:buNone/>
              <a:defRPr sz="3721"/>
            </a:lvl6pPr>
            <a:lvl7pPr marL="3200400" lvl="6" indent="-228600" algn="l">
              <a:spcBef>
                <a:spcPts val="4134"/>
              </a:spcBef>
              <a:spcAft>
                <a:spcPts val="0"/>
              </a:spcAft>
              <a:buSzPts val="3721"/>
              <a:buNone/>
              <a:defRPr sz="3721"/>
            </a:lvl7pPr>
            <a:lvl8pPr marL="3657600" lvl="7" indent="-228600" algn="l">
              <a:spcBef>
                <a:spcPts val="4134"/>
              </a:spcBef>
              <a:spcAft>
                <a:spcPts val="0"/>
              </a:spcAft>
              <a:buSzPts val="3721"/>
              <a:buNone/>
              <a:defRPr sz="3721"/>
            </a:lvl8pPr>
            <a:lvl9pPr marL="4114800" lvl="8" indent="-228600" algn="l">
              <a:spcBef>
                <a:spcPts val="4134"/>
              </a:spcBef>
              <a:spcAft>
                <a:spcPts val="4134"/>
              </a:spcAft>
              <a:buSzPts val="3721"/>
              <a:buNone/>
              <a:defRPr sz="3721"/>
            </a:lvl9pPr>
          </a:lstStyle>
          <a:p>
            <a:endParaRPr/>
          </a:p>
        </p:txBody>
      </p:sp>
      <p:sp>
        <p:nvSpPr>
          <p:cNvPr id="79" name="Google Shape;79;p11"/>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7137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2"/>
        <p:cNvGrpSpPr/>
        <p:nvPr/>
      </p:nvGrpSpPr>
      <p:grpSpPr>
        <a:xfrm>
          <a:off x="0" y="0"/>
          <a:ext cx="0" cy="0"/>
          <a:chOff x="0" y="0"/>
          <a:chExt cx="0" cy="0"/>
        </a:xfrm>
      </p:grpSpPr>
      <p:pic>
        <p:nvPicPr>
          <p:cNvPr id="83" name="Google Shape;83;p12"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84" name="Google Shape;84;p12"/>
          <p:cNvSpPr txBox="1">
            <a:spLocks noGrp="1"/>
          </p:cNvSpPr>
          <p:nvPr>
            <p:ph type="title"/>
          </p:nvPr>
        </p:nvSpPr>
        <p:spPr>
          <a:xfrm>
            <a:off x="2834999" y="19875842"/>
            <a:ext cx="41881842" cy="238003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9921"/>
              <a:buFont typeface="Calibri"/>
              <a:buNone/>
              <a:defRPr sz="9921"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a:spLocks noGrp="1"/>
          </p:cNvSpPr>
          <p:nvPr>
            <p:ph type="pic" idx="2"/>
          </p:nvPr>
        </p:nvSpPr>
        <p:spPr>
          <a:xfrm>
            <a:off x="5669997" y="3914439"/>
            <a:ext cx="36211847" cy="13291434"/>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sp>
      <p:sp>
        <p:nvSpPr>
          <p:cNvPr id="86" name="Google Shape;86;p12"/>
          <p:cNvSpPr txBox="1">
            <a:spLocks noGrp="1"/>
          </p:cNvSpPr>
          <p:nvPr>
            <p:ph type="body" idx="1"/>
          </p:nvPr>
        </p:nvSpPr>
        <p:spPr>
          <a:xfrm>
            <a:off x="2834999" y="22255879"/>
            <a:ext cx="41881842" cy="20733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5787"/>
              <a:buNone/>
              <a:defRPr sz="5787"/>
            </a:lvl1pPr>
            <a:lvl2pPr marL="914400" lvl="1" indent="-228600" algn="l">
              <a:spcBef>
                <a:spcPts val="4134"/>
              </a:spcBef>
              <a:spcAft>
                <a:spcPts val="0"/>
              </a:spcAft>
              <a:buSzPts val="4961"/>
              <a:buNone/>
              <a:defRPr sz="4961"/>
            </a:lvl2pPr>
            <a:lvl3pPr marL="1371600" lvl="2" indent="-228600" algn="l">
              <a:spcBef>
                <a:spcPts val="4134"/>
              </a:spcBef>
              <a:spcAft>
                <a:spcPts val="0"/>
              </a:spcAft>
              <a:buSzPts val="4134"/>
              <a:buNone/>
              <a:defRPr sz="4134"/>
            </a:lvl3pPr>
            <a:lvl4pPr marL="1828800" lvl="3" indent="-228600" algn="l">
              <a:spcBef>
                <a:spcPts val="4134"/>
              </a:spcBef>
              <a:spcAft>
                <a:spcPts val="0"/>
              </a:spcAft>
              <a:buSzPts val="3721"/>
              <a:buNone/>
              <a:defRPr sz="3721"/>
            </a:lvl4pPr>
            <a:lvl5pPr marL="2286000" lvl="4" indent="-228600" algn="l">
              <a:spcBef>
                <a:spcPts val="4134"/>
              </a:spcBef>
              <a:spcAft>
                <a:spcPts val="0"/>
              </a:spcAft>
              <a:buSzPts val="3721"/>
              <a:buNone/>
              <a:defRPr sz="3721"/>
            </a:lvl5pPr>
            <a:lvl6pPr marL="2743200" lvl="5" indent="-228600" algn="l">
              <a:spcBef>
                <a:spcPts val="4134"/>
              </a:spcBef>
              <a:spcAft>
                <a:spcPts val="0"/>
              </a:spcAft>
              <a:buSzPts val="3721"/>
              <a:buNone/>
              <a:defRPr sz="3721"/>
            </a:lvl6pPr>
            <a:lvl7pPr marL="3200400" lvl="6" indent="-228600" algn="l">
              <a:spcBef>
                <a:spcPts val="4134"/>
              </a:spcBef>
              <a:spcAft>
                <a:spcPts val="0"/>
              </a:spcAft>
              <a:buSzPts val="3721"/>
              <a:buNone/>
              <a:defRPr sz="3721"/>
            </a:lvl7pPr>
            <a:lvl8pPr marL="3657600" lvl="7" indent="-228600" algn="l">
              <a:spcBef>
                <a:spcPts val="4134"/>
              </a:spcBef>
              <a:spcAft>
                <a:spcPts val="0"/>
              </a:spcAft>
              <a:buSzPts val="3721"/>
              <a:buNone/>
              <a:defRPr sz="3721"/>
            </a:lvl8pPr>
            <a:lvl9pPr marL="4114800" lvl="8" indent="-228600" algn="l">
              <a:spcBef>
                <a:spcPts val="4134"/>
              </a:spcBef>
              <a:spcAft>
                <a:spcPts val="4134"/>
              </a:spcAft>
              <a:buSzPts val="3721"/>
              <a:buNone/>
              <a:defRPr sz="3721"/>
            </a:lvl9pPr>
          </a:lstStyle>
          <a:p>
            <a:endParaRPr/>
          </a:p>
        </p:txBody>
      </p:sp>
      <p:sp>
        <p:nvSpPr>
          <p:cNvPr id="87" name="Google Shape;87;p12"/>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2389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pic>
        <p:nvPicPr>
          <p:cNvPr id="91" name="Google Shape;91;p13"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92" name="Google Shape;92;p13"/>
          <p:cNvSpPr txBox="1">
            <a:spLocks noGrp="1"/>
          </p:cNvSpPr>
          <p:nvPr>
            <p:ph type="title"/>
          </p:nvPr>
        </p:nvSpPr>
        <p:spPr>
          <a:xfrm>
            <a:off x="2835003" y="2560044"/>
            <a:ext cx="41881842" cy="1312018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3228"/>
              <a:buFont typeface="Calibri"/>
              <a:buNone/>
              <a:defRPr sz="13228"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3"/>
          <p:cNvSpPr txBox="1">
            <a:spLocks noGrp="1"/>
          </p:cNvSpPr>
          <p:nvPr>
            <p:ph type="body" idx="1"/>
          </p:nvPr>
        </p:nvSpPr>
        <p:spPr>
          <a:xfrm>
            <a:off x="2834997" y="18240269"/>
            <a:ext cx="41881846" cy="608009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8268"/>
              <a:buNone/>
              <a:defRPr sz="8268">
                <a:solidFill>
                  <a:schemeClr val="lt1"/>
                </a:solidFill>
              </a:defRPr>
            </a:lvl1pPr>
            <a:lvl2pPr marL="914400" lvl="1" indent="-228600" algn="l">
              <a:spcBef>
                <a:spcPts val="4134"/>
              </a:spcBef>
              <a:spcAft>
                <a:spcPts val="0"/>
              </a:spcAft>
              <a:buSzPts val="7441"/>
              <a:buNone/>
              <a:defRPr sz="7441">
                <a:solidFill>
                  <a:schemeClr val="lt1"/>
                </a:solidFill>
              </a:defRPr>
            </a:lvl2pPr>
            <a:lvl3pPr marL="1371600" lvl="2" indent="-228600" algn="l">
              <a:spcBef>
                <a:spcPts val="4134"/>
              </a:spcBef>
              <a:spcAft>
                <a:spcPts val="0"/>
              </a:spcAft>
              <a:buSzPts val="6614"/>
              <a:buNone/>
              <a:defRPr sz="6614">
                <a:solidFill>
                  <a:schemeClr val="lt1"/>
                </a:solidFill>
              </a:defRPr>
            </a:lvl3pPr>
            <a:lvl4pPr marL="1828800" lvl="3" indent="-228600" algn="l">
              <a:spcBef>
                <a:spcPts val="4134"/>
              </a:spcBef>
              <a:spcAft>
                <a:spcPts val="0"/>
              </a:spcAft>
              <a:buSzPts val="5787"/>
              <a:buNone/>
              <a:defRPr sz="5787">
                <a:solidFill>
                  <a:schemeClr val="lt1"/>
                </a:solidFill>
              </a:defRPr>
            </a:lvl4pPr>
            <a:lvl5pPr marL="2286000" lvl="4" indent="-228600" algn="l">
              <a:spcBef>
                <a:spcPts val="4134"/>
              </a:spcBef>
              <a:spcAft>
                <a:spcPts val="0"/>
              </a:spcAft>
              <a:buSzPts val="5787"/>
              <a:buNone/>
              <a:defRPr sz="5787">
                <a:solidFill>
                  <a:schemeClr val="lt1"/>
                </a:solidFill>
              </a:defRPr>
            </a:lvl5pPr>
            <a:lvl6pPr marL="2743200" lvl="5" indent="-228600" algn="l">
              <a:spcBef>
                <a:spcPts val="4134"/>
              </a:spcBef>
              <a:spcAft>
                <a:spcPts val="0"/>
              </a:spcAft>
              <a:buSzPts val="5787"/>
              <a:buNone/>
              <a:defRPr sz="5787">
                <a:solidFill>
                  <a:schemeClr val="lt1"/>
                </a:solidFill>
              </a:defRPr>
            </a:lvl6pPr>
            <a:lvl7pPr marL="3200400" lvl="6" indent="-228600" algn="l">
              <a:spcBef>
                <a:spcPts val="4134"/>
              </a:spcBef>
              <a:spcAft>
                <a:spcPts val="0"/>
              </a:spcAft>
              <a:buSzPts val="5787"/>
              <a:buNone/>
              <a:defRPr sz="5787">
                <a:solidFill>
                  <a:schemeClr val="lt1"/>
                </a:solidFill>
              </a:defRPr>
            </a:lvl7pPr>
            <a:lvl8pPr marL="3657600" lvl="7" indent="-228600" algn="l">
              <a:spcBef>
                <a:spcPts val="4134"/>
              </a:spcBef>
              <a:spcAft>
                <a:spcPts val="0"/>
              </a:spcAft>
              <a:buSzPts val="5787"/>
              <a:buNone/>
              <a:defRPr sz="5787">
                <a:solidFill>
                  <a:schemeClr val="lt1"/>
                </a:solidFill>
              </a:defRPr>
            </a:lvl8pPr>
            <a:lvl9pPr marL="4114800" lvl="8" indent="-228600" algn="l">
              <a:spcBef>
                <a:spcPts val="4134"/>
              </a:spcBef>
              <a:spcAft>
                <a:spcPts val="4134"/>
              </a:spcAft>
              <a:buSzPts val="5787"/>
              <a:buNone/>
              <a:defRPr sz="5787">
                <a:solidFill>
                  <a:schemeClr val="lt1"/>
                </a:solidFill>
              </a:defRPr>
            </a:lvl9pPr>
          </a:lstStyle>
          <a:p>
            <a:endParaRPr/>
          </a:p>
        </p:txBody>
      </p:sp>
      <p:sp>
        <p:nvSpPr>
          <p:cNvPr id="94" name="Google Shape;94;p13"/>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3"/>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7141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7"/>
        <p:cNvGrpSpPr/>
        <p:nvPr/>
      </p:nvGrpSpPr>
      <p:grpSpPr>
        <a:xfrm>
          <a:off x="0" y="0"/>
          <a:ext cx="0" cy="0"/>
          <a:chOff x="0" y="0"/>
          <a:chExt cx="0" cy="0"/>
        </a:xfrm>
      </p:grpSpPr>
      <p:pic>
        <p:nvPicPr>
          <p:cNvPr id="98" name="Google Shape;98;p14"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99" name="Google Shape;99;p14"/>
          <p:cNvSpPr txBox="1"/>
          <p:nvPr/>
        </p:nvSpPr>
        <p:spPr>
          <a:xfrm>
            <a:off x="42321849" y="11520170"/>
            <a:ext cx="2519998" cy="2455788"/>
          </a:xfrm>
          <a:prstGeom prst="rect">
            <a:avLst/>
          </a:prstGeom>
          <a:noFill/>
          <a:ln>
            <a:noFill/>
          </a:ln>
        </p:spPr>
        <p:txBody>
          <a:bodyPr spcFirstLastPara="1" wrap="square" lIns="378000" tIns="189000" rIns="378000" bIns="189000" anchor="ctr" anchorCtr="0">
            <a:noAutofit/>
          </a:bodyPr>
          <a:lstStyle/>
          <a:p>
            <a:pPr marL="0" marR="0" lvl="0" indent="0" algn="r" rtl="0">
              <a:spcBef>
                <a:spcPts val="0"/>
              </a:spcBef>
              <a:spcAft>
                <a:spcPts val="0"/>
              </a:spcAft>
              <a:buClr>
                <a:schemeClr val="lt1"/>
              </a:buClr>
              <a:buSzPts val="33071"/>
              <a:buFont typeface="Calibri"/>
              <a:buNone/>
            </a:pPr>
            <a:r>
              <a:rPr lang="en-US" sz="33071" b="0" cap="none">
                <a:solidFill>
                  <a:schemeClr val="lt1"/>
                </a:solidFill>
                <a:latin typeface="Calibri"/>
                <a:ea typeface="Calibri"/>
                <a:cs typeface="Calibri"/>
                <a:sym typeface="Calibri"/>
              </a:rPr>
              <a:t>”</a:t>
            </a:r>
            <a:endParaRPr/>
          </a:p>
        </p:txBody>
      </p:sp>
      <p:sp>
        <p:nvSpPr>
          <p:cNvPr id="100" name="Google Shape;100;p14"/>
          <p:cNvSpPr txBox="1"/>
          <p:nvPr/>
        </p:nvSpPr>
        <p:spPr>
          <a:xfrm>
            <a:off x="2018457" y="3457634"/>
            <a:ext cx="2519998" cy="2455788"/>
          </a:xfrm>
          <a:prstGeom prst="rect">
            <a:avLst/>
          </a:prstGeom>
          <a:noFill/>
          <a:ln>
            <a:noFill/>
          </a:ln>
        </p:spPr>
        <p:txBody>
          <a:bodyPr spcFirstLastPara="1" wrap="square" lIns="378000" tIns="189000" rIns="378000" bIns="189000" anchor="ctr" anchorCtr="0">
            <a:noAutofit/>
          </a:bodyPr>
          <a:lstStyle/>
          <a:p>
            <a:pPr marL="0" marR="0" lvl="0" indent="0" algn="r" rtl="0">
              <a:spcBef>
                <a:spcPts val="0"/>
              </a:spcBef>
              <a:spcAft>
                <a:spcPts val="0"/>
              </a:spcAft>
              <a:buClr>
                <a:schemeClr val="lt1"/>
              </a:buClr>
              <a:buSzPts val="33071"/>
              <a:buFont typeface="Calibri"/>
              <a:buNone/>
            </a:pPr>
            <a:r>
              <a:rPr lang="en-US" sz="33071" b="0" cap="none">
                <a:solidFill>
                  <a:schemeClr val="lt1"/>
                </a:solidFill>
                <a:latin typeface="Calibri"/>
                <a:ea typeface="Calibri"/>
                <a:cs typeface="Calibri"/>
                <a:sym typeface="Calibri"/>
              </a:rPr>
              <a:t>“</a:t>
            </a:r>
            <a:endParaRPr/>
          </a:p>
        </p:txBody>
      </p:sp>
      <p:sp>
        <p:nvSpPr>
          <p:cNvPr id="101" name="Google Shape;101;p14"/>
          <p:cNvSpPr txBox="1">
            <a:spLocks noGrp="1"/>
          </p:cNvSpPr>
          <p:nvPr>
            <p:ph type="title"/>
          </p:nvPr>
        </p:nvSpPr>
        <p:spPr>
          <a:xfrm>
            <a:off x="4101889" y="2560044"/>
            <a:ext cx="39479957" cy="1152016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3228"/>
              <a:buFont typeface="Calibri"/>
              <a:buNone/>
              <a:defRPr sz="13228"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body" idx="1"/>
          </p:nvPr>
        </p:nvSpPr>
        <p:spPr>
          <a:xfrm>
            <a:off x="4538455" y="14080208"/>
            <a:ext cx="38606825" cy="1600024"/>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7441"/>
              <a:buFont typeface="Calibri"/>
              <a:buNone/>
              <a:defRPr/>
            </a:lvl1pPr>
            <a:lvl2pPr marL="914400" lvl="1" indent="-228600" algn="l">
              <a:spcBef>
                <a:spcPts val="4134"/>
              </a:spcBef>
              <a:spcAft>
                <a:spcPts val="0"/>
              </a:spcAft>
              <a:buSzPts val="6614"/>
              <a:buFont typeface="Calibri"/>
              <a:buNone/>
              <a:defRPr/>
            </a:lvl2pPr>
            <a:lvl3pPr marL="1371600" lvl="2" indent="-228600" algn="l">
              <a:spcBef>
                <a:spcPts val="4134"/>
              </a:spcBef>
              <a:spcAft>
                <a:spcPts val="0"/>
              </a:spcAft>
              <a:buSzPts val="5787"/>
              <a:buFont typeface="Calibri"/>
              <a:buNone/>
              <a:defRPr/>
            </a:lvl3pPr>
            <a:lvl4pPr marL="1828800" lvl="3" indent="-228600" algn="l">
              <a:spcBef>
                <a:spcPts val="4134"/>
              </a:spcBef>
              <a:spcAft>
                <a:spcPts val="0"/>
              </a:spcAft>
              <a:buSzPts val="4961"/>
              <a:buFont typeface="Calibri"/>
              <a:buNone/>
              <a:defRPr/>
            </a:lvl4pPr>
            <a:lvl5pPr marL="2286000" lvl="4" indent="-228600" algn="l">
              <a:spcBef>
                <a:spcPts val="4134"/>
              </a:spcBef>
              <a:spcAft>
                <a:spcPts val="0"/>
              </a:spcAft>
              <a:buSzPts val="4961"/>
              <a:buFont typeface="Calibri"/>
              <a:buNone/>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103" name="Google Shape;103;p14"/>
          <p:cNvSpPr txBox="1">
            <a:spLocks noGrp="1"/>
          </p:cNvSpPr>
          <p:nvPr>
            <p:ph type="body" idx="2"/>
          </p:nvPr>
        </p:nvSpPr>
        <p:spPr>
          <a:xfrm>
            <a:off x="2841882" y="18240269"/>
            <a:ext cx="41968405" cy="608009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8268"/>
              <a:buNone/>
              <a:defRPr sz="8268">
                <a:solidFill>
                  <a:schemeClr val="lt1"/>
                </a:solidFill>
              </a:defRPr>
            </a:lvl1pPr>
            <a:lvl2pPr marL="914400" lvl="1" indent="-228600" algn="l">
              <a:spcBef>
                <a:spcPts val="4134"/>
              </a:spcBef>
              <a:spcAft>
                <a:spcPts val="0"/>
              </a:spcAft>
              <a:buSzPts val="7441"/>
              <a:buNone/>
              <a:defRPr sz="7441">
                <a:solidFill>
                  <a:schemeClr val="lt1"/>
                </a:solidFill>
              </a:defRPr>
            </a:lvl2pPr>
            <a:lvl3pPr marL="1371600" lvl="2" indent="-228600" algn="l">
              <a:spcBef>
                <a:spcPts val="4134"/>
              </a:spcBef>
              <a:spcAft>
                <a:spcPts val="0"/>
              </a:spcAft>
              <a:buSzPts val="6614"/>
              <a:buNone/>
              <a:defRPr sz="6614">
                <a:solidFill>
                  <a:schemeClr val="lt1"/>
                </a:solidFill>
              </a:defRPr>
            </a:lvl3pPr>
            <a:lvl4pPr marL="1828800" lvl="3" indent="-228600" algn="l">
              <a:spcBef>
                <a:spcPts val="4134"/>
              </a:spcBef>
              <a:spcAft>
                <a:spcPts val="0"/>
              </a:spcAft>
              <a:buSzPts val="5787"/>
              <a:buNone/>
              <a:defRPr sz="5787">
                <a:solidFill>
                  <a:schemeClr val="lt1"/>
                </a:solidFill>
              </a:defRPr>
            </a:lvl4pPr>
            <a:lvl5pPr marL="2286000" lvl="4" indent="-228600" algn="l">
              <a:spcBef>
                <a:spcPts val="4134"/>
              </a:spcBef>
              <a:spcAft>
                <a:spcPts val="0"/>
              </a:spcAft>
              <a:buSzPts val="5787"/>
              <a:buNone/>
              <a:defRPr sz="5787">
                <a:solidFill>
                  <a:schemeClr val="lt1"/>
                </a:solidFill>
              </a:defRPr>
            </a:lvl5pPr>
            <a:lvl6pPr marL="2743200" lvl="5" indent="-228600" algn="l">
              <a:spcBef>
                <a:spcPts val="4134"/>
              </a:spcBef>
              <a:spcAft>
                <a:spcPts val="0"/>
              </a:spcAft>
              <a:buSzPts val="5787"/>
              <a:buNone/>
              <a:defRPr sz="5787">
                <a:solidFill>
                  <a:schemeClr val="lt1"/>
                </a:solidFill>
              </a:defRPr>
            </a:lvl6pPr>
            <a:lvl7pPr marL="3200400" lvl="6" indent="-228600" algn="l">
              <a:spcBef>
                <a:spcPts val="4134"/>
              </a:spcBef>
              <a:spcAft>
                <a:spcPts val="0"/>
              </a:spcAft>
              <a:buSzPts val="5787"/>
              <a:buNone/>
              <a:defRPr sz="5787">
                <a:solidFill>
                  <a:schemeClr val="lt1"/>
                </a:solidFill>
              </a:defRPr>
            </a:lvl7pPr>
            <a:lvl8pPr marL="3657600" lvl="7" indent="-228600" algn="l">
              <a:spcBef>
                <a:spcPts val="4134"/>
              </a:spcBef>
              <a:spcAft>
                <a:spcPts val="0"/>
              </a:spcAft>
              <a:buSzPts val="5787"/>
              <a:buNone/>
              <a:defRPr sz="5787">
                <a:solidFill>
                  <a:schemeClr val="lt1"/>
                </a:solidFill>
              </a:defRPr>
            </a:lvl8pPr>
            <a:lvl9pPr marL="4114800" lvl="8" indent="-228600" algn="l">
              <a:spcBef>
                <a:spcPts val="4134"/>
              </a:spcBef>
              <a:spcAft>
                <a:spcPts val="4134"/>
              </a:spcAft>
              <a:buSzPts val="5787"/>
              <a:buNone/>
              <a:defRPr sz="5787">
                <a:solidFill>
                  <a:schemeClr val="lt1"/>
                </a:solidFill>
              </a:defRPr>
            </a:lvl9pPr>
          </a:lstStyle>
          <a:p>
            <a:endParaRPr/>
          </a:p>
        </p:txBody>
      </p:sp>
      <p:sp>
        <p:nvSpPr>
          <p:cNvPr id="104" name="Google Shape;104;p14"/>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0665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7"/>
        <p:cNvGrpSpPr/>
        <p:nvPr/>
      </p:nvGrpSpPr>
      <p:grpSpPr>
        <a:xfrm>
          <a:off x="0" y="0"/>
          <a:ext cx="0" cy="0"/>
          <a:chOff x="0" y="0"/>
          <a:chExt cx="0" cy="0"/>
        </a:xfrm>
      </p:grpSpPr>
      <p:pic>
        <p:nvPicPr>
          <p:cNvPr id="108" name="Google Shape;108;p15"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109" name="Google Shape;109;p15"/>
          <p:cNvSpPr txBox="1">
            <a:spLocks noGrp="1"/>
          </p:cNvSpPr>
          <p:nvPr>
            <p:ph type="title"/>
          </p:nvPr>
        </p:nvSpPr>
        <p:spPr>
          <a:xfrm>
            <a:off x="2835008" y="13894508"/>
            <a:ext cx="41881833" cy="616828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3228"/>
              <a:buFont typeface="Calibri"/>
              <a:buNone/>
              <a:defRPr sz="13228"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5"/>
          <p:cNvSpPr txBox="1">
            <a:spLocks noGrp="1"/>
          </p:cNvSpPr>
          <p:nvPr>
            <p:ph type="body" idx="1"/>
          </p:nvPr>
        </p:nvSpPr>
        <p:spPr>
          <a:xfrm>
            <a:off x="2835001" y="20062788"/>
            <a:ext cx="41881838" cy="361328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8268"/>
              <a:buNone/>
              <a:defRPr sz="8268">
                <a:solidFill>
                  <a:schemeClr val="lt1"/>
                </a:solidFill>
              </a:defRPr>
            </a:lvl1pPr>
            <a:lvl2pPr marL="914400" lvl="1" indent="-228600" algn="l">
              <a:spcBef>
                <a:spcPts val="4134"/>
              </a:spcBef>
              <a:spcAft>
                <a:spcPts val="0"/>
              </a:spcAft>
              <a:buSzPts val="7441"/>
              <a:buNone/>
              <a:defRPr sz="7441">
                <a:solidFill>
                  <a:schemeClr val="lt1"/>
                </a:solidFill>
              </a:defRPr>
            </a:lvl2pPr>
            <a:lvl3pPr marL="1371600" lvl="2" indent="-228600" algn="l">
              <a:spcBef>
                <a:spcPts val="4134"/>
              </a:spcBef>
              <a:spcAft>
                <a:spcPts val="0"/>
              </a:spcAft>
              <a:buSzPts val="6614"/>
              <a:buNone/>
              <a:defRPr sz="6614">
                <a:solidFill>
                  <a:schemeClr val="lt1"/>
                </a:solidFill>
              </a:defRPr>
            </a:lvl3pPr>
            <a:lvl4pPr marL="1828800" lvl="3" indent="-228600" algn="l">
              <a:spcBef>
                <a:spcPts val="4134"/>
              </a:spcBef>
              <a:spcAft>
                <a:spcPts val="0"/>
              </a:spcAft>
              <a:buSzPts val="5787"/>
              <a:buNone/>
              <a:defRPr sz="5787">
                <a:solidFill>
                  <a:schemeClr val="lt1"/>
                </a:solidFill>
              </a:defRPr>
            </a:lvl4pPr>
            <a:lvl5pPr marL="2286000" lvl="4" indent="-228600" algn="l">
              <a:spcBef>
                <a:spcPts val="4134"/>
              </a:spcBef>
              <a:spcAft>
                <a:spcPts val="0"/>
              </a:spcAft>
              <a:buSzPts val="5787"/>
              <a:buNone/>
              <a:defRPr sz="5787">
                <a:solidFill>
                  <a:schemeClr val="lt1"/>
                </a:solidFill>
              </a:defRPr>
            </a:lvl5pPr>
            <a:lvl6pPr marL="2743200" lvl="5" indent="-228600" algn="l">
              <a:spcBef>
                <a:spcPts val="4134"/>
              </a:spcBef>
              <a:spcAft>
                <a:spcPts val="0"/>
              </a:spcAft>
              <a:buSzPts val="5787"/>
              <a:buNone/>
              <a:defRPr sz="5787">
                <a:solidFill>
                  <a:schemeClr val="lt1"/>
                </a:solidFill>
              </a:defRPr>
            </a:lvl6pPr>
            <a:lvl7pPr marL="3200400" lvl="6" indent="-228600" algn="l">
              <a:spcBef>
                <a:spcPts val="4134"/>
              </a:spcBef>
              <a:spcAft>
                <a:spcPts val="0"/>
              </a:spcAft>
              <a:buSzPts val="5787"/>
              <a:buNone/>
              <a:defRPr sz="5787">
                <a:solidFill>
                  <a:schemeClr val="lt1"/>
                </a:solidFill>
              </a:defRPr>
            </a:lvl7pPr>
            <a:lvl8pPr marL="3657600" lvl="7" indent="-228600" algn="l">
              <a:spcBef>
                <a:spcPts val="4134"/>
              </a:spcBef>
              <a:spcAft>
                <a:spcPts val="0"/>
              </a:spcAft>
              <a:buSzPts val="5787"/>
              <a:buNone/>
              <a:defRPr sz="5787">
                <a:solidFill>
                  <a:schemeClr val="lt1"/>
                </a:solidFill>
              </a:defRPr>
            </a:lvl8pPr>
            <a:lvl9pPr marL="4114800" lvl="8" indent="-228600" algn="l">
              <a:spcBef>
                <a:spcPts val="4134"/>
              </a:spcBef>
              <a:spcAft>
                <a:spcPts val="4134"/>
              </a:spcAft>
              <a:buSzPts val="5787"/>
              <a:buNone/>
              <a:defRPr sz="5787">
                <a:solidFill>
                  <a:schemeClr val="lt1"/>
                </a:solidFill>
              </a:defRPr>
            </a:lvl9pPr>
          </a:lstStyle>
          <a:p>
            <a:endParaRPr/>
          </a:p>
        </p:txBody>
      </p:sp>
      <p:sp>
        <p:nvSpPr>
          <p:cNvPr id="111" name="Google Shape;111;p15"/>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5"/>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5"/>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8474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4"/>
        <p:cNvGrpSpPr/>
        <p:nvPr/>
      </p:nvGrpSpPr>
      <p:grpSpPr>
        <a:xfrm>
          <a:off x="0" y="0"/>
          <a:ext cx="0" cy="0"/>
          <a:chOff x="0" y="0"/>
          <a:chExt cx="0" cy="0"/>
        </a:xfrm>
      </p:grpSpPr>
      <p:pic>
        <p:nvPicPr>
          <p:cNvPr id="115" name="Google Shape;115;p16"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116" name="Google Shape;116;p16"/>
          <p:cNvSpPr txBox="1"/>
          <p:nvPr/>
        </p:nvSpPr>
        <p:spPr>
          <a:xfrm>
            <a:off x="42321849" y="11520170"/>
            <a:ext cx="2519998" cy="2455788"/>
          </a:xfrm>
          <a:prstGeom prst="rect">
            <a:avLst/>
          </a:prstGeom>
          <a:noFill/>
          <a:ln>
            <a:noFill/>
          </a:ln>
        </p:spPr>
        <p:txBody>
          <a:bodyPr spcFirstLastPara="1" wrap="square" lIns="378000" tIns="189000" rIns="378000" bIns="189000" anchor="ctr" anchorCtr="0">
            <a:noAutofit/>
          </a:bodyPr>
          <a:lstStyle/>
          <a:p>
            <a:pPr marL="0" marR="0" lvl="0" indent="0" algn="r" rtl="0">
              <a:spcBef>
                <a:spcPts val="0"/>
              </a:spcBef>
              <a:spcAft>
                <a:spcPts val="0"/>
              </a:spcAft>
              <a:buClr>
                <a:schemeClr val="lt1"/>
              </a:buClr>
              <a:buSzPts val="33071"/>
              <a:buFont typeface="Calibri"/>
              <a:buNone/>
            </a:pPr>
            <a:r>
              <a:rPr lang="en-US" sz="33071" b="0" cap="none">
                <a:solidFill>
                  <a:schemeClr val="lt1"/>
                </a:solidFill>
                <a:latin typeface="Calibri"/>
                <a:ea typeface="Calibri"/>
                <a:cs typeface="Calibri"/>
                <a:sym typeface="Calibri"/>
              </a:rPr>
              <a:t>”</a:t>
            </a:r>
            <a:endParaRPr/>
          </a:p>
        </p:txBody>
      </p:sp>
      <p:sp>
        <p:nvSpPr>
          <p:cNvPr id="117" name="Google Shape;117;p16"/>
          <p:cNvSpPr txBox="1"/>
          <p:nvPr/>
        </p:nvSpPr>
        <p:spPr>
          <a:xfrm>
            <a:off x="2018457" y="3457634"/>
            <a:ext cx="2519998" cy="2455788"/>
          </a:xfrm>
          <a:prstGeom prst="rect">
            <a:avLst/>
          </a:prstGeom>
          <a:noFill/>
          <a:ln>
            <a:noFill/>
          </a:ln>
        </p:spPr>
        <p:txBody>
          <a:bodyPr spcFirstLastPara="1" wrap="square" lIns="378000" tIns="189000" rIns="378000" bIns="189000" anchor="ctr" anchorCtr="0">
            <a:noAutofit/>
          </a:bodyPr>
          <a:lstStyle/>
          <a:p>
            <a:pPr marL="0" marR="0" lvl="0" indent="0" algn="r" rtl="0">
              <a:spcBef>
                <a:spcPts val="0"/>
              </a:spcBef>
              <a:spcAft>
                <a:spcPts val="0"/>
              </a:spcAft>
              <a:buClr>
                <a:schemeClr val="lt1"/>
              </a:buClr>
              <a:buSzPts val="33071"/>
              <a:buFont typeface="Calibri"/>
              <a:buNone/>
            </a:pPr>
            <a:r>
              <a:rPr lang="en-US" sz="33071" b="0" cap="none">
                <a:solidFill>
                  <a:schemeClr val="lt1"/>
                </a:solidFill>
                <a:latin typeface="Calibri"/>
                <a:ea typeface="Calibri"/>
                <a:cs typeface="Calibri"/>
                <a:sym typeface="Calibri"/>
              </a:rPr>
              <a:t>“</a:t>
            </a:r>
            <a:endParaRPr/>
          </a:p>
        </p:txBody>
      </p:sp>
      <p:sp>
        <p:nvSpPr>
          <p:cNvPr id="118" name="Google Shape;118;p16"/>
          <p:cNvSpPr txBox="1">
            <a:spLocks noGrp="1"/>
          </p:cNvSpPr>
          <p:nvPr>
            <p:ph type="title"/>
          </p:nvPr>
        </p:nvSpPr>
        <p:spPr>
          <a:xfrm>
            <a:off x="4101889" y="2560044"/>
            <a:ext cx="39479957" cy="1152016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3228"/>
              <a:buFont typeface="Calibri"/>
              <a:buNone/>
              <a:defRPr sz="13228"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6"/>
          <p:cNvSpPr txBox="1">
            <a:spLocks noGrp="1"/>
          </p:cNvSpPr>
          <p:nvPr>
            <p:ph type="body" idx="1"/>
          </p:nvPr>
        </p:nvSpPr>
        <p:spPr>
          <a:xfrm>
            <a:off x="2834997" y="16320241"/>
            <a:ext cx="41898414" cy="373338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9921"/>
              <a:buNone/>
              <a:defRPr sz="9921" b="0" cap="none">
                <a:solidFill>
                  <a:schemeClr val="lt1"/>
                </a:solidFill>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120" name="Google Shape;120;p16"/>
          <p:cNvSpPr txBox="1">
            <a:spLocks noGrp="1"/>
          </p:cNvSpPr>
          <p:nvPr>
            <p:ph type="body" idx="2"/>
          </p:nvPr>
        </p:nvSpPr>
        <p:spPr>
          <a:xfrm>
            <a:off x="2834993" y="20053629"/>
            <a:ext cx="41898414" cy="426673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7441"/>
              <a:buNone/>
              <a:defRPr sz="7441">
                <a:solidFill>
                  <a:schemeClr val="lt1"/>
                </a:solidFill>
              </a:defRPr>
            </a:lvl1pPr>
            <a:lvl2pPr marL="914400" lvl="1" indent="-228600" algn="l">
              <a:spcBef>
                <a:spcPts val="4134"/>
              </a:spcBef>
              <a:spcAft>
                <a:spcPts val="0"/>
              </a:spcAft>
              <a:buSzPts val="7441"/>
              <a:buNone/>
              <a:defRPr sz="7441">
                <a:solidFill>
                  <a:schemeClr val="lt1"/>
                </a:solidFill>
              </a:defRPr>
            </a:lvl2pPr>
            <a:lvl3pPr marL="1371600" lvl="2" indent="-228600" algn="l">
              <a:spcBef>
                <a:spcPts val="4134"/>
              </a:spcBef>
              <a:spcAft>
                <a:spcPts val="0"/>
              </a:spcAft>
              <a:buSzPts val="6614"/>
              <a:buNone/>
              <a:defRPr sz="6614">
                <a:solidFill>
                  <a:schemeClr val="lt1"/>
                </a:solidFill>
              </a:defRPr>
            </a:lvl3pPr>
            <a:lvl4pPr marL="1828800" lvl="3" indent="-228600" algn="l">
              <a:spcBef>
                <a:spcPts val="4134"/>
              </a:spcBef>
              <a:spcAft>
                <a:spcPts val="0"/>
              </a:spcAft>
              <a:buSzPts val="5787"/>
              <a:buNone/>
              <a:defRPr sz="5787">
                <a:solidFill>
                  <a:schemeClr val="lt1"/>
                </a:solidFill>
              </a:defRPr>
            </a:lvl4pPr>
            <a:lvl5pPr marL="2286000" lvl="4" indent="-228600" algn="l">
              <a:spcBef>
                <a:spcPts val="4134"/>
              </a:spcBef>
              <a:spcAft>
                <a:spcPts val="0"/>
              </a:spcAft>
              <a:buSzPts val="5787"/>
              <a:buNone/>
              <a:defRPr sz="5787">
                <a:solidFill>
                  <a:schemeClr val="lt1"/>
                </a:solidFill>
              </a:defRPr>
            </a:lvl5pPr>
            <a:lvl6pPr marL="2743200" lvl="5" indent="-228600" algn="l">
              <a:spcBef>
                <a:spcPts val="4134"/>
              </a:spcBef>
              <a:spcAft>
                <a:spcPts val="0"/>
              </a:spcAft>
              <a:buSzPts val="5787"/>
              <a:buNone/>
              <a:defRPr sz="5787">
                <a:solidFill>
                  <a:schemeClr val="lt1"/>
                </a:solidFill>
              </a:defRPr>
            </a:lvl6pPr>
            <a:lvl7pPr marL="3200400" lvl="6" indent="-228600" algn="l">
              <a:spcBef>
                <a:spcPts val="4134"/>
              </a:spcBef>
              <a:spcAft>
                <a:spcPts val="0"/>
              </a:spcAft>
              <a:buSzPts val="5787"/>
              <a:buNone/>
              <a:defRPr sz="5787">
                <a:solidFill>
                  <a:schemeClr val="lt1"/>
                </a:solidFill>
              </a:defRPr>
            </a:lvl7pPr>
            <a:lvl8pPr marL="3657600" lvl="7" indent="-228600" algn="l">
              <a:spcBef>
                <a:spcPts val="4134"/>
              </a:spcBef>
              <a:spcAft>
                <a:spcPts val="0"/>
              </a:spcAft>
              <a:buSzPts val="5787"/>
              <a:buNone/>
              <a:defRPr sz="5787">
                <a:solidFill>
                  <a:schemeClr val="lt1"/>
                </a:solidFill>
              </a:defRPr>
            </a:lvl8pPr>
            <a:lvl9pPr marL="4114800" lvl="8" indent="-228600" algn="l">
              <a:spcBef>
                <a:spcPts val="4134"/>
              </a:spcBef>
              <a:spcAft>
                <a:spcPts val="4134"/>
              </a:spcAft>
              <a:buSzPts val="5787"/>
              <a:buNone/>
              <a:defRPr sz="5787">
                <a:solidFill>
                  <a:schemeClr val="lt1"/>
                </a:solidFill>
              </a:defRPr>
            </a:lvl9pPr>
          </a:lstStyle>
          <a:p>
            <a:endParaRPr/>
          </a:p>
        </p:txBody>
      </p:sp>
      <p:sp>
        <p:nvSpPr>
          <p:cNvPr id="121" name="Google Shape;121;p16"/>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6"/>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6"/>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939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pic>
        <p:nvPicPr>
          <p:cNvPr id="6" name="Picture 5" descr="A group of people inside a building&#10;&#10;Description automatically generated with medium confidence">
            <a:extLst>
              <a:ext uri="{FF2B5EF4-FFF2-40B4-BE49-F238E27FC236}">
                <a16:creationId xmlns:a16="http://schemas.microsoft.com/office/drawing/2014/main" id="{58AAB12F-A906-1F06-31DB-042EF3133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306051" y="-6288"/>
            <a:ext cx="24764052" cy="25312984"/>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3" name="Picture Placeholder 6">
            <a:extLst>
              <a:ext uri="{FF2B5EF4-FFF2-40B4-BE49-F238E27FC236}">
                <a16:creationId xmlns:a16="http://schemas.microsoft.com/office/drawing/2014/main" id="{90DEBE9C-A3B3-8A25-ACF6-5DE4D57E1A17}"/>
              </a:ext>
            </a:extLst>
          </p:cNvPr>
          <p:cNvSpPr>
            <a:spLocks noGrp="1"/>
          </p:cNvSpPr>
          <p:nvPr>
            <p:ph type="pic" sz="quarter" idx="10"/>
          </p:nvPr>
        </p:nvSpPr>
        <p:spPr>
          <a:xfrm>
            <a:off x="30174584" y="-6285"/>
            <a:ext cx="21153604" cy="23304524"/>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a:pPr>
            <a:r>
              <a:rPr lang="en-GB"/>
              <a:t>Click icon to add picture</a:t>
            </a:r>
            <a:endParaRPr lang="en-US" dirty="0"/>
          </a:p>
        </p:txBody>
      </p:sp>
    </p:spTree>
    <p:extLst>
      <p:ext uri="{BB962C8B-B14F-4D97-AF65-F5344CB8AC3E}">
        <p14:creationId xmlns:p14="http://schemas.microsoft.com/office/powerpoint/2010/main" val="3176527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pic>
        <p:nvPicPr>
          <p:cNvPr id="125" name="Google Shape;125;p17"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126" name="Google Shape;126;p17"/>
          <p:cNvSpPr txBox="1">
            <a:spLocks noGrp="1"/>
          </p:cNvSpPr>
          <p:nvPr>
            <p:ph type="title"/>
          </p:nvPr>
        </p:nvSpPr>
        <p:spPr>
          <a:xfrm>
            <a:off x="2835003" y="2560044"/>
            <a:ext cx="41881842" cy="1152016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4882"/>
              <a:buFont typeface="Calibri"/>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7"/>
          <p:cNvSpPr txBox="1">
            <a:spLocks noGrp="1"/>
          </p:cNvSpPr>
          <p:nvPr>
            <p:ph type="body" idx="1"/>
          </p:nvPr>
        </p:nvSpPr>
        <p:spPr>
          <a:xfrm>
            <a:off x="2835001" y="14720217"/>
            <a:ext cx="41881846" cy="352005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11575"/>
              <a:buNone/>
              <a:defRPr sz="11575" b="0" cap="none">
                <a:solidFill>
                  <a:schemeClr val="lt1"/>
                </a:solidFill>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128" name="Google Shape;128;p17"/>
          <p:cNvSpPr txBox="1">
            <a:spLocks noGrp="1"/>
          </p:cNvSpPr>
          <p:nvPr>
            <p:ph type="body" idx="2"/>
          </p:nvPr>
        </p:nvSpPr>
        <p:spPr>
          <a:xfrm>
            <a:off x="2834997" y="18240269"/>
            <a:ext cx="41881846" cy="608009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7441"/>
              <a:buNone/>
              <a:defRPr sz="7441">
                <a:solidFill>
                  <a:schemeClr val="lt1"/>
                </a:solidFill>
              </a:defRPr>
            </a:lvl1pPr>
            <a:lvl2pPr marL="914400" lvl="1" indent="-228600" algn="l">
              <a:spcBef>
                <a:spcPts val="4134"/>
              </a:spcBef>
              <a:spcAft>
                <a:spcPts val="0"/>
              </a:spcAft>
              <a:buSzPts val="7441"/>
              <a:buNone/>
              <a:defRPr sz="7441">
                <a:solidFill>
                  <a:schemeClr val="lt1"/>
                </a:solidFill>
              </a:defRPr>
            </a:lvl2pPr>
            <a:lvl3pPr marL="1371600" lvl="2" indent="-228600" algn="l">
              <a:spcBef>
                <a:spcPts val="4134"/>
              </a:spcBef>
              <a:spcAft>
                <a:spcPts val="0"/>
              </a:spcAft>
              <a:buSzPts val="6614"/>
              <a:buNone/>
              <a:defRPr sz="6614">
                <a:solidFill>
                  <a:schemeClr val="lt1"/>
                </a:solidFill>
              </a:defRPr>
            </a:lvl3pPr>
            <a:lvl4pPr marL="1828800" lvl="3" indent="-228600" algn="l">
              <a:spcBef>
                <a:spcPts val="4134"/>
              </a:spcBef>
              <a:spcAft>
                <a:spcPts val="0"/>
              </a:spcAft>
              <a:buSzPts val="5787"/>
              <a:buNone/>
              <a:defRPr sz="5787">
                <a:solidFill>
                  <a:schemeClr val="lt1"/>
                </a:solidFill>
              </a:defRPr>
            </a:lvl4pPr>
            <a:lvl5pPr marL="2286000" lvl="4" indent="-228600" algn="l">
              <a:spcBef>
                <a:spcPts val="4134"/>
              </a:spcBef>
              <a:spcAft>
                <a:spcPts val="0"/>
              </a:spcAft>
              <a:buSzPts val="5787"/>
              <a:buNone/>
              <a:defRPr sz="5787">
                <a:solidFill>
                  <a:schemeClr val="lt1"/>
                </a:solidFill>
              </a:defRPr>
            </a:lvl5pPr>
            <a:lvl6pPr marL="2743200" lvl="5" indent="-228600" algn="l">
              <a:spcBef>
                <a:spcPts val="4134"/>
              </a:spcBef>
              <a:spcAft>
                <a:spcPts val="0"/>
              </a:spcAft>
              <a:buSzPts val="5787"/>
              <a:buNone/>
              <a:defRPr sz="5787">
                <a:solidFill>
                  <a:schemeClr val="lt1"/>
                </a:solidFill>
              </a:defRPr>
            </a:lvl6pPr>
            <a:lvl7pPr marL="3200400" lvl="6" indent="-228600" algn="l">
              <a:spcBef>
                <a:spcPts val="4134"/>
              </a:spcBef>
              <a:spcAft>
                <a:spcPts val="0"/>
              </a:spcAft>
              <a:buSzPts val="5787"/>
              <a:buNone/>
              <a:defRPr sz="5787">
                <a:solidFill>
                  <a:schemeClr val="lt1"/>
                </a:solidFill>
              </a:defRPr>
            </a:lvl7pPr>
            <a:lvl8pPr marL="3657600" lvl="7" indent="-228600" algn="l">
              <a:spcBef>
                <a:spcPts val="4134"/>
              </a:spcBef>
              <a:spcAft>
                <a:spcPts val="0"/>
              </a:spcAft>
              <a:buSzPts val="5787"/>
              <a:buNone/>
              <a:defRPr sz="5787">
                <a:solidFill>
                  <a:schemeClr val="lt1"/>
                </a:solidFill>
              </a:defRPr>
            </a:lvl8pPr>
            <a:lvl9pPr marL="4114800" lvl="8" indent="-228600" algn="l">
              <a:spcBef>
                <a:spcPts val="4134"/>
              </a:spcBef>
              <a:spcAft>
                <a:spcPts val="4134"/>
              </a:spcAft>
              <a:buSzPts val="5787"/>
              <a:buNone/>
              <a:defRPr sz="5787">
                <a:solidFill>
                  <a:schemeClr val="lt1"/>
                </a:solidFill>
              </a:defRPr>
            </a:lvl9pPr>
          </a:lstStyle>
          <a:p>
            <a:endParaRPr/>
          </a:p>
        </p:txBody>
      </p:sp>
      <p:sp>
        <p:nvSpPr>
          <p:cNvPr id="129" name="Google Shape;129;p17"/>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3460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2"/>
        <p:cNvGrpSpPr/>
        <p:nvPr/>
      </p:nvGrpSpPr>
      <p:grpSpPr>
        <a:xfrm>
          <a:off x="0" y="0"/>
          <a:ext cx="0" cy="0"/>
          <a:chOff x="0" y="0"/>
          <a:chExt cx="0" cy="0"/>
        </a:xfrm>
      </p:grpSpPr>
      <p:pic>
        <p:nvPicPr>
          <p:cNvPr id="133" name="Google Shape;133;p18"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134" name="Google Shape;134;p18"/>
          <p:cNvSpPr txBox="1">
            <a:spLocks noGrp="1"/>
          </p:cNvSpPr>
          <p:nvPr>
            <p:ph type="title"/>
          </p:nvPr>
        </p:nvSpPr>
        <p:spPr>
          <a:xfrm>
            <a:off x="2835004" y="2560040"/>
            <a:ext cx="41881833" cy="61156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8"/>
          <p:cNvSpPr txBox="1">
            <a:spLocks noGrp="1"/>
          </p:cNvSpPr>
          <p:nvPr>
            <p:ph type="body" idx="1"/>
          </p:nvPr>
        </p:nvSpPr>
        <p:spPr>
          <a:xfrm rot="5400000">
            <a:off x="16113586" y="-4282890"/>
            <a:ext cx="15324669" cy="41881833"/>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136" name="Google Shape;136;p18"/>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2614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9"/>
        <p:cNvGrpSpPr/>
        <p:nvPr/>
      </p:nvGrpSpPr>
      <p:grpSpPr>
        <a:xfrm>
          <a:off x="0" y="0"/>
          <a:ext cx="0" cy="0"/>
          <a:chOff x="0" y="0"/>
          <a:chExt cx="0" cy="0"/>
        </a:xfrm>
      </p:grpSpPr>
      <p:pic>
        <p:nvPicPr>
          <p:cNvPr id="140" name="Google Shape;140;p19" descr="Celestia-R1---OverlayContentHD.png"/>
          <p:cNvPicPr preferRelativeResize="0"/>
          <p:nvPr/>
        </p:nvPicPr>
        <p:blipFill rotWithShape="1">
          <a:blip r:embed="rId2">
            <a:alphaModFix/>
          </a:blip>
          <a:srcRect/>
          <a:stretch/>
        </p:blipFill>
        <p:spPr>
          <a:xfrm>
            <a:off x="2" y="0"/>
            <a:ext cx="50386825" cy="28792925"/>
          </a:xfrm>
          <a:prstGeom prst="rect">
            <a:avLst/>
          </a:prstGeom>
          <a:noFill/>
          <a:ln>
            <a:noFill/>
          </a:ln>
        </p:spPr>
      </p:pic>
      <p:sp>
        <p:nvSpPr>
          <p:cNvPr id="141" name="Google Shape;141;p19"/>
          <p:cNvSpPr txBox="1">
            <a:spLocks noGrp="1"/>
          </p:cNvSpPr>
          <p:nvPr>
            <p:ph type="title"/>
          </p:nvPr>
        </p:nvSpPr>
        <p:spPr>
          <a:xfrm rot="5400000">
            <a:off x="29375107" y="8978629"/>
            <a:ext cx="21760325" cy="892313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9"/>
          <p:cNvSpPr txBox="1">
            <a:spLocks noGrp="1"/>
          </p:cNvSpPr>
          <p:nvPr>
            <p:ph type="body" idx="1"/>
          </p:nvPr>
        </p:nvSpPr>
        <p:spPr>
          <a:xfrm rot="5400000">
            <a:off x="8143249" y="-2748214"/>
            <a:ext cx="21760321" cy="32376825"/>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4134"/>
              </a:spcBef>
              <a:spcAft>
                <a:spcPts val="0"/>
              </a:spcAft>
              <a:buSzPts val="1800"/>
              <a:buChar char="•"/>
              <a:defRPr/>
            </a:lvl2pPr>
            <a:lvl3pPr marL="1371600" lvl="2" indent="-342900" algn="l">
              <a:spcBef>
                <a:spcPts val="4134"/>
              </a:spcBef>
              <a:spcAft>
                <a:spcPts val="0"/>
              </a:spcAft>
              <a:buSzPts val="1800"/>
              <a:buChar char="•"/>
              <a:defRPr/>
            </a:lvl3pPr>
            <a:lvl4pPr marL="1828800" lvl="3" indent="-342900" algn="l">
              <a:spcBef>
                <a:spcPts val="4134"/>
              </a:spcBef>
              <a:spcAft>
                <a:spcPts val="0"/>
              </a:spcAft>
              <a:buSzPts val="1800"/>
              <a:buChar char="•"/>
              <a:defRPr/>
            </a:lvl4pPr>
            <a:lvl5pPr marL="2286000" lvl="4" indent="-342900" algn="l">
              <a:spcBef>
                <a:spcPts val="4134"/>
              </a:spcBef>
              <a:spcAft>
                <a:spcPts val="0"/>
              </a:spcAft>
              <a:buSzPts val="1800"/>
              <a:buChar char="•"/>
              <a:defRPr/>
            </a:lvl5pPr>
            <a:lvl6pPr marL="2743200" lvl="5" indent="-342900" algn="l">
              <a:spcBef>
                <a:spcPts val="4134"/>
              </a:spcBef>
              <a:spcAft>
                <a:spcPts val="0"/>
              </a:spcAft>
              <a:buSzPts val="1800"/>
              <a:buChar char="•"/>
              <a:defRPr/>
            </a:lvl6pPr>
            <a:lvl7pPr marL="3200400" lvl="6" indent="-342900" algn="l">
              <a:spcBef>
                <a:spcPts val="4134"/>
              </a:spcBef>
              <a:spcAft>
                <a:spcPts val="0"/>
              </a:spcAft>
              <a:buSzPts val="1800"/>
              <a:buChar char="•"/>
              <a:defRPr/>
            </a:lvl7pPr>
            <a:lvl8pPr marL="3657600" lvl="7" indent="-342900" algn="l">
              <a:spcBef>
                <a:spcPts val="4134"/>
              </a:spcBef>
              <a:spcAft>
                <a:spcPts val="0"/>
              </a:spcAft>
              <a:buSzPts val="1800"/>
              <a:buChar char="•"/>
              <a:defRPr/>
            </a:lvl8pPr>
            <a:lvl9pPr marL="4114800" lvl="8" indent="-342900" algn="l">
              <a:spcBef>
                <a:spcPts val="4134"/>
              </a:spcBef>
              <a:spcAft>
                <a:spcPts val="4134"/>
              </a:spcAft>
              <a:buSzPts val="1800"/>
              <a:buChar char="•"/>
              <a:defRPr/>
            </a:lvl9pPr>
          </a:lstStyle>
          <a:p>
            <a:endParaRPr/>
          </a:p>
        </p:txBody>
      </p:sp>
      <p:sp>
        <p:nvSpPr>
          <p:cNvPr id="143" name="Google Shape;143;p19"/>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3150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1621"/>
            <a:ext cx="50399950"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7" name="Picture 6" descr="A picture containing text, sky, outdoor, green&#10;&#10;Description automatically generated">
            <a:extLst>
              <a:ext uri="{FF2B5EF4-FFF2-40B4-BE49-F238E27FC236}">
                <a16:creationId xmlns:a16="http://schemas.microsoft.com/office/drawing/2014/main" id="{A87E668B-9E4F-B66A-219F-844904B17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376812" y="-6300"/>
            <a:ext cx="24749148" cy="25297754"/>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a:extLst>
              <a:ext uri="{FF2B5EF4-FFF2-40B4-BE49-F238E27FC236}">
                <a16:creationId xmlns:a16="http://schemas.microsoft.com/office/drawing/2014/main" id="{56800AB7-3DD6-1390-0D81-070E14CB5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6" name="Picture Placeholder 6">
            <a:extLst>
              <a:ext uri="{FF2B5EF4-FFF2-40B4-BE49-F238E27FC236}">
                <a16:creationId xmlns:a16="http://schemas.microsoft.com/office/drawing/2014/main" id="{6A67FF1C-2AE3-AC33-1C9E-A9127729BFE2}"/>
              </a:ext>
            </a:extLst>
          </p:cNvPr>
          <p:cNvSpPr>
            <a:spLocks noGrp="1"/>
          </p:cNvSpPr>
          <p:nvPr>
            <p:ph type="pic" sz="quarter" idx="10"/>
          </p:nvPr>
        </p:nvSpPr>
        <p:spPr>
          <a:xfrm>
            <a:off x="30174584" y="-6285"/>
            <a:ext cx="21153604" cy="23304524"/>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b="0" i="0">
                <a:latin typeface="Outfit" pitchFamily="2" charset="0"/>
              </a:defRPr>
            </a:lvl1pPr>
          </a:lstStyle>
          <a:p>
            <a:pPr marL="0" marR="0" lvl="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5BAB2048-AC9E-1F4A-D866-B15D7071D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807850" y="-30922"/>
            <a:ext cx="23467648" cy="28863009"/>
          </a:xfrm>
          <a:prstGeom prst="rect">
            <a:avLst/>
          </a:prstGeom>
        </p:spPr>
      </p:pic>
      <p:pic>
        <p:nvPicPr>
          <p:cNvPr id="9" name="Picture 8">
            <a:extLst>
              <a:ext uri="{FF2B5EF4-FFF2-40B4-BE49-F238E27FC236}">
                <a16:creationId xmlns:a16="http://schemas.microsoft.com/office/drawing/2014/main" id="{849D4D7D-7842-485B-36C3-917F4255A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038966" y="-30925"/>
            <a:ext cx="15863555" cy="1647659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2" name="Picture Placeholder 8">
            <a:extLst>
              <a:ext uri="{FF2B5EF4-FFF2-40B4-BE49-F238E27FC236}">
                <a16:creationId xmlns:a16="http://schemas.microsoft.com/office/drawing/2014/main" id="{5B0E4720-DC61-098C-8125-F7EF583CA320}"/>
              </a:ext>
            </a:extLst>
          </p:cNvPr>
          <p:cNvSpPr>
            <a:spLocks noGrp="1"/>
          </p:cNvSpPr>
          <p:nvPr>
            <p:ph type="pic" sz="quarter" idx="10"/>
          </p:nvPr>
        </p:nvSpPr>
        <p:spPr>
          <a:xfrm>
            <a:off x="32038963" y="38750"/>
            <a:ext cx="15863550" cy="1640692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a:pPr>
            <a:r>
              <a:rPr lang="en-GB"/>
              <a:t>Click icon to add picture</a:t>
            </a:r>
            <a:endParaRPr lang="en-US" dirty="0"/>
          </a:p>
        </p:txBody>
      </p:sp>
    </p:spTree>
    <p:extLst>
      <p:ext uri="{BB962C8B-B14F-4D97-AF65-F5344CB8AC3E}">
        <p14:creationId xmlns:p14="http://schemas.microsoft.com/office/powerpoint/2010/main" val="213564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298603-0265-B51E-5AFA-28B77C5D93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08"/>
            <a:ext cx="50447583" cy="28825622"/>
          </a:xfrm>
          <a:prstGeom prst="rect">
            <a:avLst/>
          </a:prstGeom>
        </p:spPr>
      </p:pic>
      <p:pic>
        <p:nvPicPr>
          <p:cNvPr id="5" name="Picture 4" descr="Logo&#10;&#10;Description automatically generated">
            <a:extLst>
              <a:ext uri="{FF2B5EF4-FFF2-40B4-BE49-F238E27FC236}">
                <a16:creationId xmlns:a16="http://schemas.microsoft.com/office/drawing/2014/main" id="{60B11714-66E0-73E7-21D9-A04EC04528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chemeClr val="bg1"/>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3" name="Picture 2" descr="A picture containing sky, building, outdoor, structure&#10;&#10;Description automatically generated">
            <a:extLst>
              <a:ext uri="{FF2B5EF4-FFF2-40B4-BE49-F238E27FC236}">
                <a16:creationId xmlns:a16="http://schemas.microsoft.com/office/drawing/2014/main" id="{DFCDE3D0-BC23-0D56-1107-07EABC2762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038963" y="-30925"/>
            <a:ext cx="15863550" cy="16476598"/>
          </a:xfrm>
          <a:prstGeom prst="rect">
            <a:avLst/>
          </a:prstGeom>
        </p:spPr>
      </p:pic>
      <p:sp>
        <p:nvSpPr>
          <p:cNvPr id="4" name="Picture Placeholder 8">
            <a:extLst>
              <a:ext uri="{FF2B5EF4-FFF2-40B4-BE49-F238E27FC236}">
                <a16:creationId xmlns:a16="http://schemas.microsoft.com/office/drawing/2014/main" id="{4F0807F8-6F11-2AD6-E61F-AAF048058D2F}"/>
              </a:ext>
            </a:extLst>
          </p:cNvPr>
          <p:cNvSpPr>
            <a:spLocks noGrp="1"/>
          </p:cNvSpPr>
          <p:nvPr>
            <p:ph type="pic" sz="quarter" idx="10"/>
          </p:nvPr>
        </p:nvSpPr>
        <p:spPr>
          <a:xfrm>
            <a:off x="32038963" y="38750"/>
            <a:ext cx="15863550" cy="1640692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2292187" rtl="0" eaLnBrk="1" fontAlgn="auto" latinLnBrk="0" hangingPunct="1">
              <a:lnSpc>
                <a:spcPct val="90000"/>
              </a:lnSpc>
              <a:spcBef>
                <a:spcPts val="2508"/>
              </a:spcBef>
              <a:spcAft>
                <a:spcPts val="0"/>
              </a:spcAft>
              <a:buClrTx/>
              <a:buSzTx/>
              <a:buFont typeface="Arial" panose="020B0604020202020204" pitchFamily="34" charset="0"/>
              <a:buNone/>
              <a:tabLst/>
              <a:defRPr/>
            </a:pPr>
            <a:r>
              <a:rPr lang="en-GB"/>
              <a:t>Click icon to add picture</a:t>
            </a:r>
            <a:endParaRPr lang="en-US" dirty="0"/>
          </a:p>
        </p:txBody>
      </p:sp>
    </p:spTree>
    <p:extLst>
      <p:ext uri="{BB962C8B-B14F-4D97-AF65-F5344CB8AC3E}">
        <p14:creationId xmlns:p14="http://schemas.microsoft.com/office/powerpoint/2010/main" val="29488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pic>
        <p:nvPicPr>
          <p:cNvPr id="3" name="Picture 2" descr="People walking in front of a building&#10;&#10;Description automatically generated with low confidence">
            <a:extLst>
              <a:ext uri="{FF2B5EF4-FFF2-40B4-BE49-F238E27FC236}">
                <a16:creationId xmlns:a16="http://schemas.microsoft.com/office/drawing/2014/main" id="{D825D899-3701-A821-CF70-373ED20C7D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643170" y="0"/>
            <a:ext cx="19756780" cy="28800425"/>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2873" y="573724"/>
            <a:ext cx="9055483" cy="6054568"/>
          </a:xfrm>
          <a:prstGeom prst="rect">
            <a:avLst/>
          </a:prstGeom>
        </p:spPr>
      </p:pic>
      <p:sp>
        <p:nvSpPr>
          <p:cNvPr id="12" name="object 3">
            <a:extLst>
              <a:ext uri="{FF2B5EF4-FFF2-40B4-BE49-F238E27FC236}">
                <a16:creationId xmlns:a16="http://schemas.microsoft.com/office/drawing/2014/main" id="{89B06EA9-5726-1883-D30F-BFF95D19A571}"/>
              </a:ext>
            </a:extLst>
          </p:cNvPr>
          <p:cNvSpPr/>
          <p:nvPr userDrawn="1"/>
        </p:nvSpPr>
        <p:spPr>
          <a:xfrm>
            <a:off x="29758497" y="3"/>
            <a:ext cx="843295" cy="287988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2144960" y="8553175"/>
            <a:ext cx="17639404" cy="9600679"/>
          </a:xfrm>
          <a:prstGeom prst="rect">
            <a:avLst/>
          </a:prstGeom>
        </p:spPr>
        <p:txBody>
          <a:bodyPr vert="horz" lIns="91440" tIns="45720" rIns="91440" bIns="45720" rtlCol="0" anchor="t">
            <a:noAutofit/>
          </a:bodyPr>
          <a:lstStyle>
            <a:lvl1pPr>
              <a:defRPr sz="18051"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2144966" y="20818368"/>
            <a:ext cx="21791370" cy="2383887"/>
          </a:xfrm>
          <a:prstGeom prst="rect">
            <a:avLst/>
          </a:prstGeom>
        </p:spPr>
        <p:txBody>
          <a:bodyPr/>
          <a:lstStyle>
            <a:lvl1pPr marL="0" indent="0" algn="l">
              <a:buNone/>
              <a:defRPr sz="8020">
                <a:solidFill>
                  <a:srgbClr val="003C3B"/>
                </a:solidFill>
                <a:latin typeface="Outfit" pitchFamily="2" charset="0"/>
              </a:defRPr>
            </a:lvl1pPr>
            <a:lvl2pPr marL="1146096" indent="0" algn="ctr">
              <a:buNone/>
              <a:defRPr sz="5016"/>
            </a:lvl2pPr>
            <a:lvl3pPr marL="2292187" indent="0" algn="ctr">
              <a:buNone/>
              <a:defRPr sz="4514"/>
            </a:lvl3pPr>
            <a:lvl4pPr marL="3438283" indent="0" algn="ctr">
              <a:buNone/>
              <a:defRPr sz="4013"/>
            </a:lvl4pPr>
            <a:lvl5pPr marL="4584374" indent="0" algn="ctr">
              <a:buNone/>
              <a:defRPr sz="4013"/>
            </a:lvl5pPr>
            <a:lvl6pPr marL="5730470" indent="0" algn="ctr">
              <a:buNone/>
              <a:defRPr sz="4013"/>
            </a:lvl6pPr>
            <a:lvl7pPr marL="6876560" indent="0" algn="ctr">
              <a:buNone/>
              <a:defRPr sz="4013"/>
            </a:lvl7pPr>
            <a:lvl8pPr marL="8022656" indent="0" algn="ctr">
              <a:buNone/>
              <a:defRPr sz="4013"/>
            </a:lvl8pPr>
            <a:lvl9pPr marL="9168747" indent="0" algn="ctr">
              <a:buNone/>
              <a:defRPr sz="4013"/>
            </a:lvl9pPr>
          </a:lstStyle>
          <a:p>
            <a:r>
              <a:rPr lang="en-GB"/>
              <a:t>Click to edit Master subtitle style</a:t>
            </a:r>
            <a:endParaRPr lang="en-US"/>
          </a:p>
        </p:txBody>
      </p:sp>
      <p:sp>
        <p:nvSpPr>
          <p:cNvPr id="9" name="Picture Placeholder 12">
            <a:extLst>
              <a:ext uri="{FF2B5EF4-FFF2-40B4-BE49-F238E27FC236}">
                <a16:creationId xmlns:a16="http://schemas.microsoft.com/office/drawing/2014/main" id="{3D93502A-F937-F227-B1D6-80A95B70856E}"/>
              </a:ext>
            </a:extLst>
          </p:cNvPr>
          <p:cNvSpPr>
            <a:spLocks noGrp="1"/>
          </p:cNvSpPr>
          <p:nvPr>
            <p:ph type="pic" sz="quarter" idx="10"/>
          </p:nvPr>
        </p:nvSpPr>
        <p:spPr>
          <a:xfrm>
            <a:off x="30615583" y="0"/>
            <a:ext cx="19784361" cy="28800425"/>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dirty="0"/>
          </a:p>
        </p:txBody>
      </p:sp>
    </p:spTree>
    <p:extLst>
      <p:ext uri="{BB962C8B-B14F-4D97-AF65-F5344CB8AC3E}">
        <p14:creationId xmlns:p14="http://schemas.microsoft.com/office/powerpoint/2010/main" val="66253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23.jp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3466394" y="1532198"/>
            <a:ext cx="43467173" cy="5566839"/>
          </a:xfrm>
          <a:prstGeom prst="rect">
            <a:avLst/>
          </a:prstGeom>
        </p:spPr>
        <p:txBody>
          <a:bodyPr vert="horz" lIns="91440" tIns="45720" rIns="91440" bIns="45720" rtlCol="0" anchor="ctr">
            <a:normAutofit/>
          </a:bodyPr>
          <a:lstStyle/>
          <a:p>
            <a:r>
              <a:rPr lang="en-GB"/>
              <a:t>Click to edit Master title style</a:t>
            </a:r>
            <a:endParaRPr lang="en-US" dirty="0"/>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673" r:id="rId16"/>
    <p:sldLayoutId id="2147483840" r:id="rId17"/>
    <p:sldLayoutId id="2147483720" r:id="rId18"/>
    <p:sldLayoutId id="2147483667" r:id="rId19"/>
    <p:sldLayoutId id="2147483664" r:id="rId20"/>
    <p:sldLayoutId id="2147483862" r:id="rId21"/>
    <p:sldLayoutId id="2147483864" r:id="rId22"/>
    <p:sldLayoutId id="2147483674" r:id="rId23"/>
    <p:sldLayoutId id="2147483676" r:id="rId24"/>
    <p:sldLayoutId id="2147483675" r:id="rId25"/>
    <p:sldLayoutId id="2147483662" r:id="rId26"/>
    <p:sldLayoutId id="2147483678" r:id="rId27"/>
    <p:sldLayoutId id="2147483687" r:id="rId28"/>
    <p:sldLayoutId id="2147483689" r:id="rId29"/>
    <p:sldLayoutId id="2147483700" r:id="rId30"/>
    <p:sldLayoutId id="2147483701" r:id="rId31"/>
    <p:sldLayoutId id="2147483702" r:id="rId32"/>
    <p:sldLayoutId id="2147483680" r:id="rId33"/>
    <p:sldLayoutId id="2147483719" r:id="rId34"/>
    <p:sldLayoutId id="2147483682" r:id="rId35"/>
  </p:sldLayoutIdLst>
  <p:txStyles>
    <p:titleStyle>
      <a:lvl1pPr algn="l" defTabSz="2292187" rtl="0" eaLnBrk="1" latinLnBrk="0" hangingPunct="1">
        <a:lnSpc>
          <a:spcPct val="90000"/>
        </a:lnSpc>
        <a:spcBef>
          <a:spcPct val="0"/>
        </a:spcBef>
        <a:buNone/>
        <a:defRPr sz="11029" b="0" i="0" kern="1200">
          <a:solidFill>
            <a:srgbClr val="003C3B"/>
          </a:solidFill>
          <a:latin typeface="Outfit" pitchFamily="2" charset="0"/>
          <a:ea typeface="+mj-ea"/>
          <a:cs typeface="+mj-cs"/>
        </a:defRPr>
      </a:lvl1pPr>
    </p:titleStyle>
    <p:bodyStyle>
      <a:lvl1pPr marL="573045" indent="-573045" algn="l" defTabSz="2292187" rtl="0" eaLnBrk="1" latinLnBrk="0" hangingPunct="1">
        <a:lnSpc>
          <a:spcPct val="90000"/>
        </a:lnSpc>
        <a:spcBef>
          <a:spcPts val="2508"/>
        </a:spcBef>
        <a:buFont typeface="Arial" panose="020B0604020202020204" pitchFamily="34" charset="0"/>
        <a:buChar char="•"/>
        <a:defRPr sz="7017" kern="1200">
          <a:solidFill>
            <a:schemeClr val="tx1"/>
          </a:solidFill>
          <a:latin typeface="+mn-lt"/>
          <a:ea typeface="+mn-ea"/>
          <a:cs typeface="+mn-cs"/>
        </a:defRPr>
      </a:lvl1pPr>
      <a:lvl2pPr marL="1719141" indent="-573045" algn="l" defTabSz="2292187" rtl="0" eaLnBrk="1" latinLnBrk="0" hangingPunct="1">
        <a:lnSpc>
          <a:spcPct val="90000"/>
        </a:lnSpc>
        <a:spcBef>
          <a:spcPts val="1251"/>
        </a:spcBef>
        <a:buFont typeface="Arial" panose="020B0604020202020204" pitchFamily="34" charset="0"/>
        <a:buChar char="•"/>
        <a:defRPr sz="6019" kern="1200">
          <a:solidFill>
            <a:schemeClr val="tx1"/>
          </a:solidFill>
          <a:latin typeface="+mn-lt"/>
          <a:ea typeface="+mn-ea"/>
          <a:cs typeface="+mn-cs"/>
        </a:defRPr>
      </a:lvl2pPr>
      <a:lvl3pPr marL="2865232" indent="-573045" algn="l" defTabSz="2292187" rtl="0" eaLnBrk="1" latinLnBrk="0" hangingPunct="1">
        <a:lnSpc>
          <a:spcPct val="90000"/>
        </a:lnSpc>
        <a:spcBef>
          <a:spcPts val="1251"/>
        </a:spcBef>
        <a:buFont typeface="Arial" panose="020B0604020202020204" pitchFamily="34" charset="0"/>
        <a:buChar char="•"/>
        <a:defRPr sz="5016" kern="1200">
          <a:solidFill>
            <a:schemeClr val="tx1"/>
          </a:solidFill>
          <a:latin typeface="+mn-lt"/>
          <a:ea typeface="+mn-ea"/>
          <a:cs typeface="+mn-cs"/>
        </a:defRPr>
      </a:lvl3pPr>
      <a:lvl4pPr marL="4011328" indent="-573045" algn="l" defTabSz="2292187" rtl="0" eaLnBrk="1" latinLnBrk="0" hangingPunct="1">
        <a:lnSpc>
          <a:spcPct val="90000"/>
        </a:lnSpc>
        <a:spcBef>
          <a:spcPts val="1251"/>
        </a:spcBef>
        <a:buFont typeface="Arial" panose="020B0604020202020204" pitchFamily="34" charset="0"/>
        <a:buChar char="•"/>
        <a:defRPr sz="4514" kern="1200">
          <a:solidFill>
            <a:schemeClr val="tx1"/>
          </a:solidFill>
          <a:latin typeface="+mn-lt"/>
          <a:ea typeface="+mn-ea"/>
          <a:cs typeface="+mn-cs"/>
        </a:defRPr>
      </a:lvl4pPr>
      <a:lvl5pPr marL="5157424" indent="-573045" algn="l" defTabSz="2292187" rtl="0" eaLnBrk="1" latinLnBrk="0" hangingPunct="1">
        <a:lnSpc>
          <a:spcPct val="90000"/>
        </a:lnSpc>
        <a:spcBef>
          <a:spcPts val="1251"/>
        </a:spcBef>
        <a:buFont typeface="Arial" panose="020B0604020202020204" pitchFamily="34" charset="0"/>
        <a:buChar char="•"/>
        <a:defRPr sz="4514" kern="1200">
          <a:solidFill>
            <a:schemeClr val="tx1"/>
          </a:solidFill>
          <a:latin typeface="+mn-lt"/>
          <a:ea typeface="+mn-ea"/>
          <a:cs typeface="+mn-cs"/>
        </a:defRPr>
      </a:lvl5pPr>
      <a:lvl6pPr marL="6303515" indent="-573045" algn="l" defTabSz="2292187" rtl="0" eaLnBrk="1" latinLnBrk="0" hangingPunct="1">
        <a:lnSpc>
          <a:spcPct val="90000"/>
        </a:lnSpc>
        <a:spcBef>
          <a:spcPts val="1251"/>
        </a:spcBef>
        <a:buFont typeface="Arial" panose="020B0604020202020204" pitchFamily="34" charset="0"/>
        <a:buChar char="•"/>
        <a:defRPr sz="4514" kern="1200">
          <a:solidFill>
            <a:schemeClr val="tx1"/>
          </a:solidFill>
          <a:latin typeface="+mn-lt"/>
          <a:ea typeface="+mn-ea"/>
          <a:cs typeface="+mn-cs"/>
        </a:defRPr>
      </a:lvl6pPr>
      <a:lvl7pPr marL="7449611" indent="-573045" algn="l" defTabSz="2292187" rtl="0" eaLnBrk="1" latinLnBrk="0" hangingPunct="1">
        <a:lnSpc>
          <a:spcPct val="90000"/>
        </a:lnSpc>
        <a:spcBef>
          <a:spcPts val="1251"/>
        </a:spcBef>
        <a:buFont typeface="Arial" panose="020B0604020202020204" pitchFamily="34" charset="0"/>
        <a:buChar char="•"/>
        <a:defRPr sz="4514" kern="1200">
          <a:solidFill>
            <a:schemeClr val="tx1"/>
          </a:solidFill>
          <a:latin typeface="+mn-lt"/>
          <a:ea typeface="+mn-ea"/>
          <a:cs typeface="+mn-cs"/>
        </a:defRPr>
      </a:lvl7pPr>
      <a:lvl8pPr marL="8595702" indent="-573045" algn="l" defTabSz="2292187" rtl="0" eaLnBrk="1" latinLnBrk="0" hangingPunct="1">
        <a:lnSpc>
          <a:spcPct val="90000"/>
        </a:lnSpc>
        <a:spcBef>
          <a:spcPts val="1251"/>
        </a:spcBef>
        <a:buFont typeface="Arial" panose="020B0604020202020204" pitchFamily="34" charset="0"/>
        <a:buChar char="•"/>
        <a:defRPr sz="4514" kern="1200">
          <a:solidFill>
            <a:schemeClr val="tx1"/>
          </a:solidFill>
          <a:latin typeface="+mn-lt"/>
          <a:ea typeface="+mn-ea"/>
          <a:cs typeface="+mn-cs"/>
        </a:defRPr>
      </a:lvl8pPr>
      <a:lvl9pPr marL="9741798" indent="-573045" algn="l" defTabSz="2292187" rtl="0" eaLnBrk="1" latinLnBrk="0" hangingPunct="1">
        <a:lnSpc>
          <a:spcPct val="90000"/>
        </a:lnSpc>
        <a:spcBef>
          <a:spcPts val="1251"/>
        </a:spcBef>
        <a:buFont typeface="Arial" panose="020B0604020202020204" pitchFamily="34" charset="0"/>
        <a:buChar char="•"/>
        <a:defRPr sz="4514" kern="1200">
          <a:solidFill>
            <a:schemeClr val="tx1"/>
          </a:solidFill>
          <a:latin typeface="+mn-lt"/>
          <a:ea typeface="+mn-ea"/>
          <a:cs typeface="+mn-cs"/>
        </a:defRPr>
      </a:lvl9pPr>
    </p:bodyStyle>
    <p:otherStyle>
      <a:defPPr>
        <a:defRPr lang="en-US"/>
      </a:defPPr>
      <a:lvl1pPr marL="0" algn="l" defTabSz="2292187" rtl="0" eaLnBrk="1" latinLnBrk="0" hangingPunct="1">
        <a:defRPr sz="4514" kern="1200">
          <a:solidFill>
            <a:schemeClr val="tx1"/>
          </a:solidFill>
          <a:latin typeface="+mn-lt"/>
          <a:ea typeface="+mn-ea"/>
          <a:cs typeface="+mn-cs"/>
        </a:defRPr>
      </a:lvl1pPr>
      <a:lvl2pPr marL="1146096" algn="l" defTabSz="2292187" rtl="0" eaLnBrk="1" latinLnBrk="0" hangingPunct="1">
        <a:defRPr sz="4514" kern="1200">
          <a:solidFill>
            <a:schemeClr val="tx1"/>
          </a:solidFill>
          <a:latin typeface="+mn-lt"/>
          <a:ea typeface="+mn-ea"/>
          <a:cs typeface="+mn-cs"/>
        </a:defRPr>
      </a:lvl2pPr>
      <a:lvl3pPr marL="2292187" algn="l" defTabSz="2292187" rtl="0" eaLnBrk="1" latinLnBrk="0" hangingPunct="1">
        <a:defRPr sz="4514" kern="1200">
          <a:solidFill>
            <a:schemeClr val="tx1"/>
          </a:solidFill>
          <a:latin typeface="+mn-lt"/>
          <a:ea typeface="+mn-ea"/>
          <a:cs typeface="+mn-cs"/>
        </a:defRPr>
      </a:lvl3pPr>
      <a:lvl4pPr marL="3438283" algn="l" defTabSz="2292187" rtl="0" eaLnBrk="1" latinLnBrk="0" hangingPunct="1">
        <a:defRPr sz="4514" kern="1200">
          <a:solidFill>
            <a:schemeClr val="tx1"/>
          </a:solidFill>
          <a:latin typeface="+mn-lt"/>
          <a:ea typeface="+mn-ea"/>
          <a:cs typeface="+mn-cs"/>
        </a:defRPr>
      </a:lvl4pPr>
      <a:lvl5pPr marL="4584374" algn="l" defTabSz="2292187" rtl="0" eaLnBrk="1" latinLnBrk="0" hangingPunct="1">
        <a:defRPr sz="4514" kern="1200">
          <a:solidFill>
            <a:schemeClr val="tx1"/>
          </a:solidFill>
          <a:latin typeface="+mn-lt"/>
          <a:ea typeface="+mn-ea"/>
          <a:cs typeface="+mn-cs"/>
        </a:defRPr>
      </a:lvl5pPr>
      <a:lvl6pPr marL="5730470" algn="l" defTabSz="2292187" rtl="0" eaLnBrk="1" latinLnBrk="0" hangingPunct="1">
        <a:defRPr sz="4514" kern="1200">
          <a:solidFill>
            <a:schemeClr val="tx1"/>
          </a:solidFill>
          <a:latin typeface="+mn-lt"/>
          <a:ea typeface="+mn-ea"/>
          <a:cs typeface="+mn-cs"/>
        </a:defRPr>
      </a:lvl6pPr>
      <a:lvl7pPr marL="6876560" algn="l" defTabSz="2292187" rtl="0" eaLnBrk="1" latinLnBrk="0" hangingPunct="1">
        <a:defRPr sz="4514" kern="1200">
          <a:solidFill>
            <a:schemeClr val="tx1"/>
          </a:solidFill>
          <a:latin typeface="+mn-lt"/>
          <a:ea typeface="+mn-ea"/>
          <a:cs typeface="+mn-cs"/>
        </a:defRPr>
      </a:lvl7pPr>
      <a:lvl8pPr marL="8022656" algn="l" defTabSz="2292187" rtl="0" eaLnBrk="1" latinLnBrk="0" hangingPunct="1">
        <a:defRPr sz="4514" kern="1200">
          <a:solidFill>
            <a:schemeClr val="tx1"/>
          </a:solidFill>
          <a:latin typeface="+mn-lt"/>
          <a:ea typeface="+mn-ea"/>
          <a:cs typeface="+mn-cs"/>
        </a:defRPr>
      </a:lvl8pPr>
      <a:lvl9pPr marL="9168747" algn="l" defTabSz="2292187" rtl="0" eaLnBrk="1" latinLnBrk="0" hangingPunct="1">
        <a:defRPr sz="45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835004" y="2560040"/>
            <a:ext cx="41881833" cy="611564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14882"/>
              <a:buFont typeface="Calibri"/>
              <a:buNone/>
              <a:defRPr sz="14882"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2"/>
          <p:cNvSpPr txBox="1">
            <a:spLocks noGrp="1"/>
          </p:cNvSpPr>
          <p:nvPr>
            <p:ph type="body" idx="1"/>
          </p:nvPr>
        </p:nvSpPr>
        <p:spPr>
          <a:xfrm>
            <a:off x="2835004" y="8995692"/>
            <a:ext cx="41881833" cy="15324669"/>
          </a:xfrm>
          <a:prstGeom prst="rect">
            <a:avLst/>
          </a:prstGeom>
          <a:noFill/>
          <a:ln>
            <a:noFill/>
          </a:ln>
        </p:spPr>
        <p:txBody>
          <a:bodyPr spcFirstLastPara="1" wrap="square" lIns="91425" tIns="45700" rIns="91425" bIns="45700" anchor="ctr" anchorCtr="0">
            <a:normAutofit/>
          </a:bodyPr>
          <a:lstStyle>
            <a:lvl1pPr marL="457200" marR="0" lvl="0" indent="-701103" algn="l" rtl="0">
              <a:spcBef>
                <a:spcPts val="0"/>
              </a:spcBef>
              <a:spcAft>
                <a:spcPts val="0"/>
              </a:spcAft>
              <a:buClr>
                <a:schemeClr val="lt1"/>
              </a:buClr>
              <a:buSzPts val="7441"/>
              <a:buFont typeface="Arial"/>
              <a:buChar char="•"/>
              <a:defRPr sz="7441" b="0" i="0" u="none" strike="noStrike" cap="none">
                <a:solidFill>
                  <a:schemeClr val="lt1"/>
                </a:solidFill>
                <a:latin typeface="Calibri"/>
                <a:ea typeface="Calibri"/>
                <a:cs typeface="Calibri"/>
                <a:sym typeface="Calibri"/>
              </a:defRPr>
            </a:lvl1pPr>
            <a:lvl2pPr marL="914400" marR="0" lvl="1" indent="-648589" algn="l" rtl="0">
              <a:spcBef>
                <a:spcPts val="4134"/>
              </a:spcBef>
              <a:spcAft>
                <a:spcPts val="0"/>
              </a:spcAft>
              <a:buClr>
                <a:schemeClr val="lt1"/>
              </a:buClr>
              <a:buSzPts val="6614"/>
              <a:buFont typeface="Arial"/>
              <a:buChar char="•"/>
              <a:defRPr sz="6614" b="0" i="0" u="none" strike="noStrike" cap="none">
                <a:solidFill>
                  <a:schemeClr val="lt1"/>
                </a:solidFill>
                <a:latin typeface="Calibri"/>
                <a:ea typeface="Calibri"/>
                <a:cs typeface="Calibri"/>
                <a:sym typeface="Calibri"/>
              </a:defRPr>
            </a:lvl2pPr>
            <a:lvl3pPr marL="1371600" marR="0" lvl="2" indent="-596074" algn="l" rtl="0">
              <a:spcBef>
                <a:spcPts val="4134"/>
              </a:spcBef>
              <a:spcAft>
                <a:spcPts val="0"/>
              </a:spcAft>
              <a:buClr>
                <a:schemeClr val="lt1"/>
              </a:buClr>
              <a:buSzPts val="5787"/>
              <a:buFont typeface="Arial"/>
              <a:buChar char="•"/>
              <a:defRPr sz="5787" b="0" i="0" u="none" strike="noStrike" cap="none">
                <a:solidFill>
                  <a:schemeClr val="lt1"/>
                </a:solidFill>
                <a:latin typeface="Calibri"/>
                <a:ea typeface="Calibri"/>
                <a:cs typeface="Calibri"/>
                <a:sym typeface="Calibri"/>
              </a:defRPr>
            </a:lvl3pPr>
            <a:lvl4pPr marL="1828800" marR="0" lvl="3" indent="-543623" algn="l" rtl="0">
              <a:spcBef>
                <a:spcPts val="4134"/>
              </a:spcBef>
              <a:spcAft>
                <a:spcPts val="0"/>
              </a:spcAft>
              <a:buClr>
                <a:schemeClr val="lt1"/>
              </a:buClr>
              <a:buSzPts val="4961"/>
              <a:buFont typeface="Arial"/>
              <a:buChar char="•"/>
              <a:defRPr sz="4961" b="0" i="0" u="none" strike="noStrike" cap="none">
                <a:solidFill>
                  <a:schemeClr val="lt1"/>
                </a:solidFill>
                <a:latin typeface="Calibri"/>
                <a:ea typeface="Calibri"/>
                <a:cs typeface="Calibri"/>
                <a:sym typeface="Calibri"/>
              </a:defRPr>
            </a:lvl4pPr>
            <a:lvl5pPr marL="2286000" marR="0" lvl="4" indent="-543623" algn="l" rtl="0">
              <a:spcBef>
                <a:spcPts val="4134"/>
              </a:spcBef>
              <a:spcAft>
                <a:spcPts val="0"/>
              </a:spcAft>
              <a:buClr>
                <a:schemeClr val="lt1"/>
              </a:buClr>
              <a:buSzPts val="4961"/>
              <a:buFont typeface="Arial"/>
              <a:buChar char="•"/>
              <a:defRPr sz="4961" b="0" i="0" u="none" strike="noStrike" cap="none">
                <a:solidFill>
                  <a:schemeClr val="lt1"/>
                </a:solidFill>
                <a:latin typeface="Calibri"/>
                <a:ea typeface="Calibri"/>
                <a:cs typeface="Calibri"/>
                <a:sym typeface="Calibri"/>
              </a:defRPr>
            </a:lvl5pPr>
            <a:lvl6pPr marL="2743200" marR="0" lvl="5" indent="-543623" algn="l" rtl="0">
              <a:spcBef>
                <a:spcPts val="4134"/>
              </a:spcBef>
              <a:spcAft>
                <a:spcPts val="0"/>
              </a:spcAft>
              <a:buClr>
                <a:schemeClr val="lt1"/>
              </a:buClr>
              <a:buSzPts val="4961"/>
              <a:buFont typeface="Arial"/>
              <a:buChar char="•"/>
              <a:defRPr sz="4961" b="0" i="0" u="none" strike="noStrike" cap="none">
                <a:solidFill>
                  <a:schemeClr val="lt1"/>
                </a:solidFill>
                <a:latin typeface="Calibri"/>
                <a:ea typeface="Calibri"/>
                <a:cs typeface="Calibri"/>
                <a:sym typeface="Calibri"/>
              </a:defRPr>
            </a:lvl6pPr>
            <a:lvl7pPr marL="3200400" marR="0" lvl="6" indent="-543623" algn="l" rtl="0">
              <a:spcBef>
                <a:spcPts val="4134"/>
              </a:spcBef>
              <a:spcAft>
                <a:spcPts val="0"/>
              </a:spcAft>
              <a:buClr>
                <a:schemeClr val="lt1"/>
              </a:buClr>
              <a:buSzPts val="4961"/>
              <a:buFont typeface="Arial"/>
              <a:buChar char="•"/>
              <a:defRPr sz="4961" b="0" i="0" u="none" strike="noStrike" cap="none">
                <a:solidFill>
                  <a:schemeClr val="lt1"/>
                </a:solidFill>
                <a:latin typeface="Calibri"/>
                <a:ea typeface="Calibri"/>
                <a:cs typeface="Calibri"/>
                <a:sym typeface="Calibri"/>
              </a:defRPr>
            </a:lvl7pPr>
            <a:lvl8pPr marL="3657600" marR="0" lvl="7" indent="-543623" algn="l" rtl="0">
              <a:spcBef>
                <a:spcPts val="4134"/>
              </a:spcBef>
              <a:spcAft>
                <a:spcPts val="0"/>
              </a:spcAft>
              <a:buClr>
                <a:schemeClr val="lt1"/>
              </a:buClr>
              <a:buSzPts val="4961"/>
              <a:buFont typeface="Arial"/>
              <a:buChar char="•"/>
              <a:defRPr sz="4961" b="0" i="0" u="none" strike="noStrike" cap="none">
                <a:solidFill>
                  <a:schemeClr val="lt1"/>
                </a:solidFill>
                <a:latin typeface="Calibri"/>
                <a:ea typeface="Calibri"/>
                <a:cs typeface="Calibri"/>
                <a:sym typeface="Calibri"/>
              </a:defRPr>
            </a:lvl8pPr>
            <a:lvl9pPr marL="4114800" marR="0" lvl="8" indent="-543623" algn="l" rtl="0">
              <a:spcBef>
                <a:spcPts val="4134"/>
              </a:spcBef>
              <a:spcAft>
                <a:spcPts val="4134"/>
              </a:spcAft>
              <a:buClr>
                <a:schemeClr val="lt1"/>
              </a:buClr>
              <a:buSzPts val="4961"/>
              <a:buFont typeface="Arial"/>
              <a:buChar char="•"/>
              <a:defRPr sz="4961" b="0" i="0" u="none" strike="noStrike" cap="none">
                <a:solidFill>
                  <a:schemeClr val="lt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35508402" y="24653699"/>
            <a:ext cx="6614993" cy="158669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4134"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2834999" y="24653699"/>
            <a:ext cx="32358401" cy="158669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134"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42438397" y="24653699"/>
            <a:ext cx="2278444" cy="158669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4134" b="0" i="0" u="none" strike="noStrike" cap="none">
                <a:solidFill>
                  <a:schemeClr val="lt1"/>
                </a:solidFill>
                <a:latin typeface="Calibri"/>
                <a:ea typeface="Calibri"/>
                <a:cs typeface="Calibri"/>
                <a:sym typeface="Calibri"/>
              </a:defRPr>
            </a:lvl1pPr>
            <a:lvl2pPr marL="0" marR="0" lvl="1" indent="0" algn="r" rtl="0">
              <a:spcBef>
                <a:spcPts val="0"/>
              </a:spcBef>
              <a:buNone/>
              <a:defRPr sz="4134" b="0" i="0" u="none" strike="noStrike" cap="none">
                <a:solidFill>
                  <a:schemeClr val="lt1"/>
                </a:solidFill>
                <a:latin typeface="Calibri"/>
                <a:ea typeface="Calibri"/>
                <a:cs typeface="Calibri"/>
                <a:sym typeface="Calibri"/>
              </a:defRPr>
            </a:lvl2pPr>
            <a:lvl3pPr marL="0" marR="0" lvl="2" indent="0" algn="r" rtl="0">
              <a:spcBef>
                <a:spcPts val="0"/>
              </a:spcBef>
              <a:buNone/>
              <a:defRPr sz="4134" b="0" i="0" u="none" strike="noStrike" cap="none">
                <a:solidFill>
                  <a:schemeClr val="lt1"/>
                </a:solidFill>
                <a:latin typeface="Calibri"/>
                <a:ea typeface="Calibri"/>
                <a:cs typeface="Calibri"/>
                <a:sym typeface="Calibri"/>
              </a:defRPr>
            </a:lvl3pPr>
            <a:lvl4pPr marL="0" marR="0" lvl="3" indent="0" algn="r" rtl="0">
              <a:spcBef>
                <a:spcPts val="0"/>
              </a:spcBef>
              <a:buNone/>
              <a:defRPr sz="4134" b="0" i="0" u="none" strike="noStrike" cap="none">
                <a:solidFill>
                  <a:schemeClr val="lt1"/>
                </a:solidFill>
                <a:latin typeface="Calibri"/>
                <a:ea typeface="Calibri"/>
                <a:cs typeface="Calibri"/>
                <a:sym typeface="Calibri"/>
              </a:defRPr>
            </a:lvl4pPr>
            <a:lvl5pPr marL="0" marR="0" lvl="4" indent="0" algn="r" rtl="0">
              <a:spcBef>
                <a:spcPts val="0"/>
              </a:spcBef>
              <a:buNone/>
              <a:defRPr sz="4134" b="0" i="0" u="none" strike="noStrike" cap="none">
                <a:solidFill>
                  <a:schemeClr val="lt1"/>
                </a:solidFill>
                <a:latin typeface="Calibri"/>
                <a:ea typeface="Calibri"/>
                <a:cs typeface="Calibri"/>
                <a:sym typeface="Calibri"/>
              </a:defRPr>
            </a:lvl5pPr>
            <a:lvl6pPr marL="0" marR="0" lvl="5" indent="0" algn="r" rtl="0">
              <a:spcBef>
                <a:spcPts val="0"/>
              </a:spcBef>
              <a:buNone/>
              <a:defRPr sz="4134" b="0" i="0" u="none" strike="noStrike" cap="none">
                <a:solidFill>
                  <a:schemeClr val="lt1"/>
                </a:solidFill>
                <a:latin typeface="Calibri"/>
                <a:ea typeface="Calibri"/>
                <a:cs typeface="Calibri"/>
                <a:sym typeface="Calibri"/>
              </a:defRPr>
            </a:lvl6pPr>
            <a:lvl7pPr marL="0" marR="0" lvl="6" indent="0" algn="r" rtl="0">
              <a:spcBef>
                <a:spcPts val="0"/>
              </a:spcBef>
              <a:buNone/>
              <a:defRPr sz="4134" b="0" i="0" u="none" strike="noStrike" cap="none">
                <a:solidFill>
                  <a:schemeClr val="lt1"/>
                </a:solidFill>
                <a:latin typeface="Calibri"/>
                <a:ea typeface="Calibri"/>
                <a:cs typeface="Calibri"/>
                <a:sym typeface="Calibri"/>
              </a:defRPr>
            </a:lvl7pPr>
            <a:lvl8pPr marL="0" marR="0" lvl="7" indent="0" algn="r" rtl="0">
              <a:spcBef>
                <a:spcPts val="0"/>
              </a:spcBef>
              <a:buNone/>
              <a:defRPr sz="4134" b="0" i="0" u="none" strike="noStrike" cap="none">
                <a:solidFill>
                  <a:schemeClr val="lt1"/>
                </a:solidFill>
                <a:latin typeface="Calibri"/>
                <a:ea typeface="Calibri"/>
                <a:cs typeface="Calibri"/>
                <a:sym typeface="Calibri"/>
              </a:defRPr>
            </a:lvl8pPr>
            <a:lvl9pPr marL="0" marR="0" lvl="8" indent="0" algn="r" rtl="0">
              <a:spcBef>
                <a:spcPts val="0"/>
              </a:spcBef>
              <a:buNone/>
              <a:defRPr sz="4134"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7600175"/>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3.xml"/><Relationship Id="rId6" Type="http://schemas.openxmlformats.org/officeDocument/2006/relationships/hyperlink" Target="https://kali-project.com/" TargetMode="External"/><Relationship Id="rId5" Type="http://schemas.openxmlformats.org/officeDocument/2006/relationships/image" Target="../media/image42.jpe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s://wcrp-cmip.github.io/CMIP6_CVs/docs/CMIP6_source_id.html" TargetMode="External"/><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41000"/>
          </a:blip>
          <a:stretch>
            <a:fillRect/>
          </a:stretch>
        </a:blipFill>
        <a:effectLst/>
      </p:bgPr>
    </p:bg>
    <p:spTree>
      <p:nvGrpSpPr>
        <p:cNvPr id="1" name="Shape 150"/>
        <p:cNvGrpSpPr/>
        <p:nvPr/>
      </p:nvGrpSpPr>
      <p:grpSpPr>
        <a:xfrm>
          <a:off x="0" y="0"/>
          <a:ext cx="0" cy="0"/>
          <a:chOff x="0" y="0"/>
          <a:chExt cx="0" cy="0"/>
        </a:xfrm>
      </p:grpSpPr>
      <p:sp>
        <p:nvSpPr>
          <p:cNvPr id="151" name="Google Shape;151;p1"/>
          <p:cNvSpPr txBox="1"/>
          <p:nvPr/>
        </p:nvSpPr>
        <p:spPr>
          <a:xfrm>
            <a:off x="7257662" y="251806"/>
            <a:ext cx="35235373" cy="19133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3430"/>
              </a:lnSpc>
              <a:spcBef>
                <a:spcPts val="0"/>
              </a:spcBef>
              <a:spcAft>
                <a:spcPts val="0"/>
              </a:spcAft>
              <a:buClr>
                <a:srgbClr val="000000"/>
              </a:buClr>
              <a:buSzTx/>
              <a:buFont typeface="Arial"/>
              <a:buNone/>
              <a:tabLst/>
              <a:defRPr/>
            </a:pPr>
            <a:r>
              <a:rPr kumimoji="0" lang="en-US" sz="6821" b="1" i="0" u="none" strike="noStrike" kern="0" cap="none" spc="0" normalizeH="0" baseline="0" noProof="0">
                <a:ln>
                  <a:noFill/>
                </a:ln>
                <a:solidFill>
                  <a:srgbClr val="663300"/>
                </a:solidFill>
                <a:effectLst/>
                <a:uLnTx/>
                <a:uFillTx/>
                <a:latin typeface="Outfit"/>
                <a:ea typeface="Outfit"/>
                <a:cs typeface="Outfit"/>
                <a:sym typeface="Outfit"/>
              </a:rPr>
              <a:t>Understanding climate drivers of drought and fire multi-hazards in Indonesian Borneo </a:t>
            </a:r>
            <a:br>
              <a:rPr kumimoji="0" lang="en-US" sz="6821" b="1" i="0" u="none" strike="noStrike" kern="0" cap="none" spc="0" normalizeH="0" baseline="0" noProof="0">
                <a:ln>
                  <a:noFill/>
                </a:ln>
                <a:solidFill>
                  <a:srgbClr val="663300"/>
                </a:solidFill>
                <a:effectLst/>
                <a:uLnTx/>
                <a:uFillTx/>
                <a:latin typeface="Outfit"/>
                <a:ea typeface="Outfit"/>
                <a:cs typeface="Outfit"/>
                <a:sym typeface="Outfit"/>
              </a:rPr>
            </a:br>
            <a:r>
              <a:rPr kumimoji="0" lang="en-US" sz="6821" b="1" i="0" u="none" strike="noStrike" kern="0" cap="none" spc="0" normalizeH="0" baseline="0" noProof="0">
                <a:ln>
                  <a:noFill/>
                </a:ln>
                <a:solidFill>
                  <a:srgbClr val="663300"/>
                </a:solidFill>
                <a:effectLst/>
                <a:uLnTx/>
                <a:uFillTx/>
                <a:latin typeface="Outfit"/>
                <a:ea typeface="Outfit"/>
                <a:cs typeface="Outfit"/>
                <a:sym typeface="Outfit"/>
              </a:rPr>
              <a:t>using climate model and seasonal hindcast ensembles</a:t>
            </a:r>
            <a:endParaRPr kumimoji="0" sz="6821" b="0" i="0" u="none" strike="noStrike" kern="0" cap="none" spc="0" normalizeH="0" baseline="0" noProof="0">
              <a:ln>
                <a:noFill/>
              </a:ln>
              <a:solidFill>
                <a:srgbClr val="663300"/>
              </a:solidFill>
              <a:effectLst/>
              <a:uLnTx/>
              <a:uFillTx/>
              <a:latin typeface="Outfit"/>
              <a:ea typeface="Outfit"/>
              <a:cs typeface="Outfit"/>
              <a:sym typeface="Outfit"/>
            </a:endParaRPr>
          </a:p>
        </p:txBody>
      </p:sp>
      <p:sp>
        <p:nvSpPr>
          <p:cNvPr id="152" name="Google Shape;152;p1"/>
          <p:cNvSpPr txBox="1"/>
          <p:nvPr/>
        </p:nvSpPr>
        <p:spPr>
          <a:xfrm>
            <a:off x="9555972" y="2297978"/>
            <a:ext cx="35710113" cy="10274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5477" b="1" i="0" u="none" strike="noStrike" kern="0" cap="none" spc="0" normalizeH="0" baseline="0" noProof="0">
                <a:ln>
                  <a:noFill/>
                </a:ln>
                <a:solidFill>
                  <a:srgbClr val="000000"/>
                </a:solidFill>
                <a:effectLst/>
                <a:uLnTx/>
                <a:uFillTx/>
                <a:latin typeface="Outfit"/>
                <a:ea typeface="Outfit"/>
                <a:cs typeface="Outfit"/>
                <a:sym typeface="Outfit"/>
              </a:rPr>
              <a:t>Timothy Lam*</a:t>
            </a:r>
            <a:r>
              <a:rPr kumimoji="0" lang="en-US" sz="5477" b="1" i="0" u="none" strike="noStrike" kern="0" cap="none" spc="0" normalizeH="0" baseline="30000" noProof="0">
                <a:ln>
                  <a:noFill/>
                </a:ln>
                <a:solidFill>
                  <a:srgbClr val="000000"/>
                </a:solidFill>
                <a:effectLst/>
                <a:uLnTx/>
                <a:uFillTx/>
                <a:latin typeface="Outfit"/>
                <a:ea typeface="Outfit"/>
                <a:cs typeface="Outfit"/>
                <a:sym typeface="Outfit"/>
              </a:rPr>
              <a:t>1</a:t>
            </a:r>
            <a:r>
              <a:rPr kumimoji="0" lang="en-US" sz="5477" b="1" i="0" u="none" strike="noStrike" kern="0" cap="none" spc="0" normalizeH="0" baseline="0" noProof="0">
                <a:ln>
                  <a:noFill/>
                </a:ln>
                <a:solidFill>
                  <a:srgbClr val="000000"/>
                </a:solidFill>
                <a:effectLst/>
                <a:uLnTx/>
                <a:uFillTx/>
                <a:latin typeface="Outfit"/>
                <a:ea typeface="Outfit"/>
                <a:cs typeface="Outfit"/>
                <a:sym typeface="Outfit"/>
              </a:rPr>
              <a:t>, Jennifer Catto</a:t>
            </a:r>
            <a:r>
              <a:rPr kumimoji="0" lang="en-US" sz="5477" b="1" i="0" u="none" strike="noStrike" kern="0" cap="none" spc="0" normalizeH="0" baseline="30000" noProof="0">
                <a:ln>
                  <a:noFill/>
                </a:ln>
                <a:solidFill>
                  <a:srgbClr val="000000"/>
                </a:solidFill>
                <a:effectLst/>
                <a:uLnTx/>
                <a:uFillTx/>
                <a:latin typeface="Outfit"/>
                <a:ea typeface="Outfit"/>
                <a:cs typeface="Outfit"/>
                <a:sym typeface="Outfit"/>
              </a:rPr>
              <a:t>2</a:t>
            </a:r>
            <a:r>
              <a:rPr kumimoji="0" lang="en-US" sz="5477" b="1" i="0" u="none" strike="noStrike" kern="0" cap="none" spc="0" normalizeH="0" baseline="0" noProof="0">
                <a:ln>
                  <a:noFill/>
                </a:ln>
                <a:solidFill>
                  <a:srgbClr val="000000"/>
                </a:solidFill>
                <a:effectLst/>
                <a:uLnTx/>
                <a:uFillTx/>
                <a:latin typeface="Outfit"/>
                <a:ea typeface="Outfit"/>
                <a:cs typeface="Outfit"/>
                <a:sym typeface="Outfit"/>
              </a:rPr>
              <a:t>, Rosa Barciela</a:t>
            </a:r>
            <a:r>
              <a:rPr kumimoji="0" lang="en-US" sz="5477" b="1" i="0" u="none" strike="noStrike" kern="0" cap="none" spc="0" normalizeH="0" baseline="30000" noProof="0">
                <a:ln>
                  <a:noFill/>
                </a:ln>
                <a:solidFill>
                  <a:srgbClr val="000000"/>
                </a:solidFill>
                <a:effectLst/>
                <a:uLnTx/>
                <a:uFillTx/>
                <a:latin typeface="Outfit"/>
                <a:ea typeface="Outfit"/>
                <a:cs typeface="Outfit"/>
                <a:sym typeface="Outfit"/>
              </a:rPr>
              <a:t>3</a:t>
            </a:r>
            <a:r>
              <a:rPr kumimoji="0" lang="en-US" sz="5477" b="1" i="0" u="none" strike="noStrike" kern="0" cap="none" spc="0" normalizeH="0" baseline="0" noProof="0">
                <a:ln>
                  <a:noFill/>
                </a:ln>
                <a:solidFill>
                  <a:srgbClr val="000000"/>
                </a:solidFill>
                <a:effectLst/>
                <a:uLnTx/>
                <a:uFillTx/>
                <a:latin typeface="Outfit"/>
                <a:ea typeface="Outfit"/>
                <a:cs typeface="Outfit"/>
                <a:sym typeface="Outfit"/>
              </a:rPr>
              <a:t>, Anna Harper</a:t>
            </a:r>
            <a:r>
              <a:rPr kumimoji="0" lang="en-US" sz="5477" b="1" i="0" u="none" strike="noStrike" kern="0" cap="none" spc="0" normalizeH="0" baseline="30000" noProof="0">
                <a:ln>
                  <a:noFill/>
                </a:ln>
                <a:solidFill>
                  <a:srgbClr val="000000"/>
                </a:solidFill>
                <a:effectLst/>
                <a:uLnTx/>
                <a:uFillTx/>
                <a:latin typeface="Outfit"/>
                <a:ea typeface="Outfit"/>
                <a:cs typeface="Outfit"/>
                <a:sym typeface="Outfit"/>
              </a:rPr>
              <a:t>2,4</a:t>
            </a:r>
            <a:r>
              <a:rPr kumimoji="0" lang="en-US" sz="5477" b="1" i="0" u="none" strike="noStrike" kern="0" cap="none" spc="0" normalizeH="0" baseline="0" noProof="0">
                <a:ln>
                  <a:noFill/>
                </a:ln>
                <a:solidFill>
                  <a:srgbClr val="000000"/>
                </a:solidFill>
                <a:effectLst/>
                <a:uLnTx/>
                <a:uFillTx/>
                <a:latin typeface="Outfit"/>
                <a:ea typeface="Outfit"/>
                <a:cs typeface="Outfit"/>
                <a:sym typeface="Outfit"/>
              </a:rPr>
              <a:t>,</a:t>
            </a:r>
            <a:r>
              <a:rPr kumimoji="0" lang="en-US" sz="5477" b="1" i="0" u="none" strike="noStrike" kern="0" cap="none" spc="0" normalizeH="0" baseline="30000" noProof="0">
                <a:ln>
                  <a:noFill/>
                </a:ln>
                <a:solidFill>
                  <a:srgbClr val="000000"/>
                </a:solidFill>
                <a:effectLst/>
                <a:uLnTx/>
                <a:uFillTx/>
                <a:latin typeface="Outfit"/>
                <a:ea typeface="Outfit"/>
                <a:cs typeface="Outfit"/>
                <a:sym typeface="Outfit"/>
              </a:rPr>
              <a:t>  </a:t>
            </a:r>
            <a:r>
              <a:rPr kumimoji="0" lang="en-US" sz="5477" b="1" i="0" u="none" strike="noStrike" kern="0" cap="none" spc="0" normalizeH="0" baseline="0" noProof="0">
                <a:ln>
                  <a:noFill/>
                </a:ln>
                <a:solidFill>
                  <a:srgbClr val="000000"/>
                </a:solidFill>
                <a:effectLst/>
                <a:uLnTx/>
                <a:uFillTx/>
                <a:latin typeface="Outfit"/>
                <a:ea typeface="Outfit"/>
                <a:cs typeface="Outfit"/>
                <a:sym typeface="Outfit"/>
              </a:rPr>
              <a:t>Peter Challenor</a:t>
            </a:r>
            <a:r>
              <a:rPr kumimoji="0" lang="en-US" sz="5477" b="1" i="0" u="none" strike="noStrike" kern="0" cap="none" spc="0" normalizeH="0" baseline="30000" noProof="0">
                <a:ln>
                  <a:noFill/>
                </a:ln>
                <a:solidFill>
                  <a:srgbClr val="000000"/>
                </a:solidFill>
                <a:effectLst/>
                <a:uLnTx/>
                <a:uFillTx/>
                <a:latin typeface="Outfit"/>
                <a:ea typeface="Outfit"/>
                <a:cs typeface="Outfit"/>
                <a:sym typeface="Outfit"/>
              </a:rPr>
              <a:t>2</a:t>
            </a:r>
            <a:r>
              <a:rPr kumimoji="0" lang="en-US" sz="5477" b="1" i="0" u="none" strike="noStrike" kern="0" cap="none" spc="0" normalizeH="0" baseline="0" noProof="0">
                <a:ln>
                  <a:noFill/>
                </a:ln>
                <a:solidFill>
                  <a:srgbClr val="000000"/>
                </a:solidFill>
                <a:effectLst/>
                <a:uLnTx/>
                <a:uFillTx/>
                <a:latin typeface="Outfit"/>
                <a:ea typeface="Outfit"/>
                <a:cs typeface="Outfit"/>
                <a:sym typeface="Outfit"/>
              </a:rPr>
              <a:t>, Alberto Arribas</a:t>
            </a:r>
            <a:r>
              <a:rPr kumimoji="0" lang="en-US" sz="5477" b="1" i="0" u="none" strike="noStrike" kern="0" cap="none" spc="0" normalizeH="0" baseline="30000" noProof="0">
                <a:ln>
                  <a:noFill/>
                </a:ln>
                <a:solidFill>
                  <a:srgbClr val="000000"/>
                </a:solidFill>
                <a:effectLst/>
                <a:uLnTx/>
                <a:uFillTx/>
                <a:latin typeface="Outfit"/>
                <a:ea typeface="Outfit"/>
                <a:cs typeface="Outfit"/>
                <a:sym typeface="Outfit"/>
              </a:rPr>
              <a:t>5</a:t>
            </a:r>
            <a:endParaRPr kumimoji="0" sz="5477" b="1" i="0" u="none" strike="noStrike" kern="0" cap="none" spc="0" normalizeH="0" baseline="0" noProof="0">
              <a:ln>
                <a:noFill/>
              </a:ln>
              <a:solidFill>
                <a:srgbClr val="000000"/>
              </a:solidFill>
              <a:effectLst/>
              <a:uLnTx/>
              <a:uFillTx/>
              <a:latin typeface="Outfit"/>
              <a:ea typeface="Outfit"/>
              <a:cs typeface="Outfit"/>
              <a:sym typeface="Outfit"/>
            </a:endParaRPr>
          </a:p>
        </p:txBody>
      </p:sp>
      <p:sp>
        <p:nvSpPr>
          <p:cNvPr id="153" name="Google Shape;153;p1"/>
          <p:cNvSpPr/>
          <p:nvPr/>
        </p:nvSpPr>
        <p:spPr>
          <a:xfrm>
            <a:off x="0" y="153718"/>
            <a:ext cx="50399950" cy="5137588"/>
          </a:xfrm>
          <a:prstGeom prst="rect">
            <a:avLst/>
          </a:pr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9764"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54;p1"/>
          <p:cNvSpPr txBox="1"/>
          <p:nvPr/>
        </p:nvSpPr>
        <p:spPr>
          <a:xfrm>
            <a:off x="7100349" y="3380312"/>
            <a:ext cx="40177338" cy="1410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34" b="0" i="0" u="none" strike="noStrike" kern="0" cap="none" spc="0" normalizeH="0" baseline="30000" noProof="0">
                <a:ln>
                  <a:noFill/>
                </a:ln>
                <a:solidFill>
                  <a:srgbClr val="000000"/>
                </a:solidFill>
                <a:effectLst/>
                <a:uLnTx/>
                <a:uFillTx/>
                <a:latin typeface="Outfit"/>
                <a:ea typeface="Outfit"/>
                <a:cs typeface="Outfit"/>
                <a:sym typeface="Outfit"/>
              </a:rPr>
              <a:t>1</a:t>
            </a:r>
            <a:r>
              <a:rPr kumimoji="0" lang="en-US" sz="4134" b="0" i="0" u="none" strike="noStrike" kern="0" cap="none" spc="0" normalizeH="0" baseline="0" noProof="0">
                <a:ln>
                  <a:noFill/>
                </a:ln>
                <a:solidFill>
                  <a:srgbClr val="000000"/>
                </a:solidFill>
                <a:effectLst/>
                <a:uLnTx/>
                <a:uFillTx/>
                <a:latin typeface="Outfit"/>
                <a:ea typeface="Outfit"/>
                <a:cs typeface="Outfit"/>
                <a:sym typeface="Outfit"/>
              </a:rPr>
              <a:t>Centre for Doctoral Training in Environmental Intelligence, University of Exeter  </a:t>
            </a:r>
            <a:r>
              <a:rPr kumimoji="0" lang="en-US" sz="4134" b="0" i="0" u="none" strike="noStrike" kern="0" cap="none" spc="0" normalizeH="0" baseline="30000" noProof="0">
                <a:ln>
                  <a:noFill/>
                </a:ln>
                <a:solidFill>
                  <a:srgbClr val="000000"/>
                </a:solidFill>
                <a:effectLst/>
                <a:uLnTx/>
                <a:uFillTx/>
                <a:latin typeface="Outfit"/>
                <a:ea typeface="Outfit"/>
                <a:cs typeface="Outfit"/>
                <a:sym typeface="Outfit"/>
              </a:rPr>
              <a:t>2</a:t>
            </a:r>
            <a:r>
              <a:rPr kumimoji="0" lang="en-US" sz="4134" b="0" i="0" u="none" strike="noStrike" kern="0" cap="none" spc="0" normalizeH="0" baseline="0" noProof="0">
                <a:ln>
                  <a:noFill/>
                </a:ln>
                <a:solidFill>
                  <a:srgbClr val="000000"/>
                </a:solidFill>
                <a:effectLst/>
                <a:uLnTx/>
                <a:uFillTx/>
                <a:latin typeface="Outfit"/>
                <a:ea typeface="Outfit"/>
                <a:cs typeface="Outfit"/>
                <a:sym typeface="Outfit"/>
              </a:rPr>
              <a:t>Faculty of Environment, Science, and the Economy, University of Exeter </a:t>
            </a:r>
            <a:br>
              <a:rPr kumimoji="0" lang="en-US" sz="4134" b="0" i="0" u="none" strike="noStrike" kern="0" cap="none" spc="0" normalizeH="0" baseline="0" noProof="0">
                <a:ln>
                  <a:noFill/>
                </a:ln>
                <a:solidFill>
                  <a:srgbClr val="000000"/>
                </a:solidFill>
                <a:effectLst/>
                <a:uLnTx/>
                <a:uFillTx/>
                <a:latin typeface="Outfit"/>
                <a:ea typeface="Outfit"/>
                <a:cs typeface="Outfit"/>
                <a:sym typeface="Outfit"/>
              </a:rPr>
            </a:br>
            <a:r>
              <a:rPr kumimoji="0" lang="en-US" sz="4134" b="0" i="0" u="none" strike="noStrike" kern="0" cap="none" spc="0" normalizeH="0" baseline="30000" noProof="0">
                <a:ln>
                  <a:noFill/>
                </a:ln>
                <a:solidFill>
                  <a:srgbClr val="000000"/>
                </a:solidFill>
                <a:effectLst/>
                <a:uLnTx/>
                <a:uFillTx/>
                <a:latin typeface="Outfit"/>
                <a:ea typeface="Outfit"/>
                <a:cs typeface="Outfit"/>
                <a:sym typeface="Outfit"/>
              </a:rPr>
              <a:t>3</a:t>
            </a:r>
            <a:r>
              <a:rPr kumimoji="0" lang="en-US" sz="4134" b="0" i="0" u="none" strike="noStrike" kern="0" cap="none" spc="0" normalizeH="0" baseline="0" noProof="0">
                <a:ln>
                  <a:noFill/>
                </a:ln>
                <a:solidFill>
                  <a:srgbClr val="000000"/>
                </a:solidFill>
                <a:effectLst/>
                <a:uLnTx/>
                <a:uFillTx/>
                <a:latin typeface="Outfit"/>
                <a:ea typeface="Outfit"/>
                <a:cs typeface="Outfit"/>
                <a:sym typeface="Outfit"/>
              </a:rPr>
              <a:t>Met Office, Exeter </a:t>
            </a:r>
            <a:r>
              <a:rPr kumimoji="0" lang="en-US" sz="4134" b="0" i="0" u="none" strike="noStrike" kern="0" cap="none" spc="0" normalizeH="0" baseline="30000" noProof="0">
                <a:ln>
                  <a:noFill/>
                </a:ln>
                <a:solidFill>
                  <a:srgbClr val="000000"/>
                </a:solidFill>
                <a:effectLst/>
                <a:uLnTx/>
                <a:uFillTx/>
                <a:latin typeface="Outfit"/>
                <a:ea typeface="Outfit"/>
                <a:cs typeface="Outfit"/>
                <a:sym typeface="Outfit"/>
              </a:rPr>
              <a:t>4</a:t>
            </a:r>
            <a:r>
              <a:rPr kumimoji="0" lang="en-US" sz="4134" b="0" i="0" u="none" strike="noStrike" kern="0" cap="none" spc="0" normalizeH="0" baseline="0" noProof="0">
                <a:ln>
                  <a:noFill/>
                </a:ln>
                <a:solidFill>
                  <a:srgbClr val="000000"/>
                </a:solidFill>
                <a:effectLst/>
                <a:uLnTx/>
                <a:uFillTx/>
                <a:latin typeface="Outfit"/>
                <a:ea typeface="Outfit"/>
                <a:cs typeface="Outfit"/>
                <a:sym typeface="Outfit"/>
              </a:rPr>
              <a:t>Global Systems Institute, University of Exeter </a:t>
            </a:r>
            <a:r>
              <a:rPr kumimoji="0" lang="en-US" sz="4134" b="0" i="0" u="none" strike="noStrike" kern="0" cap="none" spc="0" normalizeH="0" baseline="30000" noProof="0">
                <a:ln>
                  <a:noFill/>
                </a:ln>
                <a:solidFill>
                  <a:srgbClr val="000000"/>
                </a:solidFill>
                <a:effectLst/>
                <a:uLnTx/>
                <a:uFillTx/>
                <a:latin typeface="Outfit"/>
                <a:ea typeface="Outfit"/>
                <a:cs typeface="Outfit"/>
                <a:sym typeface="Outfit"/>
              </a:rPr>
              <a:t>5</a:t>
            </a:r>
            <a:r>
              <a:rPr kumimoji="0" lang="en-US" sz="4134" b="0" i="0" u="none" strike="noStrike" kern="0" cap="none" spc="0" normalizeH="0" baseline="0" noProof="0">
                <a:ln>
                  <a:noFill/>
                </a:ln>
                <a:solidFill>
                  <a:srgbClr val="000000"/>
                </a:solidFill>
                <a:effectLst/>
                <a:uLnTx/>
                <a:uFillTx/>
                <a:latin typeface="Outfit"/>
                <a:ea typeface="Outfit"/>
                <a:cs typeface="Outfit"/>
                <a:sym typeface="Outfit"/>
              </a:rPr>
              <a:t>Microsoft, Reading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
          <p:cNvSpPr txBox="1"/>
          <p:nvPr/>
        </p:nvSpPr>
        <p:spPr>
          <a:xfrm>
            <a:off x="10283297" y="27616806"/>
            <a:ext cx="40087084" cy="10147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997" b="1" i="0" u="none" strike="noStrike" kern="0" cap="none" spc="0" normalizeH="0" baseline="0" noProof="0">
                <a:ln>
                  <a:noFill/>
                </a:ln>
                <a:solidFill>
                  <a:srgbClr val="000000"/>
                </a:solidFill>
                <a:effectLst/>
                <a:uLnTx/>
                <a:uFillTx/>
                <a:latin typeface="Outfit"/>
                <a:ea typeface="Outfit"/>
                <a:cs typeface="Outfit"/>
                <a:sym typeface="Outfit"/>
              </a:rPr>
              <a:t>Acknowledgement</a:t>
            </a:r>
            <a:br>
              <a:rPr kumimoji="0" lang="en-US" sz="2997" b="1" i="0" u="none" strike="noStrike" kern="0" cap="none" spc="0" normalizeH="0" baseline="0" noProof="0">
                <a:ln>
                  <a:noFill/>
                </a:ln>
                <a:solidFill>
                  <a:srgbClr val="000000"/>
                </a:solidFill>
                <a:effectLst/>
                <a:uLnTx/>
                <a:uFillTx/>
                <a:latin typeface="Outfit"/>
                <a:ea typeface="Outfit"/>
                <a:cs typeface="Outfit"/>
                <a:sym typeface="Outfit"/>
              </a:rPr>
            </a:br>
            <a:r>
              <a:rPr kumimoji="0" lang="en-US" sz="2997" b="0" i="0" u="none" strike="noStrike" kern="0" cap="none" spc="0" normalizeH="0" baseline="0" noProof="0">
                <a:ln>
                  <a:noFill/>
                </a:ln>
                <a:solidFill>
                  <a:srgbClr val="000000"/>
                </a:solidFill>
                <a:effectLst/>
                <a:uLnTx/>
                <a:uFillTx/>
                <a:latin typeface="Outfit"/>
                <a:ea typeface="Outfit"/>
                <a:cs typeface="Outfit"/>
                <a:sym typeface="Outfit"/>
              </a:rPr>
              <a:t>This work forms a part of the first author’s PhD thesis, who received studentship award from UKRI Centre for Doctoral Training in Environmental Intelligence. This work was supported by The Alan Turing Institute’s Enrichment Scheme.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156" name="Google Shape;156;p1"/>
          <p:cNvGraphicFramePr/>
          <p:nvPr>
            <p:extLst>
              <p:ext uri="{D42A27DB-BD31-4B8C-83A1-F6EECF244321}">
                <p14:modId xmlns:p14="http://schemas.microsoft.com/office/powerpoint/2010/main" val="772000145"/>
              </p:ext>
            </p:extLst>
          </p:nvPr>
        </p:nvGraphicFramePr>
        <p:xfrm>
          <a:off x="12711" y="5409343"/>
          <a:ext cx="10233375" cy="10834720"/>
        </p:xfrm>
        <a:graphic>
          <a:graphicData uri="http://schemas.openxmlformats.org/drawingml/2006/table">
            <a:tbl>
              <a:tblPr firstRow="1" bandRow="1">
                <a:noFill/>
              </a:tblPr>
              <a:tblGrid>
                <a:gridCol w="10233375">
                  <a:extLst>
                    <a:ext uri="{9D8B030D-6E8A-4147-A177-3AD203B41FA5}">
                      <a16:colId xmlns:a16="http://schemas.microsoft.com/office/drawing/2014/main" val="20000"/>
                    </a:ext>
                  </a:extLst>
                </a:gridCol>
              </a:tblGrid>
              <a:tr h="1119850">
                <a:tc>
                  <a:txBody>
                    <a:bodyPr/>
                    <a:lstStyle/>
                    <a:p>
                      <a:pPr marL="0" marR="0" lvl="0" indent="0" algn="l" rtl="0">
                        <a:lnSpc>
                          <a:spcPct val="100000"/>
                        </a:lnSpc>
                        <a:spcBef>
                          <a:spcPts val="0"/>
                        </a:spcBef>
                        <a:spcAft>
                          <a:spcPts val="0"/>
                        </a:spcAft>
                        <a:buClr>
                          <a:schemeClr val="dk1"/>
                        </a:buClr>
                        <a:buSzPts val="5500"/>
                        <a:buFont typeface="Calibri"/>
                        <a:buNone/>
                      </a:pPr>
                      <a:r>
                        <a:rPr lang="en-US" sz="5500" b="1" u="none" strike="noStrike" cap="none" dirty="0">
                          <a:solidFill>
                            <a:schemeClr val="dk1"/>
                          </a:solidFill>
                          <a:latin typeface="Outfit"/>
                          <a:ea typeface="Outfit"/>
                          <a:cs typeface="Outfit"/>
                          <a:sym typeface="Outfit"/>
                        </a:rPr>
                        <a:t>Approach</a:t>
                      </a:r>
                      <a:endParaRPr b="1" dirty="0"/>
                    </a:p>
                  </a:txBody>
                  <a:tcPr marL="378000" marR="378000" marT="189000" marB="189000">
                    <a:solidFill>
                      <a:srgbClr val="89C6ED"/>
                    </a:solidFill>
                  </a:tcPr>
                </a:tc>
                <a:extLst>
                  <a:ext uri="{0D108BD9-81ED-4DB2-BD59-A6C34878D82A}">
                    <a16:rowId xmlns:a16="http://schemas.microsoft.com/office/drawing/2014/main" val="10000"/>
                  </a:ext>
                </a:extLst>
              </a:tr>
              <a:tr h="9580000">
                <a:tc>
                  <a:txBody>
                    <a:bodyPr/>
                    <a:lstStyle/>
                    <a:p>
                      <a:pPr marL="91440" marR="0" lvl="0" indent="-292100" algn="l" rtl="0">
                        <a:lnSpc>
                          <a:spcPct val="100000"/>
                        </a:lnSpc>
                        <a:spcBef>
                          <a:spcPts val="0"/>
                        </a:spcBef>
                        <a:spcAft>
                          <a:spcPts val="0"/>
                        </a:spcAft>
                        <a:buClr>
                          <a:schemeClr val="dk1"/>
                        </a:buClr>
                        <a:buSzPts val="4600"/>
                        <a:buFont typeface="Arial"/>
                        <a:buChar char="•"/>
                      </a:pPr>
                      <a:r>
                        <a:rPr lang="en-US" sz="4600" u="none" strike="noStrike" cap="none" dirty="0">
                          <a:solidFill>
                            <a:schemeClr val="dk1"/>
                          </a:solidFill>
                          <a:latin typeface="Outfit"/>
                          <a:ea typeface="Outfit"/>
                          <a:cs typeface="Outfit"/>
                          <a:sym typeface="Outfit"/>
                        </a:rPr>
                        <a:t>We </a:t>
                      </a:r>
                      <a:r>
                        <a:rPr lang="en-US" sz="4600" u="none" strike="noStrike" cap="none" dirty="0" err="1">
                          <a:solidFill>
                            <a:schemeClr val="dk1"/>
                          </a:solidFill>
                          <a:latin typeface="Outfit"/>
                          <a:ea typeface="Outfit"/>
                          <a:cs typeface="Outfit"/>
                          <a:sym typeface="Outfit"/>
                        </a:rPr>
                        <a:t>analyse</a:t>
                      </a:r>
                      <a:r>
                        <a:rPr lang="en-US" sz="4600" u="none" strike="noStrike" cap="none" dirty="0">
                          <a:solidFill>
                            <a:schemeClr val="dk1"/>
                          </a:solidFill>
                          <a:latin typeface="Outfit"/>
                          <a:ea typeface="Outfit"/>
                          <a:cs typeface="Outfit"/>
                          <a:sym typeface="Outfit"/>
                        </a:rPr>
                        <a:t> the bias-corrected GloSea6 seasonal </a:t>
                      </a:r>
                      <a:r>
                        <a:rPr lang="en-US" sz="4600" u="none" strike="noStrike" cap="none" dirty="0" err="1">
                          <a:solidFill>
                            <a:schemeClr val="dk1"/>
                          </a:solidFill>
                          <a:latin typeface="Outfit"/>
                          <a:ea typeface="Outfit"/>
                          <a:cs typeface="Outfit"/>
                          <a:sym typeface="Outfit"/>
                        </a:rPr>
                        <a:t>hindcast</a:t>
                      </a:r>
                      <a:r>
                        <a:rPr lang="en-US" sz="4600" u="none" strike="noStrike" cap="none" dirty="0">
                          <a:solidFill>
                            <a:schemeClr val="dk1"/>
                          </a:solidFill>
                          <a:latin typeface="Outfit"/>
                          <a:ea typeface="Outfit"/>
                          <a:cs typeface="Outfit"/>
                          <a:sym typeface="Outfit"/>
                        </a:rPr>
                        <a:t> and CMIP6 model ensembles to assess the present and future drought and fire risk over Indonesian Borneo, </a:t>
                      </a:r>
                      <a:r>
                        <a:rPr lang="en-US" sz="4600" dirty="0">
                          <a:latin typeface="Outfit"/>
                          <a:ea typeface="Outfit"/>
                          <a:cs typeface="Outfit"/>
                          <a:sym typeface="Outfit"/>
                        </a:rPr>
                        <a:t>based on </a:t>
                      </a:r>
                      <a:r>
                        <a:rPr lang="en-US" sz="4600" u="none" strike="noStrike" cap="none" dirty="0">
                          <a:solidFill>
                            <a:schemeClr val="dk1"/>
                          </a:solidFill>
                          <a:latin typeface="Outfit"/>
                          <a:ea typeface="Outfit"/>
                          <a:cs typeface="Outfit"/>
                          <a:sym typeface="Outfit"/>
                        </a:rPr>
                        <a:t> maximum number of consecutive dry days (MCDD) and the Canadian Fire Weather Index (FWI) during the dry season (J</a:t>
                      </a:r>
                      <a:r>
                        <a:rPr lang="en-US" sz="4600" dirty="0">
                          <a:latin typeface="Outfit"/>
                          <a:ea typeface="Outfit"/>
                          <a:cs typeface="Outfit"/>
                          <a:sym typeface="Outfit"/>
                        </a:rPr>
                        <a:t>JA).</a:t>
                      </a:r>
                      <a:endParaRPr dirty="0"/>
                    </a:p>
                    <a:p>
                      <a:pPr marL="91440" marR="0" lvl="0" indent="-292100" algn="l" rtl="0">
                        <a:lnSpc>
                          <a:spcPct val="100000"/>
                        </a:lnSpc>
                        <a:spcBef>
                          <a:spcPts val="1000"/>
                        </a:spcBef>
                        <a:spcAft>
                          <a:spcPts val="0"/>
                        </a:spcAft>
                        <a:buClr>
                          <a:schemeClr val="dk1"/>
                        </a:buClr>
                        <a:buSzPts val="4600"/>
                        <a:buFont typeface="Arial"/>
                        <a:buChar char="•"/>
                      </a:pPr>
                      <a:r>
                        <a:rPr lang="en-US" sz="4600" u="none" strike="noStrike" cap="none" dirty="0">
                          <a:solidFill>
                            <a:schemeClr val="dk1"/>
                          </a:solidFill>
                          <a:latin typeface="Outfit"/>
                          <a:ea typeface="Outfit"/>
                          <a:cs typeface="Outfit"/>
                          <a:sym typeface="Outfit"/>
                        </a:rPr>
                        <a:t>We use a causal approach to statistical inference (Kretschmer et al. 2021, </a:t>
                      </a:r>
                      <a:r>
                        <a:rPr lang="en-US" sz="4600" i="1" u="none" strike="noStrike" cap="none" dirty="0">
                          <a:solidFill>
                            <a:schemeClr val="dk1"/>
                          </a:solidFill>
                          <a:latin typeface="Outfit"/>
                          <a:ea typeface="Outfit"/>
                          <a:cs typeface="Outfit"/>
                          <a:sym typeface="Outfit"/>
                        </a:rPr>
                        <a:t>BAMS</a:t>
                      </a:r>
                      <a:r>
                        <a:rPr lang="en-US" sz="4600" u="none" strike="noStrike" cap="none" dirty="0">
                          <a:solidFill>
                            <a:schemeClr val="dk1"/>
                          </a:solidFill>
                          <a:latin typeface="Outfit"/>
                          <a:ea typeface="Outfit"/>
                          <a:cs typeface="Outfit"/>
                          <a:sym typeface="Outfit"/>
                        </a:rPr>
                        <a:t>)</a:t>
                      </a:r>
                      <a:r>
                        <a:rPr lang="en-US" sz="4600" dirty="0">
                          <a:latin typeface="Outfit"/>
                          <a:ea typeface="Outfit"/>
                          <a:cs typeface="Outfit"/>
                          <a:sym typeface="Outfit"/>
                        </a:rPr>
                        <a:t> </a:t>
                      </a:r>
                      <a:r>
                        <a:rPr lang="en-US" sz="4600" u="none" strike="noStrike" cap="none" dirty="0">
                          <a:solidFill>
                            <a:schemeClr val="dk1"/>
                          </a:solidFill>
                          <a:latin typeface="Outfit"/>
                          <a:ea typeface="Outfit"/>
                          <a:cs typeface="Outfit"/>
                          <a:sym typeface="Outfit"/>
                        </a:rPr>
                        <a:t>to illustrate the drivers of drought and fire risk.</a:t>
                      </a:r>
                      <a:endParaRPr sz="4600" u="none" strike="noStrike" cap="none" dirty="0">
                        <a:solidFill>
                          <a:schemeClr val="dk1"/>
                        </a:solidFill>
                        <a:latin typeface="Outfit"/>
                        <a:ea typeface="Outfit"/>
                        <a:cs typeface="Outfit"/>
                        <a:sym typeface="Outfit"/>
                      </a:endParaRPr>
                    </a:p>
                  </a:txBody>
                  <a:tcPr marL="378000" marR="378000" marT="189000" marB="189000"/>
                </a:tc>
                <a:extLst>
                  <a:ext uri="{0D108BD9-81ED-4DB2-BD59-A6C34878D82A}">
                    <a16:rowId xmlns:a16="http://schemas.microsoft.com/office/drawing/2014/main" val="10001"/>
                  </a:ext>
                </a:extLst>
              </a:tr>
            </a:tbl>
          </a:graphicData>
        </a:graphic>
      </p:graphicFrame>
      <p:graphicFrame>
        <p:nvGraphicFramePr>
          <p:cNvPr id="157" name="Google Shape;157;p1"/>
          <p:cNvGraphicFramePr/>
          <p:nvPr>
            <p:extLst>
              <p:ext uri="{D42A27DB-BD31-4B8C-83A1-F6EECF244321}">
                <p14:modId xmlns:p14="http://schemas.microsoft.com/office/powerpoint/2010/main" val="3654215370"/>
              </p:ext>
            </p:extLst>
          </p:nvPr>
        </p:nvGraphicFramePr>
        <p:xfrm>
          <a:off x="12711" y="16345843"/>
          <a:ext cx="10236850" cy="12468600"/>
        </p:xfrm>
        <a:graphic>
          <a:graphicData uri="http://schemas.openxmlformats.org/drawingml/2006/table">
            <a:tbl>
              <a:tblPr firstRow="1" bandRow="1">
                <a:noFill/>
              </a:tblPr>
              <a:tblGrid>
                <a:gridCol w="10236850">
                  <a:extLst>
                    <a:ext uri="{9D8B030D-6E8A-4147-A177-3AD203B41FA5}">
                      <a16:colId xmlns:a16="http://schemas.microsoft.com/office/drawing/2014/main" val="20000"/>
                    </a:ext>
                  </a:extLst>
                </a:gridCol>
              </a:tblGrid>
              <a:tr h="1219400">
                <a:tc>
                  <a:txBody>
                    <a:bodyPr/>
                    <a:lstStyle/>
                    <a:p>
                      <a:pPr marL="0" marR="0" lvl="0" indent="0" algn="l" rtl="0">
                        <a:lnSpc>
                          <a:spcPct val="100000"/>
                        </a:lnSpc>
                        <a:spcBef>
                          <a:spcPts val="0"/>
                        </a:spcBef>
                        <a:spcAft>
                          <a:spcPts val="0"/>
                        </a:spcAft>
                        <a:buClr>
                          <a:schemeClr val="dk1"/>
                        </a:buClr>
                        <a:buSzPts val="5500"/>
                        <a:buFont typeface="Calibri"/>
                        <a:buNone/>
                      </a:pPr>
                      <a:r>
                        <a:rPr lang="en-US" sz="5500" b="1" dirty="0">
                          <a:solidFill>
                            <a:schemeClr val="dk1"/>
                          </a:solidFill>
                          <a:latin typeface="Outfit"/>
                          <a:ea typeface="Outfit"/>
                          <a:cs typeface="Outfit"/>
                          <a:sym typeface="Outfit"/>
                        </a:rPr>
                        <a:t>Conclusions</a:t>
                      </a:r>
                      <a:endParaRPr b="1" dirty="0"/>
                    </a:p>
                  </a:txBody>
                  <a:tcPr marL="378000" marR="378000" marT="189000" marB="189000">
                    <a:solidFill>
                      <a:srgbClr val="89C6ED"/>
                    </a:solidFill>
                  </a:tcPr>
                </a:tc>
                <a:extLst>
                  <a:ext uri="{0D108BD9-81ED-4DB2-BD59-A6C34878D82A}">
                    <a16:rowId xmlns:a16="http://schemas.microsoft.com/office/drawing/2014/main" val="10000"/>
                  </a:ext>
                </a:extLst>
              </a:tr>
              <a:tr h="10431750">
                <a:tc>
                  <a:txBody>
                    <a:bodyPr/>
                    <a:lstStyle/>
                    <a:p>
                      <a:pPr marL="91440" marR="0" lvl="0" indent="-298450" algn="l" rtl="0">
                        <a:lnSpc>
                          <a:spcPct val="100000"/>
                        </a:lnSpc>
                        <a:spcBef>
                          <a:spcPts val="0"/>
                        </a:spcBef>
                        <a:spcAft>
                          <a:spcPts val="0"/>
                        </a:spcAft>
                        <a:buClr>
                          <a:schemeClr val="dk1"/>
                        </a:buClr>
                        <a:buSzPts val="4700"/>
                        <a:buFont typeface="Arial"/>
                        <a:buChar char="•"/>
                      </a:pPr>
                      <a:r>
                        <a:rPr lang="en-US" sz="4700" u="none" strike="noStrike" cap="none" dirty="0">
                          <a:solidFill>
                            <a:schemeClr val="dk1"/>
                          </a:solidFill>
                          <a:latin typeface="Outfit"/>
                          <a:ea typeface="Outfit"/>
                          <a:cs typeface="Outfit"/>
                          <a:sym typeface="Outfit"/>
                        </a:rPr>
                        <a:t>Our detection of drivers enables seasonal forecasting of fire risk in Indonesian Borneo with a lead time of three months, and the predictability may be enhanced under a warming climate.</a:t>
                      </a:r>
                      <a:endParaRPr dirty="0"/>
                    </a:p>
                    <a:p>
                      <a:pPr marL="91440" marR="0" lvl="0" indent="-298450" algn="l" rtl="0">
                        <a:lnSpc>
                          <a:spcPct val="100000"/>
                        </a:lnSpc>
                        <a:spcBef>
                          <a:spcPts val="1000"/>
                        </a:spcBef>
                        <a:spcAft>
                          <a:spcPts val="0"/>
                        </a:spcAft>
                        <a:buClr>
                          <a:schemeClr val="dk1"/>
                        </a:buClr>
                        <a:buSzPts val="4700"/>
                        <a:buFont typeface="Arial"/>
                        <a:buChar char="•"/>
                      </a:pPr>
                      <a:r>
                        <a:rPr lang="en-US" sz="4700" u="none" strike="noStrike" cap="none" dirty="0">
                          <a:solidFill>
                            <a:schemeClr val="dk1"/>
                          </a:solidFill>
                          <a:latin typeface="Outfit"/>
                          <a:ea typeface="Outfit"/>
                          <a:cs typeface="Outfit"/>
                          <a:sym typeface="Outfit"/>
                        </a:rPr>
                        <a:t>Although El Niño significantly elevates drought and fire risks in Indonesian Borneo, FWI during historical fires may be exceeded even under neutral ENSO and La Niña conditions caused by I</a:t>
                      </a:r>
                      <a:r>
                        <a:rPr lang="en-US" sz="4700" dirty="0">
                          <a:latin typeface="Outfit"/>
                          <a:ea typeface="Outfit"/>
                          <a:cs typeface="Outfit"/>
                          <a:sym typeface="Outfit"/>
                        </a:rPr>
                        <a:t>ndian Ocean Dipole (IOD)</a:t>
                      </a:r>
                      <a:r>
                        <a:rPr lang="en-US" sz="4700" u="none" strike="noStrike" cap="none" dirty="0">
                          <a:solidFill>
                            <a:schemeClr val="dk1"/>
                          </a:solidFill>
                          <a:latin typeface="Outfit"/>
                          <a:ea typeface="Outfit"/>
                          <a:cs typeface="Outfit"/>
                          <a:sym typeface="Outfit"/>
                        </a:rPr>
                        <a:t>, East Asian Summer Monsoon, and extratropical drivers.</a:t>
                      </a:r>
                      <a:endParaRPr sz="4700" u="none" strike="noStrike" cap="none" dirty="0">
                        <a:solidFill>
                          <a:schemeClr val="dk1"/>
                        </a:solidFill>
                        <a:latin typeface="Outfit"/>
                        <a:ea typeface="Outfit"/>
                        <a:cs typeface="Outfit"/>
                        <a:sym typeface="Outfit"/>
                      </a:endParaRPr>
                    </a:p>
                  </a:txBody>
                  <a:tcPr marL="378000" marR="378000" marT="189000" marB="189000"/>
                </a:tc>
                <a:extLst>
                  <a:ext uri="{0D108BD9-81ED-4DB2-BD59-A6C34878D82A}">
                    <a16:rowId xmlns:a16="http://schemas.microsoft.com/office/drawing/2014/main" val="10001"/>
                  </a:ext>
                </a:extLst>
              </a:tr>
            </a:tbl>
          </a:graphicData>
        </a:graphic>
      </p:graphicFrame>
      <p:sp>
        <p:nvSpPr>
          <p:cNvPr id="158" name="Google Shape;158;p1"/>
          <p:cNvSpPr txBox="1"/>
          <p:nvPr/>
        </p:nvSpPr>
        <p:spPr>
          <a:xfrm>
            <a:off x="28849218" y="4113528"/>
            <a:ext cx="14169617" cy="8022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44" b="1" i="0" u="none" strike="noStrike" kern="0" cap="none" spc="0" normalizeH="0" baseline="0" noProof="0">
                <a:ln>
                  <a:noFill/>
                </a:ln>
                <a:solidFill>
                  <a:srgbClr val="000000"/>
                </a:solidFill>
                <a:effectLst/>
                <a:uLnTx/>
                <a:uFillTx/>
                <a:latin typeface="Outfit"/>
                <a:ea typeface="Outfit"/>
                <a:cs typeface="Outfit"/>
                <a:sym typeface="Outfit"/>
              </a:rPr>
              <a:t>Correspondence email address: tl493@exeter.ac.uk</a:t>
            </a:r>
            <a:endParaRPr kumimoji="0" sz="4444" b="1" i="0" u="none" strike="noStrike" kern="0" cap="none" spc="0" normalizeH="0" baseline="0" noProof="0">
              <a:ln>
                <a:noFill/>
              </a:ln>
              <a:solidFill>
                <a:srgbClr val="000000"/>
              </a:solidFill>
              <a:effectLst/>
              <a:uLnTx/>
              <a:uFillTx/>
              <a:latin typeface="Outfit"/>
              <a:ea typeface="Outfit"/>
              <a:cs typeface="Outfit"/>
              <a:sym typeface="Outfit"/>
            </a:endParaRPr>
          </a:p>
        </p:txBody>
      </p:sp>
      <p:pic>
        <p:nvPicPr>
          <p:cNvPr id="159" name="Google Shape;159;p1" descr="A picture containing logo&#10;&#10;Description automatically generated"/>
          <p:cNvPicPr preferRelativeResize="0"/>
          <p:nvPr/>
        </p:nvPicPr>
        <p:blipFill rotWithShape="1">
          <a:blip r:embed="rId4">
            <a:alphaModFix/>
          </a:blip>
          <a:srcRect/>
          <a:stretch/>
        </p:blipFill>
        <p:spPr>
          <a:xfrm>
            <a:off x="5236392" y="3155105"/>
            <a:ext cx="1698079" cy="1975602"/>
          </a:xfrm>
          <a:prstGeom prst="rect">
            <a:avLst/>
          </a:prstGeom>
          <a:noFill/>
          <a:ln>
            <a:noFill/>
          </a:ln>
        </p:spPr>
      </p:pic>
      <p:pic>
        <p:nvPicPr>
          <p:cNvPr id="160" name="Google Shape;160;p1" descr="Primary Landscape"/>
          <p:cNvPicPr preferRelativeResize="0"/>
          <p:nvPr/>
        </p:nvPicPr>
        <p:blipFill rotWithShape="1">
          <a:blip r:embed="rId5">
            <a:alphaModFix/>
          </a:blip>
          <a:srcRect l="18846" t="13144" r="18338" b="18596"/>
          <a:stretch/>
        </p:blipFill>
        <p:spPr>
          <a:xfrm>
            <a:off x="153847" y="407784"/>
            <a:ext cx="7103815" cy="2638561"/>
          </a:xfrm>
          <a:prstGeom prst="rect">
            <a:avLst/>
          </a:prstGeom>
          <a:noFill/>
          <a:ln>
            <a:noFill/>
          </a:ln>
        </p:spPr>
      </p:pic>
      <p:pic>
        <p:nvPicPr>
          <p:cNvPr id="161" name="Google Shape;161;p1"/>
          <p:cNvPicPr preferRelativeResize="0"/>
          <p:nvPr/>
        </p:nvPicPr>
        <p:blipFill rotWithShape="1">
          <a:blip r:embed="rId6">
            <a:alphaModFix/>
          </a:blip>
          <a:srcRect/>
          <a:stretch/>
        </p:blipFill>
        <p:spPr>
          <a:xfrm>
            <a:off x="42493036" y="481787"/>
            <a:ext cx="2946556" cy="2946556"/>
          </a:xfrm>
          <a:prstGeom prst="rect">
            <a:avLst/>
          </a:prstGeom>
          <a:noFill/>
          <a:ln>
            <a:noFill/>
          </a:ln>
        </p:spPr>
      </p:pic>
      <p:pic>
        <p:nvPicPr>
          <p:cNvPr id="162" name="Google Shape;162;p1" descr="Chart, box and whisker chart&#10;&#10;Description automatically generated"/>
          <p:cNvPicPr preferRelativeResize="0"/>
          <p:nvPr/>
        </p:nvPicPr>
        <p:blipFill rotWithShape="1">
          <a:blip r:embed="rId7">
            <a:alphaModFix/>
          </a:blip>
          <a:srcRect/>
          <a:stretch/>
        </p:blipFill>
        <p:spPr>
          <a:xfrm>
            <a:off x="10283746" y="14996806"/>
            <a:ext cx="13354368" cy="6378744"/>
          </a:xfrm>
          <a:prstGeom prst="rect">
            <a:avLst/>
          </a:prstGeom>
          <a:noFill/>
          <a:ln>
            <a:noFill/>
          </a:ln>
        </p:spPr>
      </p:pic>
      <p:sp>
        <p:nvSpPr>
          <p:cNvPr id="163" name="Google Shape;163;p1"/>
          <p:cNvSpPr txBox="1"/>
          <p:nvPr/>
        </p:nvSpPr>
        <p:spPr>
          <a:xfrm>
            <a:off x="20762991" y="15106364"/>
            <a:ext cx="2436750" cy="8843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61" b="1" i="0" u="none" strike="noStrike" kern="0" cap="none" spc="0" normalizeH="0" baseline="0" noProof="0">
                <a:ln>
                  <a:noFill/>
                </a:ln>
                <a:solidFill>
                  <a:srgbClr val="000000"/>
                </a:solidFill>
                <a:effectLst/>
                <a:uLnTx/>
                <a:uFillTx/>
                <a:latin typeface="Calibri"/>
                <a:ea typeface="Calibri"/>
                <a:cs typeface="Calibri"/>
                <a:sym typeface="Calibri"/>
              </a:rPr>
              <a:t>Fig. 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4" name="Google Shape;164;p1" descr="Chart, box and whisker chart&#10;&#10;Description automatically generated"/>
          <p:cNvPicPr preferRelativeResize="0"/>
          <p:nvPr/>
        </p:nvPicPr>
        <p:blipFill rotWithShape="1">
          <a:blip r:embed="rId8">
            <a:alphaModFix/>
          </a:blip>
          <a:srcRect/>
          <a:stretch/>
        </p:blipFill>
        <p:spPr>
          <a:xfrm>
            <a:off x="23672325" y="14996806"/>
            <a:ext cx="13155249" cy="6378744"/>
          </a:xfrm>
          <a:prstGeom prst="rect">
            <a:avLst/>
          </a:prstGeom>
          <a:noFill/>
          <a:ln>
            <a:noFill/>
          </a:ln>
        </p:spPr>
      </p:pic>
      <p:sp>
        <p:nvSpPr>
          <p:cNvPr id="165" name="Google Shape;165;p1"/>
          <p:cNvSpPr txBox="1"/>
          <p:nvPr/>
        </p:nvSpPr>
        <p:spPr>
          <a:xfrm>
            <a:off x="33233814" y="15145049"/>
            <a:ext cx="3121176" cy="8843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61" b="1" i="0" u="none" strike="noStrike" kern="0" cap="none" spc="0" normalizeH="0" baseline="0" noProof="0">
                <a:ln>
                  <a:noFill/>
                </a:ln>
                <a:solidFill>
                  <a:srgbClr val="000000"/>
                </a:solidFill>
                <a:effectLst/>
                <a:uLnTx/>
                <a:uFillTx/>
                <a:latin typeface="Calibri"/>
                <a:ea typeface="Calibri"/>
                <a:cs typeface="Calibri"/>
                <a:sym typeface="Calibri"/>
              </a:rPr>
              <a:t>Fig. 3b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6" name="Google Shape;166;p1" descr="Chart, box and whisker chart&#10;&#10;Description automatically generated"/>
          <p:cNvPicPr preferRelativeResize="0"/>
          <p:nvPr/>
        </p:nvPicPr>
        <p:blipFill rotWithShape="1">
          <a:blip r:embed="rId9">
            <a:alphaModFix/>
          </a:blip>
          <a:srcRect/>
          <a:stretch/>
        </p:blipFill>
        <p:spPr>
          <a:xfrm>
            <a:off x="36855322" y="14996806"/>
            <a:ext cx="13515047" cy="6378744"/>
          </a:xfrm>
          <a:prstGeom prst="rect">
            <a:avLst/>
          </a:prstGeom>
          <a:noFill/>
          <a:ln>
            <a:noFill/>
          </a:ln>
        </p:spPr>
      </p:pic>
      <p:sp>
        <p:nvSpPr>
          <p:cNvPr id="167" name="Google Shape;167;p1"/>
          <p:cNvSpPr txBox="1"/>
          <p:nvPr/>
        </p:nvSpPr>
        <p:spPr>
          <a:xfrm>
            <a:off x="46501415" y="15141977"/>
            <a:ext cx="3121176" cy="8843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61" b="1" i="0" u="none" strike="noStrike" kern="0" cap="none" spc="0" normalizeH="0" baseline="0" noProof="0">
                <a:ln>
                  <a:noFill/>
                </a:ln>
                <a:solidFill>
                  <a:srgbClr val="000000"/>
                </a:solidFill>
                <a:effectLst/>
                <a:uLnTx/>
                <a:uFillTx/>
                <a:latin typeface="Calibri"/>
                <a:ea typeface="Calibri"/>
                <a:cs typeface="Calibri"/>
                <a:sym typeface="Calibri"/>
              </a:rPr>
              <a:t>Fig. 4b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8" name="Google Shape;168;p1"/>
          <p:cNvPicPr preferRelativeResize="0"/>
          <p:nvPr/>
        </p:nvPicPr>
        <p:blipFill rotWithShape="1">
          <a:blip r:embed="rId10">
            <a:alphaModFix/>
          </a:blip>
          <a:srcRect/>
          <a:stretch/>
        </p:blipFill>
        <p:spPr>
          <a:xfrm>
            <a:off x="46121506" y="336657"/>
            <a:ext cx="3628771" cy="4833881"/>
          </a:xfrm>
          <a:prstGeom prst="rect">
            <a:avLst/>
          </a:prstGeom>
          <a:noFill/>
          <a:ln>
            <a:noFill/>
          </a:ln>
        </p:spPr>
      </p:pic>
      <p:pic>
        <p:nvPicPr>
          <p:cNvPr id="169" name="Google Shape;169;p1" descr="Text&#10;&#10;Description automatically generated"/>
          <p:cNvPicPr preferRelativeResize="0"/>
          <p:nvPr/>
        </p:nvPicPr>
        <p:blipFill rotWithShape="1">
          <a:blip r:embed="rId11">
            <a:alphaModFix/>
          </a:blip>
          <a:srcRect l="35773" t="56532" r="38498" b="27475"/>
          <a:stretch/>
        </p:blipFill>
        <p:spPr>
          <a:xfrm>
            <a:off x="23660545" y="5464005"/>
            <a:ext cx="13167028" cy="4603584"/>
          </a:xfrm>
          <a:prstGeom prst="rect">
            <a:avLst/>
          </a:prstGeom>
          <a:noFill/>
          <a:ln>
            <a:noFill/>
          </a:ln>
        </p:spPr>
      </p:pic>
      <p:sp>
        <p:nvSpPr>
          <p:cNvPr id="170" name="Google Shape;170;p1"/>
          <p:cNvSpPr txBox="1"/>
          <p:nvPr/>
        </p:nvSpPr>
        <p:spPr>
          <a:xfrm>
            <a:off x="33233815" y="5454188"/>
            <a:ext cx="2381571" cy="8843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61" b="1" i="0" u="none" strike="noStrike" kern="0" cap="none" spc="0" normalizeH="0" baseline="0" noProof="0">
                <a:ln>
                  <a:noFill/>
                </a:ln>
                <a:solidFill>
                  <a:srgbClr val="000000"/>
                </a:solidFill>
                <a:effectLst/>
                <a:uLnTx/>
                <a:uFillTx/>
                <a:latin typeface="Calibri"/>
                <a:ea typeface="Calibri"/>
                <a:cs typeface="Calibri"/>
                <a:sym typeface="Calibri"/>
              </a:rPr>
              <a:t>Fig. 3a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
          <p:cNvSpPr txBox="1"/>
          <p:nvPr/>
        </p:nvSpPr>
        <p:spPr>
          <a:xfrm>
            <a:off x="26732839" y="5549609"/>
            <a:ext cx="3750204" cy="6871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21"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p &lt; 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2" name="Google Shape;172;p1" descr="Chart, scatter chart&#10;&#10;Description automatically generated"/>
          <p:cNvPicPr preferRelativeResize="0"/>
          <p:nvPr/>
        </p:nvPicPr>
        <p:blipFill rotWithShape="1">
          <a:blip r:embed="rId12">
            <a:alphaModFix/>
          </a:blip>
          <a:srcRect l="1889" t="20424" r="7454" b="23846"/>
          <a:stretch/>
        </p:blipFill>
        <p:spPr>
          <a:xfrm>
            <a:off x="10283284" y="5459006"/>
            <a:ext cx="13349513" cy="4616108"/>
          </a:xfrm>
          <a:prstGeom prst="rect">
            <a:avLst/>
          </a:prstGeom>
          <a:noFill/>
          <a:ln>
            <a:noFill/>
          </a:ln>
        </p:spPr>
      </p:pic>
      <p:sp>
        <p:nvSpPr>
          <p:cNvPr id="173" name="Google Shape;173;p1"/>
          <p:cNvSpPr txBox="1"/>
          <p:nvPr/>
        </p:nvSpPr>
        <p:spPr>
          <a:xfrm>
            <a:off x="15272785" y="6452494"/>
            <a:ext cx="2436750" cy="8843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61" b="1" i="0" u="none" strike="noStrike" kern="0" cap="none" spc="0" normalizeH="0" baseline="0" noProof="0">
                <a:ln>
                  <a:noFill/>
                </a:ln>
                <a:solidFill>
                  <a:srgbClr val="000000"/>
                </a:solidFill>
                <a:effectLst/>
                <a:uLnTx/>
                <a:uFillTx/>
                <a:latin typeface="Calibri"/>
                <a:ea typeface="Calibri"/>
                <a:cs typeface="Calibri"/>
                <a:sym typeface="Calibri"/>
              </a:rPr>
              <a:t>Fig. 1a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
          <p:cNvSpPr txBox="1"/>
          <p:nvPr/>
        </p:nvSpPr>
        <p:spPr>
          <a:xfrm>
            <a:off x="20762991" y="6452494"/>
            <a:ext cx="2436750" cy="8843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61" b="1" i="0" u="none" strike="noStrike" kern="0" cap="none" spc="0" normalizeH="0" baseline="0" noProof="0">
                <a:ln>
                  <a:noFill/>
                </a:ln>
                <a:solidFill>
                  <a:srgbClr val="000000"/>
                </a:solidFill>
                <a:effectLst/>
                <a:uLnTx/>
                <a:uFillTx/>
                <a:latin typeface="Calibri"/>
                <a:ea typeface="Calibri"/>
                <a:cs typeface="Calibri"/>
                <a:sym typeface="Calibri"/>
              </a:rPr>
              <a:t>Fig. 1b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5" name="Google Shape;175;p1" descr="Logo, company name&#10;&#10;Description automatically generated"/>
          <p:cNvPicPr preferRelativeResize="0"/>
          <p:nvPr/>
        </p:nvPicPr>
        <p:blipFill rotWithShape="1">
          <a:blip r:embed="rId13">
            <a:alphaModFix/>
          </a:blip>
          <a:srcRect t="29787" b="28137"/>
          <a:stretch/>
        </p:blipFill>
        <p:spPr>
          <a:xfrm>
            <a:off x="153860" y="3155105"/>
            <a:ext cx="4695284" cy="1975602"/>
          </a:xfrm>
          <a:prstGeom prst="rect">
            <a:avLst/>
          </a:prstGeom>
          <a:noFill/>
          <a:ln>
            <a:noFill/>
          </a:ln>
        </p:spPr>
      </p:pic>
      <p:pic>
        <p:nvPicPr>
          <p:cNvPr id="176" name="Google Shape;176;p1" descr="A picture containing text&#10;&#10;Description automatically generated"/>
          <p:cNvPicPr preferRelativeResize="0"/>
          <p:nvPr/>
        </p:nvPicPr>
        <p:blipFill rotWithShape="1">
          <a:blip r:embed="rId14">
            <a:alphaModFix/>
          </a:blip>
          <a:srcRect l="24643" t="38012" r="18304" b="27346"/>
          <a:stretch/>
        </p:blipFill>
        <p:spPr>
          <a:xfrm>
            <a:off x="36855322" y="5459018"/>
            <a:ext cx="13515047" cy="4616106"/>
          </a:xfrm>
          <a:prstGeom prst="rect">
            <a:avLst/>
          </a:prstGeom>
          <a:noFill/>
          <a:ln>
            <a:noFill/>
          </a:ln>
        </p:spPr>
      </p:pic>
      <p:sp>
        <p:nvSpPr>
          <p:cNvPr id="177" name="Google Shape;177;p1"/>
          <p:cNvSpPr txBox="1"/>
          <p:nvPr/>
        </p:nvSpPr>
        <p:spPr>
          <a:xfrm>
            <a:off x="46417273" y="8077822"/>
            <a:ext cx="2381571" cy="8843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61" b="1" i="0" u="none" strike="noStrike" kern="0" cap="none" spc="0" normalizeH="0" baseline="0" noProof="0">
                <a:ln>
                  <a:noFill/>
                </a:ln>
                <a:solidFill>
                  <a:srgbClr val="000000"/>
                </a:solidFill>
                <a:effectLst/>
                <a:uLnTx/>
                <a:uFillTx/>
                <a:latin typeface="Calibri"/>
                <a:ea typeface="Calibri"/>
                <a:cs typeface="Calibri"/>
                <a:sym typeface="Calibri"/>
              </a:rPr>
              <a:t>Fig. 4a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178" name="Google Shape;178;p1"/>
          <p:cNvGraphicFramePr/>
          <p:nvPr/>
        </p:nvGraphicFramePr>
        <p:xfrm>
          <a:off x="10275643" y="10105187"/>
          <a:ext cx="13349525" cy="4675680"/>
        </p:xfrm>
        <a:graphic>
          <a:graphicData uri="http://schemas.openxmlformats.org/drawingml/2006/table">
            <a:tbl>
              <a:tblPr firstRow="1" bandRow="1">
                <a:noFill/>
              </a:tblPr>
              <a:tblGrid>
                <a:gridCol w="13349525">
                  <a:extLst>
                    <a:ext uri="{9D8B030D-6E8A-4147-A177-3AD203B41FA5}">
                      <a16:colId xmlns:a16="http://schemas.microsoft.com/office/drawing/2014/main" val="20000"/>
                    </a:ext>
                  </a:extLst>
                </a:gridCol>
              </a:tblGrid>
              <a:tr h="4630500">
                <a:tc>
                  <a:txBody>
                    <a:bodyPr/>
                    <a:lstStyle/>
                    <a:p>
                      <a:pPr marL="0" marR="0" lvl="0" indent="0" algn="l" rtl="0">
                        <a:lnSpc>
                          <a:spcPct val="100000"/>
                        </a:lnSpc>
                        <a:spcBef>
                          <a:spcPts val="0"/>
                        </a:spcBef>
                        <a:spcAft>
                          <a:spcPts val="0"/>
                        </a:spcAft>
                        <a:buClr>
                          <a:schemeClr val="dk1"/>
                        </a:buClr>
                        <a:buSzPts val="4700"/>
                        <a:buFont typeface="Calibri"/>
                        <a:buNone/>
                      </a:pPr>
                      <a:r>
                        <a:rPr lang="en-US" sz="4700" b="1" u="none" strike="noStrike" cap="none">
                          <a:solidFill>
                            <a:schemeClr val="dk1"/>
                          </a:solidFill>
                          <a:latin typeface="Outfit"/>
                          <a:ea typeface="Outfit"/>
                          <a:cs typeface="Outfit"/>
                          <a:sym typeface="Outfit"/>
                        </a:rPr>
                        <a:t>Fig. 1a &amp; 1b</a:t>
                      </a:r>
                      <a:r>
                        <a:rPr lang="en-US" sz="4700" b="0" u="none" strike="noStrike" cap="none">
                          <a:solidFill>
                            <a:schemeClr val="dk1"/>
                          </a:solidFill>
                          <a:latin typeface="Outfit"/>
                          <a:ea typeface="Outfit"/>
                          <a:cs typeface="Outfit"/>
                          <a:sym typeface="Outfit"/>
                        </a:rPr>
                        <a:t>: Based on GloSea6 seasonal hindcast, El Niño substantially elevates the risk of unprecedented fires. Under an El Niño, there is a</a:t>
                      </a:r>
                      <a:r>
                        <a:rPr lang="en-US" sz="4700" b="0">
                          <a:solidFill>
                            <a:schemeClr val="dk1"/>
                          </a:solidFill>
                          <a:latin typeface="Outfit"/>
                          <a:ea typeface="Outfit"/>
                          <a:cs typeface="Outfit"/>
                          <a:sym typeface="Outfit"/>
                        </a:rPr>
                        <a:t>bout a 50% </a:t>
                      </a:r>
                      <a:r>
                        <a:rPr lang="en-US" sz="4700" b="0" u="none" strike="noStrike" cap="none">
                          <a:solidFill>
                            <a:schemeClr val="dk1"/>
                          </a:solidFill>
                          <a:latin typeface="Outfit"/>
                          <a:ea typeface="Outfit"/>
                          <a:cs typeface="Outfit"/>
                          <a:sym typeface="Outfit"/>
                        </a:rPr>
                        <a:t> chance that FWI exceeds that in 2015, about 2 times and 25 times greater than under neutral ENSO and La Niña, respectively.</a:t>
                      </a:r>
                      <a:endParaRPr sz="4700" b="0" u="none" strike="noStrike" cap="none">
                        <a:solidFill>
                          <a:schemeClr val="dk1"/>
                        </a:solidFill>
                        <a:latin typeface="Outfit"/>
                        <a:ea typeface="Outfit"/>
                        <a:cs typeface="Outfit"/>
                        <a:sym typeface="Outfit"/>
                      </a:endParaRPr>
                    </a:p>
                  </a:txBody>
                  <a:tcPr marL="378000" marR="378000" marT="189000" marB="189000">
                    <a:solidFill>
                      <a:srgbClr val="89C6ED"/>
                    </a:solidFill>
                  </a:tcPr>
                </a:tc>
                <a:extLst>
                  <a:ext uri="{0D108BD9-81ED-4DB2-BD59-A6C34878D82A}">
                    <a16:rowId xmlns:a16="http://schemas.microsoft.com/office/drawing/2014/main" val="10000"/>
                  </a:ext>
                </a:extLst>
              </a:tr>
            </a:tbl>
          </a:graphicData>
        </a:graphic>
      </p:graphicFrame>
      <p:graphicFrame>
        <p:nvGraphicFramePr>
          <p:cNvPr id="179" name="Google Shape;179;p1"/>
          <p:cNvGraphicFramePr/>
          <p:nvPr/>
        </p:nvGraphicFramePr>
        <p:xfrm>
          <a:off x="23672326" y="10109851"/>
          <a:ext cx="13155250" cy="4675680"/>
        </p:xfrm>
        <a:graphic>
          <a:graphicData uri="http://schemas.openxmlformats.org/drawingml/2006/table">
            <a:tbl>
              <a:tblPr firstRow="1" bandRow="1">
                <a:noFill/>
              </a:tblPr>
              <a:tblGrid>
                <a:gridCol w="13155250">
                  <a:extLst>
                    <a:ext uri="{9D8B030D-6E8A-4147-A177-3AD203B41FA5}">
                      <a16:colId xmlns:a16="http://schemas.microsoft.com/office/drawing/2014/main" val="20000"/>
                    </a:ext>
                  </a:extLst>
                </a:gridCol>
              </a:tblGrid>
              <a:tr h="4627150">
                <a:tc>
                  <a:txBody>
                    <a:bodyPr/>
                    <a:lstStyle/>
                    <a:p>
                      <a:pPr marL="0" marR="0" lvl="0" indent="0" algn="l" rtl="0">
                        <a:lnSpc>
                          <a:spcPct val="100000"/>
                        </a:lnSpc>
                        <a:spcBef>
                          <a:spcPts val="0"/>
                        </a:spcBef>
                        <a:spcAft>
                          <a:spcPts val="0"/>
                        </a:spcAft>
                        <a:buClr>
                          <a:schemeClr val="dk1"/>
                        </a:buClr>
                        <a:buSzPts val="4700"/>
                        <a:buFont typeface="Calibri"/>
                        <a:buNone/>
                      </a:pPr>
                      <a:r>
                        <a:rPr lang="en-US" sz="4700" b="1" u="none" strike="noStrike" cap="none">
                          <a:solidFill>
                            <a:schemeClr val="dk1"/>
                          </a:solidFill>
                          <a:latin typeface="Outfit"/>
                          <a:ea typeface="Outfit"/>
                          <a:cs typeface="Outfit"/>
                          <a:sym typeface="Outfit"/>
                        </a:rPr>
                        <a:t>Fig. 3a</a:t>
                      </a:r>
                      <a:r>
                        <a:rPr lang="en-US" sz="4700" b="0" u="none" strike="noStrike" cap="none">
                          <a:solidFill>
                            <a:schemeClr val="dk1"/>
                          </a:solidFill>
                          <a:latin typeface="Outfit"/>
                          <a:ea typeface="Outfit"/>
                          <a:cs typeface="Outfit"/>
                          <a:sym typeface="Outfit"/>
                        </a:rPr>
                        <a:t>: Estimation of causal effect from ENSO to Borneo drought based on linear regression between standardised and detrended seasonal time series from the observational estimates. The causal link is strong and significant.</a:t>
                      </a:r>
                      <a:endParaRPr/>
                    </a:p>
                  </a:txBody>
                  <a:tcPr marL="378000" marR="378000" marT="189000" marB="189000">
                    <a:solidFill>
                      <a:srgbClr val="89C6ED"/>
                    </a:solidFill>
                  </a:tcPr>
                </a:tc>
                <a:extLst>
                  <a:ext uri="{0D108BD9-81ED-4DB2-BD59-A6C34878D82A}">
                    <a16:rowId xmlns:a16="http://schemas.microsoft.com/office/drawing/2014/main" val="10000"/>
                  </a:ext>
                </a:extLst>
              </a:tr>
            </a:tbl>
          </a:graphicData>
        </a:graphic>
      </p:graphicFrame>
      <p:graphicFrame>
        <p:nvGraphicFramePr>
          <p:cNvPr id="180" name="Google Shape;180;p1"/>
          <p:cNvGraphicFramePr/>
          <p:nvPr/>
        </p:nvGraphicFramePr>
        <p:xfrm>
          <a:off x="36874756" y="10106486"/>
          <a:ext cx="13495625" cy="4675680"/>
        </p:xfrm>
        <a:graphic>
          <a:graphicData uri="http://schemas.openxmlformats.org/drawingml/2006/table">
            <a:tbl>
              <a:tblPr firstRow="1" bandRow="1">
                <a:noFill/>
              </a:tblPr>
              <a:tblGrid>
                <a:gridCol w="13495625">
                  <a:extLst>
                    <a:ext uri="{9D8B030D-6E8A-4147-A177-3AD203B41FA5}">
                      <a16:colId xmlns:a16="http://schemas.microsoft.com/office/drawing/2014/main" val="20000"/>
                    </a:ext>
                  </a:extLst>
                </a:gridCol>
              </a:tblGrid>
              <a:tr h="4630500">
                <a:tc>
                  <a:txBody>
                    <a:bodyPr/>
                    <a:lstStyle/>
                    <a:p>
                      <a:pPr marL="0" marR="0" lvl="0" indent="0" algn="l" rtl="0">
                        <a:lnSpc>
                          <a:spcPct val="100000"/>
                        </a:lnSpc>
                        <a:spcBef>
                          <a:spcPts val="0"/>
                        </a:spcBef>
                        <a:spcAft>
                          <a:spcPts val="0"/>
                        </a:spcAft>
                        <a:buClr>
                          <a:schemeClr val="dk1"/>
                        </a:buClr>
                        <a:buSzPts val="4700"/>
                        <a:buFont typeface="Calibri"/>
                        <a:buNone/>
                      </a:pPr>
                      <a:r>
                        <a:rPr lang="en-US" sz="4700" b="1" u="none" strike="noStrike" cap="none">
                          <a:solidFill>
                            <a:schemeClr val="dk1"/>
                          </a:solidFill>
                          <a:latin typeface="Outfit"/>
                          <a:ea typeface="Outfit"/>
                          <a:cs typeface="Outfit"/>
                          <a:sym typeface="Outfit"/>
                        </a:rPr>
                        <a:t>Fig. 4a</a:t>
                      </a:r>
                      <a:r>
                        <a:rPr lang="en-US" sz="4700" b="0" u="none" strike="noStrike" cap="none">
                          <a:solidFill>
                            <a:schemeClr val="dk1"/>
                          </a:solidFill>
                          <a:latin typeface="Outfit"/>
                          <a:ea typeface="Outfit"/>
                          <a:cs typeface="Outfit"/>
                          <a:sym typeface="Outfit"/>
                        </a:rPr>
                        <a:t>: Estimation of causal effect from NE Pacific SST in MAM to Borneo drought based on linear regression between standardised and detrended seasonal time series from the observational estimates. The causal link is demonstrated through the path-tracing rule.</a:t>
                      </a:r>
                      <a:endParaRPr/>
                    </a:p>
                  </a:txBody>
                  <a:tcPr marL="378000" marR="378000" marT="189000" marB="189000">
                    <a:solidFill>
                      <a:srgbClr val="89C6ED"/>
                    </a:solidFill>
                  </a:tcPr>
                </a:tc>
                <a:extLst>
                  <a:ext uri="{0D108BD9-81ED-4DB2-BD59-A6C34878D82A}">
                    <a16:rowId xmlns:a16="http://schemas.microsoft.com/office/drawing/2014/main" val="10000"/>
                  </a:ext>
                </a:extLst>
              </a:tr>
            </a:tbl>
          </a:graphicData>
        </a:graphic>
      </p:graphicFrame>
      <p:graphicFrame>
        <p:nvGraphicFramePr>
          <p:cNvPr id="181" name="Google Shape;181;p1"/>
          <p:cNvGraphicFramePr/>
          <p:nvPr/>
        </p:nvGraphicFramePr>
        <p:xfrm>
          <a:off x="10255537" y="21444731"/>
          <a:ext cx="13349525" cy="6100525"/>
        </p:xfrm>
        <a:graphic>
          <a:graphicData uri="http://schemas.openxmlformats.org/drawingml/2006/table">
            <a:tbl>
              <a:tblPr firstRow="1" bandRow="1">
                <a:noFill/>
              </a:tblPr>
              <a:tblGrid>
                <a:gridCol w="13349525">
                  <a:extLst>
                    <a:ext uri="{9D8B030D-6E8A-4147-A177-3AD203B41FA5}">
                      <a16:colId xmlns:a16="http://schemas.microsoft.com/office/drawing/2014/main" val="20000"/>
                    </a:ext>
                  </a:extLst>
                </a:gridCol>
              </a:tblGrid>
              <a:tr h="6100525">
                <a:tc>
                  <a:txBody>
                    <a:bodyPr/>
                    <a:lstStyle/>
                    <a:p>
                      <a:pPr marL="0" marR="0" lvl="0" indent="0" algn="l" rtl="0">
                        <a:lnSpc>
                          <a:spcPct val="100000"/>
                        </a:lnSpc>
                        <a:spcBef>
                          <a:spcPts val="0"/>
                        </a:spcBef>
                        <a:spcAft>
                          <a:spcPts val="0"/>
                        </a:spcAft>
                        <a:buClr>
                          <a:schemeClr val="dk1"/>
                        </a:buClr>
                        <a:buSzPts val="4700"/>
                        <a:buFont typeface="Calibri"/>
                        <a:buNone/>
                      </a:pPr>
                      <a:r>
                        <a:rPr lang="en-US" sz="4700" b="1" u="none" strike="noStrike" cap="none">
                          <a:solidFill>
                            <a:schemeClr val="dk1"/>
                          </a:solidFill>
                          <a:latin typeface="Outfit"/>
                          <a:ea typeface="Outfit"/>
                          <a:cs typeface="Outfit"/>
                          <a:sym typeface="Outfit"/>
                        </a:rPr>
                        <a:t>Fig. 2:</a:t>
                      </a:r>
                      <a:r>
                        <a:rPr lang="en-US" sz="4700" b="0" u="none" strike="noStrike" cap="none">
                          <a:solidFill>
                            <a:schemeClr val="dk1"/>
                          </a:solidFill>
                          <a:latin typeface="Outfit"/>
                          <a:ea typeface="Outfit"/>
                          <a:cs typeface="Outfit"/>
                          <a:sym typeface="Outfit"/>
                        </a:rPr>
                        <a:t> Borneo MCDD for CMIP6 experiments (Historical: 1981 – 2014; Near future: 2021 – 2060; Far future: 2061 – 2100), compared with observational estimate (shown as blue line). Under the SSP585 scenario, MCDD may significantly increase towards the end of this century (p = 0.006).</a:t>
                      </a:r>
                      <a:endParaRPr sz="4700" b="0" u="none" strike="noStrike" cap="none">
                        <a:solidFill>
                          <a:schemeClr val="dk1"/>
                        </a:solidFill>
                        <a:latin typeface="Outfit"/>
                        <a:ea typeface="Outfit"/>
                        <a:cs typeface="Outfit"/>
                        <a:sym typeface="Outfit"/>
                      </a:endParaRPr>
                    </a:p>
                  </a:txBody>
                  <a:tcPr marL="378000" marR="378000" marT="189000" marB="189000">
                    <a:solidFill>
                      <a:srgbClr val="89C6ED"/>
                    </a:solidFill>
                  </a:tcPr>
                </a:tc>
                <a:extLst>
                  <a:ext uri="{0D108BD9-81ED-4DB2-BD59-A6C34878D82A}">
                    <a16:rowId xmlns:a16="http://schemas.microsoft.com/office/drawing/2014/main" val="10000"/>
                  </a:ext>
                </a:extLst>
              </a:tr>
            </a:tbl>
          </a:graphicData>
        </a:graphic>
      </p:graphicFrame>
      <p:graphicFrame>
        <p:nvGraphicFramePr>
          <p:cNvPr id="182" name="Google Shape;182;p1"/>
          <p:cNvGraphicFramePr/>
          <p:nvPr/>
        </p:nvGraphicFramePr>
        <p:xfrm>
          <a:off x="23672325" y="21448291"/>
          <a:ext cx="13155250" cy="6108240"/>
        </p:xfrm>
        <a:graphic>
          <a:graphicData uri="http://schemas.openxmlformats.org/drawingml/2006/table">
            <a:tbl>
              <a:tblPr firstRow="1" bandRow="1">
                <a:noFill/>
              </a:tblPr>
              <a:tblGrid>
                <a:gridCol w="13155250">
                  <a:extLst>
                    <a:ext uri="{9D8B030D-6E8A-4147-A177-3AD203B41FA5}">
                      <a16:colId xmlns:a16="http://schemas.microsoft.com/office/drawing/2014/main" val="20000"/>
                    </a:ext>
                  </a:extLst>
                </a:gridCol>
              </a:tblGrid>
              <a:tr h="6044425">
                <a:tc>
                  <a:txBody>
                    <a:bodyPr/>
                    <a:lstStyle/>
                    <a:p>
                      <a:pPr marL="0" marR="0" lvl="0" indent="0" algn="l" rtl="0">
                        <a:lnSpc>
                          <a:spcPct val="100000"/>
                        </a:lnSpc>
                        <a:spcBef>
                          <a:spcPts val="0"/>
                        </a:spcBef>
                        <a:spcAft>
                          <a:spcPts val="0"/>
                        </a:spcAft>
                        <a:buClr>
                          <a:schemeClr val="dk1"/>
                        </a:buClr>
                        <a:buSzPts val="4700"/>
                        <a:buFont typeface="Calibri"/>
                        <a:buNone/>
                      </a:pPr>
                      <a:r>
                        <a:rPr lang="en-US" sz="4700" b="1" u="none" strike="noStrike" cap="none">
                          <a:solidFill>
                            <a:schemeClr val="dk1"/>
                          </a:solidFill>
                          <a:latin typeface="Outfit"/>
                          <a:ea typeface="Outfit"/>
                          <a:cs typeface="Outfit"/>
                          <a:sym typeface="Outfit"/>
                        </a:rPr>
                        <a:t>Fig. 3b:</a:t>
                      </a:r>
                      <a:r>
                        <a:rPr lang="en-US" sz="4700" b="0" u="none" strike="noStrike" cap="none">
                          <a:solidFill>
                            <a:schemeClr val="dk1"/>
                          </a:solidFill>
                          <a:latin typeface="Outfit"/>
                          <a:ea typeface="Outfit"/>
                          <a:cs typeface="Outfit"/>
                          <a:sym typeface="Outfit"/>
                        </a:rPr>
                        <a:t> Correlation coefficient between Borneo MCDD and ENSO for CMIP6 experiments (Historical: 1981 – 2014; Near future: 2021 – 2060; Far future: 2061 – 2100),  compared with observational estimate (shown as blue line). The strength of association between ENSO and Borneo drought is not expected to change significantly in the future.</a:t>
                      </a:r>
                      <a:endParaRPr/>
                    </a:p>
                  </a:txBody>
                  <a:tcPr marL="378000" marR="378000" marT="189000" marB="189000">
                    <a:solidFill>
                      <a:srgbClr val="89C6ED"/>
                    </a:solidFill>
                  </a:tcPr>
                </a:tc>
                <a:extLst>
                  <a:ext uri="{0D108BD9-81ED-4DB2-BD59-A6C34878D82A}">
                    <a16:rowId xmlns:a16="http://schemas.microsoft.com/office/drawing/2014/main" val="10000"/>
                  </a:ext>
                </a:extLst>
              </a:tr>
            </a:tbl>
          </a:graphicData>
        </a:graphic>
      </p:graphicFrame>
      <p:graphicFrame>
        <p:nvGraphicFramePr>
          <p:cNvPr id="183" name="Google Shape;183;p1"/>
          <p:cNvGraphicFramePr/>
          <p:nvPr/>
        </p:nvGraphicFramePr>
        <p:xfrm>
          <a:off x="36863975" y="21437023"/>
          <a:ext cx="13515050" cy="6108240"/>
        </p:xfrm>
        <a:graphic>
          <a:graphicData uri="http://schemas.openxmlformats.org/drawingml/2006/table">
            <a:tbl>
              <a:tblPr firstRow="1" bandRow="1">
                <a:noFill/>
              </a:tblPr>
              <a:tblGrid>
                <a:gridCol w="13515050">
                  <a:extLst>
                    <a:ext uri="{9D8B030D-6E8A-4147-A177-3AD203B41FA5}">
                      <a16:colId xmlns:a16="http://schemas.microsoft.com/office/drawing/2014/main" val="20000"/>
                    </a:ext>
                  </a:extLst>
                </a:gridCol>
              </a:tblGrid>
              <a:tr h="6048000">
                <a:tc>
                  <a:txBody>
                    <a:bodyPr/>
                    <a:lstStyle/>
                    <a:p>
                      <a:pPr marL="0" marR="0" lvl="0" indent="0" algn="l" rtl="0">
                        <a:lnSpc>
                          <a:spcPct val="100000"/>
                        </a:lnSpc>
                        <a:spcBef>
                          <a:spcPts val="0"/>
                        </a:spcBef>
                        <a:spcAft>
                          <a:spcPts val="0"/>
                        </a:spcAft>
                        <a:buClr>
                          <a:schemeClr val="dk1"/>
                        </a:buClr>
                        <a:buSzPts val="4700"/>
                        <a:buFont typeface="Calibri"/>
                        <a:buNone/>
                      </a:pPr>
                      <a:r>
                        <a:rPr lang="en-US" sz="4700" b="1" u="none" strike="noStrike" cap="none">
                          <a:solidFill>
                            <a:schemeClr val="dk1"/>
                          </a:solidFill>
                          <a:latin typeface="Outfit"/>
                          <a:ea typeface="Outfit"/>
                          <a:cs typeface="Outfit"/>
                          <a:sym typeface="Outfit"/>
                        </a:rPr>
                        <a:t>Fig. 4b:</a:t>
                      </a:r>
                      <a:r>
                        <a:rPr lang="en-US" sz="4700" b="0" u="none" strike="noStrike" cap="none">
                          <a:solidFill>
                            <a:schemeClr val="dk1"/>
                          </a:solidFill>
                          <a:latin typeface="Outfit"/>
                          <a:ea typeface="Outfit"/>
                          <a:cs typeface="Outfit"/>
                          <a:sym typeface="Outfit"/>
                        </a:rPr>
                        <a:t> Correlation coefficient between Borneo MCDD in JJA and NE Pacific SST in MAM for CMIP6 experiments (Historical: 1981 – 2014; Near future: 2021 – 2060; Far future: 2061 – 2100),  compared with observational estimate (shown as blue line). Under the SSP585 scenario, this driver may strengthen significantly by the end of this century (p = 0.001).</a:t>
                      </a:r>
                      <a:endParaRPr sz="4700" b="0" u="none" strike="noStrike" cap="none">
                        <a:solidFill>
                          <a:schemeClr val="dk1"/>
                        </a:solidFill>
                        <a:latin typeface="Outfit"/>
                        <a:ea typeface="Outfit"/>
                        <a:cs typeface="Outfit"/>
                        <a:sym typeface="Outfit"/>
                      </a:endParaRPr>
                    </a:p>
                  </a:txBody>
                  <a:tcPr marL="378000" marR="378000" marT="189000" marB="189000">
                    <a:solidFill>
                      <a:srgbClr val="89C6ED"/>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47405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hart, scatter chart&#10;&#10;Description automatically generated">
            <a:extLst>
              <a:ext uri="{FF2B5EF4-FFF2-40B4-BE49-F238E27FC236}">
                <a16:creationId xmlns:a16="http://schemas.microsoft.com/office/drawing/2014/main" id="{991D8E59-C6CF-8BF0-8A68-A1D5C5F4704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46" t="22521" r="7533" b="24708"/>
          <a:stretch/>
        </p:blipFill>
        <p:spPr>
          <a:xfrm>
            <a:off x="3657" y="5810306"/>
            <a:ext cx="30783087" cy="10060820"/>
          </a:xfrm>
        </p:spPr>
      </p:pic>
      <p:sp>
        <p:nvSpPr>
          <p:cNvPr id="9" name="Title 8">
            <a:extLst>
              <a:ext uri="{FF2B5EF4-FFF2-40B4-BE49-F238E27FC236}">
                <a16:creationId xmlns:a16="http://schemas.microsoft.com/office/drawing/2014/main" id="{28226837-C33A-B6A5-DD4A-18541B446A42}"/>
              </a:ext>
            </a:extLst>
          </p:cNvPr>
          <p:cNvSpPr>
            <a:spLocks noGrp="1"/>
          </p:cNvSpPr>
          <p:nvPr>
            <p:ph type="title"/>
          </p:nvPr>
        </p:nvSpPr>
        <p:spPr>
          <a:xfrm>
            <a:off x="2150263" y="2818368"/>
            <a:ext cx="48249690" cy="2546041"/>
          </a:xfrm>
        </p:spPr>
        <p:txBody>
          <a:bodyPr/>
          <a:lstStyle/>
          <a:p>
            <a:r>
              <a:rPr lang="en-GB" dirty="0"/>
              <a:t>Likelihood of unprecedented drought and fire risks </a:t>
            </a:r>
            <a:br>
              <a:rPr lang="en-GB" dirty="0"/>
            </a:br>
            <a:endParaRPr lang="en-US" dirty="0"/>
          </a:p>
        </p:txBody>
      </p:sp>
      <p:sp>
        <p:nvSpPr>
          <p:cNvPr id="13" name="Content Placeholder 2">
            <a:extLst>
              <a:ext uri="{FF2B5EF4-FFF2-40B4-BE49-F238E27FC236}">
                <a16:creationId xmlns:a16="http://schemas.microsoft.com/office/drawing/2014/main" id="{BB9EC23E-AEE9-7188-F2D8-3049ECDE6DF4}"/>
              </a:ext>
            </a:extLst>
          </p:cNvPr>
          <p:cNvSpPr txBox="1">
            <a:spLocks/>
          </p:cNvSpPr>
          <p:nvPr/>
        </p:nvSpPr>
        <p:spPr>
          <a:xfrm>
            <a:off x="3" y="16317028"/>
            <a:ext cx="49655377" cy="7304008"/>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US" sz="8020" dirty="0"/>
              <a:t>Under an El Niño, there is around half chance that Fire Weather Index (FWI) exceeds that in 2015, which is 2 times and 25 times greater than under neutral ENSO</a:t>
            </a:r>
            <a:r>
              <a:rPr lang="zh-TW" altLang="en-US" sz="8020" dirty="0"/>
              <a:t> </a:t>
            </a:r>
            <a:r>
              <a:rPr lang="en-US" altLang="zh-TW" sz="8020" dirty="0"/>
              <a:t>and</a:t>
            </a:r>
            <a:r>
              <a:rPr lang="zh-TW" altLang="en-US" sz="8020" dirty="0"/>
              <a:t> </a:t>
            </a:r>
            <a:r>
              <a:rPr lang="en-US" altLang="zh-TW" sz="8020" dirty="0"/>
              <a:t>La</a:t>
            </a:r>
            <a:r>
              <a:rPr lang="en-US" sz="8020" dirty="0"/>
              <a:t> Niña conditions, respectively.</a:t>
            </a:r>
          </a:p>
          <a:p>
            <a:r>
              <a:rPr lang="en-GB" sz="8020" dirty="0"/>
              <a:t>Questions:</a:t>
            </a:r>
          </a:p>
          <a:p>
            <a:pPr marL="1889996" indent="-1889996">
              <a:buFont typeface="+mj-lt"/>
              <a:buAutoNum type="arabicPeriod"/>
            </a:pPr>
            <a:r>
              <a:rPr lang="en-US" sz="8020" dirty="0"/>
              <a:t>What is driving the droughts under neutral ENSO</a:t>
            </a:r>
            <a:r>
              <a:rPr lang="zh-TW" altLang="en-US" sz="8020" dirty="0"/>
              <a:t> </a:t>
            </a:r>
            <a:r>
              <a:rPr lang="en-US" altLang="zh-TW" sz="8020" dirty="0"/>
              <a:t>and</a:t>
            </a:r>
            <a:r>
              <a:rPr lang="zh-TW" altLang="en-US" sz="8020" dirty="0"/>
              <a:t> </a:t>
            </a:r>
            <a:r>
              <a:rPr lang="en-US" altLang="zh-TW" sz="8020" dirty="0"/>
              <a:t>La</a:t>
            </a:r>
            <a:r>
              <a:rPr lang="en-US" sz="8020" dirty="0"/>
              <a:t> Niña conditions?</a:t>
            </a:r>
          </a:p>
          <a:p>
            <a:pPr marL="1889996" indent="-1889996">
              <a:buFont typeface="+mj-lt"/>
              <a:buAutoNum type="arabicPeriod"/>
            </a:pPr>
            <a:r>
              <a:rPr lang="en-US" sz="8020" dirty="0"/>
              <a:t>What causes the range of outcomes under an El Niño?</a:t>
            </a:r>
          </a:p>
        </p:txBody>
      </p:sp>
      <p:sp>
        <p:nvSpPr>
          <p:cNvPr id="2" name="AutoShape 2">
            <a:extLst>
              <a:ext uri="{FF2B5EF4-FFF2-40B4-BE49-F238E27FC236}">
                <a16:creationId xmlns:a16="http://schemas.microsoft.com/office/drawing/2014/main" id="{516A76E2-E0C6-D734-3350-4868CDC6DBF1}"/>
              </a:ext>
            </a:extLst>
          </p:cNvPr>
          <p:cNvSpPr>
            <a:spLocks noChangeAspect="1" noChangeArrowheads="1"/>
          </p:cNvSpPr>
          <p:nvPr/>
        </p:nvSpPr>
        <p:spPr bwMode="auto">
          <a:xfrm>
            <a:off x="24359976" y="13560213"/>
            <a:ext cx="1679998" cy="16799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03999" tIns="252000" rIns="503999" bIns="25200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6AB7AC50-BF6E-6351-76C0-235F0FFD0FD9}"/>
              </a:ext>
            </a:extLst>
          </p:cNvPr>
          <p:cNvSpPr>
            <a:spLocks noChangeAspect="1" noChangeArrowheads="1"/>
          </p:cNvSpPr>
          <p:nvPr/>
        </p:nvSpPr>
        <p:spPr bwMode="auto">
          <a:xfrm>
            <a:off x="25199975" y="14400212"/>
            <a:ext cx="1679998" cy="16799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03999" tIns="252000" rIns="503999" bIns="252000" numCol="1" anchor="t" anchorCtr="0" compatLnSpc="1">
            <a:prstTxWarp prst="textNoShape">
              <a:avLst/>
            </a:prstTxWarp>
          </a:bodyPr>
          <a:lstStyle/>
          <a:p>
            <a:endParaRPr lang="en-US"/>
          </a:p>
        </p:txBody>
      </p:sp>
      <p:pic>
        <p:nvPicPr>
          <p:cNvPr id="6" name="Picture 5" descr="Chart, scatter chart&#10;&#10;Description automatically generated">
            <a:extLst>
              <a:ext uri="{FF2B5EF4-FFF2-40B4-BE49-F238E27FC236}">
                <a16:creationId xmlns:a16="http://schemas.microsoft.com/office/drawing/2014/main" id="{1BEB9039-C910-B2D8-8007-219B83B7B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437"/>
          <a:stretch/>
        </p:blipFill>
        <p:spPr>
          <a:xfrm>
            <a:off x="30449755" y="6020305"/>
            <a:ext cx="19205622" cy="8819991"/>
          </a:xfrm>
          <a:prstGeom prst="rect">
            <a:avLst/>
          </a:prstGeom>
        </p:spPr>
      </p:pic>
      <p:sp>
        <p:nvSpPr>
          <p:cNvPr id="8" name="Oval 7"/>
          <p:cNvSpPr/>
          <p:nvPr/>
        </p:nvSpPr>
        <p:spPr>
          <a:xfrm>
            <a:off x="33883723" y="9987554"/>
            <a:ext cx="745003" cy="68490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8564734" y="10037698"/>
            <a:ext cx="1053135" cy="77794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1951413" y="9260054"/>
            <a:ext cx="1061050" cy="9947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7298614" y="8346781"/>
            <a:ext cx="1061050" cy="9947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7402211" y="11555145"/>
            <a:ext cx="1107906" cy="74349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Tree>
    <p:extLst>
      <p:ext uri="{BB962C8B-B14F-4D97-AF65-F5344CB8AC3E}">
        <p14:creationId xmlns:p14="http://schemas.microsoft.com/office/powerpoint/2010/main" val="4072011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229"/>
            <a:ext cx="49685322" cy="2546041"/>
          </a:xfrm>
        </p:spPr>
        <p:txBody>
          <a:bodyPr/>
          <a:lstStyle/>
          <a:p>
            <a:r>
              <a:rPr lang="en-GB" sz="15433" dirty="0"/>
              <a:t>Atmospheric conditions under different ENSO phases</a:t>
            </a:r>
          </a:p>
        </p:txBody>
      </p:sp>
      <p:pic>
        <p:nvPicPr>
          <p:cNvPr id="16" name="Picture 2">
            <a:extLst>
              <a:ext uri="{FF2B5EF4-FFF2-40B4-BE49-F238E27FC236}">
                <a16:creationId xmlns:a16="http://schemas.microsoft.com/office/drawing/2014/main" id="{F1CF2339-A702-A90D-DF18-593BA749DB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7"/>
          <a:stretch/>
        </p:blipFill>
        <p:spPr bwMode="auto">
          <a:xfrm>
            <a:off x="16835931" y="13934569"/>
            <a:ext cx="15646550" cy="107224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66A5FF8-8B79-C4C3-2983-AE49BAC513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7"/>
          <a:stretch/>
        </p:blipFill>
        <p:spPr bwMode="auto">
          <a:xfrm>
            <a:off x="5" y="13934569"/>
            <a:ext cx="15646550" cy="10722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8023A25E-1742-910A-A08B-040E6038A9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57"/>
          <a:stretch/>
        </p:blipFill>
        <p:spPr bwMode="auto">
          <a:xfrm>
            <a:off x="5" y="3023878"/>
            <a:ext cx="15646550" cy="107224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F2C97517-25BD-BD42-EFF3-B949E34F86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06"/>
          <a:stretch/>
        </p:blipFill>
        <p:spPr bwMode="auto">
          <a:xfrm>
            <a:off x="16258434" y="2921723"/>
            <a:ext cx="16094875" cy="108096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56FBE0A3-45B2-6096-558E-BDA5943557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17"/>
          <a:stretch/>
        </p:blipFill>
        <p:spPr bwMode="auto">
          <a:xfrm>
            <a:off x="33228730" y="2992800"/>
            <a:ext cx="16812197" cy="107386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0F577D72-9789-857C-178C-A3B0CD5DC7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486"/>
          <a:stretch/>
        </p:blipFill>
        <p:spPr bwMode="auto">
          <a:xfrm>
            <a:off x="33228730" y="13934569"/>
            <a:ext cx="16812197" cy="1074243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B242701-1454-BFCA-160B-D3D92B80F37C}"/>
              </a:ext>
            </a:extLst>
          </p:cNvPr>
          <p:cNvSpPr txBox="1"/>
          <p:nvPr/>
        </p:nvSpPr>
        <p:spPr>
          <a:xfrm>
            <a:off x="576309" y="2132870"/>
            <a:ext cx="14618642" cy="940579"/>
          </a:xfrm>
          <a:prstGeom prst="rect">
            <a:avLst/>
          </a:prstGeom>
          <a:noFill/>
        </p:spPr>
        <p:txBody>
          <a:bodyPr wrap="square" rtlCol="0">
            <a:spAutoFit/>
          </a:bodyPr>
          <a:lstStyle/>
          <a:p>
            <a:r>
              <a:rPr lang="en-US" sz="5512" dirty="0"/>
              <a:t>MSLP (JJA, El Niño mean – La Niña mean)</a:t>
            </a:r>
          </a:p>
        </p:txBody>
      </p:sp>
      <p:sp>
        <p:nvSpPr>
          <p:cNvPr id="23" name="TextBox 22">
            <a:extLst>
              <a:ext uri="{FF2B5EF4-FFF2-40B4-BE49-F238E27FC236}">
                <a16:creationId xmlns:a16="http://schemas.microsoft.com/office/drawing/2014/main" id="{E4AAF5EA-88F5-C9F6-0C13-FBAB901EC780}"/>
              </a:ext>
            </a:extLst>
          </p:cNvPr>
          <p:cNvSpPr txBox="1"/>
          <p:nvPr/>
        </p:nvSpPr>
        <p:spPr>
          <a:xfrm>
            <a:off x="858017" y="12902387"/>
            <a:ext cx="14336934" cy="940579"/>
          </a:xfrm>
          <a:prstGeom prst="rect">
            <a:avLst/>
          </a:prstGeom>
          <a:noFill/>
        </p:spPr>
        <p:txBody>
          <a:bodyPr wrap="square" rtlCol="0">
            <a:spAutoFit/>
          </a:bodyPr>
          <a:lstStyle/>
          <a:p>
            <a:r>
              <a:rPr lang="en-US" sz="5512" dirty="0"/>
              <a:t>z500 (JJA, El Niño mean – La Niña mean)</a:t>
            </a:r>
          </a:p>
        </p:txBody>
      </p:sp>
      <p:sp>
        <p:nvSpPr>
          <p:cNvPr id="24" name="TextBox 23">
            <a:extLst>
              <a:ext uri="{FF2B5EF4-FFF2-40B4-BE49-F238E27FC236}">
                <a16:creationId xmlns:a16="http://schemas.microsoft.com/office/drawing/2014/main" id="{E4AAF5EA-88F5-C9F6-0C13-FBAB901EC780}"/>
              </a:ext>
            </a:extLst>
          </p:cNvPr>
          <p:cNvSpPr txBox="1"/>
          <p:nvPr/>
        </p:nvSpPr>
        <p:spPr>
          <a:xfrm>
            <a:off x="17674194" y="12902381"/>
            <a:ext cx="14336934" cy="940579"/>
          </a:xfrm>
          <a:prstGeom prst="rect">
            <a:avLst/>
          </a:prstGeom>
          <a:noFill/>
        </p:spPr>
        <p:txBody>
          <a:bodyPr wrap="square" rtlCol="0">
            <a:spAutoFit/>
          </a:bodyPr>
          <a:lstStyle/>
          <a:p>
            <a:r>
              <a:rPr lang="en-US" sz="5512" dirty="0"/>
              <a:t>u850 (JJA, El Niño mean – La Niña mean)</a:t>
            </a:r>
          </a:p>
        </p:txBody>
      </p:sp>
      <p:sp>
        <p:nvSpPr>
          <p:cNvPr id="25" name="TextBox 24">
            <a:extLst>
              <a:ext uri="{FF2B5EF4-FFF2-40B4-BE49-F238E27FC236}">
                <a16:creationId xmlns:a16="http://schemas.microsoft.com/office/drawing/2014/main" id="{E4AAF5EA-88F5-C9F6-0C13-FBAB901EC780}"/>
              </a:ext>
            </a:extLst>
          </p:cNvPr>
          <p:cNvSpPr txBox="1"/>
          <p:nvPr/>
        </p:nvSpPr>
        <p:spPr>
          <a:xfrm>
            <a:off x="34832550" y="12902376"/>
            <a:ext cx="14336934" cy="940579"/>
          </a:xfrm>
          <a:prstGeom prst="rect">
            <a:avLst/>
          </a:prstGeom>
          <a:noFill/>
        </p:spPr>
        <p:txBody>
          <a:bodyPr wrap="square" rtlCol="0">
            <a:spAutoFit/>
          </a:bodyPr>
          <a:lstStyle/>
          <a:p>
            <a:r>
              <a:rPr lang="en-US" sz="5512" dirty="0"/>
              <a:t>v200 (JJA, El Niño mean – La Niña mean)</a:t>
            </a:r>
          </a:p>
        </p:txBody>
      </p:sp>
      <p:sp>
        <p:nvSpPr>
          <p:cNvPr id="26" name="TextBox 25">
            <a:extLst>
              <a:ext uri="{FF2B5EF4-FFF2-40B4-BE49-F238E27FC236}">
                <a16:creationId xmlns:a16="http://schemas.microsoft.com/office/drawing/2014/main" id="{E4AAF5EA-88F5-C9F6-0C13-FBAB901EC780}"/>
              </a:ext>
            </a:extLst>
          </p:cNvPr>
          <p:cNvSpPr txBox="1"/>
          <p:nvPr/>
        </p:nvSpPr>
        <p:spPr>
          <a:xfrm>
            <a:off x="34832550" y="2047823"/>
            <a:ext cx="14336934" cy="940579"/>
          </a:xfrm>
          <a:prstGeom prst="rect">
            <a:avLst/>
          </a:prstGeom>
          <a:noFill/>
        </p:spPr>
        <p:txBody>
          <a:bodyPr wrap="square" rtlCol="0">
            <a:spAutoFit/>
          </a:bodyPr>
          <a:lstStyle/>
          <a:p>
            <a:r>
              <a:rPr lang="en-US" sz="5512" dirty="0"/>
              <a:t>u200 (JJA, El Niño mean – La Niña mean)</a:t>
            </a:r>
          </a:p>
        </p:txBody>
      </p:sp>
      <p:sp>
        <p:nvSpPr>
          <p:cNvPr id="27" name="TextBox 26">
            <a:extLst>
              <a:ext uri="{FF2B5EF4-FFF2-40B4-BE49-F238E27FC236}">
                <a16:creationId xmlns:a16="http://schemas.microsoft.com/office/drawing/2014/main" id="{E4AAF5EA-88F5-C9F6-0C13-FBAB901EC780}"/>
              </a:ext>
            </a:extLst>
          </p:cNvPr>
          <p:cNvSpPr txBox="1"/>
          <p:nvPr/>
        </p:nvSpPr>
        <p:spPr>
          <a:xfrm>
            <a:off x="17862257" y="2039991"/>
            <a:ext cx="14153479" cy="940579"/>
          </a:xfrm>
          <a:prstGeom prst="rect">
            <a:avLst/>
          </a:prstGeom>
          <a:noFill/>
        </p:spPr>
        <p:txBody>
          <a:bodyPr wrap="square" rtlCol="0">
            <a:spAutoFit/>
          </a:bodyPr>
          <a:lstStyle/>
          <a:p>
            <a:r>
              <a:rPr lang="en-US" sz="5512" dirty="0" err="1"/>
              <a:t>pr</a:t>
            </a:r>
            <a:r>
              <a:rPr lang="en-US" sz="5512" dirty="0"/>
              <a:t> (JJA, El Niño mean – La Niña mean)</a:t>
            </a:r>
          </a:p>
        </p:txBody>
      </p:sp>
      <p:sp>
        <p:nvSpPr>
          <p:cNvPr id="28" name="Content Placeholder 2"/>
          <p:cNvSpPr txBox="1">
            <a:spLocks/>
          </p:cNvSpPr>
          <p:nvPr/>
        </p:nvSpPr>
        <p:spPr>
          <a:xfrm>
            <a:off x="11855273" y="24527526"/>
            <a:ext cx="37314213" cy="3952428"/>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US" sz="8020" dirty="0"/>
              <a:t>Under an El Niño, as inferred from the wind anomalies, an anomalous sinking arm forms over the Maritime Continent which elevates fire risk.</a:t>
            </a:r>
            <a:endParaRPr lang="en-GB" sz="8020" dirty="0"/>
          </a:p>
        </p:txBody>
      </p:sp>
    </p:spTree>
    <p:extLst>
      <p:ext uri="{BB962C8B-B14F-4D97-AF65-F5344CB8AC3E}">
        <p14:creationId xmlns:p14="http://schemas.microsoft.com/office/powerpoint/2010/main" val="1099720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229"/>
            <a:ext cx="49685322" cy="2546041"/>
          </a:xfrm>
        </p:spPr>
        <p:txBody>
          <a:bodyPr/>
          <a:lstStyle/>
          <a:p>
            <a:r>
              <a:rPr lang="en-GB" sz="15433" dirty="0"/>
              <a:t>Atmospheric conditions under non-</a:t>
            </a:r>
            <a:r>
              <a:rPr lang="en-US" sz="15433" dirty="0"/>
              <a:t>El Niño droughts</a:t>
            </a:r>
            <a:endParaRPr lang="en-GB" sz="15433" dirty="0"/>
          </a:p>
        </p:txBody>
      </p:sp>
      <p:sp>
        <p:nvSpPr>
          <p:cNvPr id="22" name="TextBox 21">
            <a:extLst>
              <a:ext uri="{FF2B5EF4-FFF2-40B4-BE49-F238E27FC236}">
                <a16:creationId xmlns:a16="http://schemas.microsoft.com/office/drawing/2014/main" id="{1B242701-1454-BFCA-160B-D3D92B80F37C}"/>
              </a:ext>
            </a:extLst>
          </p:cNvPr>
          <p:cNvSpPr txBox="1"/>
          <p:nvPr/>
        </p:nvSpPr>
        <p:spPr>
          <a:xfrm>
            <a:off x="4513427" y="2132870"/>
            <a:ext cx="6732533" cy="940579"/>
          </a:xfrm>
          <a:prstGeom prst="rect">
            <a:avLst/>
          </a:prstGeom>
          <a:noFill/>
        </p:spPr>
        <p:txBody>
          <a:bodyPr wrap="square" rtlCol="0">
            <a:spAutoFit/>
          </a:bodyPr>
          <a:lstStyle/>
          <a:p>
            <a:r>
              <a:rPr lang="en-US" sz="5512" dirty="0"/>
              <a:t>JJA SST anomaly</a:t>
            </a:r>
          </a:p>
        </p:txBody>
      </p:sp>
      <p:sp>
        <p:nvSpPr>
          <p:cNvPr id="23" name="TextBox 22">
            <a:extLst>
              <a:ext uri="{FF2B5EF4-FFF2-40B4-BE49-F238E27FC236}">
                <a16:creationId xmlns:a16="http://schemas.microsoft.com/office/drawing/2014/main" id="{E4AAF5EA-88F5-C9F6-0C13-FBAB901EC780}"/>
              </a:ext>
            </a:extLst>
          </p:cNvPr>
          <p:cNvSpPr txBox="1"/>
          <p:nvPr/>
        </p:nvSpPr>
        <p:spPr>
          <a:xfrm>
            <a:off x="4513427" y="13052837"/>
            <a:ext cx="6732533" cy="940579"/>
          </a:xfrm>
          <a:prstGeom prst="rect">
            <a:avLst/>
          </a:prstGeom>
          <a:noFill/>
        </p:spPr>
        <p:txBody>
          <a:bodyPr wrap="square" rtlCol="0">
            <a:spAutoFit/>
          </a:bodyPr>
          <a:lstStyle/>
          <a:p>
            <a:r>
              <a:rPr lang="en-US" sz="5512" dirty="0"/>
              <a:t>JJA z500 anomaly</a:t>
            </a:r>
          </a:p>
        </p:txBody>
      </p:sp>
      <p:sp>
        <p:nvSpPr>
          <p:cNvPr id="24" name="TextBox 23">
            <a:extLst>
              <a:ext uri="{FF2B5EF4-FFF2-40B4-BE49-F238E27FC236}">
                <a16:creationId xmlns:a16="http://schemas.microsoft.com/office/drawing/2014/main" id="{E4AAF5EA-88F5-C9F6-0C13-FBAB901EC780}"/>
              </a:ext>
            </a:extLst>
          </p:cNvPr>
          <p:cNvSpPr txBox="1"/>
          <p:nvPr/>
        </p:nvSpPr>
        <p:spPr>
          <a:xfrm>
            <a:off x="21060841" y="12977607"/>
            <a:ext cx="6884807" cy="940579"/>
          </a:xfrm>
          <a:prstGeom prst="rect">
            <a:avLst/>
          </a:prstGeom>
          <a:noFill/>
        </p:spPr>
        <p:txBody>
          <a:bodyPr wrap="square" rtlCol="0">
            <a:spAutoFit/>
          </a:bodyPr>
          <a:lstStyle/>
          <a:p>
            <a:r>
              <a:rPr lang="en-US" sz="5512" dirty="0"/>
              <a:t>JJA u850 anomaly</a:t>
            </a:r>
          </a:p>
        </p:txBody>
      </p:sp>
      <p:sp>
        <p:nvSpPr>
          <p:cNvPr id="25" name="TextBox 24">
            <a:extLst>
              <a:ext uri="{FF2B5EF4-FFF2-40B4-BE49-F238E27FC236}">
                <a16:creationId xmlns:a16="http://schemas.microsoft.com/office/drawing/2014/main" id="{E4AAF5EA-88F5-C9F6-0C13-FBAB901EC780}"/>
              </a:ext>
            </a:extLst>
          </p:cNvPr>
          <p:cNvSpPr txBox="1"/>
          <p:nvPr/>
        </p:nvSpPr>
        <p:spPr>
          <a:xfrm>
            <a:off x="37710001" y="13015219"/>
            <a:ext cx="7311449" cy="940579"/>
          </a:xfrm>
          <a:prstGeom prst="rect">
            <a:avLst/>
          </a:prstGeom>
          <a:noFill/>
        </p:spPr>
        <p:txBody>
          <a:bodyPr wrap="square" rtlCol="0">
            <a:spAutoFit/>
          </a:bodyPr>
          <a:lstStyle/>
          <a:p>
            <a:r>
              <a:rPr lang="en-US" sz="5512"/>
              <a:t>JJA v200 </a:t>
            </a:r>
            <a:r>
              <a:rPr lang="en-US" sz="5512" dirty="0"/>
              <a:t>anomaly</a:t>
            </a:r>
          </a:p>
        </p:txBody>
      </p:sp>
      <p:sp>
        <p:nvSpPr>
          <p:cNvPr id="26" name="TextBox 25">
            <a:extLst>
              <a:ext uri="{FF2B5EF4-FFF2-40B4-BE49-F238E27FC236}">
                <a16:creationId xmlns:a16="http://schemas.microsoft.com/office/drawing/2014/main" id="{E4AAF5EA-88F5-C9F6-0C13-FBAB901EC780}"/>
              </a:ext>
            </a:extLst>
          </p:cNvPr>
          <p:cNvSpPr txBox="1"/>
          <p:nvPr/>
        </p:nvSpPr>
        <p:spPr>
          <a:xfrm>
            <a:off x="37709999" y="2047823"/>
            <a:ext cx="11459485" cy="940579"/>
          </a:xfrm>
          <a:prstGeom prst="rect">
            <a:avLst/>
          </a:prstGeom>
          <a:noFill/>
        </p:spPr>
        <p:txBody>
          <a:bodyPr wrap="square" rtlCol="0">
            <a:spAutoFit/>
          </a:bodyPr>
          <a:lstStyle/>
          <a:p>
            <a:r>
              <a:rPr lang="en-US" sz="5512" dirty="0"/>
              <a:t>JJA u200 anomaly</a:t>
            </a:r>
          </a:p>
        </p:txBody>
      </p:sp>
      <p:sp>
        <p:nvSpPr>
          <p:cNvPr id="27" name="TextBox 26">
            <a:extLst>
              <a:ext uri="{FF2B5EF4-FFF2-40B4-BE49-F238E27FC236}">
                <a16:creationId xmlns:a16="http://schemas.microsoft.com/office/drawing/2014/main" id="{E4AAF5EA-88F5-C9F6-0C13-FBAB901EC780}"/>
              </a:ext>
            </a:extLst>
          </p:cNvPr>
          <p:cNvSpPr txBox="1"/>
          <p:nvPr/>
        </p:nvSpPr>
        <p:spPr>
          <a:xfrm>
            <a:off x="21401173" y="2039991"/>
            <a:ext cx="6055523" cy="940579"/>
          </a:xfrm>
          <a:prstGeom prst="rect">
            <a:avLst/>
          </a:prstGeom>
          <a:noFill/>
        </p:spPr>
        <p:txBody>
          <a:bodyPr wrap="square" rtlCol="0">
            <a:spAutoFit/>
          </a:bodyPr>
          <a:lstStyle/>
          <a:p>
            <a:r>
              <a:rPr lang="en-US" sz="5512" dirty="0"/>
              <a:t>JJA </a:t>
            </a:r>
            <a:r>
              <a:rPr lang="en-US" sz="5512" dirty="0" err="1"/>
              <a:t>pr</a:t>
            </a:r>
            <a:r>
              <a:rPr lang="en-US" sz="5512" dirty="0"/>
              <a:t> anomaly</a:t>
            </a:r>
          </a:p>
        </p:txBody>
      </p:sp>
      <p:sp>
        <p:nvSpPr>
          <p:cNvPr id="28" name="Content Placeholder 2"/>
          <p:cNvSpPr txBox="1">
            <a:spLocks/>
          </p:cNvSpPr>
          <p:nvPr/>
        </p:nvSpPr>
        <p:spPr>
          <a:xfrm>
            <a:off x="11855273" y="24527526"/>
            <a:ext cx="37314213" cy="3952428"/>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US" sz="8020" dirty="0"/>
              <a:t>Considering all unprecedented FWI cases under neutral or</a:t>
            </a:r>
            <a:r>
              <a:rPr lang="en-US" altLang="zh-TW" sz="8020" dirty="0"/>
              <a:t> La</a:t>
            </a:r>
            <a:r>
              <a:rPr lang="en-US" sz="8020" dirty="0"/>
              <a:t> Niña conditions, the strongest driver appears to be the IOD  (with average DMI at +0.972).</a:t>
            </a:r>
            <a:endParaRPr lang="en-GB" sz="8020" dirty="0"/>
          </a:p>
        </p:txBody>
      </p:sp>
      <p:pic>
        <p:nvPicPr>
          <p:cNvPr id="29" name="Picture 2">
            <a:extLst>
              <a:ext uri="{FF2B5EF4-FFF2-40B4-BE49-F238E27FC236}">
                <a16:creationId xmlns:a16="http://schemas.microsoft.com/office/drawing/2014/main" id="{A4397568-B4FA-C9BE-0C90-9075A1761D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78"/>
          <a:stretch/>
        </p:blipFill>
        <p:spPr bwMode="auto">
          <a:xfrm>
            <a:off x="16477686" y="3036710"/>
            <a:ext cx="16000584" cy="106919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66F19AF0-B1F3-FB70-CCF5-9964D641B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0"/>
          <a:stretch/>
        </p:blipFill>
        <p:spPr bwMode="auto">
          <a:xfrm>
            <a:off x="-351008" y="14069283"/>
            <a:ext cx="16580018" cy="106177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45C82DC5-2C97-7D5E-A655-7B001A1F03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78"/>
          <a:stretch/>
        </p:blipFill>
        <p:spPr bwMode="auto">
          <a:xfrm>
            <a:off x="16477689" y="13907280"/>
            <a:ext cx="16174807" cy="108083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979073A3-F11B-44AA-76A4-918A17319D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78"/>
          <a:stretch/>
        </p:blipFill>
        <p:spPr bwMode="auto">
          <a:xfrm>
            <a:off x="33180780" y="3036710"/>
            <a:ext cx="16589879" cy="106126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a:extLst>
              <a:ext uri="{FF2B5EF4-FFF2-40B4-BE49-F238E27FC236}">
                <a16:creationId xmlns:a16="http://schemas.microsoft.com/office/drawing/2014/main" id="{8C8592E1-C76B-B7C3-2F94-91BFF0908F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78"/>
          <a:stretch/>
        </p:blipFill>
        <p:spPr bwMode="auto">
          <a:xfrm>
            <a:off x="33180780" y="13939037"/>
            <a:ext cx="16846057" cy="107765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a:extLst>
              <a:ext uri="{FF2B5EF4-FFF2-40B4-BE49-F238E27FC236}">
                <a16:creationId xmlns:a16="http://schemas.microsoft.com/office/drawing/2014/main" id="{6BF0911D-DF4C-997D-02A3-B9BFEEA1D7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20"/>
          <a:stretch/>
        </p:blipFill>
        <p:spPr bwMode="auto">
          <a:xfrm>
            <a:off x="-312337" y="3115934"/>
            <a:ext cx="16315672" cy="105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17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229"/>
            <a:ext cx="49685322" cy="2546041"/>
          </a:xfrm>
        </p:spPr>
        <p:txBody>
          <a:bodyPr/>
          <a:lstStyle/>
          <a:p>
            <a:r>
              <a:rPr lang="en-GB" sz="15433" dirty="0"/>
              <a:t>Atmospheric conditions under non-</a:t>
            </a:r>
            <a:r>
              <a:rPr lang="en-US" sz="15433" dirty="0"/>
              <a:t>El Niño droughts</a:t>
            </a:r>
            <a:endParaRPr lang="en-GB" sz="15433" dirty="0"/>
          </a:p>
        </p:txBody>
      </p:sp>
      <p:sp>
        <p:nvSpPr>
          <p:cNvPr id="22" name="TextBox 21">
            <a:extLst>
              <a:ext uri="{FF2B5EF4-FFF2-40B4-BE49-F238E27FC236}">
                <a16:creationId xmlns:a16="http://schemas.microsoft.com/office/drawing/2014/main" id="{1B242701-1454-BFCA-160B-D3D92B80F37C}"/>
              </a:ext>
            </a:extLst>
          </p:cNvPr>
          <p:cNvSpPr txBox="1"/>
          <p:nvPr/>
        </p:nvSpPr>
        <p:spPr>
          <a:xfrm>
            <a:off x="4024475" y="2132870"/>
            <a:ext cx="7221485" cy="940579"/>
          </a:xfrm>
          <a:prstGeom prst="rect">
            <a:avLst/>
          </a:prstGeom>
          <a:noFill/>
        </p:spPr>
        <p:txBody>
          <a:bodyPr wrap="square" rtlCol="0">
            <a:spAutoFit/>
          </a:bodyPr>
          <a:lstStyle/>
          <a:p>
            <a:r>
              <a:rPr lang="en-US" sz="5512" dirty="0"/>
              <a:t>July MSLP anomaly</a:t>
            </a:r>
          </a:p>
        </p:txBody>
      </p:sp>
      <p:sp>
        <p:nvSpPr>
          <p:cNvPr id="23" name="TextBox 22">
            <a:extLst>
              <a:ext uri="{FF2B5EF4-FFF2-40B4-BE49-F238E27FC236}">
                <a16:creationId xmlns:a16="http://schemas.microsoft.com/office/drawing/2014/main" id="{E4AAF5EA-88F5-C9F6-0C13-FBAB901EC780}"/>
              </a:ext>
            </a:extLst>
          </p:cNvPr>
          <p:cNvSpPr txBox="1"/>
          <p:nvPr/>
        </p:nvSpPr>
        <p:spPr>
          <a:xfrm>
            <a:off x="4438211" y="13052837"/>
            <a:ext cx="6882977" cy="940579"/>
          </a:xfrm>
          <a:prstGeom prst="rect">
            <a:avLst/>
          </a:prstGeom>
          <a:noFill/>
        </p:spPr>
        <p:txBody>
          <a:bodyPr wrap="square" rtlCol="0">
            <a:spAutoFit/>
          </a:bodyPr>
          <a:lstStyle/>
          <a:p>
            <a:r>
              <a:rPr lang="en-US" sz="5512" dirty="0"/>
              <a:t>July z500 anomaly</a:t>
            </a:r>
          </a:p>
        </p:txBody>
      </p:sp>
      <p:sp>
        <p:nvSpPr>
          <p:cNvPr id="24" name="TextBox 23">
            <a:extLst>
              <a:ext uri="{FF2B5EF4-FFF2-40B4-BE49-F238E27FC236}">
                <a16:creationId xmlns:a16="http://schemas.microsoft.com/office/drawing/2014/main" id="{E4AAF5EA-88F5-C9F6-0C13-FBAB901EC780}"/>
              </a:ext>
            </a:extLst>
          </p:cNvPr>
          <p:cNvSpPr txBox="1"/>
          <p:nvPr/>
        </p:nvSpPr>
        <p:spPr>
          <a:xfrm>
            <a:off x="21060841" y="12977607"/>
            <a:ext cx="6884807" cy="940579"/>
          </a:xfrm>
          <a:prstGeom prst="rect">
            <a:avLst/>
          </a:prstGeom>
          <a:noFill/>
        </p:spPr>
        <p:txBody>
          <a:bodyPr wrap="square" rtlCol="0">
            <a:spAutoFit/>
          </a:bodyPr>
          <a:lstStyle/>
          <a:p>
            <a:r>
              <a:rPr lang="en-US" sz="5512" dirty="0"/>
              <a:t>July u850 anomaly</a:t>
            </a:r>
          </a:p>
        </p:txBody>
      </p:sp>
      <p:sp>
        <p:nvSpPr>
          <p:cNvPr id="25" name="TextBox 24">
            <a:extLst>
              <a:ext uri="{FF2B5EF4-FFF2-40B4-BE49-F238E27FC236}">
                <a16:creationId xmlns:a16="http://schemas.microsoft.com/office/drawing/2014/main" id="{E4AAF5EA-88F5-C9F6-0C13-FBAB901EC780}"/>
              </a:ext>
            </a:extLst>
          </p:cNvPr>
          <p:cNvSpPr txBox="1"/>
          <p:nvPr/>
        </p:nvSpPr>
        <p:spPr>
          <a:xfrm>
            <a:off x="37710001" y="13015219"/>
            <a:ext cx="7311449" cy="940579"/>
          </a:xfrm>
          <a:prstGeom prst="rect">
            <a:avLst/>
          </a:prstGeom>
          <a:noFill/>
        </p:spPr>
        <p:txBody>
          <a:bodyPr wrap="square" rtlCol="0">
            <a:spAutoFit/>
          </a:bodyPr>
          <a:lstStyle/>
          <a:p>
            <a:r>
              <a:rPr lang="en-US" sz="5512" dirty="0"/>
              <a:t>July v200 anomaly</a:t>
            </a:r>
          </a:p>
        </p:txBody>
      </p:sp>
      <p:sp>
        <p:nvSpPr>
          <p:cNvPr id="26" name="TextBox 25">
            <a:extLst>
              <a:ext uri="{FF2B5EF4-FFF2-40B4-BE49-F238E27FC236}">
                <a16:creationId xmlns:a16="http://schemas.microsoft.com/office/drawing/2014/main" id="{E4AAF5EA-88F5-C9F6-0C13-FBAB901EC780}"/>
              </a:ext>
            </a:extLst>
          </p:cNvPr>
          <p:cNvSpPr txBox="1"/>
          <p:nvPr/>
        </p:nvSpPr>
        <p:spPr>
          <a:xfrm>
            <a:off x="37709999" y="2047823"/>
            <a:ext cx="11459485" cy="940579"/>
          </a:xfrm>
          <a:prstGeom prst="rect">
            <a:avLst/>
          </a:prstGeom>
          <a:noFill/>
        </p:spPr>
        <p:txBody>
          <a:bodyPr wrap="square" rtlCol="0">
            <a:spAutoFit/>
          </a:bodyPr>
          <a:lstStyle/>
          <a:p>
            <a:r>
              <a:rPr lang="en-US" sz="5512" dirty="0"/>
              <a:t>July u200 anomaly</a:t>
            </a:r>
          </a:p>
        </p:txBody>
      </p:sp>
      <p:sp>
        <p:nvSpPr>
          <p:cNvPr id="27" name="TextBox 26">
            <a:extLst>
              <a:ext uri="{FF2B5EF4-FFF2-40B4-BE49-F238E27FC236}">
                <a16:creationId xmlns:a16="http://schemas.microsoft.com/office/drawing/2014/main" id="{E4AAF5EA-88F5-C9F6-0C13-FBAB901EC780}"/>
              </a:ext>
            </a:extLst>
          </p:cNvPr>
          <p:cNvSpPr txBox="1"/>
          <p:nvPr/>
        </p:nvSpPr>
        <p:spPr>
          <a:xfrm>
            <a:off x="21401173" y="2039991"/>
            <a:ext cx="6055523" cy="940579"/>
          </a:xfrm>
          <a:prstGeom prst="rect">
            <a:avLst/>
          </a:prstGeom>
          <a:noFill/>
        </p:spPr>
        <p:txBody>
          <a:bodyPr wrap="square" rtlCol="0">
            <a:spAutoFit/>
          </a:bodyPr>
          <a:lstStyle/>
          <a:p>
            <a:r>
              <a:rPr lang="en-US" sz="5512" dirty="0"/>
              <a:t>July </a:t>
            </a:r>
            <a:r>
              <a:rPr lang="en-US" sz="5512" dirty="0" err="1"/>
              <a:t>pr</a:t>
            </a:r>
            <a:r>
              <a:rPr lang="en-US" sz="5512" dirty="0"/>
              <a:t> anomaly</a:t>
            </a:r>
          </a:p>
        </p:txBody>
      </p:sp>
      <p:sp>
        <p:nvSpPr>
          <p:cNvPr id="28" name="Content Placeholder 2"/>
          <p:cNvSpPr txBox="1">
            <a:spLocks/>
          </p:cNvSpPr>
          <p:nvPr/>
        </p:nvSpPr>
        <p:spPr>
          <a:xfrm>
            <a:off x="11855276" y="24527526"/>
            <a:ext cx="34595432" cy="3952428"/>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US" sz="8020" dirty="0"/>
              <a:t>Considering the top three FWI cases under neutral or</a:t>
            </a:r>
            <a:r>
              <a:rPr lang="en-US" altLang="zh-TW" sz="8020" dirty="0"/>
              <a:t> La</a:t>
            </a:r>
            <a:r>
              <a:rPr lang="en-US" sz="8020" dirty="0"/>
              <a:t> Niña conditions, it appears that a strong EASM may trigger El Niño</a:t>
            </a:r>
            <a:r>
              <a:rPr lang="en-GB" sz="8020" dirty="0"/>
              <a:t>-like</a:t>
            </a:r>
            <a:r>
              <a:rPr lang="en-US" sz="8020" dirty="0"/>
              <a:t> wind anomalies associated with elevated fire risk.</a:t>
            </a:r>
            <a:endParaRPr lang="en-GB" sz="8020" dirty="0"/>
          </a:p>
        </p:txBody>
      </p:sp>
      <p:pic>
        <p:nvPicPr>
          <p:cNvPr id="16" name="Picture 2">
            <a:extLst>
              <a:ext uri="{FF2B5EF4-FFF2-40B4-BE49-F238E27FC236}">
                <a16:creationId xmlns:a16="http://schemas.microsoft.com/office/drawing/2014/main" id="{159158BB-872C-ED4E-213E-5A27B6B90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45" b="7549"/>
          <a:stretch/>
        </p:blipFill>
        <p:spPr bwMode="auto">
          <a:xfrm>
            <a:off x="-93822" y="3133825"/>
            <a:ext cx="15853220" cy="96537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F118F523-1810-9B70-FFF8-0F3AB5CECA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26" b="7792"/>
          <a:stretch/>
        </p:blipFill>
        <p:spPr bwMode="auto">
          <a:xfrm>
            <a:off x="16491769" y="3004474"/>
            <a:ext cx="16024759" cy="98016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0A0CB18A-EA10-7647-D15E-1C39796BE4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53"/>
          <a:stretch/>
        </p:blipFill>
        <p:spPr bwMode="auto">
          <a:xfrm>
            <a:off x="-348958" y="14035675"/>
            <a:ext cx="16570141" cy="106423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0B7EBC14-F36A-0A09-FFAB-E98DF0837B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53"/>
          <a:stretch/>
        </p:blipFill>
        <p:spPr bwMode="auto">
          <a:xfrm>
            <a:off x="16491769" y="13960450"/>
            <a:ext cx="16270872" cy="10828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190A200-75DC-1A22-2A6B-8C33768956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687"/>
          <a:stretch/>
        </p:blipFill>
        <p:spPr bwMode="auto">
          <a:xfrm>
            <a:off x="33202312" y="3246660"/>
            <a:ext cx="16532220" cy="104263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6E155BD2-EB49-4DA7-EE95-96F141439B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753"/>
          <a:stretch/>
        </p:blipFill>
        <p:spPr bwMode="auto">
          <a:xfrm>
            <a:off x="33164702" y="14024919"/>
            <a:ext cx="16793650" cy="1069957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E389AA8-C9F4-52F6-4E4E-5F05711DE9CC}"/>
              </a:ext>
            </a:extLst>
          </p:cNvPr>
          <p:cNvSpPr txBox="1"/>
          <p:nvPr/>
        </p:nvSpPr>
        <p:spPr>
          <a:xfrm>
            <a:off x="23220492" y="12576719"/>
            <a:ext cx="3570019" cy="686022"/>
          </a:xfrm>
          <a:prstGeom prst="rect">
            <a:avLst/>
          </a:prstGeom>
          <a:noFill/>
        </p:spPr>
        <p:txBody>
          <a:bodyPr wrap="square" rtlCol="0">
            <a:spAutoFit/>
          </a:bodyPr>
          <a:lstStyle/>
          <a:p>
            <a:r>
              <a:rPr lang="en-US" sz="3858" dirty="0"/>
              <a:t>mm/day</a:t>
            </a:r>
          </a:p>
        </p:txBody>
      </p:sp>
      <p:sp>
        <p:nvSpPr>
          <p:cNvPr id="36" name="Rectangle 35">
            <a:extLst>
              <a:ext uri="{FF2B5EF4-FFF2-40B4-BE49-F238E27FC236}">
                <a16:creationId xmlns:a16="http://schemas.microsoft.com/office/drawing/2014/main" id="{9F0BEFCD-4A68-B5D4-B493-17BE51A37A49}"/>
              </a:ext>
            </a:extLst>
          </p:cNvPr>
          <p:cNvSpPr/>
          <p:nvPr/>
        </p:nvSpPr>
        <p:spPr>
          <a:xfrm>
            <a:off x="10550119" y="4530412"/>
            <a:ext cx="4080919" cy="1583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F0BEFCD-4A68-B5D4-B493-17BE51A37A49}"/>
              </a:ext>
            </a:extLst>
          </p:cNvPr>
          <p:cNvSpPr/>
          <p:nvPr/>
        </p:nvSpPr>
        <p:spPr>
          <a:xfrm>
            <a:off x="7027136" y="7704953"/>
            <a:ext cx="5986587" cy="128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F0BEFCD-4A68-B5D4-B493-17BE51A37A49}"/>
              </a:ext>
            </a:extLst>
          </p:cNvPr>
          <p:cNvSpPr/>
          <p:nvPr/>
        </p:nvSpPr>
        <p:spPr>
          <a:xfrm>
            <a:off x="26328332" y="16473574"/>
            <a:ext cx="4864472" cy="7898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F0BEFCD-4A68-B5D4-B493-17BE51A37A49}"/>
              </a:ext>
            </a:extLst>
          </p:cNvPr>
          <p:cNvSpPr/>
          <p:nvPr/>
        </p:nvSpPr>
        <p:spPr>
          <a:xfrm>
            <a:off x="11855274" y="15627198"/>
            <a:ext cx="3066653" cy="128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E389AA8-C9F4-52F6-4E4E-5F05711DE9CC}"/>
              </a:ext>
            </a:extLst>
          </p:cNvPr>
          <p:cNvSpPr txBox="1"/>
          <p:nvPr/>
        </p:nvSpPr>
        <p:spPr>
          <a:xfrm>
            <a:off x="7027133" y="12628728"/>
            <a:ext cx="3570019" cy="686022"/>
          </a:xfrm>
          <a:prstGeom prst="rect">
            <a:avLst/>
          </a:prstGeom>
          <a:noFill/>
        </p:spPr>
        <p:txBody>
          <a:bodyPr wrap="square" rtlCol="0">
            <a:spAutoFit/>
          </a:bodyPr>
          <a:lstStyle/>
          <a:p>
            <a:r>
              <a:rPr lang="en-US" sz="3858" dirty="0" err="1"/>
              <a:t>hPa</a:t>
            </a:r>
            <a:endParaRPr lang="en-US" sz="3858" dirty="0"/>
          </a:p>
        </p:txBody>
      </p:sp>
    </p:spTree>
    <p:extLst>
      <p:ext uri="{BB962C8B-B14F-4D97-AF65-F5344CB8AC3E}">
        <p14:creationId xmlns:p14="http://schemas.microsoft.com/office/powerpoint/2010/main" val="1367592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229"/>
            <a:ext cx="49685322" cy="2546041"/>
          </a:xfrm>
        </p:spPr>
        <p:txBody>
          <a:bodyPr/>
          <a:lstStyle/>
          <a:p>
            <a:r>
              <a:rPr lang="en-GB" sz="15433" dirty="0"/>
              <a:t>Range of outcomes under an </a:t>
            </a:r>
            <a:r>
              <a:rPr lang="en-US" sz="15433" dirty="0"/>
              <a:t>El Niño</a:t>
            </a:r>
            <a:endParaRPr lang="en-GB" sz="15433" dirty="0"/>
          </a:p>
        </p:txBody>
      </p:sp>
      <p:sp>
        <p:nvSpPr>
          <p:cNvPr id="22" name="TextBox 21">
            <a:extLst>
              <a:ext uri="{FF2B5EF4-FFF2-40B4-BE49-F238E27FC236}">
                <a16:creationId xmlns:a16="http://schemas.microsoft.com/office/drawing/2014/main" id="{1B242701-1454-BFCA-160B-D3D92B80F37C}"/>
              </a:ext>
            </a:extLst>
          </p:cNvPr>
          <p:cNvSpPr txBox="1"/>
          <p:nvPr/>
        </p:nvSpPr>
        <p:spPr>
          <a:xfrm>
            <a:off x="5641788" y="2132870"/>
            <a:ext cx="7221485" cy="940579"/>
          </a:xfrm>
          <a:prstGeom prst="rect">
            <a:avLst/>
          </a:prstGeom>
          <a:noFill/>
        </p:spPr>
        <p:txBody>
          <a:bodyPr wrap="square" rtlCol="0">
            <a:spAutoFit/>
          </a:bodyPr>
          <a:lstStyle/>
          <a:p>
            <a:r>
              <a:rPr lang="en-US" sz="5512" dirty="0"/>
              <a:t>JJA SST</a:t>
            </a:r>
          </a:p>
        </p:txBody>
      </p:sp>
      <p:sp>
        <p:nvSpPr>
          <p:cNvPr id="23" name="TextBox 22">
            <a:extLst>
              <a:ext uri="{FF2B5EF4-FFF2-40B4-BE49-F238E27FC236}">
                <a16:creationId xmlns:a16="http://schemas.microsoft.com/office/drawing/2014/main" id="{E4AAF5EA-88F5-C9F6-0C13-FBAB901EC780}"/>
              </a:ext>
            </a:extLst>
          </p:cNvPr>
          <p:cNvSpPr txBox="1"/>
          <p:nvPr/>
        </p:nvSpPr>
        <p:spPr>
          <a:xfrm>
            <a:off x="6055523" y="13052837"/>
            <a:ext cx="6882977" cy="940579"/>
          </a:xfrm>
          <a:prstGeom prst="rect">
            <a:avLst/>
          </a:prstGeom>
          <a:noFill/>
        </p:spPr>
        <p:txBody>
          <a:bodyPr wrap="square" rtlCol="0">
            <a:spAutoFit/>
          </a:bodyPr>
          <a:lstStyle/>
          <a:p>
            <a:r>
              <a:rPr lang="en-US" sz="5512" dirty="0"/>
              <a:t>JJA z500</a:t>
            </a:r>
          </a:p>
        </p:txBody>
      </p:sp>
      <p:sp>
        <p:nvSpPr>
          <p:cNvPr id="24" name="TextBox 23">
            <a:extLst>
              <a:ext uri="{FF2B5EF4-FFF2-40B4-BE49-F238E27FC236}">
                <a16:creationId xmlns:a16="http://schemas.microsoft.com/office/drawing/2014/main" id="{E4AAF5EA-88F5-C9F6-0C13-FBAB901EC780}"/>
              </a:ext>
            </a:extLst>
          </p:cNvPr>
          <p:cNvSpPr txBox="1"/>
          <p:nvPr/>
        </p:nvSpPr>
        <p:spPr>
          <a:xfrm>
            <a:off x="22678153" y="12977606"/>
            <a:ext cx="6884807" cy="940579"/>
          </a:xfrm>
          <a:prstGeom prst="rect">
            <a:avLst/>
          </a:prstGeom>
          <a:noFill/>
        </p:spPr>
        <p:txBody>
          <a:bodyPr wrap="square" rtlCol="0">
            <a:spAutoFit/>
          </a:bodyPr>
          <a:lstStyle/>
          <a:p>
            <a:r>
              <a:rPr lang="en-US" sz="5512" dirty="0"/>
              <a:t>JJA u850</a:t>
            </a:r>
          </a:p>
        </p:txBody>
      </p:sp>
      <p:sp>
        <p:nvSpPr>
          <p:cNvPr id="25" name="TextBox 24">
            <a:extLst>
              <a:ext uri="{FF2B5EF4-FFF2-40B4-BE49-F238E27FC236}">
                <a16:creationId xmlns:a16="http://schemas.microsoft.com/office/drawing/2014/main" id="{E4AAF5EA-88F5-C9F6-0C13-FBAB901EC780}"/>
              </a:ext>
            </a:extLst>
          </p:cNvPr>
          <p:cNvSpPr txBox="1"/>
          <p:nvPr/>
        </p:nvSpPr>
        <p:spPr>
          <a:xfrm>
            <a:off x="39327314" y="13015219"/>
            <a:ext cx="7311449" cy="940579"/>
          </a:xfrm>
          <a:prstGeom prst="rect">
            <a:avLst/>
          </a:prstGeom>
          <a:noFill/>
        </p:spPr>
        <p:txBody>
          <a:bodyPr wrap="square" rtlCol="0">
            <a:spAutoFit/>
          </a:bodyPr>
          <a:lstStyle/>
          <a:p>
            <a:r>
              <a:rPr lang="en-US" sz="5512" dirty="0"/>
              <a:t>JJA v200</a:t>
            </a:r>
          </a:p>
        </p:txBody>
      </p:sp>
      <p:sp>
        <p:nvSpPr>
          <p:cNvPr id="26" name="TextBox 25">
            <a:extLst>
              <a:ext uri="{FF2B5EF4-FFF2-40B4-BE49-F238E27FC236}">
                <a16:creationId xmlns:a16="http://schemas.microsoft.com/office/drawing/2014/main" id="{E4AAF5EA-88F5-C9F6-0C13-FBAB901EC780}"/>
              </a:ext>
            </a:extLst>
          </p:cNvPr>
          <p:cNvSpPr txBox="1"/>
          <p:nvPr/>
        </p:nvSpPr>
        <p:spPr>
          <a:xfrm>
            <a:off x="39327311" y="2047823"/>
            <a:ext cx="11459485" cy="940579"/>
          </a:xfrm>
          <a:prstGeom prst="rect">
            <a:avLst/>
          </a:prstGeom>
          <a:noFill/>
        </p:spPr>
        <p:txBody>
          <a:bodyPr wrap="square" rtlCol="0">
            <a:spAutoFit/>
          </a:bodyPr>
          <a:lstStyle/>
          <a:p>
            <a:r>
              <a:rPr lang="en-US" sz="5512" dirty="0"/>
              <a:t>JJA u200</a:t>
            </a:r>
          </a:p>
        </p:txBody>
      </p:sp>
      <p:sp>
        <p:nvSpPr>
          <p:cNvPr id="27" name="TextBox 26">
            <a:extLst>
              <a:ext uri="{FF2B5EF4-FFF2-40B4-BE49-F238E27FC236}">
                <a16:creationId xmlns:a16="http://schemas.microsoft.com/office/drawing/2014/main" id="{E4AAF5EA-88F5-C9F6-0C13-FBAB901EC780}"/>
              </a:ext>
            </a:extLst>
          </p:cNvPr>
          <p:cNvSpPr txBox="1"/>
          <p:nvPr/>
        </p:nvSpPr>
        <p:spPr>
          <a:xfrm>
            <a:off x="23018485" y="2039991"/>
            <a:ext cx="6055523" cy="940579"/>
          </a:xfrm>
          <a:prstGeom prst="rect">
            <a:avLst/>
          </a:prstGeom>
          <a:noFill/>
        </p:spPr>
        <p:txBody>
          <a:bodyPr wrap="square" rtlCol="0">
            <a:spAutoFit/>
          </a:bodyPr>
          <a:lstStyle/>
          <a:p>
            <a:r>
              <a:rPr lang="en-US" sz="5512" dirty="0"/>
              <a:t>JJA </a:t>
            </a:r>
            <a:r>
              <a:rPr lang="en-US" sz="5512" dirty="0" err="1"/>
              <a:t>pr</a:t>
            </a:r>
            <a:endParaRPr lang="en-US" sz="5512" dirty="0"/>
          </a:p>
        </p:txBody>
      </p:sp>
      <p:sp>
        <p:nvSpPr>
          <p:cNvPr id="28" name="Content Placeholder 2"/>
          <p:cNvSpPr txBox="1">
            <a:spLocks/>
          </p:cNvSpPr>
          <p:nvPr/>
        </p:nvSpPr>
        <p:spPr>
          <a:xfrm>
            <a:off x="10568942" y="24527526"/>
            <a:ext cx="39116380" cy="3952428"/>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US" sz="8020" dirty="0"/>
              <a:t>Considering the highest and lowest FWI cases under strong El </a:t>
            </a:r>
            <a:r>
              <a:rPr lang="en-US" sz="8020" dirty="0" err="1"/>
              <a:t>Niños</a:t>
            </a:r>
            <a:r>
              <a:rPr lang="en-US" sz="8020" dirty="0"/>
              <a:t>, it appears that </a:t>
            </a:r>
            <a:r>
              <a:rPr lang="en-GB" sz="8020" dirty="0"/>
              <a:t>the subsidence over Borneo may be amplified/dampened by local anomalous Hadley circulation influenced by the northern extratropical Rossby waves.</a:t>
            </a:r>
          </a:p>
        </p:txBody>
      </p:sp>
      <p:pic>
        <p:nvPicPr>
          <p:cNvPr id="31" name="Picture 2">
            <a:extLst>
              <a:ext uri="{FF2B5EF4-FFF2-40B4-BE49-F238E27FC236}">
                <a16:creationId xmlns:a16="http://schemas.microsoft.com/office/drawing/2014/main" id="{E15A704B-108D-C789-F93C-449F90244B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78"/>
          <a:stretch/>
        </p:blipFill>
        <p:spPr bwMode="auto">
          <a:xfrm>
            <a:off x="-246452" y="3042988"/>
            <a:ext cx="16309460" cy="106029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81C01D08-201E-F217-5A91-2AFC75D34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78"/>
          <a:stretch/>
        </p:blipFill>
        <p:spPr bwMode="auto">
          <a:xfrm>
            <a:off x="16491579" y="3025783"/>
            <a:ext cx="16041884" cy="1071949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E068C378-9D27-B6ED-0777-D5D8702513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5"/>
          <a:stretch/>
        </p:blipFill>
        <p:spPr bwMode="auto">
          <a:xfrm>
            <a:off x="-300892" y="13935619"/>
            <a:ext cx="16484262" cy="107062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5F1C0662-67D9-A69C-3F83-F943975534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78"/>
          <a:stretch/>
        </p:blipFill>
        <p:spPr bwMode="auto">
          <a:xfrm>
            <a:off x="16491579" y="13953568"/>
            <a:ext cx="16222252" cy="108400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ACF9989E-E86A-2D2A-2D94-8586D29F6E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78"/>
          <a:stretch/>
        </p:blipFill>
        <p:spPr bwMode="auto">
          <a:xfrm>
            <a:off x="33198288" y="3064404"/>
            <a:ext cx="16524647" cy="105709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A7D853B8-9D6F-C593-479F-52822AEF19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378"/>
          <a:stretch/>
        </p:blipFill>
        <p:spPr bwMode="auto">
          <a:xfrm>
            <a:off x="33160676" y="13952697"/>
            <a:ext cx="16829020" cy="1076567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10D592B7-041C-168A-6B1E-A2CB46038F4D}"/>
              </a:ext>
            </a:extLst>
          </p:cNvPr>
          <p:cNvSpPr/>
          <p:nvPr/>
        </p:nvSpPr>
        <p:spPr>
          <a:xfrm>
            <a:off x="27381465" y="16569689"/>
            <a:ext cx="4261419" cy="1020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5037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92" y="8252548"/>
            <a:ext cx="27630334" cy="9450520"/>
          </a:xfrm>
        </p:spPr>
        <p:txBody>
          <a:bodyPr/>
          <a:lstStyle/>
          <a:p>
            <a:r>
              <a:rPr lang="en-GB" sz="11575" dirty="0"/>
              <a:t>Understanding climate drivers of drought and fire multi-hazards in Indonesian Borneo using climate model and seasonal </a:t>
            </a:r>
            <a:r>
              <a:rPr lang="en-GB" sz="11575" dirty="0" err="1"/>
              <a:t>hindcast</a:t>
            </a:r>
            <a:r>
              <a:rPr lang="en-GB" sz="11575" dirty="0"/>
              <a:t> ensembles </a:t>
            </a:r>
            <a:endParaRPr lang="en-GB" sz="11575" dirty="0"/>
          </a:p>
        </p:txBody>
      </p:sp>
      <p:sp>
        <p:nvSpPr>
          <p:cNvPr id="3" name="Subtitle 2"/>
          <p:cNvSpPr>
            <a:spLocks noGrp="1"/>
          </p:cNvSpPr>
          <p:nvPr>
            <p:ph type="subTitle" idx="1"/>
          </p:nvPr>
        </p:nvSpPr>
        <p:spPr>
          <a:xfrm>
            <a:off x="2144966" y="20717984"/>
            <a:ext cx="22861167" cy="2346602"/>
          </a:xfrm>
        </p:spPr>
        <p:txBody>
          <a:bodyPr/>
          <a:lstStyle/>
          <a:p>
            <a:r>
              <a:rPr lang="en-GB" dirty="0"/>
              <a:t>Timothy Lam, Jennifer Catto, Anna Harper, Rosa Barciela, </a:t>
            </a:r>
            <a:r>
              <a:rPr lang="en-GB" dirty="0" smtClean="0"/>
              <a:t>Peter Challenor, Alberto Arribas</a:t>
            </a:r>
            <a:endParaRPr lang="en-GB" dirty="0"/>
          </a:p>
        </p:txBody>
      </p:sp>
      <p:pic>
        <p:nvPicPr>
          <p:cNvPr id="4" name="Google Shape;159;p1" descr="A picture containing logo&#10;&#10;Description automatically generated"/>
          <p:cNvPicPr preferRelativeResize="0">
            <a:picLocks noChangeAspect="1"/>
          </p:cNvPicPr>
          <p:nvPr/>
        </p:nvPicPr>
        <p:blipFill rotWithShape="1">
          <a:blip r:embed="rId2">
            <a:alphaModFix/>
          </a:blip>
          <a:srcRect/>
          <a:stretch/>
        </p:blipFill>
        <p:spPr>
          <a:xfrm>
            <a:off x="12455184" y="2281102"/>
            <a:ext cx="2541212" cy="2956533"/>
          </a:xfrm>
          <a:prstGeom prst="rect">
            <a:avLst/>
          </a:prstGeom>
          <a:noFill/>
          <a:ln>
            <a:noFill/>
          </a:ln>
        </p:spPr>
      </p:pic>
      <p:sp>
        <p:nvSpPr>
          <p:cNvPr id="5" name="Subtitle 2"/>
          <p:cNvSpPr txBox="1">
            <a:spLocks/>
          </p:cNvSpPr>
          <p:nvPr/>
        </p:nvSpPr>
        <p:spPr>
          <a:xfrm>
            <a:off x="1367653" y="14900675"/>
            <a:ext cx="22861167" cy="2346602"/>
          </a:xfrm>
          <a:prstGeom prst="rect">
            <a:avLst/>
          </a:prstGeom>
        </p:spPr>
        <p:txBody>
          <a:bodyPr/>
          <a:lstStyle>
            <a:lvl1pPr marL="0" indent="0" algn="l" defTabSz="415869" rtl="0" eaLnBrk="1" latinLnBrk="0" hangingPunct="1">
              <a:lnSpc>
                <a:spcPct val="90000"/>
              </a:lnSpc>
              <a:spcBef>
                <a:spcPts val="455"/>
              </a:spcBef>
              <a:buFont typeface="Arial" panose="020B0604020202020204" pitchFamily="34" charset="0"/>
              <a:buNone/>
              <a:defRPr sz="1455" kern="1200">
                <a:solidFill>
                  <a:srgbClr val="003C3B"/>
                </a:solidFill>
                <a:latin typeface="Outfit" pitchFamily="2" charset="0"/>
                <a:ea typeface="+mn-ea"/>
                <a:cs typeface="+mn-cs"/>
              </a:defRPr>
            </a:lvl1pPr>
            <a:lvl2pPr marL="207935" indent="0" algn="ctr" defTabSz="415869" rtl="0" eaLnBrk="1" latinLnBrk="0" hangingPunct="1">
              <a:lnSpc>
                <a:spcPct val="90000"/>
              </a:lnSpc>
              <a:spcBef>
                <a:spcPts val="227"/>
              </a:spcBef>
              <a:buFont typeface="Arial" panose="020B0604020202020204" pitchFamily="34" charset="0"/>
              <a:buNone/>
              <a:defRPr sz="910" kern="1200">
                <a:solidFill>
                  <a:schemeClr val="tx1"/>
                </a:solidFill>
                <a:latin typeface="+mn-lt"/>
                <a:ea typeface="+mn-ea"/>
                <a:cs typeface="+mn-cs"/>
              </a:defRPr>
            </a:lvl2pPr>
            <a:lvl3pPr marL="415869" indent="0" algn="ctr" defTabSz="415869" rtl="0" eaLnBrk="1" latinLnBrk="0" hangingPunct="1">
              <a:lnSpc>
                <a:spcPct val="90000"/>
              </a:lnSpc>
              <a:spcBef>
                <a:spcPts val="227"/>
              </a:spcBef>
              <a:buFont typeface="Arial" panose="020B0604020202020204" pitchFamily="34" charset="0"/>
              <a:buNone/>
              <a:defRPr sz="819" kern="1200">
                <a:solidFill>
                  <a:schemeClr val="tx1"/>
                </a:solidFill>
                <a:latin typeface="+mn-lt"/>
                <a:ea typeface="+mn-ea"/>
                <a:cs typeface="+mn-cs"/>
              </a:defRPr>
            </a:lvl3pPr>
            <a:lvl4pPr marL="623804" indent="0" algn="ctr" defTabSz="415869" rtl="0" eaLnBrk="1" latinLnBrk="0" hangingPunct="1">
              <a:lnSpc>
                <a:spcPct val="90000"/>
              </a:lnSpc>
              <a:spcBef>
                <a:spcPts val="227"/>
              </a:spcBef>
              <a:buFont typeface="Arial" panose="020B0604020202020204" pitchFamily="34" charset="0"/>
              <a:buNone/>
              <a:defRPr sz="728" kern="1200">
                <a:solidFill>
                  <a:schemeClr val="tx1"/>
                </a:solidFill>
                <a:latin typeface="+mn-lt"/>
                <a:ea typeface="+mn-ea"/>
                <a:cs typeface="+mn-cs"/>
              </a:defRPr>
            </a:lvl4pPr>
            <a:lvl5pPr marL="831738" indent="0" algn="ctr" defTabSz="415869" rtl="0" eaLnBrk="1" latinLnBrk="0" hangingPunct="1">
              <a:lnSpc>
                <a:spcPct val="90000"/>
              </a:lnSpc>
              <a:spcBef>
                <a:spcPts val="227"/>
              </a:spcBef>
              <a:buFont typeface="Arial" panose="020B0604020202020204" pitchFamily="34" charset="0"/>
              <a:buNone/>
              <a:defRPr sz="728" kern="1200">
                <a:solidFill>
                  <a:schemeClr val="tx1"/>
                </a:solidFill>
                <a:latin typeface="+mn-lt"/>
                <a:ea typeface="+mn-ea"/>
                <a:cs typeface="+mn-cs"/>
              </a:defRPr>
            </a:lvl5pPr>
            <a:lvl6pPr marL="1039673" indent="0" algn="ctr" defTabSz="415869" rtl="0" eaLnBrk="1" latinLnBrk="0" hangingPunct="1">
              <a:lnSpc>
                <a:spcPct val="90000"/>
              </a:lnSpc>
              <a:spcBef>
                <a:spcPts val="227"/>
              </a:spcBef>
              <a:buFont typeface="Arial" panose="020B0604020202020204" pitchFamily="34" charset="0"/>
              <a:buNone/>
              <a:defRPr sz="728" kern="1200">
                <a:solidFill>
                  <a:schemeClr val="tx1"/>
                </a:solidFill>
                <a:latin typeface="+mn-lt"/>
                <a:ea typeface="+mn-ea"/>
                <a:cs typeface="+mn-cs"/>
              </a:defRPr>
            </a:lvl6pPr>
            <a:lvl7pPr marL="1247607" indent="0" algn="ctr" defTabSz="415869" rtl="0" eaLnBrk="1" latinLnBrk="0" hangingPunct="1">
              <a:lnSpc>
                <a:spcPct val="90000"/>
              </a:lnSpc>
              <a:spcBef>
                <a:spcPts val="227"/>
              </a:spcBef>
              <a:buFont typeface="Arial" panose="020B0604020202020204" pitchFamily="34" charset="0"/>
              <a:buNone/>
              <a:defRPr sz="728" kern="1200">
                <a:solidFill>
                  <a:schemeClr val="tx1"/>
                </a:solidFill>
                <a:latin typeface="+mn-lt"/>
                <a:ea typeface="+mn-ea"/>
                <a:cs typeface="+mn-cs"/>
              </a:defRPr>
            </a:lvl7pPr>
            <a:lvl8pPr marL="1455542" indent="0" algn="ctr" defTabSz="415869" rtl="0" eaLnBrk="1" latinLnBrk="0" hangingPunct="1">
              <a:lnSpc>
                <a:spcPct val="90000"/>
              </a:lnSpc>
              <a:spcBef>
                <a:spcPts val="227"/>
              </a:spcBef>
              <a:buFont typeface="Arial" panose="020B0604020202020204" pitchFamily="34" charset="0"/>
              <a:buNone/>
              <a:defRPr sz="728" kern="1200">
                <a:solidFill>
                  <a:schemeClr val="tx1"/>
                </a:solidFill>
                <a:latin typeface="+mn-lt"/>
                <a:ea typeface="+mn-ea"/>
                <a:cs typeface="+mn-cs"/>
              </a:defRPr>
            </a:lvl8pPr>
            <a:lvl9pPr marL="1663476" indent="0" algn="ctr" defTabSz="415869" rtl="0" eaLnBrk="1" latinLnBrk="0" hangingPunct="1">
              <a:lnSpc>
                <a:spcPct val="90000"/>
              </a:lnSpc>
              <a:spcBef>
                <a:spcPts val="227"/>
              </a:spcBef>
              <a:buFont typeface="Arial" panose="020B0604020202020204" pitchFamily="34" charset="0"/>
              <a:buNone/>
              <a:defRPr sz="728" kern="1200">
                <a:solidFill>
                  <a:schemeClr val="tx1"/>
                </a:solidFill>
                <a:latin typeface="+mn-lt"/>
                <a:ea typeface="+mn-ea"/>
                <a:cs typeface="+mn-cs"/>
              </a:defRPr>
            </a:lvl9pPr>
          </a:lstStyle>
          <a:p>
            <a:r>
              <a:rPr lang="en-GB" sz="8020" dirty="0"/>
              <a:t>- Supplementary materials</a:t>
            </a:r>
            <a:endParaRPr lang="en-GB" sz="8020" dirty="0"/>
          </a:p>
        </p:txBody>
      </p:sp>
    </p:spTree>
    <p:extLst>
      <p:ext uri="{BB962C8B-B14F-4D97-AF65-F5344CB8AC3E}">
        <p14:creationId xmlns:p14="http://schemas.microsoft.com/office/powerpoint/2010/main" val="4177966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and Objectives</a:t>
            </a:r>
            <a:br>
              <a:rPr lang="en-US" dirty="0"/>
            </a:br>
            <a:endParaRPr lang="en-GB" dirty="0"/>
          </a:p>
        </p:txBody>
      </p:sp>
      <p:sp>
        <p:nvSpPr>
          <p:cNvPr id="3" name="Content Placeholder 2"/>
          <p:cNvSpPr>
            <a:spLocks noGrp="1"/>
          </p:cNvSpPr>
          <p:nvPr>
            <p:ph idx="1"/>
          </p:nvPr>
        </p:nvSpPr>
        <p:spPr>
          <a:xfrm>
            <a:off x="1696153" y="6770611"/>
            <a:ext cx="47879953" cy="14033310"/>
          </a:xfrm>
        </p:spPr>
        <p:txBody>
          <a:bodyPr/>
          <a:lstStyle/>
          <a:p>
            <a:r>
              <a:rPr lang="en-GB" dirty="0"/>
              <a:t>Identify large-scale ocean-atmosphere causal links leading to droughts and fires</a:t>
            </a:r>
          </a:p>
          <a:p>
            <a:r>
              <a:rPr lang="en-GB" dirty="0"/>
              <a:t>Evaluate the likelihood of unprecedented drought and fire risks </a:t>
            </a:r>
            <a:endParaRPr lang="en-GB" dirty="0" smtClean="0"/>
          </a:p>
          <a:p>
            <a:r>
              <a:rPr lang="en-GB" dirty="0"/>
              <a:t>Unfold possible changes of drought and fire risks and their drivers under a warming climate </a:t>
            </a:r>
          </a:p>
          <a:p>
            <a:pPr marL="0" indent="0">
              <a:buNone/>
            </a:pPr>
            <a:r>
              <a:rPr lang="en-GB" dirty="0">
                <a:sym typeface="Wingdings" panose="05000000000000000000" pitchFamily="2" charset="2"/>
              </a:rPr>
              <a:t> Develop climate risk assessment and resilience building strategies for droughts and peatland fires in Central Kalimantan Province, Indonesian Borneo</a:t>
            </a:r>
            <a:endParaRPr lang="en-GB" dirty="0"/>
          </a:p>
          <a:p>
            <a:endParaRPr lang="en-GB" dirty="0"/>
          </a:p>
          <a:p>
            <a:endParaRPr lang="en-GB" dirty="0"/>
          </a:p>
        </p:txBody>
      </p:sp>
      <p:pic>
        <p:nvPicPr>
          <p:cNvPr id="4" name="Picture 3" descr="A picture containing grass, track, train, cloudy&#10;&#10;Description automatically generated">
            <a:extLst>
              <a:ext uri="{FF2B5EF4-FFF2-40B4-BE49-F238E27FC236}">
                <a16:creationId xmlns:a16="http://schemas.microsoft.com/office/drawing/2014/main" id="{5DA4136D-1519-4776-AA51-A48C28C28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269" y="13787266"/>
            <a:ext cx="15604599" cy="9372131"/>
          </a:xfrm>
          <a:prstGeom prst="rect">
            <a:avLst/>
          </a:prstGeom>
        </p:spPr>
      </p:pic>
      <p:pic>
        <p:nvPicPr>
          <p:cNvPr id="5" name="Content Placeholder 4" descr="A picture containing outdoor, sunset, sun, sitting&#10;&#10;Description automatically generated">
            <a:extLst>
              <a:ext uri="{FF2B5EF4-FFF2-40B4-BE49-F238E27FC236}">
                <a16:creationId xmlns:a16="http://schemas.microsoft.com/office/drawing/2014/main" id="{61F66156-616C-4FF0-8968-33091A4C1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4868" y="13787266"/>
            <a:ext cx="15620220" cy="9372131"/>
          </a:xfrm>
          <a:prstGeom prst="rect">
            <a:avLst/>
          </a:prstGeom>
        </p:spPr>
      </p:pic>
      <p:pic>
        <p:nvPicPr>
          <p:cNvPr id="6" name="Content Placeholder 13" descr="A picture containing text, outdoor, grass, spring&#10;&#10;Description automatically generated">
            <a:extLst>
              <a:ext uri="{FF2B5EF4-FFF2-40B4-BE49-F238E27FC236}">
                <a16:creationId xmlns:a16="http://schemas.microsoft.com/office/drawing/2014/main" id="{54AA1134-7A46-47DA-9F5A-D64256DCFC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19" b="29012"/>
          <a:stretch/>
        </p:blipFill>
        <p:spPr>
          <a:xfrm>
            <a:off x="33359467" y="13787269"/>
            <a:ext cx="13357414" cy="5054607"/>
          </a:xfrm>
          <a:prstGeom prst="rect">
            <a:avLst/>
          </a:prstGeom>
        </p:spPr>
      </p:pic>
      <p:pic>
        <p:nvPicPr>
          <p:cNvPr id="7" name="Picture 6" descr="A cat sitting on top of a wooden door&#10;&#10;Description automatically generated">
            <a:extLst>
              <a:ext uri="{FF2B5EF4-FFF2-40B4-BE49-F238E27FC236}">
                <a16:creationId xmlns:a16="http://schemas.microsoft.com/office/drawing/2014/main" id="{77EC8DE2-2177-40AD-BD02-F9F9B2B90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59467" y="18841876"/>
            <a:ext cx="7195877" cy="4317524"/>
          </a:xfrm>
          <a:prstGeom prst="rect">
            <a:avLst/>
          </a:prstGeom>
        </p:spPr>
      </p:pic>
      <p:sp>
        <p:nvSpPr>
          <p:cNvPr id="8" name="TextBox 7">
            <a:extLst>
              <a:ext uri="{FF2B5EF4-FFF2-40B4-BE49-F238E27FC236}">
                <a16:creationId xmlns:a16="http://schemas.microsoft.com/office/drawing/2014/main" id="{6705A40D-853C-41E6-B49C-8E392E730C67}"/>
              </a:ext>
            </a:extLst>
          </p:cNvPr>
          <p:cNvSpPr txBox="1"/>
          <p:nvPr/>
        </p:nvSpPr>
        <p:spPr>
          <a:xfrm>
            <a:off x="25100173" y="23410165"/>
            <a:ext cx="24064764" cy="1110176"/>
          </a:xfrm>
          <a:prstGeom prst="rect">
            <a:avLst/>
          </a:prstGeom>
          <a:noFill/>
        </p:spPr>
        <p:txBody>
          <a:bodyPr wrap="square" rtlCol="0">
            <a:spAutoFit/>
          </a:bodyPr>
          <a:lstStyle/>
          <a:p>
            <a:r>
              <a:rPr lang="en-US" sz="6614" dirty="0">
                <a:solidFill>
                  <a:srgbClr val="5C6A72"/>
                </a:solidFill>
                <a:latin typeface="Outfit" pitchFamily="2" charset="0"/>
                <a:cs typeface="Arial" panose="020B0604020202020204" pitchFamily="34" charset="0"/>
              </a:rPr>
              <a:t>Source of pictures:  The Guardian (2015)</a:t>
            </a:r>
          </a:p>
        </p:txBody>
      </p:sp>
      <p:sp>
        <p:nvSpPr>
          <p:cNvPr id="9" name="TextBox 8">
            <a:extLst>
              <a:ext uri="{FF2B5EF4-FFF2-40B4-BE49-F238E27FC236}">
                <a16:creationId xmlns:a16="http://schemas.microsoft.com/office/drawing/2014/main" id="{8BFBEB89-9340-712B-3099-725D43A91E5E}"/>
              </a:ext>
            </a:extLst>
          </p:cNvPr>
          <p:cNvSpPr txBox="1"/>
          <p:nvPr/>
        </p:nvSpPr>
        <p:spPr>
          <a:xfrm>
            <a:off x="40555347" y="19352302"/>
            <a:ext cx="7195872" cy="2128018"/>
          </a:xfrm>
          <a:prstGeom prst="rect">
            <a:avLst/>
          </a:prstGeom>
          <a:noFill/>
        </p:spPr>
        <p:txBody>
          <a:bodyPr wrap="square" rtlCol="0">
            <a:spAutoFit/>
          </a:bodyPr>
          <a:lstStyle/>
          <a:p>
            <a:r>
              <a:rPr lang="en-US" sz="6614" dirty="0">
                <a:solidFill>
                  <a:srgbClr val="5C6A72"/>
                </a:solidFill>
                <a:latin typeface="Outfit" pitchFamily="2" charset="0"/>
                <a:cs typeface="Arial" panose="020B0604020202020204" pitchFamily="34" charset="0"/>
              </a:rPr>
              <a:t>More on </a:t>
            </a:r>
            <a:br>
              <a:rPr lang="en-US" sz="6614" dirty="0">
                <a:solidFill>
                  <a:srgbClr val="5C6A72"/>
                </a:solidFill>
                <a:latin typeface="Outfit" pitchFamily="2" charset="0"/>
                <a:cs typeface="Arial" panose="020B0604020202020204" pitchFamily="34" charset="0"/>
              </a:rPr>
            </a:br>
            <a:r>
              <a:rPr lang="en-US" sz="6614" dirty="0">
                <a:solidFill>
                  <a:srgbClr val="5C6A72"/>
                </a:solidFill>
                <a:latin typeface="Outfit" pitchFamily="2" charset="0"/>
                <a:cs typeface="Arial" panose="020B0604020202020204" pitchFamily="34" charset="0"/>
                <a:hlinkClick r:id="rId6"/>
              </a:rPr>
              <a:t>kali-project.com </a:t>
            </a:r>
            <a:endParaRPr lang="en-US" sz="6614" dirty="0">
              <a:solidFill>
                <a:srgbClr val="5C6A72"/>
              </a:solidFill>
              <a:latin typeface="Outfit" pitchFamily="2" charset="0"/>
              <a:cs typeface="Arial" panose="020B0604020202020204" pitchFamily="34" charset="0"/>
            </a:endParaRPr>
          </a:p>
        </p:txBody>
      </p:sp>
    </p:spTree>
    <p:extLst>
      <p:ext uri="{BB962C8B-B14F-4D97-AF65-F5344CB8AC3E}">
        <p14:creationId xmlns:p14="http://schemas.microsoft.com/office/powerpoint/2010/main" val="3018575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266" y="2818368"/>
            <a:ext cx="46527686" cy="2546041"/>
          </a:xfrm>
        </p:spPr>
        <p:txBody>
          <a:bodyPr/>
          <a:lstStyle/>
          <a:p>
            <a:r>
              <a:rPr lang="en-GB" dirty="0"/>
              <a:t>Identify causal links leading to droughts and fires</a:t>
            </a:r>
          </a:p>
        </p:txBody>
      </p:sp>
      <p:sp>
        <p:nvSpPr>
          <p:cNvPr id="3" name="Content Placeholder 2"/>
          <p:cNvSpPr>
            <a:spLocks noGrp="1"/>
          </p:cNvSpPr>
          <p:nvPr>
            <p:ph idx="1"/>
          </p:nvPr>
        </p:nvSpPr>
        <p:spPr>
          <a:xfrm>
            <a:off x="3" y="22409474"/>
            <a:ext cx="49567254" cy="2140714"/>
          </a:xfrm>
        </p:spPr>
        <p:txBody>
          <a:bodyPr/>
          <a:lstStyle/>
          <a:p>
            <a:r>
              <a:rPr lang="en-GB" dirty="0"/>
              <a:t>Based on standardised and </a:t>
            </a:r>
            <a:r>
              <a:rPr lang="en-GB" dirty="0" err="1"/>
              <a:t>detrended</a:t>
            </a:r>
            <a:r>
              <a:rPr lang="en-GB" dirty="0"/>
              <a:t> data from ERA5 and Niño 3.4 SST from NOAA</a:t>
            </a:r>
          </a:p>
          <a:p>
            <a:endParaRPr lang="en-GB" dirty="0"/>
          </a:p>
        </p:txBody>
      </p:sp>
      <p:sp>
        <p:nvSpPr>
          <p:cNvPr id="4" name="Content Placeholder 2">
            <a:extLst>
              <a:ext uri="{FF2B5EF4-FFF2-40B4-BE49-F238E27FC236}">
                <a16:creationId xmlns:a16="http://schemas.microsoft.com/office/drawing/2014/main" id="{A86E28EA-7F4C-F9F3-1D65-D5E65619F447}"/>
              </a:ext>
            </a:extLst>
          </p:cNvPr>
          <p:cNvSpPr txBox="1">
            <a:spLocks/>
          </p:cNvSpPr>
          <p:nvPr/>
        </p:nvSpPr>
        <p:spPr>
          <a:xfrm>
            <a:off x="0" y="13888041"/>
            <a:ext cx="35195965" cy="2546041"/>
          </a:xfrm>
          <a:prstGeom prst="rect">
            <a:avLst/>
          </a:prstGeom>
        </p:spPr>
        <p:txBody>
          <a:bodyPr vert="horz" lIns="503999" tIns="252000" rIns="503999" bIns="252000" rtlCol="0">
            <a:noAutofit/>
          </a:bodyPr>
          <a:lstStyle>
            <a:lvl1pPr marL="228600" indent="-228600" algn="l" defTabSz="914400" rtl="0" eaLnBrk="1" latinLnBrk="0" hangingPunct="1">
              <a:lnSpc>
                <a:spcPct val="90000"/>
              </a:lnSpc>
              <a:spcBef>
                <a:spcPts val="1000"/>
              </a:spcBef>
              <a:buFont typeface="Arial"/>
              <a:buChar char="•"/>
              <a:defRPr sz="2800" kern="1200">
                <a:solidFill>
                  <a:srgbClr val="5C6A72"/>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C6A7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C6A72"/>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C6A72"/>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C6A7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7165" dirty="0">
                <a:solidFill>
                  <a:srgbClr val="003C3B"/>
                </a:solidFill>
                <a:latin typeface="Outfit" charset="0"/>
                <a:cs typeface="Outfit" charset="0"/>
              </a:rPr>
              <a:t>Knowledge-guided Casual Inference (Kretschmer et al. 2021, </a:t>
            </a:r>
            <a:r>
              <a:rPr lang="en-US" sz="7165" i="1" dirty="0">
                <a:solidFill>
                  <a:srgbClr val="003C3B"/>
                </a:solidFill>
                <a:latin typeface="Outfit" charset="0"/>
                <a:cs typeface="Outfit" charset="0"/>
              </a:rPr>
              <a:t>BAMS</a:t>
            </a:r>
            <a:r>
              <a:rPr lang="en-US" sz="7165" dirty="0">
                <a:solidFill>
                  <a:srgbClr val="003C3B"/>
                </a:solidFill>
                <a:latin typeface="Outfit" charset="0"/>
                <a:cs typeface="Outfit" charset="0"/>
              </a:rPr>
              <a:t>)</a:t>
            </a:r>
          </a:p>
        </p:txBody>
      </p:sp>
      <p:pic>
        <p:nvPicPr>
          <p:cNvPr id="7" name="Picture 6">
            <a:extLst>
              <a:ext uri="{FF2B5EF4-FFF2-40B4-BE49-F238E27FC236}">
                <a16:creationId xmlns:a16="http://schemas.microsoft.com/office/drawing/2014/main" id="{526E519E-3727-A7BA-CB94-E4EBAB68BACC}"/>
              </a:ext>
            </a:extLst>
          </p:cNvPr>
          <p:cNvPicPr>
            <a:picLocks noChangeAspect="1"/>
          </p:cNvPicPr>
          <p:nvPr/>
        </p:nvPicPr>
        <p:blipFill rotWithShape="1">
          <a:blip r:embed="rId2"/>
          <a:srcRect l="25000" t="15873" r="62415" b="57750"/>
          <a:stretch/>
        </p:blipFill>
        <p:spPr>
          <a:xfrm>
            <a:off x="0" y="5333835"/>
            <a:ext cx="7391993" cy="8714578"/>
          </a:xfrm>
          <a:prstGeom prst="rect">
            <a:avLst/>
          </a:prstGeom>
        </p:spPr>
      </p:pic>
      <p:pic>
        <p:nvPicPr>
          <p:cNvPr id="10" name="Content Placeholder 4" descr="A close up of a map&#10;&#10;Description automatically generated">
            <a:extLst>
              <a:ext uri="{FF2B5EF4-FFF2-40B4-BE49-F238E27FC236}">
                <a16:creationId xmlns:a16="http://schemas.microsoft.com/office/drawing/2014/main" id="{DE69C8BE-7AC5-50B0-0F2F-8E757857413A}"/>
              </a:ext>
            </a:extLst>
          </p:cNvPr>
          <p:cNvPicPr>
            <a:picLocks noChangeAspect="1"/>
          </p:cNvPicPr>
          <p:nvPr/>
        </p:nvPicPr>
        <p:blipFill rotWithShape="1">
          <a:blip r:embed="rId3">
            <a:extLst>
              <a:ext uri="{28A0092B-C50C-407E-A947-70E740481C1C}">
                <a14:useLocalDpi xmlns:a14="http://schemas.microsoft.com/office/drawing/2010/main" val="0"/>
              </a:ext>
            </a:extLst>
          </a:blip>
          <a:srcRect l="31689" t="48882" r="20542" b="26099"/>
          <a:stretch/>
        </p:blipFill>
        <p:spPr>
          <a:xfrm>
            <a:off x="658035" y="15199281"/>
            <a:ext cx="27281073" cy="7450274"/>
          </a:xfrm>
          <a:prstGeom prst="rect">
            <a:avLst/>
          </a:prstGeom>
        </p:spPr>
      </p:pic>
      <p:sp>
        <p:nvSpPr>
          <p:cNvPr id="11" name="TextBox 10">
            <a:extLst>
              <a:ext uri="{FF2B5EF4-FFF2-40B4-BE49-F238E27FC236}">
                <a16:creationId xmlns:a16="http://schemas.microsoft.com/office/drawing/2014/main" id="{C223357C-2D62-042C-9830-82A2E1458F5D}"/>
              </a:ext>
            </a:extLst>
          </p:cNvPr>
          <p:cNvSpPr txBox="1"/>
          <p:nvPr/>
        </p:nvSpPr>
        <p:spPr>
          <a:xfrm>
            <a:off x="20474379" y="20774552"/>
            <a:ext cx="5759991" cy="1110176"/>
          </a:xfrm>
          <a:prstGeom prst="rect">
            <a:avLst/>
          </a:prstGeom>
          <a:noFill/>
        </p:spPr>
        <p:txBody>
          <a:bodyPr wrap="square" rtlCol="0">
            <a:spAutoFit/>
          </a:bodyPr>
          <a:lstStyle/>
          <a:p>
            <a:r>
              <a:rPr lang="en-US" sz="6614" b="1" dirty="0">
                <a:solidFill>
                  <a:schemeClr val="tx1"/>
                </a:solidFill>
              </a:rPr>
              <a:t>ENSO (JJA)</a:t>
            </a:r>
          </a:p>
        </p:txBody>
      </p:sp>
      <p:sp>
        <p:nvSpPr>
          <p:cNvPr id="12" name="TextBox 11">
            <a:extLst>
              <a:ext uri="{FF2B5EF4-FFF2-40B4-BE49-F238E27FC236}">
                <a16:creationId xmlns:a16="http://schemas.microsoft.com/office/drawing/2014/main" id="{40277F33-465A-3A8C-F7F4-D1AB2DA0566C}"/>
              </a:ext>
            </a:extLst>
          </p:cNvPr>
          <p:cNvSpPr txBox="1"/>
          <p:nvPr/>
        </p:nvSpPr>
        <p:spPr>
          <a:xfrm>
            <a:off x="658035" y="20291367"/>
            <a:ext cx="7776932" cy="2128018"/>
          </a:xfrm>
          <a:prstGeom prst="rect">
            <a:avLst/>
          </a:prstGeom>
          <a:noFill/>
        </p:spPr>
        <p:txBody>
          <a:bodyPr wrap="square" rtlCol="0">
            <a:spAutoFit/>
          </a:bodyPr>
          <a:lstStyle/>
          <a:p>
            <a:pPr algn="ctr"/>
            <a:r>
              <a:rPr lang="en-US" sz="6614" b="1" dirty="0">
                <a:solidFill>
                  <a:srgbClr val="FF0000"/>
                </a:solidFill>
              </a:rPr>
              <a:t>Borneo fire risk (JJA)</a:t>
            </a:r>
          </a:p>
        </p:txBody>
      </p:sp>
      <p:sp>
        <p:nvSpPr>
          <p:cNvPr id="13" name="Arrow: Right 12">
            <a:extLst>
              <a:ext uri="{FF2B5EF4-FFF2-40B4-BE49-F238E27FC236}">
                <a16:creationId xmlns:a16="http://schemas.microsoft.com/office/drawing/2014/main" id="{9DD2237C-1355-83DB-339E-FE206D8E75C3}"/>
              </a:ext>
            </a:extLst>
          </p:cNvPr>
          <p:cNvSpPr/>
          <p:nvPr/>
        </p:nvSpPr>
        <p:spPr>
          <a:xfrm rot="11169821">
            <a:off x="10458356" y="20021245"/>
            <a:ext cx="6754018" cy="1228251"/>
          </a:xfrm>
          <a:prstGeom prst="rightArrow">
            <a:avLst>
              <a:gd name="adj1" fmla="val 58064"/>
              <a:gd name="adj2" fmla="val 500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7B4CF5-11D5-6D46-70C5-6BB8564B8300}"/>
              </a:ext>
            </a:extLst>
          </p:cNvPr>
          <p:cNvSpPr/>
          <p:nvPr/>
        </p:nvSpPr>
        <p:spPr>
          <a:xfrm>
            <a:off x="3500195" y="19118031"/>
            <a:ext cx="1595128" cy="1409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058758CA-FFF9-40B8-5B4A-77F9C4BED523}"/>
              </a:ext>
            </a:extLst>
          </p:cNvPr>
          <p:cNvSpPr txBox="1">
            <a:spLocks/>
          </p:cNvSpPr>
          <p:nvPr/>
        </p:nvSpPr>
        <p:spPr>
          <a:xfrm>
            <a:off x="2480852" y="15490199"/>
            <a:ext cx="15862172" cy="1465732"/>
          </a:xfrm>
          <a:prstGeom prst="rect">
            <a:avLst/>
          </a:prstGeom>
        </p:spPr>
        <p:txBody>
          <a:bodyPr vert="horz" lIns="503999" tIns="252000" rIns="503999" bIns="252000" rtlCol="0">
            <a:noAutofit/>
          </a:bodyPr>
          <a:lstStyle>
            <a:lvl1pPr marL="228600" indent="-228600" algn="l" defTabSz="914400" rtl="0" eaLnBrk="1" latinLnBrk="0" hangingPunct="1">
              <a:lnSpc>
                <a:spcPct val="90000"/>
              </a:lnSpc>
              <a:spcBef>
                <a:spcPts val="1000"/>
              </a:spcBef>
              <a:buFont typeface="Arial"/>
              <a:buChar char="•"/>
              <a:defRPr sz="2800" kern="1200">
                <a:solidFill>
                  <a:srgbClr val="5C6A72"/>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C6A7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C6A72"/>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C6A72"/>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C6A7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7717" dirty="0">
                <a:solidFill>
                  <a:srgbClr val="003C3B"/>
                </a:solidFill>
                <a:latin typeface="Outfit" charset="0"/>
                <a:cs typeface="Outfit" charset="0"/>
              </a:rPr>
              <a:t>Based on Hendon (2003), </a:t>
            </a:r>
            <a:r>
              <a:rPr lang="en-US" sz="7717" i="1" dirty="0">
                <a:solidFill>
                  <a:srgbClr val="003C3B"/>
                </a:solidFill>
                <a:latin typeface="Outfit" charset="0"/>
                <a:cs typeface="Outfit" charset="0"/>
              </a:rPr>
              <a:t>J. </a:t>
            </a:r>
            <a:r>
              <a:rPr lang="en-US" sz="7717" i="1" dirty="0" err="1">
                <a:solidFill>
                  <a:srgbClr val="003C3B"/>
                </a:solidFill>
                <a:latin typeface="Outfit" charset="0"/>
                <a:cs typeface="Outfit" charset="0"/>
              </a:rPr>
              <a:t>Clim</a:t>
            </a:r>
            <a:endParaRPr lang="en-US" sz="7717" i="1" dirty="0">
              <a:solidFill>
                <a:srgbClr val="003C3B"/>
              </a:solidFill>
              <a:latin typeface="Outfit" charset="0"/>
              <a:cs typeface="Outfit" charset="0"/>
            </a:endParaRPr>
          </a:p>
        </p:txBody>
      </p:sp>
      <p:pic>
        <p:nvPicPr>
          <p:cNvPr id="5" name="Picture 4">
            <a:extLst>
              <a:ext uri="{FF2B5EF4-FFF2-40B4-BE49-F238E27FC236}">
                <a16:creationId xmlns:a16="http://schemas.microsoft.com/office/drawing/2014/main" id="{802659B5-15B9-4E38-272F-E9E91E8BE420}"/>
              </a:ext>
            </a:extLst>
          </p:cNvPr>
          <p:cNvPicPr>
            <a:picLocks noChangeAspect="1"/>
          </p:cNvPicPr>
          <p:nvPr/>
        </p:nvPicPr>
        <p:blipFill rotWithShape="1">
          <a:blip r:embed="rId2"/>
          <a:srcRect l="48926" t="15873" r="27107" b="57750"/>
          <a:stretch/>
        </p:blipFill>
        <p:spPr>
          <a:xfrm>
            <a:off x="14094469" y="5364403"/>
            <a:ext cx="14077229" cy="8714578"/>
          </a:xfrm>
          <a:prstGeom prst="rect">
            <a:avLst/>
          </a:prstGeom>
        </p:spPr>
      </p:pic>
      <p:pic>
        <p:nvPicPr>
          <p:cNvPr id="6" name="Picture 5">
            <a:extLst>
              <a:ext uri="{FF2B5EF4-FFF2-40B4-BE49-F238E27FC236}">
                <a16:creationId xmlns:a16="http://schemas.microsoft.com/office/drawing/2014/main" id="{149BFFAA-D845-523A-C3BA-6722504C488C}"/>
              </a:ext>
            </a:extLst>
          </p:cNvPr>
          <p:cNvPicPr>
            <a:picLocks noChangeAspect="1"/>
          </p:cNvPicPr>
          <p:nvPr/>
        </p:nvPicPr>
        <p:blipFill rotWithShape="1">
          <a:blip r:embed="rId2"/>
          <a:srcRect l="37502" t="15873" r="50880" b="57750"/>
          <a:stretch/>
        </p:blipFill>
        <p:spPr>
          <a:xfrm>
            <a:off x="7291554" y="5364412"/>
            <a:ext cx="6823764" cy="8714572"/>
          </a:xfrm>
          <a:prstGeom prst="rect">
            <a:avLst/>
          </a:prstGeom>
        </p:spPr>
      </p:pic>
      <p:sp>
        <p:nvSpPr>
          <p:cNvPr id="31" name="TextBox 30">
            <a:extLst>
              <a:ext uri="{FF2B5EF4-FFF2-40B4-BE49-F238E27FC236}">
                <a16:creationId xmlns:a16="http://schemas.microsoft.com/office/drawing/2014/main" id="{10349FBD-3B55-BFC1-CEFF-524618D51A18}"/>
              </a:ext>
            </a:extLst>
          </p:cNvPr>
          <p:cNvSpPr txBox="1"/>
          <p:nvPr/>
        </p:nvSpPr>
        <p:spPr>
          <a:xfrm>
            <a:off x="1130642" y="17025419"/>
            <a:ext cx="20922946" cy="1110176"/>
          </a:xfrm>
          <a:prstGeom prst="rect">
            <a:avLst/>
          </a:prstGeom>
          <a:noFill/>
        </p:spPr>
        <p:txBody>
          <a:bodyPr wrap="square" rtlCol="0">
            <a:spAutoFit/>
          </a:bodyPr>
          <a:lstStyle/>
          <a:p>
            <a:r>
              <a:rPr lang="en-US" sz="6614" dirty="0">
                <a:solidFill>
                  <a:srgbClr val="003C3B"/>
                </a:solidFill>
                <a:latin typeface="Outfit" charset="0"/>
                <a:cs typeface="Outfit" charset="0"/>
              </a:rPr>
              <a:t>JJA Borneo FWI = 0.809 * (JJA ENSO) + </a:t>
            </a:r>
            <a:r>
              <a:rPr lang="en-US" sz="6614" i="1" dirty="0">
                <a:solidFill>
                  <a:srgbClr val="003C3B"/>
                </a:solidFill>
                <a:latin typeface="Outfit" charset="0"/>
                <a:cs typeface="Outfit" charset="0"/>
              </a:rPr>
              <a:t>c</a:t>
            </a:r>
            <a:r>
              <a:rPr lang="en-US" sz="6614" i="1" baseline="-25000" dirty="0">
                <a:solidFill>
                  <a:srgbClr val="003C3B"/>
                </a:solidFill>
                <a:latin typeface="Outfit" charset="0"/>
                <a:cs typeface="Outfit" charset="0"/>
              </a:rPr>
              <a:t>1</a:t>
            </a:r>
          </a:p>
        </p:txBody>
      </p:sp>
      <p:graphicFrame>
        <p:nvGraphicFramePr>
          <p:cNvPr id="14" name="Table 14">
            <a:extLst>
              <a:ext uri="{FF2B5EF4-FFF2-40B4-BE49-F238E27FC236}">
                <a16:creationId xmlns:a16="http://schemas.microsoft.com/office/drawing/2014/main" id="{DE89CEE0-9F7E-F480-546A-98B585B7BF65}"/>
              </a:ext>
            </a:extLst>
          </p:cNvPr>
          <p:cNvGraphicFramePr>
            <a:graphicFrameLocks noGrp="1"/>
          </p:cNvGraphicFramePr>
          <p:nvPr>
            <p:extLst>
              <p:ext uri="{D42A27DB-BD31-4B8C-83A1-F6EECF244321}">
                <p14:modId xmlns:p14="http://schemas.microsoft.com/office/powerpoint/2010/main" val="4053301996"/>
              </p:ext>
            </p:extLst>
          </p:nvPr>
        </p:nvGraphicFramePr>
        <p:xfrm>
          <a:off x="31440419" y="9691121"/>
          <a:ext cx="14409326" cy="11917422"/>
        </p:xfrm>
        <a:graphic>
          <a:graphicData uri="http://schemas.openxmlformats.org/drawingml/2006/table">
            <a:tbl>
              <a:tblPr firstRow="1" bandRow="1">
                <a:tableStyleId>{5C22544A-7EE6-4342-B048-85BDC9FD1C3A}</a:tableStyleId>
              </a:tblPr>
              <a:tblGrid>
                <a:gridCol w="4803109">
                  <a:extLst>
                    <a:ext uri="{9D8B030D-6E8A-4147-A177-3AD203B41FA5}">
                      <a16:colId xmlns:a16="http://schemas.microsoft.com/office/drawing/2014/main" val="2885826641"/>
                    </a:ext>
                  </a:extLst>
                </a:gridCol>
                <a:gridCol w="4803109">
                  <a:extLst>
                    <a:ext uri="{9D8B030D-6E8A-4147-A177-3AD203B41FA5}">
                      <a16:colId xmlns:a16="http://schemas.microsoft.com/office/drawing/2014/main" val="1931520209"/>
                    </a:ext>
                  </a:extLst>
                </a:gridCol>
                <a:gridCol w="4803109">
                  <a:extLst>
                    <a:ext uri="{9D8B030D-6E8A-4147-A177-3AD203B41FA5}">
                      <a16:colId xmlns:a16="http://schemas.microsoft.com/office/drawing/2014/main" val="1050587935"/>
                    </a:ext>
                  </a:extLst>
                </a:gridCol>
              </a:tblGrid>
              <a:tr h="3972474">
                <a:tc>
                  <a:txBody>
                    <a:bodyPr/>
                    <a:lstStyle/>
                    <a:p>
                      <a:pPr algn="ctr">
                        <a:lnSpc>
                          <a:spcPct val="170000"/>
                        </a:lnSpc>
                      </a:pPr>
                      <a:r>
                        <a:rPr lang="en-US" sz="11000" dirty="0">
                          <a:solidFill>
                            <a:schemeClr val="tx1"/>
                          </a:solidFill>
                        </a:rPr>
                        <a:t>0%</a:t>
                      </a:r>
                    </a:p>
                  </a:txBody>
                  <a:tcPr marL="503999" marR="503999" marT="252000" marB="252000">
                    <a:solidFill>
                      <a:schemeClr val="accent2"/>
                    </a:solidFill>
                  </a:tcPr>
                </a:tc>
                <a:tc>
                  <a:txBody>
                    <a:bodyPr/>
                    <a:lstStyle/>
                    <a:p>
                      <a:pPr algn="ctr">
                        <a:lnSpc>
                          <a:spcPct val="170000"/>
                        </a:lnSpc>
                      </a:pPr>
                      <a:r>
                        <a:rPr lang="en-US" sz="11000" dirty="0">
                          <a:solidFill>
                            <a:schemeClr val="tx1"/>
                          </a:solidFill>
                        </a:rPr>
                        <a:t>8.3%</a:t>
                      </a:r>
                    </a:p>
                  </a:txBody>
                  <a:tcPr marL="503999" marR="503999" marT="252000" marB="252000">
                    <a:solidFill>
                      <a:schemeClr val="accent2"/>
                    </a:solidFill>
                  </a:tcPr>
                </a:tc>
                <a:tc>
                  <a:txBody>
                    <a:bodyPr/>
                    <a:lstStyle/>
                    <a:p>
                      <a:pPr algn="ctr">
                        <a:lnSpc>
                          <a:spcPct val="170000"/>
                        </a:lnSpc>
                      </a:pPr>
                      <a:r>
                        <a:rPr lang="en-US" sz="11000" dirty="0">
                          <a:solidFill>
                            <a:schemeClr val="tx1"/>
                          </a:solidFill>
                        </a:rPr>
                        <a:t>25%</a:t>
                      </a:r>
                    </a:p>
                  </a:txBody>
                  <a:tcPr marL="503999" marR="503999" marT="252000" marB="252000">
                    <a:solidFill>
                      <a:srgbClr val="FF0000"/>
                    </a:solidFill>
                  </a:tcPr>
                </a:tc>
                <a:extLst>
                  <a:ext uri="{0D108BD9-81ED-4DB2-BD59-A6C34878D82A}">
                    <a16:rowId xmlns:a16="http://schemas.microsoft.com/office/drawing/2014/main" val="3880352304"/>
                  </a:ext>
                </a:extLst>
              </a:tr>
              <a:tr h="3972474">
                <a:tc>
                  <a:txBody>
                    <a:bodyPr/>
                    <a:lstStyle/>
                    <a:p>
                      <a:pPr algn="ctr">
                        <a:lnSpc>
                          <a:spcPct val="170000"/>
                        </a:lnSpc>
                      </a:pPr>
                      <a:r>
                        <a:rPr lang="en-US" sz="11000" dirty="0">
                          <a:solidFill>
                            <a:schemeClr val="tx1"/>
                          </a:solidFill>
                        </a:rPr>
                        <a:t>12.5%</a:t>
                      </a:r>
                    </a:p>
                  </a:txBody>
                  <a:tcPr marL="503999" marR="503999" marT="252000" marB="252000">
                    <a:solidFill>
                      <a:schemeClr val="accent3">
                        <a:lumMod val="20000"/>
                        <a:lumOff val="80000"/>
                      </a:schemeClr>
                    </a:solidFill>
                  </a:tcPr>
                </a:tc>
                <a:tc>
                  <a:txBody>
                    <a:bodyPr/>
                    <a:lstStyle/>
                    <a:p>
                      <a:pPr algn="ctr">
                        <a:lnSpc>
                          <a:spcPct val="170000"/>
                        </a:lnSpc>
                      </a:pPr>
                      <a:r>
                        <a:rPr lang="en-US" sz="11000" dirty="0">
                          <a:solidFill>
                            <a:schemeClr val="tx1"/>
                          </a:solidFill>
                        </a:rPr>
                        <a:t>12.5%</a:t>
                      </a:r>
                    </a:p>
                  </a:txBody>
                  <a:tcPr marL="503999" marR="503999" marT="252000" marB="252000">
                    <a:solidFill>
                      <a:schemeClr val="accent3">
                        <a:lumMod val="20000"/>
                        <a:lumOff val="80000"/>
                      </a:schemeClr>
                    </a:solidFill>
                  </a:tcPr>
                </a:tc>
                <a:tc>
                  <a:txBody>
                    <a:bodyPr/>
                    <a:lstStyle/>
                    <a:p>
                      <a:pPr algn="ctr">
                        <a:lnSpc>
                          <a:spcPct val="170000"/>
                        </a:lnSpc>
                      </a:pPr>
                      <a:r>
                        <a:rPr lang="en-US" sz="11000" b="1" dirty="0">
                          <a:solidFill>
                            <a:schemeClr val="tx1"/>
                          </a:solidFill>
                        </a:rPr>
                        <a:t>8.3%</a:t>
                      </a:r>
                    </a:p>
                  </a:txBody>
                  <a:tcPr marL="503999" marR="503999" marT="252000" marB="252000">
                    <a:solidFill>
                      <a:srgbClr val="00B050"/>
                    </a:solidFill>
                  </a:tcPr>
                </a:tc>
                <a:extLst>
                  <a:ext uri="{0D108BD9-81ED-4DB2-BD59-A6C34878D82A}">
                    <a16:rowId xmlns:a16="http://schemas.microsoft.com/office/drawing/2014/main" val="4037806977"/>
                  </a:ext>
                </a:extLst>
              </a:tr>
              <a:tr h="3972474">
                <a:tc>
                  <a:txBody>
                    <a:bodyPr/>
                    <a:lstStyle/>
                    <a:p>
                      <a:pPr algn="ctr">
                        <a:lnSpc>
                          <a:spcPct val="170000"/>
                        </a:lnSpc>
                      </a:pPr>
                      <a:r>
                        <a:rPr lang="en-US" sz="11000" dirty="0">
                          <a:solidFill>
                            <a:schemeClr val="tx1"/>
                          </a:solidFill>
                        </a:rPr>
                        <a:t>20.8%</a:t>
                      </a:r>
                    </a:p>
                  </a:txBody>
                  <a:tcPr marL="503999" marR="503999" marT="252000" marB="252000">
                    <a:solidFill>
                      <a:srgbClr val="00B0F0"/>
                    </a:solidFill>
                  </a:tcPr>
                </a:tc>
                <a:tc>
                  <a:txBody>
                    <a:bodyPr/>
                    <a:lstStyle/>
                    <a:p>
                      <a:pPr algn="ctr">
                        <a:lnSpc>
                          <a:spcPct val="170000"/>
                        </a:lnSpc>
                      </a:pPr>
                      <a:r>
                        <a:rPr lang="en-US" sz="11000" dirty="0">
                          <a:solidFill>
                            <a:schemeClr val="tx1"/>
                          </a:solidFill>
                        </a:rPr>
                        <a:t>12.5%</a:t>
                      </a:r>
                    </a:p>
                  </a:txBody>
                  <a:tcPr marL="503999" marR="503999" marT="252000" marB="252000">
                    <a:solidFill>
                      <a:srgbClr val="00B0F0"/>
                    </a:solidFill>
                  </a:tcPr>
                </a:tc>
                <a:tc>
                  <a:txBody>
                    <a:bodyPr/>
                    <a:lstStyle/>
                    <a:p>
                      <a:pPr algn="ctr">
                        <a:lnSpc>
                          <a:spcPct val="170000"/>
                        </a:lnSpc>
                      </a:pPr>
                      <a:r>
                        <a:rPr lang="en-US" sz="11000" b="1" dirty="0">
                          <a:solidFill>
                            <a:schemeClr val="tx1"/>
                          </a:solidFill>
                        </a:rPr>
                        <a:t>0%</a:t>
                      </a:r>
                    </a:p>
                  </a:txBody>
                  <a:tcPr marL="503999" marR="503999" marT="252000" marB="252000">
                    <a:solidFill>
                      <a:srgbClr val="00B050"/>
                    </a:solidFill>
                  </a:tcPr>
                </a:tc>
                <a:extLst>
                  <a:ext uri="{0D108BD9-81ED-4DB2-BD59-A6C34878D82A}">
                    <a16:rowId xmlns:a16="http://schemas.microsoft.com/office/drawing/2014/main" val="3720214304"/>
                  </a:ext>
                </a:extLst>
              </a:tr>
            </a:tbl>
          </a:graphicData>
        </a:graphic>
      </p:graphicFrame>
      <p:sp>
        <p:nvSpPr>
          <p:cNvPr id="15" name="Content Placeholder 2">
            <a:extLst>
              <a:ext uri="{FF2B5EF4-FFF2-40B4-BE49-F238E27FC236}">
                <a16:creationId xmlns:a16="http://schemas.microsoft.com/office/drawing/2014/main" id="{2210AF3F-0FA9-ACEA-8AE9-2C7ECBC48939}"/>
              </a:ext>
            </a:extLst>
          </p:cNvPr>
          <p:cNvSpPr txBox="1">
            <a:spLocks/>
          </p:cNvSpPr>
          <p:nvPr/>
        </p:nvSpPr>
        <p:spPr>
          <a:xfrm>
            <a:off x="29618417" y="6883633"/>
            <a:ext cx="17370836" cy="2140714"/>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pPr marL="0" indent="0">
              <a:buNone/>
            </a:pPr>
            <a:r>
              <a:rPr lang="en-GB" sz="8020" dirty="0"/>
              <a:t>Contingency table of FWI vs. ENSO</a:t>
            </a:r>
          </a:p>
          <a:p>
            <a:endParaRPr lang="en-GB" sz="8020" dirty="0"/>
          </a:p>
        </p:txBody>
      </p:sp>
      <p:cxnSp>
        <p:nvCxnSpPr>
          <p:cNvPr id="18" name="Straight Arrow Connector 17">
            <a:extLst>
              <a:ext uri="{FF2B5EF4-FFF2-40B4-BE49-F238E27FC236}">
                <a16:creationId xmlns:a16="http://schemas.microsoft.com/office/drawing/2014/main" id="{50A0FAD9-56B7-8018-7E8A-140FE0B6815C}"/>
              </a:ext>
            </a:extLst>
          </p:cNvPr>
          <p:cNvCxnSpPr>
            <a:cxnSpLocks/>
          </p:cNvCxnSpPr>
          <p:nvPr/>
        </p:nvCxnSpPr>
        <p:spPr>
          <a:xfrm flipV="1">
            <a:off x="30715661" y="9880534"/>
            <a:ext cx="0" cy="11657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22056AF-7E32-FFA7-8482-655F75961B93}"/>
              </a:ext>
            </a:extLst>
          </p:cNvPr>
          <p:cNvSpPr txBox="1"/>
          <p:nvPr/>
        </p:nvSpPr>
        <p:spPr>
          <a:xfrm>
            <a:off x="31894581" y="8285936"/>
            <a:ext cx="4183383" cy="1110176"/>
          </a:xfrm>
          <a:prstGeom prst="rect">
            <a:avLst/>
          </a:prstGeom>
          <a:noFill/>
        </p:spPr>
        <p:txBody>
          <a:bodyPr wrap="square" rtlCol="0">
            <a:spAutoFit/>
          </a:bodyPr>
          <a:lstStyle/>
          <a:p>
            <a:r>
              <a:rPr lang="en-GB" sz="6614" dirty="0"/>
              <a:t>La Niña</a:t>
            </a:r>
            <a:endParaRPr lang="en-US" sz="6614" dirty="0"/>
          </a:p>
        </p:txBody>
      </p:sp>
      <p:cxnSp>
        <p:nvCxnSpPr>
          <p:cNvPr id="23" name="Straight Arrow Connector 22">
            <a:extLst>
              <a:ext uri="{FF2B5EF4-FFF2-40B4-BE49-F238E27FC236}">
                <a16:creationId xmlns:a16="http://schemas.microsoft.com/office/drawing/2014/main" id="{052DEF89-E74B-A1DD-5872-006BE2FFF075}"/>
              </a:ext>
            </a:extLst>
          </p:cNvPr>
          <p:cNvCxnSpPr>
            <a:cxnSpLocks/>
          </p:cNvCxnSpPr>
          <p:nvPr/>
        </p:nvCxnSpPr>
        <p:spPr>
          <a:xfrm flipV="1">
            <a:off x="31595929" y="21724084"/>
            <a:ext cx="13678295" cy="76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BA2F330-DAC9-C792-940C-7EE23087E3DD}"/>
              </a:ext>
            </a:extLst>
          </p:cNvPr>
          <p:cNvSpPr txBox="1"/>
          <p:nvPr/>
        </p:nvSpPr>
        <p:spPr>
          <a:xfrm>
            <a:off x="35266976" y="21537929"/>
            <a:ext cx="8538983" cy="1110176"/>
          </a:xfrm>
          <a:prstGeom prst="rect">
            <a:avLst/>
          </a:prstGeom>
          <a:noFill/>
        </p:spPr>
        <p:txBody>
          <a:bodyPr wrap="square" rtlCol="0">
            <a:spAutoFit/>
          </a:bodyPr>
          <a:lstStyle/>
          <a:p>
            <a:r>
              <a:rPr lang="en-GB" sz="6614" dirty="0"/>
              <a:t>Niño3.4 SST (JJA) </a:t>
            </a:r>
            <a:endParaRPr lang="en-US" sz="6614" dirty="0"/>
          </a:p>
        </p:txBody>
      </p:sp>
      <p:sp>
        <p:nvSpPr>
          <p:cNvPr id="26" name="TextBox 25">
            <a:extLst>
              <a:ext uri="{FF2B5EF4-FFF2-40B4-BE49-F238E27FC236}">
                <a16:creationId xmlns:a16="http://schemas.microsoft.com/office/drawing/2014/main" id="{59C08DA8-8A8B-5515-8D8C-FAD5A3CF053B}"/>
              </a:ext>
            </a:extLst>
          </p:cNvPr>
          <p:cNvSpPr txBox="1"/>
          <p:nvPr/>
        </p:nvSpPr>
        <p:spPr>
          <a:xfrm>
            <a:off x="36655894" y="8285930"/>
            <a:ext cx="4183383" cy="1110176"/>
          </a:xfrm>
          <a:prstGeom prst="rect">
            <a:avLst/>
          </a:prstGeom>
          <a:noFill/>
        </p:spPr>
        <p:txBody>
          <a:bodyPr wrap="square" rtlCol="0">
            <a:spAutoFit/>
          </a:bodyPr>
          <a:lstStyle/>
          <a:p>
            <a:r>
              <a:rPr lang="en-GB" sz="6614" dirty="0"/>
              <a:t>Neutral</a:t>
            </a:r>
            <a:endParaRPr lang="en-US" sz="6614" dirty="0"/>
          </a:p>
        </p:txBody>
      </p:sp>
      <p:sp>
        <p:nvSpPr>
          <p:cNvPr id="27" name="TextBox 26">
            <a:extLst>
              <a:ext uri="{FF2B5EF4-FFF2-40B4-BE49-F238E27FC236}">
                <a16:creationId xmlns:a16="http://schemas.microsoft.com/office/drawing/2014/main" id="{377D8F77-3B81-874A-B8C8-2014E2F4DDED}"/>
              </a:ext>
            </a:extLst>
          </p:cNvPr>
          <p:cNvSpPr txBox="1"/>
          <p:nvPr/>
        </p:nvSpPr>
        <p:spPr>
          <a:xfrm>
            <a:off x="41474524" y="8257167"/>
            <a:ext cx="4183383" cy="2128018"/>
          </a:xfrm>
          <a:prstGeom prst="rect">
            <a:avLst/>
          </a:prstGeom>
          <a:noFill/>
        </p:spPr>
        <p:txBody>
          <a:bodyPr wrap="square" rtlCol="0">
            <a:spAutoFit/>
          </a:bodyPr>
          <a:lstStyle/>
          <a:p>
            <a:r>
              <a:rPr lang="en-GB" sz="6614" dirty="0"/>
              <a:t>El Niño</a:t>
            </a:r>
            <a:endParaRPr lang="en-US" sz="6614" dirty="0"/>
          </a:p>
          <a:p>
            <a:endParaRPr lang="en-US" sz="6614" dirty="0"/>
          </a:p>
        </p:txBody>
      </p:sp>
      <p:sp>
        <p:nvSpPr>
          <p:cNvPr id="28" name="TextBox 27">
            <a:extLst>
              <a:ext uri="{FF2B5EF4-FFF2-40B4-BE49-F238E27FC236}">
                <a16:creationId xmlns:a16="http://schemas.microsoft.com/office/drawing/2014/main" id="{940B6DC2-00BB-B14C-A235-5990917EE013}"/>
              </a:ext>
            </a:extLst>
          </p:cNvPr>
          <p:cNvSpPr txBox="1"/>
          <p:nvPr/>
        </p:nvSpPr>
        <p:spPr>
          <a:xfrm>
            <a:off x="45908493" y="10864984"/>
            <a:ext cx="2457521" cy="2128018"/>
          </a:xfrm>
          <a:prstGeom prst="rect">
            <a:avLst/>
          </a:prstGeom>
          <a:noFill/>
        </p:spPr>
        <p:txBody>
          <a:bodyPr wrap="square" rtlCol="0">
            <a:spAutoFit/>
          </a:bodyPr>
          <a:lstStyle/>
          <a:p>
            <a:r>
              <a:rPr lang="en-US" sz="6614" dirty="0"/>
              <a:t>Dry</a:t>
            </a:r>
          </a:p>
          <a:p>
            <a:endParaRPr lang="en-US" sz="6614" dirty="0"/>
          </a:p>
        </p:txBody>
      </p:sp>
      <p:sp>
        <p:nvSpPr>
          <p:cNvPr id="30" name="TextBox 29">
            <a:extLst>
              <a:ext uri="{FF2B5EF4-FFF2-40B4-BE49-F238E27FC236}">
                <a16:creationId xmlns:a16="http://schemas.microsoft.com/office/drawing/2014/main" id="{A1250401-A5FE-099A-222A-764F82A2DF4D}"/>
              </a:ext>
            </a:extLst>
          </p:cNvPr>
          <p:cNvSpPr txBox="1"/>
          <p:nvPr/>
        </p:nvSpPr>
        <p:spPr>
          <a:xfrm>
            <a:off x="45908490" y="14722273"/>
            <a:ext cx="3903461" cy="2128018"/>
          </a:xfrm>
          <a:prstGeom prst="rect">
            <a:avLst/>
          </a:prstGeom>
          <a:noFill/>
        </p:spPr>
        <p:txBody>
          <a:bodyPr wrap="square" rtlCol="0">
            <a:spAutoFit/>
          </a:bodyPr>
          <a:lstStyle/>
          <a:p>
            <a:r>
              <a:rPr lang="en-US" sz="6614" dirty="0"/>
              <a:t>Normal</a:t>
            </a:r>
          </a:p>
          <a:p>
            <a:endParaRPr lang="en-US" sz="6614" dirty="0"/>
          </a:p>
        </p:txBody>
      </p:sp>
      <p:sp>
        <p:nvSpPr>
          <p:cNvPr id="32" name="TextBox 31">
            <a:extLst>
              <a:ext uri="{FF2B5EF4-FFF2-40B4-BE49-F238E27FC236}">
                <a16:creationId xmlns:a16="http://schemas.microsoft.com/office/drawing/2014/main" id="{1C0CEF9F-C5A7-E45C-1FC3-4391ADB80C57}"/>
              </a:ext>
            </a:extLst>
          </p:cNvPr>
          <p:cNvSpPr txBox="1"/>
          <p:nvPr/>
        </p:nvSpPr>
        <p:spPr>
          <a:xfrm>
            <a:off x="45908493" y="18712505"/>
            <a:ext cx="3036779" cy="2128018"/>
          </a:xfrm>
          <a:prstGeom prst="rect">
            <a:avLst/>
          </a:prstGeom>
          <a:noFill/>
        </p:spPr>
        <p:txBody>
          <a:bodyPr wrap="square" rtlCol="0">
            <a:spAutoFit/>
          </a:bodyPr>
          <a:lstStyle/>
          <a:p>
            <a:r>
              <a:rPr lang="en-US" sz="6614" dirty="0"/>
              <a:t>Wet</a:t>
            </a:r>
          </a:p>
          <a:p>
            <a:endParaRPr lang="en-US" sz="6614" dirty="0"/>
          </a:p>
        </p:txBody>
      </p:sp>
      <p:sp>
        <p:nvSpPr>
          <p:cNvPr id="33" name="TextBox 32">
            <a:extLst>
              <a:ext uri="{FF2B5EF4-FFF2-40B4-BE49-F238E27FC236}">
                <a16:creationId xmlns:a16="http://schemas.microsoft.com/office/drawing/2014/main" id="{286E23D1-3E0F-E82F-90E8-37A8513DC278}"/>
              </a:ext>
            </a:extLst>
          </p:cNvPr>
          <p:cNvSpPr txBox="1"/>
          <p:nvPr/>
        </p:nvSpPr>
        <p:spPr>
          <a:xfrm rot="16200000">
            <a:off x="27927966" y="14371524"/>
            <a:ext cx="5388639" cy="2128018"/>
          </a:xfrm>
          <a:prstGeom prst="rect">
            <a:avLst/>
          </a:prstGeom>
          <a:noFill/>
        </p:spPr>
        <p:txBody>
          <a:bodyPr wrap="square" rtlCol="0">
            <a:spAutoFit/>
          </a:bodyPr>
          <a:lstStyle/>
          <a:p>
            <a:r>
              <a:rPr lang="en-US" sz="6614" dirty="0"/>
              <a:t>FWI (JJA)</a:t>
            </a:r>
          </a:p>
          <a:p>
            <a:endParaRPr lang="en-US" sz="6614" dirty="0"/>
          </a:p>
        </p:txBody>
      </p:sp>
    </p:spTree>
    <p:extLst>
      <p:ext uri="{BB962C8B-B14F-4D97-AF65-F5344CB8AC3E}">
        <p14:creationId xmlns:p14="http://schemas.microsoft.com/office/powerpoint/2010/main" val="406156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P spid="13" grpId="0" animBg="1"/>
      <p:bldP spid="17" grpId="0" animBg="1"/>
      <p:bldP spid="29" grpId="0"/>
      <p:bldP spid="31" grpId="0"/>
      <p:bldP spid="15" grpId="0" build="p"/>
      <p:bldP spid="22" grpId="0"/>
      <p:bldP spid="25" grpId="0"/>
      <p:bldP spid="26" grpId="0"/>
      <p:bldP spid="27" grpId="0"/>
      <p:bldP spid="28" grpId="0"/>
      <p:bldP spid="30"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014B-7C86-D0C9-4071-EA227F187E31}"/>
              </a:ext>
            </a:extLst>
          </p:cNvPr>
          <p:cNvSpPr>
            <a:spLocks noGrp="1"/>
          </p:cNvSpPr>
          <p:nvPr>
            <p:ph type="title"/>
          </p:nvPr>
        </p:nvSpPr>
        <p:spPr>
          <a:xfrm>
            <a:off x="0" y="225229"/>
            <a:ext cx="49567248" cy="2546041"/>
          </a:xfrm>
        </p:spPr>
        <p:txBody>
          <a:bodyPr/>
          <a:lstStyle/>
          <a:p>
            <a:r>
              <a:rPr lang="en-GB" sz="15433" dirty="0"/>
              <a:t>Observational estimates for calculating the FWI</a:t>
            </a:r>
            <a:endParaRPr lang="en-US" sz="15433" dirty="0"/>
          </a:p>
        </p:txBody>
      </p:sp>
      <p:graphicFrame>
        <p:nvGraphicFramePr>
          <p:cNvPr id="6" name="Content Placeholder 3">
            <a:extLst>
              <a:ext uri="{FF2B5EF4-FFF2-40B4-BE49-F238E27FC236}">
                <a16:creationId xmlns:a16="http://schemas.microsoft.com/office/drawing/2014/main" id="{4D47CDD1-D373-BBEE-81B9-86C94B0E66D4}"/>
              </a:ext>
            </a:extLst>
          </p:cNvPr>
          <p:cNvGraphicFramePr>
            <a:graphicFrameLocks/>
          </p:cNvGraphicFramePr>
          <p:nvPr>
            <p:extLst>
              <p:ext uri="{D42A27DB-BD31-4B8C-83A1-F6EECF244321}">
                <p14:modId xmlns:p14="http://schemas.microsoft.com/office/powerpoint/2010/main" val="3180528311"/>
              </p:ext>
            </p:extLst>
          </p:nvPr>
        </p:nvGraphicFramePr>
        <p:xfrm>
          <a:off x="271845" y="3746909"/>
          <a:ext cx="49023558" cy="18196317"/>
        </p:xfrm>
        <a:graphic>
          <a:graphicData uri="http://schemas.openxmlformats.org/drawingml/2006/table">
            <a:tbl>
              <a:tblPr firstRow="1" bandRow="1">
                <a:solidFill>
                  <a:schemeClr val="accent4"/>
                </a:solidFill>
                <a:tableStyleId>{5C22544A-7EE6-4342-B048-85BDC9FD1C3A}</a:tableStyleId>
              </a:tblPr>
              <a:tblGrid>
                <a:gridCol w="8411203">
                  <a:extLst>
                    <a:ext uri="{9D8B030D-6E8A-4147-A177-3AD203B41FA5}">
                      <a16:colId xmlns:a16="http://schemas.microsoft.com/office/drawing/2014/main" val="108646021"/>
                    </a:ext>
                  </a:extLst>
                </a:gridCol>
                <a:gridCol w="7751456">
                  <a:extLst>
                    <a:ext uri="{9D8B030D-6E8A-4147-A177-3AD203B41FA5}">
                      <a16:colId xmlns:a16="http://schemas.microsoft.com/office/drawing/2014/main" val="4254808426"/>
                    </a:ext>
                  </a:extLst>
                </a:gridCol>
                <a:gridCol w="8519895">
                  <a:extLst>
                    <a:ext uri="{9D8B030D-6E8A-4147-A177-3AD203B41FA5}">
                      <a16:colId xmlns:a16="http://schemas.microsoft.com/office/drawing/2014/main" val="1654064368"/>
                    </a:ext>
                  </a:extLst>
                </a:gridCol>
                <a:gridCol w="8519895">
                  <a:extLst>
                    <a:ext uri="{9D8B030D-6E8A-4147-A177-3AD203B41FA5}">
                      <a16:colId xmlns:a16="http://schemas.microsoft.com/office/drawing/2014/main" val="2687798949"/>
                    </a:ext>
                  </a:extLst>
                </a:gridCol>
                <a:gridCol w="7624624">
                  <a:extLst>
                    <a:ext uri="{9D8B030D-6E8A-4147-A177-3AD203B41FA5}">
                      <a16:colId xmlns:a16="http://schemas.microsoft.com/office/drawing/2014/main" val="2371386043"/>
                    </a:ext>
                  </a:extLst>
                </a:gridCol>
                <a:gridCol w="8196485">
                  <a:extLst>
                    <a:ext uri="{9D8B030D-6E8A-4147-A177-3AD203B41FA5}">
                      <a16:colId xmlns:a16="http://schemas.microsoft.com/office/drawing/2014/main" val="1401616557"/>
                    </a:ext>
                  </a:extLst>
                </a:gridCol>
              </a:tblGrid>
              <a:tr h="3911414">
                <a:tc>
                  <a:txBody>
                    <a:bodyPr/>
                    <a:lstStyle/>
                    <a:p>
                      <a:r>
                        <a:rPr lang="en-US" sz="8800" dirty="0">
                          <a:latin typeface="+mn-lt"/>
                        </a:rPr>
                        <a:t>Data Type/</a:t>
                      </a:r>
                      <a:br>
                        <a:rPr lang="en-US" sz="8800" dirty="0">
                          <a:latin typeface="+mn-lt"/>
                        </a:rPr>
                      </a:br>
                      <a:r>
                        <a:rPr lang="en-US" sz="8800" dirty="0">
                          <a:latin typeface="+mn-lt"/>
                        </a:rPr>
                        <a:t>Properties</a:t>
                      </a:r>
                    </a:p>
                  </a:txBody>
                  <a:tcPr marL="503999" marR="503999" marT="252000" marB="252000"/>
                </a:tc>
                <a:tc>
                  <a:txBody>
                    <a:bodyPr/>
                    <a:lstStyle/>
                    <a:p>
                      <a:r>
                        <a:rPr lang="en-US" sz="8800" dirty="0">
                          <a:latin typeface="+mn-lt"/>
                        </a:rPr>
                        <a:t>2m Air Temperature</a:t>
                      </a:r>
                    </a:p>
                  </a:txBody>
                  <a:tcPr marL="503999" marR="503999" marT="252000" marB="252000"/>
                </a:tc>
                <a:tc>
                  <a:txBody>
                    <a:bodyPr/>
                    <a:lstStyle/>
                    <a:p>
                      <a:r>
                        <a:rPr lang="en-US" sz="8800" dirty="0"/>
                        <a:t>U-wind</a:t>
                      </a:r>
                    </a:p>
                  </a:txBody>
                  <a:tcPr marL="503999" marR="503999" marT="252000" marB="252000"/>
                </a:tc>
                <a:tc>
                  <a:txBody>
                    <a:bodyPr/>
                    <a:lstStyle/>
                    <a:p>
                      <a:r>
                        <a:rPr lang="en-US" sz="8800" dirty="0"/>
                        <a:t>V-wind</a:t>
                      </a:r>
                    </a:p>
                  </a:txBody>
                  <a:tcPr marL="503999" marR="503999" marT="252000" marB="252000"/>
                </a:tc>
                <a:tc>
                  <a:txBody>
                    <a:bodyPr/>
                    <a:lstStyle/>
                    <a:p>
                      <a:r>
                        <a:rPr lang="en-US" sz="8800" dirty="0"/>
                        <a:t>Precipitation</a:t>
                      </a:r>
                    </a:p>
                  </a:txBody>
                  <a:tcPr marL="503999" marR="503999" marT="252000" marB="252000"/>
                </a:tc>
                <a:tc>
                  <a:txBody>
                    <a:bodyPr/>
                    <a:lstStyle/>
                    <a:p>
                      <a:r>
                        <a:rPr lang="en-US" sz="8800" dirty="0"/>
                        <a:t>Relative humidity</a:t>
                      </a:r>
                    </a:p>
                  </a:txBody>
                  <a:tcPr marL="503999" marR="503999" marT="252000" marB="252000"/>
                </a:tc>
                <a:extLst>
                  <a:ext uri="{0D108BD9-81ED-4DB2-BD59-A6C34878D82A}">
                    <a16:rowId xmlns:a16="http://schemas.microsoft.com/office/drawing/2014/main" val="2566563279"/>
                  </a:ext>
                </a:extLst>
              </a:tr>
              <a:tr h="2232105">
                <a:tc>
                  <a:txBody>
                    <a:bodyPr/>
                    <a:lstStyle/>
                    <a:p>
                      <a:r>
                        <a:rPr lang="en-US" sz="8800" dirty="0">
                          <a:latin typeface="+mn-lt"/>
                        </a:rPr>
                        <a:t>Provider</a:t>
                      </a:r>
                    </a:p>
                  </a:txBody>
                  <a:tcPr marL="503999" marR="503999" marT="252000" marB="252000"/>
                </a:tc>
                <a:tc gridSpan="5">
                  <a:txBody>
                    <a:bodyPr/>
                    <a:lstStyle/>
                    <a:p>
                      <a:r>
                        <a:rPr lang="en-US" sz="8800" dirty="0">
                          <a:latin typeface="+mn-lt"/>
                        </a:rPr>
                        <a:t>ERA5</a:t>
                      </a:r>
                    </a:p>
                  </a:txBody>
                  <a:tcPr marL="503999" marR="503999" marT="252000" marB="252000"/>
                </a:tc>
                <a:tc hMerge="1">
                  <a:txBody>
                    <a:bodyPr/>
                    <a:lstStyle/>
                    <a:p>
                      <a:r>
                        <a:rPr lang="en-US" sz="2200" dirty="0"/>
                        <a:t>NOAA (based on Hadley SST)</a:t>
                      </a:r>
                    </a:p>
                  </a:txBody>
                  <a:tcPr/>
                </a:tc>
                <a:tc hMerge="1">
                  <a:txBody>
                    <a:bodyPr/>
                    <a:lstStyle/>
                    <a:p>
                      <a:endParaRPr lang="en-US"/>
                    </a:p>
                  </a:txBody>
                  <a:tcPr/>
                </a:tc>
                <a:tc hMerge="1">
                  <a:txBody>
                    <a:bodyPr/>
                    <a:lstStyle/>
                    <a:p>
                      <a:r>
                        <a:rPr lang="en-US" sz="2200" dirty="0"/>
                        <a:t>CHIRPS</a:t>
                      </a:r>
                    </a:p>
                  </a:txBody>
                  <a:tcPr/>
                </a:tc>
                <a:tc hMerge="1">
                  <a:txBody>
                    <a:bodyPr/>
                    <a:lstStyle/>
                    <a:p>
                      <a:r>
                        <a:rPr lang="en-US" sz="2200" dirty="0"/>
                        <a:t>ERA5</a:t>
                      </a:r>
                    </a:p>
                  </a:txBody>
                  <a:tcPr/>
                </a:tc>
                <a:extLst>
                  <a:ext uri="{0D108BD9-81ED-4DB2-BD59-A6C34878D82A}">
                    <a16:rowId xmlns:a16="http://schemas.microsoft.com/office/drawing/2014/main" val="3604507356"/>
                  </a:ext>
                </a:extLst>
              </a:tr>
              <a:tr h="1889601">
                <a:tc>
                  <a:txBody>
                    <a:bodyPr/>
                    <a:lstStyle/>
                    <a:p>
                      <a:r>
                        <a:rPr lang="en-US" sz="8800" b="0" dirty="0">
                          <a:latin typeface="+mn-lt"/>
                        </a:rPr>
                        <a:t>Timescale</a:t>
                      </a:r>
                    </a:p>
                  </a:txBody>
                  <a:tcPr marL="503999" marR="503999" marT="252000" marB="252000"/>
                </a:tc>
                <a:tc gridSpan="5">
                  <a:txBody>
                    <a:bodyPr/>
                    <a:lstStyle/>
                    <a:p>
                      <a:r>
                        <a:rPr kumimoji="0" lang="en-US" sz="8800" b="0" i="0" u="none" strike="noStrike" kern="1200" cap="none" spc="0" normalizeH="0" baseline="0" noProof="0" dirty="0">
                          <a:ln>
                            <a:noFill/>
                          </a:ln>
                          <a:solidFill>
                            <a:prstClr val="black"/>
                          </a:solidFill>
                          <a:effectLst/>
                          <a:uLnTx/>
                          <a:uFillTx/>
                          <a:latin typeface="+mn-lt"/>
                          <a:ea typeface="+mn-ea"/>
                          <a:cs typeface="+mn-cs"/>
                        </a:rPr>
                        <a:t>Daily (Noon local time)</a:t>
                      </a:r>
                    </a:p>
                  </a:txBody>
                  <a:tcPr marL="503999" marR="503999" marT="252000" marB="252000"/>
                </a:tc>
                <a:tc hMerge="1">
                  <a:txBody>
                    <a:bodyPr/>
                    <a:lstStyle/>
                    <a:p>
                      <a:r>
                        <a:rPr lang="en-US" sz="2200" dirty="0"/>
                        <a:t>Monthly</a:t>
                      </a:r>
                    </a:p>
                  </a:txBody>
                  <a:tcPr/>
                </a:tc>
                <a:tc hMerge="1">
                  <a:txBody>
                    <a:bodyPr/>
                    <a:lstStyle/>
                    <a:p>
                      <a:endParaRPr lang="en-US"/>
                    </a:p>
                  </a:txBody>
                  <a:tcPr/>
                </a:tc>
                <a:tc hMerge="1">
                  <a:txBody>
                    <a:bodyPr/>
                    <a:lstStyle/>
                    <a:p>
                      <a:r>
                        <a:rPr lang="en-US" sz="2200" dirty="0"/>
                        <a:t>Daily</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n-lt"/>
                          <a:ea typeface="+mn-ea"/>
                          <a:cs typeface="+mn-cs"/>
                        </a:rPr>
                        <a:t>Monthly</a:t>
                      </a:r>
                    </a:p>
                  </a:txBody>
                  <a:tcPr/>
                </a:tc>
                <a:extLst>
                  <a:ext uri="{0D108BD9-81ED-4DB2-BD59-A6C34878D82A}">
                    <a16:rowId xmlns:a16="http://schemas.microsoft.com/office/drawing/2014/main" val="2995540199"/>
                  </a:ext>
                </a:extLst>
              </a:tr>
              <a:tr h="1889601">
                <a:tc>
                  <a:txBody>
                    <a:bodyPr/>
                    <a:lstStyle/>
                    <a:p>
                      <a:r>
                        <a:rPr lang="en-US" sz="8800" b="0" dirty="0">
                          <a:latin typeface="+mn-lt"/>
                        </a:rPr>
                        <a:t>Type</a:t>
                      </a:r>
                    </a:p>
                  </a:txBody>
                  <a:tcPr marL="503999" marR="503999" marT="252000" marB="252000"/>
                </a:tc>
                <a:tc gridSpan="5">
                  <a:txBody>
                    <a:bodyPr/>
                    <a:lstStyle/>
                    <a:p>
                      <a:r>
                        <a:rPr lang="en-US" sz="8800" dirty="0">
                          <a:latin typeface="+mn-lt"/>
                        </a:rPr>
                        <a:t>Reanalysis</a:t>
                      </a:r>
                    </a:p>
                  </a:txBody>
                  <a:tcPr marL="503999" marR="503999" marT="252000" marB="252000"/>
                </a:tc>
                <a:tc hMerge="1">
                  <a:txBody>
                    <a:bodyPr/>
                    <a:lstStyle/>
                    <a:p>
                      <a:r>
                        <a:rPr lang="en-US" sz="2200"/>
                        <a:t>Climate index</a:t>
                      </a:r>
                      <a:endParaRPr lang="en-US" sz="2200" dirty="0"/>
                    </a:p>
                  </a:txBody>
                  <a:tcPr/>
                </a:tc>
                <a:tc hMerge="1">
                  <a:txBody>
                    <a:bodyPr/>
                    <a:lstStyle/>
                    <a:p>
                      <a:endParaRPr lang="en-US"/>
                    </a:p>
                  </a:txBody>
                  <a:tcPr/>
                </a:tc>
                <a:tc hMerge="1">
                  <a:txBody>
                    <a:bodyPr/>
                    <a:lstStyle/>
                    <a:p>
                      <a:r>
                        <a:rPr lang="en-US" sz="2200" dirty="0"/>
                        <a:t>Satellite</a:t>
                      </a:r>
                    </a:p>
                  </a:txBody>
                  <a:tcPr/>
                </a:tc>
                <a:tc hMerge="1">
                  <a:txBody>
                    <a:bodyPr/>
                    <a:lstStyle/>
                    <a:p>
                      <a:r>
                        <a:rPr lang="en-US" sz="2200" dirty="0"/>
                        <a:t>Reanalysis</a:t>
                      </a:r>
                    </a:p>
                  </a:txBody>
                  <a:tcPr/>
                </a:tc>
                <a:extLst>
                  <a:ext uri="{0D108BD9-81ED-4DB2-BD59-A6C34878D82A}">
                    <a16:rowId xmlns:a16="http://schemas.microsoft.com/office/drawing/2014/main" val="933471036"/>
                  </a:ext>
                </a:extLst>
              </a:tr>
              <a:tr h="1889601">
                <a:tc>
                  <a:txBody>
                    <a:bodyPr/>
                    <a:lstStyle/>
                    <a:p>
                      <a:r>
                        <a:rPr lang="en-US" sz="8800" b="0" dirty="0">
                          <a:latin typeface="+mn-lt"/>
                        </a:rPr>
                        <a:t>Resolution</a:t>
                      </a:r>
                    </a:p>
                  </a:txBody>
                  <a:tcPr marL="503999" marR="503999" marT="252000" marB="252000"/>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dirty="0">
                          <a:latin typeface="+mn-lt"/>
                        </a:rPr>
                        <a:t>0.25</a:t>
                      </a:r>
                      <a:r>
                        <a:rPr lang="en-US" sz="8800" kern="1200" dirty="0">
                          <a:solidFill>
                            <a:schemeClr val="dk1"/>
                          </a:solidFill>
                          <a:effectLst/>
                          <a:latin typeface="+mn-lt"/>
                          <a:ea typeface="+mn-ea"/>
                          <a:cs typeface="+mn-cs"/>
                        </a:rPr>
                        <a:t>° </a:t>
                      </a:r>
                      <a:r>
                        <a:rPr lang="en-US" sz="8800" dirty="0">
                          <a:latin typeface="+mn-lt"/>
                        </a:rPr>
                        <a:t>* 0.25</a:t>
                      </a:r>
                      <a:r>
                        <a:rPr lang="en-US" sz="8800" kern="1200" dirty="0">
                          <a:solidFill>
                            <a:schemeClr val="dk1"/>
                          </a:solidFill>
                          <a:effectLst/>
                          <a:latin typeface="+mn-lt"/>
                          <a:ea typeface="+mn-ea"/>
                          <a:cs typeface="+mn-cs"/>
                        </a:rPr>
                        <a:t>°</a:t>
                      </a:r>
                      <a:endParaRPr lang="en-US" sz="8800" dirty="0">
                        <a:latin typeface="+mn-lt"/>
                      </a:endParaRPr>
                    </a:p>
                  </a:txBody>
                  <a:tcPr marL="503999" marR="503999" marT="252000" marB="252000"/>
                </a:tc>
                <a:tc hMerge="1">
                  <a:txBody>
                    <a:bodyPr/>
                    <a:lstStyle/>
                    <a:p>
                      <a:r>
                        <a:rPr lang="en-US" sz="2200"/>
                        <a:t>N/A</a:t>
                      </a:r>
                      <a:endParaRPr lang="en-US" sz="2200" dirty="0"/>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0.25</a:t>
                      </a:r>
                      <a:r>
                        <a:rPr lang="en-US" sz="2200" kern="1200" dirty="0">
                          <a:solidFill>
                            <a:schemeClr val="dk1"/>
                          </a:solidFill>
                          <a:effectLst/>
                          <a:latin typeface="+mn-lt"/>
                          <a:ea typeface="+mn-ea"/>
                          <a:cs typeface="+mn-cs"/>
                        </a:rPr>
                        <a:t>° </a:t>
                      </a:r>
                      <a:r>
                        <a:rPr lang="en-US" sz="2200" dirty="0"/>
                        <a:t>* 0.25</a:t>
                      </a:r>
                      <a:r>
                        <a:rPr lang="en-US" sz="2200" kern="1200" dirty="0">
                          <a:solidFill>
                            <a:schemeClr val="dk1"/>
                          </a:solidFill>
                          <a:effectLst/>
                          <a:latin typeface="+mn-lt"/>
                          <a:ea typeface="+mn-ea"/>
                          <a:cs typeface="+mn-cs"/>
                        </a:rPr>
                        <a:t>°</a:t>
                      </a:r>
                      <a:endParaRPr lang="en-US" sz="22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0.1</a:t>
                      </a:r>
                      <a:r>
                        <a:rPr lang="en-US" sz="2200" kern="1200" dirty="0">
                          <a:solidFill>
                            <a:schemeClr val="dk1"/>
                          </a:solidFill>
                          <a:effectLst/>
                          <a:latin typeface="+mn-lt"/>
                          <a:ea typeface="+mn-ea"/>
                          <a:cs typeface="+mn-cs"/>
                        </a:rPr>
                        <a:t>° </a:t>
                      </a:r>
                      <a:r>
                        <a:rPr lang="en-US" sz="2200" dirty="0"/>
                        <a:t>* 0.1</a:t>
                      </a:r>
                      <a:r>
                        <a:rPr lang="en-US" sz="2200" kern="1200" dirty="0">
                          <a:solidFill>
                            <a:schemeClr val="dk1"/>
                          </a:solidFill>
                          <a:effectLst/>
                          <a:latin typeface="+mn-lt"/>
                          <a:ea typeface="+mn-ea"/>
                          <a:cs typeface="+mn-cs"/>
                        </a:rPr>
                        <a:t>°</a:t>
                      </a:r>
                      <a:endParaRPr lang="en-US" sz="2200" dirty="0"/>
                    </a:p>
                  </a:txBody>
                  <a:tcPr/>
                </a:tc>
                <a:extLst>
                  <a:ext uri="{0D108BD9-81ED-4DB2-BD59-A6C34878D82A}">
                    <a16:rowId xmlns:a16="http://schemas.microsoft.com/office/drawing/2014/main" val="1076064169"/>
                  </a:ext>
                </a:extLst>
              </a:tr>
              <a:tr h="3191997">
                <a:tc>
                  <a:txBody>
                    <a:bodyPr/>
                    <a:lstStyle/>
                    <a:p>
                      <a:r>
                        <a:rPr lang="en-US" sz="8800" b="0" dirty="0">
                          <a:latin typeface="+mn-lt"/>
                        </a:rPr>
                        <a:t>Spatial Coverage</a:t>
                      </a:r>
                    </a:p>
                  </a:txBody>
                  <a:tcPr marL="503999" marR="503999" marT="252000" marB="252000"/>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kern="1200" dirty="0">
                          <a:solidFill>
                            <a:schemeClr val="dk1"/>
                          </a:solidFill>
                          <a:effectLst/>
                          <a:latin typeface="+mn-lt"/>
                          <a:ea typeface="+mn-ea"/>
                          <a:cs typeface="+mn-cs"/>
                        </a:rPr>
                        <a:t>2.8°S – 3.3°N, 109.8 – 118°E</a:t>
                      </a:r>
                    </a:p>
                  </a:txBody>
                  <a:tcPr marL="503999" marR="503999" marT="252000" marB="25200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N/A</a:t>
                      </a:r>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2.8°S – 3.3°N, 109.8 – 118°E</a:t>
                      </a:r>
                      <a:endParaRPr lang="en-US" sz="22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5°S – 5°N, </a:t>
                      </a:r>
                      <a:br>
                        <a:rPr lang="en-US" sz="2200" kern="1200" dirty="0">
                          <a:solidFill>
                            <a:schemeClr val="dk1"/>
                          </a:solidFill>
                          <a:effectLst/>
                          <a:latin typeface="+mn-lt"/>
                          <a:ea typeface="+mn-ea"/>
                          <a:cs typeface="+mn-cs"/>
                        </a:rPr>
                      </a:br>
                      <a:r>
                        <a:rPr lang="en-US" sz="2200" kern="1200" dirty="0">
                          <a:solidFill>
                            <a:schemeClr val="dk1"/>
                          </a:solidFill>
                          <a:effectLst/>
                          <a:latin typeface="+mn-lt"/>
                          <a:ea typeface="+mn-ea"/>
                          <a:cs typeface="+mn-cs"/>
                        </a:rPr>
                        <a:t>120 – 170°W</a:t>
                      </a:r>
                    </a:p>
                  </a:txBody>
                  <a:tcPr/>
                </a:tc>
                <a:extLst>
                  <a:ext uri="{0D108BD9-81ED-4DB2-BD59-A6C34878D82A}">
                    <a16:rowId xmlns:a16="http://schemas.microsoft.com/office/drawing/2014/main" val="2667359415"/>
                  </a:ext>
                </a:extLst>
              </a:tr>
              <a:tr h="3191997">
                <a:tc>
                  <a:txBody>
                    <a:bodyPr/>
                    <a:lstStyle/>
                    <a:p>
                      <a:r>
                        <a:rPr lang="en-US" sz="8800" b="0" dirty="0" smtClean="0">
                          <a:latin typeface="+mn-lt"/>
                        </a:rPr>
                        <a:t>Available years</a:t>
                      </a:r>
                      <a:endParaRPr lang="en-US" sz="8800" b="0" dirty="0">
                        <a:latin typeface="+mn-lt"/>
                      </a:endParaRPr>
                    </a:p>
                  </a:txBody>
                  <a:tcPr marL="503999" marR="503999" marT="252000" marB="252000"/>
                </a:tc>
                <a:tc gridSpan="5">
                  <a:txBody>
                    <a:bodyPr/>
                    <a:lstStyle/>
                    <a:p>
                      <a:r>
                        <a:rPr lang="en-US" sz="8800" dirty="0" smtClean="0">
                          <a:latin typeface="+mn-lt"/>
                        </a:rPr>
                        <a:t>1979 – 2022 </a:t>
                      </a:r>
                      <a:endParaRPr lang="en-US" sz="8800" dirty="0">
                        <a:latin typeface="+mn-lt"/>
                      </a:endParaRPr>
                    </a:p>
                  </a:txBody>
                  <a:tcPr marL="503999" marR="503999" marT="252000" marB="252000"/>
                </a:tc>
                <a:tc hMerge="1">
                  <a:txBody>
                    <a:bodyPr/>
                    <a:lstStyle/>
                    <a:p>
                      <a:r>
                        <a:rPr lang="en-US" sz="2200" dirty="0"/>
                        <a:t>1870 – 2020</a:t>
                      </a:r>
                    </a:p>
                  </a:txBody>
                  <a:tcPr/>
                </a:tc>
                <a:tc hMerge="1">
                  <a:txBody>
                    <a:bodyPr/>
                    <a:lstStyle/>
                    <a:p>
                      <a:endParaRPr lang="en-US"/>
                    </a:p>
                  </a:txBody>
                  <a:tcPr/>
                </a:tc>
                <a:tc hMerge="1">
                  <a:txBody>
                    <a:bodyPr/>
                    <a:lstStyle/>
                    <a:p>
                      <a:r>
                        <a:rPr lang="en-US" sz="2200" dirty="0"/>
                        <a:t>1980 – 2020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p>
                  </a:txBody>
                  <a:tcPr/>
                </a:tc>
                <a:extLst>
                  <a:ext uri="{0D108BD9-81ED-4DB2-BD59-A6C34878D82A}">
                    <a16:rowId xmlns:a16="http://schemas.microsoft.com/office/drawing/2014/main" val="3346400389"/>
                  </a:ext>
                </a:extLst>
              </a:tr>
            </a:tbl>
          </a:graphicData>
        </a:graphic>
      </p:graphicFrame>
    </p:spTree>
    <p:extLst>
      <p:ext uri="{BB962C8B-B14F-4D97-AF65-F5344CB8AC3E}">
        <p14:creationId xmlns:p14="http://schemas.microsoft.com/office/powerpoint/2010/main" val="1304308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014B-7C86-D0C9-4071-EA227F187E31}"/>
              </a:ext>
            </a:extLst>
          </p:cNvPr>
          <p:cNvSpPr>
            <a:spLocks noGrp="1"/>
          </p:cNvSpPr>
          <p:nvPr>
            <p:ph type="title"/>
          </p:nvPr>
        </p:nvSpPr>
        <p:spPr>
          <a:xfrm>
            <a:off x="-3" y="225229"/>
            <a:ext cx="50023830" cy="2546041"/>
          </a:xfrm>
        </p:spPr>
        <p:txBody>
          <a:bodyPr/>
          <a:lstStyle/>
          <a:p>
            <a:r>
              <a:rPr lang="en-GB" sz="15433" dirty="0"/>
              <a:t>Observational estimates for quantifying teleconnections</a:t>
            </a:r>
            <a:endParaRPr lang="en-US" sz="15433" dirty="0"/>
          </a:p>
        </p:txBody>
      </p:sp>
      <p:graphicFrame>
        <p:nvGraphicFramePr>
          <p:cNvPr id="4" name="Content Placeholder 3">
            <a:extLst>
              <a:ext uri="{FF2B5EF4-FFF2-40B4-BE49-F238E27FC236}">
                <a16:creationId xmlns:a16="http://schemas.microsoft.com/office/drawing/2014/main" id="{424FB595-A433-43C4-A3CD-1B3AEC835DF8}"/>
              </a:ext>
            </a:extLst>
          </p:cNvPr>
          <p:cNvGraphicFramePr>
            <a:graphicFrameLocks/>
          </p:cNvGraphicFramePr>
          <p:nvPr>
            <p:extLst>
              <p:ext uri="{D42A27DB-BD31-4B8C-83A1-F6EECF244321}">
                <p14:modId xmlns:p14="http://schemas.microsoft.com/office/powerpoint/2010/main" val="1213870602"/>
              </p:ext>
            </p:extLst>
          </p:nvPr>
        </p:nvGraphicFramePr>
        <p:xfrm>
          <a:off x="488958" y="3410672"/>
          <a:ext cx="39182169" cy="18790996"/>
        </p:xfrm>
        <a:graphic>
          <a:graphicData uri="http://schemas.openxmlformats.org/drawingml/2006/table">
            <a:tbl>
              <a:tblPr firstRow="1" bandRow="1">
                <a:solidFill>
                  <a:schemeClr val="accent4"/>
                </a:solidFill>
                <a:tableStyleId>{5C22544A-7EE6-4342-B048-85BDC9FD1C3A}</a:tableStyleId>
              </a:tblPr>
              <a:tblGrid>
                <a:gridCol w="9017832">
                  <a:extLst>
                    <a:ext uri="{9D8B030D-6E8A-4147-A177-3AD203B41FA5}">
                      <a16:colId xmlns:a16="http://schemas.microsoft.com/office/drawing/2014/main" val="108646021"/>
                    </a:ext>
                  </a:extLst>
                </a:gridCol>
                <a:gridCol w="10629374">
                  <a:extLst>
                    <a:ext uri="{9D8B030D-6E8A-4147-A177-3AD203B41FA5}">
                      <a16:colId xmlns:a16="http://schemas.microsoft.com/office/drawing/2014/main" val="4254808426"/>
                    </a:ext>
                  </a:extLst>
                </a:gridCol>
                <a:gridCol w="9571372">
                  <a:extLst>
                    <a:ext uri="{9D8B030D-6E8A-4147-A177-3AD203B41FA5}">
                      <a16:colId xmlns:a16="http://schemas.microsoft.com/office/drawing/2014/main" val="1654064368"/>
                    </a:ext>
                  </a:extLst>
                </a:gridCol>
                <a:gridCol w="9963592">
                  <a:extLst>
                    <a:ext uri="{9D8B030D-6E8A-4147-A177-3AD203B41FA5}">
                      <a16:colId xmlns:a16="http://schemas.microsoft.com/office/drawing/2014/main" val="1401616557"/>
                    </a:ext>
                  </a:extLst>
                </a:gridCol>
              </a:tblGrid>
              <a:tr h="4231011">
                <a:tc>
                  <a:txBody>
                    <a:bodyPr/>
                    <a:lstStyle/>
                    <a:p>
                      <a:r>
                        <a:rPr lang="en-US" sz="8800" dirty="0"/>
                        <a:t>Data Type/</a:t>
                      </a:r>
                      <a:br>
                        <a:rPr lang="en-US" sz="8800" dirty="0"/>
                      </a:br>
                      <a:r>
                        <a:rPr lang="en-US" sz="8800" dirty="0"/>
                        <a:t>Properties</a:t>
                      </a:r>
                    </a:p>
                  </a:txBody>
                  <a:tcPr marL="503999" marR="503999" marT="252000" marB="252000"/>
                </a:tc>
                <a:tc>
                  <a:txBody>
                    <a:bodyPr/>
                    <a:lstStyle/>
                    <a:p>
                      <a:r>
                        <a:rPr lang="en-US" sz="8800" dirty="0"/>
                        <a:t>Sea Surface Temperature</a:t>
                      </a:r>
                    </a:p>
                  </a:txBody>
                  <a:tcPr marL="503999" marR="503999" marT="252000" marB="252000"/>
                </a:tc>
                <a:tc>
                  <a:txBody>
                    <a:bodyPr/>
                    <a:lstStyle/>
                    <a:p>
                      <a:r>
                        <a:rPr lang="en-US" sz="8800" b="1" i="0" kern="1200" dirty="0">
                          <a:solidFill>
                            <a:schemeClr val="lt1"/>
                          </a:solidFill>
                          <a:effectLst/>
                          <a:latin typeface="+mn-lt"/>
                          <a:ea typeface="+mn-ea"/>
                          <a:cs typeface="+mn-cs"/>
                        </a:rPr>
                        <a:t>Niño 3.4 </a:t>
                      </a:r>
                      <a:r>
                        <a:rPr lang="en-US" sz="8800" b="1" i="0" kern="1200" dirty="0" smtClean="0">
                          <a:solidFill>
                            <a:schemeClr val="lt1"/>
                          </a:solidFill>
                          <a:effectLst/>
                          <a:latin typeface="+mn-lt"/>
                          <a:ea typeface="+mn-ea"/>
                          <a:cs typeface="+mn-cs"/>
                        </a:rPr>
                        <a:t>index</a:t>
                      </a:r>
                      <a:endParaRPr lang="en-US" sz="8800" dirty="0"/>
                    </a:p>
                  </a:txBody>
                  <a:tcPr marL="503999" marR="503999" marT="252000" marB="252000"/>
                </a:tc>
                <a:tc>
                  <a:txBody>
                    <a:bodyPr/>
                    <a:lstStyle/>
                    <a:p>
                      <a:r>
                        <a:rPr lang="en-US" sz="8800" dirty="0"/>
                        <a:t>10m Zonal Wind</a:t>
                      </a:r>
                    </a:p>
                  </a:txBody>
                  <a:tcPr marL="503999" marR="503999" marT="252000" marB="252000"/>
                </a:tc>
                <a:extLst>
                  <a:ext uri="{0D108BD9-81ED-4DB2-BD59-A6C34878D82A}">
                    <a16:rowId xmlns:a16="http://schemas.microsoft.com/office/drawing/2014/main" val="2566563279"/>
                  </a:ext>
                </a:extLst>
              </a:tr>
              <a:tr h="3191997">
                <a:tc>
                  <a:txBody>
                    <a:bodyPr/>
                    <a:lstStyle/>
                    <a:p>
                      <a:r>
                        <a:rPr lang="en-US" sz="8800" dirty="0"/>
                        <a:t>Provider</a:t>
                      </a:r>
                    </a:p>
                  </a:txBody>
                  <a:tcPr marL="503999" marR="503999" marT="252000" marB="252000"/>
                </a:tc>
                <a:tc>
                  <a:txBody>
                    <a:bodyPr/>
                    <a:lstStyle/>
                    <a:p>
                      <a:r>
                        <a:rPr lang="en-US" sz="8800" dirty="0"/>
                        <a:t>Hadley </a:t>
                      </a:r>
                      <a:r>
                        <a:rPr lang="en-US" sz="8800" dirty="0" smtClean="0"/>
                        <a:t>Centre HadISST2.0</a:t>
                      </a:r>
                      <a:endParaRPr lang="en-US" sz="8800" dirty="0"/>
                    </a:p>
                  </a:txBody>
                  <a:tcPr marL="503999" marR="503999" marT="252000" marB="252000"/>
                </a:tc>
                <a:tc>
                  <a:txBody>
                    <a:bodyPr/>
                    <a:lstStyle/>
                    <a:p>
                      <a:r>
                        <a:rPr lang="en-US" sz="8800" dirty="0"/>
                        <a:t>NOAA (based on Hadley SST)</a:t>
                      </a:r>
                    </a:p>
                  </a:txBody>
                  <a:tcPr marL="503999" marR="503999" marT="252000" marB="252000"/>
                </a:tc>
                <a:tc>
                  <a:txBody>
                    <a:bodyPr/>
                    <a:lstStyle/>
                    <a:p>
                      <a:r>
                        <a:rPr lang="en-US" sz="8800" dirty="0"/>
                        <a:t>ERA5</a:t>
                      </a:r>
                    </a:p>
                  </a:txBody>
                  <a:tcPr marL="503999" marR="503999" marT="252000" marB="252000"/>
                </a:tc>
                <a:extLst>
                  <a:ext uri="{0D108BD9-81ED-4DB2-BD59-A6C34878D82A}">
                    <a16:rowId xmlns:a16="http://schemas.microsoft.com/office/drawing/2014/main" val="3604507356"/>
                  </a:ext>
                </a:extLst>
              </a:tr>
              <a:tr h="2043998">
                <a:tc>
                  <a:txBody>
                    <a:bodyPr/>
                    <a:lstStyle/>
                    <a:p>
                      <a:r>
                        <a:rPr lang="en-US" sz="8800" b="0" dirty="0"/>
                        <a:t>Timescale</a:t>
                      </a:r>
                    </a:p>
                  </a:txBody>
                  <a:tcPr marL="503999" marR="503999" marT="252000" marB="252000"/>
                </a:tc>
                <a:tc>
                  <a:txBody>
                    <a:bodyPr/>
                    <a:lstStyle/>
                    <a:p>
                      <a:r>
                        <a:rPr lang="en-US" sz="8800" dirty="0"/>
                        <a:t>Monthly</a:t>
                      </a:r>
                    </a:p>
                  </a:txBody>
                  <a:tcPr marL="503999" marR="503999" marT="252000" marB="252000"/>
                </a:tc>
                <a:tc>
                  <a:txBody>
                    <a:bodyPr/>
                    <a:lstStyle/>
                    <a:p>
                      <a:r>
                        <a:rPr lang="en-US" sz="8800" dirty="0"/>
                        <a:t>Monthly</a:t>
                      </a:r>
                    </a:p>
                  </a:txBody>
                  <a:tcPr marL="503999" marR="503999" marT="252000" marB="25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mn-lt"/>
                          <a:ea typeface="+mn-ea"/>
                          <a:cs typeface="+mn-cs"/>
                        </a:rPr>
                        <a:t>Monthly</a:t>
                      </a:r>
                    </a:p>
                  </a:txBody>
                  <a:tcPr marL="503999" marR="503999" marT="252000" marB="252000"/>
                </a:tc>
                <a:extLst>
                  <a:ext uri="{0D108BD9-81ED-4DB2-BD59-A6C34878D82A}">
                    <a16:rowId xmlns:a16="http://schemas.microsoft.com/office/drawing/2014/main" val="2995540199"/>
                  </a:ext>
                </a:extLst>
              </a:tr>
              <a:tr h="2043998">
                <a:tc>
                  <a:txBody>
                    <a:bodyPr/>
                    <a:lstStyle/>
                    <a:p>
                      <a:r>
                        <a:rPr lang="en-US" sz="8800" b="0" dirty="0"/>
                        <a:t>Type</a:t>
                      </a:r>
                    </a:p>
                  </a:txBody>
                  <a:tcPr marL="503999" marR="503999" marT="252000" marB="252000"/>
                </a:tc>
                <a:tc>
                  <a:txBody>
                    <a:bodyPr/>
                    <a:lstStyle/>
                    <a:p>
                      <a:r>
                        <a:rPr lang="en-US" sz="8800" dirty="0" smtClean="0"/>
                        <a:t>Satellite</a:t>
                      </a:r>
                      <a:r>
                        <a:rPr lang="en-US" sz="8800" baseline="0" dirty="0" smtClean="0"/>
                        <a:t> and in-situ</a:t>
                      </a:r>
                      <a:endParaRPr lang="en-US" sz="8800" dirty="0"/>
                    </a:p>
                  </a:txBody>
                  <a:tcPr marL="503999" marR="503999" marT="252000" marB="252000"/>
                </a:tc>
                <a:tc>
                  <a:txBody>
                    <a:bodyPr/>
                    <a:lstStyle/>
                    <a:p>
                      <a:r>
                        <a:rPr lang="en-US" sz="8800"/>
                        <a:t>Climate index</a:t>
                      </a:r>
                      <a:endParaRPr lang="en-US" sz="8800" dirty="0"/>
                    </a:p>
                  </a:txBody>
                  <a:tcPr marL="503999" marR="503999" marT="252000" marB="252000"/>
                </a:tc>
                <a:tc>
                  <a:txBody>
                    <a:bodyPr/>
                    <a:lstStyle/>
                    <a:p>
                      <a:r>
                        <a:rPr lang="en-US" sz="8800" dirty="0"/>
                        <a:t>Reanalysis</a:t>
                      </a:r>
                    </a:p>
                  </a:txBody>
                  <a:tcPr marL="503999" marR="503999" marT="252000" marB="252000"/>
                </a:tc>
                <a:extLst>
                  <a:ext uri="{0D108BD9-81ED-4DB2-BD59-A6C34878D82A}">
                    <a16:rowId xmlns:a16="http://schemas.microsoft.com/office/drawing/2014/main" val="933471036"/>
                  </a:ext>
                </a:extLst>
              </a:tr>
              <a:tr h="2043998">
                <a:tc>
                  <a:txBody>
                    <a:bodyPr/>
                    <a:lstStyle/>
                    <a:p>
                      <a:r>
                        <a:rPr lang="en-US" sz="8800" b="0" dirty="0"/>
                        <a:t>Resolution</a:t>
                      </a:r>
                    </a:p>
                  </a:txBody>
                  <a:tcPr marL="503999" marR="503999" marT="252000" marB="252000"/>
                </a:tc>
                <a:tc>
                  <a:txBody>
                    <a:bodyPr/>
                    <a:lstStyle/>
                    <a:p>
                      <a:r>
                        <a:rPr lang="en-US" sz="8800" dirty="0"/>
                        <a:t>1.0</a:t>
                      </a:r>
                      <a:r>
                        <a:rPr lang="en-US" sz="8800" kern="1200" dirty="0">
                          <a:solidFill>
                            <a:schemeClr val="dk1"/>
                          </a:solidFill>
                          <a:effectLst/>
                          <a:latin typeface="+mn-lt"/>
                          <a:ea typeface="+mn-ea"/>
                          <a:cs typeface="+mn-cs"/>
                        </a:rPr>
                        <a:t>° * 1.0°</a:t>
                      </a:r>
                      <a:endParaRPr lang="en-US" sz="8800" dirty="0"/>
                    </a:p>
                  </a:txBody>
                  <a:tcPr marL="503999" marR="503999" marT="252000" marB="252000"/>
                </a:tc>
                <a:tc>
                  <a:txBody>
                    <a:bodyPr/>
                    <a:lstStyle/>
                    <a:p>
                      <a:r>
                        <a:rPr lang="en-US" sz="8800"/>
                        <a:t>N/A</a:t>
                      </a:r>
                      <a:endParaRPr lang="en-US" sz="8800" dirty="0"/>
                    </a:p>
                  </a:txBody>
                  <a:tcPr marL="503999" marR="503999" marT="252000" marB="25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dirty="0" smtClean="0"/>
                        <a:t>0.25</a:t>
                      </a:r>
                      <a:r>
                        <a:rPr lang="en-US" sz="8800" kern="1200" dirty="0" smtClean="0">
                          <a:solidFill>
                            <a:schemeClr val="dk1"/>
                          </a:solidFill>
                          <a:effectLst/>
                          <a:latin typeface="+mn-lt"/>
                          <a:ea typeface="+mn-ea"/>
                          <a:cs typeface="+mn-cs"/>
                        </a:rPr>
                        <a:t>° </a:t>
                      </a:r>
                      <a:r>
                        <a:rPr lang="en-US" sz="8800" dirty="0"/>
                        <a:t>* </a:t>
                      </a:r>
                      <a:r>
                        <a:rPr lang="en-US" sz="8800" dirty="0" smtClean="0"/>
                        <a:t>0.25</a:t>
                      </a:r>
                      <a:r>
                        <a:rPr lang="en-US" sz="8800" kern="1200" dirty="0" smtClean="0">
                          <a:solidFill>
                            <a:schemeClr val="dk1"/>
                          </a:solidFill>
                          <a:effectLst/>
                          <a:latin typeface="+mn-lt"/>
                          <a:ea typeface="+mn-ea"/>
                          <a:cs typeface="+mn-cs"/>
                        </a:rPr>
                        <a:t>°</a:t>
                      </a:r>
                      <a:endParaRPr lang="en-US" sz="8800" dirty="0"/>
                    </a:p>
                  </a:txBody>
                  <a:tcPr marL="503999" marR="503999" marT="252000" marB="252000"/>
                </a:tc>
                <a:extLst>
                  <a:ext uri="{0D108BD9-81ED-4DB2-BD59-A6C34878D82A}">
                    <a16:rowId xmlns:a16="http://schemas.microsoft.com/office/drawing/2014/main" val="1076064169"/>
                  </a:ext>
                </a:extLst>
              </a:tr>
              <a:tr h="3191997">
                <a:tc>
                  <a:txBody>
                    <a:bodyPr/>
                    <a:lstStyle/>
                    <a:p>
                      <a:r>
                        <a:rPr lang="en-US" sz="8800" b="0" dirty="0"/>
                        <a:t>Area of interest</a:t>
                      </a:r>
                    </a:p>
                  </a:txBody>
                  <a:tcPr marL="503999" marR="503999" marT="252000" marB="25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kern="1200" dirty="0">
                          <a:solidFill>
                            <a:schemeClr val="dk1"/>
                          </a:solidFill>
                          <a:effectLst/>
                          <a:latin typeface="+mn-lt"/>
                          <a:ea typeface="+mn-ea"/>
                          <a:cs typeface="+mn-cs"/>
                        </a:rPr>
                        <a:t>13 – 30°N, </a:t>
                      </a:r>
                      <a:br>
                        <a:rPr lang="en-US" sz="8800" kern="1200" dirty="0">
                          <a:solidFill>
                            <a:schemeClr val="dk1"/>
                          </a:solidFill>
                          <a:effectLst/>
                          <a:latin typeface="+mn-lt"/>
                          <a:ea typeface="+mn-ea"/>
                          <a:cs typeface="+mn-cs"/>
                        </a:rPr>
                      </a:br>
                      <a:r>
                        <a:rPr lang="en-US" sz="8800" kern="1200" dirty="0">
                          <a:solidFill>
                            <a:schemeClr val="dk1"/>
                          </a:solidFill>
                          <a:effectLst/>
                          <a:latin typeface="+mn-lt"/>
                          <a:ea typeface="+mn-ea"/>
                          <a:cs typeface="+mn-cs"/>
                        </a:rPr>
                        <a:t>117 – 160°W</a:t>
                      </a:r>
                    </a:p>
                  </a:txBody>
                  <a:tcPr marL="503999" marR="503999" marT="252000" marB="25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kern="1200" dirty="0">
                          <a:solidFill>
                            <a:schemeClr val="dk1"/>
                          </a:solidFill>
                          <a:effectLst/>
                          <a:latin typeface="+mn-lt"/>
                          <a:ea typeface="+mn-ea"/>
                          <a:cs typeface="+mn-cs"/>
                        </a:rPr>
                        <a:t>N/A</a:t>
                      </a:r>
                    </a:p>
                  </a:txBody>
                  <a:tcPr marL="503999" marR="503999" marT="252000" marB="25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kern="1200" dirty="0" smtClean="0">
                          <a:solidFill>
                            <a:schemeClr val="dk1"/>
                          </a:solidFill>
                          <a:effectLst/>
                          <a:latin typeface="+mn-lt"/>
                          <a:ea typeface="+mn-ea"/>
                          <a:cs typeface="+mn-cs"/>
                        </a:rPr>
                        <a:t>10°S </a:t>
                      </a:r>
                      <a:r>
                        <a:rPr lang="en-US" sz="8800" kern="1200" dirty="0">
                          <a:solidFill>
                            <a:schemeClr val="dk1"/>
                          </a:solidFill>
                          <a:effectLst/>
                          <a:latin typeface="+mn-lt"/>
                          <a:ea typeface="+mn-ea"/>
                          <a:cs typeface="+mn-cs"/>
                        </a:rPr>
                        <a:t>– </a:t>
                      </a:r>
                      <a:r>
                        <a:rPr lang="en-US" sz="8800" kern="1200" dirty="0" smtClean="0">
                          <a:solidFill>
                            <a:schemeClr val="dk1"/>
                          </a:solidFill>
                          <a:effectLst/>
                          <a:latin typeface="+mn-lt"/>
                          <a:ea typeface="+mn-ea"/>
                          <a:cs typeface="+mn-cs"/>
                        </a:rPr>
                        <a:t>10°N</a:t>
                      </a:r>
                      <a:r>
                        <a:rPr lang="en-US" sz="8800" kern="1200" dirty="0">
                          <a:solidFill>
                            <a:schemeClr val="dk1"/>
                          </a:solidFill>
                          <a:effectLst/>
                          <a:latin typeface="+mn-lt"/>
                          <a:ea typeface="+mn-ea"/>
                          <a:cs typeface="+mn-cs"/>
                        </a:rPr>
                        <a:t>, </a:t>
                      </a:r>
                      <a:br>
                        <a:rPr lang="en-US" sz="8800" kern="1200" dirty="0">
                          <a:solidFill>
                            <a:schemeClr val="dk1"/>
                          </a:solidFill>
                          <a:effectLst/>
                          <a:latin typeface="+mn-lt"/>
                          <a:ea typeface="+mn-ea"/>
                          <a:cs typeface="+mn-cs"/>
                        </a:rPr>
                      </a:br>
                      <a:r>
                        <a:rPr lang="en-US" sz="8800" kern="1200" dirty="0" smtClean="0">
                          <a:solidFill>
                            <a:schemeClr val="dk1"/>
                          </a:solidFill>
                          <a:effectLst/>
                          <a:latin typeface="+mn-lt"/>
                          <a:ea typeface="+mn-ea"/>
                          <a:cs typeface="+mn-cs"/>
                        </a:rPr>
                        <a:t>130 </a:t>
                      </a:r>
                      <a:r>
                        <a:rPr lang="en-US" sz="8800" kern="1200" dirty="0">
                          <a:solidFill>
                            <a:schemeClr val="dk1"/>
                          </a:solidFill>
                          <a:effectLst/>
                          <a:latin typeface="+mn-lt"/>
                          <a:ea typeface="+mn-ea"/>
                          <a:cs typeface="+mn-cs"/>
                        </a:rPr>
                        <a:t>– </a:t>
                      </a:r>
                      <a:r>
                        <a:rPr lang="en-US" sz="8800" kern="1200" dirty="0" smtClean="0">
                          <a:solidFill>
                            <a:schemeClr val="dk1"/>
                          </a:solidFill>
                          <a:effectLst/>
                          <a:latin typeface="+mn-lt"/>
                          <a:ea typeface="+mn-ea"/>
                          <a:cs typeface="+mn-cs"/>
                        </a:rPr>
                        <a:t>180°E</a:t>
                      </a:r>
                      <a:endParaRPr lang="en-US" sz="8800" kern="1200" dirty="0">
                        <a:solidFill>
                          <a:schemeClr val="dk1"/>
                        </a:solidFill>
                        <a:effectLst/>
                        <a:latin typeface="+mn-lt"/>
                        <a:ea typeface="+mn-ea"/>
                        <a:cs typeface="+mn-cs"/>
                      </a:endParaRPr>
                    </a:p>
                  </a:txBody>
                  <a:tcPr marL="503999" marR="503999" marT="252000" marB="252000"/>
                </a:tc>
                <a:extLst>
                  <a:ext uri="{0D108BD9-81ED-4DB2-BD59-A6C34878D82A}">
                    <a16:rowId xmlns:a16="http://schemas.microsoft.com/office/drawing/2014/main" val="2667359415"/>
                  </a:ext>
                </a:extLst>
              </a:tr>
              <a:tr h="2043998">
                <a:tc>
                  <a:txBody>
                    <a:bodyPr/>
                    <a:lstStyle/>
                    <a:p>
                      <a:r>
                        <a:rPr lang="en-US" sz="8800" b="0" dirty="0"/>
                        <a:t>Available years</a:t>
                      </a:r>
                    </a:p>
                  </a:txBody>
                  <a:tcPr marL="503999" marR="503999" marT="252000" marB="252000"/>
                </a:tc>
                <a:tc>
                  <a:txBody>
                    <a:bodyPr/>
                    <a:lstStyle/>
                    <a:p>
                      <a:r>
                        <a:rPr lang="en-US" sz="8800" dirty="0"/>
                        <a:t>1870 – 2015 </a:t>
                      </a:r>
                    </a:p>
                  </a:txBody>
                  <a:tcPr marL="503999" marR="503999" marT="252000" marB="252000"/>
                </a:tc>
                <a:tc>
                  <a:txBody>
                    <a:bodyPr/>
                    <a:lstStyle/>
                    <a:p>
                      <a:r>
                        <a:rPr lang="en-US" sz="8800" dirty="0"/>
                        <a:t>1870 – 2020</a:t>
                      </a:r>
                    </a:p>
                  </a:txBody>
                  <a:tcPr marL="503999" marR="503999" marT="252000" marB="252000"/>
                </a:tc>
                <a:tc>
                  <a:txBody>
                    <a:bodyPr/>
                    <a:lstStyle/>
                    <a:p>
                      <a:r>
                        <a:rPr lang="en-US" sz="8800" dirty="0" smtClean="0"/>
                        <a:t>1979 </a:t>
                      </a:r>
                      <a:r>
                        <a:rPr lang="en-US" sz="8800" dirty="0"/>
                        <a:t>– </a:t>
                      </a:r>
                      <a:r>
                        <a:rPr lang="en-US" sz="8800" dirty="0" smtClean="0"/>
                        <a:t>2022</a:t>
                      </a:r>
                      <a:endParaRPr lang="en-US" sz="8800" dirty="0"/>
                    </a:p>
                  </a:txBody>
                  <a:tcPr marL="503999" marR="503999" marT="252000" marB="252000"/>
                </a:tc>
                <a:extLst>
                  <a:ext uri="{0D108BD9-81ED-4DB2-BD59-A6C34878D82A}">
                    <a16:rowId xmlns:a16="http://schemas.microsoft.com/office/drawing/2014/main" val="3346400389"/>
                  </a:ext>
                </a:extLst>
              </a:tr>
            </a:tbl>
          </a:graphicData>
        </a:graphic>
      </p:graphicFrame>
    </p:spTree>
    <p:extLst>
      <p:ext uri="{BB962C8B-B14F-4D97-AF65-F5344CB8AC3E}">
        <p14:creationId xmlns:p14="http://schemas.microsoft.com/office/powerpoint/2010/main" val="28837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208" y="225229"/>
            <a:ext cx="38141044" cy="2546041"/>
          </a:xfrm>
        </p:spPr>
        <p:txBody>
          <a:bodyPr/>
          <a:lstStyle/>
          <a:p>
            <a:r>
              <a:rPr lang="en-GB" dirty="0" smtClean="0"/>
              <a:t>CMIP6 models used in our study</a:t>
            </a:r>
            <a:endParaRPr lang="en-GB" dirty="0"/>
          </a:p>
        </p:txBody>
      </p:sp>
      <p:pic>
        <p:nvPicPr>
          <p:cNvPr id="4" name="Picture 3" descr="Graphical user interface, application, table, Excel&#10;&#10;Description automatically generated"/>
          <p:cNvPicPr/>
          <p:nvPr/>
        </p:nvPicPr>
        <p:blipFill rotWithShape="1">
          <a:blip r:embed="rId2"/>
          <a:srcRect l="10364" t="22982" r="39850" b="6932"/>
          <a:stretch/>
        </p:blipFill>
        <p:spPr bwMode="auto">
          <a:xfrm>
            <a:off x="1962211" y="2771269"/>
            <a:ext cx="26359554" cy="2073572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1546861" y="23506994"/>
            <a:ext cx="27042952" cy="2128018"/>
          </a:xfrm>
          <a:prstGeom prst="rect">
            <a:avLst/>
          </a:prstGeom>
          <a:noFill/>
        </p:spPr>
        <p:txBody>
          <a:bodyPr wrap="square" rtlCol="0">
            <a:spAutoFit/>
          </a:bodyPr>
          <a:lstStyle/>
          <a:p>
            <a:r>
              <a:rPr lang="en-US" sz="6614" dirty="0"/>
              <a:t>More </a:t>
            </a:r>
            <a:r>
              <a:rPr lang="en-US" sz="6614" dirty="0"/>
              <a:t>details of </a:t>
            </a:r>
            <a:r>
              <a:rPr lang="en-US" sz="6614" dirty="0"/>
              <a:t>attributes and specifications </a:t>
            </a:r>
            <a:r>
              <a:rPr lang="en-US" sz="6614" dirty="0"/>
              <a:t>available online at </a:t>
            </a:r>
            <a:r>
              <a:rPr lang="en-US" sz="6614" u="sng" dirty="0">
                <a:hlinkClick r:id="rId3"/>
              </a:rPr>
              <a:t>https://wcrp-cmip.github.io/CMIP6_CVs/docs/CMIP6_source_id.html</a:t>
            </a:r>
            <a:endParaRPr lang="en-GB" sz="6614" dirty="0"/>
          </a:p>
        </p:txBody>
      </p:sp>
    </p:spTree>
    <p:extLst>
      <p:ext uri="{BB962C8B-B14F-4D97-AF65-F5344CB8AC3E}">
        <p14:creationId xmlns:p14="http://schemas.microsoft.com/office/powerpoint/2010/main" val="144622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014B-7C86-D0C9-4071-EA227F187E31}"/>
              </a:ext>
            </a:extLst>
          </p:cNvPr>
          <p:cNvSpPr>
            <a:spLocks noGrp="1"/>
          </p:cNvSpPr>
          <p:nvPr>
            <p:ph type="title"/>
          </p:nvPr>
        </p:nvSpPr>
        <p:spPr>
          <a:xfrm>
            <a:off x="6" y="225229"/>
            <a:ext cx="49567248" cy="2546041"/>
          </a:xfrm>
        </p:spPr>
        <p:txBody>
          <a:bodyPr/>
          <a:lstStyle/>
          <a:p>
            <a:r>
              <a:rPr lang="en-GB" sz="15433" dirty="0"/>
              <a:t>The UNSEEN approach to estimate unprecedented risk</a:t>
            </a:r>
            <a:endParaRPr lang="en-US" sz="15433" dirty="0"/>
          </a:p>
        </p:txBody>
      </p:sp>
      <p:sp>
        <p:nvSpPr>
          <p:cNvPr id="11" name="Content Placeholder 2">
            <a:extLst>
              <a:ext uri="{FF2B5EF4-FFF2-40B4-BE49-F238E27FC236}">
                <a16:creationId xmlns:a16="http://schemas.microsoft.com/office/drawing/2014/main" id="{BB9EC23E-AEE9-7188-F2D8-3049ECDE6DF4}"/>
              </a:ext>
            </a:extLst>
          </p:cNvPr>
          <p:cNvSpPr txBox="1">
            <a:spLocks/>
          </p:cNvSpPr>
          <p:nvPr/>
        </p:nvSpPr>
        <p:spPr>
          <a:xfrm>
            <a:off x="8" y="2771273"/>
            <a:ext cx="49655377" cy="3241316"/>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GB" sz="8020" dirty="0"/>
              <a:t>We analysed the GloSea6 seasonal </a:t>
            </a:r>
            <a:r>
              <a:rPr lang="en-GB" sz="8020" dirty="0" err="1"/>
              <a:t>hindcast</a:t>
            </a:r>
            <a:r>
              <a:rPr lang="en-GB" sz="8020" dirty="0"/>
              <a:t> ensemble runs from 1993 – 2016 initialised every May to evaluate the likelihood of unprecedented Borneo fire risk and its teleconnections.</a:t>
            </a:r>
            <a:endParaRPr lang="en-US" sz="8020" dirty="0"/>
          </a:p>
        </p:txBody>
      </p:sp>
      <p:graphicFrame>
        <p:nvGraphicFramePr>
          <p:cNvPr id="12" name="Table 5">
            <a:extLst>
              <a:ext uri="{FF2B5EF4-FFF2-40B4-BE49-F238E27FC236}">
                <a16:creationId xmlns:a16="http://schemas.microsoft.com/office/drawing/2014/main" id="{580ADD8E-DD40-CFBF-ECFD-A03EC0D521E6}"/>
              </a:ext>
            </a:extLst>
          </p:cNvPr>
          <p:cNvGraphicFramePr>
            <a:graphicFrameLocks/>
          </p:cNvGraphicFramePr>
          <p:nvPr>
            <p:extLst>
              <p:ext uri="{D42A27DB-BD31-4B8C-83A1-F6EECF244321}">
                <p14:modId xmlns:p14="http://schemas.microsoft.com/office/powerpoint/2010/main" val="2762547864"/>
              </p:ext>
            </p:extLst>
          </p:nvPr>
        </p:nvGraphicFramePr>
        <p:xfrm>
          <a:off x="1012601" y="5927001"/>
          <a:ext cx="48554653" cy="7321530"/>
        </p:xfrm>
        <a:graphic>
          <a:graphicData uri="http://schemas.openxmlformats.org/drawingml/2006/table">
            <a:tbl>
              <a:tblPr firstRow="1" bandRow="1">
                <a:tableStyleId>{5C22544A-7EE6-4342-B048-85BDC9FD1C3A}</a:tableStyleId>
              </a:tblPr>
              <a:tblGrid>
                <a:gridCol w="5190649">
                  <a:extLst>
                    <a:ext uri="{9D8B030D-6E8A-4147-A177-3AD203B41FA5}">
                      <a16:colId xmlns:a16="http://schemas.microsoft.com/office/drawing/2014/main" val="4173986440"/>
                    </a:ext>
                  </a:extLst>
                </a:gridCol>
                <a:gridCol w="7092316">
                  <a:extLst>
                    <a:ext uri="{9D8B030D-6E8A-4147-A177-3AD203B41FA5}">
                      <a16:colId xmlns:a16="http://schemas.microsoft.com/office/drawing/2014/main" val="3263943760"/>
                    </a:ext>
                  </a:extLst>
                </a:gridCol>
                <a:gridCol w="7940478">
                  <a:extLst>
                    <a:ext uri="{9D8B030D-6E8A-4147-A177-3AD203B41FA5}">
                      <a16:colId xmlns:a16="http://schemas.microsoft.com/office/drawing/2014/main" val="3375934027"/>
                    </a:ext>
                  </a:extLst>
                </a:gridCol>
                <a:gridCol w="7877219">
                  <a:extLst>
                    <a:ext uri="{9D8B030D-6E8A-4147-A177-3AD203B41FA5}">
                      <a16:colId xmlns:a16="http://schemas.microsoft.com/office/drawing/2014/main" val="2896817677"/>
                    </a:ext>
                  </a:extLst>
                </a:gridCol>
                <a:gridCol w="9113622">
                  <a:extLst>
                    <a:ext uri="{9D8B030D-6E8A-4147-A177-3AD203B41FA5}">
                      <a16:colId xmlns:a16="http://schemas.microsoft.com/office/drawing/2014/main" val="3203524730"/>
                    </a:ext>
                  </a:extLst>
                </a:gridCol>
                <a:gridCol w="11340369">
                  <a:extLst>
                    <a:ext uri="{9D8B030D-6E8A-4147-A177-3AD203B41FA5}">
                      <a16:colId xmlns:a16="http://schemas.microsoft.com/office/drawing/2014/main" val="929458762"/>
                    </a:ext>
                  </a:extLst>
                </a:gridCol>
              </a:tblGrid>
              <a:tr h="3191997">
                <a:tc>
                  <a:txBody>
                    <a:bodyPr/>
                    <a:lstStyle/>
                    <a:p>
                      <a:r>
                        <a:rPr lang="en-US" sz="8800" dirty="0"/>
                        <a:t>Model</a:t>
                      </a:r>
                    </a:p>
                  </a:txBody>
                  <a:tcPr marL="503999" marR="503999" marT="252000" marB="252000"/>
                </a:tc>
                <a:tc>
                  <a:txBody>
                    <a:bodyPr/>
                    <a:lstStyle/>
                    <a:p>
                      <a:r>
                        <a:rPr lang="en-US" sz="8800" dirty="0"/>
                        <a:t>Horizontal Resolution</a:t>
                      </a:r>
                    </a:p>
                  </a:txBody>
                  <a:tcPr marL="503999" marR="503999" marT="252000" marB="252000"/>
                </a:tc>
                <a:tc>
                  <a:txBody>
                    <a:bodyPr/>
                    <a:lstStyle/>
                    <a:p>
                      <a:r>
                        <a:rPr lang="en-US" sz="8800" dirty="0"/>
                        <a:t>Vertical Resolution</a:t>
                      </a:r>
                    </a:p>
                  </a:txBody>
                  <a:tcPr marL="503999" marR="503999" marT="252000" marB="252000"/>
                </a:tc>
                <a:tc>
                  <a:txBody>
                    <a:bodyPr/>
                    <a:lstStyle/>
                    <a:p>
                      <a:r>
                        <a:rPr lang="en-US" sz="8800" dirty="0"/>
                        <a:t>Atmosphere </a:t>
                      </a:r>
                      <a:r>
                        <a:rPr lang="en-US" sz="8800" dirty="0" err="1"/>
                        <a:t>Initialisation</a:t>
                      </a:r>
                      <a:endParaRPr lang="en-US" sz="8800" dirty="0"/>
                    </a:p>
                  </a:txBody>
                  <a:tcPr marL="503999" marR="503999" marT="252000" marB="252000"/>
                </a:tc>
                <a:tc>
                  <a:txBody>
                    <a:bodyPr/>
                    <a:lstStyle/>
                    <a:p>
                      <a:r>
                        <a:rPr lang="en-US" sz="8800" dirty="0"/>
                        <a:t>Ensemble size</a:t>
                      </a:r>
                    </a:p>
                  </a:txBody>
                  <a:tcPr marL="503999" marR="503999" marT="252000" marB="252000"/>
                </a:tc>
                <a:tc>
                  <a:txBody>
                    <a:bodyPr/>
                    <a:lstStyle/>
                    <a:p>
                      <a:r>
                        <a:rPr lang="en-US" sz="8800" dirty="0"/>
                        <a:t>Temporal range</a:t>
                      </a:r>
                    </a:p>
                  </a:txBody>
                  <a:tcPr marL="503999" marR="503999" marT="252000" marB="252000"/>
                </a:tc>
                <a:extLst>
                  <a:ext uri="{0D108BD9-81ED-4DB2-BD59-A6C34878D82A}">
                    <a16:rowId xmlns:a16="http://schemas.microsoft.com/office/drawing/2014/main" val="2751728966"/>
                  </a:ext>
                </a:extLst>
              </a:tr>
              <a:tr h="4129533">
                <a:tc>
                  <a:txBody>
                    <a:bodyPr/>
                    <a:lstStyle/>
                    <a:p>
                      <a:r>
                        <a:rPr lang="en-US" sz="8800" dirty="0"/>
                        <a:t>GloSea6</a:t>
                      </a:r>
                    </a:p>
                  </a:txBody>
                  <a:tcPr marL="503999" marR="503999" marT="252000" marB="252000">
                    <a:solidFill>
                      <a:srgbClr val="E9EBF5"/>
                    </a:solidFill>
                  </a:tcPr>
                </a:tc>
                <a:tc>
                  <a:txBody>
                    <a:bodyPr/>
                    <a:lstStyle/>
                    <a:p>
                      <a:r>
                        <a:rPr lang="en-US" sz="8800" dirty="0"/>
                        <a:t>N216 (~60km)</a:t>
                      </a:r>
                    </a:p>
                  </a:txBody>
                  <a:tcPr marL="503999" marR="503999" marT="252000" marB="252000">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dirty="0"/>
                        <a:t>85 levels to 85 km</a:t>
                      </a:r>
                    </a:p>
                  </a:txBody>
                  <a:tcPr marL="503999" marR="503999" marT="252000" marB="252000">
                    <a:solidFill>
                      <a:srgbClr val="E9EBF5"/>
                    </a:solidFill>
                  </a:tcPr>
                </a:tc>
                <a:tc>
                  <a:txBody>
                    <a:bodyPr/>
                    <a:lstStyle/>
                    <a:p>
                      <a:r>
                        <a:rPr lang="en-US" sz="8800" dirty="0"/>
                        <a:t>ERA-Interim</a:t>
                      </a:r>
                    </a:p>
                  </a:txBody>
                  <a:tcPr marL="503999" marR="503999" marT="252000" marB="252000">
                    <a:solidFill>
                      <a:srgbClr val="E9EBF5"/>
                    </a:solidFill>
                  </a:tcPr>
                </a:tc>
                <a:tc>
                  <a:txBody>
                    <a:bodyPr/>
                    <a:lstStyle/>
                    <a:p>
                      <a:r>
                        <a:rPr lang="en-US" sz="8800" dirty="0"/>
                        <a:t>7 per start date</a:t>
                      </a:r>
                    </a:p>
                  </a:txBody>
                  <a:tcPr marL="503999" marR="503999" marT="252000" marB="252000"/>
                </a:tc>
                <a:tc>
                  <a:txBody>
                    <a:bodyPr/>
                    <a:lstStyle/>
                    <a:p>
                      <a:r>
                        <a:rPr lang="en-US" sz="8800" dirty="0"/>
                        <a:t>JJA 1993 – 2016 </a:t>
                      </a:r>
                    </a:p>
                  </a:txBody>
                  <a:tcPr marL="503999" marR="503999" marT="252000" marB="252000"/>
                </a:tc>
                <a:extLst>
                  <a:ext uri="{0D108BD9-81ED-4DB2-BD59-A6C34878D82A}">
                    <a16:rowId xmlns:a16="http://schemas.microsoft.com/office/drawing/2014/main" val="3105391892"/>
                  </a:ext>
                </a:extLst>
              </a:tr>
            </a:tbl>
          </a:graphicData>
        </a:graphic>
      </p:graphicFrame>
      <p:graphicFrame>
        <p:nvGraphicFramePr>
          <p:cNvPr id="13" name="Table 5">
            <a:extLst>
              <a:ext uri="{FF2B5EF4-FFF2-40B4-BE49-F238E27FC236}">
                <a16:creationId xmlns:a16="http://schemas.microsoft.com/office/drawing/2014/main" id="{D8F60BA2-E625-428C-F47F-7A5A6C73FEF0}"/>
              </a:ext>
            </a:extLst>
          </p:cNvPr>
          <p:cNvGraphicFramePr>
            <a:graphicFrameLocks/>
          </p:cNvGraphicFramePr>
          <p:nvPr>
            <p:extLst>
              <p:ext uri="{D42A27DB-BD31-4B8C-83A1-F6EECF244321}">
                <p14:modId xmlns:p14="http://schemas.microsoft.com/office/powerpoint/2010/main" val="213910487"/>
              </p:ext>
            </p:extLst>
          </p:nvPr>
        </p:nvGraphicFramePr>
        <p:xfrm>
          <a:off x="923489" y="13305380"/>
          <a:ext cx="48643762" cy="10338902"/>
        </p:xfrm>
        <a:graphic>
          <a:graphicData uri="http://schemas.openxmlformats.org/drawingml/2006/table">
            <a:tbl>
              <a:tblPr firstRow="1" bandRow="1">
                <a:tableStyleId>{5C22544A-7EE6-4342-B048-85BDC9FD1C3A}</a:tableStyleId>
              </a:tblPr>
              <a:tblGrid>
                <a:gridCol w="5094419">
                  <a:extLst>
                    <a:ext uri="{9D8B030D-6E8A-4147-A177-3AD203B41FA5}">
                      <a16:colId xmlns:a16="http://schemas.microsoft.com/office/drawing/2014/main" val="4173986440"/>
                    </a:ext>
                  </a:extLst>
                </a:gridCol>
                <a:gridCol w="16584687">
                  <a:extLst>
                    <a:ext uri="{9D8B030D-6E8A-4147-A177-3AD203B41FA5}">
                      <a16:colId xmlns:a16="http://schemas.microsoft.com/office/drawing/2014/main" val="3263943760"/>
                    </a:ext>
                  </a:extLst>
                </a:gridCol>
                <a:gridCol w="6576196">
                  <a:extLst>
                    <a:ext uri="{9D8B030D-6E8A-4147-A177-3AD203B41FA5}">
                      <a16:colId xmlns:a16="http://schemas.microsoft.com/office/drawing/2014/main" val="3375934027"/>
                    </a:ext>
                  </a:extLst>
                </a:gridCol>
                <a:gridCol w="9532943">
                  <a:extLst>
                    <a:ext uri="{9D8B030D-6E8A-4147-A177-3AD203B41FA5}">
                      <a16:colId xmlns:a16="http://schemas.microsoft.com/office/drawing/2014/main" val="2896817677"/>
                    </a:ext>
                  </a:extLst>
                </a:gridCol>
                <a:gridCol w="10855518">
                  <a:extLst>
                    <a:ext uri="{9D8B030D-6E8A-4147-A177-3AD203B41FA5}">
                      <a16:colId xmlns:a16="http://schemas.microsoft.com/office/drawing/2014/main" val="3203524730"/>
                    </a:ext>
                  </a:extLst>
                </a:gridCol>
              </a:tblGrid>
              <a:tr h="3114909">
                <a:tc>
                  <a:txBody>
                    <a:bodyPr/>
                    <a:lstStyle/>
                    <a:p>
                      <a:r>
                        <a:rPr lang="en-US" sz="8800" dirty="0"/>
                        <a:t>Model</a:t>
                      </a:r>
                    </a:p>
                  </a:txBody>
                  <a:tcPr marL="503999" marR="503999" marT="252000" marB="252000"/>
                </a:tc>
                <a:tc>
                  <a:txBody>
                    <a:bodyPr/>
                    <a:lstStyle/>
                    <a:p>
                      <a:r>
                        <a:rPr lang="en-US" sz="8800" dirty="0"/>
                        <a:t>Variables</a:t>
                      </a:r>
                    </a:p>
                  </a:txBody>
                  <a:tcPr marL="503999" marR="503999" marT="252000" marB="252000"/>
                </a:tc>
                <a:tc>
                  <a:txBody>
                    <a:bodyPr/>
                    <a:lstStyle/>
                    <a:p>
                      <a:r>
                        <a:rPr lang="en-US" sz="8800" dirty="0"/>
                        <a:t>Timescale</a:t>
                      </a:r>
                    </a:p>
                  </a:txBody>
                  <a:tcPr marL="503999" marR="503999" marT="252000" marB="252000"/>
                </a:tc>
                <a:tc>
                  <a:txBody>
                    <a:bodyPr/>
                    <a:lstStyle/>
                    <a:p>
                      <a:r>
                        <a:rPr lang="en-US" sz="8800" dirty="0"/>
                        <a:t>Spatial coverage</a:t>
                      </a:r>
                    </a:p>
                  </a:txBody>
                  <a:tcPr marL="503999" marR="503999" marT="252000" marB="252000"/>
                </a:tc>
                <a:tc>
                  <a:txBody>
                    <a:bodyPr/>
                    <a:lstStyle/>
                    <a:p>
                      <a:r>
                        <a:rPr lang="en-US" sz="8800" dirty="0"/>
                        <a:t>Start dates</a:t>
                      </a:r>
                    </a:p>
                  </a:txBody>
                  <a:tcPr marL="503999" marR="503999" marT="252000" marB="252000"/>
                </a:tc>
                <a:extLst>
                  <a:ext uri="{0D108BD9-81ED-4DB2-BD59-A6C34878D82A}">
                    <a16:rowId xmlns:a16="http://schemas.microsoft.com/office/drawing/2014/main" val="2751728966"/>
                  </a:ext>
                </a:extLst>
              </a:tr>
              <a:tr h="7223993">
                <a:tc>
                  <a:txBody>
                    <a:bodyPr/>
                    <a:lstStyle/>
                    <a:p>
                      <a:r>
                        <a:rPr lang="en-US" sz="8800" dirty="0"/>
                        <a:t>GloSea6</a:t>
                      </a:r>
                    </a:p>
                  </a:txBody>
                  <a:tcPr marL="503999" marR="503999" marT="252000" marB="252000">
                    <a:solidFill>
                      <a:srgbClr val="E9EBF5"/>
                    </a:solidFill>
                  </a:tcPr>
                </a:tc>
                <a:tc>
                  <a:txBody>
                    <a:bodyPr/>
                    <a:lstStyle/>
                    <a:p>
                      <a:pPr marL="0" algn="l" rtl="0" eaLnBrk="1" fontAlgn="t" latinLnBrk="0" hangingPunct="1">
                        <a:spcBef>
                          <a:spcPts val="0"/>
                        </a:spcBef>
                        <a:spcAft>
                          <a:spcPts val="0"/>
                        </a:spcAft>
                      </a:pPr>
                      <a:r>
                        <a:rPr lang="en-US" sz="8800" b="0" i="0" u="none" strike="noStrike" kern="1200" dirty="0">
                          <a:solidFill>
                            <a:schemeClr val="tx1"/>
                          </a:solidFill>
                          <a:effectLst/>
                          <a:latin typeface="+mn-lt"/>
                        </a:rPr>
                        <a:t>Accumulated Precipitation, </a:t>
                      </a:r>
                      <a:r>
                        <a:rPr lang="en-US" sz="8800" b="0" i="0" u="none" strike="noStrike" kern="1200" dirty="0" smtClean="0">
                          <a:solidFill>
                            <a:schemeClr val="tx1"/>
                          </a:solidFill>
                          <a:effectLst/>
                          <a:latin typeface="+mn-lt"/>
                        </a:rPr>
                        <a:t/>
                      </a:r>
                      <a:br>
                        <a:rPr lang="en-US" sz="8800" b="0" i="0" u="none" strike="noStrike" kern="1200" dirty="0" smtClean="0">
                          <a:solidFill>
                            <a:schemeClr val="tx1"/>
                          </a:solidFill>
                          <a:effectLst/>
                          <a:latin typeface="+mn-lt"/>
                        </a:rPr>
                      </a:br>
                      <a:r>
                        <a:rPr lang="en-US" sz="8800" b="0" i="0" u="none" strike="noStrike" kern="1200" dirty="0" smtClean="0">
                          <a:solidFill>
                            <a:schemeClr val="tx1"/>
                          </a:solidFill>
                          <a:effectLst/>
                          <a:latin typeface="+mn-lt"/>
                        </a:rPr>
                        <a:t>2m </a:t>
                      </a:r>
                      <a:r>
                        <a:rPr lang="en-US" sz="8800" b="0" i="0" u="none" strike="noStrike" kern="1200" dirty="0">
                          <a:solidFill>
                            <a:schemeClr val="tx1"/>
                          </a:solidFill>
                          <a:effectLst/>
                          <a:latin typeface="+mn-lt"/>
                        </a:rPr>
                        <a:t>Air Temperature, u-wind, </a:t>
                      </a:r>
                      <a:r>
                        <a:rPr lang="en-US" sz="8800" b="0" i="0" u="none" strike="noStrike" kern="1200" dirty="0" smtClean="0">
                          <a:solidFill>
                            <a:schemeClr val="tx1"/>
                          </a:solidFill>
                          <a:effectLst/>
                          <a:latin typeface="+mn-lt"/>
                        </a:rPr>
                        <a:t>v-wind</a:t>
                      </a:r>
                      <a:r>
                        <a:rPr lang="en-US" sz="8800" b="0" i="0" u="none" strike="noStrike" kern="1200" baseline="0" dirty="0" smtClean="0">
                          <a:solidFill>
                            <a:schemeClr val="tx1"/>
                          </a:solidFill>
                          <a:effectLst/>
                          <a:latin typeface="+mn-lt"/>
                        </a:rPr>
                        <a:t> and</a:t>
                      </a:r>
                      <a:r>
                        <a:rPr lang="en-US" sz="8800" b="0" i="0" u="none" strike="noStrike" kern="1200" dirty="0" smtClean="0">
                          <a:solidFill>
                            <a:schemeClr val="tx1"/>
                          </a:solidFill>
                          <a:effectLst/>
                          <a:latin typeface="+mn-lt"/>
                        </a:rPr>
                        <a:t> RH (in Borneo);</a:t>
                      </a:r>
                    </a:p>
                    <a:p>
                      <a:pPr marL="0" algn="l" rtl="0" eaLnBrk="1" fontAlgn="t" latinLnBrk="0" hangingPunct="1">
                        <a:spcBef>
                          <a:spcPts val="0"/>
                        </a:spcBef>
                        <a:spcAft>
                          <a:spcPts val="0"/>
                        </a:spcAft>
                      </a:pPr>
                      <a:r>
                        <a:rPr lang="en-US" sz="8800" b="0" i="0" u="none" strike="noStrike" dirty="0" smtClean="0">
                          <a:solidFill>
                            <a:schemeClr val="tx1"/>
                          </a:solidFill>
                          <a:effectLst/>
                          <a:latin typeface="+mn-lt"/>
                        </a:rPr>
                        <a:t>Niño3.4 SST</a:t>
                      </a:r>
                    </a:p>
                    <a:p>
                      <a:pPr marL="0" algn="l" rtl="0" eaLnBrk="1" fontAlgn="t" latinLnBrk="0" hangingPunct="1">
                        <a:spcBef>
                          <a:spcPts val="0"/>
                        </a:spcBef>
                        <a:spcAft>
                          <a:spcPts val="0"/>
                        </a:spcAft>
                      </a:pPr>
                      <a:endParaRPr lang="en-US" sz="8800" b="0" i="0" u="none" strike="noStrike" dirty="0">
                        <a:solidFill>
                          <a:schemeClr val="tx1"/>
                        </a:solidFill>
                        <a:effectLst/>
                        <a:latin typeface="Arial" panose="020B0604020202020204" pitchFamily="34" charset="0"/>
                      </a:endParaRPr>
                    </a:p>
                  </a:txBody>
                  <a:tcPr marL="503999" marR="503999" marT="252000" marB="252000">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dirty="0"/>
                        <a:t>Daily (at 06UTC for T2m and winds)</a:t>
                      </a:r>
                    </a:p>
                  </a:txBody>
                  <a:tcPr marL="503999" marR="503999" marT="252000" marB="252000">
                    <a:solidFill>
                      <a:srgbClr val="E9EBF5"/>
                    </a:solidFill>
                  </a:tcPr>
                </a:tc>
                <a:tc>
                  <a:txBody>
                    <a:bodyPr/>
                    <a:lstStyle/>
                    <a:p>
                      <a:pPr marL="0" algn="l" rtl="0" eaLnBrk="1" fontAlgn="t" latinLnBrk="0" hangingPunct="1">
                        <a:spcBef>
                          <a:spcPts val="0"/>
                        </a:spcBef>
                        <a:spcAft>
                          <a:spcPts val="0"/>
                        </a:spcAft>
                      </a:pPr>
                      <a:r>
                        <a:rPr lang="en-US" sz="8800" b="0" i="0" u="none" strike="noStrike" kern="1200" dirty="0">
                          <a:solidFill>
                            <a:srgbClr val="000000"/>
                          </a:solidFill>
                          <a:effectLst/>
                          <a:latin typeface="+mn-lt"/>
                        </a:rPr>
                        <a:t>2.8°S – 3.3°N, 109.8 – 118°E </a:t>
                      </a:r>
                      <a:r>
                        <a:rPr lang="en-US" sz="8800" b="0" i="0" u="none" strike="noStrike" kern="1200" dirty="0" smtClean="0">
                          <a:solidFill>
                            <a:srgbClr val="000000"/>
                          </a:solidFill>
                          <a:effectLst/>
                          <a:latin typeface="+mn-lt"/>
                        </a:rPr>
                        <a:t>(Borneo);</a:t>
                      </a:r>
                    </a:p>
                    <a:p>
                      <a:pPr marL="0" marR="0" lvl="0" indent="0" algn="l" defTabSz="415869" rtl="0" eaLnBrk="1" fontAlgn="t" latinLnBrk="0" hangingPunct="1">
                        <a:lnSpc>
                          <a:spcPct val="100000"/>
                        </a:lnSpc>
                        <a:spcBef>
                          <a:spcPts val="0"/>
                        </a:spcBef>
                        <a:spcAft>
                          <a:spcPts val="0"/>
                        </a:spcAft>
                        <a:buClrTx/>
                        <a:buSzTx/>
                        <a:buFontTx/>
                        <a:buNone/>
                        <a:tabLst/>
                        <a:defRPr/>
                      </a:pPr>
                      <a:r>
                        <a:rPr lang="en-US" sz="8800" kern="1200" dirty="0" smtClean="0">
                          <a:solidFill>
                            <a:schemeClr val="dk1"/>
                          </a:solidFill>
                          <a:effectLst/>
                          <a:latin typeface="+mn-lt"/>
                          <a:ea typeface="+mn-ea"/>
                          <a:cs typeface="+mn-cs"/>
                        </a:rPr>
                        <a:t>5°S – 5°N,  120 – 170°W</a:t>
                      </a:r>
                      <a:r>
                        <a:rPr lang="en-US" sz="8800" b="0" i="0" u="none" strike="noStrike" kern="1200" baseline="0" dirty="0">
                          <a:solidFill>
                            <a:schemeClr val="dk1"/>
                          </a:solidFill>
                          <a:effectLst/>
                          <a:latin typeface="Arial" panose="020B0604020202020204" pitchFamily="34" charset="0"/>
                          <a:ea typeface="+mn-ea"/>
                          <a:cs typeface="+mn-cs"/>
                        </a:rPr>
                        <a:t> </a:t>
                      </a:r>
                      <a:r>
                        <a:rPr lang="en-US" sz="8800" b="0" i="0" u="none" strike="noStrike" kern="1200" baseline="0" dirty="0" smtClean="0">
                          <a:solidFill>
                            <a:schemeClr val="dk1"/>
                          </a:solidFill>
                          <a:effectLst/>
                          <a:latin typeface="+mn-lt"/>
                          <a:ea typeface="+mn-ea"/>
                          <a:cs typeface="+mn-cs"/>
                        </a:rPr>
                        <a:t>(SST)</a:t>
                      </a:r>
                      <a:endParaRPr lang="en-US" sz="8800" dirty="0" smtClean="0">
                        <a:latin typeface="+mn-lt"/>
                      </a:endParaRPr>
                    </a:p>
                  </a:txBody>
                  <a:tcPr marL="503999" marR="503999" marT="252000" marB="252000">
                    <a:solidFill>
                      <a:srgbClr val="E9EBF5"/>
                    </a:solidFill>
                  </a:tcPr>
                </a:tc>
                <a:tc>
                  <a:txBody>
                    <a:bodyPr/>
                    <a:lstStyle/>
                    <a:p>
                      <a:r>
                        <a:rPr lang="en-US" sz="8800" dirty="0"/>
                        <a:t>1, 9, 17, 25 May</a:t>
                      </a:r>
                    </a:p>
                  </a:txBody>
                  <a:tcPr marL="503999" marR="503999" marT="252000" marB="252000"/>
                </a:tc>
                <a:extLst>
                  <a:ext uri="{0D108BD9-81ED-4DB2-BD59-A6C34878D82A}">
                    <a16:rowId xmlns:a16="http://schemas.microsoft.com/office/drawing/2014/main" val="3105391892"/>
                  </a:ext>
                </a:extLst>
              </a:tr>
            </a:tbl>
          </a:graphicData>
        </a:graphic>
      </p:graphicFrame>
    </p:spTree>
    <p:extLst>
      <p:ext uri="{BB962C8B-B14F-4D97-AF65-F5344CB8AC3E}">
        <p14:creationId xmlns:p14="http://schemas.microsoft.com/office/powerpoint/2010/main" val="1302773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014B-7C86-D0C9-4071-EA227F187E31}"/>
              </a:ext>
            </a:extLst>
          </p:cNvPr>
          <p:cNvSpPr>
            <a:spLocks noGrp="1"/>
          </p:cNvSpPr>
          <p:nvPr>
            <p:ph type="title"/>
          </p:nvPr>
        </p:nvSpPr>
        <p:spPr>
          <a:xfrm>
            <a:off x="6" y="225229"/>
            <a:ext cx="49567248" cy="2546041"/>
          </a:xfrm>
        </p:spPr>
        <p:txBody>
          <a:bodyPr/>
          <a:lstStyle/>
          <a:p>
            <a:r>
              <a:rPr lang="en-GB" sz="15433" dirty="0"/>
              <a:t>The UNSEEN approach to estimate unprecedented risk</a:t>
            </a:r>
            <a:endParaRPr lang="en-US" sz="15433"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196" y="15498150"/>
            <a:ext cx="21347548" cy="8147579"/>
          </a:xfrm>
        </p:spPr>
      </p:pic>
      <p:pic>
        <p:nvPicPr>
          <p:cNvPr id="9" name="Content Placeholder 7" descr="A screenshot of a map&#10;&#10;Description automatically generated with medium confidence">
            <a:extLst>
              <a:ext uri="{FF2B5EF4-FFF2-40B4-BE49-F238E27FC236}">
                <a16:creationId xmlns:a16="http://schemas.microsoft.com/office/drawing/2014/main" id="{7BABBA8A-C892-B327-280F-AF6D241E67C6}"/>
              </a:ext>
            </a:extLst>
          </p:cNvPr>
          <p:cNvPicPr>
            <a:picLocks noChangeAspect="1"/>
          </p:cNvPicPr>
          <p:nvPr/>
        </p:nvPicPr>
        <p:blipFill rotWithShape="1">
          <a:blip r:embed="rId3">
            <a:extLst>
              <a:ext uri="{28A0092B-C50C-407E-A947-70E740481C1C}">
                <a14:useLocalDpi xmlns:a14="http://schemas.microsoft.com/office/drawing/2010/main" val="0"/>
              </a:ext>
            </a:extLst>
          </a:blip>
          <a:srcRect t="7404"/>
          <a:stretch/>
        </p:blipFill>
        <p:spPr>
          <a:xfrm>
            <a:off x="2095252" y="7203977"/>
            <a:ext cx="12348263" cy="7897039"/>
          </a:xfrm>
          <a:prstGeom prst="rect">
            <a:avLst/>
          </a:prstGeom>
        </p:spPr>
      </p:pic>
      <p:pic>
        <p:nvPicPr>
          <p:cNvPr id="10" name="Content Placeholder 9" descr="Chart, histogram&#10;&#10;Description automatically generated">
            <a:extLst>
              <a:ext uri="{FF2B5EF4-FFF2-40B4-BE49-F238E27FC236}">
                <a16:creationId xmlns:a16="http://schemas.microsoft.com/office/drawing/2014/main" id="{544AC5DD-5F3A-6694-EFA3-EB26F2EA7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4069" y="6806848"/>
            <a:ext cx="26015937" cy="9485558"/>
          </a:xfrm>
          <a:prstGeom prst="rect">
            <a:avLst/>
          </a:prstGeom>
        </p:spPr>
      </p:pic>
      <p:sp>
        <p:nvSpPr>
          <p:cNvPr id="11" name="Content Placeholder 2">
            <a:extLst>
              <a:ext uri="{FF2B5EF4-FFF2-40B4-BE49-F238E27FC236}">
                <a16:creationId xmlns:a16="http://schemas.microsoft.com/office/drawing/2014/main" id="{BB9EC23E-AEE9-7188-F2D8-3049ECDE6DF4}"/>
              </a:ext>
            </a:extLst>
          </p:cNvPr>
          <p:cNvSpPr txBox="1">
            <a:spLocks/>
          </p:cNvSpPr>
          <p:nvPr/>
        </p:nvSpPr>
        <p:spPr>
          <a:xfrm>
            <a:off x="8" y="2771273"/>
            <a:ext cx="49655377" cy="3241316"/>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GB" sz="8020" dirty="0"/>
              <a:t>We analysed the GloSea6 seasonal </a:t>
            </a:r>
            <a:r>
              <a:rPr lang="en-GB" sz="8020" dirty="0" err="1"/>
              <a:t>hindcast</a:t>
            </a:r>
            <a:r>
              <a:rPr lang="en-GB" sz="8020" dirty="0"/>
              <a:t> ensemble runs from 1993 – 2016 initialised every May to evaluate the likelihood of unprecedented Borneo fire risk and its teleconnections.</a:t>
            </a:r>
            <a:endParaRPr lang="en-US" sz="8020" dirty="0"/>
          </a:p>
        </p:txBody>
      </p:sp>
      <p:sp>
        <p:nvSpPr>
          <p:cNvPr id="20" name="TextBox 19">
            <a:extLst>
              <a:ext uri="{FF2B5EF4-FFF2-40B4-BE49-F238E27FC236}">
                <a16:creationId xmlns:a16="http://schemas.microsoft.com/office/drawing/2014/main" id="{A5D906AD-2AC0-3FD0-757C-3B020464E786}"/>
              </a:ext>
            </a:extLst>
          </p:cNvPr>
          <p:cNvSpPr txBox="1"/>
          <p:nvPr/>
        </p:nvSpPr>
        <p:spPr>
          <a:xfrm>
            <a:off x="0" y="6012591"/>
            <a:ext cx="16799983" cy="940579"/>
          </a:xfrm>
          <a:prstGeom prst="rect">
            <a:avLst/>
          </a:prstGeom>
          <a:noFill/>
        </p:spPr>
        <p:txBody>
          <a:bodyPr wrap="square" rtlCol="0">
            <a:spAutoFit/>
          </a:bodyPr>
          <a:lstStyle/>
          <a:p>
            <a:r>
              <a:rPr lang="en-US" sz="5512" dirty="0">
                <a:latin typeface="Calibri" panose="020F0502020204030204" pitchFamily="34" charset="0"/>
                <a:cs typeface="Calibri" panose="020F0502020204030204" pitchFamily="34" charset="0"/>
              </a:rPr>
              <a:t>JJA daily mean </a:t>
            </a:r>
            <a:r>
              <a:rPr lang="en-US" sz="5512" dirty="0" err="1">
                <a:latin typeface="Calibri" panose="020F0502020204030204" pitchFamily="34" charset="0"/>
                <a:cs typeface="Calibri" panose="020F0502020204030204" pitchFamily="34" charset="0"/>
              </a:rPr>
              <a:t>pr</a:t>
            </a:r>
            <a:r>
              <a:rPr lang="en-US" sz="5512" dirty="0">
                <a:latin typeface="Calibri" panose="020F0502020204030204" pitchFamily="34" charset="0"/>
                <a:cs typeface="Calibri" panose="020F0502020204030204" pitchFamily="34" charset="0"/>
              </a:rPr>
              <a:t> (GloSea6 ensemble mean – CHIRPS)</a:t>
            </a:r>
          </a:p>
        </p:txBody>
      </p:sp>
      <p:sp>
        <p:nvSpPr>
          <p:cNvPr id="21" name="TextBox 20">
            <a:extLst>
              <a:ext uri="{FF2B5EF4-FFF2-40B4-BE49-F238E27FC236}">
                <a16:creationId xmlns:a16="http://schemas.microsoft.com/office/drawing/2014/main" id="{A5D906AD-2AC0-3FD0-757C-3B020464E786}"/>
              </a:ext>
            </a:extLst>
          </p:cNvPr>
          <p:cNvSpPr txBox="1"/>
          <p:nvPr/>
        </p:nvSpPr>
        <p:spPr>
          <a:xfrm>
            <a:off x="20865560" y="5731159"/>
            <a:ext cx="23734447" cy="940579"/>
          </a:xfrm>
          <a:prstGeom prst="rect">
            <a:avLst/>
          </a:prstGeom>
          <a:noFill/>
        </p:spPr>
        <p:txBody>
          <a:bodyPr wrap="square" rtlCol="0">
            <a:spAutoFit/>
          </a:bodyPr>
          <a:lstStyle/>
          <a:p>
            <a:r>
              <a:rPr lang="en-US" sz="5512" dirty="0">
                <a:latin typeface="Calibri" panose="020F0502020204030204" pitchFamily="34" charset="0"/>
                <a:cs typeface="Calibri" panose="020F0502020204030204" pitchFamily="34" charset="0"/>
              </a:rPr>
              <a:t>Fidelity test of FWI – GloSea6 ensemble against ERA5 observational estimate</a:t>
            </a:r>
          </a:p>
        </p:txBody>
      </p:sp>
      <p:sp>
        <p:nvSpPr>
          <p:cNvPr id="22" name="TextBox 21">
            <a:extLst>
              <a:ext uri="{FF2B5EF4-FFF2-40B4-BE49-F238E27FC236}">
                <a16:creationId xmlns:a16="http://schemas.microsoft.com/office/drawing/2014/main" id="{A5D906AD-2AC0-3FD0-757C-3B020464E786}"/>
              </a:ext>
            </a:extLst>
          </p:cNvPr>
          <p:cNvSpPr txBox="1"/>
          <p:nvPr/>
        </p:nvSpPr>
        <p:spPr>
          <a:xfrm>
            <a:off x="3382068" y="14819586"/>
            <a:ext cx="23734447" cy="940579"/>
          </a:xfrm>
          <a:prstGeom prst="rect">
            <a:avLst/>
          </a:prstGeom>
          <a:noFill/>
        </p:spPr>
        <p:txBody>
          <a:bodyPr wrap="square" rtlCol="0">
            <a:spAutoFit/>
          </a:bodyPr>
          <a:lstStyle/>
          <a:p>
            <a:r>
              <a:rPr lang="en-US" sz="5512" dirty="0">
                <a:latin typeface="Calibri" panose="020F0502020204030204" pitchFamily="34" charset="0"/>
                <a:cs typeface="Calibri" panose="020F0502020204030204" pitchFamily="34" charset="0"/>
              </a:rPr>
              <a:t>Fidelity test of FWI-ENSO correlation coefficient</a:t>
            </a:r>
          </a:p>
        </p:txBody>
      </p:sp>
      <p:sp>
        <p:nvSpPr>
          <p:cNvPr id="23" name="Content Placeholder 2"/>
          <p:cNvSpPr txBox="1">
            <a:spLocks/>
          </p:cNvSpPr>
          <p:nvPr/>
        </p:nvSpPr>
        <p:spPr>
          <a:xfrm>
            <a:off x="22903004" y="17086661"/>
            <a:ext cx="25995676" cy="10102434"/>
          </a:xfrm>
          <a:prstGeom prst="rect">
            <a:avLst/>
          </a:prstGeom>
        </p:spPr>
        <p:txBody>
          <a:bodyPr/>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r>
              <a:rPr lang="en-GB" sz="8020" dirty="0"/>
              <a:t>The model overestimates FWI in Borneo due to a systematic dry bias, yet estimates the association between FWI and ENSO reasonably well.</a:t>
            </a:r>
          </a:p>
          <a:p>
            <a:endParaRPr lang="en-GB" sz="8020" dirty="0"/>
          </a:p>
        </p:txBody>
      </p:sp>
    </p:spTree>
    <p:extLst>
      <p:ext uri="{BB962C8B-B14F-4D97-AF65-F5344CB8AC3E}">
        <p14:creationId xmlns:p14="http://schemas.microsoft.com/office/powerpoint/2010/main" val="8222835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16.9" id="{F64BD898-907F-364F-9241-62CC1352D110}" vid="{03961058-3D3F-4742-A47D-83E494AD8464}"/>
    </a:ext>
  </a:extLst>
</a:theme>
</file>

<file path=ppt/theme/theme2.xml><?xml version="1.0" encoding="utf-8"?>
<a:theme xmlns:a="http://schemas.openxmlformats.org/drawingml/2006/main" name="Celestial">
  <a:themeElements>
    <a:clrScheme name="Celestial">
      <a:dk1>
        <a:srgbClr val="000000"/>
      </a:dk1>
      <a:lt1>
        <a:srgbClr val="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d43fc2b-97b5-4a9a-97f4-1e611495a16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4ADAE2D1613547B92C5615E61A2D71" ma:contentTypeVersion="15" ma:contentTypeDescription="Create a new document." ma:contentTypeScope="" ma:versionID="de109ad19f9cf0c95b40c3fee99b5a6f">
  <xsd:schema xmlns:xsd="http://www.w3.org/2001/XMLSchema" xmlns:xs="http://www.w3.org/2001/XMLSchema" xmlns:p="http://schemas.microsoft.com/office/2006/metadata/properties" xmlns:ns3="2d43fc2b-97b5-4a9a-97f4-1e611495a161" xmlns:ns4="e7afb1ba-c036-43b1-9a1a-a7f3e10fd317" targetNamespace="http://schemas.microsoft.com/office/2006/metadata/properties" ma:root="true" ma:fieldsID="5dd8359d7eb7bd00a7cb9e51f7355fb6" ns3:_="" ns4:_="">
    <xsd:import namespace="2d43fc2b-97b5-4a9a-97f4-1e611495a161"/>
    <xsd:import namespace="e7afb1ba-c036-43b1-9a1a-a7f3e10fd31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43fc2b-97b5-4a9a-97f4-1e611495a1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afb1ba-c036-43b1-9a1a-a7f3e10fd3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C9CA35-1137-4CBC-A719-3D7C0CE685E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e7afb1ba-c036-43b1-9a1a-a7f3e10fd317"/>
    <ds:schemaRef ds:uri="2d43fc2b-97b5-4a9a-97f4-1e611495a161"/>
    <ds:schemaRef ds:uri="http://www.w3.org/XML/1998/namespace"/>
  </ds:schemaRefs>
</ds:datastoreItem>
</file>

<file path=customXml/itemProps2.xml><?xml version="1.0" encoding="utf-8"?>
<ds:datastoreItem xmlns:ds="http://schemas.openxmlformats.org/officeDocument/2006/customXml" ds:itemID="{C1444458-B9B2-4D2C-8243-B0D029B579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43fc2b-97b5-4a9a-97f4-1e611495a161"/>
    <ds:schemaRef ds:uri="e7afb1ba-c036-43b1-9a1a-a7f3e10fd3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51B988-6999-48D8-A995-709B3B3A35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5195</TotalTime>
  <Words>1569</Words>
  <Application>Microsoft Office PowerPoint</Application>
  <PresentationFormat>Custom</PresentationFormat>
  <Paragraphs>182</Paragraphs>
  <Slides>14</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Inter</vt:lpstr>
      <vt:lpstr>Outfit</vt:lpstr>
      <vt:lpstr>Times New Roman</vt:lpstr>
      <vt:lpstr>Palatino Linotype</vt:lpstr>
      <vt:lpstr>Spectral</vt:lpstr>
      <vt:lpstr>Arial</vt:lpstr>
      <vt:lpstr>Calibri</vt:lpstr>
      <vt:lpstr>Spectral-Light</vt:lpstr>
      <vt:lpstr>Wingdings</vt:lpstr>
      <vt:lpstr>Custom Design</vt:lpstr>
      <vt:lpstr>Celestial</vt:lpstr>
      <vt:lpstr>PowerPoint Presentation</vt:lpstr>
      <vt:lpstr>Understanding climate drivers of drought and fire multi-hazards in Indonesian Borneo using climate model and seasonal hindcast ensembles </vt:lpstr>
      <vt:lpstr>Motivation and Objectives </vt:lpstr>
      <vt:lpstr>Identify causal links leading to droughts and fires</vt:lpstr>
      <vt:lpstr>Observational estimates for calculating the FWI</vt:lpstr>
      <vt:lpstr>Observational estimates for quantifying teleconnections</vt:lpstr>
      <vt:lpstr>CMIP6 models used in our study</vt:lpstr>
      <vt:lpstr>The UNSEEN approach to estimate unprecedented risk</vt:lpstr>
      <vt:lpstr>The UNSEEN approach to estimate unprecedented risk</vt:lpstr>
      <vt:lpstr>Likelihood of unprecedented drought and fire risks  </vt:lpstr>
      <vt:lpstr>Atmospheric conditions under different ENSO phases</vt:lpstr>
      <vt:lpstr>Atmospheric conditions under non-El Niño droughts</vt:lpstr>
      <vt:lpstr>Atmospheric conditions under non-El Niño droughts</vt:lpstr>
      <vt:lpstr>Range of outcomes under an El Niño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Coles, Andy</dc:creator>
  <cp:lastModifiedBy>Lam, Timothy</cp:lastModifiedBy>
  <cp:revision>164</cp:revision>
  <dcterms:created xsi:type="dcterms:W3CDTF">2022-09-29T15:54:17Z</dcterms:created>
  <dcterms:modified xsi:type="dcterms:W3CDTF">2023-04-27T07:25:45Z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0x010100C84ADAE2D1613547B92C5615E61A2D71</vt:lpwstr>
  </property>
  <property fmtid="{D5CDD505-2E9C-101B-9397-08002B2CF9AE}" pid="7" name="MediaServiceImageTags">
    <vt:lpwstr/>
  </property>
</Properties>
</file>