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75" r:id="rId2"/>
    <p:sldId id="276" r:id="rId3"/>
    <p:sldId id="274" r:id="rId4"/>
  </p:sldIdLst>
  <p:sldSz cx="12192000" cy="6858000"/>
  <p:notesSz cx="6858000" cy="9144000"/>
  <p:defaultTextStyle>
    <a:defPPr>
      <a:defRPr lang="fa-I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5990" autoAdjust="0"/>
  </p:normalViewPr>
  <p:slideViewPr>
    <p:cSldViewPr snapToGrid="0">
      <p:cViewPr varScale="1">
        <p:scale>
          <a:sx n="87" d="100"/>
          <a:sy n="87" d="100"/>
        </p:scale>
        <p:origin x="66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man Amiri" userId="fa45d459a629ff0e" providerId="LiveId" clId="{5099BB02-CC13-4183-9BFA-6184C5F89477}"/>
    <pc:docChg chg="delSld">
      <pc:chgData name="saman Amiri" userId="fa45d459a629ff0e" providerId="LiveId" clId="{5099BB02-CC13-4183-9BFA-6184C5F89477}" dt="2023-04-22T16:37:07.904" v="1" actId="47"/>
      <pc:docMkLst>
        <pc:docMk/>
      </pc:docMkLst>
      <pc:sldChg chg="del">
        <pc:chgData name="saman Amiri" userId="fa45d459a629ff0e" providerId="LiveId" clId="{5099BB02-CC13-4183-9BFA-6184C5F89477}" dt="2023-04-22T16:36:59.995" v="0" actId="47"/>
        <pc:sldMkLst>
          <pc:docMk/>
          <pc:sldMk cId="0" sldId="256"/>
        </pc:sldMkLst>
      </pc:sldChg>
      <pc:sldChg chg="del">
        <pc:chgData name="saman Amiri" userId="fa45d459a629ff0e" providerId="LiveId" clId="{5099BB02-CC13-4183-9BFA-6184C5F89477}" dt="2023-04-22T16:36:59.995" v="0" actId="47"/>
        <pc:sldMkLst>
          <pc:docMk/>
          <pc:sldMk cId="0" sldId="259"/>
        </pc:sldMkLst>
      </pc:sldChg>
      <pc:sldChg chg="del">
        <pc:chgData name="saman Amiri" userId="fa45d459a629ff0e" providerId="LiveId" clId="{5099BB02-CC13-4183-9BFA-6184C5F89477}" dt="2023-04-22T16:36:59.995" v="0" actId="47"/>
        <pc:sldMkLst>
          <pc:docMk/>
          <pc:sldMk cId="0" sldId="260"/>
        </pc:sldMkLst>
      </pc:sldChg>
      <pc:sldChg chg="del">
        <pc:chgData name="saman Amiri" userId="fa45d459a629ff0e" providerId="LiveId" clId="{5099BB02-CC13-4183-9BFA-6184C5F89477}" dt="2023-04-22T16:36:59.995" v="0" actId="47"/>
        <pc:sldMkLst>
          <pc:docMk/>
          <pc:sldMk cId="0" sldId="261"/>
        </pc:sldMkLst>
      </pc:sldChg>
      <pc:sldChg chg="del">
        <pc:chgData name="saman Amiri" userId="fa45d459a629ff0e" providerId="LiveId" clId="{5099BB02-CC13-4183-9BFA-6184C5F89477}" dt="2023-04-22T16:36:59.995" v="0" actId="47"/>
        <pc:sldMkLst>
          <pc:docMk/>
          <pc:sldMk cId="0" sldId="262"/>
        </pc:sldMkLst>
      </pc:sldChg>
      <pc:sldChg chg="del">
        <pc:chgData name="saman Amiri" userId="fa45d459a629ff0e" providerId="LiveId" clId="{5099BB02-CC13-4183-9BFA-6184C5F89477}" dt="2023-04-22T16:36:59.995" v="0" actId="47"/>
        <pc:sldMkLst>
          <pc:docMk/>
          <pc:sldMk cId="0" sldId="263"/>
        </pc:sldMkLst>
      </pc:sldChg>
      <pc:sldChg chg="del">
        <pc:chgData name="saman Amiri" userId="fa45d459a629ff0e" providerId="LiveId" clId="{5099BB02-CC13-4183-9BFA-6184C5F89477}" dt="2023-04-22T16:37:07.904" v="1" actId="47"/>
        <pc:sldMkLst>
          <pc:docMk/>
          <pc:sldMk cId="0" sldId="264"/>
        </pc:sldMkLst>
      </pc:sldChg>
      <pc:sldChg chg="del">
        <pc:chgData name="saman Amiri" userId="fa45d459a629ff0e" providerId="LiveId" clId="{5099BB02-CC13-4183-9BFA-6184C5F89477}" dt="2023-04-22T16:37:07.904" v="1" actId="47"/>
        <pc:sldMkLst>
          <pc:docMk/>
          <pc:sldMk cId="0" sldId="265"/>
        </pc:sldMkLst>
      </pc:sldChg>
      <pc:sldChg chg="del">
        <pc:chgData name="saman Amiri" userId="fa45d459a629ff0e" providerId="LiveId" clId="{5099BB02-CC13-4183-9BFA-6184C5F89477}" dt="2023-04-22T16:37:07.904" v="1" actId="47"/>
        <pc:sldMkLst>
          <pc:docMk/>
          <pc:sldMk cId="0" sldId="266"/>
        </pc:sldMkLst>
      </pc:sldChg>
      <pc:sldChg chg="del">
        <pc:chgData name="saman Amiri" userId="fa45d459a629ff0e" providerId="LiveId" clId="{5099BB02-CC13-4183-9BFA-6184C5F89477}" dt="2023-04-22T16:37:07.904" v="1" actId="47"/>
        <pc:sldMkLst>
          <pc:docMk/>
          <pc:sldMk cId="0" sldId="267"/>
        </pc:sldMkLst>
      </pc:sldChg>
      <pc:sldChg chg="del">
        <pc:chgData name="saman Amiri" userId="fa45d459a629ff0e" providerId="LiveId" clId="{5099BB02-CC13-4183-9BFA-6184C5F89477}" dt="2023-04-22T16:37:07.904" v="1" actId="47"/>
        <pc:sldMkLst>
          <pc:docMk/>
          <pc:sldMk cId="0" sldId="268"/>
        </pc:sldMkLst>
      </pc:sldChg>
      <pc:sldChg chg="del">
        <pc:chgData name="saman Amiri" userId="fa45d459a629ff0e" providerId="LiveId" clId="{5099BB02-CC13-4183-9BFA-6184C5F89477}" dt="2023-04-22T16:36:59.995" v="0" actId="47"/>
        <pc:sldMkLst>
          <pc:docMk/>
          <pc:sldMk cId="3084881084" sldId="270"/>
        </pc:sldMkLst>
      </pc:sldChg>
      <pc:sldChg chg="del">
        <pc:chgData name="saman Amiri" userId="fa45d459a629ff0e" providerId="LiveId" clId="{5099BB02-CC13-4183-9BFA-6184C5F89477}" dt="2023-04-22T16:37:07.904" v="1" actId="47"/>
        <pc:sldMkLst>
          <pc:docMk/>
          <pc:sldMk cId="1135477654" sldId="271"/>
        </pc:sldMkLst>
      </pc:sldChg>
    </pc:docChg>
  </pc:docChgLst>
  <pc:docChgLst>
    <pc:chgData name="saman Amiri" userId="fa45d459a629ff0e" providerId="LiveId" clId="{6D39B143-27C6-4252-A7AC-548224C65BF6}"/>
    <pc:docChg chg="custSel addSld delSld modSld sldOrd">
      <pc:chgData name="saman Amiri" userId="fa45d459a629ff0e" providerId="LiveId" clId="{6D39B143-27C6-4252-A7AC-548224C65BF6}" dt="2023-04-18T10:36:43.869" v="52" actId="20577"/>
      <pc:docMkLst>
        <pc:docMk/>
      </pc:docMkLst>
      <pc:sldChg chg="modSp">
        <pc:chgData name="saman Amiri" userId="fa45d459a629ff0e" providerId="LiveId" clId="{6D39B143-27C6-4252-A7AC-548224C65BF6}" dt="2023-04-18T09:58:49.117" v="37" actId="20577"/>
        <pc:sldMkLst>
          <pc:docMk/>
          <pc:sldMk cId="1184980800" sldId="274"/>
        </pc:sldMkLst>
        <pc:spChg chg="mod">
          <ac:chgData name="saman Amiri" userId="fa45d459a629ff0e" providerId="LiveId" clId="{6D39B143-27C6-4252-A7AC-548224C65BF6}" dt="2023-04-18T09:58:49.117" v="37" actId="20577"/>
          <ac:spMkLst>
            <pc:docMk/>
            <pc:sldMk cId="1184980800" sldId="274"/>
            <ac:spMk id="6" creationId="{7D2A6A55-7B7C-46BC-994E-E933ED8EDF5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US" sz="1800" b="0" strike="noStrike" spc="-1">
                <a:solidFill>
                  <a:srgbClr val="FFFFFF"/>
                </a:solidFill>
                <a:latin typeface="Century Gothic"/>
              </a:rPr>
              <a:t>Click to move the slide</a:t>
            </a: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2000" b="0" strike="noStrike" spc="-1">
                <a:latin typeface="Arial"/>
              </a:rPr>
              <a:t>Click to edit the notes format</a:t>
            </a:r>
          </a:p>
        </p:txBody>
      </p:sp>
      <p:sp>
        <p:nvSpPr>
          <p:cNvPr id="49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1400" b="0" strike="noStrike" spc="-1">
                <a:latin typeface="Times New Roman"/>
              </a:rPr>
              <a:t>&lt;header&gt;</a:t>
            </a:r>
          </a:p>
        </p:txBody>
      </p:sp>
      <p:sp>
        <p:nvSpPr>
          <p:cNvPr id="50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en-US" sz="1400" b="0" strike="noStrike" spc="-1">
                <a:latin typeface="Times New Roman"/>
              </a:rPr>
              <a:t>&lt;date/time&gt;</a:t>
            </a:r>
          </a:p>
        </p:txBody>
      </p:sp>
      <p:sp>
        <p:nvSpPr>
          <p:cNvPr id="51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US" sz="1400" b="0" strike="noStrike" spc="-1">
                <a:latin typeface="Times New Roman"/>
              </a:rPr>
              <a:t>&lt;footer&gt;</a:t>
            </a:r>
          </a:p>
        </p:txBody>
      </p:sp>
      <p:sp>
        <p:nvSpPr>
          <p:cNvPr id="52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E900FA30-2D6F-4C71-A2BC-8A2486BE404F}" type="slidenum">
              <a:rPr lang="en-US" sz="1400" b="0" strike="noStrike" spc="-1">
                <a:latin typeface="Times New Roman"/>
              </a:rPr>
              <a:t>‹#›</a:t>
            </a:fld>
            <a:endParaRPr lang="en-US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646200" y="452880"/>
            <a:ext cx="9404280" cy="14000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1103400" y="2053080"/>
            <a:ext cx="8946360" cy="200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r" rtl="1">
              <a:spcBef>
                <a:spcPts val="1417"/>
              </a:spcBef>
            </a:pPr>
            <a:endParaRPr lang="en-US" sz="20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1103400" y="4244400"/>
            <a:ext cx="8946360" cy="200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r" rtl="1">
              <a:spcBef>
                <a:spcPts val="1417"/>
              </a:spcBef>
            </a:pPr>
            <a:endParaRPr lang="en-US" sz="2000" b="0" strike="noStrike" spc="-1">
              <a:solidFill>
                <a:srgbClr val="FFFFFF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46200" y="452880"/>
            <a:ext cx="9404280" cy="14000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1103400" y="2053080"/>
            <a:ext cx="4365720" cy="200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r" rtl="1">
              <a:spcBef>
                <a:spcPts val="1417"/>
              </a:spcBef>
            </a:pPr>
            <a:endParaRPr lang="en-US" sz="20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5687640" y="2053080"/>
            <a:ext cx="4365720" cy="200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r" rtl="1">
              <a:spcBef>
                <a:spcPts val="1417"/>
              </a:spcBef>
            </a:pPr>
            <a:endParaRPr lang="en-US" sz="20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 type="body"/>
          </p:nvPr>
        </p:nvSpPr>
        <p:spPr>
          <a:xfrm>
            <a:off x="1103400" y="4244400"/>
            <a:ext cx="4365720" cy="200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r" rtl="1">
              <a:spcBef>
                <a:spcPts val="1417"/>
              </a:spcBef>
            </a:pPr>
            <a:endParaRPr lang="en-US" sz="20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 type="body"/>
          </p:nvPr>
        </p:nvSpPr>
        <p:spPr>
          <a:xfrm>
            <a:off x="5687640" y="4244400"/>
            <a:ext cx="4365720" cy="200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r" rtl="1">
              <a:spcBef>
                <a:spcPts val="1417"/>
              </a:spcBef>
            </a:pPr>
            <a:endParaRPr lang="en-US" sz="2000" b="0" strike="noStrike" spc="-1">
              <a:solidFill>
                <a:srgbClr val="FFFFFF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46200" y="452880"/>
            <a:ext cx="9404280" cy="14000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1103400" y="2053080"/>
            <a:ext cx="2880360" cy="200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r" rtl="1">
              <a:spcBef>
                <a:spcPts val="1417"/>
              </a:spcBef>
            </a:pPr>
            <a:endParaRPr lang="en-US" sz="20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4128120" y="2053080"/>
            <a:ext cx="2880360" cy="200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r" rtl="1">
              <a:spcBef>
                <a:spcPts val="1417"/>
              </a:spcBef>
            </a:pPr>
            <a:endParaRPr lang="en-US" sz="20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43" name="PlaceHolder 4"/>
          <p:cNvSpPr>
            <a:spLocks noGrp="1"/>
          </p:cNvSpPr>
          <p:nvPr>
            <p:ph type="body"/>
          </p:nvPr>
        </p:nvSpPr>
        <p:spPr>
          <a:xfrm>
            <a:off x="7152840" y="2053080"/>
            <a:ext cx="2880360" cy="200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r" rtl="1">
              <a:spcBef>
                <a:spcPts val="1417"/>
              </a:spcBef>
            </a:pPr>
            <a:endParaRPr lang="en-US" sz="20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44" name="PlaceHolder 5"/>
          <p:cNvSpPr>
            <a:spLocks noGrp="1"/>
          </p:cNvSpPr>
          <p:nvPr>
            <p:ph type="body"/>
          </p:nvPr>
        </p:nvSpPr>
        <p:spPr>
          <a:xfrm>
            <a:off x="1103400" y="4244400"/>
            <a:ext cx="2880360" cy="200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r" rtl="1">
              <a:spcBef>
                <a:spcPts val="1417"/>
              </a:spcBef>
            </a:pPr>
            <a:endParaRPr lang="en-US" sz="20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45" name="PlaceHolder 6"/>
          <p:cNvSpPr>
            <a:spLocks noGrp="1"/>
          </p:cNvSpPr>
          <p:nvPr>
            <p:ph type="body"/>
          </p:nvPr>
        </p:nvSpPr>
        <p:spPr>
          <a:xfrm>
            <a:off x="4128120" y="4244400"/>
            <a:ext cx="2880360" cy="200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r" rtl="1">
              <a:spcBef>
                <a:spcPts val="1417"/>
              </a:spcBef>
            </a:pPr>
            <a:endParaRPr lang="en-US" sz="20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46" name="PlaceHolder 7"/>
          <p:cNvSpPr>
            <a:spLocks noGrp="1"/>
          </p:cNvSpPr>
          <p:nvPr>
            <p:ph type="body"/>
          </p:nvPr>
        </p:nvSpPr>
        <p:spPr>
          <a:xfrm>
            <a:off x="7152840" y="4244400"/>
            <a:ext cx="2880360" cy="200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r" rtl="1">
              <a:spcBef>
                <a:spcPts val="1417"/>
              </a:spcBef>
            </a:pPr>
            <a:endParaRPr lang="en-US" sz="2000" b="0" strike="noStrike" spc="-1">
              <a:solidFill>
                <a:srgbClr val="FFFFFF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46200" y="452880"/>
            <a:ext cx="9404280" cy="14000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subTitle"/>
          </p:nvPr>
        </p:nvSpPr>
        <p:spPr>
          <a:xfrm>
            <a:off x="1103400" y="2053080"/>
            <a:ext cx="8946360" cy="4195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46200" y="452880"/>
            <a:ext cx="9404280" cy="14000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1103400" y="2053080"/>
            <a:ext cx="8946360" cy="4195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r" rtl="1">
              <a:spcBef>
                <a:spcPts val="1417"/>
              </a:spcBef>
            </a:pPr>
            <a:endParaRPr lang="en-US" sz="2000" b="0" strike="noStrike" spc="-1">
              <a:solidFill>
                <a:srgbClr val="FFFFFF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46200" y="452880"/>
            <a:ext cx="9404280" cy="14000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1103400" y="2053080"/>
            <a:ext cx="4365720" cy="4195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r" rtl="1">
              <a:spcBef>
                <a:spcPts val="1417"/>
              </a:spcBef>
            </a:pPr>
            <a:endParaRPr lang="en-US" sz="20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687640" y="2053080"/>
            <a:ext cx="4365720" cy="4195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r" rtl="1">
              <a:spcBef>
                <a:spcPts val="1417"/>
              </a:spcBef>
            </a:pPr>
            <a:endParaRPr lang="en-US" sz="2000" b="0" strike="noStrike" spc="-1">
              <a:solidFill>
                <a:srgbClr val="FFFFFF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46200" y="452880"/>
            <a:ext cx="9404280" cy="14000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subTitle"/>
          </p:nvPr>
        </p:nvSpPr>
        <p:spPr>
          <a:xfrm>
            <a:off x="646200" y="452880"/>
            <a:ext cx="9404280" cy="6491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646200" y="452880"/>
            <a:ext cx="9404280" cy="14000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1103400" y="2053080"/>
            <a:ext cx="4365720" cy="200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r" rtl="1">
              <a:spcBef>
                <a:spcPts val="1417"/>
              </a:spcBef>
            </a:pPr>
            <a:endParaRPr lang="en-US" sz="20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5687640" y="2053080"/>
            <a:ext cx="4365720" cy="4195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r" rtl="1">
              <a:spcBef>
                <a:spcPts val="1417"/>
              </a:spcBef>
            </a:pPr>
            <a:endParaRPr lang="en-US" sz="20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1103400" y="4244400"/>
            <a:ext cx="4365720" cy="200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r" rtl="1">
              <a:spcBef>
                <a:spcPts val="1417"/>
              </a:spcBef>
            </a:pPr>
            <a:endParaRPr lang="en-US" sz="2000" b="0" strike="noStrike" spc="-1">
              <a:solidFill>
                <a:srgbClr val="FFFFFF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646200" y="452880"/>
            <a:ext cx="9404280" cy="14000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1103400" y="2053080"/>
            <a:ext cx="4365720" cy="4195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r" rtl="1">
              <a:spcBef>
                <a:spcPts val="1417"/>
              </a:spcBef>
            </a:pPr>
            <a:endParaRPr lang="en-US" sz="20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5687640" y="2053080"/>
            <a:ext cx="4365720" cy="200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r" rtl="1">
              <a:spcBef>
                <a:spcPts val="1417"/>
              </a:spcBef>
            </a:pPr>
            <a:endParaRPr lang="en-US" sz="20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5687640" y="4244400"/>
            <a:ext cx="4365720" cy="200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r" rtl="1">
              <a:spcBef>
                <a:spcPts val="1417"/>
              </a:spcBef>
            </a:pPr>
            <a:endParaRPr lang="en-US" sz="2000" b="0" strike="noStrike" spc="-1">
              <a:solidFill>
                <a:srgbClr val="FFFFFF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646200" y="452880"/>
            <a:ext cx="9404280" cy="14000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1103400" y="2053080"/>
            <a:ext cx="4365720" cy="200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r" rtl="1">
              <a:spcBef>
                <a:spcPts val="1417"/>
              </a:spcBef>
            </a:pPr>
            <a:endParaRPr lang="en-US" sz="20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5687640" y="2053080"/>
            <a:ext cx="4365720" cy="200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r" rtl="1">
              <a:spcBef>
                <a:spcPts val="1417"/>
              </a:spcBef>
            </a:pPr>
            <a:endParaRPr lang="en-US" sz="20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1103400" y="4244400"/>
            <a:ext cx="8946360" cy="200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r" rtl="1">
              <a:spcBef>
                <a:spcPts val="1417"/>
              </a:spcBef>
            </a:pPr>
            <a:endParaRPr lang="en-US" sz="2000" b="0" strike="noStrike" spc="-1">
              <a:solidFill>
                <a:srgbClr val="FFFFFF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7"/>
          <p:cNvPicPr/>
          <p:nvPr/>
        </p:nvPicPr>
        <p:blipFill>
          <a:blip r:embed="rId15"/>
          <a:srcRect l="3644"/>
          <a:stretch/>
        </p:blipFill>
        <p:spPr>
          <a:xfrm>
            <a:off x="0" y="2669760"/>
            <a:ext cx="4035240" cy="4187880"/>
          </a:xfrm>
          <a:prstGeom prst="rect">
            <a:avLst/>
          </a:prstGeom>
          <a:ln>
            <a:noFill/>
          </a:ln>
        </p:spPr>
      </p:pic>
      <p:pic>
        <p:nvPicPr>
          <p:cNvPr id="12" name="Picture 6"/>
          <p:cNvPicPr/>
          <p:nvPr/>
        </p:nvPicPr>
        <p:blipFill>
          <a:blip r:embed="rId16"/>
          <a:srcRect l="35647"/>
          <a:stretch/>
        </p:blipFill>
        <p:spPr>
          <a:xfrm>
            <a:off x="0" y="2892240"/>
            <a:ext cx="1522080" cy="2365200"/>
          </a:xfrm>
          <a:prstGeom prst="rect">
            <a:avLst/>
          </a:prstGeom>
          <a:ln>
            <a:noFill/>
          </a:ln>
        </p:spPr>
      </p:pic>
      <p:sp>
        <p:nvSpPr>
          <p:cNvPr id="2" name="CustomShape 1"/>
          <p:cNvSpPr/>
          <p:nvPr/>
        </p:nvSpPr>
        <p:spPr>
          <a:xfrm>
            <a:off x="8609040" y="1676520"/>
            <a:ext cx="2819160" cy="2819160"/>
          </a:xfrm>
          <a:prstGeom prst="ellipse">
            <a:avLst/>
          </a:prstGeom>
          <a:gradFill rotWithShape="0">
            <a:gsLst>
              <a:gs pos="0">
                <a:schemeClr val="accent5">
                  <a:alpha val="7000"/>
                </a:schemeClr>
              </a:gs>
              <a:gs pos="36000">
                <a:schemeClr val="accent5">
                  <a:alpha val="6000"/>
                </a:schemeClr>
              </a:gs>
              <a:gs pos="69000">
                <a:schemeClr val="accent5">
                  <a:alpha val="0"/>
                </a:schemeClr>
              </a:gs>
            </a:gsLst>
            <a:lin ang="0"/>
          </a:gradFill>
          <a:ln>
            <a:noFill/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3" name="Picture 8"/>
          <p:cNvPicPr/>
          <p:nvPr/>
        </p:nvPicPr>
        <p:blipFill>
          <a:blip r:embed="rId17"/>
          <a:srcRect t="28812"/>
          <a:stretch/>
        </p:blipFill>
        <p:spPr>
          <a:xfrm>
            <a:off x="7999560" y="0"/>
            <a:ext cx="1603080" cy="1141200"/>
          </a:xfrm>
          <a:prstGeom prst="rect">
            <a:avLst/>
          </a:prstGeom>
          <a:ln>
            <a:noFill/>
          </a:ln>
        </p:spPr>
      </p:pic>
      <p:pic>
        <p:nvPicPr>
          <p:cNvPr id="4" name="Picture 9"/>
          <p:cNvPicPr/>
          <p:nvPr/>
        </p:nvPicPr>
        <p:blipFill>
          <a:blip r:embed="rId18"/>
          <a:srcRect b="23333"/>
          <a:stretch/>
        </p:blipFill>
        <p:spPr>
          <a:xfrm>
            <a:off x="8609040" y="6095880"/>
            <a:ext cx="993240" cy="761760"/>
          </a:xfrm>
          <a:prstGeom prst="rect">
            <a:avLst/>
          </a:prstGeom>
          <a:ln>
            <a:noFill/>
          </a:ln>
        </p:spPr>
      </p:pic>
      <p:sp>
        <p:nvSpPr>
          <p:cNvPr id="5" name="CustomShape 2"/>
          <p:cNvSpPr/>
          <p:nvPr/>
        </p:nvSpPr>
        <p:spPr>
          <a:xfrm>
            <a:off x="10437840" y="0"/>
            <a:ext cx="685440" cy="114264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6" name="PlaceHolder 3"/>
          <p:cNvSpPr>
            <a:spLocks noGrp="1"/>
          </p:cNvSpPr>
          <p:nvPr>
            <p:ph type="title"/>
          </p:nvPr>
        </p:nvSpPr>
        <p:spPr>
          <a:xfrm>
            <a:off x="646200" y="452880"/>
            <a:ext cx="9404280" cy="1400040"/>
          </a:xfrm>
          <a:prstGeom prst="rect">
            <a:avLst/>
          </a:prstGeom>
        </p:spPr>
        <p:txBody>
          <a:bodyPr/>
          <a:lstStyle/>
          <a:p>
            <a:pPr rtl="1">
              <a:lnSpc>
                <a:spcPct val="100000"/>
              </a:lnSpc>
            </a:pPr>
            <a:r>
              <a:rPr lang="en-US" sz="4200" b="0" strike="noStrike" spc="-1">
                <a:solidFill>
                  <a:srgbClr val="EBEBEB"/>
                </a:solidFill>
                <a:latin typeface="Century Gothic"/>
              </a:rPr>
              <a:t>Click to edit Master title style</a:t>
            </a:r>
            <a:endParaRPr lang="en-US" sz="42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>
          <a:xfrm>
            <a:off x="1103400" y="2053080"/>
            <a:ext cx="8946360" cy="4195080"/>
          </a:xfrm>
          <a:prstGeom prst="rect">
            <a:avLst/>
          </a:prstGeom>
        </p:spPr>
        <p:txBody>
          <a:bodyPr/>
          <a:lstStyle/>
          <a:p>
            <a:pPr marL="343080" indent="-342720" algn="r" rtl="1">
              <a:lnSpc>
                <a:spcPct val="100000"/>
              </a:lnSpc>
              <a:spcBef>
                <a:spcPts val="1001"/>
              </a:spcBef>
              <a:buClr>
                <a:srgbClr val="EF53A5"/>
              </a:buClr>
              <a:buSzPct val="80000"/>
              <a:buFont typeface="Wingdings 3" charset="2"/>
              <a:buChar char=""/>
            </a:pPr>
            <a:r>
              <a:rPr lang="en-US" sz="2000" b="0" strike="noStrike" spc="-1">
                <a:solidFill>
                  <a:srgbClr val="FFFFFF"/>
                </a:solidFill>
                <a:latin typeface="Century Gothic"/>
              </a:rPr>
              <a:t>Edit Master text styles</a:t>
            </a:r>
          </a:p>
          <a:p>
            <a:pPr marL="743040" lvl="1" indent="-285480" algn="r" rtl="1">
              <a:lnSpc>
                <a:spcPct val="100000"/>
              </a:lnSpc>
              <a:spcBef>
                <a:spcPts val="1001"/>
              </a:spcBef>
              <a:buClr>
                <a:srgbClr val="EF53A5"/>
              </a:buClr>
              <a:buSzPct val="80000"/>
              <a:buFont typeface="Wingdings 3" charset="2"/>
              <a:buChar char=""/>
            </a:pPr>
            <a:r>
              <a:rPr lang="en-US" sz="1800" b="0" strike="noStrike" spc="-1">
                <a:solidFill>
                  <a:srgbClr val="FFFFFF"/>
                </a:solidFill>
                <a:latin typeface="Century Gothic"/>
              </a:rPr>
              <a:t>Second level</a:t>
            </a:r>
          </a:p>
          <a:p>
            <a:pPr marL="1143000" lvl="2" indent="-228240" algn="r" rtl="1">
              <a:lnSpc>
                <a:spcPct val="100000"/>
              </a:lnSpc>
              <a:spcBef>
                <a:spcPts val="1001"/>
              </a:spcBef>
              <a:buClr>
                <a:srgbClr val="EF53A5"/>
              </a:buClr>
              <a:buSzPct val="80000"/>
              <a:buFont typeface="Wingdings 3" charset="2"/>
              <a:buChar char=""/>
            </a:pPr>
            <a:r>
              <a:rPr lang="en-US" sz="1600" b="0" strike="noStrike" spc="-1">
                <a:solidFill>
                  <a:srgbClr val="FFFFFF"/>
                </a:solidFill>
                <a:latin typeface="Century Gothic"/>
              </a:rPr>
              <a:t>Third level</a:t>
            </a:r>
          </a:p>
          <a:p>
            <a:pPr marL="1600200" lvl="3" indent="-228240" algn="r" rtl="1">
              <a:lnSpc>
                <a:spcPct val="100000"/>
              </a:lnSpc>
              <a:spcBef>
                <a:spcPts val="1001"/>
              </a:spcBef>
              <a:buClr>
                <a:srgbClr val="EF53A5"/>
              </a:buClr>
              <a:buSzPct val="80000"/>
              <a:buFont typeface="Wingdings 3" charset="2"/>
              <a:buChar char=""/>
            </a:pPr>
            <a:r>
              <a:rPr lang="en-US" sz="1400" b="0" strike="noStrike" spc="-1">
                <a:solidFill>
                  <a:srgbClr val="FFFFFF"/>
                </a:solidFill>
                <a:latin typeface="Century Gothic"/>
              </a:rPr>
              <a:t>Fourth level</a:t>
            </a:r>
          </a:p>
          <a:p>
            <a:pPr marL="2057400" lvl="4" indent="-228240" algn="r" rtl="1">
              <a:lnSpc>
                <a:spcPct val="100000"/>
              </a:lnSpc>
              <a:spcBef>
                <a:spcPts val="1001"/>
              </a:spcBef>
              <a:buClr>
                <a:srgbClr val="EF53A5"/>
              </a:buClr>
              <a:buSzPct val="80000"/>
              <a:buFont typeface="Wingdings 3" charset="2"/>
              <a:buChar char=""/>
            </a:pPr>
            <a:r>
              <a:rPr lang="en-US" sz="1400" b="0" strike="noStrike" spc="-1">
                <a:solidFill>
                  <a:srgbClr val="FFFFFF"/>
                </a:solidFill>
                <a:latin typeface="Century Gothic"/>
              </a:rPr>
              <a:t>Fifth level</a:t>
            </a:r>
          </a:p>
        </p:txBody>
      </p:sp>
      <p:sp>
        <p:nvSpPr>
          <p:cNvPr id="8" name="PlaceHolder 5"/>
          <p:cNvSpPr>
            <a:spLocks noGrp="1"/>
          </p:cNvSpPr>
          <p:nvPr>
            <p:ph type="dt"/>
          </p:nvPr>
        </p:nvSpPr>
        <p:spPr>
          <a:xfrm rot="5400000">
            <a:off x="10155600" y="1790640"/>
            <a:ext cx="990360" cy="30456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fld id="{8D1083D7-209C-4563-ABDA-8E4164697FBB}" type="datetime">
              <a:rPr lang="en-US" sz="1100" b="0" strike="noStrike" spc="-1">
                <a:solidFill>
                  <a:srgbClr val="FFFFFF"/>
                </a:solidFill>
                <a:latin typeface="Century Gothic"/>
              </a:rPr>
              <a:t>4/22/2023</a:t>
            </a:fld>
            <a:r>
              <a:rPr lang="en-US" sz="1100" b="0" strike="noStrike" spc="-1">
                <a:solidFill>
                  <a:srgbClr val="FFFFFF"/>
                </a:solidFill>
                <a:latin typeface="Century Gothic"/>
              </a:rPr>
              <a:t> </a:t>
            </a:r>
            <a:fld id="{34511447-6515-4B74-A474-48B3B8FFE7D5}" type="datetime12">
              <a:rPr lang="en-US" sz="1100" b="0" strike="noStrike" spc="-1">
                <a:solidFill>
                  <a:srgbClr val="FFFFFF"/>
                </a:solidFill>
                <a:latin typeface="Century Gothic"/>
              </a:rPr>
              <a:t>6:36 PM</a:t>
            </a:fld>
            <a:endParaRPr lang="en-US" sz="1100" b="0" strike="noStrike" spc="-1">
              <a:latin typeface="Times New Roman"/>
            </a:endParaRPr>
          </a:p>
        </p:txBody>
      </p:sp>
      <p:sp>
        <p:nvSpPr>
          <p:cNvPr id="9" name="PlaceHolder 6"/>
          <p:cNvSpPr>
            <a:spLocks noGrp="1"/>
          </p:cNvSpPr>
          <p:nvPr>
            <p:ph type="ftr"/>
          </p:nvPr>
        </p:nvSpPr>
        <p:spPr>
          <a:xfrm rot="5400000">
            <a:off x="8951760" y="3225240"/>
            <a:ext cx="3859560" cy="304560"/>
          </a:xfrm>
          <a:prstGeom prst="rect">
            <a:avLst/>
          </a:prstGeom>
        </p:spPr>
        <p:txBody>
          <a:bodyPr anchor="b"/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10" name="PlaceHolder 7"/>
          <p:cNvSpPr>
            <a:spLocks noGrp="1"/>
          </p:cNvSpPr>
          <p:nvPr>
            <p:ph type="sldNum"/>
          </p:nvPr>
        </p:nvSpPr>
        <p:spPr>
          <a:xfrm>
            <a:off x="10352520" y="295560"/>
            <a:ext cx="837720" cy="767160"/>
          </a:xfrm>
          <a:prstGeom prst="rect">
            <a:avLst/>
          </a:prstGeom>
        </p:spPr>
        <p:txBody>
          <a:bodyPr anchor="b"/>
          <a:lstStyle/>
          <a:p>
            <a:pPr algn="ctr">
              <a:lnSpc>
                <a:spcPct val="100000"/>
              </a:lnSpc>
            </a:pPr>
            <a:fld id="{1DBF6454-0E49-45C7-8CFF-B2A67E13FF4A}" type="slidenum">
              <a:rPr lang="en-US" sz="2800" b="0" strike="noStrike" spc="-1">
                <a:solidFill>
                  <a:srgbClr val="FFFFFF"/>
                </a:solidFill>
                <a:latin typeface="Century Gothic"/>
              </a:rPr>
              <a:t>‹#›</a:t>
            </a:fld>
            <a:endParaRPr lang="en-US" sz="28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0247421-F52E-4F17-B137-4467EB933E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267" y="65705"/>
            <a:ext cx="6861194" cy="6634671"/>
          </a:xfrm>
          <a:prstGeom prst="rect">
            <a:avLst/>
          </a:prstGeom>
        </p:spPr>
      </p:pic>
      <p:sp>
        <p:nvSpPr>
          <p:cNvPr id="6" name="CustomShape 2">
            <a:extLst>
              <a:ext uri="{FF2B5EF4-FFF2-40B4-BE49-F238E27FC236}">
                <a16:creationId xmlns:a16="http://schemas.microsoft.com/office/drawing/2014/main" id="{FAEA20E3-4F0C-4412-8BD4-1C8CEB38AE5F}"/>
              </a:ext>
            </a:extLst>
          </p:cNvPr>
          <p:cNvSpPr/>
          <p:nvPr/>
        </p:nvSpPr>
        <p:spPr>
          <a:xfrm>
            <a:off x="69840" y="6468840"/>
            <a:ext cx="553680" cy="332280"/>
          </a:xfrm>
          <a:prstGeom prst="roundRect">
            <a:avLst>
              <a:gd name="adj" fmla="val 16667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FFFFFF"/>
                </a:solidFill>
                <a:latin typeface="Century Gothic"/>
              </a:rPr>
              <a:t>S1</a:t>
            </a:r>
            <a:endParaRPr lang="en-US" sz="1800" b="0" strike="noStrike" spc="-1" dirty="0">
              <a:latin typeface="Arial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3B5BFAC7-6D2C-4720-AE0C-8A2C21421F38}"/>
              </a:ext>
            </a:extLst>
          </p:cNvPr>
          <p:cNvSpPr/>
          <p:nvPr/>
        </p:nvSpPr>
        <p:spPr>
          <a:xfrm>
            <a:off x="10058860" y="311396"/>
            <a:ext cx="1934094" cy="5225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Eta Parameter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3670934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079" y="83129"/>
            <a:ext cx="9047019" cy="6719111"/>
          </a:xfrm>
          <a:prstGeom prst="rect">
            <a:avLst/>
          </a:prstGeom>
        </p:spPr>
      </p:pic>
      <p:sp>
        <p:nvSpPr>
          <p:cNvPr id="3" name="CustomShape 2"/>
          <p:cNvSpPr/>
          <p:nvPr/>
        </p:nvSpPr>
        <p:spPr>
          <a:xfrm>
            <a:off x="69840" y="6468840"/>
            <a:ext cx="553680" cy="332280"/>
          </a:xfrm>
          <a:prstGeom prst="roundRect">
            <a:avLst>
              <a:gd name="adj" fmla="val 16667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pc="-1" dirty="0">
                <a:solidFill>
                  <a:srgbClr val="FFFFFF"/>
                </a:solidFill>
                <a:latin typeface="Century Gothic"/>
              </a:rPr>
              <a:t>S2</a:t>
            </a:r>
            <a:endParaRPr lang="en-US" sz="1800" b="0" strike="noStrike" spc="-1" dirty="0">
              <a:latin typeface="Arial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0031483" y="300445"/>
            <a:ext cx="1934094" cy="5225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Eta Parameter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0802504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11397B89-1056-4B78-BBC0-B4A899C92A17}"/>
              </a:ext>
            </a:extLst>
          </p:cNvPr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DE4CB0-5D15-4C75-BDDE-CCCCA59FC9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514" y="99485"/>
            <a:ext cx="11102940" cy="6495694"/>
          </a:xfrm>
          <a:prstGeom prst="rect">
            <a:avLst/>
          </a:prstGeom>
        </p:spPr>
      </p:pic>
      <p:sp>
        <p:nvSpPr>
          <p:cNvPr id="6" name="CustomShape 2">
            <a:extLst>
              <a:ext uri="{FF2B5EF4-FFF2-40B4-BE49-F238E27FC236}">
                <a16:creationId xmlns:a16="http://schemas.microsoft.com/office/drawing/2014/main" id="{7D2A6A55-7B7C-46BC-994E-E933ED8EDF57}"/>
              </a:ext>
            </a:extLst>
          </p:cNvPr>
          <p:cNvSpPr/>
          <p:nvPr/>
        </p:nvSpPr>
        <p:spPr>
          <a:xfrm>
            <a:off x="69840" y="6468840"/>
            <a:ext cx="553680" cy="332280"/>
          </a:xfrm>
          <a:prstGeom prst="roundRect">
            <a:avLst>
              <a:gd name="adj" fmla="val 16667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FFFFFF"/>
                </a:solidFill>
                <a:latin typeface="Century Gothic"/>
              </a:rPr>
              <a:t>S3</a:t>
            </a:r>
            <a:endParaRPr lang="en-US" sz="18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849808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18298</TotalTime>
  <Words>7</Words>
  <Application>Microsoft Office PowerPoint</Application>
  <PresentationFormat>Widescreen</PresentationFormat>
  <Paragraphs>5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Century Gothic</vt:lpstr>
      <vt:lpstr>Times New Roman</vt:lpstr>
      <vt:lpstr>Wingdings 3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smn</dc:creator>
  <dc:description/>
  <cp:lastModifiedBy>saman Amiri</cp:lastModifiedBy>
  <cp:revision>221</cp:revision>
  <dcterms:created xsi:type="dcterms:W3CDTF">2021-07-06T09:26:35Z</dcterms:created>
  <dcterms:modified xsi:type="dcterms:W3CDTF">2023-04-22T16:37:11Z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2</vt:i4>
  </property>
  <property fmtid="{D5CDD505-2E9C-101B-9397-08002B2CF9AE}" pid="8" name="PresentationFormat">
    <vt:lpwstr>Widescreen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13</vt:i4>
  </property>
</Properties>
</file>