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29" r:id="rId4"/>
    <p:sldId id="257" r:id="rId5"/>
    <p:sldId id="328" r:id="rId6"/>
    <p:sldId id="260" r:id="rId7"/>
    <p:sldId id="261" r:id="rId8"/>
    <p:sldId id="262" r:id="rId9"/>
    <p:sldId id="263" r:id="rId10"/>
    <p:sldId id="264" r:id="rId11"/>
    <p:sldId id="330" r:id="rId12"/>
    <p:sldId id="267" r:id="rId13"/>
    <p:sldId id="265" r:id="rId14"/>
    <p:sldId id="266" r:id="rId15"/>
    <p:sldId id="258" r:id="rId16"/>
    <p:sldId id="268" r:id="rId17"/>
    <p:sldId id="331" r:id="rId18"/>
    <p:sldId id="333" r:id="rId19"/>
    <p:sldId id="334" r:id="rId20"/>
    <p:sldId id="335" r:id="rId21"/>
    <p:sldId id="336" r:id="rId22"/>
    <p:sldId id="33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i8\Desktop\&#30740;&#31350;&#25152;\00%20&#20462;&#35506;\111-2\&#23721;&#30707;&#37002;&#22369;&#24037;&#31243;\T7_49.8k\&#30772;&#22750;&#27231;&#21046;&#21078;&#387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i8\Desktop\&#30740;&#31350;&#25152;\00%20&#20462;&#35506;\111-2\&#23721;&#30707;&#37002;&#22369;&#24037;&#31243;\T7_49.8k\&#30772;&#22750;&#27231;&#21046;&#21078;&#387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i8\Desktop\&#30740;&#31350;&#25152;\00%20&#20462;&#35506;\111-2\&#23721;&#30707;&#37002;&#22369;&#24037;&#31243;\T7_49.8k\&#30772;&#22750;&#27231;&#21046;&#21078;&#3875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i8\Desktop\&#30740;&#31350;&#25152;\00%20&#20462;&#35506;\111-2\&#23721;&#30707;&#37002;&#22369;&#24037;&#31243;\T7_49.8k\&#30772;&#22750;&#27231;&#21046;&#21078;&#3875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i8\Desktop\&#30740;&#31350;&#25152;\00%20&#20462;&#35506;\111-2\&#23721;&#30707;&#37002;&#22369;&#24037;&#31243;\T7_49.8k\&#30772;&#22750;&#27231;&#21046;&#21078;&#3875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537182852144"/>
          <c:y val="4.2229184142799255E-2"/>
          <c:w val="0.79406736657917765"/>
          <c:h val="0.82480908930089758"/>
        </c:manualLayout>
      </c:layout>
      <c:scatterChart>
        <c:scatterStyle val="lineMarker"/>
        <c:varyColors val="0"/>
        <c:ser>
          <c:idx val="0"/>
          <c:order val="0"/>
          <c:tx>
            <c:v>2021/8/12</c:v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event1!$C$2:$C$939</c:f>
              <c:numCache>
                <c:formatCode>General</c:formatCode>
                <c:ptCount val="938"/>
                <c:pt idx="0">
                  <c:v>0</c:v>
                </c:pt>
                <c:pt idx="1">
                  <c:v>0.14999699999999999</c:v>
                </c:pt>
                <c:pt idx="2">
                  <c:v>0.29999500000000001</c:v>
                </c:pt>
                <c:pt idx="3">
                  <c:v>0.449992</c:v>
                </c:pt>
                <c:pt idx="4">
                  <c:v>0.59998899999999999</c:v>
                </c:pt>
                <c:pt idx="5">
                  <c:v>0.74998699999999996</c:v>
                </c:pt>
                <c:pt idx="6">
                  <c:v>0.89998400000000001</c:v>
                </c:pt>
                <c:pt idx="7">
                  <c:v>1.049982</c:v>
                </c:pt>
                <c:pt idx="8">
                  <c:v>1.1999789999999999</c:v>
                </c:pt>
                <c:pt idx="9">
                  <c:v>1.3499760000000001</c:v>
                </c:pt>
                <c:pt idx="10">
                  <c:v>1.4999739999999999</c:v>
                </c:pt>
                <c:pt idx="11">
                  <c:v>1.6499710000000001</c:v>
                </c:pt>
                <c:pt idx="12">
                  <c:v>1.799968</c:v>
                </c:pt>
                <c:pt idx="13">
                  <c:v>1.9499660000000001</c:v>
                </c:pt>
                <c:pt idx="14">
                  <c:v>2.0999629999999998</c:v>
                </c:pt>
                <c:pt idx="15">
                  <c:v>2.2499600000000002</c:v>
                </c:pt>
                <c:pt idx="16">
                  <c:v>2.3999579999999998</c:v>
                </c:pt>
                <c:pt idx="17">
                  <c:v>2.5499550000000002</c:v>
                </c:pt>
                <c:pt idx="18">
                  <c:v>2.6999520000000001</c:v>
                </c:pt>
                <c:pt idx="19">
                  <c:v>2.8499500000000002</c:v>
                </c:pt>
                <c:pt idx="20">
                  <c:v>2.9999470000000001</c:v>
                </c:pt>
                <c:pt idx="21">
                  <c:v>3.1499450000000002</c:v>
                </c:pt>
                <c:pt idx="22">
                  <c:v>3.2999420000000002</c:v>
                </c:pt>
                <c:pt idx="23">
                  <c:v>3.4499390000000001</c:v>
                </c:pt>
                <c:pt idx="24">
                  <c:v>3.5999370000000002</c:v>
                </c:pt>
                <c:pt idx="25">
                  <c:v>3.7499340000000001</c:v>
                </c:pt>
                <c:pt idx="26">
                  <c:v>3.899931</c:v>
                </c:pt>
                <c:pt idx="27">
                  <c:v>4.0499289999999997</c:v>
                </c:pt>
                <c:pt idx="28">
                  <c:v>4.1999259999999996</c:v>
                </c:pt>
                <c:pt idx="29">
                  <c:v>4.3499230000000004</c:v>
                </c:pt>
                <c:pt idx="30">
                  <c:v>4.4999209999999996</c:v>
                </c:pt>
                <c:pt idx="31">
                  <c:v>4.6499180000000004</c:v>
                </c:pt>
                <c:pt idx="32">
                  <c:v>4.7999150000000004</c:v>
                </c:pt>
                <c:pt idx="33">
                  <c:v>4.9499129999999996</c:v>
                </c:pt>
                <c:pt idx="34">
                  <c:v>5.0999100000000004</c:v>
                </c:pt>
                <c:pt idx="35">
                  <c:v>5.2499079999999996</c:v>
                </c:pt>
                <c:pt idx="36">
                  <c:v>5.3999050000000004</c:v>
                </c:pt>
                <c:pt idx="37">
                  <c:v>5.5499020000000003</c:v>
                </c:pt>
                <c:pt idx="38">
                  <c:v>5.6999000000000004</c:v>
                </c:pt>
                <c:pt idx="39">
                  <c:v>5.8498970000000003</c:v>
                </c:pt>
                <c:pt idx="40">
                  <c:v>5.9998940000000003</c:v>
                </c:pt>
                <c:pt idx="41">
                  <c:v>6.1498920000000004</c:v>
                </c:pt>
                <c:pt idx="42">
                  <c:v>6.2998890000000003</c:v>
                </c:pt>
                <c:pt idx="43">
                  <c:v>6.4498860000000002</c:v>
                </c:pt>
                <c:pt idx="44">
                  <c:v>6.5998840000000003</c:v>
                </c:pt>
                <c:pt idx="45">
                  <c:v>6.7498810000000002</c:v>
                </c:pt>
                <c:pt idx="46">
                  <c:v>6.8998780000000002</c:v>
                </c:pt>
                <c:pt idx="47">
                  <c:v>7.0498760000000003</c:v>
                </c:pt>
                <c:pt idx="48">
                  <c:v>7.1998730000000002</c:v>
                </c:pt>
                <c:pt idx="49">
                  <c:v>7.3498710000000003</c:v>
                </c:pt>
                <c:pt idx="50">
                  <c:v>7.4998680000000002</c:v>
                </c:pt>
                <c:pt idx="51">
                  <c:v>7.6498650000000001</c:v>
                </c:pt>
                <c:pt idx="52">
                  <c:v>7.7998630000000002</c:v>
                </c:pt>
                <c:pt idx="53">
                  <c:v>7.9498600000000001</c:v>
                </c:pt>
                <c:pt idx="54">
                  <c:v>8.0998570000000001</c:v>
                </c:pt>
                <c:pt idx="55">
                  <c:v>8.2498550000000002</c:v>
                </c:pt>
                <c:pt idx="56">
                  <c:v>8.3998519999999992</c:v>
                </c:pt>
                <c:pt idx="57">
                  <c:v>8.549849</c:v>
                </c:pt>
                <c:pt idx="58">
                  <c:v>8.6998470000000001</c:v>
                </c:pt>
                <c:pt idx="59">
                  <c:v>8.8498439999999992</c:v>
                </c:pt>
                <c:pt idx="60">
                  <c:v>8.999841</c:v>
                </c:pt>
                <c:pt idx="61">
                  <c:v>9.1498390000000001</c:v>
                </c:pt>
                <c:pt idx="62">
                  <c:v>9.2998360000000009</c:v>
                </c:pt>
                <c:pt idx="63">
                  <c:v>9.4498339999999992</c:v>
                </c:pt>
                <c:pt idx="64">
                  <c:v>9.599831</c:v>
                </c:pt>
                <c:pt idx="65">
                  <c:v>9.7498280000000008</c:v>
                </c:pt>
                <c:pt idx="66">
                  <c:v>9.8998259999999991</c:v>
                </c:pt>
                <c:pt idx="67">
                  <c:v>10.049823</c:v>
                </c:pt>
                <c:pt idx="68">
                  <c:v>10.199820000000001</c:v>
                </c:pt>
                <c:pt idx="69">
                  <c:v>10.349818000000001</c:v>
                </c:pt>
                <c:pt idx="70">
                  <c:v>10.499815</c:v>
                </c:pt>
                <c:pt idx="71">
                  <c:v>10.649812000000001</c:v>
                </c:pt>
                <c:pt idx="72">
                  <c:v>10.799810000000001</c:v>
                </c:pt>
                <c:pt idx="73">
                  <c:v>10.949807</c:v>
                </c:pt>
                <c:pt idx="74">
                  <c:v>11.099804000000001</c:v>
                </c:pt>
                <c:pt idx="75">
                  <c:v>11.249802000000001</c:v>
                </c:pt>
                <c:pt idx="76">
                  <c:v>11.399799</c:v>
                </c:pt>
                <c:pt idx="77">
                  <c:v>11.549797</c:v>
                </c:pt>
                <c:pt idx="78">
                  <c:v>11.699794000000001</c:v>
                </c:pt>
                <c:pt idx="79">
                  <c:v>11.849791</c:v>
                </c:pt>
                <c:pt idx="80">
                  <c:v>11.999789</c:v>
                </c:pt>
                <c:pt idx="81">
                  <c:v>12.149786000000001</c:v>
                </c:pt>
                <c:pt idx="82">
                  <c:v>12.299783</c:v>
                </c:pt>
                <c:pt idx="83">
                  <c:v>12.449781</c:v>
                </c:pt>
                <c:pt idx="84">
                  <c:v>12.599778000000001</c:v>
                </c:pt>
                <c:pt idx="85">
                  <c:v>12.749775</c:v>
                </c:pt>
                <c:pt idx="86">
                  <c:v>12.899773</c:v>
                </c:pt>
                <c:pt idx="87">
                  <c:v>13.049770000000001</c:v>
                </c:pt>
                <c:pt idx="88">
                  <c:v>13.199767</c:v>
                </c:pt>
                <c:pt idx="89">
                  <c:v>13.349765</c:v>
                </c:pt>
                <c:pt idx="90">
                  <c:v>13.499762</c:v>
                </c:pt>
                <c:pt idx="91">
                  <c:v>13.649760000000001</c:v>
                </c:pt>
                <c:pt idx="92">
                  <c:v>13.799757</c:v>
                </c:pt>
                <c:pt idx="93">
                  <c:v>13.949754</c:v>
                </c:pt>
                <c:pt idx="94">
                  <c:v>14.099752000000001</c:v>
                </c:pt>
                <c:pt idx="95">
                  <c:v>14.249749</c:v>
                </c:pt>
                <c:pt idx="96">
                  <c:v>14.399746</c:v>
                </c:pt>
                <c:pt idx="97">
                  <c:v>14.549744</c:v>
                </c:pt>
                <c:pt idx="98">
                  <c:v>14.699741</c:v>
                </c:pt>
                <c:pt idx="99">
                  <c:v>14.849738</c:v>
                </c:pt>
                <c:pt idx="100">
                  <c:v>14.999736</c:v>
                </c:pt>
                <c:pt idx="101">
                  <c:v>15.149732999999999</c:v>
                </c:pt>
                <c:pt idx="102">
                  <c:v>15.299731</c:v>
                </c:pt>
                <c:pt idx="103">
                  <c:v>15.449728</c:v>
                </c:pt>
                <c:pt idx="104">
                  <c:v>15.599724999999999</c:v>
                </c:pt>
                <c:pt idx="105">
                  <c:v>15.749722999999999</c:v>
                </c:pt>
                <c:pt idx="106">
                  <c:v>15.89972</c:v>
                </c:pt>
                <c:pt idx="107">
                  <c:v>16.049717000000001</c:v>
                </c:pt>
                <c:pt idx="108">
                  <c:v>16.199715000000001</c:v>
                </c:pt>
                <c:pt idx="109">
                  <c:v>16.349712</c:v>
                </c:pt>
                <c:pt idx="110">
                  <c:v>16.499708999999999</c:v>
                </c:pt>
                <c:pt idx="111">
                  <c:v>16.649706999999999</c:v>
                </c:pt>
                <c:pt idx="112">
                  <c:v>16.799703999999998</c:v>
                </c:pt>
                <c:pt idx="113">
                  <c:v>16.949701000000001</c:v>
                </c:pt>
                <c:pt idx="114">
                  <c:v>17.099699000000001</c:v>
                </c:pt>
                <c:pt idx="115">
                  <c:v>17.249696</c:v>
                </c:pt>
                <c:pt idx="116">
                  <c:v>17.399694</c:v>
                </c:pt>
                <c:pt idx="117">
                  <c:v>17.549690999999999</c:v>
                </c:pt>
                <c:pt idx="118">
                  <c:v>17.699687999999998</c:v>
                </c:pt>
                <c:pt idx="119">
                  <c:v>17.849685999999998</c:v>
                </c:pt>
                <c:pt idx="120">
                  <c:v>17.999683000000001</c:v>
                </c:pt>
                <c:pt idx="121">
                  <c:v>18.14968</c:v>
                </c:pt>
                <c:pt idx="122">
                  <c:v>18.299678</c:v>
                </c:pt>
                <c:pt idx="123">
                  <c:v>18.449674999999999</c:v>
                </c:pt>
                <c:pt idx="124">
                  <c:v>18.599672000000002</c:v>
                </c:pt>
                <c:pt idx="125">
                  <c:v>18.749669999999998</c:v>
                </c:pt>
                <c:pt idx="126">
                  <c:v>18.899667000000001</c:v>
                </c:pt>
                <c:pt idx="127">
                  <c:v>19.049664</c:v>
                </c:pt>
                <c:pt idx="128">
                  <c:v>19.199662</c:v>
                </c:pt>
                <c:pt idx="129">
                  <c:v>19.349658999999999</c:v>
                </c:pt>
                <c:pt idx="130">
                  <c:v>19.499656999999999</c:v>
                </c:pt>
                <c:pt idx="131">
                  <c:v>19.649654000000002</c:v>
                </c:pt>
                <c:pt idx="132">
                  <c:v>19.799651000000001</c:v>
                </c:pt>
                <c:pt idx="133">
                  <c:v>19.949649000000001</c:v>
                </c:pt>
                <c:pt idx="134">
                  <c:v>20.099646</c:v>
                </c:pt>
                <c:pt idx="135">
                  <c:v>20.249642999999999</c:v>
                </c:pt>
                <c:pt idx="136">
                  <c:v>20.399640999999999</c:v>
                </c:pt>
                <c:pt idx="137">
                  <c:v>20.549638000000002</c:v>
                </c:pt>
                <c:pt idx="138">
                  <c:v>20.699635000000001</c:v>
                </c:pt>
                <c:pt idx="139">
                  <c:v>20.849633000000001</c:v>
                </c:pt>
                <c:pt idx="140">
                  <c:v>20.99963</c:v>
                </c:pt>
                <c:pt idx="141">
                  <c:v>21.149626999999999</c:v>
                </c:pt>
                <c:pt idx="142">
                  <c:v>21.299624999999999</c:v>
                </c:pt>
                <c:pt idx="143">
                  <c:v>21.449622000000002</c:v>
                </c:pt>
                <c:pt idx="144">
                  <c:v>21.599620000000002</c:v>
                </c:pt>
                <c:pt idx="145">
                  <c:v>21.749617000000001</c:v>
                </c:pt>
                <c:pt idx="146">
                  <c:v>21.899614</c:v>
                </c:pt>
                <c:pt idx="147">
                  <c:v>22.049612</c:v>
                </c:pt>
                <c:pt idx="148">
                  <c:v>22.199608999999999</c:v>
                </c:pt>
                <c:pt idx="149">
                  <c:v>22.349606000000001</c:v>
                </c:pt>
                <c:pt idx="150">
                  <c:v>22.499604000000001</c:v>
                </c:pt>
                <c:pt idx="151">
                  <c:v>22.649601000000001</c:v>
                </c:pt>
                <c:pt idx="152">
                  <c:v>22.799598</c:v>
                </c:pt>
                <c:pt idx="153">
                  <c:v>22.949596</c:v>
                </c:pt>
                <c:pt idx="154">
                  <c:v>23.099592999999999</c:v>
                </c:pt>
                <c:pt idx="155">
                  <c:v>23.249590000000001</c:v>
                </c:pt>
                <c:pt idx="156">
                  <c:v>23.399588000000001</c:v>
                </c:pt>
                <c:pt idx="157">
                  <c:v>23.549585</c:v>
                </c:pt>
                <c:pt idx="158">
                  <c:v>23.699583000000001</c:v>
                </c:pt>
                <c:pt idx="159">
                  <c:v>23.84958</c:v>
                </c:pt>
                <c:pt idx="160">
                  <c:v>23.999576999999999</c:v>
                </c:pt>
                <c:pt idx="161">
                  <c:v>24.149574999999999</c:v>
                </c:pt>
                <c:pt idx="162">
                  <c:v>24.299572000000001</c:v>
                </c:pt>
                <c:pt idx="163">
                  <c:v>24.449569</c:v>
                </c:pt>
                <c:pt idx="164">
                  <c:v>24.599567</c:v>
                </c:pt>
                <c:pt idx="165">
                  <c:v>24.749563999999999</c:v>
                </c:pt>
                <c:pt idx="166">
                  <c:v>24.899560999999999</c:v>
                </c:pt>
                <c:pt idx="167">
                  <c:v>25.049558999999999</c:v>
                </c:pt>
                <c:pt idx="168">
                  <c:v>25.199556000000001</c:v>
                </c:pt>
                <c:pt idx="169">
                  <c:v>25.349553</c:v>
                </c:pt>
                <c:pt idx="170">
                  <c:v>25.499551</c:v>
                </c:pt>
                <c:pt idx="171">
                  <c:v>25.649547999999999</c:v>
                </c:pt>
                <c:pt idx="172">
                  <c:v>25.799545999999999</c:v>
                </c:pt>
                <c:pt idx="173">
                  <c:v>25.949542999999998</c:v>
                </c:pt>
                <c:pt idx="174">
                  <c:v>26.099540000000001</c:v>
                </c:pt>
                <c:pt idx="175">
                  <c:v>26.249538000000001</c:v>
                </c:pt>
                <c:pt idx="176">
                  <c:v>26.399535</c:v>
                </c:pt>
                <c:pt idx="177">
                  <c:v>26.549531999999999</c:v>
                </c:pt>
                <c:pt idx="178">
                  <c:v>26.699529999999999</c:v>
                </c:pt>
                <c:pt idx="179">
                  <c:v>26.849526999999998</c:v>
                </c:pt>
                <c:pt idx="180">
                  <c:v>26.999524000000001</c:v>
                </c:pt>
                <c:pt idx="181">
                  <c:v>27.149522000000001</c:v>
                </c:pt>
                <c:pt idx="182">
                  <c:v>27.299519</c:v>
                </c:pt>
                <c:pt idx="183">
                  <c:v>27.449515999999999</c:v>
                </c:pt>
                <c:pt idx="184">
                  <c:v>27.599513999999999</c:v>
                </c:pt>
                <c:pt idx="185">
                  <c:v>27.749510999999998</c:v>
                </c:pt>
                <c:pt idx="186">
                  <c:v>27.899508999999998</c:v>
                </c:pt>
                <c:pt idx="187">
                  <c:v>28.049506000000001</c:v>
                </c:pt>
                <c:pt idx="188">
                  <c:v>28.199503</c:v>
                </c:pt>
                <c:pt idx="189">
                  <c:v>28.349501</c:v>
                </c:pt>
                <c:pt idx="190">
                  <c:v>28.499497999999999</c:v>
                </c:pt>
                <c:pt idx="191">
                  <c:v>28.649495000000002</c:v>
                </c:pt>
                <c:pt idx="192">
                  <c:v>28.799492999999998</c:v>
                </c:pt>
                <c:pt idx="193">
                  <c:v>28.949490000000001</c:v>
                </c:pt>
                <c:pt idx="194">
                  <c:v>29.099487</c:v>
                </c:pt>
                <c:pt idx="195">
                  <c:v>29.249485</c:v>
                </c:pt>
                <c:pt idx="196">
                  <c:v>29.399481999999999</c:v>
                </c:pt>
                <c:pt idx="197">
                  <c:v>29.549479999999999</c:v>
                </c:pt>
                <c:pt idx="198">
                  <c:v>29.699477000000002</c:v>
                </c:pt>
                <c:pt idx="199">
                  <c:v>29.849474000000001</c:v>
                </c:pt>
                <c:pt idx="200">
                  <c:v>29.999472000000001</c:v>
                </c:pt>
                <c:pt idx="201">
                  <c:v>30.149469</c:v>
                </c:pt>
                <c:pt idx="202">
                  <c:v>30.299465999999999</c:v>
                </c:pt>
                <c:pt idx="203">
                  <c:v>30.449463999999999</c:v>
                </c:pt>
                <c:pt idx="204">
                  <c:v>30.599461000000002</c:v>
                </c:pt>
                <c:pt idx="205">
                  <c:v>30.749458000000001</c:v>
                </c:pt>
                <c:pt idx="206">
                  <c:v>30.899456000000001</c:v>
                </c:pt>
                <c:pt idx="207">
                  <c:v>31.049453</c:v>
                </c:pt>
                <c:pt idx="208">
                  <c:v>31.199449999999999</c:v>
                </c:pt>
                <c:pt idx="209">
                  <c:v>31.349447999999999</c:v>
                </c:pt>
                <c:pt idx="210">
                  <c:v>31.499445000000001</c:v>
                </c:pt>
                <c:pt idx="211">
                  <c:v>31.649443000000002</c:v>
                </c:pt>
                <c:pt idx="212">
                  <c:v>31.799440000000001</c:v>
                </c:pt>
                <c:pt idx="213">
                  <c:v>31.949437</c:v>
                </c:pt>
                <c:pt idx="214">
                  <c:v>32.099435</c:v>
                </c:pt>
                <c:pt idx="215">
                  <c:v>32.249431999999999</c:v>
                </c:pt>
                <c:pt idx="216">
                  <c:v>32.399428999999998</c:v>
                </c:pt>
                <c:pt idx="217">
                  <c:v>32.549427000000001</c:v>
                </c:pt>
                <c:pt idx="218">
                  <c:v>32.699424</c:v>
                </c:pt>
                <c:pt idx="219">
                  <c:v>32.849421</c:v>
                </c:pt>
                <c:pt idx="220">
                  <c:v>32.999419000000003</c:v>
                </c:pt>
                <c:pt idx="221">
                  <c:v>33.149416000000002</c:v>
                </c:pt>
                <c:pt idx="222">
                  <c:v>33.299413000000001</c:v>
                </c:pt>
                <c:pt idx="223">
                  <c:v>33.449410999999998</c:v>
                </c:pt>
                <c:pt idx="224">
                  <c:v>33.599407999999997</c:v>
                </c:pt>
                <c:pt idx="225">
                  <c:v>33.749406</c:v>
                </c:pt>
                <c:pt idx="226">
                  <c:v>33.899403</c:v>
                </c:pt>
                <c:pt idx="227">
                  <c:v>34.049399999999999</c:v>
                </c:pt>
                <c:pt idx="228">
                  <c:v>34.199398000000002</c:v>
                </c:pt>
                <c:pt idx="229">
                  <c:v>34.349395000000001</c:v>
                </c:pt>
                <c:pt idx="230">
                  <c:v>34.499392</c:v>
                </c:pt>
                <c:pt idx="231">
                  <c:v>34.649389999999997</c:v>
                </c:pt>
                <c:pt idx="232">
                  <c:v>34.799387000000003</c:v>
                </c:pt>
                <c:pt idx="233">
                  <c:v>34.949384000000002</c:v>
                </c:pt>
                <c:pt idx="234">
                  <c:v>35.099381999999999</c:v>
                </c:pt>
                <c:pt idx="235">
                  <c:v>35.249378999999998</c:v>
                </c:pt>
                <c:pt idx="236">
                  <c:v>35.399375999999997</c:v>
                </c:pt>
                <c:pt idx="237">
                  <c:v>35.549374</c:v>
                </c:pt>
                <c:pt idx="238">
                  <c:v>35.699370999999999</c:v>
                </c:pt>
                <c:pt idx="239">
                  <c:v>35.849369000000003</c:v>
                </c:pt>
                <c:pt idx="240">
                  <c:v>35.999366000000002</c:v>
                </c:pt>
                <c:pt idx="241">
                  <c:v>36.149363000000001</c:v>
                </c:pt>
                <c:pt idx="242">
                  <c:v>36.299360999999998</c:v>
                </c:pt>
                <c:pt idx="243">
                  <c:v>36.449357999999997</c:v>
                </c:pt>
                <c:pt idx="244">
                  <c:v>36.599355000000003</c:v>
                </c:pt>
                <c:pt idx="245">
                  <c:v>36.749352999999999</c:v>
                </c:pt>
                <c:pt idx="246">
                  <c:v>36.899349999999998</c:v>
                </c:pt>
                <c:pt idx="247">
                  <c:v>37.049346999999997</c:v>
                </c:pt>
                <c:pt idx="248">
                  <c:v>37.199345000000001</c:v>
                </c:pt>
                <c:pt idx="249">
                  <c:v>37.349342</c:v>
                </c:pt>
                <c:pt idx="250">
                  <c:v>37.499338999999999</c:v>
                </c:pt>
                <c:pt idx="251">
                  <c:v>37.649337000000003</c:v>
                </c:pt>
                <c:pt idx="252">
                  <c:v>37.799334000000002</c:v>
                </c:pt>
                <c:pt idx="253">
                  <c:v>37.949331999999998</c:v>
                </c:pt>
                <c:pt idx="254">
                  <c:v>38.099328999999997</c:v>
                </c:pt>
                <c:pt idx="255">
                  <c:v>38.249326000000003</c:v>
                </c:pt>
                <c:pt idx="256">
                  <c:v>38.399324</c:v>
                </c:pt>
                <c:pt idx="257">
                  <c:v>38.549320999999999</c:v>
                </c:pt>
                <c:pt idx="258">
                  <c:v>38.699317999999998</c:v>
                </c:pt>
                <c:pt idx="259">
                  <c:v>38.849316000000002</c:v>
                </c:pt>
                <c:pt idx="260">
                  <c:v>38.999313000000001</c:v>
                </c:pt>
                <c:pt idx="261">
                  <c:v>39.14931</c:v>
                </c:pt>
                <c:pt idx="262">
                  <c:v>39.299308000000003</c:v>
                </c:pt>
                <c:pt idx="263">
                  <c:v>39.449305000000003</c:v>
                </c:pt>
                <c:pt idx="264">
                  <c:v>39.599302000000002</c:v>
                </c:pt>
                <c:pt idx="265">
                  <c:v>39.749299999999998</c:v>
                </c:pt>
                <c:pt idx="266">
                  <c:v>39.899296999999997</c:v>
                </c:pt>
                <c:pt idx="267">
                  <c:v>40.049295000000001</c:v>
                </c:pt>
                <c:pt idx="268">
                  <c:v>40.199292</c:v>
                </c:pt>
                <c:pt idx="269">
                  <c:v>40.349288999999999</c:v>
                </c:pt>
                <c:pt idx="270">
                  <c:v>40.499287000000002</c:v>
                </c:pt>
                <c:pt idx="271">
                  <c:v>40.649284000000002</c:v>
                </c:pt>
                <c:pt idx="272">
                  <c:v>40.799281000000001</c:v>
                </c:pt>
                <c:pt idx="273">
                  <c:v>40.949278999999997</c:v>
                </c:pt>
                <c:pt idx="274">
                  <c:v>41.099276000000003</c:v>
                </c:pt>
                <c:pt idx="275">
                  <c:v>41.249273000000002</c:v>
                </c:pt>
                <c:pt idx="276">
                  <c:v>41.399270999999999</c:v>
                </c:pt>
                <c:pt idx="277">
                  <c:v>41.549267999999998</c:v>
                </c:pt>
                <c:pt idx="278">
                  <c:v>41.699264999999997</c:v>
                </c:pt>
                <c:pt idx="279">
                  <c:v>41.849263000000001</c:v>
                </c:pt>
                <c:pt idx="280">
                  <c:v>41.99926</c:v>
                </c:pt>
                <c:pt idx="281">
                  <c:v>42.149258000000003</c:v>
                </c:pt>
                <c:pt idx="282">
                  <c:v>42.299255000000002</c:v>
                </c:pt>
                <c:pt idx="283">
                  <c:v>42.449252000000001</c:v>
                </c:pt>
                <c:pt idx="284">
                  <c:v>42.599249999999998</c:v>
                </c:pt>
                <c:pt idx="285">
                  <c:v>42.749246999999997</c:v>
                </c:pt>
                <c:pt idx="286">
                  <c:v>42.899244000000003</c:v>
                </c:pt>
                <c:pt idx="287">
                  <c:v>43.049242</c:v>
                </c:pt>
                <c:pt idx="288">
                  <c:v>43.199238999999999</c:v>
                </c:pt>
                <c:pt idx="289">
                  <c:v>43.349235999999998</c:v>
                </c:pt>
                <c:pt idx="290">
                  <c:v>43.499234000000001</c:v>
                </c:pt>
                <c:pt idx="291">
                  <c:v>43.649231</c:v>
                </c:pt>
                <c:pt idx="292">
                  <c:v>43.799228999999997</c:v>
                </c:pt>
                <c:pt idx="293">
                  <c:v>43.949226000000003</c:v>
                </c:pt>
                <c:pt idx="294">
                  <c:v>44.099223000000002</c:v>
                </c:pt>
                <c:pt idx="295">
                  <c:v>44.249220999999999</c:v>
                </c:pt>
                <c:pt idx="296">
                  <c:v>44.399217999999998</c:v>
                </c:pt>
                <c:pt idx="297">
                  <c:v>44.549214999999997</c:v>
                </c:pt>
                <c:pt idx="298">
                  <c:v>44.699213</c:v>
                </c:pt>
                <c:pt idx="299">
                  <c:v>44.849209999999999</c:v>
                </c:pt>
                <c:pt idx="300">
                  <c:v>44.999206999999998</c:v>
                </c:pt>
                <c:pt idx="301">
                  <c:v>45.149205000000002</c:v>
                </c:pt>
                <c:pt idx="302">
                  <c:v>45.299202000000001</c:v>
                </c:pt>
                <c:pt idx="303">
                  <c:v>45.449199</c:v>
                </c:pt>
                <c:pt idx="304">
                  <c:v>45.599196999999997</c:v>
                </c:pt>
                <c:pt idx="305">
                  <c:v>45.749194000000003</c:v>
                </c:pt>
                <c:pt idx="306">
                  <c:v>45.899191999999999</c:v>
                </c:pt>
                <c:pt idx="307">
                  <c:v>46.049188999999998</c:v>
                </c:pt>
                <c:pt idx="308">
                  <c:v>46.199185999999997</c:v>
                </c:pt>
                <c:pt idx="309">
                  <c:v>46.349184000000001</c:v>
                </c:pt>
                <c:pt idx="310">
                  <c:v>46.499181</c:v>
                </c:pt>
                <c:pt idx="311">
                  <c:v>46.649177999999999</c:v>
                </c:pt>
                <c:pt idx="312">
                  <c:v>46.799176000000003</c:v>
                </c:pt>
                <c:pt idx="313">
                  <c:v>46.949173000000002</c:v>
                </c:pt>
                <c:pt idx="314">
                  <c:v>47.099170000000001</c:v>
                </c:pt>
                <c:pt idx="315">
                  <c:v>47.249167999999997</c:v>
                </c:pt>
                <c:pt idx="316">
                  <c:v>47.399165000000004</c:v>
                </c:pt>
                <c:pt idx="317">
                  <c:v>47.549162000000003</c:v>
                </c:pt>
                <c:pt idx="318">
                  <c:v>47.699159999999999</c:v>
                </c:pt>
                <c:pt idx="319">
                  <c:v>47.849156999999998</c:v>
                </c:pt>
                <c:pt idx="320">
                  <c:v>47.999155000000002</c:v>
                </c:pt>
                <c:pt idx="321">
                  <c:v>48.149152000000001</c:v>
                </c:pt>
                <c:pt idx="322">
                  <c:v>48.299149</c:v>
                </c:pt>
                <c:pt idx="323">
                  <c:v>48.449147000000004</c:v>
                </c:pt>
                <c:pt idx="324">
                  <c:v>48.599144000000003</c:v>
                </c:pt>
                <c:pt idx="325">
                  <c:v>48.749141000000002</c:v>
                </c:pt>
                <c:pt idx="326">
                  <c:v>48.899138999999998</c:v>
                </c:pt>
                <c:pt idx="327">
                  <c:v>49.049135999999997</c:v>
                </c:pt>
                <c:pt idx="328">
                  <c:v>49.199133000000003</c:v>
                </c:pt>
                <c:pt idx="329">
                  <c:v>49.349131</c:v>
                </c:pt>
                <c:pt idx="330">
                  <c:v>49.499127999999999</c:v>
                </c:pt>
                <c:pt idx="331">
                  <c:v>49.649124999999998</c:v>
                </c:pt>
                <c:pt idx="332">
                  <c:v>49.799123000000002</c:v>
                </c:pt>
                <c:pt idx="333">
                  <c:v>49.949120000000001</c:v>
                </c:pt>
                <c:pt idx="334">
                  <c:v>50.099117999999997</c:v>
                </c:pt>
                <c:pt idx="335">
                  <c:v>50.249115000000003</c:v>
                </c:pt>
                <c:pt idx="336">
                  <c:v>50.399112000000002</c:v>
                </c:pt>
                <c:pt idx="337">
                  <c:v>50.549109999999999</c:v>
                </c:pt>
                <c:pt idx="338">
                  <c:v>50.699106999999998</c:v>
                </c:pt>
                <c:pt idx="339">
                  <c:v>50.849103999999997</c:v>
                </c:pt>
                <c:pt idx="340">
                  <c:v>50.999102000000001</c:v>
                </c:pt>
                <c:pt idx="341">
                  <c:v>51.149099</c:v>
                </c:pt>
                <c:pt idx="342">
                  <c:v>51.299095999999999</c:v>
                </c:pt>
                <c:pt idx="343">
                  <c:v>51.449094000000002</c:v>
                </c:pt>
                <c:pt idx="344">
                  <c:v>51.599091000000001</c:v>
                </c:pt>
                <c:pt idx="345">
                  <c:v>51.749088</c:v>
                </c:pt>
                <c:pt idx="346">
                  <c:v>51.899085999999997</c:v>
                </c:pt>
                <c:pt idx="347">
                  <c:v>52.049083000000003</c:v>
                </c:pt>
                <c:pt idx="348">
                  <c:v>52.199081</c:v>
                </c:pt>
                <c:pt idx="349">
                  <c:v>52.349077999999999</c:v>
                </c:pt>
                <c:pt idx="350">
                  <c:v>52.499074999999998</c:v>
                </c:pt>
                <c:pt idx="351">
                  <c:v>52.649073000000001</c:v>
                </c:pt>
                <c:pt idx="352">
                  <c:v>52.79907</c:v>
                </c:pt>
                <c:pt idx="353">
                  <c:v>52.949066999999999</c:v>
                </c:pt>
                <c:pt idx="354">
                  <c:v>53.099065000000003</c:v>
                </c:pt>
                <c:pt idx="355">
                  <c:v>53.249062000000002</c:v>
                </c:pt>
                <c:pt idx="356">
                  <c:v>53.399059000000001</c:v>
                </c:pt>
                <c:pt idx="357">
                  <c:v>53.549056999999998</c:v>
                </c:pt>
                <c:pt idx="358">
                  <c:v>53.699053999999997</c:v>
                </c:pt>
                <c:pt idx="359">
                  <c:v>53.849051000000003</c:v>
                </c:pt>
                <c:pt idx="360">
                  <c:v>53.999048999999999</c:v>
                </c:pt>
                <c:pt idx="361">
                  <c:v>54.149045999999998</c:v>
                </c:pt>
                <c:pt idx="362">
                  <c:v>54.299044000000002</c:v>
                </c:pt>
                <c:pt idx="363">
                  <c:v>54.449041000000001</c:v>
                </c:pt>
                <c:pt idx="364">
                  <c:v>54.599038</c:v>
                </c:pt>
                <c:pt idx="365">
                  <c:v>54.749035999999997</c:v>
                </c:pt>
                <c:pt idx="366">
                  <c:v>54.899033000000003</c:v>
                </c:pt>
                <c:pt idx="367">
                  <c:v>55.049030000000002</c:v>
                </c:pt>
                <c:pt idx="368">
                  <c:v>55.199027999999998</c:v>
                </c:pt>
                <c:pt idx="369">
                  <c:v>55.349024999999997</c:v>
                </c:pt>
                <c:pt idx="370">
                  <c:v>55.499021999999997</c:v>
                </c:pt>
                <c:pt idx="371">
                  <c:v>55.64902</c:v>
                </c:pt>
                <c:pt idx="372">
                  <c:v>55.799016999999999</c:v>
                </c:pt>
                <c:pt idx="373">
                  <c:v>55.949013999999998</c:v>
                </c:pt>
                <c:pt idx="374">
                  <c:v>56.099012000000002</c:v>
                </c:pt>
                <c:pt idx="375">
                  <c:v>56.249009000000001</c:v>
                </c:pt>
                <c:pt idx="376">
                  <c:v>56.399006999999997</c:v>
                </c:pt>
                <c:pt idx="377">
                  <c:v>56.549003999999996</c:v>
                </c:pt>
                <c:pt idx="378">
                  <c:v>56.699001000000003</c:v>
                </c:pt>
                <c:pt idx="379">
                  <c:v>56.848998999999999</c:v>
                </c:pt>
                <c:pt idx="380">
                  <c:v>56.998995999999998</c:v>
                </c:pt>
                <c:pt idx="381">
                  <c:v>57.148992999999997</c:v>
                </c:pt>
                <c:pt idx="382">
                  <c:v>57.298991000000001</c:v>
                </c:pt>
                <c:pt idx="383">
                  <c:v>57.448988</c:v>
                </c:pt>
                <c:pt idx="384">
                  <c:v>57.598984999999999</c:v>
                </c:pt>
                <c:pt idx="385">
                  <c:v>57.748983000000003</c:v>
                </c:pt>
                <c:pt idx="386">
                  <c:v>57.898980000000002</c:v>
                </c:pt>
                <c:pt idx="387">
                  <c:v>58.048977999999998</c:v>
                </c:pt>
                <c:pt idx="388">
                  <c:v>58.198974999999997</c:v>
                </c:pt>
                <c:pt idx="389">
                  <c:v>58.348972000000003</c:v>
                </c:pt>
                <c:pt idx="390">
                  <c:v>58.49897</c:v>
                </c:pt>
                <c:pt idx="391">
                  <c:v>58.648966999999999</c:v>
                </c:pt>
                <c:pt idx="392">
                  <c:v>58.798963999999998</c:v>
                </c:pt>
                <c:pt idx="393">
                  <c:v>58.948962000000002</c:v>
                </c:pt>
                <c:pt idx="394">
                  <c:v>59.098959000000001</c:v>
                </c:pt>
                <c:pt idx="395">
                  <c:v>59.248956</c:v>
                </c:pt>
                <c:pt idx="396">
                  <c:v>59.398954000000003</c:v>
                </c:pt>
                <c:pt idx="397">
                  <c:v>59.548951000000002</c:v>
                </c:pt>
                <c:pt idx="398">
                  <c:v>59.698948000000001</c:v>
                </c:pt>
                <c:pt idx="399">
                  <c:v>59.848945999999998</c:v>
                </c:pt>
                <c:pt idx="400">
                  <c:v>59.998942999999997</c:v>
                </c:pt>
                <c:pt idx="401">
                  <c:v>60.148941000000001</c:v>
                </c:pt>
                <c:pt idx="402">
                  <c:v>60.298938</c:v>
                </c:pt>
                <c:pt idx="403">
                  <c:v>60.448934999999999</c:v>
                </c:pt>
                <c:pt idx="404">
                  <c:v>60.598933000000002</c:v>
                </c:pt>
                <c:pt idx="405">
                  <c:v>60.748930000000001</c:v>
                </c:pt>
                <c:pt idx="406">
                  <c:v>60.898927</c:v>
                </c:pt>
                <c:pt idx="407">
                  <c:v>61.048924999999997</c:v>
                </c:pt>
                <c:pt idx="408">
                  <c:v>61.198922000000003</c:v>
                </c:pt>
                <c:pt idx="409">
                  <c:v>61.348919000000002</c:v>
                </c:pt>
                <c:pt idx="410">
                  <c:v>61.498916999999999</c:v>
                </c:pt>
                <c:pt idx="411">
                  <c:v>61.648913999999998</c:v>
                </c:pt>
                <c:pt idx="412">
                  <c:v>61.798910999999997</c:v>
                </c:pt>
                <c:pt idx="413">
                  <c:v>61.948909</c:v>
                </c:pt>
                <c:pt idx="414">
                  <c:v>62.098905999999999</c:v>
                </c:pt>
                <c:pt idx="415">
                  <c:v>62.248904000000003</c:v>
                </c:pt>
                <c:pt idx="416">
                  <c:v>62.398901000000002</c:v>
                </c:pt>
                <c:pt idx="417">
                  <c:v>62.548898000000001</c:v>
                </c:pt>
                <c:pt idx="418">
                  <c:v>62.698895999999998</c:v>
                </c:pt>
                <c:pt idx="419">
                  <c:v>62.848892999999997</c:v>
                </c:pt>
                <c:pt idx="420">
                  <c:v>62.998890000000003</c:v>
                </c:pt>
                <c:pt idx="421">
                  <c:v>63.148887999999999</c:v>
                </c:pt>
                <c:pt idx="422">
                  <c:v>63.298884999999999</c:v>
                </c:pt>
                <c:pt idx="423">
                  <c:v>63.448881999999998</c:v>
                </c:pt>
                <c:pt idx="424">
                  <c:v>63.598880000000001</c:v>
                </c:pt>
                <c:pt idx="425">
                  <c:v>63.748877</c:v>
                </c:pt>
                <c:pt idx="426">
                  <c:v>63.898873999999999</c:v>
                </c:pt>
                <c:pt idx="427">
                  <c:v>64.048872000000003</c:v>
                </c:pt>
                <c:pt idx="428">
                  <c:v>64.198869000000002</c:v>
                </c:pt>
                <c:pt idx="429">
                  <c:v>64.348866999999998</c:v>
                </c:pt>
                <c:pt idx="430">
                  <c:v>64.498863999999998</c:v>
                </c:pt>
                <c:pt idx="431">
                  <c:v>64.648860999999997</c:v>
                </c:pt>
                <c:pt idx="432">
                  <c:v>64.798858999999993</c:v>
                </c:pt>
                <c:pt idx="433">
                  <c:v>64.948856000000006</c:v>
                </c:pt>
                <c:pt idx="434">
                  <c:v>65.098853000000005</c:v>
                </c:pt>
                <c:pt idx="435">
                  <c:v>65.248851000000002</c:v>
                </c:pt>
                <c:pt idx="436">
                  <c:v>65.398848000000001</c:v>
                </c:pt>
                <c:pt idx="437">
                  <c:v>65.548845</c:v>
                </c:pt>
                <c:pt idx="438">
                  <c:v>65.698842999999997</c:v>
                </c:pt>
                <c:pt idx="439">
                  <c:v>65.848839999999996</c:v>
                </c:pt>
                <c:pt idx="440">
                  <c:v>65.998836999999995</c:v>
                </c:pt>
                <c:pt idx="441">
                  <c:v>66.148835000000005</c:v>
                </c:pt>
                <c:pt idx="442">
                  <c:v>66.298832000000004</c:v>
                </c:pt>
                <c:pt idx="443">
                  <c:v>66.448830000000001</c:v>
                </c:pt>
                <c:pt idx="444">
                  <c:v>66.598827</c:v>
                </c:pt>
                <c:pt idx="445">
                  <c:v>66.748823999999999</c:v>
                </c:pt>
                <c:pt idx="446">
                  <c:v>66.898821999999996</c:v>
                </c:pt>
                <c:pt idx="447">
                  <c:v>67.048818999999995</c:v>
                </c:pt>
                <c:pt idx="448">
                  <c:v>67.198815999999994</c:v>
                </c:pt>
                <c:pt idx="449">
                  <c:v>67.348814000000004</c:v>
                </c:pt>
                <c:pt idx="450">
                  <c:v>67.498811000000003</c:v>
                </c:pt>
                <c:pt idx="451">
                  <c:v>67.648808000000002</c:v>
                </c:pt>
                <c:pt idx="452">
                  <c:v>67.798805999999999</c:v>
                </c:pt>
                <c:pt idx="453">
                  <c:v>67.948802999999998</c:v>
                </c:pt>
                <c:pt idx="454">
                  <c:v>68.098799999999997</c:v>
                </c:pt>
                <c:pt idx="455">
                  <c:v>68.248797999999994</c:v>
                </c:pt>
                <c:pt idx="456">
                  <c:v>68.398795000000007</c:v>
                </c:pt>
                <c:pt idx="457">
                  <c:v>68.548793000000003</c:v>
                </c:pt>
                <c:pt idx="458">
                  <c:v>68.698790000000002</c:v>
                </c:pt>
                <c:pt idx="459">
                  <c:v>68.848787000000002</c:v>
                </c:pt>
                <c:pt idx="460">
                  <c:v>68.998784999999998</c:v>
                </c:pt>
                <c:pt idx="461">
                  <c:v>69.148781999999997</c:v>
                </c:pt>
                <c:pt idx="462">
                  <c:v>69.298778999999996</c:v>
                </c:pt>
                <c:pt idx="463">
                  <c:v>69.448777000000007</c:v>
                </c:pt>
                <c:pt idx="464">
                  <c:v>69.598774000000006</c:v>
                </c:pt>
                <c:pt idx="465">
                  <c:v>69.748771000000005</c:v>
                </c:pt>
                <c:pt idx="466">
                  <c:v>69.898769000000001</c:v>
                </c:pt>
                <c:pt idx="467">
                  <c:v>70.048766000000001</c:v>
                </c:pt>
                <c:pt idx="468">
                  <c:v>70.198763</c:v>
                </c:pt>
                <c:pt idx="469">
                  <c:v>70.348760999999996</c:v>
                </c:pt>
                <c:pt idx="470">
                  <c:v>70.498757999999995</c:v>
                </c:pt>
                <c:pt idx="471">
                  <c:v>70.648756000000006</c:v>
                </c:pt>
                <c:pt idx="472">
                  <c:v>70.798753000000005</c:v>
                </c:pt>
                <c:pt idx="473">
                  <c:v>70.948750000000004</c:v>
                </c:pt>
                <c:pt idx="474">
                  <c:v>71.098748000000001</c:v>
                </c:pt>
                <c:pt idx="475">
                  <c:v>71.248745</c:v>
                </c:pt>
                <c:pt idx="476">
                  <c:v>71.398741999999999</c:v>
                </c:pt>
                <c:pt idx="477">
                  <c:v>71.548739999999995</c:v>
                </c:pt>
                <c:pt idx="478">
                  <c:v>71.698736999999994</c:v>
                </c:pt>
                <c:pt idx="479">
                  <c:v>71.848733999999993</c:v>
                </c:pt>
                <c:pt idx="480">
                  <c:v>71.998732000000004</c:v>
                </c:pt>
                <c:pt idx="481">
                  <c:v>72.148729000000003</c:v>
                </c:pt>
                <c:pt idx="482">
                  <c:v>72.298727</c:v>
                </c:pt>
                <c:pt idx="483">
                  <c:v>72.448723999999999</c:v>
                </c:pt>
                <c:pt idx="484">
                  <c:v>72.598720999999998</c:v>
                </c:pt>
                <c:pt idx="485">
                  <c:v>72.748718999999994</c:v>
                </c:pt>
                <c:pt idx="486">
                  <c:v>72.898715999999993</c:v>
                </c:pt>
                <c:pt idx="487">
                  <c:v>73.048713000000006</c:v>
                </c:pt>
                <c:pt idx="488">
                  <c:v>73.198711000000003</c:v>
                </c:pt>
                <c:pt idx="489">
                  <c:v>73.348708000000002</c:v>
                </c:pt>
                <c:pt idx="490">
                  <c:v>73.498705000000001</c:v>
                </c:pt>
                <c:pt idx="491">
                  <c:v>73.648702999999998</c:v>
                </c:pt>
                <c:pt idx="492">
                  <c:v>73.798699999999997</c:v>
                </c:pt>
                <c:pt idx="493">
                  <c:v>73.948696999999996</c:v>
                </c:pt>
                <c:pt idx="494">
                  <c:v>74.098695000000006</c:v>
                </c:pt>
                <c:pt idx="495">
                  <c:v>74.248692000000005</c:v>
                </c:pt>
                <c:pt idx="496">
                  <c:v>74.398690000000002</c:v>
                </c:pt>
                <c:pt idx="497">
                  <c:v>74.548687000000001</c:v>
                </c:pt>
                <c:pt idx="498">
                  <c:v>74.698684</c:v>
                </c:pt>
                <c:pt idx="499">
                  <c:v>74.848681999999997</c:v>
                </c:pt>
                <c:pt idx="500">
                  <c:v>74.998678999999996</c:v>
                </c:pt>
                <c:pt idx="501">
                  <c:v>75.148675999999995</c:v>
                </c:pt>
                <c:pt idx="502">
                  <c:v>75.298674000000005</c:v>
                </c:pt>
                <c:pt idx="503">
                  <c:v>75.448671000000004</c:v>
                </c:pt>
                <c:pt idx="504">
                  <c:v>75.598668000000004</c:v>
                </c:pt>
                <c:pt idx="505">
                  <c:v>75.748666</c:v>
                </c:pt>
                <c:pt idx="506">
                  <c:v>75.898662999999999</c:v>
                </c:pt>
                <c:pt idx="507">
                  <c:v>76.048659999999998</c:v>
                </c:pt>
                <c:pt idx="508">
                  <c:v>76.198657999999995</c:v>
                </c:pt>
                <c:pt idx="509">
                  <c:v>76.348654999999994</c:v>
                </c:pt>
                <c:pt idx="510">
                  <c:v>76.498653000000004</c:v>
                </c:pt>
                <c:pt idx="511">
                  <c:v>76.648650000000004</c:v>
                </c:pt>
                <c:pt idx="512">
                  <c:v>76.798647000000003</c:v>
                </c:pt>
                <c:pt idx="513">
                  <c:v>76.948644999999999</c:v>
                </c:pt>
                <c:pt idx="514">
                  <c:v>77.098641999999998</c:v>
                </c:pt>
                <c:pt idx="515">
                  <c:v>77.248638999999997</c:v>
                </c:pt>
                <c:pt idx="516">
                  <c:v>77.398636999999994</c:v>
                </c:pt>
                <c:pt idx="517">
                  <c:v>77.548634000000007</c:v>
                </c:pt>
                <c:pt idx="518">
                  <c:v>77.698631000000006</c:v>
                </c:pt>
                <c:pt idx="519">
                  <c:v>77.848629000000003</c:v>
                </c:pt>
                <c:pt idx="520">
                  <c:v>77.998626000000002</c:v>
                </c:pt>
                <c:pt idx="521">
                  <c:v>78.148623000000001</c:v>
                </c:pt>
                <c:pt idx="522">
                  <c:v>78.298620999999997</c:v>
                </c:pt>
                <c:pt idx="523">
                  <c:v>78.448617999999996</c:v>
                </c:pt>
                <c:pt idx="524">
                  <c:v>78.598616000000007</c:v>
                </c:pt>
                <c:pt idx="525">
                  <c:v>78.748613000000006</c:v>
                </c:pt>
                <c:pt idx="526">
                  <c:v>78.898610000000005</c:v>
                </c:pt>
                <c:pt idx="527">
                  <c:v>79.048608000000002</c:v>
                </c:pt>
                <c:pt idx="528">
                  <c:v>79.198605000000001</c:v>
                </c:pt>
                <c:pt idx="529">
                  <c:v>79.348602</c:v>
                </c:pt>
                <c:pt idx="530">
                  <c:v>79.498599999999996</c:v>
                </c:pt>
                <c:pt idx="531">
                  <c:v>79.648596999999995</c:v>
                </c:pt>
                <c:pt idx="532">
                  <c:v>79.798593999999994</c:v>
                </c:pt>
                <c:pt idx="533">
                  <c:v>79.948592000000005</c:v>
                </c:pt>
                <c:pt idx="534">
                  <c:v>80.098589000000004</c:v>
                </c:pt>
                <c:pt idx="535">
                  <c:v>80.248586000000003</c:v>
                </c:pt>
                <c:pt idx="536">
                  <c:v>80.398584</c:v>
                </c:pt>
                <c:pt idx="537">
                  <c:v>80.548580999999999</c:v>
                </c:pt>
                <c:pt idx="538">
                  <c:v>80.698578999999995</c:v>
                </c:pt>
                <c:pt idx="539">
                  <c:v>80.848575999999994</c:v>
                </c:pt>
                <c:pt idx="540">
                  <c:v>80.998572999999993</c:v>
                </c:pt>
                <c:pt idx="541">
                  <c:v>81.148571000000004</c:v>
                </c:pt>
                <c:pt idx="542">
                  <c:v>81.298568000000003</c:v>
                </c:pt>
                <c:pt idx="543">
                  <c:v>81.448565000000002</c:v>
                </c:pt>
                <c:pt idx="544">
                  <c:v>81.598562999999999</c:v>
                </c:pt>
                <c:pt idx="545">
                  <c:v>81.748559999999998</c:v>
                </c:pt>
                <c:pt idx="546">
                  <c:v>81.898556999999997</c:v>
                </c:pt>
                <c:pt idx="547">
                  <c:v>82.048554999999993</c:v>
                </c:pt>
                <c:pt idx="548">
                  <c:v>82.198552000000007</c:v>
                </c:pt>
                <c:pt idx="549">
                  <c:v>82.348549000000006</c:v>
                </c:pt>
                <c:pt idx="550">
                  <c:v>82.498547000000002</c:v>
                </c:pt>
                <c:pt idx="551">
                  <c:v>82.648544000000001</c:v>
                </c:pt>
                <c:pt idx="552">
                  <c:v>82.798541999999998</c:v>
                </c:pt>
                <c:pt idx="553">
                  <c:v>82.948538999999997</c:v>
                </c:pt>
                <c:pt idx="554">
                  <c:v>83.098535999999996</c:v>
                </c:pt>
                <c:pt idx="555">
                  <c:v>83.248534000000006</c:v>
                </c:pt>
                <c:pt idx="556">
                  <c:v>83.398531000000006</c:v>
                </c:pt>
                <c:pt idx="557">
                  <c:v>83.548528000000005</c:v>
                </c:pt>
                <c:pt idx="558">
                  <c:v>83.698526000000001</c:v>
                </c:pt>
                <c:pt idx="559">
                  <c:v>83.848523</c:v>
                </c:pt>
                <c:pt idx="560">
                  <c:v>83.998519999999999</c:v>
                </c:pt>
                <c:pt idx="561">
                  <c:v>84.148517999999996</c:v>
                </c:pt>
                <c:pt idx="562">
                  <c:v>84.298514999999995</c:v>
                </c:pt>
                <c:pt idx="563">
                  <c:v>84.448511999999994</c:v>
                </c:pt>
                <c:pt idx="564">
                  <c:v>84.598510000000005</c:v>
                </c:pt>
                <c:pt idx="565">
                  <c:v>84.748507000000004</c:v>
                </c:pt>
                <c:pt idx="566">
                  <c:v>84.898505</c:v>
                </c:pt>
                <c:pt idx="567">
                  <c:v>85.048501999999999</c:v>
                </c:pt>
                <c:pt idx="568">
                  <c:v>85.198498999999998</c:v>
                </c:pt>
                <c:pt idx="569">
                  <c:v>85.348496999999995</c:v>
                </c:pt>
                <c:pt idx="570">
                  <c:v>85.498493999999994</c:v>
                </c:pt>
                <c:pt idx="571">
                  <c:v>85.648491000000007</c:v>
                </c:pt>
                <c:pt idx="572">
                  <c:v>85.798489000000004</c:v>
                </c:pt>
                <c:pt idx="573">
                  <c:v>85.948486000000003</c:v>
                </c:pt>
                <c:pt idx="574">
                  <c:v>86.098483000000002</c:v>
                </c:pt>
                <c:pt idx="575">
                  <c:v>86.248480999999998</c:v>
                </c:pt>
                <c:pt idx="576">
                  <c:v>86.398477999999997</c:v>
                </c:pt>
                <c:pt idx="577">
                  <c:v>86.548474999999996</c:v>
                </c:pt>
                <c:pt idx="578">
                  <c:v>86.698473000000007</c:v>
                </c:pt>
                <c:pt idx="579">
                  <c:v>86.848470000000006</c:v>
                </c:pt>
                <c:pt idx="580">
                  <c:v>86.998468000000003</c:v>
                </c:pt>
                <c:pt idx="581">
                  <c:v>87.148465000000002</c:v>
                </c:pt>
                <c:pt idx="582">
                  <c:v>87.298462000000001</c:v>
                </c:pt>
                <c:pt idx="583">
                  <c:v>87.448459999999997</c:v>
                </c:pt>
                <c:pt idx="584">
                  <c:v>87.598456999999996</c:v>
                </c:pt>
                <c:pt idx="585">
                  <c:v>87.748453999999995</c:v>
                </c:pt>
                <c:pt idx="586">
                  <c:v>87.898452000000006</c:v>
                </c:pt>
                <c:pt idx="587">
                  <c:v>88.048449000000005</c:v>
                </c:pt>
                <c:pt idx="588">
                  <c:v>88.198446000000004</c:v>
                </c:pt>
                <c:pt idx="589">
                  <c:v>88.348444000000001</c:v>
                </c:pt>
                <c:pt idx="590">
                  <c:v>88.498441</c:v>
                </c:pt>
                <c:pt idx="591">
                  <c:v>88.648438999999996</c:v>
                </c:pt>
                <c:pt idx="592">
                  <c:v>88.798435999999995</c:v>
                </c:pt>
                <c:pt idx="593">
                  <c:v>88.948432999999994</c:v>
                </c:pt>
                <c:pt idx="594">
                  <c:v>89.098431000000005</c:v>
                </c:pt>
                <c:pt idx="595">
                  <c:v>89.248428000000004</c:v>
                </c:pt>
                <c:pt idx="596">
                  <c:v>89.398425000000003</c:v>
                </c:pt>
                <c:pt idx="597">
                  <c:v>89.548423</c:v>
                </c:pt>
                <c:pt idx="598">
                  <c:v>89.698419999999999</c:v>
                </c:pt>
                <c:pt idx="599">
                  <c:v>89.848416999999998</c:v>
                </c:pt>
                <c:pt idx="600">
                  <c:v>89.998414999999994</c:v>
                </c:pt>
                <c:pt idx="601">
                  <c:v>90.148411999999993</c:v>
                </c:pt>
                <c:pt idx="602">
                  <c:v>90.298409000000007</c:v>
                </c:pt>
                <c:pt idx="603">
                  <c:v>90.448407000000003</c:v>
                </c:pt>
                <c:pt idx="604">
                  <c:v>90.598404000000002</c:v>
                </c:pt>
                <c:pt idx="605">
                  <c:v>90.748401999999999</c:v>
                </c:pt>
                <c:pt idx="606">
                  <c:v>90.898398999999998</c:v>
                </c:pt>
                <c:pt idx="607">
                  <c:v>91.048395999999997</c:v>
                </c:pt>
                <c:pt idx="608">
                  <c:v>91.198393999999993</c:v>
                </c:pt>
                <c:pt idx="609">
                  <c:v>91.348391000000007</c:v>
                </c:pt>
                <c:pt idx="610">
                  <c:v>91.498388000000006</c:v>
                </c:pt>
                <c:pt idx="611">
                  <c:v>91.648386000000002</c:v>
                </c:pt>
                <c:pt idx="612">
                  <c:v>91.798383000000001</c:v>
                </c:pt>
                <c:pt idx="613">
                  <c:v>91.94838</c:v>
                </c:pt>
                <c:pt idx="614">
                  <c:v>92.098377999999997</c:v>
                </c:pt>
                <c:pt idx="615">
                  <c:v>92.248374999999996</c:v>
                </c:pt>
                <c:pt idx="616">
                  <c:v>92.398371999999995</c:v>
                </c:pt>
                <c:pt idx="617">
                  <c:v>92.548370000000006</c:v>
                </c:pt>
                <c:pt idx="618">
                  <c:v>92.698367000000005</c:v>
                </c:pt>
                <c:pt idx="619">
                  <c:v>92.848365000000001</c:v>
                </c:pt>
                <c:pt idx="620">
                  <c:v>92.998362</c:v>
                </c:pt>
                <c:pt idx="621">
                  <c:v>93.148358999999999</c:v>
                </c:pt>
                <c:pt idx="622">
                  <c:v>93.298356999999996</c:v>
                </c:pt>
                <c:pt idx="623">
                  <c:v>93.448353999999995</c:v>
                </c:pt>
                <c:pt idx="624">
                  <c:v>93.598350999999994</c:v>
                </c:pt>
                <c:pt idx="625">
                  <c:v>93.748349000000005</c:v>
                </c:pt>
                <c:pt idx="626">
                  <c:v>93.898346000000004</c:v>
                </c:pt>
                <c:pt idx="627">
                  <c:v>94.048343000000003</c:v>
                </c:pt>
                <c:pt idx="628">
                  <c:v>94.198340999999999</c:v>
                </c:pt>
                <c:pt idx="629">
                  <c:v>94.348337999999998</c:v>
                </c:pt>
                <c:pt idx="630">
                  <c:v>94.498334999999997</c:v>
                </c:pt>
                <c:pt idx="631">
                  <c:v>94.648332999999994</c:v>
                </c:pt>
                <c:pt idx="632">
                  <c:v>94.798330000000007</c:v>
                </c:pt>
                <c:pt idx="633">
                  <c:v>94.948328000000004</c:v>
                </c:pt>
                <c:pt idx="634">
                  <c:v>95.098325000000003</c:v>
                </c:pt>
                <c:pt idx="635">
                  <c:v>95.248322000000002</c:v>
                </c:pt>
                <c:pt idx="636">
                  <c:v>95.398319999999998</c:v>
                </c:pt>
                <c:pt idx="637">
                  <c:v>95.548316999999997</c:v>
                </c:pt>
                <c:pt idx="638">
                  <c:v>95.698313999999996</c:v>
                </c:pt>
                <c:pt idx="639">
                  <c:v>95.848312000000007</c:v>
                </c:pt>
                <c:pt idx="640">
                  <c:v>95.998309000000006</c:v>
                </c:pt>
                <c:pt idx="641">
                  <c:v>96.148306000000005</c:v>
                </c:pt>
                <c:pt idx="642">
                  <c:v>96.298304000000002</c:v>
                </c:pt>
                <c:pt idx="643">
                  <c:v>96.448301000000001</c:v>
                </c:pt>
                <c:pt idx="644">
                  <c:v>96.598298</c:v>
                </c:pt>
                <c:pt idx="645">
                  <c:v>96.748295999999996</c:v>
                </c:pt>
                <c:pt idx="646">
                  <c:v>96.898292999999995</c:v>
                </c:pt>
                <c:pt idx="647">
                  <c:v>97.048291000000006</c:v>
                </c:pt>
                <c:pt idx="648">
                  <c:v>97.198288000000005</c:v>
                </c:pt>
                <c:pt idx="649">
                  <c:v>97.348285000000004</c:v>
                </c:pt>
                <c:pt idx="650">
                  <c:v>97.498283000000001</c:v>
                </c:pt>
                <c:pt idx="651">
                  <c:v>97.64828</c:v>
                </c:pt>
                <c:pt idx="652">
                  <c:v>97.798276999999999</c:v>
                </c:pt>
                <c:pt idx="653">
                  <c:v>97.948274999999995</c:v>
                </c:pt>
                <c:pt idx="654">
                  <c:v>98.098271999999994</c:v>
                </c:pt>
                <c:pt idx="655">
                  <c:v>98.248268999999993</c:v>
                </c:pt>
                <c:pt idx="656">
                  <c:v>98.398267000000004</c:v>
                </c:pt>
                <c:pt idx="657">
                  <c:v>98.548264000000003</c:v>
                </c:pt>
                <c:pt idx="658">
                  <c:v>98.698261000000002</c:v>
                </c:pt>
                <c:pt idx="659">
                  <c:v>98.848258999999999</c:v>
                </c:pt>
                <c:pt idx="660">
                  <c:v>98.998255999999998</c:v>
                </c:pt>
                <c:pt idx="661">
                  <c:v>99.148253999999994</c:v>
                </c:pt>
                <c:pt idx="662">
                  <c:v>99.298250999999993</c:v>
                </c:pt>
                <c:pt idx="663">
                  <c:v>99.448248000000007</c:v>
                </c:pt>
                <c:pt idx="664">
                  <c:v>99.598246000000003</c:v>
                </c:pt>
                <c:pt idx="665">
                  <c:v>99.748243000000002</c:v>
                </c:pt>
                <c:pt idx="666">
                  <c:v>99.898240000000001</c:v>
                </c:pt>
                <c:pt idx="667">
                  <c:v>100.048238</c:v>
                </c:pt>
                <c:pt idx="668">
                  <c:v>100.198235</c:v>
                </c:pt>
                <c:pt idx="669">
                  <c:v>100.348232</c:v>
                </c:pt>
                <c:pt idx="670">
                  <c:v>100.49823000000001</c:v>
                </c:pt>
                <c:pt idx="671">
                  <c:v>100.64822700000001</c:v>
                </c:pt>
                <c:pt idx="672">
                  <c:v>100.798224</c:v>
                </c:pt>
                <c:pt idx="673">
                  <c:v>100.948222</c:v>
                </c:pt>
                <c:pt idx="674">
                  <c:v>101.098219</c:v>
                </c:pt>
                <c:pt idx="675">
                  <c:v>101.248217</c:v>
                </c:pt>
                <c:pt idx="676">
                  <c:v>101.398214</c:v>
                </c:pt>
                <c:pt idx="677">
                  <c:v>101.54821099999999</c:v>
                </c:pt>
                <c:pt idx="678">
                  <c:v>101.69820900000001</c:v>
                </c:pt>
                <c:pt idx="679">
                  <c:v>101.848206</c:v>
                </c:pt>
                <c:pt idx="680">
                  <c:v>101.998203</c:v>
                </c:pt>
                <c:pt idx="681">
                  <c:v>102.148201</c:v>
                </c:pt>
                <c:pt idx="682">
                  <c:v>102.298198</c:v>
                </c:pt>
                <c:pt idx="683">
                  <c:v>102.448195</c:v>
                </c:pt>
                <c:pt idx="684">
                  <c:v>102.59819299999999</c:v>
                </c:pt>
                <c:pt idx="685">
                  <c:v>102.74818999999999</c:v>
                </c:pt>
                <c:pt idx="686">
                  <c:v>102.898188</c:v>
                </c:pt>
                <c:pt idx="687">
                  <c:v>103.048185</c:v>
                </c:pt>
                <c:pt idx="688">
                  <c:v>103.198182</c:v>
                </c:pt>
                <c:pt idx="689">
                  <c:v>103.34818</c:v>
                </c:pt>
                <c:pt idx="690">
                  <c:v>103.498177</c:v>
                </c:pt>
                <c:pt idx="691">
                  <c:v>103.648174</c:v>
                </c:pt>
                <c:pt idx="692">
                  <c:v>103.79817199999999</c:v>
                </c:pt>
                <c:pt idx="693">
                  <c:v>103.94816899999999</c:v>
                </c:pt>
                <c:pt idx="694">
                  <c:v>104.09816600000001</c:v>
                </c:pt>
                <c:pt idx="695">
                  <c:v>104.248164</c:v>
                </c:pt>
                <c:pt idx="696">
                  <c:v>104.398161</c:v>
                </c:pt>
                <c:pt idx="697">
                  <c:v>104.548158</c:v>
                </c:pt>
                <c:pt idx="698">
                  <c:v>104.698156</c:v>
                </c:pt>
                <c:pt idx="699">
                  <c:v>104.848153</c:v>
                </c:pt>
                <c:pt idx="700">
                  <c:v>104.99815099999999</c:v>
                </c:pt>
                <c:pt idx="701">
                  <c:v>105.14814800000001</c:v>
                </c:pt>
                <c:pt idx="702">
                  <c:v>105.29814500000001</c:v>
                </c:pt>
                <c:pt idx="703">
                  <c:v>105.448143</c:v>
                </c:pt>
                <c:pt idx="704">
                  <c:v>105.59814</c:v>
                </c:pt>
                <c:pt idx="705">
                  <c:v>105.748137</c:v>
                </c:pt>
                <c:pt idx="706">
                  <c:v>105.898135</c:v>
                </c:pt>
                <c:pt idx="707">
                  <c:v>106.048132</c:v>
                </c:pt>
                <c:pt idx="708">
                  <c:v>106.19812899999999</c:v>
                </c:pt>
                <c:pt idx="709">
                  <c:v>106.34812700000001</c:v>
                </c:pt>
                <c:pt idx="710">
                  <c:v>106.498124</c:v>
                </c:pt>
                <c:pt idx="711">
                  <c:v>106.648121</c:v>
                </c:pt>
                <c:pt idx="712">
                  <c:v>106.798119</c:v>
                </c:pt>
                <c:pt idx="713">
                  <c:v>106.948116</c:v>
                </c:pt>
                <c:pt idx="714">
                  <c:v>107.098114</c:v>
                </c:pt>
                <c:pt idx="715">
                  <c:v>107.24811099999999</c:v>
                </c:pt>
                <c:pt idx="716">
                  <c:v>107.39810799999999</c:v>
                </c:pt>
                <c:pt idx="717">
                  <c:v>107.548106</c:v>
                </c:pt>
                <c:pt idx="718">
                  <c:v>107.698103</c:v>
                </c:pt>
                <c:pt idx="719">
                  <c:v>107.8481</c:v>
                </c:pt>
                <c:pt idx="720">
                  <c:v>107.998098</c:v>
                </c:pt>
                <c:pt idx="721">
                  <c:v>108.148095</c:v>
                </c:pt>
                <c:pt idx="722">
                  <c:v>108.298092</c:v>
                </c:pt>
                <c:pt idx="723">
                  <c:v>108.44808999999999</c:v>
                </c:pt>
                <c:pt idx="724">
                  <c:v>108.59808700000001</c:v>
                </c:pt>
                <c:pt idx="725">
                  <c:v>108.74808400000001</c:v>
                </c:pt>
                <c:pt idx="726">
                  <c:v>108.898082</c:v>
                </c:pt>
                <c:pt idx="727">
                  <c:v>109.048079</c:v>
                </c:pt>
                <c:pt idx="728">
                  <c:v>109.198077</c:v>
                </c:pt>
                <c:pt idx="729">
                  <c:v>109.348074</c:v>
                </c:pt>
                <c:pt idx="730">
                  <c:v>109.498071</c:v>
                </c:pt>
                <c:pt idx="731">
                  <c:v>109.64806900000001</c:v>
                </c:pt>
                <c:pt idx="732">
                  <c:v>109.79806600000001</c:v>
                </c:pt>
                <c:pt idx="733">
                  <c:v>109.948063</c:v>
                </c:pt>
                <c:pt idx="734">
                  <c:v>110.098061</c:v>
                </c:pt>
                <c:pt idx="735">
                  <c:v>110.248058</c:v>
                </c:pt>
                <c:pt idx="736">
                  <c:v>110.398055</c:v>
                </c:pt>
                <c:pt idx="737">
                  <c:v>110.548053</c:v>
                </c:pt>
                <c:pt idx="738">
                  <c:v>110.69804999999999</c:v>
                </c:pt>
                <c:pt idx="739">
                  <c:v>110.84804699999999</c:v>
                </c:pt>
                <c:pt idx="740">
                  <c:v>110.998045</c:v>
                </c:pt>
                <c:pt idx="741">
                  <c:v>111.148042</c:v>
                </c:pt>
                <c:pt idx="742">
                  <c:v>111.29804</c:v>
                </c:pt>
                <c:pt idx="743">
                  <c:v>111.448037</c:v>
                </c:pt>
                <c:pt idx="744">
                  <c:v>111.598034</c:v>
                </c:pt>
                <c:pt idx="745">
                  <c:v>111.74803199999999</c:v>
                </c:pt>
                <c:pt idx="746">
                  <c:v>111.89802899999999</c:v>
                </c:pt>
                <c:pt idx="747">
                  <c:v>112.04802599999999</c:v>
                </c:pt>
                <c:pt idx="748">
                  <c:v>112.198024</c:v>
                </c:pt>
                <c:pt idx="749">
                  <c:v>112.348021</c:v>
                </c:pt>
                <c:pt idx="750">
                  <c:v>112.498018</c:v>
                </c:pt>
                <c:pt idx="751">
                  <c:v>112.648016</c:v>
                </c:pt>
                <c:pt idx="752">
                  <c:v>112.798013</c:v>
                </c:pt>
                <c:pt idx="753">
                  <c:v>112.94801</c:v>
                </c:pt>
                <c:pt idx="754">
                  <c:v>113.09800799999999</c:v>
                </c:pt>
                <c:pt idx="755">
                  <c:v>113.24800500000001</c:v>
                </c:pt>
                <c:pt idx="756">
                  <c:v>113.398003</c:v>
                </c:pt>
                <c:pt idx="757">
                  <c:v>113.548</c:v>
                </c:pt>
                <c:pt idx="758">
                  <c:v>113.697997</c:v>
                </c:pt>
                <c:pt idx="759">
                  <c:v>113.847995</c:v>
                </c:pt>
                <c:pt idx="760">
                  <c:v>113.997992</c:v>
                </c:pt>
                <c:pt idx="761">
                  <c:v>114.147989</c:v>
                </c:pt>
                <c:pt idx="762">
                  <c:v>114.29798700000001</c:v>
                </c:pt>
                <c:pt idx="763">
                  <c:v>114.44798400000001</c:v>
                </c:pt>
                <c:pt idx="764">
                  <c:v>114.597981</c:v>
                </c:pt>
                <c:pt idx="765">
                  <c:v>114.747979</c:v>
                </c:pt>
                <c:pt idx="766">
                  <c:v>114.897976</c:v>
                </c:pt>
                <c:pt idx="767">
                  <c:v>115.047973</c:v>
                </c:pt>
                <c:pt idx="768">
                  <c:v>115.197971</c:v>
                </c:pt>
                <c:pt idx="769">
                  <c:v>115.34796799999999</c:v>
                </c:pt>
                <c:pt idx="770">
                  <c:v>115.49796600000001</c:v>
                </c:pt>
                <c:pt idx="771">
                  <c:v>115.647963</c:v>
                </c:pt>
                <c:pt idx="772">
                  <c:v>115.79796</c:v>
                </c:pt>
                <c:pt idx="773">
                  <c:v>115.947958</c:v>
                </c:pt>
                <c:pt idx="774">
                  <c:v>116.097955</c:v>
                </c:pt>
                <c:pt idx="775">
                  <c:v>116.247952</c:v>
                </c:pt>
                <c:pt idx="776">
                  <c:v>116.39794999999999</c:v>
                </c:pt>
                <c:pt idx="777">
                  <c:v>116.54794699999999</c:v>
                </c:pt>
                <c:pt idx="778">
                  <c:v>116.69794400000001</c:v>
                </c:pt>
                <c:pt idx="779">
                  <c:v>116.847942</c:v>
                </c:pt>
                <c:pt idx="780">
                  <c:v>116.997939</c:v>
                </c:pt>
                <c:pt idx="781">
                  <c:v>117.147937</c:v>
                </c:pt>
                <c:pt idx="782">
                  <c:v>117.297934</c:v>
                </c:pt>
                <c:pt idx="783">
                  <c:v>117.447931</c:v>
                </c:pt>
                <c:pt idx="784">
                  <c:v>117.59792899999999</c:v>
                </c:pt>
                <c:pt idx="785">
                  <c:v>117.74792600000001</c:v>
                </c:pt>
                <c:pt idx="786">
                  <c:v>117.89792300000001</c:v>
                </c:pt>
                <c:pt idx="787">
                  <c:v>118.047921</c:v>
                </c:pt>
                <c:pt idx="788">
                  <c:v>118.197918</c:v>
                </c:pt>
                <c:pt idx="789">
                  <c:v>118.347915</c:v>
                </c:pt>
                <c:pt idx="790">
                  <c:v>118.497913</c:v>
                </c:pt>
                <c:pt idx="791">
                  <c:v>118.64791</c:v>
                </c:pt>
                <c:pt idx="792">
                  <c:v>118.797907</c:v>
                </c:pt>
                <c:pt idx="793">
                  <c:v>118.94790500000001</c:v>
                </c:pt>
                <c:pt idx="794">
                  <c:v>119.097902</c:v>
                </c:pt>
                <c:pt idx="795">
                  <c:v>119.2479</c:v>
                </c:pt>
                <c:pt idx="796">
                  <c:v>119.397897</c:v>
                </c:pt>
                <c:pt idx="797">
                  <c:v>119.547894</c:v>
                </c:pt>
                <c:pt idx="798">
                  <c:v>119.697892</c:v>
                </c:pt>
                <c:pt idx="799">
                  <c:v>119.847889</c:v>
                </c:pt>
                <c:pt idx="800">
                  <c:v>119.99788599999999</c:v>
                </c:pt>
                <c:pt idx="801">
                  <c:v>120.147884</c:v>
                </c:pt>
                <c:pt idx="802">
                  <c:v>120.297881</c:v>
                </c:pt>
                <c:pt idx="803">
                  <c:v>120.447878</c:v>
                </c:pt>
                <c:pt idx="804">
                  <c:v>120.597876</c:v>
                </c:pt>
                <c:pt idx="805">
                  <c:v>120.747873</c:v>
                </c:pt>
                <c:pt idx="806">
                  <c:v>120.89787</c:v>
                </c:pt>
                <c:pt idx="807">
                  <c:v>121.04786799999999</c:v>
                </c:pt>
                <c:pt idx="808">
                  <c:v>121.19786499999999</c:v>
                </c:pt>
                <c:pt idx="809">
                  <c:v>121.347863</c:v>
                </c:pt>
                <c:pt idx="810">
                  <c:v>121.49786</c:v>
                </c:pt>
                <c:pt idx="811">
                  <c:v>121.647857</c:v>
                </c:pt>
                <c:pt idx="812">
                  <c:v>121.797855</c:v>
                </c:pt>
                <c:pt idx="813">
                  <c:v>121.947852</c:v>
                </c:pt>
                <c:pt idx="814">
                  <c:v>122.097849</c:v>
                </c:pt>
                <c:pt idx="815">
                  <c:v>122.24784699999999</c:v>
                </c:pt>
                <c:pt idx="816">
                  <c:v>122.39784400000001</c:v>
                </c:pt>
                <c:pt idx="817">
                  <c:v>122.54784100000001</c:v>
                </c:pt>
                <c:pt idx="818">
                  <c:v>122.697839</c:v>
                </c:pt>
                <c:pt idx="819">
                  <c:v>122.847836</c:v>
                </c:pt>
                <c:pt idx="820">
                  <c:v>122.997833</c:v>
                </c:pt>
                <c:pt idx="821">
                  <c:v>123.147831</c:v>
                </c:pt>
                <c:pt idx="822">
                  <c:v>123.297828</c:v>
                </c:pt>
                <c:pt idx="823">
                  <c:v>123.44782600000001</c:v>
                </c:pt>
                <c:pt idx="824">
                  <c:v>123.59782300000001</c:v>
                </c:pt>
                <c:pt idx="825">
                  <c:v>123.74782</c:v>
                </c:pt>
                <c:pt idx="826">
                  <c:v>123.897818</c:v>
                </c:pt>
                <c:pt idx="827">
                  <c:v>124.047815</c:v>
                </c:pt>
                <c:pt idx="828">
                  <c:v>124.197812</c:v>
                </c:pt>
                <c:pt idx="829">
                  <c:v>124.34781</c:v>
                </c:pt>
                <c:pt idx="830">
                  <c:v>124.49780699999999</c:v>
                </c:pt>
                <c:pt idx="831">
                  <c:v>124.64780399999999</c:v>
                </c:pt>
                <c:pt idx="832">
                  <c:v>124.797802</c:v>
                </c:pt>
                <c:pt idx="833">
                  <c:v>124.947799</c:v>
                </c:pt>
                <c:pt idx="834">
                  <c:v>125.097796</c:v>
                </c:pt>
                <c:pt idx="835">
                  <c:v>125.247794</c:v>
                </c:pt>
                <c:pt idx="836">
                  <c:v>125.397791</c:v>
                </c:pt>
                <c:pt idx="837">
                  <c:v>125.54778899999999</c:v>
                </c:pt>
                <c:pt idx="838">
                  <c:v>125.69778599999999</c:v>
                </c:pt>
                <c:pt idx="839">
                  <c:v>125.84778300000001</c:v>
                </c:pt>
                <c:pt idx="840">
                  <c:v>125.997781</c:v>
                </c:pt>
                <c:pt idx="841">
                  <c:v>126.147778</c:v>
                </c:pt>
                <c:pt idx="842">
                  <c:v>126.297775</c:v>
                </c:pt>
                <c:pt idx="843">
                  <c:v>126.447773</c:v>
                </c:pt>
                <c:pt idx="844">
                  <c:v>126.59777</c:v>
                </c:pt>
                <c:pt idx="845">
                  <c:v>126.747767</c:v>
                </c:pt>
                <c:pt idx="846">
                  <c:v>126.89776500000001</c:v>
                </c:pt>
                <c:pt idx="847">
                  <c:v>127.04776200000001</c:v>
                </c:pt>
                <c:pt idx="848">
                  <c:v>127.197759</c:v>
                </c:pt>
                <c:pt idx="849">
                  <c:v>127.347757</c:v>
                </c:pt>
                <c:pt idx="850">
                  <c:v>127.497754</c:v>
                </c:pt>
                <c:pt idx="851">
                  <c:v>127.647752</c:v>
                </c:pt>
                <c:pt idx="852">
                  <c:v>127.797749</c:v>
                </c:pt>
                <c:pt idx="853">
                  <c:v>127.947746</c:v>
                </c:pt>
                <c:pt idx="854">
                  <c:v>128.09774400000001</c:v>
                </c:pt>
                <c:pt idx="855">
                  <c:v>128.24774099999999</c:v>
                </c:pt>
                <c:pt idx="856">
                  <c:v>128.397738</c:v>
                </c:pt>
                <c:pt idx="857">
                  <c:v>128.54773599999999</c:v>
                </c:pt>
                <c:pt idx="858">
                  <c:v>128.697733</c:v>
                </c:pt>
                <c:pt idx="859">
                  <c:v>128.84773000000001</c:v>
                </c:pt>
                <c:pt idx="860">
                  <c:v>128.997728</c:v>
                </c:pt>
                <c:pt idx="861">
                  <c:v>129.14772500000001</c:v>
                </c:pt>
                <c:pt idx="862">
                  <c:v>129.29772199999999</c:v>
                </c:pt>
                <c:pt idx="863">
                  <c:v>129.44772</c:v>
                </c:pt>
                <c:pt idx="864">
                  <c:v>129.59771699999999</c:v>
                </c:pt>
                <c:pt idx="865">
                  <c:v>129.747715</c:v>
                </c:pt>
                <c:pt idx="866">
                  <c:v>129.89771200000001</c:v>
                </c:pt>
                <c:pt idx="867">
                  <c:v>130.047709</c:v>
                </c:pt>
                <c:pt idx="868">
                  <c:v>130.19770700000001</c:v>
                </c:pt>
                <c:pt idx="869">
                  <c:v>130.34770399999999</c:v>
                </c:pt>
                <c:pt idx="870">
                  <c:v>130.49770100000001</c:v>
                </c:pt>
                <c:pt idx="871">
                  <c:v>130.64769899999999</c:v>
                </c:pt>
                <c:pt idx="872">
                  <c:v>130.797696</c:v>
                </c:pt>
                <c:pt idx="873">
                  <c:v>130.94769299999999</c:v>
                </c:pt>
                <c:pt idx="874">
                  <c:v>131.097691</c:v>
                </c:pt>
                <c:pt idx="875">
                  <c:v>131.24768800000001</c:v>
                </c:pt>
                <c:pt idx="876">
                  <c:v>131.39768599999999</c:v>
                </c:pt>
                <c:pt idx="877">
                  <c:v>131.54768300000001</c:v>
                </c:pt>
                <c:pt idx="878">
                  <c:v>131.69767999999999</c:v>
                </c:pt>
                <c:pt idx="879">
                  <c:v>131.847678</c:v>
                </c:pt>
                <c:pt idx="880">
                  <c:v>131.99767499999999</c:v>
                </c:pt>
                <c:pt idx="881">
                  <c:v>132.147672</c:v>
                </c:pt>
                <c:pt idx="882">
                  <c:v>132.29767000000001</c:v>
                </c:pt>
                <c:pt idx="883">
                  <c:v>132.447667</c:v>
                </c:pt>
                <c:pt idx="884">
                  <c:v>132.59766400000001</c:v>
                </c:pt>
                <c:pt idx="885">
                  <c:v>132.74766199999999</c:v>
                </c:pt>
                <c:pt idx="886">
                  <c:v>132.897659</c:v>
                </c:pt>
                <c:pt idx="887">
                  <c:v>133.04765599999999</c:v>
                </c:pt>
                <c:pt idx="888">
                  <c:v>133.197654</c:v>
                </c:pt>
                <c:pt idx="889">
                  <c:v>133.34765100000001</c:v>
                </c:pt>
                <c:pt idx="890">
                  <c:v>133.497649</c:v>
                </c:pt>
                <c:pt idx="891">
                  <c:v>133.64764600000001</c:v>
                </c:pt>
                <c:pt idx="892">
                  <c:v>133.79764299999999</c:v>
                </c:pt>
                <c:pt idx="893">
                  <c:v>133.947641</c:v>
                </c:pt>
                <c:pt idx="894">
                  <c:v>134.09763799999999</c:v>
                </c:pt>
                <c:pt idx="895">
                  <c:v>134.247635</c:v>
                </c:pt>
                <c:pt idx="896">
                  <c:v>134.39763300000001</c:v>
                </c:pt>
                <c:pt idx="897">
                  <c:v>134.54763</c:v>
                </c:pt>
                <c:pt idx="898">
                  <c:v>134.69762700000001</c:v>
                </c:pt>
                <c:pt idx="899">
                  <c:v>134.84762499999999</c:v>
                </c:pt>
                <c:pt idx="900">
                  <c:v>134.99762200000001</c:v>
                </c:pt>
                <c:pt idx="901">
                  <c:v>135.14761899999999</c:v>
                </c:pt>
                <c:pt idx="902">
                  <c:v>135.297617</c:v>
                </c:pt>
                <c:pt idx="903">
                  <c:v>135.44761399999999</c:v>
                </c:pt>
                <c:pt idx="904">
                  <c:v>135.597612</c:v>
                </c:pt>
                <c:pt idx="905">
                  <c:v>135.74760900000001</c:v>
                </c:pt>
                <c:pt idx="906">
                  <c:v>135.897606</c:v>
                </c:pt>
                <c:pt idx="907">
                  <c:v>136.04760400000001</c:v>
                </c:pt>
                <c:pt idx="908">
                  <c:v>136.19760099999999</c:v>
                </c:pt>
                <c:pt idx="909">
                  <c:v>136.347598</c:v>
                </c:pt>
                <c:pt idx="910">
                  <c:v>136.49759599999999</c:v>
                </c:pt>
                <c:pt idx="911">
                  <c:v>136.647593</c:v>
                </c:pt>
                <c:pt idx="912">
                  <c:v>136.79759000000001</c:v>
                </c:pt>
                <c:pt idx="913">
                  <c:v>136.947588</c:v>
                </c:pt>
                <c:pt idx="914">
                  <c:v>137.09758500000001</c:v>
                </c:pt>
                <c:pt idx="915">
                  <c:v>137.24758199999999</c:v>
                </c:pt>
                <c:pt idx="916">
                  <c:v>137.39758</c:v>
                </c:pt>
                <c:pt idx="917">
                  <c:v>137.54757699999999</c:v>
                </c:pt>
                <c:pt idx="918">
                  <c:v>137.697575</c:v>
                </c:pt>
                <c:pt idx="919">
                  <c:v>137.84757200000001</c:v>
                </c:pt>
                <c:pt idx="920">
                  <c:v>137.997569</c:v>
                </c:pt>
                <c:pt idx="921">
                  <c:v>138.14756700000001</c:v>
                </c:pt>
                <c:pt idx="922">
                  <c:v>138.29756399999999</c:v>
                </c:pt>
                <c:pt idx="923">
                  <c:v>138.44756100000001</c:v>
                </c:pt>
                <c:pt idx="924">
                  <c:v>138.59755899999999</c:v>
                </c:pt>
                <c:pt idx="925">
                  <c:v>138.747556</c:v>
                </c:pt>
                <c:pt idx="926">
                  <c:v>138.89755299999999</c:v>
                </c:pt>
                <c:pt idx="927">
                  <c:v>139.047551</c:v>
                </c:pt>
                <c:pt idx="928">
                  <c:v>139.19754800000001</c:v>
                </c:pt>
                <c:pt idx="929">
                  <c:v>139.347545</c:v>
                </c:pt>
                <c:pt idx="930">
                  <c:v>139.49754300000001</c:v>
                </c:pt>
                <c:pt idx="931">
                  <c:v>139.64753999999999</c:v>
                </c:pt>
                <c:pt idx="932">
                  <c:v>139.797538</c:v>
                </c:pt>
                <c:pt idx="933">
                  <c:v>139.94753499999999</c:v>
                </c:pt>
                <c:pt idx="934">
                  <c:v>140.097532</c:v>
                </c:pt>
                <c:pt idx="935">
                  <c:v>140.24753000000001</c:v>
                </c:pt>
                <c:pt idx="936">
                  <c:v>140.397527</c:v>
                </c:pt>
                <c:pt idx="937">
                  <c:v>140.54752400000001</c:v>
                </c:pt>
              </c:numCache>
            </c:numRef>
          </c:xVal>
          <c:yVal>
            <c:numRef>
              <c:f>event1!$D$2:$D$939</c:f>
              <c:numCache>
                <c:formatCode>General</c:formatCode>
                <c:ptCount val="938"/>
                <c:pt idx="0">
                  <c:v>662.38109999999995</c:v>
                </c:pt>
                <c:pt idx="1">
                  <c:v>662.40869999999995</c:v>
                </c:pt>
                <c:pt idx="2">
                  <c:v>662.4443</c:v>
                </c:pt>
                <c:pt idx="3">
                  <c:v>662.51089999999999</c:v>
                </c:pt>
                <c:pt idx="4">
                  <c:v>662.58789999999999</c:v>
                </c:pt>
                <c:pt idx="5">
                  <c:v>662.62419999999997</c:v>
                </c:pt>
                <c:pt idx="6">
                  <c:v>662.64279999999997</c:v>
                </c:pt>
                <c:pt idx="7">
                  <c:v>662.65800000000002</c:v>
                </c:pt>
                <c:pt idx="8">
                  <c:v>662.69309999999996</c:v>
                </c:pt>
                <c:pt idx="9">
                  <c:v>662.70460000000003</c:v>
                </c:pt>
                <c:pt idx="10">
                  <c:v>662.73159999999996</c:v>
                </c:pt>
                <c:pt idx="11">
                  <c:v>662.75229999999999</c:v>
                </c:pt>
                <c:pt idx="12">
                  <c:v>662.7912</c:v>
                </c:pt>
                <c:pt idx="13">
                  <c:v>662.79139999999995</c:v>
                </c:pt>
                <c:pt idx="14">
                  <c:v>662.80600000000004</c:v>
                </c:pt>
                <c:pt idx="15">
                  <c:v>662.77179999999998</c:v>
                </c:pt>
                <c:pt idx="16">
                  <c:v>662.80060000000003</c:v>
                </c:pt>
                <c:pt idx="17">
                  <c:v>662.82910000000004</c:v>
                </c:pt>
                <c:pt idx="18">
                  <c:v>662.86360000000002</c:v>
                </c:pt>
                <c:pt idx="19">
                  <c:v>662.86940000000004</c:v>
                </c:pt>
                <c:pt idx="20">
                  <c:v>662.86839999999995</c:v>
                </c:pt>
                <c:pt idx="21">
                  <c:v>662.89359999999999</c:v>
                </c:pt>
                <c:pt idx="22">
                  <c:v>662.90719999999999</c:v>
                </c:pt>
                <c:pt idx="23">
                  <c:v>662.91700000000003</c:v>
                </c:pt>
                <c:pt idx="24">
                  <c:v>662.90549999999996</c:v>
                </c:pt>
                <c:pt idx="25">
                  <c:v>662.91200000000003</c:v>
                </c:pt>
                <c:pt idx="26">
                  <c:v>662.95150000000001</c:v>
                </c:pt>
                <c:pt idx="27">
                  <c:v>662.98220000000003</c:v>
                </c:pt>
                <c:pt idx="28">
                  <c:v>663.02750000000003</c:v>
                </c:pt>
                <c:pt idx="29">
                  <c:v>663.02030000000002</c:v>
                </c:pt>
                <c:pt idx="30">
                  <c:v>663.06309999999996</c:v>
                </c:pt>
                <c:pt idx="31">
                  <c:v>663.08399999999995</c:v>
                </c:pt>
                <c:pt idx="32">
                  <c:v>663.13879999999995</c:v>
                </c:pt>
                <c:pt idx="33">
                  <c:v>663.18859999999995</c:v>
                </c:pt>
                <c:pt idx="34">
                  <c:v>663.24329999999998</c:v>
                </c:pt>
                <c:pt idx="35">
                  <c:v>663.30470000000003</c:v>
                </c:pt>
                <c:pt idx="36">
                  <c:v>663.37969999999996</c:v>
                </c:pt>
                <c:pt idx="37">
                  <c:v>663.40599999999995</c:v>
                </c:pt>
                <c:pt idx="38">
                  <c:v>663.39499999999998</c:v>
                </c:pt>
                <c:pt idx="39">
                  <c:v>663.39250000000004</c:v>
                </c:pt>
                <c:pt idx="40">
                  <c:v>663.44759999999997</c:v>
                </c:pt>
                <c:pt idx="41">
                  <c:v>663.46579999999994</c:v>
                </c:pt>
                <c:pt idx="42">
                  <c:v>663.47130000000004</c:v>
                </c:pt>
                <c:pt idx="43">
                  <c:v>663.46159999999998</c:v>
                </c:pt>
                <c:pt idx="44">
                  <c:v>663.44370000000004</c:v>
                </c:pt>
                <c:pt idx="45">
                  <c:v>663.41079999999999</c:v>
                </c:pt>
                <c:pt idx="46">
                  <c:v>663.38800000000003</c:v>
                </c:pt>
                <c:pt idx="47">
                  <c:v>663.38630000000001</c:v>
                </c:pt>
                <c:pt idx="48">
                  <c:v>663.3673</c:v>
                </c:pt>
                <c:pt idx="49">
                  <c:v>663.35619999999994</c:v>
                </c:pt>
                <c:pt idx="50">
                  <c:v>663.33500000000004</c:v>
                </c:pt>
                <c:pt idx="51">
                  <c:v>663.31309999999996</c:v>
                </c:pt>
                <c:pt idx="52">
                  <c:v>663.28499999999997</c:v>
                </c:pt>
                <c:pt idx="53">
                  <c:v>663.26350000000002</c:v>
                </c:pt>
                <c:pt idx="54">
                  <c:v>663.25109999999995</c:v>
                </c:pt>
                <c:pt idx="55">
                  <c:v>663.23609999999996</c:v>
                </c:pt>
                <c:pt idx="56">
                  <c:v>663.22789999999998</c:v>
                </c:pt>
                <c:pt idx="57">
                  <c:v>663.19299999999998</c:v>
                </c:pt>
                <c:pt idx="58">
                  <c:v>663.15830000000005</c:v>
                </c:pt>
                <c:pt idx="59">
                  <c:v>663.17970000000003</c:v>
                </c:pt>
                <c:pt idx="60">
                  <c:v>663.19590000000005</c:v>
                </c:pt>
                <c:pt idx="61">
                  <c:v>663.22820000000002</c:v>
                </c:pt>
                <c:pt idx="62">
                  <c:v>663.25229999999999</c:v>
                </c:pt>
                <c:pt idx="63">
                  <c:v>663.31870000000004</c:v>
                </c:pt>
                <c:pt idx="64">
                  <c:v>663.37559999999996</c:v>
                </c:pt>
                <c:pt idx="65">
                  <c:v>663.45100000000002</c:v>
                </c:pt>
                <c:pt idx="66">
                  <c:v>663.48860000000002</c:v>
                </c:pt>
                <c:pt idx="67">
                  <c:v>663.53530000000001</c:v>
                </c:pt>
                <c:pt idx="68">
                  <c:v>663.62120000000004</c:v>
                </c:pt>
                <c:pt idx="69">
                  <c:v>663.70630000000006</c:v>
                </c:pt>
                <c:pt idx="70">
                  <c:v>663.81529999999998</c:v>
                </c:pt>
                <c:pt idx="71">
                  <c:v>663.88379999999995</c:v>
                </c:pt>
                <c:pt idx="72">
                  <c:v>663.95439999999996</c:v>
                </c:pt>
                <c:pt idx="73">
                  <c:v>664.04750000000001</c:v>
                </c:pt>
                <c:pt idx="74">
                  <c:v>664.20590000000004</c:v>
                </c:pt>
                <c:pt idx="75">
                  <c:v>664.33090000000004</c:v>
                </c:pt>
                <c:pt idx="76">
                  <c:v>664.3021</c:v>
                </c:pt>
                <c:pt idx="77">
                  <c:v>664.44860000000006</c:v>
                </c:pt>
                <c:pt idx="78">
                  <c:v>664.51229999999998</c:v>
                </c:pt>
                <c:pt idx="79">
                  <c:v>664.66380000000004</c:v>
                </c:pt>
                <c:pt idx="80">
                  <c:v>664.65440000000001</c:v>
                </c:pt>
                <c:pt idx="81">
                  <c:v>664.7749</c:v>
                </c:pt>
                <c:pt idx="82">
                  <c:v>664.84349999999995</c:v>
                </c:pt>
                <c:pt idx="83">
                  <c:v>664.96680000000003</c:v>
                </c:pt>
                <c:pt idx="84">
                  <c:v>665.04949999999997</c:v>
                </c:pt>
                <c:pt idx="85">
                  <c:v>665.11329999999998</c:v>
                </c:pt>
                <c:pt idx="86">
                  <c:v>665.17669999999998</c:v>
                </c:pt>
                <c:pt idx="87">
                  <c:v>665.28679999999997</c:v>
                </c:pt>
                <c:pt idx="88">
                  <c:v>665.37649999999996</c:v>
                </c:pt>
                <c:pt idx="89">
                  <c:v>665.43</c:v>
                </c:pt>
                <c:pt idx="90">
                  <c:v>665.5086</c:v>
                </c:pt>
                <c:pt idx="91">
                  <c:v>665.63430000000005</c:v>
                </c:pt>
                <c:pt idx="92">
                  <c:v>665.77689999999996</c:v>
                </c:pt>
                <c:pt idx="93">
                  <c:v>665.86320000000001</c:v>
                </c:pt>
                <c:pt idx="94">
                  <c:v>666.01220000000001</c:v>
                </c:pt>
                <c:pt idx="95">
                  <c:v>666.10220000000004</c:v>
                </c:pt>
                <c:pt idx="96">
                  <c:v>666.2079</c:v>
                </c:pt>
                <c:pt idx="97">
                  <c:v>666.40319999999997</c:v>
                </c:pt>
                <c:pt idx="98">
                  <c:v>666.48919999999998</c:v>
                </c:pt>
                <c:pt idx="99">
                  <c:v>666.58349999999996</c:v>
                </c:pt>
                <c:pt idx="100">
                  <c:v>666.67539999999997</c:v>
                </c:pt>
                <c:pt idx="101">
                  <c:v>666.87649999999996</c:v>
                </c:pt>
                <c:pt idx="102">
                  <c:v>666.97479999999996</c:v>
                </c:pt>
                <c:pt idx="103">
                  <c:v>667.0616</c:v>
                </c:pt>
                <c:pt idx="104">
                  <c:v>667.17430000000002</c:v>
                </c:pt>
                <c:pt idx="105">
                  <c:v>667.39499999999998</c:v>
                </c:pt>
                <c:pt idx="106">
                  <c:v>667.59169999999995</c:v>
                </c:pt>
                <c:pt idx="107">
                  <c:v>667.70770000000005</c:v>
                </c:pt>
                <c:pt idx="108">
                  <c:v>667.79</c:v>
                </c:pt>
                <c:pt idx="109">
                  <c:v>667.8646</c:v>
                </c:pt>
                <c:pt idx="110">
                  <c:v>667.98609999999996</c:v>
                </c:pt>
                <c:pt idx="111">
                  <c:v>668.10019999999997</c:v>
                </c:pt>
                <c:pt idx="112">
                  <c:v>668.19410000000005</c:v>
                </c:pt>
                <c:pt idx="113">
                  <c:v>668.30880000000002</c:v>
                </c:pt>
                <c:pt idx="114">
                  <c:v>668.48800000000006</c:v>
                </c:pt>
                <c:pt idx="115">
                  <c:v>668.71019999999999</c:v>
                </c:pt>
                <c:pt idx="116">
                  <c:v>668.84950000000003</c:v>
                </c:pt>
                <c:pt idx="117">
                  <c:v>668.99289999999996</c:v>
                </c:pt>
                <c:pt idx="118">
                  <c:v>669.1893</c:v>
                </c:pt>
                <c:pt idx="119">
                  <c:v>669.56119999999999</c:v>
                </c:pt>
                <c:pt idx="120">
                  <c:v>669.92349999999999</c:v>
                </c:pt>
                <c:pt idx="121">
                  <c:v>670.09429999999998</c:v>
                </c:pt>
                <c:pt idx="122">
                  <c:v>670.25869999999998</c:v>
                </c:pt>
                <c:pt idx="123">
                  <c:v>670.39760000000001</c:v>
                </c:pt>
                <c:pt idx="124">
                  <c:v>670.60389999999995</c:v>
                </c:pt>
                <c:pt idx="125">
                  <c:v>670.68979999999999</c:v>
                </c:pt>
                <c:pt idx="126">
                  <c:v>670.7731</c:v>
                </c:pt>
                <c:pt idx="127">
                  <c:v>670.84829999999999</c:v>
                </c:pt>
                <c:pt idx="128">
                  <c:v>670.99599999999998</c:v>
                </c:pt>
                <c:pt idx="129">
                  <c:v>671.25429999999994</c:v>
                </c:pt>
                <c:pt idx="130">
                  <c:v>671.3415</c:v>
                </c:pt>
                <c:pt idx="131">
                  <c:v>671.55719999999997</c:v>
                </c:pt>
                <c:pt idx="132">
                  <c:v>671.78920000000005</c:v>
                </c:pt>
                <c:pt idx="133">
                  <c:v>672.03030000000001</c:v>
                </c:pt>
                <c:pt idx="134">
                  <c:v>672.21280000000002</c:v>
                </c:pt>
                <c:pt idx="135">
                  <c:v>672.28750000000002</c:v>
                </c:pt>
                <c:pt idx="136">
                  <c:v>672.35450000000003</c:v>
                </c:pt>
                <c:pt idx="137">
                  <c:v>672.42259999999999</c:v>
                </c:pt>
                <c:pt idx="138">
                  <c:v>672.49450000000002</c:v>
                </c:pt>
                <c:pt idx="139">
                  <c:v>672.53719999999998</c:v>
                </c:pt>
                <c:pt idx="140">
                  <c:v>672.58399999999995</c:v>
                </c:pt>
                <c:pt idx="141">
                  <c:v>672.63890000000004</c:v>
                </c:pt>
                <c:pt idx="142">
                  <c:v>672.72670000000005</c:v>
                </c:pt>
                <c:pt idx="143">
                  <c:v>672.77300000000002</c:v>
                </c:pt>
                <c:pt idx="144">
                  <c:v>672.86850000000004</c:v>
                </c:pt>
                <c:pt idx="145">
                  <c:v>672.93539999999996</c:v>
                </c:pt>
                <c:pt idx="146">
                  <c:v>672.99490000000003</c:v>
                </c:pt>
                <c:pt idx="147">
                  <c:v>673.12120000000004</c:v>
                </c:pt>
                <c:pt idx="148">
                  <c:v>673.2165</c:v>
                </c:pt>
                <c:pt idx="149">
                  <c:v>673.32119999999998</c:v>
                </c:pt>
                <c:pt idx="150">
                  <c:v>673.42039999999997</c:v>
                </c:pt>
                <c:pt idx="151">
                  <c:v>673.57</c:v>
                </c:pt>
                <c:pt idx="152">
                  <c:v>673.68579999999997</c:v>
                </c:pt>
                <c:pt idx="153">
                  <c:v>673.78369999999995</c:v>
                </c:pt>
                <c:pt idx="154">
                  <c:v>673.89290000000005</c:v>
                </c:pt>
                <c:pt idx="155">
                  <c:v>674.04870000000005</c:v>
                </c:pt>
                <c:pt idx="156">
                  <c:v>674.19190000000003</c:v>
                </c:pt>
                <c:pt idx="157">
                  <c:v>674.32799999999997</c:v>
                </c:pt>
                <c:pt idx="158">
                  <c:v>674.4375</c:v>
                </c:pt>
                <c:pt idx="159">
                  <c:v>674.51570000000004</c:v>
                </c:pt>
                <c:pt idx="160">
                  <c:v>674.70069999999998</c:v>
                </c:pt>
                <c:pt idx="161">
                  <c:v>674.87609999999995</c:v>
                </c:pt>
                <c:pt idx="162">
                  <c:v>675.01279999999997</c:v>
                </c:pt>
                <c:pt idx="163">
                  <c:v>675.14750000000004</c:v>
                </c:pt>
                <c:pt idx="164">
                  <c:v>675.2903</c:v>
                </c:pt>
                <c:pt idx="165">
                  <c:v>675.49890000000005</c:v>
                </c:pt>
                <c:pt idx="166">
                  <c:v>675.62130000000002</c:v>
                </c:pt>
                <c:pt idx="167">
                  <c:v>675.71820000000002</c:v>
                </c:pt>
                <c:pt idx="168">
                  <c:v>675.8</c:v>
                </c:pt>
                <c:pt idx="169">
                  <c:v>675.91750000000002</c:v>
                </c:pt>
                <c:pt idx="170">
                  <c:v>675.98820000000001</c:v>
                </c:pt>
                <c:pt idx="171">
                  <c:v>676.09029999999996</c:v>
                </c:pt>
                <c:pt idx="172">
                  <c:v>676.12429999999995</c:v>
                </c:pt>
                <c:pt idx="173">
                  <c:v>676.21730000000002</c:v>
                </c:pt>
                <c:pt idx="174">
                  <c:v>676.36509999999998</c:v>
                </c:pt>
                <c:pt idx="175">
                  <c:v>684.69389999999999</c:v>
                </c:pt>
                <c:pt idx="176">
                  <c:v>687.90239999999994</c:v>
                </c:pt>
                <c:pt idx="177">
                  <c:v>688.00400000000002</c:v>
                </c:pt>
                <c:pt idx="178">
                  <c:v>688.04759999999999</c:v>
                </c:pt>
                <c:pt idx="179">
                  <c:v>688.08259999999996</c:v>
                </c:pt>
                <c:pt idx="180">
                  <c:v>688.1268</c:v>
                </c:pt>
                <c:pt idx="181">
                  <c:v>688.17859999999996</c:v>
                </c:pt>
                <c:pt idx="182">
                  <c:v>688.21299999999997</c:v>
                </c:pt>
                <c:pt idx="183">
                  <c:v>688.25350000000003</c:v>
                </c:pt>
                <c:pt idx="184">
                  <c:v>688.27800000000002</c:v>
                </c:pt>
                <c:pt idx="185">
                  <c:v>688.32889999999998</c:v>
                </c:pt>
                <c:pt idx="186">
                  <c:v>688.3723</c:v>
                </c:pt>
                <c:pt idx="187">
                  <c:v>688.43299999999999</c:v>
                </c:pt>
                <c:pt idx="188">
                  <c:v>688.48220000000003</c:v>
                </c:pt>
                <c:pt idx="189">
                  <c:v>688.52689999999996</c:v>
                </c:pt>
                <c:pt idx="190">
                  <c:v>688.5625</c:v>
                </c:pt>
                <c:pt idx="191">
                  <c:v>688.63530000000003</c:v>
                </c:pt>
                <c:pt idx="192">
                  <c:v>688.70799999999997</c:v>
                </c:pt>
                <c:pt idx="193">
                  <c:v>688.78570000000002</c:v>
                </c:pt>
                <c:pt idx="194">
                  <c:v>688.86590000000001</c:v>
                </c:pt>
                <c:pt idx="195">
                  <c:v>688.92520000000002</c:v>
                </c:pt>
                <c:pt idx="196">
                  <c:v>688.9452</c:v>
                </c:pt>
                <c:pt idx="197">
                  <c:v>688.96069999999997</c:v>
                </c:pt>
                <c:pt idx="198">
                  <c:v>688.98710000000005</c:v>
                </c:pt>
                <c:pt idx="199">
                  <c:v>689.04369999999994</c:v>
                </c:pt>
                <c:pt idx="200">
                  <c:v>689.08230000000003</c:v>
                </c:pt>
                <c:pt idx="201">
                  <c:v>689.11869999999999</c:v>
                </c:pt>
                <c:pt idx="202">
                  <c:v>689.11289999999997</c:v>
                </c:pt>
                <c:pt idx="203">
                  <c:v>689.08130000000006</c:v>
                </c:pt>
                <c:pt idx="204">
                  <c:v>689.01570000000004</c:v>
                </c:pt>
                <c:pt idx="205">
                  <c:v>688.96489999999994</c:v>
                </c:pt>
                <c:pt idx="206">
                  <c:v>688.95090000000005</c:v>
                </c:pt>
                <c:pt idx="207">
                  <c:v>688.92</c:v>
                </c:pt>
                <c:pt idx="208">
                  <c:v>688.9393</c:v>
                </c:pt>
                <c:pt idx="209">
                  <c:v>688.93730000000005</c:v>
                </c:pt>
                <c:pt idx="210">
                  <c:v>688.95540000000005</c:v>
                </c:pt>
                <c:pt idx="211">
                  <c:v>688.93880000000001</c:v>
                </c:pt>
                <c:pt idx="212">
                  <c:v>688.94209999999998</c:v>
                </c:pt>
                <c:pt idx="213">
                  <c:v>688.93529999999998</c:v>
                </c:pt>
                <c:pt idx="214">
                  <c:v>688.93129999999996</c:v>
                </c:pt>
                <c:pt idx="215">
                  <c:v>688.8732</c:v>
                </c:pt>
                <c:pt idx="216">
                  <c:v>688.8854</c:v>
                </c:pt>
                <c:pt idx="217">
                  <c:v>688.88729999999998</c:v>
                </c:pt>
                <c:pt idx="218">
                  <c:v>688.87210000000005</c:v>
                </c:pt>
                <c:pt idx="219">
                  <c:v>688.7627</c:v>
                </c:pt>
                <c:pt idx="220">
                  <c:v>688.64570000000003</c:v>
                </c:pt>
                <c:pt idx="221">
                  <c:v>688.53210000000001</c:v>
                </c:pt>
                <c:pt idx="222">
                  <c:v>688.4393</c:v>
                </c:pt>
                <c:pt idx="223">
                  <c:v>686.4067</c:v>
                </c:pt>
                <c:pt idx="224">
                  <c:v>684.20699999999999</c:v>
                </c:pt>
                <c:pt idx="225">
                  <c:v>683.57399999999996</c:v>
                </c:pt>
                <c:pt idx="226">
                  <c:v>682.36919999999998</c:v>
                </c:pt>
                <c:pt idx="227">
                  <c:v>681.26940000000002</c:v>
                </c:pt>
                <c:pt idx="228">
                  <c:v>681.22940000000006</c:v>
                </c:pt>
                <c:pt idx="229">
                  <c:v>681.1268</c:v>
                </c:pt>
                <c:pt idx="230">
                  <c:v>681.14179999999999</c:v>
                </c:pt>
                <c:pt idx="231">
                  <c:v>681.24159999999995</c:v>
                </c:pt>
                <c:pt idx="232">
                  <c:v>681.279</c:v>
                </c:pt>
                <c:pt idx="233">
                  <c:v>681.33299999999997</c:v>
                </c:pt>
                <c:pt idx="234">
                  <c:v>681.39739999999995</c:v>
                </c:pt>
                <c:pt idx="235">
                  <c:v>681.47609999999997</c:v>
                </c:pt>
                <c:pt idx="236">
                  <c:v>681.55119999999999</c:v>
                </c:pt>
                <c:pt idx="237">
                  <c:v>681.60680000000002</c:v>
                </c:pt>
                <c:pt idx="238">
                  <c:v>681.69150000000002</c:v>
                </c:pt>
                <c:pt idx="239">
                  <c:v>681.7414</c:v>
                </c:pt>
                <c:pt idx="240">
                  <c:v>681.83550000000002</c:v>
                </c:pt>
                <c:pt idx="241">
                  <c:v>681.87940000000003</c:v>
                </c:pt>
                <c:pt idx="242">
                  <c:v>682.09500000000003</c:v>
                </c:pt>
                <c:pt idx="243">
                  <c:v>683.00469999999996</c:v>
                </c:pt>
                <c:pt idx="244">
                  <c:v>684.12990000000002</c:v>
                </c:pt>
                <c:pt idx="245">
                  <c:v>684.66030000000001</c:v>
                </c:pt>
                <c:pt idx="246">
                  <c:v>685.67160000000001</c:v>
                </c:pt>
                <c:pt idx="247">
                  <c:v>686.80539999999996</c:v>
                </c:pt>
                <c:pt idx="248">
                  <c:v>687.09040000000005</c:v>
                </c:pt>
                <c:pt idx="249">
                  <c:v>687.26379999999995</c:v>
                </c:pt>
                <c:pt idx="250">
                  <c:v>687.45849999999996</c:v>
                </c:pt>
                <c:pt idx="251">
                  <c:v>687.59630000000004</c:v>
                </c:pt>
                <c:pt idx="252">
                  <c:v>687.73140000000001</c:v>
                </c:pt>
                <c:pt idx="253">
                  <c:v>687.83330000000001</c:v>
                </c:pt>
                <c:pt idx="254">
                  <c:v>687.90110000000004</c:v>
                </c:pt>
                <c:pt idx="255">
                  <c:v>687.96550000000002</c:v>
                </c:pt>
                <c:pt idx="256">
                  <c:v>688.04060000000004</c:v>
                </c:pt>
                <c:pt idx="257">
                  <c:v>688.07389999999998</c:v>
                </c:pt>
                <c:pt idx="258">
                  <c:v>688.12630000000001</c:v>
                </c:pt>
                <c:pt idx="259">
                  <c:v>688.13260000000002</c:v>
                </c:pt>
                <c:pt idx="260">
                  <c:v>688.17349999999999</c:v>
                </c:pt>
                <c:pt idx="261">
                  <c:v>688.19550000000004</c:v>
                </c:pt>
                <c:pt idx="262">
                  <c:v>688.21910000000003</c:v>
                </c:pt>
                <c:pt idx="263">
                  <c:v>688.23339999999996</c:v>
                </c:pt>
                <c:pt idx="264">
                  <c:v>688.24599999999998</c:v>
                </c:pt>
                <c:pt idx="265">
                  <c:v>688.2568</c:v>
                </c:pt>
                <c:pt idx="266">
                  <c:v>688.27660000000003</c:v>
                </c:pt>
                <c:pt idx="267">
                  <c:v>688.30269999999996</c:v>
                </c:pt>
                <c:pt idx="268">
                  <c:v>688.32929999999999</c:v>
                </c:pt>
                <c:pt idx="269">
                  <c:v>688.35450000000003</c:v>
                </c:pt>
                <c:pt idx="270">
                  <c:v>688.38319999999999</c:v>
                </c:pt>
                <c:pt idx="271">
                  <c:v>688.41020000000003</c:v>
                </c:pt>
                <c:pt idx="272">
                  <c:v>688.42319999999995</c:v>
                </c:pt>
                <c:pt idx="273">
                  <c:v>688.43349999999998</c:v>
                </c:pt>
                <c:pt idx="274">
                  <c:v>688.44349999999997</c:v>
                </c:pt>
                <c:pt idx="275">
                  <c:v>688.45669999999996</c:v>
                </c:pt>
                <c:pt idx="276">
                  <c:v>688.46469999999999</c:v>
                </c:pt>
                <c:pt idx="277">
                  <c:v>688.47080000000005</c:v>
                </c:pt>
                <c:pt idx="278">
                  <c:v>688.47500000000002</c:v>
                </c:pt>
                <c:pt idx="279">
                  <c:v>688.4787</c:v>
                </c:pt>
                <c:pt idx="280">
                  <c:v>688.48749999999995</c:v>
                </c:pt>
                <c:pt idx="281">
                  <c:v>688.49030000000005</c:v>
                </c:pt>
                <c:pt idx="282">
                  <c:v>688.49530000000004</c:v>
                </c:pt>
                <c:pt idx="283">
                  <c:v>688.49890000000005</c:v>
                </c:pt>
                <c:pt idx="284">
                  <c:v>688.50360000000001</c:v>
                </c:pt>
                <c:pt idx="285">
                  <c:v>688.50540000000001</c:v>
                </c:pt>
                <c:pt idx="286">
                  <c:v>688.50779999999997</c:v>
                </c:pt>
                <c:pt idx="287">
                  <c:v>688.50969999999995</c:v>
                </c:pt>
                <c:pt idx="288">
                  <c:v>688.51530000000002</c:v>
                </c:pt>
                <c:pt idx="289">
                  <c:v>688.51790000000005</c:v>
                </c:pt>
                <c:pt idx="290">
                  <c:v>688.52250000000004</c:v>
                </c:pt>
                <c:pt idx="291">
                  <c:v>688.52760000000001</c:v>
                </c:pt>
                <c:pt idx="292">
                  <c:v>688.53200000000004</c:v>
                </c:pt>
                <c:pt idx="293">
                  <c:v>688.53740000000005</c:v>
                </c:pt>
                <c:pt idx="294">
                  <c:v>688.54160000000002</c:v>
                </c:pt>
                <c:pt idx="295">
                  <c:v>688.54690000000005</c:v>
                </c:pt>
                <c:pt idx="296">
                  <c:v>688.54920000000004</c:v>
                </c:pt>
                <c:pt idx="297">
                  <c:v>688.55370000000005</c:v>
                </c:pt>
                <c:pt idx="298">
                  <c:v>688.55669999999998</c:v>
                </c:pt>
                <c:pt idx="299">
                  <c:v>688.56140000000005</c:v>
                </c:pt>
                <c:pt idx="300">
                  <c:v>688.56389999999999</c:v>
                </c:pt>
                <c:pt idx="301">
                  <c:v>688.56820000000005</c:v>
                </c:pt>
                <c:pt idx="302">
                  <c:v>688.56970000000001</c:v>
                </c:pt>
                <c:pt idx="303">
                  <c:v>688.57280000000003</c:v>
                </c:pt>
                <c:pt idx="304">
                  <c:v>688.57539999999995</c:v>
                </c:pt>
                <c:pt idx="305">
                  <c:v>688.57929999999999</c:v>
                </c:pt>
                <c:pt idx="306">
                  <c:v>688.58209999999997</c:v>
                </c:pt>
                <c:pt idx="307">
                  <c:v>688.58510000000001</c:v>
                </c:pt>
                <c:pt idx="308">
                  <c:v>688.58699999999999</c:v>
                </c:pt>
                <c:pt idx="309">
                  <c:v>688.58900000000006</c:v>
                </c:pt>
                <c:pt idx="310">
                  <c:v>688.59159999999997</c:v>
                </c:pt>
                <c:pt idx="311">
                  <c:v>688.5942</c:v>
                </c:pt>
                <c:pt idx="312">
                  <c:v>688.59580000000005</c:v>
                </c:pt>
                <c:pt idx="313">
                  <c:v>688.59760000000006</c:v>
                </c:pt>
                <c:pt idx="314">
                  <c:v>688.59990000000005</c:v>
                </c:pt>
                <c:pt idx="315">
                  <c:v>688.60249999999996</c:v>
                </c:pt>
                <c:pt idx="316">
                  <c:v>688.60569999999996</c:v>
                </c:pt>
                <c:pt idx="317">
                  <c:v>688.60749999999996</c:v>
                </c:pt>
                <c:pt idx="318">
                  <c:v>688.6096</c:v>
                </c:pt>
                <c:pt idx="319">
                  <c:v>688.61130000000003</c:v>
                </c:pt>
                <c:pt idx="320">
                  <c:v>688.6146</c:v>
                </c:pt>
                <c:pt idx="321">
                  <c:v>688.61479999999995</c:v>
                </c:pt>
                <c:pt idx="322">
                  <c:v>688.6146</c:v>
                </c:pt>
                <c:pt idx="323">
                  <c:v>688.61609999999996</c:v>
                </c:pt>
                <c:pt idx="324">
                  <c:v>688.62109999999996</c:v>
                </c:pt>
                <c:pt idx="325">
                  <c:v>688.62620000000004</c:v>
                </c:pt>
                <c:pt idx="326">
                  <c:v>688.6345</c:v>
                </c:pt>
                <c:pt idx="327">
                  <c:v>688.64049999999997</c:v>
                </c:pt>
                <c:pt idx="328">
                  <c:v>688.65120000000002</c:v>
                </c:pt>
                <c:pt idx="329">
                  <c:v>688.65539999999999</c:v>
                </c:pt>
                <c:pt idx="330">
                  <c:v>688.66880000000003</c:v>
                </c:pt>
                <c:pt idx="331">
                  <c:v>688.68389999999999</c:v>
                </c:pt>
                <c:pt idx="332">
                  <c:v>688.70090000000005</c:v>
                </c:pt>
                <c:pt idx="333">
                  <c:v>688.72709999999995</c:v>
                </c:pt>
                <c:pt idx="334">
                  <c:v>688.77829999999994</c:v>
                </c:pt>
                <c:pt idx="335">
                  <c:v>688.84770000000003</c:v>
                </c:pt>
                <c:pt idx="336">
                  <c:v>688.98609999999996</c:v>
                </c:pt>
                <c:pt idx="337">
                  <c:v>689.15949999999998</c:v>
                </c:pt>
                <c:pt idx="338">
                  <c:v>689.29579999999999</c:v>
                </c:pt>
                <c:pt idx="339">
                  <c:v>689.54949999999997</c:v>
                </c:pt>
                <c:pt idx="340">
                  <c:v>689.94619999999998</c:v>
                </c:pt>
                <c:pt idx="341">
                  <c:v>690.35090000000002</c:v>
                </c:pt>
                <c:pt idx="342">
                  <c:v>690.96109999999999</c:v>
                </c:pt>
                <c:pt idx="343">
                  <c:v>691.4135</c:v>
                </c:pt>
                <c:pt idx="344">
                  <c:v>691.81579999999997</c:v>
                </c:pt>
                <c:pt idx="345">
                  <c:v>692.19410000000005</c:v>
                </c:pt>
                <c:pt idx="346">
                  <c:v>692.40329999999994</c:v>
                </c:pt>
                <c:pt idx="347">
                  <c:v>692.60289999999998</c:v>
                </c:pt>
                <c:pt idx="348">
                  <c:v>692.86680000000001</c:v>
                </c:pt>
                <c:pt idx="349">
                  <c:v>693.18280000000004</c:v>
                </c:pt>
                <c:pt idx="350">
                  <c:v>693.44960000000003</c:v>
                </c:pt>
                <c:pt idx="351">
                  <c:v>693.53309999999999</c:v>
                </c:pt>
                <c:pt idx="352">
                  <c:v>693.71299999999997</c:v>
                </c:pt>
                <c:pt idx="353">
                  <c:v>693.85299999999995</c:v>
                </c:pt>
                <c:pt idx="354">
                  <c:v>694.04089999999997</c:v>
                </c:pt>
                <c:pt idx="355">
                  <c:v>694.22720000000004</c:v>
                </c:pt>
                <c:pt idx="356">
                  <c:v>694.36590000000001</c:v>
                </c:pt>
                <c:pt idx="357">
                  <c:v>694.49810000000002</c:v>
                </c:pt>
                <c:pt idx="358">
                  <c:v>694.60260000000005</c:v>
                </c:pt>
                <c:pt idx="359">
                  <c:v>694.70050000000003</c:v>
                </c:pt>
                <c:pt idx="360">
                  <c:v>694.76070000000004</c:v>
                </c:pt>
                <c:pt idx="361">
                  <c:v>694.84580000000005</c:v>
                </c:pt>
                <c:pt idx="362">
                  <c:v>694.96969999999999</c:v>
                </c:pt>
                <c:pt idx="363">
                  <c:v>695.08640000000003</c:v>
                </c:pt>
                <c:pt idx="364">
                  <c:v>695.21559999999999</c:v>
                </c:pt>
                <c:pt idx="365">
                  <c:v>695.28549999999996</c:v>
                </c:pt>
                <c:pt idx="366">
                  <c:v>695.35209999999995</c:v>
                </c:pt>
                <c:pt idx="367">
                  <c:v>695.41639999999995</c:v>
                </c:pt>
                <c:pt idx="368">
                  <c:v>695.54309999999998</c:v>
                </c:pt>
                <c:pt idx="369">
                  <c:v>695.6377</c:v>
                </c:pt>
                <c:pt idx="370">
                  <c:v>695.73019999999997</c:v>
                </c:pt>
                <c:pt idx="371">
                  <c:v>695.81889999999999</c:v>
                </c:pt>
                <c:pt idx="372">
                  <c:v>695.95709999999997</c:v>
                </c:pt>
                <c:pt idx="373">
                  <c:v>696.05700000000002</c:v>
                </c:pt>
                <c:pt idx="374">
                  <c:v>696.16129999999998</c:v>
                </c:pt>
                <c:pt idx="375">
                  <c:v>696.2663</c:v>
                </c:pt>
                <c:pt idx="376">
                  <c:v>696.42359999999996</c:v>
                </c:pt>
                <c:pt idx="377">
                  <c:v>696.56449999999995</c:v>
                </c:pt>
                <c:pt idx="378">
                  <c:v>696.70979999999997</c:v>
                </c:pt>
                <c:pt idx="379">
                  <c:v>696.85789999999997</c:v>
                </c:pt>
                <c:pt idx="380">
                  <c:v>696.99940000000004</c:v>
                </c:pt>
                <c:pt idx="381">
                  <c:v>697.2011</c:v>
                </c:pt>
                <c:pt idx="382">
                  <c:v>697.42079999999999</c:v>
                </c:pt>
                <c:pt idx="383">
                  <c:v>697.57910000000004</c:v>
                </c:pt>
                <c:pt idx="384">
                  <c:v>697.73699999999997</c:v>
                </c:pt>
                <c:pt idx="385">
                  <c:v>698.00319999999999</c:v>
                </c:pt>
                <c:pt idx="386">
                  <c:v>698.39279999999997</c:v>
                </c:pt>
                <c:pt idx="387">
                  <c:v>698.71820000000002</c:v>
                </c:pt>
                <c:pt idx="388">
                  <c:v>698.79459999999995</c:v>
                </c:pt>
                <c:pt idx="389">
                  <c:v>699.149</c:v>
                </c:pt>
                <c:pt idx="390">
                  <c:v>699.40700000000004</c:v>
                </c:pt>
                <c:pt idx="391">
                  <c:v>699.81410000000005</c:v>
                </c:pt>
                <c:pt idx="392">
                  <c:v>700.02160000000003</c:v>
                </c:pt>
                <c:pt idx="393">
                  <c:v>700.2124</c:v>
                </c:pt>
                <c:pt idx="394">
                  <c:v>700.52560000000005</c:v>
                </c:pt>
                <c:pt idx="395">
                  <c:v>700.75670000000002</c:v>
                </c:pt>
                <c:pt idx="396">
                  <c:v>701.16380000000004</c:v>
                </c:pt>
                <c:pt idx="397">
                  <c:v>701.27549999999997</c:v>
                </c:pt>
                <c:pt idx="398">
                  <c:v>701.67169999999999</c:v>
                </c:pt>
                <c:pt idx="399">
                  <c:v>702.29409999999996</c:v>
                </c:pt>
                <c:pt idx="400">
                  <c:v>702.81029999999998</c:v>
                </c:pt>
                <c:pt idx="401">
                  <c:v>703.59320000000002</c:v>
                </c:pt>
                <c:pt idx="402">
                  <c:v>704.53869999999995</c:v>
                </c:pt>
                <c:pt idx="403">
                  <c:v>705.52210000000002</c:v>
                </c:pt>
                <c:pt idx="404">
                  <c:v>706.40700000000004</c:v>
                </c:pt>
                <c:pt idx="405">
                  <c:v>706.79880000000003</c:v>
                </c:pt>
                <c:pt idx="406">
                  <c:v>707.03240000000005</c:v>
                </c:pt>
                <c:pt idx="407">
                  <c:v>707.36130000000003</c:v>
                </c:pt>
                <c:pt idx="408">
                  <c:v>708.02300000000002</c:v>
                </c:pt>
                <c:pt idx="409">
                  <c:v>708.64120000000003</c:v>
                </c:pt>
                <c:pt idx="410">
                  <c:v>708.71709999999996</c:v>
                </c:pt>
                <c:pt idx="411">
                  <c:v>709.13390000000004</c:v>
                </c:pt>
                <c:pt idx="412">
                  <c:v>710.38210000000004</c:v>
                </c:pt>
                <c:pt idx="413">
                  <c:v>723.69240000000002</c:v>
                </c:pt>
                <c:pt idx="414">
                  <c:v>725.61320000000001</c:v>
                </c:pt>
                <c:pt idx="415">
                  <c:v>725.43539999999996</c:v>
                </c:pt>
                <c:pt idx="416">
                  <c:v>725.56859999999995</c:v>
                </c:pt>
                <c:pt idx="417">
                  <c:v>725.649</c:v>
                </c:pt>
                <c:pt idx="418">
                  <c:v>725.65369999999996</c:v>
                </c:pt>
                <c:pt idx="419">
                  <c:v>725.65679999999998</c:v>
                </c:pt>
                <c:pt idx="420">
                  <c:v>725.66120000000001</c:v>
                </c:pt>
                <c:pt idx="421">
                  <c:v>725.93529999999998</c:v>
                </c:pt>
                <c:pt idx="422">
                  <c:v>727.42110000000002</c:v>
                </c:pt>
                <c:pt idx="423">
                  <c:v>728.40920000000006</c:v>
                </c:pt>
                <c:pt idx="424">
                  <c:v>729.096</c:v>
                </c:pt>
                <c:pt idx="425">
                  <c:v>729.11919999999998</c:v>
                </c:pt>
                <c:pt idx="426">
                  <c:v>729.55700000000002</c:v>
                </c:pt>
                <c:pt idx="427">
                  <c:v>730.08420000000001</c:v>
                </c:pt>
                <c:pt idx="428">
                  <c:v>730.70119999999997</c:v>
                </c:pt>
                <c:pt idx="429">
                  <c:v>730.36850000000004</c:v>
                </c:pt>
                <c:pt idx="430">
                  <c:v>730.14959999999996</c:v>
                </c:pt>
                <c:pt idx="431">
                  <c:v>730.84860000000003</c:v>
                </c:pt>
                <c:pt idx="432">
                  <c:v>731.23699999999997</c:v>
                </c:pt>
                <c:pt idx="433">
                  <c:v>732.26139999999998</c:v>
                </c:pt>
                <c:pt idx="434">
                  <c:v>732.97540000000004</c:v>
                </c:pt>
                <c:pt idx="435">
                  <c:v>733.40089999999998</c:v>
                </c:pt>
                <c:pt idx="436">
                  <c:v>735.25840000000005</c:v>
                </c:pt>
                <c:pt idx="437">
                  <c:v>735.44320000000005</c:v>
                </c:pt>
                <c:pt idx="438">
                  <c:v>735.47630000000004</c:v>
                </c:pt>
                <c:pt idx="439">
                  <c:v>735.54830000000004</c:v>
                </c:pt>
                <c:pt idx="440">
                  <c:v>735.9615</c:v>
                </c:pt>
                <c:pt idx="441">
                  <c:v>736.29160000000002</c:v>
                </c:pt>
                <c:pt idx="442">
                  <c:v>736.47149999999999</c:v>
                </c:pt>
                <c:pt idx="443">
                  <c:v>737.10889999999995</c:v>
                </c:pt>
                <c:pt idx="444">
                  <c:v>738.01649999999995</c:v>
                </c:pt>
                <c:pt idx="445">
                  <c:v>738.31420000000003</c:v>
                </c:pt>
                <c:pt idx="446">
                  <c:v>738.42949999999996</c:v>
                </c:pt>
                <c:pt idx="447">
                  <c:v>738.57169999999996</c:v>
                </c:pt>
                <c:pt idx="448">
                  <c:v>738.79629999999997</c:v>
                </c:pt>
                <c:pt idx="449">
                  <c:v>739.01379999999995</c:v>
                </c:pt>
                <c:pt idx="450">
                  <c:v>739.12009999999998</c:v>
                </c:pt>
                <c:pt idx="451">
                  <c:v>739.70690000000002</c:v>
                </c:pt>
                <c:pt idx="452">
                  <c:v>741.73170000000005</c:v>
                </c:pt>
                <c:pt idx="453">
                  <c:v>742.97559999999999</c:v>
                </c:pt>
                <c:pt idx="454">
                  <c:v>743.05870000000004</c:v>
                </c:pt>
                <c:pt idx="455">
                  <c:v>743.10630000000003</c:v>
                </c:pt>
                <c:pt idx="456">
                  <c:v>743.15620000000001</c:v>
                </c:pt>
                <c:pt idx="457">
                  <c:v>743.20889999999997</c:v>
                </c:pt>
                <c:pt idx="458">
                  <c:v>743.23599999999999</c:v>
                </c:pt>
                <c:pt idx="459">
                  <c:v>743.27099999999996</c:v>
                </c:pt>
                <c:pt idx="460">
                  <c:v>743.27739999999994</c:v>
                </c:pt>
                <c:pt idx="461">
                  <c:v>743.31140000000005</c:v>
                </c:pt>
                <c:pt idx="462">
                  <c:v>743.35680000000002</c:v>
                </c:pt>
                <c:pt idx="463">
                  <c:v>743.39819999999997</c:v>
                </c:pt>
                <c:pt idx="464">
                  <c:v>743.44730000000004</c:v>
                </c:pt>
                <c:pt idx="465">
                  <c:v>743.49900000000002</c:v>
                </c:pt>
                <c:pt idx="466">
                  <c:v>743.59259999999995</c:v>
                </c:pt>
                <c:pt idx="467">
                  <c:v>743.66660000000002</c:v>
                </c:pt>
                <c:pt idx="468">
                  <c:v>743.72529999999995</c:v>
                </c:pt>
                <c:pt idx="469">
                  <c:v>743.78110000000004</c:v>
                </c:pt>
                <c:pt idx="470">
                  <c:v>743.85029999999995</c:v>
                </c:pt>
                <c:pt idx="471">
                  <c:v>743.91740000000004</c:v>
                </c:pt>
                <c:pt idx="472">
                  <c:v>743.97360000000003</c:v>
                </c:pt>
                <c:pt idx="473">
                  <c:v>744.02570000000003</c:v>
                </c:pt>
                <c:pt idx="474">
                  <c:v>744.05520000000001</c:v>
                </c:pt>
                <c:pt idx="475">
                  <c:v>744.12710000000004</c:v>
                </c:pt>
                <c:pt idx="476">
                  <c:v>744.17250000000001</c:v>
                </c:pt>
                <c:pt idx="477">
                  <c:v>744.23249999999996</c:v>
                </c:pt>
                <c:pt idx="478">
                  <c:v>744.27260000000001</c:v>
                </c:pt>
                <c:pt idx="479">
                  <c:v>744.31889999999999</c:v>
                </c:pt>
                <c:pt idx="480">
                  <c:v>744.63430000000005</c:v>
                </c:pt>
                <c:pt idx="481">
                  <c:v>751.17679999999996</c:v>
                </c:pt>
                <c:pt idx="482">
                  <c:v>752.86919999999998</c:v>
                </c:pt>
                <c:pt idx="483">
                  <c:v>753.11519999999996</c:v>
                </c:pt>
                <c:pt idx="484">
                  <c:v>753.30430000000001</c:v>
                </c:pt>
                <c:pt idx="485">
                  <c:v>753.37729999999999</c:v>
                </c:pt>
                <c:pt idx="486">
                  <c:v>753.41070000000002</c:v>
                </c:pt>
                <c:pt idx="487">
                  <c:v>753.44709999999998</c:v>
                </c:pt>
                <c:pt idx="488">
                  <c:v>753.50519999999995</c:v>
                </c:pt>
                <c:pt idx="489">
                  <c:v>753.55759999999998</c:v>
                </c:pt>
                <c:pt idx="490">
                  <c:v>753.61599999999999</c:v>
                </c:pt>
                <c:pt idx="491">
                  <c:v>753.69849999999997</c:v>
                </c:pt>
                <c:pt idx="492">
                  <c:v>753.84569999999997</c:v>
                </c:pt>
                <c:pt idx="493">
                  <c:v>754.0172</c:v>
                </c:pt>
                <c:pt idx="494">
                  <c:v>754.25689999999997</c:v>
                </c:pt>
                <c:pt idx="495">
                  <c:v>754.46489999999994</c:v>
                </c:pt>
                <c:pt idx="496">
                  <c:v>754.60659999999996</c:v>
                </c:pt>
                <c:pt idx="497">
                  <c:v>754.73800000000006</c:v>
                </c:pt>
                <c:pt idx="498">
                  <c:v>754.86270000000002</c:v>
                </c:pt>
                <c:pt idx="499">
                  <c:v>754.89440000000002</c:v>
                </c:pt>
                <c:pt idx="500">
                  <c:v>754.91639999999995</c:v>
                </c:pt>
                <c:pt idx="501">
                  <c:v>754.93409999999994</c:v>
                </c:pt>
                <c:pt idx="502">
                  <c:v>754.95950000000005</c:v>
                </c:pt>
                <c:pt idx="503">
                  <c:v>754.96979999999996</c:v>
                </c:pt>
                <c:pt idx="504">
                  <c:v>754.98400000000004</c:v>
                </c:pt>
                <c:pt idx="505">
                  <c:v>754.9914</c:v>
                </c:pt>
                <c:pt idx="506">
                  <c:v>755.00919999999996</c:v>
                </c:pt>
                <c:pt idx="507">
                  <c:v>755.02639999999997</c:v>
                </c:pt>
                <c:pt idx="508">
                  <c:v>755.06280000000004</c:v>
                </c:pt>
                <c:pt idx="509">
                  <c:v>755.07560000000001</c:v>
                </c:pt>
                <c:pt idx="510">
                  <c:v>755.11419999999998</c:v>
                </c:pt>
                <c:pt idx="511">
                  <c:v>755.15219999999999</c:v>
                </c:pt>
                <c:pt idx="512">
                  <c:v>755.19539999999995</c:v>
                </c:pt>
                <c:pt idx="513">
                  <c:v>755.21960000000001</c:v>
                </c:pt>
                <c:pt idx="514">
                  <c:v>755.30200000000002</c:v>
                </c:pt>
                <c:pt idx="515">
                  <c:v>755.46529999999996</c:v>
                </c:pt>
                <c:pt idx="516">
                  <c:v>755.71019999999999</c:v>
                </c:pt>
                <c:pt idx="517">
                  <c:v>755.97680000000003</c:v>
                </c:pt>
                <c:pt idx="518">
                  <c:v>756.14549999999997</c:v>
                </c:pt>
                <c:pt idx="519">
                  <c:v>756.31769999999995</c:v>
                </c:pt>
                <c:pt idx="520">
                  <c:v>756.5009</c:v>
                </c:pt>
                <c:pt idx="521">
                  <c:v>756.61360000000002</c:v>
                </c:pt>
                <c:pt idx="522">
                  <c:v>756.74260000000004</c:v>
                </c:pt>
                <c:pt idx="523">
                  <c:v>756.7731</c:v>
                </c:pt>
                <c:pt idx="524">
                  <c:v>756.93010000000004</c:v>
                </c:pt>
                <c:pt idx="525">
                  <c:v>757.01340000000005</c:v>
                </c:pt>
                <c:pt idx="526">
                  <c:v>757.16840000000002</c:v>
                </c:pt>
                <c:pt idx="527">
                  <c:v>757.23749999999995</c:v>
                </c:pt>
                <c:pt idx="528">
                  <c:v>757.30290000000002</c:v>
                </c:pt>
                <c:pt idx="529">
                  <c:v>757.35609999999997</c:v>
                </c:pt>
                <c:pt idx="530">
                  <c:v>757.4425</c:v>
                </c:pt>
                <c:pt idx="531">
                  <c:v>757.50099999999998</c:v>
                </c:pt>
                <c:pt idx="532">
                  <c:v>757.55790000000002</c:v>
                </c:pt>
                <c:pt idx="533">
                  <c:v>757.64210000000003</c:v>
                </c:pt>
                <c:pt idx="534">
                  <c:v>757.72429999999997</c:v>
                </c:pt>
                <c:pt idx="535">
                  <c:v>757.87429999999995</c:v>
                </c:pt>
                <c:pt idx="536">
                  <c:v>757.98329999999999</c:v>
                </c:pt>
                <c:pt idx="537">
                  <c:v>758.14059999999995</c:v>
                </c:pt>
                <c:pt idx="538">
                  <c:v>758.4135</c:v>
                </c:pt>
                <c:pt idx="539">
                  <c:v>758.7713</c:v>
                </c:pt>
                <c:pt idx="540">
                  <c:v>759.22270000000003</c:v>
                </c:pt>
                <c:pt idx="541">
                  <c:v>759.52919999999995</c:v>
                </c:pt>
                <c:pt idx="542">
                  <c:v>759.85630000000003</c:v>
                </c:pt>
                <c:pt idx="543">
                  <c:v>760.21500000000003</c:v>
                </c:pt>
                <c:pt idx="544">
                  <c:v>760.39089999999999</c:v>
                </c:pt>
                <c:pt idx="545">
                  <c:v>760.56209999999999</c:v>
                </c:pt>
                <c:pt idx="546">
                  <c:v>760.57950000000005</c:v>
                </c:pt>
                <c:pt idx="547">
                  <c:v>760.7</c:v>
                </c:pt>
                <c:pt idx="548">
                  <c:v>760.74220000000003</c:v>
                </c:pt>
                <c:pt idx="549">
                  <c:v>760.81399999999996</c:v>
                </c:pt>
                <c:pt idx="550">
                  <c:v>760.82349999999997</c:v>
                </c:pt>
                <c:pt idx="551">
                  <c:v>760.88350000000003</c:v>
                </c:pt>
                <c:pt idx="552">
                  <c:v>760.91240000000005</c:v>
                </c:pt>
                <c:pt idx="553">
                  <c:v>760.93939999999998</c:v>
                </c:pt>
                <c:pt idx="554">
                  <c:v>760.95100000000002</c:v>
                </c:pt>
                <c:pt idx="555">
                  <c:v>760.95870000000002</c:v>
                </c:pt>
                <c:pt idx="556">
                  <c:v>760.96640000000002</c:v>
                </c:pt>
                <c:pt idx="557">
                  <c:v>760.97439999999995</c:v>
                </c:pt>
                <c:pt idx="558">
                  <c:v>760.97979999999995</c:v>
                </c:pt>
                <c:pt idx="559">
                  <c:v>760.98329999999999</c:v>
                </c:pt>
                <c:pt idx="560">
                  <c:v>760.98519999999996</c:v>
                </c:pt>
                <c:pt idx="561">
                  <c:v>760.98620000000005</c:v>
                </c:pt>
                <c:pt idx="562">
                  <c:v>760.98599999999999</c:v>
                </c:pt>
                <c:pt idx="563">
                  <c:v>760.98450000000003</c:v>
                </c:pt>
                <c:pt idx="564">
                  <c:v>760.98030000000006</c:v>
                </c:pt>
                <c:pt idx="565">
                  <c:v>760.96180000000004</c:v>
                </c:pt>
                <c:pt idx="566">
                  <c:v>760.92259999999999</c:v>
                </c:pt>
                <c:pt idx="567">
                  <c:v>760.85419999999999</c:v>
                </c:pt>
                <c:pt idx="568">
                  <c:v>760.79290000000003</c:v>
                </c:pt>
                <c:pt idx="569">
                  <c:v>760.7414</c:v>
                </c:pt>
                <c:pt idx="570">
                  <c:v>760.66719999999998</c:v>
                </c:pt>
                <c:pt idx="571">
                  <c:v>760.60320000000002</c:v>
                </c:pt>
                <c:pt idx="572">
                  <c:v>760.57100000000003</c:v>
                </c:pt>
                <c:pt idx="573">
                  <c:v>760.56410000000005</c:v>
                </c:pt>
                <c:pt idx="574">
                  <c:v>760.55930000000001</c:v>
                </c:pt>
                <c:pt idx="575">
                  <c:v>760.56230000000005</c:v>
                </c:pt>
                <c:pt idx="576">
                  <c:v>760.59699999999998</c:v>
                </c:pt>
                <c:pt idx="577">
                  <c:v>760.62810000000002</c:v>
                </c:pt>
                <c:pt idx="578">
                  <c:v>760.68979999999999</c:v>
                </c:pt>
                <c:pt idx="579">
                  <c:v>760.96169999999995</c:v>
                </c:pt>
                <c:pt idx="580">
                  <c:v>761.70659999999998</c:v>
                </c:pt>
                <c:pt idx="581">
                  <c:v>762.39449999999999</c:v>
                </c:pt>
                <c:pt idx="582">
                  <c:v>762.80359999999996</c:v>
                </c:pt>
                <c:pt idx="583">
                  <c:v>762.96759999999995</c:v>
                </c:pt>
                <c:pt idx="584">
                  <c:v>763.14440000000002</c:v>
                </c:pt>
                <c:pt idx="585">
                  <c:v>763.37080000000003</c:v>
                </c:pt>
                <c:pt idx="586">
                  <c:v>763.50739999999996</c:v>
                </c:pt>
                <c:pt idx="587">
                  <c:v>763.61760000000004</c:v>
                </c:pt>
                <c:pt idx="588">
                  <c:v>763.7749</c:v>
                </c:pt>
                <c:pt idx="589">
                  <c:v>764.01589999999999</c:v>
                </c:pt>
                <c:pt idx="590">
                  <c:v>764.19910000000004</c:v>
                </c:pt>
                <c:pt idx="591">
                  <c:v>764.6422</c:v>
                </c:pt>
                <c:pt idx="592">
                  <c:v>764.89149999999995</c:v>
                </c:pt>
                <c:pt idx="593">
                  <c:v>765.13679999999999</c:v>
                </c:pt>
                <c:pt idx="594">
                  <c:v>765.66049999999996</c:v>
                </c:pt>
                <c:pt idx="595">
                  <c:v>765.78219999999999</c:v>
                </c:pt>
                <c:pt idx="596">
                  <c:v>765.88670000000002</c:v>
                </c:pt>
                <c:pt idx="597">
                  <c:v>766.08109999999999</c:v>
                </c:pt>
                <c:pt idx="598">
                  <c:v>767.00540000000001</c:v>
                </c:pt>
                <c:pt idx="599">
                  <c:v>767.70699999999999</c:v>
                </c:pt>
                <c:pt idx="600">
                  <c:v>767.92499999999995</c:v>
                </c:pt>
                <c:pt idx="601">
                  <c:v>768.01980000000003</c:v>
                </c:pt>
                <c:pt idx="602">
                  <c:v>768.11739999999998</c:v>
                </c:pt>
                <c:pt idx="603">
                  <c:v>768.17690000000005</c:v>
                </c:pt>
                <c:pt idx="604">
                  <c:v>768.21990000000005</c:v>
                </c:pt>
                <c:pt idx="605">
                  <c:v>768.2346</c:v>
                </c:pt>
                <c:pt idx="606">
                  <c:v>768.25289999999995</c:v>
                </c:pt>
                <c:pt idx="607">
                  <c:v>768.26959999999997</c:v>
                </c:pt>
                <c:pt idx="608">
                  <c:v>768.28409999999997</c:v>
                </c:pt>
                <c:pt idx="609">
                  <c:v>768.29970000000003</c:v>
                </c:pt>
                <c:pt idx="610">
                  <c:v>768.30769999999995</c:v>
                </c:pt>
                <c:pt idx="611">
                  <c:v>768.32799999999997</c:v>
                </c:pt>
                <c:pt idx="612">
                  <c:v>768.31600000000003</c:v>
                </c:pt>
                <c:pt idx="613">
                  <c:v>768.31989999999996</c:v>
                </c:pt>
                <c:pt idx="614">
                  <c:v>768.31759999999997</c:v>
                </c:pt>
                <c:pt idx="615">
                  <c:v>768.31700000000001</c:v>
                </c:pt>
                <c:pt idx="616">
                  <c:v>768.32550000000003</c:v>
                </c:pt>
                <c:pt idx="617">
                  <c:v>768.36680000000001</c:v>
                </c:pt>
                <c:pt idx="618">
                  <c:v>768.37810000000002</c:v>
                </c:pt>
                <c:pt idx="619">
                  <c:v>768.38459999999998</c:v>
                </c:pt>
                <c:pt idx="620">
                  <c:v>768.40509999999995</c:v>
                </c:pt>
                <c:pt idx="621">
                  <c:v>768.48860000000002</c:v>
                </c:pt>
                <c:pt idx="622">
                  <c:v>768.57209999999998</c:v>
                </c:pt>
                <c:pt idx="623">
                  <c:v>768.67169999999999</c:v>
                </c:pt>
                <c:pt idx="624">
                  <c:v>768.80269999999996</c:v>
                </c:pt>
                <c:pt idx="625">
                  <c:v>769.01229999999998</c:v>
                </c:pt>
                <c:pt idx="626">
                  <c:v>769.18320000000006</c:v>
                </c:pt>
                <c:pt idx="627">
                  <c:v>769.32500000000005</c:v>
                </c:pt>
                <c:pt idx="628">
                  <c:v>769.45230000000004</c:v>
                </c:pt>
                <c:pt idx="629">
                  <c:v>769.4538</c:v>
                </c:pt>
                <c:pt idx="630">
                  <c:v>769.50599999999997</c:v>
                </c:pt>
                <c:pt idx="631">
                  <c:v>769.51419999999996</c:v>
                </c:pt>
                <c:pt idx="632">
                  <c:v>769.55150000000003</c:v>
                </c:pt>
                <c:pt idx="633">
                  <c:v>769.54639999999995</c:v>
                </c:pt>
                <c:pt idx="634">
                  <c:v>769.61530000000005</c:v>
                </c:pt>
                <c:pt idx="635">
                  <c:v>769.63610000000006</c:v>
                </c:pt>
                <c:pt idx="636">
                  <c:v>769.66340000000002</c:v>
                </c:pt>
                <c:pt idx="637">
                  <c:v>769.60019999999997</c:v>
                </c:pt>
                <c:pt idx="638">
                  <c:v>769.57429999999999</c:v>
                </c:pt>
                <c:pt idx="639">
                  <c:v>769.54650000000004</c:v>
                </c:pt>
                <c:pt idx="640">
                  <c:v>769.53689999999995</c:v>
                </c:pt>
                <c:pt idx="641">
                  <c:v>769.52070000000003</c:v>
                </c:pt>
                <c:pt idx="642">
                  <c:v>769.47590000000002</c:v>
                </c:pt>
                <c:pt idx="643">
                  <c:v>769.43389999999999</c:v>
                </c:pt>
                <c:pt idx="644">
                  <c:v>769.38800000000003</c:v>
                </c:pt>
                <c:pt idx="645">
                  <c:v>769.30280000000005</c:v>
                </c:pt>
                <c:pt idx="646">
                  <c:v>769.2287</c:v>
                </c:pt>
                <c:pt idx="647">
                  <c:v>769.1549</c:v>
                </c:pt>
                <c:pt idx="648">
                  <c:v>769.07920000000001</c:v>
                </c:pt>
                <c:pt idx="649">
                  <c:v>768.4135</c:v>
                </c:pt>
                <c:pt idx="650">
                  <c:v>766.96270000000004</c:v>
                </c:pt>
                <c:pt idx="651">
                  <c:v>765.73940000000005</c:v>
                </c:pt>
                <c:pt idx="652">
                  <c:v>764.90060000000005</c:v>
                </c:pt>
                <c:pt idx="653">
                  <c:v>764.58159999999998</c:v>
                </c:pt>
                <c:pt idx="654">
                  <c:v>764.08759999999995</c:v>
                </c:pt>
                <c:pt idx="655">
                  <c:v>764.08489999999995</c:v>
                </c:pt>
                <c:pt idx="656">
                  <c:v>764.11239999999998</c:v>
                </c:pt>
                <c:pt idx="657">
                  <c:v>764.14290000000005</c:v>
                </c:pt>
                <c:pt idx="658">
                  <c:v>764.21810000000005</c:v>
                </c:pt>
                <c:pt idx="659">
                  <c:v>764.37480000000005</c:v>
                </c:pt>
                <c:pt idx="660">
                  <c:v>764.51350000000002</c:v>
                </c:pt>
                <c:pt idx="661">
                  <c:v>764.66290000000004</c:v>
                </c:pt>
                <c:pt idx="662">
                  <c:v>764.70169999999996</c:v>
                </c:pt>
                <c:pt idx="663">
                  <c:v>764.83320000000003</c:v>
                </c:pt>
                <c:pt idx="664">
                  <c:v>764.91340000000002</c:v>
                </c:pt>
                <c:pt idx="665">
                  <c:v>765.00009999999997</c:v>
                </c:pt>
                <c:pt idx="666">
                  <c:v>765.07240000000002</c:v>
                </c:pt>
                <c:pt idx="667">
                  <c:v>765.13070000000005</c:v>
                </c:pt>
                <c:pt idx="668">
                  <c:v>765.16240000000005</c:v>
                </c:pt>
                <c:pt idx="669">
                  <c:v>765.21720000000005</c:v>
                </c:pt>
                <c:pt idx="670">
                  <c:v>765.27179999999998</c:v>
                </c:pt>
                <c:pt idx="671">
                  <c:v>765.30949999999996</c:v>
                </c:pt>
                <c:pt idx="672">
                  <c:v>765.34019999999998</c:v>
                </c:pt>
                <c:pt idx="673">
                  <c:v>765.38890000000004</c:v>
                </c:pt>
                <c:pt idx="674">
                  <c:v>765.46320000000003</c:v>
                </c:pt>
                <c:pt idx="675">
                  <c:v>765.52679999999998</c:v>
                </c:pt>
                <c:pt idx="676">
                  <c:v>765.57380000000001</c:v>
                </c:pt>
                <c:pt idx="677">
                  <c:v>765.67859999999996</c:v>
                </c:pt>
                <c:pt idx="678">
                  <c:v>765.77809999999999</c:v>
                </c:pt>
                <c:pt idx="679">
                  <c:v>765.98940000000005</c:v>
                </c:pt>
                <c:pt idx="680">
                  <c:v>766.10860000000002</c:v>
                </c:pt>
                <c:pt idx="681">
                  <c:v>766.25670000000002</c:v>
                </c:pt>
                <c:pt idx="682">
                  <c:v>766.44830000000002</c:v>
                </c:pt>
                <c:pt idx="683">
                  <c:v>766.89359999999999</c:v>
                </c:pt>
                <c:pt idx="684">
                  <c:v>767.15039999999999</c:v>
                </c:pt>
                <c:pt idx="685">
                  <c:v>767.34730000000002</c:v>
                </c:pt>
                <c:pt idx="686">
                  <c:v>767.46910000000003</c:v>
                </c:pt>
                <c:pt idx="687">
                  <c:v>767.48770000000002</c:v>
                </c:pt>
                <c:pt idx="688">
                  <c:v>767.54190000000006</c:v>
                </c:pt>
                <c:pt idx="689">
                  <c:v>767.56859999999995</c:v>
                </c:pt>
                <c:pt idx="690">
                  <c:v>767.67639999999994</c:v>
                </c:pt>
                <c:pt idx="691">
                  <c:v>767.78589999999997</c:v>
                </c:pt>
                <c:pt idx="692">
                  <c:v>767.91319999999996</c:v>
                </c:pt>
                <c:pt idx="693">
                  <c:v>768.00040000000001</c:v>
                </c:pt>
                <c:pt idx="694">
                  <c:v>768.06089999999995</c:v>
                </c:pt>
                <c:pt idx="695">
                  <c:v>768.1336</c:v>
                </c:pt>
                <c:pt idx="696">
                  <c:v>768.23410000000001</c:v>
                </c:pt>
                <c:pt idx="697">
                  <c:v>768.35530000000006</c:v>
                </c:pt>
                <c:pt idx="698">
                  <c:v>768.45579999999995</c:v>
                </c:pt>
                <c:pt idx="699">
                  <c:v>768.55690000000004</c:v>
                </c:pt>
                <c:pt idx="700">
                  <c:v>768.66859999999997</c:v>
                </c:pt>
                <c:pt idx="701">
                  <c:v>768.8383</c:v>
                </c:pt>
                <c:pt idx="702">
                  <c:v>768.92259999999999</c:v>
                </c:pt>
                <c:pt idx="703">
                  <c:v>769.02639999999997</c:v>
                </c:pt>
                <c:pt idx="704">
                  <c:v>769.17420000000004</c:v>
                </c:pt>
                <c:pt idx="705">
                  <c:v>769.41070000000002</c:v>
                </c:pt>
                <c:pt idx="706">
                  <c:v>769.83090000000004</c:v>
                </c:pt>
                <c:pt idx="707">
                  <c:v>770.08540000000005</c:v>
                </c:pt>
                <c:pt idx="708">
                  <c:v>770.35339999999997</c:v>
                </c:pt>
                <c:pt idx="709">
                  <c:v>770.5643</c:v>
                </c:pt>
                <c:pt idx="710">
                  <c:v>771.0018</c:v>
                </c:pt>
                <c:pt idx="711">
                  <c:v>771.73209999999995</c:v>
                </c:pt>
                <c:pt idx="712">
                  <c:v>772.02279999999996</c:v>
                </c:pt>
                <c:pt idx="713">
                  <c:v>772.29039999999998</c:v>
                </c:pt>
                <c:pt idx="714">
                  <c:v>772.44209999999998</c:v>
                </c:pt>
                <c:pt idx="715">
                  <c:v>772.53579999999999</c:v>
                </c:pt>
                <c:pt idx="716">
                  <c:v>772.62469999999996</c:v>
                </c:pt>
                <c:pt idx="717">
                  <c:v>772.65599999999995</c:v>
                </c:pt>
                <c:pt idx="718">
                  <c:v>772.6979</c:v>
                </c:pt>
                <c:pt idx="719">
                  <c:v>772.74289999999996</c:v>
                </c:pt>
                <c:pt idx="720">
                  <c:v>772.78579999999999</c:v>
                </c:pt>
                <c:pt idx="721">
                  <c:v>772.8279</c:v>
                </c:pt>
                <c:pt idx="722">
                  <c:v>772.87940000000003</c:v>
                </c:pt>
                <c:pt idx="723">
                  <c:v>772.93759999999997</c:v>
                </c:pt>
                <c:pt idx="724">
                  <c:v>772.98140000000001</c:v>
                </c:pt>
                <c:pt idx="725">
                  <c:v>773.03520000000003</c:v>
                </c:pt>
                <c:pt idx="726">
                  <c:v>773.05039999999997</c:v>
                </c:pt>
                <c:pt idx="727">
                  <c:v>773.11710000000005</c:v>
                </c:pt>
                <c:pt idx="728">
                  <c:v>773.15629999999999</c:v>
                </c:pt>
                <c:pt idx="729">
                  <c:v>773.21119999999996</c:v>
                </c:pt>
                <c:pt idx="730">
                  <c:v>773.24440000000004</c:v>
                </c:pt>
                <c:pt idx="731">
                  <c:v>773.26930000000004</c:v>
                </c:pt>
                <c:pt idx="732">
                  <c:v>773.29660000000001</c:v>
                </c:pt>
                <c:pt idx="733">
                  <c:v>773.33330000000001</c:v>
                </c:pt>
                <c:pt idx="734">
                  <c:v>773.36069999999995</c:v>
                </c:pt>
                <c:pt idx="735">
                  <c:v>773.38630000000001</c:v>
                </c:pt>
                <c:pt idx="736">
                  <c:v>773.41079999999999</c:v>
                </c:pt>
                <c:pt idx="737">
                  <c:v>773.44060000000002</c:v>
                </c:pt>
                <c:pt idx="738">
                  <c:v>773.46910000000003</c:v>
                </c:pt>
                <c:pt idx="739">
                  <c:v>773.49379999999996</c:v>
                </c:pt>
                <c:pt idx="740">
                  <c:v>773.52440000000001</c:v>
                </c:pt>
                <c:pt idx="741">
                  <c:v>773.58010000000002</c:v>
                </c:pt>
                <c:pt idx="742">
                  <c:v>773.64859999999999</c:v>
                </c:pt>
                <c:pt idx="743">
                  <c:v>773.7183</c:v>
                </c:pt>
                <c:pt idx="744">
                  <c:v>773.79219999999998</c:v>
                </c:pt>
                <c:pt idx="745">
                  <c:v>773.82870000000003</c:v>
                </c:pt>
                <c:pt idx="746">
                  <c:v>773.91319999999996</c:v>
                </c:pt>
                <c:pt idx="747">
                  <c:v>773.98170000000005</c:v>
                </c:pt>
                <c:pt idx="748">
                  <c:v>774.07740000000001</c:v>
                </c:pt>
                <c:pt idx="749">
                  <c:v>774.14980000000003</c:v>
                </c:pt>
                <c:pt idx="750">
                  <c:v>774.20600000000002</c:v>
                </c:pt>
                <c:pt idx="751">
                  <c:v>774.30460000000005</c:v>
                </c:pt>
                <c:pt idx="752">
                  <c:v>774.36509999999998</c:v>
                </c:pt>
                <c:pt idx="753">
                  <c:v>774.41430000000003</c:v>
                </c:pt>
                <c:pt idx="754">
                  <c:v>774.47260000000006</c:v>
                </c:pt>
                <c:pt idx="755">
                  <c:v>774.55769999999995</c:v>
                </c:pt>
                <c:pt idx="756">
                  <c:v>774.61829999999998</c:v>
                </c:pt>
                <c:pt idx="757">
                  <c:v>774.69069999999999</c:v>
                </c:pt>
                <c:pt idx="758">
                  <c:v>774.71479999999997</c:v>
                </c:pt>
                <c:pt idx="759">
                  <c:v>774.78809999999999</c:v>
                </c:pt>
                <c:pt idx="760">
                  <c:v>774.88289999999995</c:v>
                </c:pt>
                <c:pt idx="761">
                  <c:v>774.98580000000004</c:v>
                </c:pt>
                <c:pt idx="762">
                  <c:v>775.12120000000004</c:v>
                </c:pt>
                <c:pt idx="763">
                  <c:v>775.26139999999998</c:v>
                </c:pt>
                <c:pt idx="764">
                  <c:v>775.41549999999995</c:v>
                </c:pt>
                <c:pt idx="765">
                  <c:v>775.6472</c:v>
                </c:pt>
                <c:pt idx="766">
                  <c:v>775.97609999999997</c:v>
                </c:pt>
                <c:pt idx="767">
                  <c:v>776.23670000000004</c:v>
                </c:pt>
                <c:pt idx="768">
                  <c:v>776.34439999999995</c:v>
                </c:pt>
                <c:pt idx="769">
                  <c:v>776.65160000000003</c:v>
                </c:pt>
                <c:pt idx="770">
                  <c:v>776.85979999999995</c:v>
                </c:pt>
                <c:pt idx="771">
                  <c:v>777.22990000000004</c:v>
                </c:pt>
                <c:pt idx="772">
                  <c:v>777.33920000000001</c:v>
                </c:pt>
                <c:pt idx="773">
                  <c:v>777.73649999999998</c:v>
                </c:pt>
                <c:pt idx="774">
                  <c:v>778.10910000000001</c:v>
                </c:pt>
                <c:pt idx="775">
                  <c:v>778.28819999999996</c:v>
                </c:pt>
                <c:pt idx="776">
                  <c:v>778.45140000000004</c:v>
                </c:pt>
                <c:pt idx="777">
                  <c:v>778.59749999999997</c:v>
                </c:pt>
                <c:pt idx="778">
                  <c:v>778.77440000000001</c:v>
                </c:pt>
                <c:pt idx="779">
                  <c:v>778.90620000000001</c:v>
                </c:pt>
                <c:pt idx="780">
                  <c:v>779.06050000000005</c:v>
                </c:pt>
                <c:pt idx="781">
                  <c:v>779.13080000000002</c:v>
                </c:pt>
                <c:pt idx="782">
                  <c:v>779.23450000000003</c:v>
                </c:pt>
                <c:pt idx="783">
                  <c:v>779.39329999999995</c:v>
                </c:pt>
                <c:pt idx="784">
                  <c:v>779.5462</c:v>
                </c:pt>
                <c:pt idx="785">
                  <c:v>779.67579999999998</c:v>
                </c:pt>
                <c:pt idx="786">
                  <c:v>779.82280000000003</c:v>
                </c:pt>
                <c:pt idx="787">
                  <c:v>780.02970000000005</c:v>
                </c:pt>
                <c:pt idx="788">
                  <c:v>780.27560000000005</c:v>
                </c:pt>
                <c:pt idx="789">
                  <c:v>780.42150000000004</c:v>
                </c:pt>
                <c:pt idx="790">
                  <c:v>780.57539999999995</c:v>
                </c:pt>
                <c:pt idx="791">
                  <c:v>780.76440000000002</c:v>
                </c:pt>
                <c:pt idx="792">
                  <c:v>781.09180000000003</c:v>
                </c:pt>
                <c:pt idx="793">
                  <c:v>781.37459999999999</c:v>
                </c:pt>
                <c:pt idx="794">
                  <c:v>781.56949999999995</c:v>
                </c:pt>
                <c:pt idx="795">
                  <c:v>781.67949999999996</c:v>
                </c:pt>
                <c:pt idx="796">
                  <c:v>781.78809999999999</c:v>
                </c:pt>
                <c:pt idx="797">
                  <c:v>781.95809999999994</c:v>
                </c:pt>
                <c:pt idx="798">
                  <c:v>782.08460000000002</c:v>
                </c:pt>
                <c:pt idx="799">
                  <c:v>782.21910000000003</c:v>
                </c:pt>
                <c:pt idx="800">
                  <c:v>782.34640000000002</c:v>
                </c:pt>
                <c:pt idx="801">
                  <c:v>782.53510000000006</c:v>
                </c:pt>
                <c:pt idx="802">
                  <c:v>782.6825</c:v>
                </c:pt>
                <c:pt idx="803">
                  <c:v>782.87639999999999</c:v>
                </c:pt>
                <c:pt idx="804">
                  <c:v>783.05600000000004</c:v>
                </c:pt>
                <c:pt idx="805">
                  <c:v>783.21400000000006</c:v>
                </c:pt>
                <c:pt idx="806">
                  <c:v>783.37070000000006</c:v>
                </c:pt>
                <c:pt idx="807">
                  <c:v>783.52380000000005</c:v>
                </c:pt>
                <c:pt idx="808">
                  <c:v>783.62040000000002</c:v>
                </c:pt>
                <c:pt idx="809">
                  <c:v>783.69970000000001</c:v>
                </c:pt>
                <c:pt idx="810">
                  <c:v>783.76409999999998</c:v>
                </c:pt>
                <c:pt idx="811">
                  <c:v>783.82299999999998</c:v>
                </c:pt>
                <c:pt idx="812">
                  <c:v>783.84320000000002</c:v>
                </c:pt>
                <c:pt idx="813">
                  <c:v>783.86760000000004</c:v>
                </c:pt>
                <c:pt idx="814">
                  <c:v>783.89290000000005</c:v>
                </c:pt>
                <c:pt idx="815">
                  <c:v>783.95759999999996</c:v>
                </c:pt>
                <c:pt idx="816">
                  <c:v>784.00909999999999</c:v>
                </c:pt>
                <c:pt idx="817">
                  <c:v>784.08529999999996</c:v>
                </c:pt>
                <c:pt idx="818">
                  <c:v>784.10609999999997</c:v>
                </c:pt>
                <c:pt idx="819">
                  <c:v>784.19399999999996</c:v>
                </c:pt>
                <c:pt idx="820">
                  <c:v>784.25559999999996</c:v>
                </c:pt>
                <c:pt idx="821">
                  <c:v>784.3673</c:v>
                </c:pt>
                <c:pt idx="822">
                  <c:v>784.41359999999997</c:v>
                </c:pt>
                <c:pt idx="823">
                  <c:v>784.52859999999998</c:v>
                </c:pt>
                <c:pt idx="824">
                  <c:v>784.66769999999997</c:v>
                </c:pt>
                <c:pt idx="825">
                  <c:v>784.7636</c:v>
                </c:pt>
                <c:pt idx="826">
                  <c:v>784.82830000000001</c:v>
                </c:pt>
                <c:pt idx="827">
                  <c:v>784.89449999999999</c:v>
                </c:pt>
                <c:pt idx="828">
                  <c:v>785.00580000000002</c:v>
                </c:pt>
                <c:pt idx="829">
                  <c:v>785.12300000000005</c:v>
                </c:pt>
                <c:pt idx="830">
                  <c:v>785.22329999999999</c:v>
                </c:pt>
                <c:pt idx="831">
                  <c:v>785.30340000000001</c:v>
                </c:pt>
                <c:pt idx="832">
                  <c:v>785.34320000000002</c:v>
                </c:pt>
                <c:pt idx="833">
                  <c:v>785.42819999999995</c:v>
                </c:pt>
                <c:pt idx="834">
                  <c:v>785.49220000000003</c:v>
                </c:pt>
                <c:pt idx="835">
                  <c:v>785.58339999999998</c:v>
                </c:pt>
                <c:pt idx="836">
                  <c:v>785.64739999999995</c:v>
                </c:pt>
                <c:pt idx="837">
                  <c:v>785.7124</c:v>
                </c:pt>
                <c:pt idx="838">
                  <c:v>785.78989999999999</c:v>
                </c:pt>
                <c:pt idx="839">
                  <c:v>785.94039999999995</c:v>
                </c:pt>
                <c:pt idx="840">
                  <c:v>786.02739999999994</c:v>
                </c:pt>
                <c:pt idx="841">
                  <c:v>786.13120000000004</c:v>
                </c:pt>
                <c:pt idx="842">
                  <c:v>786.25340000000006</c:v>
                </c:pt>
                <c:pt idx="843">
                  <c:v>786.44460000000004</c:v>
                </c:pt>
                <c:pt idx="844">
                  <c:v>786.65790000000004</c:v>
                </c:pt>
                <c:pt idx="845">
                  <c:v>786.71519999999998</c:v>
                </c:pt>
                <c:pt idx="846">
                  <c:v>786.88850000000002</c:v>
                </c:pt>
                <c:pt idx="847">
                  <c:v>787.02200000000005</c:v>
                </c:pt>
                <c:pt idx="848">
                  <c:v>787.18349999999998</c:v>
                </c:pt>
                <c:pt idx="849">
                  <c:v>787.3338</c:v>
                </c:pt>
                <c:pt idx="850">
                  <c:v>787.47400000000005</c:v>
                </c:pt>
                <c:pt idx="851">
                  <c:v>788.36620000000005</c:v>
                </c:pt>
                <c:pt idx="852">
                  <c:v>791.83119999999997</c:v>
                </c:pt>
                <c:pt idx="853">
                  <c:v>796.33730000000003</c:v>
                </c:pt>
                <c:pt idx="854">
                  <c:v>796.40089999999998</c:v>
                </c:pt>
                <c:pt idx="855">
                  <c:v>796.45280000000002</c:v>
                </c:pt>
                <c:pt idx="856">
                  <c:v>796.51459999999997</c:v>
                </c:pt>
                <c:pt idx="857">
                  <c:v>796.5462</c:v>
                </c:pt>
                <c:pt idx="858">
                  <c:v>796.58240000000001</c:v>
                </c:pt>
                <c:pt idx="859">
                  <c:v>796.62429999999995</c:v>
                </c:pt>
                <c:pt idx="860">
                  <c:v>796.69110000000001</c:v>
                </c:pt>
                <c:pt idx="861">
                  <c:v>796.72529999999995</c:v>
                </c:pt>
                <c:pt idx="862">
                  <c:v>796.75750000000005</c:v>
                </c:pt>
                <c:pt idx="863">
                  <c:v>796.77599999999995</c:v>
                </c:pt>
                <c:pt idx="864">
                  <c:v>796.81820000000005</c:v>
                </c:pt>
                <c:pt idx="865">
                  <c:v>796.83500000000004</c:v>
                </c:pt>
                <c:pt idx="866">
                  <c:v>796.87519999999995</c:v>
                </c:pt>
                <c:pt idx="867">
                  <c:v>796.8809</c:v>
                </c:pt>
                <c:pt idx="868">
                  <c:v>796.9085</c:v>
                </c:pt>
                <c:pt idx="869">
                  <c:v>796.92639999999994</c:v>
                </c:pt>
                <c:pt idx="870">
                  <c:v>796.94550000000004</c:v>
                </c:pt>
                <c:pt idx="871">
                  <c:v>796.94470000000001</c:v>
                </c:pt>
                <c:pt idx="872">
                  <c:v>796.94880000000001</c:v>
                </c:pt>
                <c:pt idx="873">
                  <c:v>796.95579999999995</c:v>
                </c:pt>
                <c:pt idx="874">
                  <c:v>796.96199999999999</c:v>
                </c:pt>
                <c:pt idx="875">
                  <c:v>796.96759999999995</c:v>
                </c:pt>
                <c:pt idx="876">
                  <c:v>796.9579</c:v>
                </c:pt>
                <c:pt idx="877">
                  <c:v>796.94680000000005</c:v>
                </c:pt>
                <c:pt idx="878">
                  <c:v>796.92960000000005</c:v>
                </c:pt>
                <c:pt idx="879">
                  <c:v>796.90880000000004</c:v>
                </c:pt>
                <c:pt idx="880">
                  <c:v>796.87609999999995</c:v>
                </c:pt>
                <c:pt idx="881">
                  <c:v>796.8415</c:v>
                </c:pt>
                <c:pt idx="882">
                  <c:v>796.79020000000003</c:v>
                </c:pt>
                <c:pt idx="883">
                  <c:v>796.72569999999996</c:v>
                </c:pt>
                <c:pt idx="884">
                  <c:v>796.62369999999999</c:v>
                </c:pt>
                <c:pt idx="885">
                  <c:v>796.53620000000001</c:v>
                </c:pt>
                <c:pt idx="886">
                  <c:v>796.4751</c:v>
                </c:pt>
                <c:pt idx="887">
                  <c:v>796.41459999999995</c:v>
                </c:pt>
                <c:pt idx="888">
                  <c:v>796.31330000000003</c:v>
                </c:pt>
                <c:pt idx="889">
                  <c:v>796.23869999999999</c:v>
                </c:pt>
                <c:pt idx="890">
                  <c:v>796.17359999999996</c:v>
                </c:pt>
                <c:pt idx="891">
                  <c:v>796.11059999999998</c:v>
                </c:pt>
                <c:pt idx="892">
                  <c:v>796.03179999999998</c:v>
                </c:pt>
                <c:pt idx="893">
                  <c:v>795.96469999999999</c:v>
                </c:pt>
                <c:pt idx="894">
                  <c:v>795.90309999999999</c:v>
                </c:pt>
                <c:pt idx="895">
                  <c:v>795.86310000000003</c:v>
                </c:pt>
                <c:pt idx="896">
                  <c:v>795.8211</c:v>
                </c:pt>
                <c:pt idx="897">
                  <c:v>795.77930000000003</c:v>
                </c:pt>
                <c:pt idx="898">
                  <c:v>795.76779999999997</c:v>
                </c:pt>
                <c:pt idx="899">
                  <c:v>795.73149999999998</c:v>
                </c:pt>
                <c:pt idx="900">
                  <c:v>795.68809999999996</c:v>
                </c:pt>
                <c:pt idx="901">
                  <c:v>795.65300000000002</c:v>
                </c:pt>
                <c:pt idx="902">
                  <c:v>795.62660000000005</c:v>
                </c:pt>
                <c:pt idx="903">
                  <c:v>795.61839999999995</c:v>
                </c:pt>
                <c:pt idx="904">
                  <c:v>795.62429999999995</c:v>
                </c:pt>
                <c:pt idx="905">
                  <c:v>795.60839999999996</c:v>
                </c:pt>
                <c:pt idx="906">
                  <c:v>795.62950000000001</c:v>
                </c:pt>
                <c:pt idx="907">
                  <c:v>795.63499999999999</c:v>
                </c:pt>
                <c:pt idx="908">
                  <c:v>795.66719999999998</c:v>
                </c:pt>
                <c:pt idx="909">
                  <c:v>795.65219999999999</c:v>
                </c:pt>
                <c:pt idx="910">
                  <c:v>795.68979999999999</c:v>
                </c:pt>
                <c:pt idx="911">
                  <c:v>795.71249999999998</c:v>
                </c:pt>
                <c:pt idx="912">
                  <c:v>795.75250000000005</c:v>
                </c:pt>
                <c:pt idx="913">
                  <c:v>795.76289999999995</c:v>
                </c:pt>
                <c:pt idx="914">
                  <c:v>795.76490000000001</c:v>
                </c:pt>
                <c:pt idx="915">
                  <c:v>795.76400000000001</c:v>
                </c:pt>
                <c:pt idx="916">
                  <c:v>795.7953</c:v>
                </c:pt>
                <c:pt idx="917">
                  <c:v>795.83770000000004</c:v>
                </c:pt>
                <c:pt idx="918">
                  <c:v>795.86770000000001</c:v>
                </c:pt>
                <c:pt idx="919">
                  <c:v>795.90030000000002</c:v>
                </c:pt>
                <c:pt idx="920">
                  <c:v>795.9674</c:v>
                </c:pt>
                <c:pt idx="921">
                  <c:v>796.04020000000003</c:v>
                </c:pt>
                <c:pt idx="922">
                  <c:v>796.09870000000001</c:v>
                </c:pt>
                <c:pt idx="923">
                  <c:v>796.18320000000006</c:v>
                </c:pt>
                <c:pt idx="924">
                  <c:v>796.18389999999999</c:v>
                </c:pt>
                <c:pt idx="925">
                  <c:v>796.30600000000004</c:v>
                </c:pt>
                <c:pt idx="926">
                  <c:v>796.40710000000001</c:v>
                </c:pt>
                <c:pt idx="927">
                  <c:v>796.53390000000002</c:v>
                </c:pt>
                <c:pt idx="928">
                  <c:v>796.49159999999995</c:v>
                </c:pt>
                <c:pt idx="929">
                  <c:v>796.6259</c:v>
                </c:pt>
                <c:pt idx="930">
                  <c:v>797.11249999999995</c:v>
                </c:pt>
                <c:pt idx="931">
                  <c:v>797.35019999999997</c:v>
                </c:pt>
                <c:pt idx="932">
                  <c:v>797.59220000000005</c:v>
                </c:pt>
                <c:pt idx="933">
                  <c:v>797.86569999999995</c:v>
                </c:pt>
                <c:pt idx="934">
                  <c:v>798.21619999999996</c:v>
                </c:pt>
                <c:pt idx="935">
                  <c:v>798.8152</c:v>
                </c:pt>
                <c:pt idx="936">
                  <c:v>799.20860000000005</c:v>
                </c:pt>
                <c:pt idx="937">
                  <c:v>799.47850000000005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06-4C59-944F-47E6CC9AF764}"/>
            </c:ext>
          </c:extLst>
        </c:ser>
        <c:ser>
          <c:idx val="1"/>
          <c:order val="1"/>
          <c:tx>
            <c:v>2022/9/14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event1!$O$2:$O$939</c:f>
              <c:numCache>
                <c:formatCode>General</c:formatCode>
                <c:ptCount val="938"/>
                <c:pt idx="0">
                  <c:v>0</c:v>
                </c:pt>
                <c:pt idx="1">
                  <c:v>0.14999699999999999</c:v>
                </c:pt>
                <c:pt idx="2">
                  <c:v>0.29999500000000001</c:v>
                </c:pt>
                <c:pt idx="3">
                  <c:v>0.449992</c:v>
                </c:pt>
                <c:pt idx="4">
                  <c:v>0.59998899999999999</c:v>
                </c:pt>
                <c:pt idx="5">
                  <c:v>0.74998699999999996</c:v>
                </c:pt>
                <c:pt idx="6">
                  <c:v>0.89998400000000001</c:v>
                </c:pt>
                <c:pt idx="7">
                  <c:v>1.049982</c:v>
                </c:pt>
                <c:pt idx="8">
                  <c:v>1.1999789999999999</c:v>
                </c:pt>
                <c:pt idx="9">
                  <c:v>1.3499760000000001</c:v>
                </c:pt>
                <c:pt idx="10">
                  <c:v>1.4999739999999999</c:v>
                </c:pt>
                <c:pt idx="11">
                  <c:v>1.6499710000000001</c:v>
                </c:pt>
                <c:pt idx="12">
                  <c:v>1.799968</c:v>
                </c:pt>
                <c:pt idx="13">
                  <c:v>1.9499660000000001</c:v>
                </c:pt>
                <c:pt idx="14">
                  <c:v>2.0999629999999998</c:v>
                </c:pt>
                <c:pt idx="15">
                  <c:v>2.2499600000000002</c:v>
                </c:pt>
                <c:pt idx="16">
                  <c:v>2.3999579999999998</c:v>
                </c:pt>
                <c:pt idx="17">
                  <c:v>2.5499550000000002</c:v>
                </c:pt>
                <c:pt idx="18">
                  <c:v>2.6999520000000001</c:v>
                </c:pt>
                <c:pt idx="19">
                  <c:v>2.8499500000000002</c:v>
                </c:pt>
                <c:pt idx="20">
                  <c:v>2.9999470000000001</c:v>
                </c:pt>
                <c:pt idx="21">
                  <c:v>3.1499450000000002</c:v>
                </c:pt>
                <c:pt idx="22">
                  <c:v>3.2999420000000002</c:v>
                </c:pt>
                <c:pt idx="23">
                  <c:v>3.4499390000000001</c:v>
                </c:pt>
                <c:pt idx="24">
                  <c:v>3.5999370000000002</c:v>
                </c:pt>
                <c:pt idx="25">
                  <c:v>3.7499340000000001</c:v>
                </c:pt>
                <c:pt idx="26">
                  <c:v>3.899931</c:v>
                </c:pt>
                <c:pt idx="27">
                  <c:v>4.0499289999999997</c:v>
                </c:pt>
                <c:pt idx="28">
                  <c:v>4.1999259999999996</c:v>
                </c:pt>
                <c:pt idx="29">
                  <c:v>4.3499230000000004</c:v>
                </c:pt>
                <c:pt idx="30">
                  <c:v>4.4999209999999996</c:v>
                </c:pt>
                <c:pt idx="31">
                  <c:v>4.6499180000000004</c:v>
                </c:pt>
                <c:pt idx="32">
                  <c:v>4.7999150000000004</c:v>
                </c:pt>
                <c:pt idx="33">
                  <c:v>4.9499129999999996</c:v>
                </c:pt>
                <c:pt idx="34">
                  <c:v>5.0999100000000004</c:v>
                </c:pt>
                <c:pt idx="35">
                  <c:v>5.2499079999999996</c:v>
                </c:pt>
                <c:pt idx="36">
                  <c:v>5.3999050000000004</c:v>
                </c:pt>
                <c:pt idx="37">
                  <c:v>5.5499020000000003</c:v>
                </c:pt>
                <c:pt idx="38">
                  <c:v>5.6999000000000004</c:v>
                </c:pt>
                <c:pt idx="39">
                  <c:v>5.8498970000000003</c:v>
                </c:pt>
                <c:pt idx="40">
                  <c:v>5.9998940000000003</c:v>
                </c:pt>
                <c:pt idx="41">
                  <c:v>6.1498920000000004</c:v>
                </c:pt>
                <c:pt idx="42">
                  <c:v>6.2998890000000003</c:v>
                </c:pt>
                <c:pt idx="43">
                  <c:v>6.4498860000000002</c:v>
                </c:pt>
                <c:pt idx="44">
                  <c:v>6.5998840000000003</c:v>
                </c:pt>
                <c:pt idx="45">
                  <c:v>6.7498810000000002</c:v>
                </c:pt>
                <c:pt idx="46">
                  <c:v>6.8998780000000002</c:v>
                </c:pt>
                <c:pt idx="47">
                  <c:v>7.0498760000000003</c:v>
                </c:pt>
                <c:pt idx="48">
                  <c:v>7.1998730000000002</c:v>
                </c:pt>
                <c:pt idx="49">
                  <c:v>7.3498710000000003</c:v>
                </c:pt>
                <c:pt idx="50">
                  <c:v>7.4998680000000002</c:v>
                </c:pt>
                <c:pt idx="51">
                  <c:v>7.6498650000000001</c:v>
                </c:pt>
                <c:pt idx="52">
                  <c:v>7.7998630000000002</c:v>
                </c:pt>
                <c:pt idx="53">
                  <c:v>7.9498600000000001</c:v>
                </c:pt>
                <c:pt idx="54">
                  <c:v>8.0998570000000001</c:v>
                </c:pt>
                <c:pt idx="55">
                  <c:v>8.2498550000000002</c:v>
                </c:pt>
                <c:pt idx="56">
                  <c:v>8.3998519999999992</c:v>
                </c:pt>
                <c:pt idx="57">
                  <c:v>8.549849</c:v>
                </c:pt>
                <c:pt idx="58">
                  <c:v>8.6998470000000001</c:v>
                </c:pt>
                <c:pt idx="59">
                  <c:v>8.8498439999999992</c:v>
                </c:pt>
                <c:pt idx="60">
                  <c:v>8.999841</c:v>
                </c:pt>
                <c:pt idx="61">
                  <c:v>9.1498390000000001</c:v>
                </c:pt>
                <c:pt idx="62">
                  <c:v>9.2998360000000009</c:v>
                </c:pt>
                <c:pt idx="63">
                  <c:v>9.4498339999999992</c:v>
                </c:pt>
                <c:pt idx="64">
                  <c:v>9.599831</c:v>
                </c:pt>
                <c:pt idx="65">
                  <c:v>9.7498280000000008</c:v>
                </c:pt>
                <c:pt idx="66">
                  <c:v>9.8998259999999991</c:v>
                </c:pt>
                <c:pt idx="67">
                  <c:v>10.049823</c:v>
                </c:pt>
                <c:pt idx="68">
                  <c:v>10.199820000000001</c:v>
                </c:pt>
                <c:pt idx="69">
                  <c:v>10.349818000000001</c:v>
                </c:pt>
                <c:pt idx="70">
                  <c:v>10.499815</c:v>
                </c:pt>
                <c:pt idx="71">
                  <c:v>10.649812000000001</c:v>
                </c:pt>
                <c:pt idx="72">
                  <c:v>10.799810000000001</c:v>
                </c:pt>
                <c:pt idx="73">
                  <c:v>10.949807</c:v>
                </c:pt>
                <c:pt idx="74">
                  <c:v>11.099804000000001</c:v>
                </c:pt>
                <c:pt idx="75">
                  <c:v>11.249802000000001</c:v>
                </c:pt>
                <c:pt idx="76">
                  <c:v>11.399799</c:v>
                </c:pt>
                <c:pt idx="77">
                  <c:v>11.549797</c:v>
                </c:pt>
                <c:pt idx="78">
                  <c:v>11.699794000000001</c:v>
                </c:pt>
                <c:pt idx="79">
                  <c:v>11.849791</c:v>
                </c:pt>
                <c:pt idx="80">
                  <c:v>11.999789</c:v>
                </c:pt>
                <c:pt idx="81">
                  <c:v>12.149786000000001</c:v>
                </c:pt>
                <c:pt idx="82">
                  <c:v>12.299783</c:v>
                </c:pt>
                <c:pt idx="83">
                  <c:v>12.449781</c:v>
                </c:pt>
                <c:pt idx="84">
                  <c:v>12.599778000000001</c:v>
                </c:pt>
                <c:pt idx="85">
                  <c:v>12.749775</c:v>
                </c:pt>
                <c:pt idx="86">
                  <c:v>12.899773</c:v>
                </c:pt>
                <c:pt idx="87">
                  <c:v>13.049770000000001</c:v>
                </c:pt>
                <c:pt idx="88">
                  <c:v>13.199767</c:v>
                </c:pt>
                <c:pt idx="89">
                  <c:v>13.349765</c:v>
                </c:pt>
                <c:pt idx="90">
                  <c:v>13.499762</c:v>
                </c:pt>
                <c:pt idx="91">
                  <c:v>13.649760000000001</c:v>
                </c:pt>
                <c:pt idx="92">
                  <c:v>13.799757</c:v>
                </c:pt>
                <c:pt idx="93">
                  <c:v>13.949754</c:v>
                </c:pt>
                <c:pt idx="94">
                  <c:v>14.099752000000001</c:v>
                </c:pt>
                <c:pt idx="95">
                  <c:v>14.249749</c:v>
                </c:pt>
                <c:pt idx="96">
                  <c:v>14.399746</c:v>
                </c:pt>
                <c:pt idx="97">
                  <c:v>14.549744</c:v>
                </c:pt>
                <c:pt idx="98">
                  <c:v>14.699741</c:v>
                </c:pt>
                <c:pt idx="99">
                  <c:v>14.849738</c:v>
                </c:pt>
                <c:pt idx="100">
                  <c:v>14.999736</c:v>
                </c:pt>
                <c:pt idx="101">
                  <c:v>15.149732999999999</c:v>
                </c:pt>
                <c:pt idx="102">
                  <c:v>15.299731</c:v>
                </c:pt>
                <c:pt idx="103">
                  <c:v>15.449728</c:v>
                </c:pt>
                <c:pt idx="104">
                  <c:v>15.599724999999999</c:v>
                </c:pt>
                <c:pt idx="105">
                  <c:v>15.749722999999999</c:v>
                </c:pt>
                <c:pt idx="106">
                  <c:v>15.89972</c:v>
                </c:pt>
                <c:pt idx="107">
                  <c:v>16.049717000000001</c:v>
                </c:pt>
                <c:pt idx="108">
                  <c:v>16.199715000000001</c:v>
                </c:pt>
                <c:pt idx="109">
                  <c:v>16.349712</c:v>
                </c:pt>
                <c:pt idx="110">
                  <c:v>16.499708999999999</c:v>
                </c:pt>
                <c:pt idx="111">
                  <c:v>16.649706999999999</c:v>
                </c:pt>
                <c:pt idx="112">
                  <c:v>16.799703999999998</c:v>
                </c:pt>
                <c:pt idx="113">
                  <c:v>16.949701000000001</c:v>
                </c:pt>
                <c:pt idx="114">
                  <c:v>17.099699000000001</c:v>
                </c:pt>
                <c:pt idx="115">
                  <c:v>17.249696</c:v>
                </c:pt>
                <c:pt idx="116">
                  <c:v>17.399694</c:v>
                </c:pt>
                <c:pt idx="117">
                  <c:v>17.549690999999999</c:v>
                </c:pt>
                <c:pt idx="118">
                  <c:v>17.699687999999998</c:v>
                </c:pt>
                <c:pt idx="119">
                  <c:v>17.849685999999998</c:v>
                </c:pt>
                <c:pt idx="120">
                  <c:v>17.999683000000001</c:v>
                </c:pt>
                <c:pt idx="121">
                  <c:v>18.14968</c:v>
                </c:pt>
                <c:pt idx="122">
                  <c:v>18.299678</c:v>
                </c:pt>
                <c:pt idx="123">
                  <c:v>18.449674999999999</c:v>
                </c:pt>
                <c:pt idx="124">
                  <c:v>18.599672000000002</c:v>
                </c:pt>
                <c:pt idx="125">
                  <c:v>18.749669999999998</c:v>
                </c:pt>
                <c:pt idx="126">
                  <c:v>18.899667000000001</c:v>
                </c:pt>
                <c:pt idx="127">
                  <c:v>19.049664</c:v>
                </c:pt>
                <c:pt idx="128">
                  <c:v>19.199662</c:v>
                </c:pt>
                <c:pt idx="129">
                  <c:v>19.349658999999999</c:v>
                </c:pt>
                <c:pt idx="130">
                  <c:v>19.499656999999999</c:v>
                </c:pt>
                <c:pt idx="131">
                  <c:v>19.649654000000002</c:v>
                </c:pt>
                <c:pt idx="132">
                  <c:v>19.799651000000001</c:v>
                </c:pt>
                <c:pt idx="133">
                  <c:v>19.949649000000001</c:v>
                </c:pt>
                <c:pt idx="134">
                  <c:v>20.099646</c:v>
                </c:pt>
                <c:pt idx="135">
                  <c:v>20.249642999999999</c:v>
                </c:pt>
                <c:pt idx="136">
                  <c:v>20.399640999999999</c:v>
                </c:pt>
                <c:pt idx="137">
                  <c:v>20.549638000000002</c:v>
                </c:pt>
                <c:pt idx="138">
                  <c:v>20.699635000000001</c:v>
                </c:pt>
                <c:pt idx="139">
                  <c:v>20.849633000000001</c:v>
                </c:pt>
                <c:pt idx="140">
                  <c:v>20.99963</c:v>
                </c:pt>
                <c:pt idx="141">
                  <c:v>21.149626999999999</c:v>
                </c:pt>
                <c:pt idx="142">
                  <c:v>21.299624999999999</c:v>
                </c:pt>
                <c:pt idx="143">
                  <c:v>21.449622000000002</c:v>
                </c:pt>
                <c:pt idx="144">
                  <c:v>21.599620000000002</c:v>
                </c:pt>
                <c:pt idx="145">
                  <c:v>21.749617000000001</c:v>
                </c:pt>
                <c:pt idx="146">
                  <c:v>21.899614</c:v>
                </c:pt>
                <c:pt idx="147">
                  <c:v>22.049612</c:v>
                </c:pt>
                <c:pt idx="148">
                  <c:v>22.199608999999999</c:v>
                </c:pt>
                <c:pt idx="149">
                  <c:v>22.349606000000001</c:v>
                </c:pt>
                <c:pt idx="150">
                  <c:v>22.499604000000001</c:v>
                </c:pt>
                <c:pt idx="151">
                  <c:v>22.649601000000001</c:v>
                </c:pt>
                <c:pt idx="152">
                  <c:v>22.799598</c:v>
                </c:pt>
                <c:pt idx="153">
                  <c:v>22.949596</c:v>
                </c:pt>
                <c:pt idx="154">
                  <c:v>23.099592999999999</c:v>
                </c:pt>
                <c:pt idx="155">
                  <c:v>23.249590000000001</c:v>
                </c:pt>
                <c:pt idx="156">
                  <c:v>23.399588000000001</c:v>
                </c:pt>
                <c:pt idx="157">
                  <c:v>23.549585</c:v>
                </c:pt>
                <c:pt idx="158">
                  <c:v>23.699583000000001</c:v>
                </c:pt>
                <c:pt idx="159">
                  <c:v>23.84958</c:v>
                </c:pt>
                <c:pt idx="160">
                  <c:v>23.999576999999999</c:v>
                </c:pt>
                <c:pt idx="161">
                  <c:v>24.149574999999999</c:v>
                </c:pt>
                <c:pt idx="162">
                  <c:v>24.299572000000001</c:v>
                </c:pt>
                <c:pt idx="163">
                  <c:v>24.449569</c:v>
                </c:pt>
                <c:pt idx="164">
                  <c:v>24.599567</c:v>
                </c:pt>
                <c:pt idx="165">
                  <c:v>24.749563999999999</c:v>
                </c:pt>
                <c:pt idx="166">
                  <c:v>24.899560999999999</c:v>
                </c:pt>
                <c:pt idx="167">
                  <c:v>25.049558999999999</c:v>
                </c:pt>
                <c:pt idx="168">
                  <c:v>25.199556000000001</c:v>
                </c:pt>
                <c:pt idx="169">
                  <c:v>25.349553</c:v>
                </c:pt>
                <c:pt idx="170">
                  <c:v>25.499551</c:v>
                </c:pt>
                <c:pt idx="171">
                  <c:v>25.649547999999999</c:v>
                </c:pt>
                <c:pt idx="172">
                  <c:v>25.799545999999999</c:v>
                </c:pt>
                <c:pt idx="173">
                  <c:v>25.949542999999998</c:v>
                </c:pt>
                <c:pt idx="174">
                  <c:v>26.099540000000001</c:v>
                </c:pt>
                <c:pt idx="175">
                  <c:v>26.249538000000001</c:v>
                </c:pt>
                <c:pt idx="176">
                  <c:v>26.399535</c:v>
                </c:pt>
                <c:pt idx="177">
                  <c:v>26.549531999999999</c:v>
                </c:pt>
                <c:pt idx="178">
                  <c:v>26.699529999999999</c:v>
                </c:pt>
                <c:pt idx="179">
                  <c:v>26.849526999999998</c:v>
                </c:pt>
                <c:pt idx="180">
                  <c:v>26.999524000000001</c:v>
                </c:pt>
                <c:pt idx="181">
                  <c:v>27.149522000000001</c:v>
                </c:pt>
                <c:pt idx="182">
                  <c:v>27.299519</c:v>
                </c:pt>
                <c:pt idx="183">
                  <c:v>27.449515999999999</c:v>
                </c:pt>
                <c:pt idx="184">
                  <c:v>27.599513999999999</c:v>
                </c:pt>
                <c:pt idx="185">
                  <c:v>27.749510999999998</c:v>
                </c:pt>
                <c:pt idx="186">
                  <c:v>27.899508999999998</c:v>
                </c:pt>
                <c:pt idx="187">
                  <c:v>28.049506000000001</c:v>
                </c:pt>
                <c:pt idx="188">
                  <c:v>28.199503</c:v>
                </c:pt>
                <c:pt idx="189">
                  <c:v>28.349501</c:v>
                </c:pt>
                <c:pt idx="190">
                  <c:v>28.499497999999999</c:v>
                </c:pt>
                <c:pt idx="191">
                  <c:v>28.649495000000002</c:v>
                </c:pt>
                <c:pt idx="192">
                  <c:v>28.799492999999998</c:v>
                </c:pt>
                <c:pt idx="193">
                  <c:v>28.949490000000001</c:v>
                </c:pt>
                <c:pt idx="194">
                  <c:v>29.099487</c:v>
                </c:pt>
                <c:pt idx="195">
                  <c:v>29.249485</c:v>
                </c:pt>
                <c:pt idx="196">
                  <c:v>29.399481999999999</c:v>
                </c:pt>
                <c:pt idx="197">
                  <c:v>29.549479999999999</c:v>
                </c:pt>
                <c:pt idx="198">
                  <c:v>29.699477000000002</c:v>
                </c:pt>
                <c:pt idx="199">
                  <c:v>29.849474000000001</c:v>
                </c:pt>
                <c:pt idx="200">
                  <c:v>29.999472000000001</c:v>
                </c:pt>
                <c:pt idx="201">
                  <c:v>30.149469</c:v>
                </c:pt>
                <c:pt idx="202">
                  <c:v>30.299465999999999</c:v>
                </c:pt>
                <c:pt idx="203">
                  <c:v>30.449463999999999</c:v>
                </c:pt>
                <c:pt idx="204">
                  <c:v>30.599461000000002</c:v>
                </c:pt>
                <c:pt idx="205">
                  <c:v>30.749458000000001</c:v>
                </c:pt>
                <c:pt idx="206">
                  <c:v>30.899456000000001</c:v>
                </c:pt>
                <c:pt idx="207">
                  <c:v>31.049453</c:v>
                </c:pt>
                <c:pt idx="208">
                  <c:v>31.199449999999999</c:v>
                </c:pt>
                <c:pt idx="209">
                  <c:v>31.349447999999999</c:v>
                </c:pt>
                <c:pt idx="210">
                  <c:v>31.499445000000001</c:v>
                </c:pt>
                <c:pt idx="211">
                  <c:v>31.649443000000002</c:v>
                </c:pt>
                <c:pt idx="212">
                  <c:v>31.799440000000001</c:v>
                </c:pt>
                <c:pt idx="213">
                  <c:v>31.949437</c:v>
                </c:pt>
                <c:pt idx="214">
                  <c:v>32.099435</c:v>
                </c:pt>
                <c:pt idx="215">
                  <c:v>32.249431999999999</c:v>
                </c:pt>
                <c:pt idx="216">
                  <c:v>32.399428999999998</c:v>
                </c:pt>
                <c:pt idx="217">
                  <c:v>32.549427000000001</c:v>
                </c:pt>
                <c:pt idx="218">
                  <c:v>32.699424</c:v>
                </c:pt>
                <c:pt idx="219">
                  <c:v>32.849421</c:v>
                </c:pt>
                <c:pt idx="220">
                  <c:v>32.999419000000003</c:v>
                </c:pt>
                <c:pt idx="221">
                  <c:v>33.149416000000002</c:v>
                </c:pt>
                <c:pt idx="222">
                  <c:v>33.299413000000001</c:v>
                </c:pt>
                <c:pt idx="223">
                  <c:v>33.449410999999998</c:v>
                </c:pt>
                <c:pt idx="224">
                  <c:v>33.599407999999997</c:v>
                </c:pt>
                <c:pt idx="225">
                  <c:v>33.749406</c:v>
                </c:pt>
                <c:pt idx="226">
                  <c:v>33.899403</c:v>
                </c:pt>
                <c:pt idx="227">
                  <c:v>34.049399999999999</c:v>
                </c:pt>
                <c:pt idx="228">
                  <c:v>34.199398000000002</c:v>
                </c:pt>
                <c:pt idx="229">
                  <c:v>34.349395000000001</c:v>
                </c:pt>
                <c:pt idx="230">
                  <c:v>34.499392</c:v>
                </c:pt>
                <c:pt idx="231">
                  <c:v>34.649389999999997</c:v>
                </c:pt>
                <c:pt idx="232">
                  <c:v>34.799387000000003</c:v>
                </c:pt>
                <c:pt idx="233">
                  <c:v>34.949384000000002</c:v>
                </c:pt>
                <c:pt idx="234">
                  <c:v>35.099381999999999</c:v>
                </c:pt>
                <c:pt idx="235">
                  <c:v>35.249378999999998</c:v>
                </c:pt>
                <c:pt idx="236">
                  <c:v>35.399375999999997</c:v>
                </c:pt>
                <c:pt idx="237">
                  <c:v>35.549374</c:v>
                </c:pt>
                <c:pt idx="238">
                  <c:v>35.699370999999999</c:v>
                </c:pt>
                <c:pt idx="239">
                  <c:v>35.849369000000003</c:v>
                </c:pt>
                <c:pt idx="240">
                  <c:v>35.999366000000002</c:v>
                </c:pt>
                <c:pt idx="241">
                  <c:v>36.149363000000001</c:v>
                </c:pt>
                <c:pt idx="242">
                  <c:v>36.299360999999998</c:v>
                </c:pt>
                <c:pt idx="243">
                  <c:v>36.449357999999997</c:v>
                </c:pt>
                <c:pt idx="244">
                  <c:v>36.599355000000003</c:v>
                </c:pt>
                <c:pt idx="245">
                  <c:v>36.749352999999999</c:v>
                </c:pt>
                <c:pt idx="246">
                  <c:v>36.899349999999998</c:v>
                </c:pt>
                <c:pt idx="247">
                  <c:v>37.049346999999997</c:v>
                </c:pt>
                <c:pt idx="248">
                  <c:v>37.199345000000001</c:v>
                </c:pt>
                <c:pt idx="249">
                  <c:v>37.349342</c:v>
                </c:pt>
                <c:pt idx="250">
                  <c:v>37.499338999999999</c:v>
                </c:pt>
                <c:pt idx="251">
                  <c:v>37.649337000000003</c:v>
                </c:pt>
                <c:pt idx="252">
                  <c:v>37.799334000000002</c:v>
                </c:pt>
                <c:pt idx="253">
                  <c:v>37.949331999999998</c:v>
                </c:pt>
                <c:pt idx="254">
                  <c:v>38.099328999999997</c:v>
                </c:pt>
                <c:pt idx="255">
                  <c:v>38.249326000000003</c:v>
                </c:pt>
                <c:pt idx="256">
                  <c:v>38.399324</c:v>
                </c:pt>
                <c:pt idx="257">
                  <c:v>38.549320999999999</c:v>
                </c:pt>
                <c:pt idx="258">
                  <c:v>38.699317999999998</c:v>
                </c:pt>
                <c:pt idx="259">
                  <c:v>38.849316000000002</c:v>
                </c:pt>
                <c:pt idx="260">
                  <c:v>38.999313000000001</c:v>
                </c:pt>
                <c:pt idx="261">
                  <c:v>39.14931</c:v>
                </c:pt>
                <c:pt idx="262">
                  <c:v>39.299308000000003</c:v>
                </c:pt>
                <c:pt idx="263">
                  <c:v>39.449305000000003</c:v>
                </c:pt>
                <c:pt idx="264">
                  <c:v>39.599302000000002</c:v>
                </c:pt>
                <c:pt idx="265">
                  <c:v>39.749299999999998</c:v>
                </c:pt>
                <c:pt idx="266">
                  <c:v>39.899296999999997</c:v>
                </c:pt>
                <c:pt idx="267">
                  <c:v>40.049295000000001</c:v>
                </c:pt>
                <c:pt idx="268">
                  <c:v>40.199292</c:v>
                </c:pt>
                <c:pt idx="269">
                  <c:v>40.349288999999999</c:v>
                </c:pt>
                <c:pt idx="270">
                  <c:v>40.499287000000002</c:v>
                </c:pt>
                <c:pt idx="271">
                  <c:v>40.649284000000002</c:v>
                </c:pt>
                <c:pt idx="272">
                  <c:v>40.799281000000001</c:v>
                </c:pt>
                <c:pt idx="273">
                  <c:v>40.949278999999997</c:v>
                </c:pt>
                <c:pt idx="274">
                  <c:v>41.099276000000003</c:v>
                </c:pt>
                <c:pt idx="275">
                  <c:v>41.249273000000002</c:v>
                </c:pt>
                <c:pt idx="276">
                  <c:v>41.399270999999999</c:v>
                </c:pt>
                <c:pt idx="277">
                  <c:v>41.549267999999998</c:v>
                </c:pt>
                <c:pt idx="278">
                  <c:v>41.699264999999997</c:v>
                </c:pt>
                <c:pt idx="279">
                  <c:v>41.849263000000001</c:v>
                </c:pt>
                <c:pt idx="280">
                  <c:v>41.99926</c:v>
                </c:pt>
                <c:pt idx="281">
                  <c:v>42.149258000000003</c:v>
                </c:pt>
                <c:pt idx="282">
                  <c:v>42.299255000000002</c:v>
                </c:pt>
                <c:pt idx="283">
                  <c:v>42.449252000000001</c:v>
                </c:pt>
                <c:pt idx="284">
                  <c:v>42.599249999999998</c:v>
                </c:pt>
                <c:pt idx="285">
                  <c:v>42.749246999999997</c:v>
                </c:pt>
                <c:pt idx="286">
                  <c:v>42.899244000000003</c:v>
                </c:pt>
                <c:pt idx="287">
                  <c:v>43.049242</c:v>
                </c:pt>
                <c:pt idx="288">
                  <c:v>43.199238999999999</c:v>
                </c:pt>
                <c:pt idx="289">
                  <c:v>43.349235999999998</c:v>
                </c:pt>
                <c:pt idx="290">
                  <c:v>43.499234000000001</c:v>
                </c:pt>
                <c:pt idx="291">
                  <c:v>43.649231</c:v>
                </c:pt>
                <c:pt idx="292">
                  <c:v>43.799228999999997</c:v>
                </c:pt>
                <c:pt idx="293">
                  <c:v>43.949226000000003</c:v>
                </c:pt>
                <c:pt idx="294">
                  <c:v>44.099223000000002</c:v>
                </c:pt>
                <c:pt idx="295">
                  <c:v>44.249220999999999</c:v>
                </c:pt>
                <c:pt idx="296">
                  <c:v>44.399217999999998</c:v>
                </c:pt>
                <c:pt idx="297">
                  <c:v>44.549214999999997</c:v>
                </c:pt>
                <c:pt idx="298">
                  <c:v>44.699213</c:v>
                </c:pt>
                <c:pt idx="299">
                  <c:v>44.849209999999999</c:v>
                </c:pt>
                <c:pt idx="300">
                  <c:v>44.999206999999998</c:v>
                </c:pt>
                <c:pt idx="301">
                  <c:v>45.149205000000002</c:v>
                </c:pt>
                <c:pt idx="302">
                  <c:v>45.299202000000001</c:v>
                </c:pt>
                <c:pt idx="303">
                  <c:v>45.449199</c:v>
                </c:pt>
                <c:pt idx="304">
                  <c:v>45.599196999999997</c:v>
                </c:pt>
                <c:pt idx="305">
                  <c:v>45.749194000000003</c:v>
                </c:pt>
                <c:pt idx="306">
                  <c:v>45.899191999999999</c:v>
                </c:pt>
                <c:pt idx="307">
                  <c:v>46.049188999999998</c:v>
                </c:pt>
                <c:pt idx="308">
                  <c:v>46.199185999999997</c:v>
                </c:pt>
                <c:pt idx="309">
                  <c:v>46.349184000000001</c:v>
                </c:pt>
                <c:pt idx="310">
                  <c:v>46.499181</c:v>
                </c:pt>
                <c:pt idx="311">
                  <c:v>46.649177999999999</c:v>
                </c:pt>
                <c:pt idx="312">
                  <c:v>46.799176000000003</c:v>
                </c:pt>
                <c:pt idx="313">
                  <c:v>46.949173000000002</c:v>
                </c:pt>
                <c:pt idx="314">
                  <c:v>47.099170000000001</c:v>
                </c:pt>
                <c:pt idx="315">
                  <c:v>47.249167999999997</c:v>
                </c:pt>
                <c:pt idx="316">
                  <c:v>47.399165000000004</c:v>
                </c:pt>
                <c:pt idx="317">
                  <c:v>47.549162000000003</c:v>
                </c:pt>
                <c:pt idx="318">
                  <c:v>47.699159999999999</c:v>
                </c:pt>
                <c:pt idx="319">
                  <c:v>47.849156999999998</c:v>
                </c:pt>
                <c:pt idx="320">
                  <c:v>47.999155000000002</c:v>
                </c:pt>
                <c:pt idx="321">
                  <c:v>48.149152000000001</c:v>
                </c:pt>
                <c:pt idx="322">
                  <c:v>48.299149</c:v>
                </c:pt>
                <c:pt idx="323">
                  <c:v>48.449147000000004</c:v>
                </c:pt>
                <c:pt idx="324">
                  <c:v>48.599144000000003</c:v>
                </c:pt>
                <c:pt idx="325">
                  <c:v>48.749141000000002</c:v>
                </c:pt>
                <c:pt idx="326">
                  <c:v>48.899138999999998</c:v>
                </c:pt>
                <c:pt idx="327">
                  <c:v>49.049135999999997</c:v>
                </c:pt>
                <c:pt idx="328">
                  <c:v>49.199133000000003</c:v>
                </c:pt>
                <c:pt idx="329">
                  <c:v>49.349131</c:v>
                </c:pt>
                <c:pt idx="330">
                  <c:v>49.499127999999999</c:v>
                </c:pt>
                <c:pt idx="331">
                  <c:v>49.649124999999998</c:v>
                </c:pt>
                <c:pt idx="332">
                  <c:v>49.799123000000002</c:v>
                </c:pt>
                <c:pt idx="333">
                  <c:v>49.949120000000001</c:v>
                </c:pt>
                <c:pt idx="334">
                  <c:v>50.099117999999997</c:v>
                </c:pt>
                <c:pt idx="335">
                  <c:v>50.249115000000003</c:v>
                </c:pt>
                <c:pt idx="336">
                  <c:v>50.399112000000002</c:v>
                </c:pt>
                <c:pt idx="337">
                  <c:v>50.549109999999999</c:v>
                </c:pt>
                <c:pt idx="338">
                  <c:v>50.699106999999998</c:v>
                </c:pt>
                <c:pt idx="339">
                  <c:v>50.849103999999997</c:v>
                </c:pt>
                <c:pt idx="340">
                  <c:v>50.999102000000001</c:v>
                </c:pt>
                <c:pt idx="341">
                  <c:v>51.149099</c:v>
                </c:pt>
                <c:pt idx="342">
                  <c:v>51.299095999999999</c:v>
                </c:pt>
                <c:pt idx="343">
                  <c:v>51.449094000000002</c:v>
                </c:pt>
                <c:pt idx="344">
                  <c:v>51.599091000000001</c:v>
                </c:pt>
                <c:pt idx="345">
                  <c:v>51.749088</c:v>
                </c:pt>
                <c:pt idx="346">
                  <c:v>51.899085999999997</c:v>
                </c:pt>
                <c:pt idx="347">
                  <c:v>52.049083000000003</c:v>
                </c:pt>
                <c:pt idx="348">
                  <c:v>52.199081</c:v>
                </c:pt>
                <c:pt idx="349">
                  <c:v>52.349077999999999</c:v>
                </c:pt>
                <c:pt idx="350">
                  <c:v>52.499074999999998</c:v>
                </c:pt>
                <c:pt idx="351">
                  <c:v>52.649073000000001</c:v>
                </c:pt>
                <c:pt idx="352">
                  <c:v>52.79907</c:v>
                </c:pt>
                <c:pt idx="353">
                  <c:v>52.949066999999999</c:v>
                </c:pt>
                <c:pt idx="354">
                  <c:v>53.099065000000003</c:v>
                </c:pt>
                <c:pt idx="355">
                  <c:v>53.249062000000002</c:v>
                </c:pt>
                <c:pt idx="356">
                  <c:v>53.399059000000001</c:v>
                </c:pt>
                <c:pt idx="357">
                  <c:v>53.549056999999998</c:v>
                </c:pt>
                <c:pt idx="358">
                  <c:v>53.699053999999997</c:v>
                </c:pt>
                <c:pt idx="359">
                  <c:v>53.849051000000003</c:v>
                </c:pt>
                <c:pt idx="360">
                  <c:v>53.999048999999999</c:v>
                </c:pt>
                <c:pt idx="361">
                  <c:v>54.149045999999998</c:v>
                </c:pt>
                <c:pt idx="362">
                  <c:v>54.299044000000002</c:v>
                </c:pt>
                <c:pt idx="363">
                  <c:v>54.449041000000001</c:v>
                </c:pt>
                <c:pt idx="364">
                  <c:v>54.599038</c:v>
                </c:pt>
                <c:pt idx="365">
                  <c:v>54.749035999999997</c:v>
                </c:pt>
                <c:pt idx="366">
                  <c:v>54.899033000000003</c:v>
                </c:pt>
                <c:pt idx="367">
                  <c:v>55.049030000000002</c:v>
                </c:pt>
                <c:pt idx="368">
                  <c:v>55.199027999999998</c:v>
                </c:pt>
                <c:pt idx="369">
                  <c:v>55.349024999999997</c:v>
                </c:pt>
                <c:pt idx="370">
                  <c:v>55.499021999999997</c:v>
                </c:pt>
                <c:pt idx="371">
                  <c:v>55.64902</c:v>
                </c:pt>
                <c:pt idx="372">
                  <c:v>55.799016999999999</c:v>
                </c:pt>
                <c:pt idx="373">
                  <c:v>55.949013999999998</c:v>
                </c:pt>
                <c:pt idx="374">
                  <c:v>56.099012000000002</c:v>
                </c:pt>
                <c:pt idx="375">
                  <c:v>56.249009000000001</c:v>
                </c:pt>
                <c:pt idx="376">
                  <c:v>56.399006999999997</c:v>
                </c:pt>
                <c:pt idx="377">
                  <c:v>56.549003999999996</c:v>
                </c:pt>
                <c:pt idx="378">
                  <c:v>56.699001000000003</c:v>
                </c:pt>
                <c:pt idx="379">
                  <c:v>56.848998999999999</c:v>
                </c:pt>
                <c:pt idx="380">
                  <c:v>56.998995999999998</c:v>
                </c:pt>
                <c:pt idx="381">
                  <c:v>57.148992999999997</c:v>
                </c:pt>
                <c:pt idx="382">
                  <c:v>57.298991000000001</c:v>
                </c:pt>
                <c:pt idx="383">
                  <c:v>57.448988</c:v>
                </c:pt>
                <c:pt idx="384">
                  <c:v>57.598984999999999</c:v>
                </c:pt>
                <c:pt idx="385">
                  <c:v>57.748983000000003</c:v>
                </c:pt>
                <c:pt idx="386">
                  <c:v>57.898980000000002</c:v>
                </c:pt>
                <c:pt idx="387">
                  <c:v>58.048977999999998</c:v>
                </c:pt>
                <c:pt idx="388">
                  <c:v>58.198974999999997</c:v>
                </c:pt>
                <c:pt idx="389">
                  <c:v>58.348972000000003</c:v>
                </c:pt>
                <c:pt idx="390">
                  <c:v>58.49897</c:v>
                </c:pt>
                <c:pt idx="391">
                  <c:v>58.648966999999999</c:v>
                </c:pt>
                <c:pt idx="392">
                  <c:v>58.798963999999998</c:v>
                </c:pt>
                <c:pt idx="393">
                  <c:v>58.948962000000002</c:v>
                </c:pt>
                <c:pt idx="394">
                  <c:v>59.098959000000001</c:v>
                </c:pt>
                <c:pt idx="395">
                  <c:v>59.248956</c:v>
                </c:pt>
                <c:pt idx="396">
                  <c:v>59.398954000000003</c:v>
                </c:pt>
                <c:pt idx="397">
                  <c:v>59.548951000000002</c:v>
                </c:pt>
                <c:pt idx="398">
                  <c:v>59.698948000000001</c:v>
                </c:pt>
                <c:pt idx="399">
                  <c:v>59.848945999999998</c:v>
                </c:pt>
                <c:pt idx="400">
                  <c:v>59.998942999999997</c:v>
                </c:pt>
                <c:pt idx="401">
                  <c:v>60.148941000000001</c:v>
                </c:pt>
                <c:pt idx="402">
                  <c:v>60.298938</c:v>
                </c:pt>
                <c:pt idx="403">
                  <c:v>60.448934999999999</c:v>
                </c:pt>
                <c:pt idx="404">
                  <c:v>60.598933000000002</c:v>
                </c:pt>
                <c:pt idx="405">
                  <c:v>60.748930000000001</c:v>
                </c:pt>
                <c:pt idx="406">
                  <c:v>60.898927</c:v>
                </c:pt>
                <c:pt idx="407">
                  <c:v>61.048924999999997</c:v>
                </c:pt>
                <c:pt idx="408">
                  <c:v>61.198922000000003</c:v>
                </c:pt>
                <c:pt idx="409">
                  <c:v>61.348919000000002</c:v>
                </c:pt>
                <c:pt idx="410">
                  <c:v>61.498916999999999</c:v>
                </c:pt>
                <c:pt idx="411">
                  <c:v>61.648913999999998</c:v>
                </c:pt>
                <c:pt idx="412">
                  <c:v>61.798910999999997</c:v>
                </c:pt>
                <c:pt idx="413">
                  <c:v>61.948909</c:v>
                </c:pt>
                <c:pt idx="414">
                  <c:v>62.098905999999999</c:v>
                </c:pt>
                <c:pt idx="415">
                  <c:v>62.248904000000003</c:v>
                </c:pt>
                <c:pt idx="416">
                  <c:v>62.398901000000002</c:v>
                </c:pt>
                <c:pt idx="417">
                  <c:v>62.548898000000001</c:v>
                </c:pt>
                <c:pt idx="418">
                  <c:v>62.698895999999998</c:v>
                </c:pt>
                <c:pt idx="419">
                  <c:v>62.848892999999997</c:v>
                </c:pt>
                <c:pt idx="420">
                  <c:v>62.998890000000003</c:v>
                </c:pt>
                <c:pt idx="421">
                  <c:v>63.148887999999999</c:v>
                </c:pt>
                <c:pt idx="422">
                  <c:v>63.298884999999999</c:v>
                </c:pt>
                <c:pt idx="423">
                  <c:v>63.448881999999998</c:v>
                </c:pt>
                <c:pt idx="424">
                  <c:v>63.598880000000001</c:v>
                </c:pt>
                <c:pt idx="425">
                  <c:v>63.748877</c:v>
                </c:pt>
                <c:pt idx="426">
                  <c:v>63.898873999999999</c:v>
                </c:pt>
                <c:pt idx="427">
                  <c:v>64.048872000000003</c:v>
                </c:pt>
                <c:pt idx="428">
                  <c:v>64.198869000000002</c:v>
                </c:pt>
                <c:pt idx="429">
                  <c:v>64.348866999999998</c:v>
                </c:pt>
                <c:pt idx="430">
                  <c:v>64.498863999999998</c:v>
                </c:pt>
                <c:pt idx="431">
                  <c:v>64.648860999999997</c:v>
                </c:pt>
                <c:pt idx="432">
                  <c:v>64.798858999999993</c:v>
                </c:pt>
                <c:pt idx="433">
                  <c:v>64.948856000000006</c:v>
                </c:pt>
                <c:pt idx="434">
                  <c:v>65.098853000000005</c:v>
                </c:pt>
                <c:pt idx="435">
                  <c:v>65.248851000000002</c:v>
                </c:pt>
                <c:pt idx="436">
                  <c:v>65.398848000000001</c:v>
                </c:pt>
                <c:pt idx="437">
                  <c:v>65.548845</c:v>
                </c:pt>
                <c:pt idx="438">
                  <c:v>65.698842999999997</c:v>
                </c:pt>
                <c:pt idx="439">
                  <c:v>65.848839999999996</c:v>
                </c:pt>
                <c:pt idx="440">
                  <c:v>65.998836999999995</c:v>
                </c:pt>
                <c:pt idx="441">
                  <c:v>66.148835000000005</c:v>
                </c:pt>
                <c:pt idx="442">
                  <c:v>66.298832000000004</c:v>
                </c:pt>
                <c:pt idx="443">
                  <c:v>66.448830000000001</c:v>
                </c:pt>
                <c:pt idx="444">
                  <c:v>66.598827</c:v>
                </c:pt>
                <c:pt idx="445">
                  <c:v>66.748823999999999</c:v>
                </c:pt>
                <c:pt idx="446">
                  <c:v>66.898821999999996</c:v>
                </c:pt>
                <c:pt idx="447">
                  <c:v>67.048818999999995</c:v>
                </c:pt>
                <c:pt idx="448">
                  <c:v>67.198815999999994</c:v>
                </c:pt>
                <c:pt idx="449">
                  <c:v>67.348814000000004</c:v>
                </c:pt>
                <c:pt idx="450">
                  <c:v>67.498811000000003</c:v>
                </c:pt>
                <c:pt idx="451">
                  <c:v>67.648808000000002</c:v>
                </c:pt>
                <c:pt idx="452">
                  <c:v>67.798805999999999</c:v>
                </c:pt>
                <c:pt idx="453">
                  <c:v>67.948802999999998</c:v>
                </c:pt>
                <c:pt idx="454">
                  <c:v>68.098799999999997</c:v>
                </c:pt>
                <c:pt idx="455">
                  <c:v>68.248797999999994</c:v>
                </c:pt>
                <c:pt idx="456">
                  <c:v>68.398795000000007</c:v>
                </c:pt>
                <c:pt idx="457">
                  <c:v>68.548793000000003</c:v>
                </c:pt>
                <c:pt idx="458">
                  <c:v>68.698790000000002</c:v>
                </c:pt>
                <c:pt idx="459">
                  <c:v>68.848787000000002</c:v>
                </c:pt>
                <c:pt idx="460">
                  <c:v>68.998784999999998</c:v>
                </c:pt>
                <c:pt idx="461">
                  <c:v>69.148781999999997</c:v>
                </c:pt>
                <c:pt idx="462">
                  <c:v>69.298778999999996</c:v>
                </c:pt>
                <c:pt idx="463">
                  <c:v>69.448777000000007</c:v>
                </c:pt>
                <c:pt idx="464">
                  <c:v>69.598774000000006</c:v>
                </c:pt>
                <c:pt idx="465">
                  <c:v>69.748771000000005</c:v>
                </c:pt>
                <c:pt idx="466">
                  <c:v>69.898769000000001</c:v>
                </c:pt>
                <c:pt idx="467">
                  <c:v>70.048766000000001</c:v>
                </c:pt>
                <c:pt idx="468">
                  <c:v>70.198763</c:v>
                </c:pt>
                <c:pt idx="469">
                  <c:v>70.348760999999996</c:v>
                </c:pt>
                <c:pt idx="470">
                  <c:v>70.498757999999995</c:v>
                </c:pt>
                <c:pt idx="471">
                  <c:v>70.648756000000006</c:v>
                </c:pt>
                <c:pt idx="472">
                  <c:v>70.798753000000005</c:v>
                </c:pt>
                <c:pt idx="473">
                  <c:v>70.948750000000004</c:v>
                </c:pt>
                <c:pt idx="474">
                  <c:v>71.098748000000001</c:v>
                </c:pt>
                <c:pt idx="475">
                  <c:v>71.248745</c:v>
                </c:pt>
                <c:pt idx="476">
                  <c:v>71.398741999999999</c:v>
                </c:pt>
                <c:pt idx="477">
                  <c:v>71.548739999999995</c:v>
                </c:pt>
                <c:pt idx="478">
                  <c:v>71.698736999999994</c:v>
                </c:pt>
                <c:pt idx="479">
                  <c:v>71.848733999999993</c:v>
                </c:pt>
                <c:pt idx="480">
                  <c:v>71.998732000000004</c:v>
                </c:pt>
                <c:pt idx="481">
                  <c:v>72.148729000000003</c:v>
                </c:pt>
                <c:pt idx="482">
                  <c:v>72.298727</c:v>
                </c:pt>
                <c:pt idx="483">
                  <c:v>72.448723999999999</c:v>
                </c:pt>
                <c:pt idx="484">
                  <c:v>72.598720999999998</c:v>
                </c:pt>
                <c:pt idx="485">
                  <c:v>72.748718999999994</c:v>
                </c:pt>
                <c:pt idx="486">
                  <c:v>72.898715999999993</c:v>
                </c:pt>
                <c:pt idx="487">
                  <c:v>73.048713000000006</c:v>
                </c:pt>
                <c:pt idx="488">
                  <c:v>73.198711000000003</c:v>
                </c:pt>
                <c:pt idx="489">
                  <c:v>73.348708000000002</c:v>
                </c:pt>
                <c:pt idx="490">
                  <c:v>73.498705000000001</c:v>
                </c:pt>
                <c:pt idx="491">
                  <c:v>73.648702999999998</c:v>
                </c:pt>
                <c:pt idx="492">
                  <c:v>73.798699999999997</c:v>
                </c:pt>
                <c:pt idx="493">
                  <c:v>73.948696999999996</c:v>
                </c:pt>
                <c:pt idx="494">
                  <c:v>74.098695000000006</c:v>
                </c:pt>
                <c:pt idx="495">
                  <c:v>74.248692000000005</c:v>
                </c:pt>
                <c:pt idx="496">
                  <c:v>74.398690000000002</c:v>
                </c:pt>
                <c:pt idx="497">
                  <c:v>74.548687000000001</c:v>
                </c:pt>
                <c:pt idx="498">
                  <c:v>74.698684</c:v>
                </c:pt>
                <c:pt idx="499">
                  <c:v>74.848681999999997</c:v>
                </c:pt>
                <c:pt idx="500">
                  <c:v>74.998678999999996</c:v>
                </c:pt>
                <c:pt idx="501">
                  <c:v>75.148675999999995</c:v>
                </c:pt>
                <c:pt idx="502">
                  <c:v>75.298674000000005</c:v>
                </c:pt>
                <c:pt idx="503">
                  <c:v>75.448671000000004</c:v>
                </c:pt>
                <c:pt idx="504">
                  <c:v>75.598668000000004</c:v>
                </c:pt>
                <c:pt idx="505">
                  <c:v>75.748666</c:v>
                </c:pt>
                <c:pt idx="506">
                  <c:v>75.898662999999999</c:v>
                </c:pt>
                <c:pt idx="507">
                  <c:v>76.048659999999998</c:v>
                </c:pt>
                <c:pt idx="508">
                  <c:v>76.198657999999995</c:v>
                </c:pt>
                <c:pt idx="509">
                  <c:v>76.348654999999994</c:v>
                </c:pt>
                <c:pt idx="510">
                  <c:v>76.498653000000004</c:v>
                </c:pt>
                <c:pt idx="511">
                  <c:v>76.648650000000004</c:v>
                </c:pt>
                <c:pt idx="512">
                  <c:v>76.798647000000003</c:v>
                </c:pt>
                <c:pt idx="513">
                  <c:v>76.948644999999999</c:v>
                </c:pt>
                <c:pt idx="514">
                  <c:v>77.098641999999998</c:v>
                </c:pt>
                <c:pt idx="515">
                  <c:v>77.248638999999997</c:v>
                </c:pt>
                <c:pt idx="516">
                  <c:v>77.398636999999994</c:v>
                </c:pt>
                <c:pt idx="517">
                  <c:v>77.548634000000007</c:v>
                </c:pt>
                <c:pt idx="518">
                  <c:v>77.698631000000006</c:v>
                </c:pt>
                <c:pt idx="519">
                  <c:v>77.848629000000003</c:v>
                </c:pt>
                <c:pt idx="520">
                  <c:v>77.998626000000002</c:v>
                </c:pt>
                <c:pt idx="521">
                  <c:v>78.148623000000001</c:v>
                </c:pt>
                <c:pt idx="522">
                  <c:v>78.298620999999997</c:v>
                </c:pt>
                <c:pt idx="523">
                  <c:v>78.448617999999996</c:v>
                </c:pt>
                <c:pt idx="524">
                  <c:v>78.598616000000007</c:v>
                </c:pt>
                <c:pt idx="525">
                  <c:v>78.748613000000006</c:v>
                </c:pt>
                <c:pt idx="526">
                  <c:v>78.898610000000005</c:v>
                </c:pt>
                <c:pt idx="527">
                  <c:v>79.048608000000002</c:v>
                </c:pt>
                <c:pt idx="528">
                  <c:v>79.198605000000001</c:v>
                </c:pt>
                <c:pt idx="529">
                  <c:v>79.348602</c:v>
                </c:pt>
                <c:pt idx="530">
                  <c:v>79.498599999999996</c:v>
                </c:pt>
                <c:pt idx="531">
                  <c:v>79.648596999999995</c:v>
                </c:pt>
                <c:pt idx="532">
                  <c:v>79.798593999999994</c:v>
                </c:pt>
                <c:pt idx="533">
                  <c:v>79.948592000000005</c:v>
                </c:pt>
                <c:pt idx="534">
                  <c:v>80.098589000000004</c:v>
                </c:pt>
                <c:pt idx="535">
                  <c:v>80.248586000000003</c:v>
                </c:pt>
                <c:pt idx="536">
                  <c:v>80.398584</c:v>
                </c:pt>
                <c:pt idx="537">
                  <c:v>80.548580999999999</c:v>
                </c:pt>
                <c:pt idx="538">
                  <c:v>80.698578999999995</c:v>
                </c:pt>
                <c:pt idx="539">
                  <c:v>80.848575999999994</c:v>
                </c:pt>
                <c:pt idx="540">
                  <c:v>80.998572999999993</c:v>
                </c:pt>
                <c:pt idx="541">
                  <c:v>81.148571000000004</c:v>
                </c:pt>
                <c:pt idx="542">
                  <c:v>81.298568000000003</c:v>
                </c:pt>
                <c:pt idx="543">
                  <c:v>81.448565000000002</c:v>
                </c:pt>
                <c:pt idx="544">
                  <c:v>81.598562999999999</c:v>
                </c:pt>
                <c:pt idx="545">
                  <c:v>81.748559999999998</c:v>
                </c:pt>
                <c:pt idx="546">
                  <c:v>81.898556999999997</c:v>
                </c:pt>
                <c:pt idx="547">
                  <c:v>82.048554999999993</c:v>
                </c:pt>
                <c:pt idx="548">
                  <c:v>82.198552000000007</c:v>
                </c:pt>
                <c:pt idx="549">
                  <c:v>82.348549000000006</c:v>
                </c:pt>
                <c:pt idx="550">
                  <c:v>82.498547000000002</c:v>
                </c:pt>
                <c:pt idx="551">
                  <c:v>82.648544000000001</c:v>
                </c:pt>
                <c:pt idx="552">
                  <c:v>82.798541999999998</c:v>
                </c:pt>
                <c:pt idx="553">
                  <c:v>82.948538999999997</c:v>
                </c:pt>
                <c:pt idx="554">
                  <c:v>83.098535999999996</c:v>
                </c:pt>
                <c:pt idx="555">
                  <c:v>83.248534000000006</c:v>
                </c:pt>
                <c:pt idx="556">
                  <c:v>83.398531000000006</c:v>
                </c:pt>
                <c:pt idx="557">
                  <c:v>83.548528000000005</c:v>
                </c:pt>
                <c:pt idx="558">
                  <c:v>83.698526000000001</c:v>
                </c:pt>
                <c:pt idx="559">
                  <c:v>83.848523</c:v>
                </c:pt>
                <c:pt idx="560">
                  <c:v>83.998519999999999</c:v>
                </c:pt>
                <c:pt idx="561">
                  <c:v>84.148517999999996</c:v>
                </c:pt>
                <c:pt idx="562">
                  <c:v>84.298514999999995</c:v>
                </c:pt>
                <c:pt idx="563">
                  <c:v>84.448511999999994</c:v>
                </c:pt>
                <c:pt idx="564">
                  <c:v>84.598510000000005</c:v>
                </c:pt>
                <c:pt idx="565">
                  <c:v>84.748507000000004</c:v>
                </c:pt>
                <c:pt idx="566">
                  <c:v>84.898505</c:v>
                </c:pt>
                <c:pt idx="567">
                  <c:v>85.048501999999999</c:v>
                </c:pt>
                <c:pt idx="568">
                  <c:v>85.198498999999998</c:v>
                </c:pt>
                <c:pt idx="569">
                  <c:v>85.348496999999995</c:v>
                </c:pt>
                <c:pt idx="570">
                  <c:v>85.498493999999994</c:v>
                </c:pt>
                <c:pt idx="571">
                  <c:v>85.648491000000007</c:v>
                </c:pt>
                <c:pt idx="572">
                  <c:v>85.798489000000004</c:v>
                </c:pt>
                <c:pt idx="573">
                  <c:v>85.948486000000003</c:v>
                </c:pt>
                <c:pt idx="574">
                  <c:v>86.098483000000002</c:v>
                </c:pt>
                <c:pt idx="575">
                  <c:v>86.248480999999998</c:v>
                </c:pt>
                <c:pt idx="576">
                  <c:v>86.398477999999997</c:v>
                </c:pt>
                <c:pt idx="577">
                  <c:v>86.548474999999996</c:v>
                </c:pt>
                <c:pt idx="578">
                  <c:v>86.698473000000007</c:v>
                </c:pt>
                <c:pt idx="579">
                  <c:v>86.848470000000006</c:v>
                </c:pt>
                <c:pt idx="580">
                  <c:v>86.998468000000003</c:v>
                </c:pt>
                <c:pt idx="581">
                  <c:v>87.148465000000002</c:v>
                </c:pt>
                <c:pt idx="582">
                  <c:v>87.298462000000001</c:v>
                </c:pt>
                <c:pt idx="583">
                  <c:v>87.448459999999997</c:v>
                </c:pt>
                <c:pt idx="584">
                  <c:v>87.598456999999996</c:v>
                </c:pt>
                <c:pt idx="585">
                  <c:v>87.748453999999995</c:v>
                </c:pt>
                <c:pt idx="586">
                  <c:v>87.898452000000006</c:v>
                </c:pt>
                <c:pt idx="587">
                  <c:v>88.048449000000005</c:v>
                </c:pt>
                <c:pt idx="588">
                  <c:v>88.198446000000004</c:v>
                </c:pt>
                <c:pt idx="589">
                  <c:v>88.348444000000001</c:v>
                </c:pt>
                <c:pt idx="590">
                  <c:v>88.498441</c:v>
                </c:pt>
                <c:pt idx="591">
                  <c:v>88.648438999999996</c:v>
                </c:pt>
                <c:pt idx="592">
                  <c:v>88.798435999999995</c:v>
                </c:pt>
                <c:pt idx="593">
                  <c:v>88.948432999999994</c:v>
                </c:pt>
                <c:pt idx="594">
                  <c:v>89.098431000000005</c:v>
                </c:pt>
                <c:pt idx="595">
                  <c:v>89.248428000000004</c:v>
                </c:pt>
                <c:pt idx="596">
                  <c:v>89.398425000000003</c:v>
                </c:pt>
                <c:pt idx="597">
                  <c:v>89.548423</c:v>
                </c:pt>
                <c:pt idx="598">
                  <c:v>89.698419999999999</c:v>
                </c:pt>
                <c:pt idx="599">
                  <c:v>89.848416999999998</c:v>
                </c:pt>
                <c:pt idx="600">
                  <c:v>89.998414999999994</c:v>
                </c:pt>
                <c:pt idx="601">
                  <c:v>90.148411999999993</c:v>
                </c:pt>
                <c:pt idx="602">
                  <c:v>90.298409000000007</c:v>
                </c:pt>
                <c:pt idx="603">
                  <c:v>90.448407000000003</c:v>
                </c:pt>
                <c:pt idx="604">
                  <c:v>90.598404000000002</c:v>
                </c:pt>
                <c:pt idx="605">
                  <c:v>90.748401999999999</c:v>
                </c:pt>
                <c:pt idx="606">
                  <c:v>90.898398999999998</c:v>
                </c:pt>
                <c:pt idx="607">
                  <c:v>91.048395999999997</c:v>
                </c:pt>
                <c:pt idx="608">
                  <c:v>91.198393999999993</c:v>
                </c:pt>
                <c:pt idx="609">
                  <c:v>91.348391000000007</c:v>
                </c:pt>
                <c:pt idx="610">
                  <c:v>91.498388000000006</c:v>
                </c:pt>
                <c:pt idx="611">
                  <c:v>91.648386000000002</c:v>
                </c:pt>
                <c:pt idx="612">
                  <c:v>91.798383000000001</c:v>
                </c:pt>
                <c:pt idx="613">
                  <c:v>91.94838</c:v>
                </c:pt>
                <c:pt idx="614">
                  <c:v>92.098377999999997</c:v>
                </c:pt>
                <c:pt idx="615">
                  <c:v>92.248374999999996</c:v>
                </c:pt>
                <c:pt idx="616">
                  <c:v>92.398371999999995</c:v>
                </c:pt>
                <c:pt idx="617">
                  <c:v>92.548370000000006</c:v>
                </c:pt>
                <c:pt idx="618">
                  <c:v>92.698367000000005</c:v>
                </c:pt>
                <c:pt idx="619">
                  <c:v>92.848365000000001</c:v>
                </c:pt>
                <c:pt idx="620">
                  <c:v>92.998362</c:v>
                </c:pt>
                <c:pt idx="621">
                  <c:v>93.148358999999999</c:v>
                </c:pt>
                <c:pt idx="622">
                  <c:v>93.298356999999996</c:v>
                </c:pt>
                <c:pt idx="623">
                  <c:v>93.448353999999995</c:v>
                </c:pt>
                <c:pt idx="624">
                  <c:v>93.598350999999994</c:v>
                </c:pt>
                <c:pt idx="625">
                  <c:v>93.748349000000005</c:v>
                </c:pt>
                <c:pt idx="626">
                  <c:v>93.898346000000004</c:v>
                </c:pt>
                <c:pt idx="627">
                  <c:v>94.048343000000003</c:v>
                </c:pt>
                <c:pt idx="628">
                  <c:v>94.198340999999999</c:v>
                </c:pt>
                <c:pt idx="629">
                  <c:v>94.348337999999998</c:v>
                </c:pt>
                <c:pt idx="630">
                  <c:v>94.498334999999997</c:v>
                </c:pt>
                <c:pt idx="631">
                  <c:v>94.648332999999994</c:v>
                </c:pt>
                <c:pt idx="632">
                  <c:v>94.798330000000007</c:v>
                </c:pt>
                <c:pt idx="633">
                  <c:v>94.948328000000004</c:v>
                </c:pt>
                <c:pt idx="634">
                  <c:v>95.098325000000003</c:v>
                </c:pt>
                <c:pt idx="635">
                  <c:v>95.248322000000002</c:v>
                </c:pt>
                <c:pt idx="636">
                  <c:v>95.398319999999998</c:v>
                </c:pt>
                <c:pt idx="637">
                  <c:v>95.548316999999997</c:v>
                </c:pt>
                <c:pt idx="638">
                  <c:v>95.698313999999996</c:v>
                </c:pt>
                <c:pt idx="639">
                  <c:v>95.848312000000007</c:v>
                </c:pt>
                <c:pt idx="640">
                  <c:v>95.998309000000006</c:v>
                </c:pt>
                <c:pt idx="641">
                  <c:v>96.148306000000005</c:v>
                </c:pt>
                <c:pt idx="642">
                  <c:v>96.298304000000002</c:v>
                </c:pt>
                <c:pt idx="643">
                  <c:v>96.448301000000001</c:v>
                </c:pt>
                <c:pt idx="644">
                  <c:v>96.598298</c:v>
                </c:pt>
                <c:pt idx="645">
                  <c:v>96.748295999999996</c:v>
                </c:pt>
                <c:pt idx="646">
                  <c:v>96.898292999999995</c:v>
                </c:pt>
                <c:pt idx="647">
                  <c:v>97.048291000000006</c:v>
                </c:pt>
                <c:pt idx="648">
                  <c:v>97.198288000000005</c:v>
                </c:pt>
                <c:pt idx="649">
                  <c:v>97.348285000000004</c:v>
                </c:pt>
                <c:pt idx="650">
                  <c:v>97.498283000000001</c:v>
                </c:pt>
                <c:pt idx="651">
                  <c:v>97.64828</c:v>
                </c:pt>
                <c:pt idx="652">
                  <c:v>97.798276999999999</c:v>
                </c:pt>
                <c:pt idx="653">
                  <c:v>97.948274999999995</c:v>
                </c:pt>
                <c:pt idx="654">
                  <c:v>98.098271999999994</c:v>
                </c:pt>
                <c:pt idx="655">
                  <c:v>98.248268999999993</c:v>
                </c:pt>
                <c:pt idx="656">
                  <c:v>98.398267000000004</c:v>
                </c:pt>
                <c:pt idx="657">
                  <c:v>98.548264000000003</c:v>
                </c:pt>
                <c:pt idx="658">
                  <c:v>98.698261000000002</c:v>
                </c:pt>
                <c:pt idx="659">
                  <c:v>98.848258999999999</c:v>
                </c:pt>
                <c:pt idx="660">
                  <c:v>98.998255999999998</c:v>
                </c:pt>
                <c:pt idx="661">
                  <c:v>99.148253999999994</c:v>
                </c:pt>
                <c:pt idx="662">
                  <c:v>99.298250999999993</c:v>
                </c:pt>
                <c:pt idx="663">
                  <c:v>99.448248000000007</c:v>
                </c:pt>
                <c:pt idx="664">
                  <c:v>99.598246000000003</c:v>
                </c:pt>
                <c:pt idx="665">
                  <c:v>99.748243000000002</c:v>
                </c:pt>
                <c:pt idx="666">
                  <c:v>99.898240000000001</c:v>
                </c:pt>
                <c:pt idx="667">
                  <c:v>100.048238</c:v>
                </c:pt>
                <c:pt idx="668">
                  <c:v>100.198235</c:v>
                </c:pt>
                <c:pt idx="669">
                  <c:v>100.348232</c:v>
                </c:pt>
                <c:pt idx="670">
                  <c:v>100.49823000000001</c:v>
                </c:pt>
                <c:pt idx="671">
                  <c:v>100.64822700000001</c:v>
                </c:pt>
                <c:pt idx="672">
                  <c:v>100.798224</c:v>
                </c:pt>
                <c:pt idx="673">
                  <c:v>100.948222</c:v>
                </c:pt>
                <c:pt idx="674">
                  <c:v>101.098219</c:v>
                </c:pt>
                <c:pt idx="675">
                  <c:v>101.248217</c:v>
                </c:pt>
                <c:pt idx="676">
                  <c:v>101.398214</c:v>
                </c:pt>
                <c:pt idx="677">
                  <c:v>101.54821099999999</c:v>
                </c:pt>
                <c:pt idx="678">
                  <c:v>101.69820900000001</c:v>
                </c:pt>
                <c:pt idx="679">
                  <c:v>101.848206</c:v>
                </c:pt>
                <c:pt idx="680">
                  <c:v>101.998203</c:v>
                </c:pt>
                <c:pt idx="681">
                  <c:v>102.148201</c:v>
                </c:pt>
                <c:pt idx="682">
                  <c:v>102.298198</c:v>
                </c:pt>
                <c:pt idx="683">
                  <c:v>102.448195</c:v>
                </c:pt>
                <c:pt idx="684">
                  <c:v>102.59819299999999</c:v>
                </c:pt>
                <c:pt idx="685">
                  <c:v>102.74818999999999</c:v>
                </c:pt>
                <c:pt idx="686">
                  <c:v>102.898188</c:v>
                </c:pt>
                <c:pt idx="687">
                  <c:v>103.048185</c:v>
                </c:pt>
                <c:pt idx="688">
                  <c:v>103.198182</c:v>
                </c:pt>
                <c:pt idx="689">
                  <c:v>103.34818</c:v>
                </c:pt>
                <c:pt idx="690">
                  <c:v>103.498177</c:v>
                </c:pt>
                <c:pt idx="691">
                  <c:v>103.648174</c:v>
                </c:pt>
                <c:pt idx="692">
                  <c:v>103.79817199999999</c:v>
                </c:pt>
                <c:pt idx="693">
                  <c:v>103.94816899999999</c:v>
                </c:pt>
                <c:pt idx="694">
                  <c:v>104.09816600000001</c:v>
                </c:pt>
                <c:pt idx="695">
                  <c:v>104.248164</c:v>
                </c:pt>
                <c:pt idx="696">
                  <c:v>104.398161</c:v>
                </c:pt>
                <c:pt idx="697">
                  <c:v>104.548158</c:v>
                </c:pt>
                <c:pt idx="698">
                  <c:v>104.698156</c:v>
                </c:pt>
                <c:pt idx="699">
                  <c:v>104.848153</c:v>
                </c:pt>
                <c:pt idx="700">
                  <c:v>104.99815099999999</c:v>
                </c:pt>
                <c:pt idx="701">
                  <c:v>105.14814800000001</c:v>
                </c:pt>
                <c:pt idx="702">
                  <c:v>105.29814500000001</c:v>
                </c:pt>
                <c:pt idx="703">
                  <c:v>105.448143</c:v>
                </c:pt>
                <c:pt idx="704">
                  <c:v>105.59814</c:v>
                </c:pt>
                <c:pt idx="705">
                  <c:v>105.748137</c:v>
                </c:pt>
                <c:pt idx="706">
                  <c:v>105.898135</c:v>
                </c:pt>
                <c:pt idx="707">
                  <c:v>106.048132</c:v>
                </c:pt>
                <c:pt idx="708">
                  <c:v>106.19812899999999</c:v>
                </c:pt>
                <c:pt idx="709">
                  <c:v>106.34812700000001</c:v>
                </c:pt>
                <c:pt idx="710">
                  <c:v>106.498124</c:v>
                </c:pt>
                <c:pt idx="711">
                  <c:v>106.648121</c:v>
                </c:pt>
                <c:pt idx="712">
                  <c:v>106.798119</c:v>
                </c:pt>
                <c:pt idx="713">
                  <c:v>106.948116</c:v>
                </c:pt>
                <c:pt idx="714">
                  <c:v>107.098114</c:v>
                </c:pt>
                <c:pt idx="715">
                  <c:v>107.24811099999999</c:v>
                </c:pt>
                <c:pt idx="716">
                  <c:v>107.39810799999999</c:v>
                </c:pt>
                <c:pt idx="717">
                  <c:v>107.548106</c:v>
                </c:pt>
                <c:pt idx="718">
                  <c:v>107.698103</c:v>
                </c:pt>
                <c:pt idx="719">
                  <c:v>107.8481</c:v>
                </c:pt>
                <c:pt idx="720">
                  <c:v>107.998098</c:v>
                </c:pt>
                <c:pt idx="721">
                  <c:v>108.148095</c:v>
                </c:pt>
                <c:pt idx="722">
                  <c:v>108.298092</c:v>
                </c:pt>
                <c:pt idx="723">
                  <c:v>108.44808999999999</c:v>
                </c:pt>
                <c:pt idx="724">
                  <c:v>108.59808700000001</c:v>
                </c:pt>
                <c:pt idx="725">
                  <c:v>108.74808400000001</c:v>
                </c:pt>
                <c:pt idx="726">
                  <c:v>108.898082</c:v>
                </c:pt>
                <c:pt idx="727">
                  <c:v>109.048079</c:v>
                </c:pt>
                <c:pt idx="728">
                  <c:v>109.198077</c:v>
                </c:pt>
                <c:pt idx="729">
                  <c:v>109.348074</c:v>
                </c:pt>
                <c:pt idx="730">
                  <c:v>109.498071</c:v>
                </c:pt>
                <c:pt idx="731">
                  <c:v>109.64806900000001</c:v>
                </c:pt>
                <c:pt idx="732">
                  <c:v>109.79806600000001</c:v>
                </c:pt>
                <c:pt idx="733">
                  <c:v>109.948063</c:v>
                </c:pt>
                <c:pt idx="734">
                  <c:v>110.098061</c:v>
                </c:pt>
                <c:pt idx="735">
                  <c:v>110.248058</c:v>
                </c:pt>
                <c:pt idx="736">
                  <c:v>110.398055</c:v>
                </c:pt>
                <c:pt idx="737">
                  <c:v>110.548053</c:v>
                </c:pt>
                <c:pt idx="738">
                  <c:v>110.69804999999999</c:v>
                </c:pt>
                <c:pt idx="739">
                  <c:v>110.84804699999999</c:v>
                </c:pt>
                <c:pt idx="740">
                  <c:v>110.998045</c:v>
                </c:pt>
                <c:pt idx="741">
                  <c:v>111.148042</c:v>
                </c:pt>
                <c:pt idx="742">
                  <c:v>111.29804</c:v>
                </c:pt>
                <c:pt idx="743">
                  <c:v>111.448037</c:v>
                </c:pt>
                <c:pt idx="744">
                  <c:v>111.598034</c:v>
                </c:pt>
                <c:pt idx="745">
                  <c:v>111.74803199999999</c:v>
                </c:pt>
                <c:pt idx="746">
                  <c:v>111.89802899999999</c:v>
                </c:pt>
                <c:pt idx="747">
                  <c:v>112.04802599999999</c:v>
                </c:pt>
                <c:pt idx="748">
                  <c:v>112.198024</c:v>
                </c:pt>
                <c:pt idx="749">
                  <c:v>112.348021</c:v>
                </c:pt>
                <c:pt idx="750">
                  <c:v>112.498018</c:v>
                </c:pt>
                <c:pt idx="751">
                  <c:v>112.648016</c:v>
                </c:pt>
                <c:pt idx="752">
                  <c:v>112.798013</c:v>
                </c:pt>
                <c:pt idx="753">
                  <c:v>112.94801</c:v>
                </c:pt>
                <c:pt idx="754">
                  <c:v>113.09800799999999</c:v>
                </c:pt>
                <c:pt idx="755">
                  <c:v>113.24800500000001</c:v>
                </c:pt>
                <c:pt idx="756">
                  <c:v>113.398003</c:v>
                </c:pt>
                <c:pt idx="757">
                  <c:v>113.548</c:v>
                </c:pt>
                <c:pt idx="758">
                  <c:v>113.697997</c:v>
                </c:pt>
                <c:pt idx="759">
                  <c:v>113.847995</c:v>
                </c:pt>
                <c:pt idx="760">
                  <c:v>113.997992</c:v>
                </c:pt>
                <c:pt idx="761">
                  <c:v>114.147989</c:v>
                </c:pt>
                <c:pt idx="762">
                  <c:v>114.29798700000001</c:v>
                </c:pt>
                <c:pt idx="763">
                  <c:v>114.44798400000001</c:v>
                </c:pt>
                <c:pt idx="764">
                  <c:v>114.597981</c:v>
                </c:pt>
                <c:pt idx="765">
                  <c:v>114.747979</c:v>
                </c:pt>
                <c:pt idx="766">
                  <c:v>114.897976</c:v>
                </c:pt>
                <c:pt idx="767">
                  <c:v>115.047973</c:v>
                </c:pt>
                <c:pt idx="768">
                  <c:v>115.197971</c:v>
                </c:pt>
                <c:pt idx="769">
                  <c:v>115.34796799999999</c:v>
                </c:pt>
                <c:pt idx="770">
                  <c:v>115.49796600000001</c:v>
                </c:pt>
                <c:pt idx="771">
                  <c:v>115.647963</c:v>
                </c:pt>
                <c:pt idx="772">
                  <c:v>115.79796</c:v>
                </c:pt>
                <c:pt idx="773">
                  <c:v>115.947958</c:v>
                </c:pt>
                <c:pt idx="774">
                  <c:v>116.097955</c:v>
                </c:pt>
                <c:pt idx="775">
                  <c:v>116.247952</c:v>
                </c:pt>
                <c:pt idx="776">
                  <c:v>116.39794999999999</c:v>
                </c:pt>
                <c:pt idx="777">
                  <c:v>116.54794699999999</c:v>
                </c:pt>
                <c:pt idx="778">
                  <c:v>116.69794400000001</c:v>
                </c:pt>
                <c:pt idx="779">
                  <c:v>116.847942</c:v>
                </c:pt>
                <c:pt idx="780">
                  <c:v>116.997939</c:v>
                </c:pt>
                <c:pt idx="781">
                  <c:v>117.147937</c:v>
                </c:pt>
                <c:pt idx="782">
                  <c:v>117.297934</c:v>
                </c:pt>
                <c:pt idx="783">
                  <c:v>117.447931</c:v>
                </c:pt>
                <c:pt idx="784">
                  <c:v>117.59792899999999</c:v>
                </c:pt>
                <c:pt idx="785">
                  <c:v>117.74792600000001</c:v>
                </c:pt>
                <c:pt idx="786">
                  <c:v>117.89792300000001</c:v>
                </c:pt>
                <c:pt idx="787">
                  <c:v>118.047921</c:v>
                </c:pt>
                <c:pt idx="788">
                  <c:v>118.197918</c:v>
                </c:pt>
                <c:pt idx="789">
                  <c:v>118.347915</c:v>
                </c:pt>
                <c:pt idx="790">
                  <c:v>118.497913</c:v>
                </c:pt>
                <c:pt idx="791">
                  <c:v>118.64791</c:v>
                </c:pt>
                <c:pt idx="792">
                  <c:v>118.797907</c:v>
                </c:pt>
                <c:pt idx="793">
                  <c:v>118.94790500000001</c:v>
                </c:pt>
                <c:pt idx="794">
                  <c:v>119.097902</c:v>
                </c:pt>
                <c:pt idx="795">
                  <c:v>119.2479</c:v>
                </c:pt>
                <c:pt idx="796">
                  <c:v>119.397897</c:v>
                </c:pt>
                <c:pt idx="797">
                  <c:v>119.547894</c:v>
                </c:pt>
                <c:pt idx="798">
                  <c:v>119.697892</c:v>
                </c:pt>
                <c:pt idx="799">
                  <c:v>119.847889</c:v>
                </c:pt>
                <c:pt idx="800">
                  <c:v>119.99788599999999</c:v>
                </c:pt>
                <c:pt idx="801">
                  <c:v>120.147884</c:v>
                </c:pt>
                <c:pt idx="802">
                  <c:v>120.297881</c:v>
                </c:pt>
                <c:pt idx="803">
                  <c:v>120.447878</c:v>
                </c:pt>
                <c:pt idx="804">
                  <c:v>120.597876</c:v>
                </c:pt>
                <c:pt idx="805">
                  <c:v>120.747873</c:v>
                </c:pt>
                <c:pt idx="806">
                  <c:v>120.89787</c:v>
                </c:pt>
                <c:pt idx="807">
                  <c:v>121.04786799999999</c:v>
                </c:pt>
                <c:pt idx="808">
                  <c:v>121.19786499999999</c:v>
                </c:pt>
                <c:pt idx="809">
                  <c:v>121.347863</c:v>
                </c:pt>
                <c:pt idx="810">
                  <c:v>121.49786</c:v>
                </c:pt>
                <c:pt idx="811">
                  <c:v>121.647857</c:v>
                </c:pt>
                <c:pt idx="812">
                  <c:v>121.797855</c:v>
                </c:pt>
                <c:pt idx="813">
                  <c:v>121.947852</c:v>
                </c:pt>
                <c:pt idx="814">
                  <c:v>122.097849</c:v>
                </c:pt>
                <c:pt idx="815">
                  <c:v>122.24784699999999</c:v>
                </c:pt>
                <c:pt idx="816">
                  <c:v>122.39784400000001</c:v>
                </c:pt>
                <c:pt idx="817">
                  <c:v>122.54784100000001</c:v>
                </c:pt>
                <c:pt idx="818">
                  <c:v>122.697839</c:v>
                </c:pt>
                <c:pt idx="819">
                  <c:v>122.847836</c:v>
                </c:pt>
                <c:pt idx="820">
                  <c:v>122.997833</c:v>
                </c:pt>
                <c:pt idx="821">
                  <c:v>123.147831</c:v>
                </c:pt>
                <c:pt idx="822">
                  <c:v>123.297828</c:v>
                </c:pt>
                <c:pt idx="823">
                  <c:v>123.44782600000001</c:v>
                </c:pt>
                <c:pt idx="824">
                  <c:v>123.59782300000001</c:v>
                </c:pt>
                <c:pt idx="825">
                  <c:v>123.74782</c:v>
                </c:pt>
                <c:pt idx="826">
                  <c:v>123.897818</c:v>
                </c:pt>
                <c:pt idx="827">
                  <c:v>124.047815</c:v>
                </c:pt>
                <c:pt idx="828">
                  <c:v>124.197812</c:v>
                </c:pt>
                <c:pt idx="829">
                  <c:v>124.34781</c:v>
                </c:pt>
                <c:pt idx="830">
                  <c:v>124.49780699999999</c:v>
                </c:pt>
                <c:pt idx="831">
                  <c:v>124.64780399999999</c:v>
                </c:pt>
                <c:pt idx="832">
                  <c:v>124.797802</c:v>
                </c:pt>
                <c:pt idx="833">
                  <c:v>124.947799</c:v>
                </c:pt>
                <c:pt idx="834">
                  <c:v>125.097796</c:v>
                </c:pt>
                <c:pt idx="835">
                  <c:v>125.247794</c:v>
                </c:pt>
                <c:pt idx="836">
                  <c:v>125.397791</c:v>
                </c:pt>
                <c:pt idx="837">
                  <c:v>125.54778899999999</c:v>
                </c:pt>
                <c:pt idx="838">
                  <c:v>125.69778599999999</c:v>
                </c:pt>
                <c:pt idx="839">
                  <c:v>125.84778300000001</c:v>
                </c:pt>
                <c:pt idx="840">
                  <c:v>125.997781</c:v>
                </c:pt>
                <c:pt idx="841">
                  <c:v>126.147778</c:v>
                </c:pt>
                <c:pt idx="842">
                  <c:v>126.297775</c:v>
                </c:pt>
                <c:pt idx="843">
                  <c:v>126.447773</c:v>
                </c:pt>
                <c:pt idx="844">
                  <c:v>126.59777</c:v>
                </c:pt>
                <c:pt idx="845">
                  <c:v>126.747767</c:v>
                </c:pt>
                <c:pt idx="846">
                  <c:v>126.89776500000001</c:v>
                </c:pt>
                <c:pt idx="847">
                  <c:v>127.04776200000001</c:v>
                </c:pt>
                <c:pt idx="848">
                  <c:v>127.197759</c:v>
                </c:pt>
                <c:pt idx="849">
                  <c:v>127.347757</c:v>
                </c:pt>
                <c:pt idx="850">
                  <c:v>127.497754</c:v>
                </c:pt>
                <c:pt idx="851">
                  <c:v>127.647752</c:v>
                </c:pt>
                <c:pt idx="852">
                  <c:v>127.797749</c:v>
                </c:pt>
                <c:pt idx="853">
                  <c:v>127.947746</c:v>
                </c:pt>
                <c:pt idx="854">
                  <c:v>128.09774400000001</c:v>
                </c:pt>
                <c:pt idx="855">
                  <c:v>128.24774099999999</c:v>
                </c:pt>
                <c:pt idx="856">
                  <c:v>128.397738</c:v>
                </c:pt>
                <c:pt idx="857">
                  <c:v>128.54773599999999</c:v>
                </c:pt>
                <c:pt idx="858">
                  <c:v>128.697733</c:v>
                </c:pt>
                <c:pt idx="859">
                  <c:v>128.84773000000001</c:v>
                </c:pt>
                <c:pt idx="860">
                  <c:v>128.997728</c:v>
                </c:pt>
                <c:pt idx="861">
                  <c:v>129.14772500000001</c:v>
                </c:pt>
                <c:pt idx="862">
                  <c:v>129.29772199999999</c:v>
                </c:pt>
                <c:pt idx="863">
                  <c:v>129.44772</c:v>
                </c:pt>
                <c:pt idx="864">
                  <c:v>129.59771699999999</c:v>
                </c:pt>
                <c:pt idx="865">
                  <c:v>129.747715</c:v>
                </c:pt>
                <c:pt idx="866">
                  <c:v>129.89771200000001</c:v>
                </c:pt>
                <c:pt idx="867">
                  <c:v>130.047709</c:v>
                </c:pt>
                <c:pt idx="868">
                  <c:v>130.19770700000001</c:v>
                </c:pt>
                <c:pt idx="869">
                  <c:v>130.34770399999999</c:v>
                </c:pt>
                <c:pt idx="870">
                  <c:v>130.49770100000001</c:v>
                </c:pt>
                <c:pt idx="871">
                  <c:v>130.64769899999999</c:v>
                </c:pt>
                <c:pt idx="872">
                  <c:v>130.797696</c:v>
                </c:pt>
                <c:pt idx="873">
                  <c:v>130.94769299999999</c:v>
                </c:pt>
                <c:pt idx="874">
                  <c:v>131.097691</c:v>
                </c:pt>
                <c:pt idx="875">
                  <c:v>131.24768800000001</c:v>
                </c:pt>
                <c:pt idx="876">
                  <c:v>131.39768599999999</c:v>
                </c:pt>
                <c:pt idx="877">
                  <c:v>131.54768300000001</c:v>
                </c:pt>
                <c:pt idx="878">
                  <c:v>131.69767999999999</c:v>
                </c:pt>
                <c:pt idx="879">
                  <c:v>131.847678</c:v>
                </c:pt>
                <c:pt idx="880">
                  <c:v>131.99767499999999</c:v>
                </c:pt>
                <c:pt idx="881">
                  <c:v>132.147672</c:v>
                </c:pt>
                <c:pt idx="882">
                  <c:v>132.29767000000001</c:v>
                </c:pt>
                <c:pt idx="883">
                  <c:v>132.447667</c:v>
                </c:pt>
                <c:pt idx="884">
                  <c:v>132.59766400000001</c:v>
                </c:pt>
                <c:pt idx="885">
                  <c:v>132.74766199999999</c:v>
                </c:pt>
                <c:pt idx="886">
                  <c:v>132.897659</c:v>
                </c:pt>
                <c:pt idx="887">
                  <c:v>133.04765599999999</c:v>
                </c:pt>
                <c:pt idx="888">
                  <c:v>133.197654</c:v>
                </c:pt>
                <c:pt idx="889">
                  <c:v>133.34765100000001</c:v>
                </c:pt>
                <c:pt idx="890">
                  <c:v>133.497649</c:v>
                </c:pt>
                <c:pt idx="891">
                  <c:v>133.64764600000001</c:v>
                </c:pt>
                <c:pt idx="892">
                  <c:v>133.79764299999999</c:v>
                </c:pt>
                <c:pt idx="893">
                  <c:v>133.947641</c:v>
                </c:pt>
                <c:pt idx="894">
                  <c:v>134.09763799999999</c:v>
                </c:pt>
                <c:pt idx="895">
                  <c:v>134.247635</c:v>
                </c:pt>
                <c:pt idx="896">
                  <c:v>134.39763300000001</c:v>
                </c:pt>
                <c:pt idx="897">
                  <c:v>134.54763</c:v>
                </c:pt>
                <c:pt idx="898">
                  <c:v>134.69762700000001</c:v>
                </c:pt>
                <c:pt idx="899">
                  <c:v>134.84762499999999</c:v>
                </c:pt>
                <c:pt idx="900">
                  <c:v>134.99762200000001</c:v>
                </c:pt>
                <c:pt idx="901">
                  <c:v>135.14761899999999</c:v>
                </c:pt>
                <c:pt idx="902">
                  <c:v>135.297617</c:v>
                </c:pt>
                <c:pt idx="903">
                  <c:v>135.44761399999999</c:v>
                </c:pt>
                <c:pt idx="904">
                  <c:v>135.597612</c:v>
                </c:pt>
                <c:pt idx="905">
                  <c:v>135.74760900000001</c:v>
                </c:pt>
                <c:pt idx="906">
                  <c:v>135.897606</c:v>
                </c:pt>
                <c:pt idx="907">
                  <c:v>136.04760400000001</c:v>
                </c:pt>
                <c:pt idx="908">
                  <c:v>136.19760099999999</c:v>
                </c:pt>
                <c:pt idx="909">
                  <c:v>136.347598</c:v>
                </c:pt>
                <c:pt idx="910">
                  <c:v>136.49759599999999</c:v>
                </c:pt>
                <c:pt idx="911">
                  <c:v>136.647593</c:v>
                </c:pt>
                <c:pt idx="912">
                  <c:v>136.79759000000001</c:v>
                </c:pt>
                <c:pt idx="913">
                  <c:v>136.947588</c:v>
                </c:pt>
                <c:pt idx="914">
                  <c:v>137.09758500000001</c:v>
                </c:pt>
                <c:pt idx="915">
                  <c:v>137.24758199999999</c:v>
                </c:pt>
                <c:pt idx="916">
                  <c:v>137.39758</c:v>
                </c:pt>
                <c:pt idx="917">
                  <c:v>137.54757699999999</c:v>
                </c:pt>
                <c:pt idx="918">
                  <c:v>137.697575</c:v>
                </c:pt>
                <c:pt idx="919">
                  <c:v>137.84757200000001</c:v>
                </c:pt>
                <c:pt idx="920">
                  <c:v>137.997569</c:v>
                </c:pt>
                <c:pt idx="921">
                  <c:v>138.14756700000001</c:v>
                </c:pt>
                <c:pt idx="922">
                  <c:v>138.29756399999999</c:v>
                </c:pt>
                <c:pt idx="923">
                  <c:v>138.44756100000001</c:v>
                </c:pt>
                <c:pt idx="924">
                  <c:v>138.59755899999999</c:v>
                </c:pt>
                <c:pt idx="925">
                  <c:v>138.747556</c:v>
                </c:pt>
                <c:pt idx="926">
                  <c:v>138.89755299999999</c:v>
                </c:pt>
                <c:pt idx="927">
                  <c:v>139.047551</c:v>
                </c:pt>
                <c:pt idx="928">
                  <c:v>139.19754800000001</c:v>
                </c:pt>
                <c:pt idx="929">
                  <c:v>139.347545</c:v>
                </c:pt>
                <c:pt idx="930">
                  <c:v>139.49754300000001</c:v>
                </c:pt>
                <c:pt idx="931">
                  <c:v>139.64753999999999</c:v>
                </c:pt>
                <c:pt idx="932">
                  <c:v>139.797538</c:v>
                </c:pt>
                <c:pt idx="933">
                  <c:v>139.94753499999999</c:v>
                </c:pt>
                <c:pt idx="934">
                  <c:v>140.097532</c:v>
                </c:pt>
                <c:pt idx="935">
                  <c:v>140.24753000000001</c:v>
                </c:pt>
                <c:pt idx="936">
                  <c:v>140.397527</c:v>
                </c:pt>
                <c:pt idx="937">
                  <c:v>140.54752400000001</c:v>
                </c:pt>
              </c:numCache>
            </c:numRef>
          </c:xVal>
          <c:yVal>
            <c:numRef>
              <c:f>event1!$P$2:$P$939</c:f>
              <c:numCache>
                <c:formatCode>General</c:formatCode>
                <c:ptCount val="938"/>
                <c:pt idx="0">
                  <c:v>655.06100000000004</c:v>
                </c:pt>
                <c:pt idx="1">
                  <c:v>655.15260000000001</c:v>
                </c:pt>
                <c:pt idx="2">
                  <c:v>655.24710000000005</c:v>
                </c:pt>
                <c:pt idx="3">
                  <c:v>655.32470000000001</c:v>
                </c:pt>
                <c:pt idx="4">
                  <c:v>655.41719999999998</c:v>
                </c:pt>
                <c:pt idx="5">
                  <c:v>655.48699999999997</c:v>
                </c:pt>
                <c:pt idx="6">
                  <c:v>655.57069999999999</c:v>
                </c:pt>
                <c:pt idx="7">
                  <c:v>655.64239999999995</c:v>
                </c:pt>
                <c:pt idx="8">
                  <c:v>655.72349999999994</c:v>
                </c:pt>
                <c:pt idx="9">
                  <c:v>655.79340000000002</c:v>
                </c:pt>
                <c:pt idx="10">
                  <c:v>655.86839999999995</c:v>
                </c:pt>
                <c:pt idx="11">
                  <c:v>655.93499999999995</c:v>
                </c:pt>
                <c:pt idx="12">
                  <c:v>656.00519999999995</c:v>
                </c:pt>
                <c:pt idx="13">
                  <c:v>656.06489999999997</c:v>
                </c:pt>
                <c:pt idx="14">
                  <c:v>656.12369999999999</c:v>
                </c:pt>
                <c:pt idx="15">
                  <c:v>656.18060000000003</c:v>
                </c:pt>
                <c:pt idx="16">
                  <c:v>656.23540000000003</c:v>
                </c:pt>
                <c:pt idx="17">
                  <c:v>656.28980000000001</c:v>
                </c:pt>
                <c:pt idx="18">
                  <c:v>656.35699999999997</c:v>
                </c:pt>
                <c:pt idx="19">
                  <c:v>656.45349999999996</c:v>
                </c:pt>
                <c:pt idx="20">
                  <c:v>656.55960000000005</c:v>
                </c:pt>
                <c:pt idx="21">
                  <c:v>656.65970000000004</c:v>
                </c:pt>
                <c:pt idx="22">
                  <c:v>656.75480000000005</c:v>
                </c:pt>
                <c:pt idx="23">
                  <c:v>656.86410000000001</c:v>
                </c:pt>
                <c:pt idx="24">
                  <c:v>656.96619999999996</c:v>
                </c:pt>
                <c:pt idx="25">
                  <c:v>657.06700000000001</c:v>
                </c:pt>
                <c:pt idx="26">
                  <c:v>657.17819999999995</c:v>
                </c:pt>
                <c:pt idx="27">
                  <c:v>657.29330000000004</c:v>
                </c:pt>
                <c:pt idx="28">
                  <c:v>657.38909999999998</c:v>
                </c:pt>
                <c:pt idx="29">
                  <c:v>657.51430000000005</c:v>
                </c:pt>
                <c:pt idx="30">
                  <c:v>657.60649999999998</c:v>
                </c:pt>
                <c:pt idx="31">
                  <c:v>657.71990000000005</c:v>
                </c:pt>
                <c:pt idx="32">
                  <c:v>657.84649999999999</c:v>
                </c:pt>
                <c:pt idx="33">
                  <c:v>657.95640000000003</c:v>
                </c:pt>
                <c:pt idx="34">
                  <c:v>658.05529999999999</c:v>
                </c:pt>
                <c:pt idx="35">
                  <c:v>658.14359999999999</c:v>
                </c:pt>
                <c:pt idx="36">
                  <c:v>658.23800000000006</c:v>
                </c:pt>
                <c:pt idx="37">
                  <c:v>658.33320000000003</c:v>
                </c:pt>
                <c:pt idx="38">
                  <c:v>658.42470000000003</c:v>
                </c:pt>
                <c:pt idx="39">
                  <c:v>658.52480000000003</c:v>
                </c:pt>
                <c:pt idx="40">
                  <c:v>658.62649999999996</c:v>
                </c:pt>
                <c:pt idx="41">
                  <c:v>658.73770000000002</c:v>
                </c:pt>
                <c:pt idx="42">
                  <c:v>658.8383</c:v>
                </c:pt>
                <c:pt idx="43">
                  <c:v>658.93629999999996</c:v>
                </c:pt>
                <c:pt idx="44">
                  <c:v>659.03769999999997</c:v>
                </c:pt>
                <c:pt idx="45">
                  <c:v>659.13649999999996</c:v>
                </c:pt>
                <c:pt idx="46">
                  <c:v>659.22239999999999</c:v>
                </c:pt>
                <c:pt idx="47">
                  <c:v>659.30930000000001</c:v>
                </c:pt>
                <c:pt idx="48">
                  <c:v>659.3931</c:v>
                </c:pt>
                <c:pt idx="49">
                  <c:v>659.4905</c:v>
                </c:pt>
                <c:pt idx="50">
                  <c:v>659.47720000000004</c:v>
                </c:pt>
                <c:pt idx="51">
                  <c:v>659.66430000000003</c:v>
                </c:pt>
                <c:pt idx="52">
                  <c:v>659.66949999999997</c:v>
                </c:pt>
                <c:pt idx="53">
                  <c:v>659.8306</c:v>
                </c:pt>
                <c:pt idx="54">
                  <c:v>659.84820000000002</c:v>
                </c:pt>
                <c:pt idx="55">
                  <c:v>660.03589999999997</c:v>
                </c:pt>
                <c:pt idx="56">
                  <c:v>660.08770000000004</c:v>
                </c:pt>
                <c:pt idx="57">
                  <c:v>660.3048</c:v>
                </c:pt>
                <c:pt idx="58">
                  <c:v>660.40189999999996</c:v>
                </c:pt>
                <c:pt idx="59">
                  <c:v>660.60490000000004</c:v>
                </c:pt>
                <c:pt idx="60">
                  <c:v>660.7432</c:v>
                </c:pt>
                <c:pt idx="61">
                  <c:v>660.88040000000001</c:v>
                </c:pt>
                <c:pt idx="62">
                  <c:v>661.01</c:v>
                </c:pt>
                <c:pt idx="63">
                  <c:v>661.09990000000005</c:v>
                </c:pt>
                <c:pt idx="64">
                  <c:v>661.22400000000005</c:v>
                </c:pt>
                <c:pt idx="65">
                  <c:v>661.29060000000004</c:v>
                </c:pt>
                <c:pt idx="66">
                  <c:v>661.42499999999995</c:v>
                </c:pt>
                <c:pt idx="67">
                  <c:v>661.47829999999999</c:v>
                </c:pt>
                <c:pt idx="68">
                  <c:v>661.64599999999996</c:v>
                </c:pt>
                <c:pt idx="69">
                  <c:v>661.67870000000005</c:v>
                </c:pt>
                <c:pt idx="70">
                  <c:v>661.8587</c:v>
                </c:pt>
                <c:pt idx="71">
                  <c:v>661.87189999999998</c:v>
                </c:pt>
                <c:pt idx="72">
                  <c:v>662.05899999999997</c:v>
                </c:pt>
                <c:pt idx="73">
                  <c:v>662.06179999999995</c:v>
                </c:pt>
                <c:pt idx="74">
                  <c:v>662.24450000000002</c:v>
                </c:pt>
                <c:pt idx="75">
                  <c:v>662.25940000000003</c:v>
                </c:pt>
                <c:pt idx="76">
                  <c:v>662.3854</c:v>
                </c:pt>
                <c:pt idx="77">
                  <c:v>662.52509999999995</c:v>
                </c:pt>
                <c:pt idx="78">
                  <c:v>662.65779999999995</c:v>
                </c:pt>
                <c:pt idx="79">
                  <c:v>662.82399999999996</c:v>
                </c:pt>
                <c:pt idx="80">
                  <c:v>663.01080000000002</c:v>
                </c:pt>
                <c:pt idx="81">
                  <c:v>663.2002</c:v>
                </c:pt>
                <c:pt idx="82">
                  <c:v>663.38409999999999</c:v>
                </c:pt>
                <c:pt idx="83">
                  <c:v>663.55629999999996</c:v>
                </c:pt>
                <c:pt idx="84">
                  <c:v>663.70899999999995</c:v>
                </c:pt>
                <c:pt idx="85">
                  <c:v>663.84990000000005</c:v>
                </c:pt>
                <c:pt idx="86">
                  <c:v>663.9923</c:v>
                </c:pt>
                <c:pt idx="87">
                  <c:v>664.1336</c:v>
                </c:pt>
                <c:pt idx="88">
                  <c:v>664.25639999999999</c:v>
                </c:pt>
                <c:pt idx="89">
                  <c:v>664.35590000000002</c:v>
                </c:pt>
                <c:pt idx="90">
                  <c:v>664.45979999999997</c:v>
                </c:pt>
                <c:pt idx="91">
                  <c:v>664.58720000000005</c:v>
                </c:pt>
                <c:pt idx="92">
                  <c:v>664.72180000000003</c:v>
                </c:pt>
                <c:pt idx="93">
                  <c:v>664.87599999999998</c:v>
                </c:pt>
                <c:pt idx="94">
                  <c:v>665.029</c:v>
                </c:pt>
                <c:pt idx="95">
                  <c:v>665.19010000000003</c:v>
                </c:pt>
                <c:pt idx="96">
                  <c:v>665.32759999999996</c:v>
                </c:pt>
                <c:pt idx="97">
                  <c:v>665.47389999999996</c:v>
                </c:pt>
                <c:pt idx="98">
                  <c:v>665.60820000000001</c:v>
                </c:pt>
                <c:pt idx="99">
                  <c:v>665.72799999999995</c:v>
                </c:pt>
                <c:pt idx="100">
                  <c:v>665.83730000000003</c:v>
                </c:pt>
                <c:pt idx="101">
                  <c:v>665.92679999999996</c:v>
                </c:pt>
                <c:pt idx="102">
                  <c:v>666.01710000000003</c:v>
                </c:pt>
                <c:pt idx="103">
                  <c:v>666.12189999999998</c:v>
                </c:pt>
                <c:pt idx="104">
                  <c:v>666.24109999999996</c:v>
                </c:pt>
                <c:pt idx="105">
                  <c:v>666.3655</c:v>
                </c:pt>
                <c:pt idx="106">
                  <c:v>666.49019999999996</c:v>
                </c:pt>
                <c:pt idx="107">
                  <c:v>666.61850000000004</c:v>
                </c:pt>
                <c:pt idx="108">
                  <c:v>666.74869999999999</c:v>
                </c:pt>
                <c:pt idx="109">
                  <c:v>666.87040000000002</c:v>
                </c:pt>
                <c:pt idx="110">
                  <c:v>666.98990000000003</c:v>
                </c:pt>
                <c:pt idx="111">
                  <c:v>667.0829</c:v>
                </c:pt>
                <c:pt idx="112">
                  <c:v>667.17449999999997</c:v>
                </c:pt>
                <c:pt idx="113">
                  <c:v>667.25130000000001</c:v>
                </c:pt>
                <c:pt idx="114">
                  <c:v>667.34270000000004</c:v>
                </c:pt>
                <c:pt idx="115">
                  <c:v>667.44010000000003</c:v>
                </c:pt>
                <c:pt idx="116">
                  <c:v>667.5385</c:v>
                </c:pt>
                <c:pt idx="117">
                  <c:v>667.6481</c:v>
                </c:pt>
                <c:pt idx="118">
                  <c:v>667.7518</c:v>
                </c:pt>
                <c:pt idx="119">
                  <c:v>667.8981</c:v>
                </c:pt>
                <c:pt idx="120">
                  <c:v>668.03420000000006</c:v>
                </c:pt>
                <c:pt idx="121">
                  <c:v>668.16219999999998</c:v>
                </c:pt>
                <c:pt idx="122">
                  <c:v>668.31169999999997</c:v>
                </c:pt>
                <c:pt idx="123">
                  <c:v>668.45190000000002</c:v>
                </c:pt>
                <c:pt idx="124">
                  <c:v>668.61569999999995</c:v>
                </c:pt>
                <c:pt idx="125">
                  <c:v>668.78030000000001</c:v>
                </c:pt>
                <c:pt idx="126">
                  <c:v>668.92200000000003</c:v>
                </c:pt>
                <c:pt idx="127">
                  <c:v>668.97590000000002</c:v>
                </c:pt>
                <c:pt idx="128">
                  <c:v>669.12660000000005</c:v>
                </c:pt>
                <c:pt idx="129">
                  <c:v>669.26869999999997</c:v>
                </c:pt>
                <c:pt idx="130">
                  <c:v>669.37919999999997</c:v>
                </c:pt>
                <c:pt idx="131">
                  <c:v>669.52009999999996</c:v>
                </c:pt>
                <c:pt idx="132">
                  <c:v>669.60649999999998</c:v>
                </c:pt>
                <c:pt idx="133">
                  <c:v>669.77290000000005</c:v>
                </c:pt>
                <c:pt idx="134">
                  <c:v>669.84270000000004</c:v>
                </c:pt>
                <c:pt idx="135">
                  <c:v>670.04430000000002</c:v>
                </c:pt>
                <c:pt idx="136">
                  <c:v>670.08420000000001</c:v>
                </c:pt>
                <c:pt idx="137">
                  <c:v>670.2894</c:v>
                </c:pt>
                <c:pt idx="138">
                  <c:v>670.31190000000004</c:v>
                </c:pt>
                <c:pt idx="139">
                  <c:v>670.56899999999996</c:v>
                </c:pt>
                <c:pt idx="140">
                  <c:v>670.57339999999999</c:v>
                </c:pt>
                <c:pt idx="141">
                  <c:v>670.85019999999997</c:v>
                </c:pt>
                <c:pt idx="142">
                  <c:v>670.87159999999994</c:v>
                </c:pt>
                <c:pt idx="143">
                  <c:v>671.09109999999998</c:v>
                </c:pt>
                <c:pt idx="144">
                  <c:v>671.13319999999999</c:v>
                </c:pt>
                <c:pt idx="145">
                  <c:v>671.32619999999997</c:v>
                </c:pt>
                <c:pt idx="146">
                  <c:v>671.38900000000001</c:v>
                </c:pt>
                <c:pt idx="147">
                  <c:v>671.55840000000001</c:v>
                </c:pt>
                <c:pt idx="148">
                  <c:v>671.64350000000002</c:v>
                </c:pt>
                <c:pt idx="149">
                  <c:v>671.78</c:v>
                </c:pt>
                <c:pt idx="150">
                  <c:v>671.88</c:v>
                </c:pt>
                <c:pt idx="151">
                  <c:v>672.01589999999999</c:v>
                </c:pt>
                <c:pt idx="152">
                  <c:v>672.15679999999998</c:v>
                </c:pt>
                <c:pt idx="153">
                  <c:v>672.22739999999999</c:v>
                </c:pt>
                <c:pt idx="154">
                  <c:v>672.39520000000005</c:v>
                </c:pt>
                <c:pt idx="155">
                  <c:v>672.5634</c:v>
                </c:pt>
                <c:pt idx="156">
                  <c:v>672.74940000000004</c:v>
                </c:pt>
                <c:pt idx="157">
                  <c:v>672.93820000000005</c:v>
                </c:pt>
                <c:pt idx="158">
                  <c:v>673.11919999999998</c:v>
                </c:pt>
                <c:pt idx="159">
                  <c:v>673.28030000000001</c:v>
                </c:pt>
                <c:pt idx="160">
                  <c:v>673.4556</c:v>
                </c:pt>
                <c:pt idx="161">
                  <c:v>673.61879999999996</c:v>
                </c:pt>
                <c:pt idx="162">
                  <c:v>673.75239999999997</c:v>
                </c:pt>
                <c:pt idx="163">
                  <c:v>673.89909999999998</c:v>
                </c:pt>
                <c:pt idx="164">
                  <c:v>674.02419999999995</c:v>
                </c:pt>
                <c:pt idx="165">
                  <c:v>674.18510000000003</c:v>
                </c:pt>
                <c:pt idx="166">
                  <c:v>674.3356</c:v>
                </c:pt>
                <c:pt idx="167">
                  <c:v>674.48019999999997</c:v>
                </c:pt>
                <c:pt idx="168">
                  <c:v>674.65009999999995</c:v>
                </c:pt>
                <c:pt idx="169">
                  <c:v>674.84490000000005</c:v>
                </c:pt>
                <c:pt idx="170">
                  <c:v>675.03949999999998</c:v>
                </c:pt>
                <c:pt idx="171">
                  <c:v>675.20899999999995</c:v>
                </c:pt>
                <c:pt idx="172">
                  <c:v>675.36310000000003</c:v>
                </c:pt>
                <c:pt idx="173">
                  <c:v>675.49890000000005</c:v>
                </c:pt>
                <c:pt idx="174">
                  <c:v>675.6413</c:v>
                </c:pt>
                <c:pt idx="175">
                  <c:v>675.79600000000005</c:v>
                </c:pt>
                <c:pt idx="176">
                  <c:v>675.94150000000002</c:v>
                </c:pt>
                <c:pt idx="177">
                  <c:v>676.08259999999996</c:v>
                </c:pt>
                <c:pt idx="178">
                  <c:v>676.2002</c:v>
                </c:pt>
                <c:pt idx="179">
                  <c:v>676.32349999999997</c:v>
                </c:pt>
                <c:pt idx="180">
                  <c:v>676.45320000000004</c:v>
                </c:pt>
                <c:pt idx="181">
                  <c:v>676.57669999999996</c:v>
                </c:pt>
                <c:pt idx="182">
                  <c:v>676.68979999999999</c:v>
                </c:pt>
                <c:pt idx="183">
                  <c:v>676.79629999999997</c:v>
                </c:pt>
                <c:pt idx="184">
                  <c:v>676.90629999999999</c:v>
                </c:pt>
                <c:pt idx="185">
                  <c:v>677.01710000000003</c:v>
                </c:pt>
                <c:pt idx="186">
                  <c:v>677.10559999999998</c:v>
                </c:pt>
                <c:pt idx="187">
                  <c:v>677.19529999999997</c:v>
                </c:pt>
                <c:pt idx="188">
                  <c:v>677.32550000000003</c:v>
                </c:pt>
                <c:pt idx="189">
                  <c:v>677.47149999999999</c:v>
                </c:pt>
                <c:pt idx="190">
                  <c:v>677.6191</c:v>
                </c:pt>
                <c:pt idx="191">
                  <c:v>677.74829999999997</c:v>
                </c:pt>
                <c:pt idx="192">
                  <c:v>677.87210000000005</c:v>
                </c:pt>
                <c:pt idx="193">
                  <c:v>678.0095</c:v>
                </c:pt>
                <c:pt idx="194">
                  <c:v>678.13199999999995</c:v>
                </c:pt>
                <c:pt idx="195">
                  <c:v>678.24770000000001</c:v>
                </c:pt>
                <c:pt idx="196">
                  <c:v>678.34829999999999</c:v>
                </c:pt>
                <c:pt idx="197">
                  <c:v>678.44880000000001</c:v>
                </c:pt>
                <c:pt idx="198">
                  <c:v>678.55359999999996</c:v>
                </c:pt>
                <c:pt idx="199">
                  <c:v>678.65909999999997</c:v>
                </c:pt>
                <c:pt idx="200">
                  <c:v>678.75710000000004</c:v>
                </c:pt>
                <c:pt idx="201">
                  <c:v>678.84760000000006</c:v>
                </c:pt>
                <c:pt idx="202">
                  <c:v>678.95550000000003</c:v>
                </c:pt>
                <c:pt idx="203">
                  <c:v>679.08810000000005</c:v>
                </c:pt>
                <c:pt idx="204">
                  <c:v>679.21029999999996</c:v>
                </c:pt>
                <c:pt idx="205">
                  <c:v>679.34289999999999</c:v>
                </c:pt>
                <c:pt idx="206">
                  <c:v>679.43</c:v>
                </c:pt>
                <c:pt idx="207">
                  <c:v>679.43</c:v>
                </c:pt>
                <c:pt idx="208">
                  <c:v>679.64639999999997</c:v>
                </c:pt>
                <c:pt idx="209">
                  <c:v>679.6671</c:v>
                </c:pt>
                <c:pt idx="210">
                  <c:v>679.85019999999997</c:v>
                </c:pt>
                <c:pt idx="211">
                  <c:v>679.88199999999995</c:v>
                </c:pt>
                <c:pt idx="212">
                  <c:v>680.03369999999995</c:v>
                </c:pt>
                <c:pt idx="213">
                  <c:v>680.07899999999995</c:v>
                </c:pt>
                <c:pt idx="214">
                  <c:v>680.27779999999996</c:v>
                </c:pt>
                <c:pt idx="215">
                  <c:v>680.37609999999995</c:v>
                </c:pt>
                <c:pt idx="216">
                  <c:v>680.56219999999996</c:v>
                </c:pt>
                <c:pt idx="217">
                  <c:v>680.68920000000003</c:v>
                </c:pt>
                <c:pt idx="218">
                  <c:v>680.87329999999997</c:v>
                </c:pt>
                <c:pt idx="219">
                  <c:v>681.053</c:v>
                </c:pt>
                <c:pt idx="220">
                  <c:v>681.16330000000005</c:v>
                </c:pt>
                <c:pt idx="221">
                  <c:v>681.32</c:v>
                </c:pt>
                <c:pt idx="222">
                  <c:v>681.39419999999996</c:v>
                </c:pt>
                <c:pt idx="223">
                  <c:v>681.54819999999995</c:v>
                </c:pt>
                <c:pt idx="224">
                  <c:v>681.58960000000002</c:v>
                </c:pt>
                <c:pt idx="225">
                  <c:v>681.72500000000002</c:v>
                </c:pt>
                <c:pt idx="226">
                  <c:v>681.75229999999999</c:v>
                </c:pt>
                <c:pt idx="227">
                  <c:v>681.91300000000001</c:v>
                </c:pt>
                <c:pt idx="228">
                  <c:v>681.92520000000002</c:v>
                </c:pt>
                <c:pt idx="229">
                  <c:v>682.12090000000001</c:v>
                </c:pt>
                <c:pt idx="230">
                  <c:v>682.12630000000001</c:v>
                </c:pt>
                <c:pt idx="231">
                  <c:v>682.31870000000004</c:v>
                </c:pt>
                <c:pt idx="232">
                  <c:v>682.33699999999999</c:v>
                </c:pt>
                <c:pt idx="233">
                  <c:v>682.40279999999996</c:v>
                </c:pt>
                <c:pt idx="234">
                  <c:v>682.50109999999995</c:v>
                </c:pt>
                <c:pt idx="235">
                  <c:v>682.60850000000005</c:v>
                </c:pt>
                <c:pt idx="236">
                  <c:v>682.7079</c:v>
                </c:pt>
                <c:pt idx="237">
                  <c:v>682.8048</c:v>
                </c:pt>
                <c:pt idx="238">
                  <c:v>682.91830000000004</c:v>
                </c:pt>
                <c:pt idx="239">
                  <c:v>683.01900000000001</c:v>
                </c:pt>
                <c:pt idx="240">
                  <c:v>683.13660000000004</c:v>
                </c:pt>
                <c:pt idx="241">
                  <c:v>683.27229999999997</c:v>
                </c:pt>
                <c:pt idx="242">
                  <c:v>683.40499999999997</c:v>
                </c:pt>
                <c:pt idx="243">
                  <c:v>683.54179999999997</c:v>
                </c:pt>
                <c:pt idx="244">
                  <c:v>683.67179999999996</c:v>
                </c:pt>
                <c:pt idx="245">
                  <c:v>683.79420000000005</c:v>
                </c:pt>
                <c:pt idx="246">
                  <c:v>683.90099999999995</c:v>
                </c:pt>
                <c:pt idx="247">
                  <c:v>683.99670000000003</c:v>
                </c:pt>
                <c:pt idx="248">
                  <c:v>684.08140000000003</c:v>
                </c:pt>
                <c:pt idx="249">
                  <c:v>684.16780000000006</c:v>
                </c:pt>
                <c:pt idx="250">
                  <c:v>684.26620000000003</c:v>
                </c:pt>
                <c:pt idx="251">
                  <c:v>684.35519999999997</c:v>
                </c:pt>
                <c:pt idx="252">
                  <c:v>684.44809999999995</c:v>
                </c:pt>
                <c:pt idx="253">
                  <c:v>684.54920000000004</c:v>
                </c:pt>
                <c:pt idx="254">
                  <c:v>684.6567</c:v>
                </c:pt>
                <c:pt idx="255">
                  <c:v>684.79750000000001</c:v>
                </c:pt>
                <c:pt idx="256">
                  <c:v>684.94169999999997</c:v>
                </c:pt>
                <c:pt idx="257">
                  <c:v>685.11289999999997</c:v>
                </c:pt>
                <c:pt idx="258">
                  <c:v>685.29930000000002</c:v>
                </c:pt>
                <c:pt idx="259">
                  <c:v>685.48680000000002</c:v>
                </c:pt>
                <c:pt idx="260">
                  <c:v>685.66200000000003</c:v>
                </c:pt>
                <c:pt idx="261">
                  <c:v>685.822</c:v>
                </c:pt>
                <c:pt idx="262">
                  <c:v>685.9556</c:v>
                </c:pt>
                <c:pt idx="263">
                  <c:v>686.07060000000001</c:v>
                </c:pt>
                <c:pt idx="264">
                  <c:v>686.17169999999999</c:v>
                </c:pt>
                <c:pt idx="265">
                  <c:v>686.26310000000001</c:v>
                </c:pt>
                <c:pt idx="266">
                  <c:v>686.36069999999995</c:v>
                </c:pt>
                <c:pt idx="267">
                  <c:v>686.45540000000005</c:v>
                </c:pt>
                <c:pt idx="268">
                  <c:v>686.57140000000004</c:v>
                </c:pt>
                <c:pt idx="269">
                  <c:v>686.71069999999997</c:v>
                </c:pt>
                <c:pt idx="270">
                  <c:v>686.87400000000002</c:v>
                </c:pt>
                <c:pt idx="271">
                  <c:v>687.04729999999995</c:v>
                </c:pt>
                <c:pt idx="272">
                  <c:v>687.22810000000004</c:v>
                </c:pt>
                <c:pt idx="273">
                  <c:v>687.44870000000003</c:v>
                </c:pt>
                <c:pt idx="274">
                  <c:v>687.64700000000005</c:v>
                </c:pt>
                <c:pt idx="275">
                  <c:v>687.84580000000005</c:v>
                </c:pt>
                <c:pt idx="276">
                  <c:v>688.04759999999999</c:v>
                </c:pt>
                <c:pt idx="277">
                  <c:v>688.23170000000005</c:v>
                </c:pt>
                <c:pt idx="278">
                  <c:v>688.38149999999996</c:v>
                </c:pt>
                <c:pt idx="279">
                  <c:v>688.52719999999999</c:v>
                </c:pt>
                <c:pt idx="280">
                  <c:v>688.65970000000004</c:v>
                </c:pt>
                <c:pt idx="281">
                  <c:v>688.77819999999997</c:v>
                </c:pt>
                <c:pt idx="282">
                  <c:v>688.8895</c:v>
                </c:pt>
                <c:pt idx="283">
                  <c:v>689.01229999999998</c:v>
                </c:pt>
                <c:pt idx="284">
                  <c:v>689.13430000000005</c:v>
                </c:pt>
                <c:pt idx="285">
                  <c:v>689.25</c:v>
                </c:pt>
                <c:pt idx="286">
                  <c:v>689.30889999999999</c:v>
                </c:pt>
                <c:pt idx="287">
                  <c:v>689.42349999999999</c:v>
                </c:pt>
                <c:pt idx="288">
                  <c:v>689.57659999999998</c:v>
                </c:pt>
                <c:pt idx="289">
                  <c:v>689.67359999999996</c:v>
                </c:pt>
                <c:pt idx="290">
                  <c:v>689.85299999999995</c:v>
                </c:pt>
                <c:pt idx="291">
                  <c:v>689.93730000000005</c:v>
                </c:pt>
                <c:pt idx="292">
                  <c:v>690.14769999999999</c:v>
                </c:pt>
                <c:pt idx="293">
                  <c:v>690.2251</c:v>
                </c:pt>
                <c:pt idx="294">
                  <c:v>690.52530000000002</c:v>
                </c:pt>
                <c:pt idx="295">
                  <c:v>690.56359999999995</c:v>
                </c:pt>
                <c:pt idx="296">
                  <c:v>690.86239999999998</c:v>
                </c:pt>
                <c:pt idx="297">
                  <c:v>690.88070000000005</c:v>
                </c:pt>
                <c:pt idx="298">
                  <c:v>691.16409999999996</c:v>
                </c:pt>
                <c:pt idx="299">
                  <c:v>691.20029999999997</c:v>
                </c:pt>
                <c:pt idx="300">
                  <c:v>691.43650000000002</c:v>
                </c:pt>
                <c:pt idx="301">
                  <c:v>691.49239999999998</c:v>
                </c:pt>
                <c:pt idx="302">
                  <c:v>691.69960000000003</c:v>
                </c:pt>
                <c:pt idx="303">
                  <c:v>691.77859999999998</c:v>
                </c:pt>
                <c:pt idx="304">
                  <c:v>691.97839999999997</c:v>
                </c:pt>
                <c:pt idx="305">
                  <c:v>692.0865</c:v>
                </c:pt>
                <c:pt idx="306">
                  <c:v>692.2681</c:v>
                </c:pt>
                <c:pt idx="307">
                  <c:v>692.41920000000005</c:v>
                </c:pt>
                <c:pt idx="308">
                  <c:v>692.60360000000003</c:v>
                </c:pt>
                <c:pt idx="309">
                  <c:v>692.79280000000006</c:v>
                </c:pt>
                <c:pt idx="310">
                  <c:v>692.87469999999996</c:v>
                </c:pt>
                <c:pt idx="311">
                  <c:v>693.04470000000003</c:v>
                </c:pt>
                <c:pt idx="312">
                  <c:v>693.21910000000003</c:v>
                </c:pt>
                <c:pt idx="313">
                  <c:v>693.39790000000005</c:v>
                </c:pt>
                <c:pt idx="314">
                  <c:v>693.56119999999999</c:v>
                </c:pt>
                <c:pt idx="315">
                  <c:v>693.71910000000003</c:v>
                </c:pt>
                <c:pt idx="316">
                  <c:v>693.85839999999996</c:v>
                </c:pt>
                <c:pt idx="317">
                  <c:v>693.99959999999999</c:v>
                </c:pt>
                <c:pt idx="318">
                  <c:v>694.14449999999999</c:v>
                </c:pt>
                <c:pt idx="319">
                  <c:v>694.28099999999995</c:v>
                </c:pt>
                <c:pt idx="320">
                  <c:v>694.40139999999997</c:v>
                </c:pt>
                <c:pt idx="321">
                  <c:v>694.50750000000005</c:v>
                </c:pt>
                <c:pt idx="322">
                  <c:v>694.63419999999996</c:v>
                </c:pt>
                <c:pt idx="323">
                  <c:v>694.75490000000002</c:v>
                </c:pt>
                <c:pt idx="324">
                  <c:v>694.8623</c:v>
                </c:pt>
                <c:pt idx="325">
                  <c:v>694.98450000000003</c:v>
                </c:pt>
                <c:pt idx="326">
                  <c:v>695.11890000000005</c:v>
                </c:pt>
                <c:pt idx="327">
                  <c:v>695.27030000000002</c:v>
                </c:pt>
                <c:pt idx="328">
                  <c:v>695.4298</c:v>
                </c:pt>
                <c:pt idx="329">
                  <c:v>695.5915</c:v>
                </c:pt>
                <c:pt idx="330">
                  <c:v>695.7604</c:v>
                </c:pt>
                <c:pt idx="331">
                  <c:v>695.93399999999997</c:v>
                </c:pt>
                <c:pt idx="332">
                  <c:v>696.10789999999997</c:v>
                </c:pt>
                <c:pt idx="333">
                  <c:v>696.28279999999995</c:v>
                </c:pt>
                <c:pt idx="334">
                  <c:v>696.43600000000004</c:v>
                </c:pt>
                <c:pt idx="335">
                  <c:v>696.57060000000001</c:v>
                </c:pt>
                <c:pt idx="336">
                  <c:v>696.69150000000002</c:v>
                </c:pt>
                <c:pt idx="337">
                  <c:v>696.8107</c:v>
                </c:pt>
                <c:pt idx="338">
                  <c:v>696.91729999999995</c:v>
                </c:pt>
                <c:pt idx="339">
                  <c:v>697.03089999999997</c:v>
                </c:pt>
                <c:pt idx="340">
                  <c:v>697.15530000000001</c:v>
                </c:pt>
                <c:pt idx="341">
                  <c:v>697.28539999999998</c:v>
                </c:pt>
                <c:pt idx="342">
                  <c:v>697.43140000000005</c:v>
                </c:pt>
                <c:pt idx="343">
                  <c:v>697.57929999999999</c:v>
                </c:pt>
                <c:pt idx="344">
                  <c:v>697.73450000000003</c:v>
                </c:pt>
                <c:pt idx="345">
                  <c:v>697.8854</c:v>
                </c:pt>
                <c:pt idx="346">
                  <c:v>698.05790000000002</c:v>
                </c:pt>
                <c:pt idx="347">
                  <c:v>698.20399999999995</c:v>
                </c:pt>
                <c:pt idx="348">
                  <c:v>698.35310000000004</c:v>
                </c:pt>
                <c:pt idx="349">
                  <c:v>698.49400000000003</c:v>
                </c:pt>
                <c:pt idx="350">
                  <c:v>698.62929999999994</c:v>
                </c:pt>
                <c:pt idx="351">
                  <c:v>698.76089999999999</c:v>
                </c:pt>
                <c:pt idx="352">
                  <c:v>698.89700000000005</c:v>
                </c:pt>
                <c:pt idx="353">
                  <c:v>699.02570000000003</c:v>
                </c:pt>
                <c:pt idx="354">
                  <c:v>699.1703</c:v>
                </c:pt>
                <c:pt idx="355">
                  <c:v>699.32029999999997</c:v>
                </c:pt>
                <c:pt idx="356">
                  <c:v>699.471</c:v>
                </c:pt>
                <c:pt idx="357">
                  <c:v>699.63660000000004</c:v>
                </c:pt>
                <c:pt idx="358">
                  <c:v>699.79309999999998</c:v>
                </c:pt>
                <c:pt idx="359">
                  <c:v>699.9461</c:v>
                </c:pt>
                <c:pt idx="360">
                  <c:v>700.08669999999995</c:v>
                </c:pt>
                <c:pt idx="361">
                  <c:v>700.20759999999996</c:v>
                </c:pt>
                <c:pt idx="362">
                  <c:v>700.29349999999999</c:v>
                </c:pt>
                <c:pt idx="363">
                  <c:v>700.38520000000005</c:v>
                </c:pt>
                <c:pt idx="364">
                  <c:v>700.39930000000004</c:v>
                </c:pt>
                <c:pt idx="365">
                  <c:v>700.524</c:v>
                </c:pt>
                <c:pt idx="366">
                  <c:v>700.54330000000004</c:v>
                </c:pt>
                <c:pt idx="367">
                  <c:v>700.64149999999995</c:v>
                </c:pt>
                <c:pt idx="368">
                  <c:v>700.6712</c:v>
                </c:pt>
                <c:pt idx="369">
                  <c:v>700.78049999999996</c:v>
                </c:pt>
                <c:pt idx="370">
                  <c:v>700.82749999999999</c:v>
                </c:pt>
                <c:pt idx="371">
                  <c:v>700.95240000000001</c:v>
                </c:pt>
                <c:pt idx="372">
                  <c:v>701.02250000000004</c:v>
                </c:pt>
                <c:pt idx="373">
                  <c:v>701.16330000000005</c:v>
                </c:pt>
                <c:pt idx="374">
                  <c:v>701.27819999999997</c:v>
                </c:pt>
                <c:pt idx="375">
                  <c:v>701.42650000000003</c:v>
                </c:pt>
                <c:pt idx="376">
                  <c:v>701.58309999999994</c:v>
                </c:pt>
                <c:pt idx="377">
                  <c:v>701.71720000000005</c:v>
                </c:pt>
                <c:pt idx="378">
                  <c:v>701.8931</c:v>
                </c:pt>
                <c:pt idx="379">
                  <c:v>702.00009999999997</c:v>
                </c:pt>
                <c:pt idx="380">
                  <c:v>702.19749999999999</c:v>
                </c:pt>
                <c:pt idx="381">
                  <c:v>702.28</c:v>
                </c:pt>
                <c:pt idx="382">
                  <c:v>702.47439999999995</c:v>
                </c:pt>
                <c:pt idx="383">
                  <c:v>702.52840000000003</c:v>
                </c:pt>
                <c:pt idx="384">
                  <c:v>702.75210000000004</c:v>
                </c:pt>
                <c:pt idx="385">
                  <c:v>702.78859999999997</c:v>
                </c:pt>
                <c:pt idx="386">
                  <c:v>703.04369999999994</c:v>
                </c:pt>
                <c:pt idx="387">
                  <c:v>703.06769999999995</c:v>
                </c:pt>
                <c:pt idx="388">
                  <c:v>703.33420000000001</c:v>
                </c:pt>
                <c:pt idx="389">
                  <c:v>703.38260000000002</c:v>
                </c:pt>
                <c:pt idx="390">
                  <c:v>703.51120000000003</c:v>
                </c:pt>
                <c:pt idx="391">
                  <c:v>703.6268</c:v>
                </c:pt>
                <c:pt idx="392">
                  <c:v>703.75459999999998</c:v>
                </c:pt>
                <c:pt idx="393">
                  <c:v>703.87519999999995</c:v>
                </c:pt>
                <c:pt idx="394">
                  <c:v>703.98559999999998</c:v>
                </c:pt>
                <c:pt idx="395">
                  <c:v>704.09799999999996</c:v>
                </c:pt>
                <c:pt idx="396">
                  <c:v>704.21889999999996</c:v>
                </c:pt>
                <c:pt idx="397">
                  <c:v>704.32849999999996</c:v>
                </c:pt>
                <c:pt idx="398">
                  <c:v>704.43399999999997</c:v>
                </c:pt>
                <c:pt idx="399">
                  <c:v>704.55029999999999</c:v>
                </c:pt>
                <c:pt idx="400">
                  <c:v>704.67819999999995</c:v>
                </c:pt>
                <c:pt idx="401">
                  <c:v>704.80899999999997</c:v>
                </c:pt>
                <c:pt idx="402">
                  <c:v>704.94200000000001</c:v>
                </c:pt>
                <c:pt idx="403">
                  <c:v>705.07989999999995</c:v>
                </c:pt>
                <c:pt idx="404">
                  <c:v>705.21990000000005</c:v>
                </c:pt>
                <c:pt idx="405">
                  <c:v>705.36860000000001</c:v>
                </c:pt>
                <c:pt idx="406">
                  <c:v>705.49530000000004</c:v>
                </c:pt>
                <c:pt idx="407">
                  <c:v>705.61969999999997</c:v>
                </c:pt>
                <c:pt idx="408">
                  <c:v>705.75260000000003</c:v>
                </c:pt>
                <c:pt idx="409">
                  <c:v>705.8587</c:v>
                </c:pt>
                <c:pt idx="410">
                  <c:v>705.97990000000004</c:v>
                </c:pt>
                <c:pt idx="411">
                  <c:v>706.08249999999998</c:v>
                </c:pt>
                <c:pt idx="412">
                  <c:v>706.1866</c:v>
                </c:pt>
                <c:pt idx="413">
                  <c:v>706.28800000000001</c:v>
                </c:pt>
                <c:pt idx="414">
                  <c:v>706.40340000000003</c:v>
                </c:pt>
                <c:pt idx="415">
                  <c:v>706.50599999999997</c:v>
                </c:pt>
                <c:pt idx="416">
                  <c:v>706.60739999999998</c:v>
                </c:pt>
                <c:pt idx="417">
                  <c:v>706.69870000000003</c:v>
                </c:pt>
                <c:pt idx="418">
                  <c:v>706.78560000000004</c:v>
                </c:pt>
                <c:pt idx="419">
                  <c:v>706.87900000000002</c:v>
                </c:pt>
                <c:pt idx="420">
                  <c:v>706.96690000000001</c:v>
                </c:pt>
                <c:pt idx="421">
                  <c:v>707.04949999999997</c:v>
                </c:pt>
                <c:pt idx="422">
                  <c:v>707.11429999999996</c:v>
                </c:pt>
                <c:pt idx="423">
                  <c:v>707.18439999999998</c:v>
                </c:pt>
                <c:pt idx="424">
                  <c:v>707.26840000000004</c:v>
                </c:pt>
                <c:pt idx="425">
                  <c:v>707.40179999999998</c:v>
                </c:pt>
                <c:pt idx="426">
                  <c:v>707.55600000000004</c:v>
                </c:pt>
                <c:pt idx="427">
                  <c:v>707.7088</c:v>
                </c:pt>
                <c:pt idx="428">
                  <c:v>707.85320000000002</c:v>
                </c:pt>
                <c:pt idx="429">
                  <c:v>708.01419999999996</c:v>
                </c:pt>
                <c:pt idx="430">
                  <c:v>708.14980000000003</c:v>
                </c:pt>
                <c:pt idx="431">
                  <c:v>708.28549999999996</c:v>
                </c:pt>
                <c:pt idx="432">
                  <c:v>708.4828</c:v>
                </c:pt>
                <c:pt idx="433">
                  <c:v>708.65239999999994</c:v>
                </c:pt>
                <c:pt idx="434">
                  <c:v>708.82669999999996</c:v>
                </c:pt>
                <c:pt idx="435">
                  <c:v>708.96479999999997</c:v>
                </c:pt>
                <c:pt idx="436">
                  <c:v>709.05579999999998</c:v>
                </c:pt>
                <c:pt idx="437">
                  <c:v>709.1386</c:v>
                </c:pt>
                <c:pt idx="438">
                  <c:v>709.21479999999997</c:v>
                </c:pt>
                <c:pt idx="439">
                  <c:v>709.31740000000002</c:v>
                </c:pt>
                <c:pt idx="440">
                  <c:v>709.41859999999997</c:v>
                </c:pt>
                <c:pt idx="441">
                  <c:v>709.51160000000004</c:v>
                </c:pt>
                <c:pt idx="442">
                  <c:v>709.58190000000002</c:v>
                </c:pt>
                <c:pt idx="443">
                  <c:v>709.61599999999999</c:v>
                </c:pt>
                <c:pt idx="444">
                  <c:v>709.68510000000003</c:v>
                </c:pt>
                <c:pt idx="445">
                  <c:v>709.79700000000003</c:v>
                </c:pt>
                <c:pt idx="446">
                  <c:v>709.89949999999999</c:v>
                </c:pt>
                <c:pt idx="447">
                  <c:v>710.07849999999996</c:v>
                </c:pt>
                <c:pt idx="448">
                  <c:v>710.18089999999995</c:v>
                </c:pt>
                <c:pt idx="449">
                  <c:v>710.38599999999997</c:v>
                </c:pt>
                <c:pt idx="450">
                  <c:v>710.44320000000005</c:v>
                </c:pt>
                <c:pt idx="451">
                  <c:v>710.77200000000005</c:v>
                </c:pt>
                <c:pt idx="452">
                  <c:v>710.83780000000002</c:v>
                </c:pt>
                <c:pt idx="453">
                  <c:v>711.31690000000003</c:v>
                </c:pt>
                <c:pt idx="454">
                  <c:v>711.37300000000005</c:v>
                </c:pt>
                <c:pt idx="455">
                  <c:v>711.77670000000001</c:v>
                </c:pt>
                <c:pt idx="456">
                  <c:v>711.80600000000004</c:v>
                </c:pt>
                <c:pt idx="457">
                  <c:v>712.07929999999999</c:v>
                </c:pt>
                <c:pt idx="458">
                  <c:v>712.13300000000004</c:v>
                </c:pt>
                <c:pt idx="459">
                  <c:v>712.34690000000001</c:v>
                </c:pt>
                <c:pt idx="460">
                  <c:v>712.43010000000004</c:v>
                </c:pt>
                <c:pt idx="461">
                  <c:v>712.60879999999997</c:v>
                </c:pt>
                <c:pt idx="462">
                  <c:v>712.7</c:v>
                </c:pt>
                <c:pt idx="463">
                  <c:v>712.83410000000003</c:v>
                </c:pt>
                <c:pt idx="464">
                  <c:v>712.93600000000004</c:v>
                </c:pt>
                <c:pt idx="465">
                  <c:v>713.0566</c:v>
                </c:pt>
                <c:pt idx="466">
                  <c:v>713.20600000000002</c:v>
                </c:pt>
                <c:pt idx="467">
                  <c:v>713.31790000000001</c:v>
                </c:pt>
                <c:pt idx="468">
                  <c:v>713.47249999999997</c:v>
                </c:pt>
                <c:pt idx="469">
                  <c:v>713.51170000000002</c:v>
                </c:pt>
                <c:pt idx="470">
                  <c:v>713.62080000000003</c:v>
                </c:pt>
                <c:pt idx="471">
                  <c:v>713.72090000000003</c:v>
                </c:pt>
                <c:pt idx="472">
                  <c:v>713.846</c:v>
                </c:pt>
                <c:pt idx="473">
                  <c:v>714.00149999999996</c:v>
                </c:pt>
                <c:pt idx="474">
                  <c:v>714.17639999999994</c:v>
                </c:pt>
                <c:pt idx="475">
                  <c:v>714.39760000000001</c:v>
                </c:pt>
                <c:pt idx="476">
                  <c:v>714.55499999999995</c:v>
                </c:pt>
                <c:pt idx="477">
                  <c:v>714.76549999999997</c:v>
                </c:pt>
                <c:pt idx="478">
                  <c:v>715.03679999999997</c:v>
                </c:pt>
                <c:pt idx="479">
                  <c:v>715.26400000000001</c:v>
                </c:pt>
                <c:pt idx="480">
                  <c:v>715.50250000000005</c:v>
                </c:pt>
                <c:pt idx="481">
                  <c:v>715.77049999999997</c:v>
                </c:pt>
                <c:pt idx="482">
                  <c:v>716.03110000000004</c:v>
                </c:pt>
                <c:pt idx="483">
                  <c:v>716.28399999999999</c:v>
                </c:pt>
                <c:pt idx="484">
                  <c:v>716.50649999999996</c:v>
                </c:pt>
                <c:pt idx="485">
                  <c:v>716.71540000000005</c:v>
                </c:pt>
                <c:pt idx="486">
                  <c:v>716.91849999999999</c:v>
                </c:pt>
                <c:pt idx="487">
                  <c:v>717.11609999999996</c:v>
                </c:pt>
                <c:pt idx="488">
                  <c:v>717.30809999999997</c:v>
                </c:pt>
                <c:pt idx="489">
                  <c:v>717.48839999999996</c:v>
                </c:pt>
                <c:pt idx="490">
                  <c:v>717.66139999999996</c:v>
                </c:pt>
                <c:pt idx="491">
                  <c:v>717.83019999999999</c:v>
                </c:pt>
                <c:pt idx="492">
                  <c:v>717.97990000000004</c:v>
                </c:pt>
                <c:pt idx="493">
                  <c:v>718.11890000000005</c:v>
                </c:pt>
                <c:pt idx="494">
                  <c:v>718.26390000000004</c:v>
                </c:pt>
                <c:pt idx="495">
                  <c:v>718.40629999999999</c:v>
                </c:pt>
                <c:pt idx="496">
                  <c:v>718.56790000000001</c:v>
                </c:pt>
                <c:pt idx="497">
                  <c:v>718.73310000000004</c:v>
                </c:pt>
                <c:pt idx="498">
                  <c:v>718.88250000000005</c:v>
                </c:pt>
                <c:pt idx="499">
                  <c:v>719.05949999999996</c:v>
                </c:pt>
                <c:pt idx="500">
                  <c:v>719.24670000000003</c:v>
                </c:pt>
                <c:pt idx="501">
                  <c:v>719.40790000000004</c:v>
                </c:pt>
                <c:pt idx="502">
                  <c:v>719.62440000000004</c:v>
                </c:pt>
                <c:pt idx="503">
                  <c:v>719.85789999999997</c:v>
                </c:pt>
                <c:pt idx="504">
                  <c:v>720.08079999999995</c:v>
                </c:pt>
                <c:pt idx="505">
                  <c:v>720.298</c:v>
                </c:pt>
                <c:pt idx="506">
                  <c:v>720.51739999999995</c:v>
                </c:pt>
                <c:pt idx="507">
                  <c:v>720.7115</c:v>
                </c:pt>
                <c:pt idx="508">
                  <c:v>720.88390000000004</c:v>
                </c:pt>
                <c:pt idx="509">
                  <c:v>721.04750000000001</c:v>
                </c:pt>
                <c:pt idx="510">
                  <c:v>721.2165</c:v>
                </c:pt>
                <c:pt idx="511">
                  <c:v>721.38559999999995</c:v>
                </c:pt>
                <c:pt idx="512">
                  <c:v>721.55849999999998</c:v>
                </c:pt>
                <c:pt idx="513">
                  <c:v>721.70929999999998</c:v>
                </c:pt>
                <c:pt idx="514">
                  <c:v>721.85490000000004</c:v>
                </c:pt>
                <c:pt idx="515">
                  <c:v>722.00350000000003</c:v>
                </c:pt>
                <c:pt idx="516">
                  <c:v>722.1721</c:v>
                </c:pt>
                <c:pt idx="517">
                  <c:v>722.3288</c:v>
                </c:pt>
                <c:pt idx="518">
                  <c:v>722.47709999999995</c:v>
                </c:pt>
                <c:pt idx="519">
                  <c:v>722.62019999999995</c:v>
                </c:pt>
                <c:pt idx="520">
                  <c:v>722.78250000000003</c:v>
                </c:pt>
                <c:pt idx="521">
                  <c:v>722.78189999999995</c:v>
                </c:pt>
                <c:pt idx="522">
                  <c:v>723.06399999999996</c:v>
                </c:pt>
                <c:pt idx="523">
                  <c:v>723.08299999999997</c:v>
                </c:pt>
                <c:pt idx="524">
                  <c:v>723.34389999999996</c:v>
                </c:pt>
                <c:pt idx="525">
                  <c:v>723.39509999999996</c:v>
                </c:pt>
                <c:pt idx="526">
                  <c:v>723.70399999999995</c:v>
                </c:pt>
                <c:pt idx="527">
                  <c:v>723.80439999999999</c:v>
                </c:pt>
                <c:pt idx="528">
                  <c:v>724.07389999999998</c:v>
                </c:pt>
                <c:pt idx="529">
                  <c:v>724.21109999999999</c:v>
                </c:pt>
                <c:pt idx="530">
                  <c:v>724.47950000000003</c:v>
                </c:pt>
                <c:pt idx="531">
                  <c:v>724.67700000000002</c:v>
                </c:pt>
                <c:pt idx="532">
                  <c:v>724.87829999999997</c:v>
                </c:pt>
                <c:pt idx="533">
                  <c:v>725.08569999999997</c:v>
                </c:pt>
                <c:pt idx="534">
                  <c:v>725.22149999999999</c:v>
                </c:pt>
                <c:pt idx="535">
                  <c:v>725.42650000000003</c:v>
                </c:pt>
                <c:pt idx="536">
                  <c:v>725.51930000000004</c:v>
                </c:pt>
                <c:pt idx="537">
                  <c:v>725.7183</c:v>
                </c:pt>
                <c:pt idx="538">
                  <c:v>725.78420000000006</c:v>
                </c:pt>
                <c:pt idx="539">
                  <c:v>726.0181</c:v>
                </c:pt>
                <c:pt idx="540">
                  <c:v>726.06719999999996</c:v>
                </c:pt>
                <c:pt idx="541">
                  <c:v>726.37599999999998</c:v>
                </c:pt>
                <c:pt idx="542">
                  <c:v>726.39800000000002</c:v>
                </c:pt>
                <c:pt idx="543">
                  <c:v>726.87729999999999</c:v>
                </c:pt>
                <c:pt idx="544">
                  <c:v>726.86329999999998</c:v>
                </c:pt>
                <c:pt idx="545">
                  <c:v>727.45989999999995</c:v>
                </c:pt>
                <c:pt idx="546">
                  <c:v>727.51149999999996</c:v>
                </c:pt>
                <c:pt idx="547">
                  <c:v>727.75850000000003</c:v>
                </c:pt>
                <c:pt idx="548">
                  <c:v>728.03700000000003</c:v>
                </c:pt>
                <c:pt idx="549">
                  <c:v>728.35260000000005</c:v>
                </c:pt>
                <c:pt idx="550">
                  <c:v>728.61869999999999</c:v>
                </c:pt>
                <c:pt idx="551">
                  <c:v>728.83619999999996</c:v>
                </c:pt>
                <c:pt idx="552">
                  <c:v>729.02679999999998</c:v>
                </c:pt>
                <c:pt idx="553">
                  <c:v>729.20389999999998</c:v>
                </c:pt>
                <c:pt idx="554">
                  <c:v>729.39520000000005</c:v>
                </c:pt>
                <c:pt idx="555">
                  <c:v>729.60310000000004</c:v>
                </c:pt>
                <c:pt idx="556">
                  <c:v>729.83810000000005</c:v>
                </c:pt>
                <c:pt idx="557">
                  <c:v>730.09870000000001</c:v>
                </c:pt>
                <c:pt idx="558">
                  <c:v>730.36479999999995</c:v>
                </c:pt>
                <c:pt idx="559">
                  <c:v>730.65440000000001</c:v>
                </c:pt>
                <c:pt idx="560">
                  <c:v>730.94719999999995</c:v>
                </c:pt>
                <c:pt idx="561">
                  <c:v>731.19780000000003</c:v>
                </c:pt>
                <c:pt idx="562">
                  <c:v>731.45259999999996</c:v>
                </c:pt>
                <c:pt idx="563">
                  <c:v>731.66240000000005</c:v>
                </c:pt>
                <c:pt idx="564">
                  <c:v>731.83939999999996</c:v>
                </c:pt>
                <c:pt idx="565">
                  <c:v>732.00030000000004</c:v>
                </c:pt>
                <c:pt idx="566">
                  <c:v>732.12940000000003</c:v>
                </c:pt>
                <c:pt idx="567">
                  <c:v>732.25779999999997</c:v>
                </c:pt>
                <c:pt idx="568">
                  <c:v>732.34910000000002</c:v>
                </c:pt>
                <c:pt idx="569">
                  <c:v>732.44669999999996</c:v>
                </c:pt>
                <c:pt idx="570">
                  <c:v>732.52229999999997</c:v>
                </c:pt>
                <c:pt idx="571">
                  <c:v>732.60720000000003</c:v>
                </c:pt>
                <c:pt idx="572">
                  <c:v>732.70600000000002</c:v>
                </c:pt>
                <c:pt idx="573">
                  <c:v>732.8175</c:v>
                </c:pt>
                <c:pt idx="574">
                  <c:v>732.93060000000003</c:v>
                </c:pt>
                <c:pt idx="575">
                  <c:v>733.03819999999996</c:v>
                </c:pt>
                <c:pt idx="576">
                  <c:v>733.16589999999997</c:v>
                </c:pt>
                <c:pt idx="577">
                  <c:v>733.28890000000001</c:v>
                </c:pt>
                <c:pt idx="578">
                  <c:v>733.42819999999995</c:v>
                </c:pt>
                <c:pt idx="579">
                  <c:v>733.5797</c:v>
                </c:pt>
                <c:pt idx="580">
                  <c:v>733.73220000000003</c:v>
                </c:pt>
                <c:pt idx="581">
                  <c:v>733.87850000000003</c:v>
                </c:pt>
                <c:pt idx="582">
                  <c:v>734.00720000000001</c:v>
                </c:pt>
                <c:pt idx="583">
                  <c:v>734.12840000000006</c:v>
                </c:pt>
                <c:pt idx="584">
                  <c:v>734.2586</c:v>
                </c:pt>
                <c:pt idx="585">
                  <c:v>734.37450000000001</c:v>
                </c:pt>
                <c:pt idx="586">
                  <c:v>734.49620000000004</c:v>
                </c:pt>
                <c:pt idx="587">
                  <c:v>734.60149999999999</c:v>
                </c:pt>
                <c:pt idx="588">
                  <c:v>734.68830000000003</c:v>
                </c:pt>
                <c:pt idx="589">
                  <c:v>734.78070000000002</c:v>
                </c:pt>
                <c:pt idx="590">
                  <c:v>734.87080000000003</c:v>
                </c:pt>
                <c:pt idx="591">
                  <c:v>734.95780000000002</c:v>
                </c:pt>
                <c:pt idx="592">
                  <c:v>735.05449999999996</c:v>
                </c:pt>
                <c:pt idx="593">
                  <c:v>735.15650000000005</c:v>
                </c:pt>
                <c:pt idx="594">
                  <c:v>735.26130000000001</c:v>
                </c:pt>
                <c:pt idx="595">
                  <c:v>735.40129999999999</c:v>
                </c:pt>
                <c:pt idx="596">
                  <c:v>735.56679999999994</c:v>
                </c:pt>
                <c:pt idx="597">
                  <c:v>735.76300000000003</c:v>
                </c:pt>
                <c:pt idx="598">
                  <c:v>735.92229999999995</c:v>
                </c:pt>
                <c:pt idx="599">
                  <c:v>736.08150000000001</c:v>
                </c:pt>
                <c:pt idx="600">
                  <c:v>736.16650000000004</c:v>
                </c:pt>
                <c:pt idx="601">
                  <c:v>736.31119999999999</c:v>
                </c:pt>
                <c:pt idx="602">
                  <c:v>736.52800000000002</c:v>
                </c:pt>
                <c:pt idx="603">
                  <c:v>736.62139999999999</c:v>
                </c:pt>
                <c:pt idx="604">
                  <c:v>736.8184</c:v>
                </c:pt>
                <c:pt idx="605">
                  <c:v>736.87270000000001</c:v>
                </c:pt>
                <c:pt idx="606">
                  <c:v>737.07230000000004</c:v>
                </c:pt>
                <c:pt idx="607">
                  <c:v>737.10609999999997</c:v>
                </c:pt>
                <c:pt idx="608">
                  <c:v>737.31299999999999</c:v>
                </c:pt>
                <c:pt idx="609">
                  <c:v>737.32579999999996</c:v>
                </c:pt>
                <c:pt idx="610">
                  <c:v>737.55899999999997</c:v>
                </c:pt>
                <c:pt idx="611">
                  <c:v>737.55899999999997</c:v>
                </c:pt>
                <c:pt idx="612">
                  <c:v>737.8682</c:v>
                </c:pt>
                <c:pt idx="613">
                  <c:v>737.89750000000004</c:v>
                </c:pt>
                <c:pt idx="614">
                  <c:v>738.197</c:v>
                </c:pt>
                <c:pt idx="615">
                  <c:v>738.26139999999998</c:v>
                </c:pt>
                <c:pt idx="616">
                  <c:v>738.60699999999997</c:v>
                </c:pt>
                <c:pt idx="617">
                  <c:v>738.73670000000004</c:v>
                </c:pt>
                <c:pt idx="618">
                  <c:v>739.05939999999998</c:v>
                </c:pt>
                <c:pt idx="619">
                  <c:v>739.24379999999996</c:v>
                </c:pt>
                <c:pt idx="620">
                  <c:v>739.53920000000005</c:v>
                </c:pt>
                <c:pt idx="621">
                  <c:v>739.77930000000003</c:v>
                </c:pt>
                <c:pt idx="622">
                  <c:v>740.09870000000001</c:v>
                </c:pt>
                <c:pt idx="623">
                  <c:v>740.46019999999999</c:v>
                </c:pt>
                <c:pt idx="624">
                  <c:v>740.70349999999996</c:v>
                </c:pt>
                <c:pt idx="625">
                  <c:v>741.07569999999998</c:v>
                </c:pt>
                <c:pt idx="626">
                  <c:v>741.1617</c:v>
                </c:pt>
                <c:pt idx="627">
                  <c:v>741.40380000000005</c:v>
                </c:pt>
                <c:pt idx="628">
                  <c:v>741.65800000000002</c:v>
                </c:pt>
                <c:pt idx="629">
                  <c:v>741.93320000000006</c:v>
                </c:pt>
                <c:pt idx="630">
                  <c:v>742.15959999999995</c:v>
                </c:pt>
                <c:pt idx="631">
                  <c:v>742.41039999999998</c:v>
                </c:pt>
                <c:pt idx="632">
                  <c:v>742.63260000000002</c:v>
                </c:pt>
                <c:pt idx="633">
                  <c:v>742.83989999999994</c:v>
                </c:pt>
                <c:pt idx="634">
                  <c:v>743.077</c:v>
                </c:pt>
                <c:pt idx="635">
                  <c:v>743.24710000000005</c:v>
                </c:pt>
                <c:pt idx="636">
                  <c:v>743.43610000000001</c:v>
                </c:pt>
                <c:pt idx="637">
                  <c:v>743.63679999999999</c:v>
                </c:pt>
                <c:pt idx="638">
                  <c:v>743.83090000000004</c:v>
                </c:pt>
                <c:pt idx="639">
                  <c:v>744.02319999999997</c:v>
                </c:pt>
                <c:pt idx="640">
                  <c:v>744.19179999999994</c:v>
                </c:pt>
                <c:pt idx="641">
                  <c:v>744.3143</c:v>
                </c:pt>
                <c:pt idx="642">
                  <c:v>744.43330000000003</c:v>
                </c:pt>
                <c:pt idx="643">
                  <c:v>744.57370000000003</c:v>
                </c:pt>
                <c:pt idx="644">
                  <c:v>744.72829999999999</c:v>
                </c:pt>
                <c:pt idx="645">
                  <c:v>744.8768</c:v>
                </c:pt>
                <c:pt idx="646">
                  <c:v>745.02030000000002</c:v>
                </c:pt>
                <c:pt idx="647">
                  <c:v>745.17229999999995</c:v>
                </c:pt>
                <c:pt idx="648">
                  <c:v>745.32230000000004</c:v>
                </c:pt>
                <c:pt idx="649">
                  <c:v>745.48969999999997</c:v>
                </c:pt>
                <c:pt idx="650">
                  <c:v>745.66269999999997</c:v>
                </c:pt>
                <c:pt idx="651">
                  <c:v>745.82180000000005</c:v>
                </c:pt>
                <c:pt idx="652">
                  <c:v>745.97720000000004</c:v>
                </c:pt>
                <c:pt idx="653">
                  <c:v>746.11360000000002</c:v>
                </c:pt>
                <c:pt idx="654">
                  <c:v>746.24670000000003</c:v>
                </c:pt>
                <c:pt idx="655">
                  <c:v>746.39290000000005</c:v>
                </c:pt>
                <c:pt idx="656">
                  <c:v>746.54290000000003</c:v>
                </c:pt>
                <c:pt idx="657">
                  <c:v>746.68470000000002</c:v>
                </c:pt>
                <c:pt idx="658">
                  <c:v>746.81529999999998</c:v>
                </c:pt>
                <c:pt idx="659">
                  <c:v>746.95150000000001</c:v>
                </c:pt>
                <c:pt idx="660">
                  <c:v>747.09130000000005</c:v>
                </c:pt>
                <c:pt idx="661">
                  <c:v>747.24</c:v>
                </c:pt>
                <c:pt idx="662">
                  <c:v>747.38019999999995</c:v>
                </c:pt>
                <c:pt idx="663">
                  <c:v>747.529</c:v>
                </c:pt>
                <c:pt idx="664">
                  <c:v>747.6748</c:v>
                </c:pt>
                <c:pt idx="665">
                  <c:v>747.81259999999997</c:v>
                </c:pt>
                <c:pt idx="666">
                  <c:v>747.94039999999995</c:v>
                </c:pt>
                <c:pt idx="667">
                  <c:v>748.0625</c:v>
                </c:pt>
                <c:pt idx="668">
                  <c:v>748.19</c:v>
                </c:pt>
                <c:pt idx="669">
                  <c:v>748.32429999999999</c:v>
                </c:pt>
                <c:pt idx="670">
                  <c:v>748.44590000000005</c:v>
                </c:pt>
                <c:pt idx="671">
                  <c:v>748.56460000000004</c:v>
                </c:pt>
                <c:pt idx="672">
                  <c:v>748.67150000000004</c:v>
                </c:pt>
                <c:pt idx="673">
                  <c:v>748.76639999999998</c:v>
                </c:pt>
                <c:pt idx="674">
                  <c:v>748.87310000000002</c:v>
                </c:pt>
                <c:pt idx="675">
                  <c:v>748.98220000000003</c:v>
                </c:pt>
                <c:pt idx="676">
                  <c:v>749.10090000000002</c:v>
                </c:pt>
                <c:pt idx="677">
                  <c:v>749.22329999999999</c:v>
                </c:pt>
                <c:pt idx="678">
                  <c:v>749.34939999999995</c:v>
                </c:pt>
                <c:pt idx="679">
                  <c:v>749.48009999999999</c:v>
                </c:pt>
                <c:pt idx="680">
                  <c:v>749.4855</c:v>
                </c:pt>
                <c:pt idx="681">
                  <c:v>749.70540000000005</c:v>
                </c:pt>
                <c:pt idx="682">
                  <c:v>749.74490000000003</c:v>
                </c:pt>
                <c:pt idx="683">
                  <c:v>749.93089999999995</c:v>
                </c:pt>
                <c:pt idx="684">
                  <c:v>749.99030000000005</c:v>
                </c:pt>
                <c:pt idx="685">
                  <c:v>750.25779999999997</c:v>
                </c:pt>
                <c:pt idx="686">
                  <c:v>750.38639999999998</c:v>
                </c:pt>
                <c:pt idx="687">
                  <c:v>750.79480000000001</c:v>
                </c:pt>
                <c:pt idx="688">
                  <c:v>751.06330000000003</c:v>
                </c:pt>
                <c:pt idx="689">
                  <c:v>751.48829999999998</c:v>
                </c:pt>
                <c:pt idx="690">
                  <c:v>751.92039999999997</c:v>
                </c:pt>
                <c:pt idx="691">
                  <c:v>752.10659999999996</c:v>
                </c:pt>
                <c:pt idx="692">
                  <c:v>752.43399999999997</c:v>
                </c:pt>
                <c:pt idx="693">
                  <c:v>752.61649999999997</c:v>
                </c:pt>
                <c:pt idx="694">
                  <c:v>753.01580000000001</c:v>
                </c:pt>
                <c:pt idx="695">
                  <c:v>753.09490000000005</c:v>
                </c:pt>
                <c:pt idx="696">
                  <c:v>753.66579999999999</c:v>
                </c:pt>
                <c:pt idx="697">
                  <c:v>753.71249999999998</c:v>
                </c:pt>
                <c:pt idx="698">
                  <c:v>754.67930000000001</c:v>
                </c:pt>
                <c:pt idx="699">
                  <c:v>754.6404</c:v>
                </c:pt>
                <c:pt idx="700">
                  <c:v>761.30920000000003</c:v>
                </c:pt>
                <c:pt idx="701">
                  <c:v>760.44280000000003</c:v>
                </c:pt>
                <c:pt idx="702">
                  <c:v>762.77850000000001</c:v>
                </c:pt>
                <c:pt idx="703">
                  <c:v>763.12890000000004</c:v>
                </c:pt>
                <c:pt idx="704">
                  <c:v>763.46169999999995</c:v>
                </c:pt>
                <c:pt idx="705">
                  <c:v>763.51369999999997</c:v>
                </c:pt>
                <c:pt idx="706">
                  <c:v>764.07590000000005</c:v>
                </c:pt>
                <c:pt idx="707">
                  <c:v>764.95339999999999</c:v>
                </c:pt>
                <c:pt idx="708">
                  <c:v>765.66669999999999</c:v>
                </c:pt>
                <c:pt idx="709">
                  <c:v>766.09680000000003</c:v>
                </c:pt>
                <c:pt idx="710">
                  <c:v>766.40309999999999</c:v>
                </c:pt>
                <c:pt idx="711">
                  <c:v>766.66150000000005</c:v>
                </c:pt>
                <c:pt idx="712">
                  <c:v>766.91610000000003</c:v>
                </c:pt>
                <c:pt idx="713">
                  <c:v>767.29070000000002</c:v>
                </c:pt>
                <c:pt idx="714">
                  <c:v>767.94200000000001</c:v>
                </c:pt>
                <c:pt idx="715">
                  <c:v>768.52869999999996</c:v>
                </c:pt>
                <c:pt idx="716">
                  <c:v>769.35860000000002</c:v>
                </c:pt>
                <c:pt idx="717">
                  <c:v>769.82830000000001</c:v>
                </c:pt>
                <c:pt idx="718">
                  <c:v>770.11249999999995</c:v>
                </c:pt>
                <c:pt idx="719">
                  <c:v>770.10699999999997</c:v>
                </c:pt>
                <c:pt idx="720">
                  <c:v>770.13499999999999</c:v>
                </c:pt>
                <c:pt idx="721">
                  <c:v>770.33320000000003</c:v>
                </c:pt>
                <c:pt idx="722">
                  <c:v>770.82</c:v>
                </c:pt>
                <c:pt idx="723">
                  <c:v>772.00779999999997</c:v>
                </c:pt>
                <c:pt idx="724">
                  <c:v>772.49980000000005</c:v>
                </c:pt>
                <c:pt idx="725">
                  <c:v>772.75379999999996</c:v>
                </c:pt>
                <c:pt idx="726">
                  <c:v>772.86620000000005</c:v>
                </c:pt>
                <c:pt idx="727">
                  <c:v>772.91420000000005</c:v>
                </c:pt>
                <c:pt idx="728">
                  <c:v>772.97730000000001</c:v>
                </c:pt>
                <c:pt idx="729">
                  <c:v>773.04600000000005</c:v>
                </c:pt>
                <c:pt idx="730">
                  <c:v>773.1327</c:v>
                </c:pt>
                <c:pt idx="731">
                  <c:v>773.2192</c:v>
                </c:pt>
                <c:pt idx="732">
                  <c:v>773.32619999999997</c:v>
                </c:pt>
                <c:pt idx="733">
                  <c:v>773.43340000000001</c:v>
                </c:pt>
                <c:pt idx="734">
                  <c:v>773.52</c:v>
                </c:pt>
                <c:pt idx="735">
                  <c:v>773.57799999999997</c:v>
                </c:pt>
                <c:pt idx="736">
                  <c:v>773.63409999999999</c:v>
                </c:pt>
                <c:pt idx="737">
                  <c:v>773.72649999999999</c:v>
                </c:pt>
                <c:pt idx="738">
                  <c:v>773.81389999999999</c:v>
                </c:pt>
                <c:pt idx="739">
                  <c:v>773.88499999999999</c:v>
                </c:pt>
                <c:pt idx="740">
                  <c:v>773.95050000000003</c:v>
                </c:pt>
                <c:pt idx="741">
                  <c:v>774.02859999999998</c:v>
                </c:pt>
                <c:pt idx="742">
                  <c:v>774.09249999999997</c:v>
                </c:pt>
                <c:pt idx="743">
                  <c:v>774.16750000000002</c:v>
                </c:pt>
                <c:pt idx="744">
                  <c:v>774.24369999999999</c:v>
                </c:pt>
                <c:pt idx="745">
                  <c:v>774.33100000000002</c:v>
                </c:pt>
                <c:pt idx="746">
                  <c:v>774.42570000000001</c:v>
                </c:pt>
                <c:pt idx="747">
                  <c:v>774.52829999999994</c:v>
                </c:pt>
                <c:pt idx="748">
                  <c:v>774.63170000000002</c:v>
                </c:pt>
                <c:pt idx="749">
                  <c:v>774.7654</c:v>
                </c:pt>
                <c:pt idx="750">
                  <c:v>774.95259999999996</c:v>
                </c:pt>
                <c:pt idx="751">
                  <c:v>775.20749999999998</c:v>
                </c:pt>
                <c:pt idx="752">
                  <c:v>775.46130000000005</c:v>
                </c:pt>
                <c:pt idx="753">
                  <c:v>775.66660000000002</c:v>
                </c:pt>
                <c:pt idx="754">
                  <c:v>775.79520000000002</c:v>
                </c:pt>
                <c:pt idx="755">
                  <c:v>775.91179999999997</c:v>
                </c:pt>
                <c:pt idx="756">
                  <c:v>776.0068</c:v>
                </c:pt>
                <c:pt idx="757">
                  <c:v>776.09760000000006</c:v>
                </c:pt>
                <c:pt idx="758">
                  <c:v>776.21159999999998</c:v>
                </c:pt>
                <c:pt idx="759">
                  <c:v>776.35500000000002</c:v>
                </c:pt>
                <c:pt idx="760">
                  <c:v>776.42439999999999</c:v>
                </c:pt>
                <c:pt idx="761">
                  <c:v>776.524</c:v>
                </c:pt>
                <c:pt idx="762">
                  <c:v>776.5625</c:v>
                </c:pt>
                <c:pt idx="763">
                  <c:v>776.70230000000004</c:v>
                </c:pt>
                <c:pt idx="764">
                  <c:v>776.76990000000001</c:v>
                </c:pt>
                <c:pt idx="765">
                  <c:v>777.00149999999996</c:v>
                </c:pt>
                <c:pt idx="766">
                  <c:v>777.06</c:v>
                </c:pt>
                <c:pt idx="767">
                  <c:v>777.33219999999994</c:v>
                </c:pt>
                <c:pt idx="768">
                  <c:v>777.37509999999997</c:v>
                </c:pt>
                <c:pt idx="769">
                  <c:v>777.65440000000001</c:v>
                </c:pt>
                <c:pt idx="770">
                  <c:v>777.73199999999997</c:v>
                </c:pt>
                <c:pt idx="771">
                  <c:v>777.94079999999997</c:v>
                </c:pt>
                <c:pt idx="772">
                  <c:v>778.02059999999994</c:v>
                </c:pt>
                <c:pt idx="773">
                  <c:v>778.19129999999996</c:v>
                </c:pt>
                <c:pt idx="774">
                  <c:v>778.29309999999998</c:v>
                </c:pt>
                <c:pt idx="775">
                  <c:v>778.45989999999995</c:v>
                </c:pt>
                <c:pt idx="776">
                  <c:v>778.56240000000003</c:v>
                </c:pt>
                <c:pt idx="777">
                  <c:v>778.67769999999996</c:v>
                </c:pt>
                <c:pt idx="778">
                  <c:v>778.78150000000005</c:v>
                </c:pt>
                <c:pt idx="779">
                  <c:v>778.88350000000003</c:v>
                </c:pt>
                <c:pt idx="780">
                  <c:v>778.99300000000005</c:v>
                </c:pt>
                <c:pt idx="781">
                  <c:v>779.0675</c:v>
                </c:pt>
                <c:pt idx="782">
                  <c:v>779.19209999999998</c:v>
                </c:pt>
                <c:pt idx="783">
                  <c:v>779.25969999999995</c:v>
                </c:pt>
                <c:pt idx="784">
                  <c:v>779.35760000000005</c:v>
                </c:pt>
                <c:pt idx="785">
                  <c:v>779.45190000000002</c:v>
                </c:pt>
                <c:pt idx="786">
                  <c:v>779.56579999999997</c:v>
                </c:pt>
                <c:pt idx="787">
                  <c:v>779.67160000000001</c:v>
                </c:pt>
                <c:pt idx="788">
                  <c:v>779.77290000000005</c:v>
                </c:pt>
                <c:pt idx="789">
                  <c:v>779.90480000000002</c:v>
                </c:pt>
                <c:pt idx="790">
                  <c:v>780.00199999999995</c:v>
                </c:pt>
                <c:pt idx="791">
                  <c:v>780.10509999999999</c:v>
                </c:pt>
                <c:pt idx="792">
                  <c:v>780.20069999999998</c:v>
                </c:pt>
                <c:pt idx="793">
                  <c:v>780.28639999999996</c:v>
                </c:pt>
                <c:pt idx="794">
                  <c:v>780.37599999999998</c:v>
                </c:pt>
                <c:pt idx="795">
                  <c:v>780.46109999999999</c:v>
                </c:pt>
                <c:pt idx="796">
                  <c:v>780.52760000000001</c:v>
                </c:pt>
                <c:pt idx="797">
                  <c:v>780.59040000000005</c:v>
                </c:pt>
                <c:pt idx="798">
                  <c:v>780.65560000000005</c:v>
                </c:pt>
                <c:pt idx="799">
                  <c:v>780.71259999999995</c:v>
                </c:pt>
                <c:pt idx="800">
                  <c:v>780.76919999999996</c:v>
                </c:pt>
                <c:pt idx="801">
                  <c:v>780.82240000000002</c:v>
                </c:pt>
                <c:pt idx="802">
                  <c:v>780.87400000000002</c:v>
                </c:pt>
                <c:pt idx="803">
                  <c:v>780.92269999999996</c:v>
                </c:pt>
                <c:pt idx="804">
                  <c:v>780.97109999999998</c:v>
                </c:pt>
                <c:pt idx="805">
                  <c:v>781.01710000000003</c:v>
                </c:pt>
                <c:pt idx="806">
                  <c:v>781.07709999999997</c:v>
                </c:pt>
                <c:pt idx="807">
                  <c:v>781.14760000000001</c:v>
                </c:pt>
                <c:pt idx="808">
                  <c:v>781.23500000000001</c:v>
                </c:pt>
                <c:pt idx="809">
                  <c:v>781.33519999999999</c:v>
                </c:pt>
                <c:pt idx="810">
                  <c:v>781.45100000000002</c:v>
                </c:pt>
                <c:pt idx="811">
                  <c:v>781.57029999999997</c:v>
                </c:pt>
                <c:pt idx="812">
                  <c:v>781.7097</c:v>
                </c:pt>
                <c:pt idx="813">
                  <c:v>781.86279999999999</c:v>
                </c:pt>
                <c:pt idx="814">
                  <c:v>781.99210000000005</c:v>
                </c:pt>
                <c:pt idx="815">
                  <c:v>782.13879999999995</c:v>
                </c:pt>
                <c:pt idx="816">
                  <c:v>782.26440000000002</c:v>
                </c:pt>
                <c:pt idx="817">
                  <c:v>782.39930000000004</c:v>
                </c:pt>
                <c:pt idx="818">
                  <c:v>782.55119999999999</c:v>
                </c:pt>
                <c:pt idx="819">
                  <c:v>782.69259999999997</c:v>
                </c:pt>
                <c:pt idx="820">
                  <c:v>782.82690000000002</c:v>
                </c:pt>
                <c:pt idx="821">
                  <c:v>782.96360000000004</c:v>
                </c:pt>
                <c:pt idx="822">
                  <c:v>783.09720000000004</c:v>
                </c:pt>
                <c:pt idx="823">
                  <c:v>783.23170000000005</c:v>
                </c:pt>
                <c:pt idx="824">
                  <c:v>783.37030000000004</c:v>
                </c:pt>
                <c:pt idx="825">
                  <c:v>783.50609999999995</c:v>
                </c:pt>
                <c:pt idx="826">
                  <c:v>783.62450000000001</c:v>
                </c:pt>
                <c:pt idx="827">
                  <c:v>783.73069999999996</c:v>
                </c:pt>
                <c:pt idx="828">
                  <c:v>783.82830000000001</c:v>
                </c:pt>
                <c:pt idx="829">
                  <c:v>783.9076</c:v>
                </c:pt>
                <c:pt idx="830">
                  <c:v>783.99400000000003</c:v>
                </c:pt>
                <c:pt idx="831">
                  <c:v>784.07870000000003</c:v>
                </c:pt>
                <c:pt idx="832">
                  <c:v>784.16010000000006</c:v>
                </c:pt>
                <c:pt idx="833">
                  <c:v>784.24289999999996</c:v>
                </c:pt>
                <c:pt idx="834">
                  <c:v>784.33720000000005</c:v>
                </c:pt>
                <c:pt idx="835">
                  <c:v>784.42079999999999</c:v>
                </c:pt>
                <c:pt idx="836">
                  <c:v>784.51070000000004</c:v>
                </c:pt>
                <c:pt idx="837">
                  <c:v>784.52170000000001</c:v>
                </c:pt>
                <c:pt idx="838">
                  <c:v>784.72709999999995</c:v>
                </c:pt>
                <c:pt idx="839">
                  <c:v>784.77340000000004</c:v>
                </c:pt>
                <c:pt idx="840">
                  <c:v>784.9905</c:v>
                </c:pt>
                <c:pt idx="841">
                  <c:v>785.07420000000002</c:v>
                </c:pt>
                <c:pt idx="842">
                  <c:v>785.30150000000003</c:v>
                </c:pt>
                <c:pt idx="843">
                  <c:v>785.42460000000005</c:v>
                </c:pt>
                <c:pt idx="844">
                  <c:v>785.66480000000001</c:v>
                </c:pt>
                <c:pt idx="845">
                  <c:v>785.84749999999997</c:v>
                </c:pt>
                <c:pt idx="846">
                  <c:v>786.03779999999995</c:v>
                </c:pt>
                <c:pt idx="847">
                  <c:v>786.25139999999999</c:v>
                </c:pt>
                <c:pt idx="848">
                  <c:v>786.38940000000002</c:v>
                </c:pt>
                <c:pt idx="849">
                  <c:v>786.60640000000001</c:v>
                </c:pt>
                <c:pt idx="850">
                  <c:v>786.72069999999997</c:v>
                </c:pt>
                <c:pt idx="851">
                  <c:v>786.96469999999999</c:v>
                </c:pt>
                <c:pt idx="852">
                  <c:v>787.03769999999997</c:v>
                </c:pt>
                <c:pt idx="853">
                  <c:v>787.29899999999998</c:v>
                </c:pt>
                <c:pt idx="854">
                  <c:v>787.34289999999999</c:v>
                </c:pt>
                <c:pt idx="855">
                  <c:v>787.66250000000002</c:v>
                </c:pt>
                <c:pt idx="856">
                  <c:v>787.68240000000003</c:v>
                </c:pt>
                <c:pt idx="857">
                  <c:v>788.01480000000004</c:v>
                </c:pt>
                <c:pt idx="858">
                  <c:v>788.02440000000001</c:v>
                </c:pt>
                <c:pt idx="859">
                  <c:v>788.36339999999996</c:v>
                </c:pt>
                <c:pt idx="860">
                  <c:v>788.41079999999999</c:v>
                </c:pt>
                <c:pt idx="861">
                  <c:v>788.74170000000004</c:v>
                </c:pt>
                <c:pt idx="862">
                  <c:v>788.82860000000005</c:v>
                </c:pt>
                <c:pt idx="863">
                  <c:v>788.99059999999997</c:v>
                </c:pt>
                <c:pt idx="864">
                  <c:v>789.21579999999994</c:v>
                </c:pt>
                <c:pt idx="865">
                  <c:v>789.40880000000004</c:v>
                </c:pt>
                <c:pt idx="866">
                  <c:v>789.58320000000003</c:v>
                </c:pt>
                <c:pt idx="867">
                  <c:v>789.75019999999995</c:v>
                </c:pt>
                <c:pt idx="868">
                  <c:v>789.90509999999995</c:v>
                </c:pt>
                <c:pt idx="869">
                  <c:v>790.0607</c:v>
                </c:pt>
                <c:pt idx="870">
                  <c:v>790.23620000000005</c:v>
                </c:pt>
                <c:pt idx="871">
                  <c:v>790.54729999999995</c:v>
                </c:pt>
                <c:pt idx="872">
                  <c:v>793.21199999999999</c:v>
                </c:pt>
                <c:pt idx="873">
                  <c:v>798.45590000000004</c:v>
                </c:pt>
                <c:pt idx="874">
                  <c:v>798.54340000000002</c:v>
                </c:pt>
                <c:pt idx="875">
                  <c:v>798.60910000000001</c:v>
                </c:pt>
                <c:pt idx="876">
                  <c:v>798.65880000000004</c:v>
                </c:pt>
                <c:pt idx="877">
                  <c:v>798.7038</c:v>
                </c:pt>
                <c:pt idx="878">
                  <c:v>798.73770000000002</c:v>
                </c:pt>
                <c:pt idx="879">
                  <c:v>798.81219999999996</c:v>
                </c:pt>
                <c:pt idx="880">
                  <c:v>798.8963</c:v>
                </c:pt>
                <c:pt idx="881">
                  <c:v>798.97670000000005</c:v>
                </c:pt>
                <c:pt idx="882">
                  <c:v>799.01589999999999</c:v>
                </c:pt>
                <c:pt idx="883">
                  <c:v>799.03390000000002</c:v>
                </c:pt>
                <c:pt idx="884">
                  <c:v>799.03620000000001</c:v>
                </c:pt>
                <c:pt idx="885">
                  <c:v>799.03409999999997</c:v>
                </c:pt>
                <c:pt idx="886">
                  <c:v>799.072</c:v>
                </c:pt>
                <c:pt idx="887">
                  <c:v>799.10339999999997</c:v>
                </c:pt>
                <c:pt idx="888">
                  <c:v>799.12980000000005</c:v>
                </c:pt>
                <c:pt idx="889">
                  <c:v>799.11530000000005</c:v>
                </c:pt>
                <c:pt idx="890">
                  <c:v>799.08950000000004</c:v>
                </c:pt>
                <c:pt idx="891">
                  <c:v>799.0675</c:v>
                </c:pt>
                <c:pt idx="892">
                  <c:v>799.06309999999996</c:v>
                </c:pt>
                <c:pt idx="893">
                  <c:v>799.06830000000002</c:v>
                </c:pt>
                <c:pt idx="894">
                  <c:v>799.07399999999996</c:v>
                </c:pt>
                <c:pt idx="895">
                  <c:v>799.07449999999994</c:v>
                </c:pt>
                <c:pt idx="896">
                  <c:v>799.04399999999998</c:v>
                </c:pt>
                <c:pt idx="897">
                  <c:v>799.01319999999998</c:v>
                </c:pt>
                <c:pt idx="898">
                  <c:v>798.98119999999994</c:v>
                </c:pt>
                <c:pt idx="899">
                  <c:v>798.971</c:v>
                </c:pt>
                <c:pt idx="900">
                  <c:v>798.95500000000004</c:v>
                </c:pt>
                <c:pt idx="901">
                  <c:v>798.95460000000003</c:v>
                </c:pt>
                <c:pt idx="902">
                  <c:v>798.92200000000003</c:v>
                </c:pt>
                <c:pt idx="903">
                  <c:v>798.89070000000004</c:v>
                </c:pt>
                <c:pt idx="904">
                  <c:v>798.82690000000002</c:v>
                </c:pt>
                <c:pt idx="905">
                  <c:v>798.79510000000005</c:v>
                </c:pt>
                <c:pt idx="906">
                  <c:v>798.75419999999997</c:v>
                </c:pt>
                <c:pt idx="907">
                  <c:v>798.74400000000003</c:v>
                </c:pt>
                <c:pt idx="908">
                  <c:v>798.70010000000002</c:v>
                </c:pt>
                <c:pt idx="909">
                  <c:v>798.66269999999997</c:v>
                </c:pt>
                <c:pt idx="910">
                  <c:v>798.56989999999996</c:v>
                </c:pt>
                <c:pt idx="911">
                  <c:v>798.49630000000002</c:v>
                </c:pt>
                <c:pt idx="912">
                  <c:v>798.40030000000002</c:v>
                </c:pt>
                <c:pt idx="913">
                  <c:v>798.34199999999998</c:v>
                </c:pt>
                <c:pt idx="914">
                  <c:v>798.28560000000004</c:v>
                </c:pt>
                <c:pt idx="915">
                  <c:v>798.21400000000006</c:v>
                </c:pt>
                <c:pt idx="916">
                  <c:v>798.13739999999996</c:v>
                </c:pt>
                <c:pt idx="917">
                  <c:v>798.01430000000005</c:v>
                </c:pt>
                <c:pt idx="918">
                  <c:v>797.88289999999995</c:v>
                </c:pt>
                <c:pt idx="919">
                  <c:v>797.78089999999997</c:v>
                </c:pt>
                <c:pt idx="920">
                  <c:v>797.7559</c:v>
                </c:pt>
                <c:pt idx="921">
                  <c:v>797.73479999999995</c:v>
                </c:pt>
                <c:pt idx="922">
                  <c:v>797.68610000000001</c:v>
                </c:pt>
                <c:pt idx="923">
                  <c:v>797.54169999999999</c:v>
                </c:pt>
                <c:pt idx="924">
                  <c:v>797.43240000000003</c:v>
                </c:pt>
                <c:pt idx="925">
                  <c:v>797.32169999999996</c:v>
                </c:pt>
                <c:pt idx="926">
                  <c:v>797.31740000000002</c:v>
                </c:pt>
                <c:pt idx="927">
                  <c:v>797.32100000000003</c:v>
                </c:pt>
                <c:pt idx="928">
                  <c:v>797.41150000000005</c:v>
                </c:pt>
                <c:pt idx="929">
                  <c:v>797.41809999999998</c:v>
                </c:pt>
                <c:pt idx="930">
                  <c:v>797.44709999999998</c:v>
                </c:pt>
                <c:pt idx="931">
                  <c:v>797.43169999999998</c:v>
                </c:pt>
                <c:pt idx="932">
                  <c:v>797.47239999999999</c:v>
                </c:pt>
                <c:pt idx="933">
                  <c:v>797.47739999999999</c:v>
                </c:pt>
                <c:pt idx="934">
                  <c:v>797.51319999999998</c:v>
                </c:pt>
                <c:pt idx="935">
                  <c:v>797.53859999999997</c:v>
                </c:pt>
                <c:pt idx="936">
                  <c:v>797.58309999999994</c:v>
                </c:pt>
                <c:pt idx="937">
                  <c:v>797.64210000000003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06-4C59-944F-47E6CC9A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207984"/>
        <c:axId val="1940234160"/>
      </c:scatterChart>
      <c:valAx>
        <c:axId val="1333207984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distance (m)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325349956255471"/>
              <c:y val="0.91855953597403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0234160"/>
        <c:crosses val="autoZero"/>
        <c:crossBetween val="midCat"/>
        <c:majorUnit val="20"/>
      </c:valAx>
      <c:valAx>
        <c:axId val="1940234160"/>
        <c:scaling>
          <c:orientation val="minMax"/>
          <c:max val="810"/>
          <c:min val="6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Elevation (m)</a:t>
                </a:r>
                <a:endParaRPr lang="zh-TW" alt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3207984"/>
        <c:crosses val="autoZero"/>
        <c:crossBetween val="midCat"/>
        <c:majorUnit val="2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845384951881016"/>
          <c:y val="0.73009345927947755"/>
          <c:w val="0.23821281714785653"/>
          <c:h val="0.10734807958165536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537182852144"/>
          <c:y val="4.2229184142799255E-2"/>
          <c:w val="0.80811233743254007"/>
          <c:h val="0.82480908930089758"/>
        </c:manualLayout>
      </c:layout>
      <c:scatterChart>
        <c:scatterStyle val="lineMarker"/>
        <c:varyColors val="0"/>
        <c:ser>
          <c:idx val="1"/>
          <c:order val="0"/>
          <c:tx>
            <c:v>2022/9/14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event2!$C$2:$C$1493</c:f>
              <c:numCache>
                <c:formatCode>General</c:formatCode>
                <c:ptCount val="1492"/>
                <c:pt idx="0">
                  <c:v>0</c:v>
                </c:pt>
                <c:pt idx="1">
                  <c:v>0.149982</c:v>
                </c:pt>
                <c:pt idx="2">
                  <c:v>0.29996499999999998</c:v>
                </c:pt>
                <c:pt idx="3">
                  <c:v>0.44994699999999999</c:v>
                </c:pt>
                <c:pt idx="4">
                  <c:v>0.59992999999999996</c:v>
                </c:pt>
                <c:pt idx="5">
                  <c:v>0.74991200000000002</c:v>
                </c:pt>
                <c:pt idx="6">
                  <c:v>0.899895</c:v>
                </c:pt>
                <c:pt idx="7">
                  <c:v>1.0498769999999999</c:v>
                </c:pt>
                <c:pt idx="8">
                  <c:v>1.1998599999999999</c:v>
                </c:pt>
                <c:pt idx="9">
                  <c:v>1.349842</c:v>
                </c:pt>
                <c:pt idx="10">
                  <c:v>1.499824</c:v>
                </c:pt>
                <c:pt idx="11">
                  <c:v>1.649807</c:v>
                </c:pt>
                <c:pt idx="12">
                  <c:v>1.7997890000000001</c:v>
                </c:pt>
                <c:pt idx="13">
                  <c:v>1.9497720000000001</c:v>
                </c:pt>
                <c:pt idx="14">
                  <c:v>2.0997539999999999</c:v>
                </c:pt>
                <c:pt idx="15">
                  <c:v>2.2497370000000001</c:v>
                </c:pt>
                <c:pt idx="16">
                  <c:v>2.3997190000000002</c:v>
                </c:pt>
                <c:pt idx="17">
                  <c:v>2.5497019999999999</c:v>
                </c:pt>
                <c:pt idx="18">
                  <c:v>2.699684</c:v>
                </c:pt>
                <c:pt idx="19">
                  <c:v>2.849666</c:v>
                </c:pt>
                <c:pt idx="20">
                  <c:v>2.9996489999999998</c:v>
                </c:pt>
                <c:pt idx="21">
                  <c:v>3.1496309999999998</c:v>
                </c:pt>
                <c:pt idx="22">
                  <c:v>3.299614</c:v>
                </c:pt>
                <c:pt idx="23">
                  <c:v>3.4495960000000001</c:v>
                </c:pt>
                <c:pt idx="24">
                  <c:v>3.5995789999999999</c:v>
                </c:pt>
                <c:pt idx="25">
                  <c:v>3.7495609999999999</c:v>
                </c:pt>
                <c:pt idx="26">
                  <c:v>3.899543</c:v>
                </c:pt>
                <c:pt idx="27">
                  <c:v>4.0495260000000002</c:v>
                </c:pt>
                <c:pt idx="28">
                  <c:v>4.1995079999999998</c:v>
                </c:pt>
                <c:pt idx="29">
                  <c:v>4.3494910000000004</c:v>
                </c:pt>
                <c:pt idx="30">
                  <c:v>4.4994730000000001</c:v>
                </c:pt>
                <c:pt idx="31">
                  <c:v>4.6494559999999998</c:v>
                </c:pt>
                <c:pt idx="32">
                  <c:v>4.7994380000000003</c:v>
                </c:pt>
                <c:pt idx="33">
                  <c:v>4.9494210000000001</c:v>
                </c:pt>
                <c:pt idx="34">
                  <c:v>5.0994029999999997</c:v>
                </c:pt>
                <c:pt idx="35">
                  <c:v>5.2493850000000002</c:v>
                </c:pt>
                <c:pt idx="36">
                  <c:v>5.3993679999999999</c:v>
                </c:pt>
                <c:pt idx="37">
                  <c:v>5.5493499999999996</c:v>
                </c:pt>
                <c:pt idx="38">
                  <c:v>5.6993330000000002</c:v>
                </c:pt>
                <c:pt idx="39">
                  <c:v>5.8493149999999998</c:v>
                </c:pt>
                <c:pt idx="40">
                  <c:v>5.9992979999999996</c:v>
                </c:pt>
                <c:pt idx="41">
                  <c:v>6.1492800000000001</c:v>
                </c:pt>
                <c:pt idx="42">
                  <c:v>6.2992629999999998</c:v>
                </c:pt>
                <c:pt idx="43">
                  <c:v>6.4492450000000003</c:v>
                </c:pt>
                <c:pt idx="44">
                  <c:v>6.599227</c:v>
                </c:pt>
                <c:pt idx="45">
                  <c:v>6.7492099999999997</c:v>
                </c:pt>
                <c:pt idx="46">
                  <c:v>6.8991920000000002</c:v>
                </c:pt>
                <c:pt idx="47">
                  <c:v>7.049175</c:v>
                </c:pt>
                <c:pt idx="48">
                  <c:v>7.1991569999999996</c:v>
                </c:pt>
                <c:pt idx="49">
                  <c:v>7.3491400000000002</c:v>
                </c:pt>
                <c:pt idx="50">
                  <c:v>7.4991219999999998</c:v>
                </c:pt>
                <c:pt idx="51">
                  <c:v>7.6491049999999996</c:v>
                </c:pt>
                <c:pt idx="52">
                  <c:v>7.7990870000000001</c:v>
                </c:pt>
                <c:pt idx="53">
                  <c:v>7.9490689999999997</c:v>
                </c:pt>
                <c:pt idx="54">
                  <c:v>8.0990520000000004</c:v>
                </c:pt>
                <c:pt idx="55">
                  <c:v>8.249034</c:v>
                </c:pt>
                <c:pt idx="56">
                  <c:v>8.3990170000000006</c:v>
                </c:pt>
                <c:pt idx="57">
                  <c:v>8.5489990000000002</c:v>
                </c:pt>
                <c:pt idx="58">
                  <c:v>8.6989820000000009</c:v>
                </c:pt>
                <c:pt idx="59">
                  <c:v>8.8489640000000005</c:v>
                </c:pt>
                <c:pt idx="60">
                  <c:v>8.9989469999999994</c:v>
                </c:pt>
                <c:pt idx="61">
                  <c:v>9.1489290000000008</c:v>
                </c:pt>
                <c:pt idx="62">
                  <c:v>9.2989110000000004</c:v>
                </c:pt>
                <c:pt idx="63">
                  <c:v>9.4488939999999992</c:v>
                </c:pt>
                <c:pt idx="64">
                  <c:v>9.5988760000000006</c:v>
                </c:pt>
                <c:pt idx="65">
                  <c:v>9.7488589999999995</c:v>
                </c:pt>
                <c:pt idx="66">
                  <c:v>9.8988409999999991</c:v>
                </c:pt>
                <c:pt idx="67">
                  <c:v>10.048824</c:v>
                </c:pt>
                <c:pt idx="68">
                  <c:v>10.198805999999999</c:v>
                </c:pt>
                <c:pt idx="69">
                  <c:v>10.348789</c:v>
                </c:pt>
                <c:pt idx="70">
                  <c:v>10.498771</c:v>
                </c:pt>
                <c:pt idx="71">
                  <c:v>10.648752999999999</c:v>
                </c:pt>
                <c:pt idx="72">
                  <c:v>10.798736</c:v>
                </c:pt>
                <c:pt idx="73">
                  <c:v>10.948718</c:v>
                </c:pt>
                <c:pt idx="74">
                  <c:v>11.098701</c:v>
                </c:pt>
                <c:pt idx="75">
                  <c:v>11.248683</c:v>
                </c:pt>
                <c:pt idx="76">
                  <c:v>11.398666</c:v>
                </c:pt>
                <c:pt idx="77">
                  <c:v>11.548648</c:v>
                </c:pt>
                <c:pt idx="78">
                  <c:v>11.69863</c:v>
                </c:pt>
                <c:pt idx="79">
                  <c:v>11.848613</c:v>
                </c:pt>
                <c:pt idx="80">
                  <c:v>11.998595</c:v>
                </c:pt>
                <c:pt idx="81">
                  <c:v>12.148578000000001</c:v>
                </c:pt>
                <c:pt idx="82">
                  <c:v>12.29856</c:v>
                </c:pt>
                <c:pt idx="83">
                  <c:v>12.448543000000001</c:v>
                </c:pt>
                <c:pt idx="84">
                  <c:v>12.598525</c:v>
                </c:pt>
                <c:pt idx="85">
                  <c:v>12.748507999999999</c:v>
                </c:pt>
                <c:pt idx="86">
                  <c:v>12.898490000000001</c:v>
                </c:pt>
                <c:pt idx="87">
                  <c:v>13.048472</c:v>
                </c:pt>
                <c:pt idx="88">
                  <c:v>13.198454999999999</c:v>
                </c:pt>
                <c:pt idx="89">
                  <c:v>13.348437000000001</c:v>
                </c:pt>
                <c:pt idx="90">
                  <c:v>13.498419999999999</c:v>
                </c:pt>
                <c:pt idx="91">
                  <c:v>13.648402000000001</c:v>
                </c:pt>
                <c:pt idx="92">
                  <c:v>13.798385</c:v>
                </c:pt>
                <c:pt idx="93">
                  <c:v>13.948366999999999</c:v>
                </c:pt>
                <c:pt idx="94">
                  <c:v>14.09835</c:v>
                </c:pt>
                <c:pt idx="95">
                  <c:v>14.248332</c:v>
                </c:pt>
                <c:pt idx="96">
                  <c:v>14.398313999999999</c:v>
                </c:pt>
                <c:pt idx="97">
                  <c:v>14.548297</c:v>
                </c:pt>
                <c:pt idx="98">
                  <c:v>14.698278999999999</c:v>
                </c:pt>
                <c:pt idx="99">
                  <c:v>14.848262</c:v>
                </c:pt>
                <c:pt idx="100">
                  <c:v>14.998244</c:v>
                </c:pt>
                <c:pt idx="101">
                  <c:v>15.148227</c:v>
                </c:pt>
                <c:pt idx="102">
                  <c:v>15.298209</c:v>
                </c:pt>
                <c:pt idx="103">
                  <c:v>15.448192000000001</c:v>
                </c:pt>
                <c:pt idx="104">
                  <c:v>15.598174</c:v>
                </c:pt>
                <c:pt idx="105">
                  <c:v>15.748156</c:v>
                </c:pt>
                <c:pt idx="106">
                  <c:v>15.898139</c:v>
                </c:pt>
                <c:pt idx="107">
                  <c:v>16.048120999999998</c:v>
                </c:pt>
                <c:pt idx="108">
                  <c:v>16.198104000000001</c:v>
                </c:pt>
                <c:pt idx="109">
                  <c:v>16.348085999999999</c:v>
                </c:pt>
                <c:pt idx="110">
                  <c:v>16.498069000000001</c:v>
                </c:pt>
                <c:pt idx="111">
                  <c:v>16.648050999999999</c:v>
                </c:pt>
                <c:pt idx="112">
                  <c:v>16.798034000000001</c:v>
                </c:pt>
                <c:pt idx="113">
                  <c:v>16.948015999999999</c:v>
                </c:pt>
                <c:pt idx="114">
                  <c:v>17.097998</c:v>
                </c:pt>
                <c:pt idx="115">
                  <c:v>17.247980999999999</c:v>
                </c:pt>
                <c:pt idx="116">
                  <c:v>17.397963000000001</c:v>
                </c:pt>
                <c:pt idx="117">
                  <c:v>17.547946</c:v>
                </c:pt>
                <c:pt idx="118">
                  <c:v>17.697928000000001</c:v>
                </c:pt>
                <c:pt idx="119">
                  <c:v>17.847911</c:v>
                </c:pt>
                <c:pt idx="120">
                  <c:v>17.997893000000001</c:v>
                </c:pt>
                <c:pt idx="121">
                  <c:v>18.147876</c:v>
                </c:pt>
                <c:pt idx="122">
                  <c:v>18.297858000000002</c:v>
                </c:pt>
                <c:pt idx="123">
                  <c:v>18.447839999999999</c:v>
                </c:pt>
                <c:pt idx="124">
                  <c:v>18.597823000000002</c:v>
                </c:pt>
                <c:pt idx="125">
                  <c:v>18.747805</c:v>
                </c:pt>
                <c:pt idx="126">
                  <c:v>18.897787999999998</c:v>
                </c:pt>
                <c:pt idx="127">
                  <c:v>19.04777</c:v>
                </c:pt>
                <c:pt idx="128">
                  <c:v>19.197752999999999</c:v>
                </c:pt>
                <c:pt idx="129">
                  <c:v>19.347735</c:v>
                </c:pt>
                <c:pt idx="130">
                  <c:v>19.497717000000002</c:v>
                </c:pt>
                <c:pt idx="131">
                  <c:v>19.6477</c:v>
                </c:pt>
                <c:pt idx="132">
                  <c:v>19.797681999999998</c:v>
                </c:pt>
                <c:pt idx="133">
                  <c:v>19.947665000000001</c:v>
                </c:pt>
                <c:pt idx="134">
                  <c:v>20.097646999999998</c:v>
                </c:pt>
                <c:pt idx="135">
                  <c:v>20.247630000000001</c:v>
                </c:pt>
                <c:pt idx="136">
                  <c:v>20.397611999999999</c:v>
                </c:pt>
                <c:pt idx="137">
                  <c:v>20.547595000000001</c:v>
                </c:pt>
                <c:pt idx="138">
                  <c:v>20.697576999999999</c:v>
                </c:pt>
                <c:pt idx="139">
                  <c:v>20.847559</c:v>
                </c:pt>
                <c:pt idx="140">
                  <c:v>20.997541999999999</c:v>
                </c:pt>
                <c:pt idx="141">
                  <c:v>21.147524000000001</c:v>
                </c:pt>
                <c:pt idx="142">
                  <c:v>21.297507</c:v>
                </c:pt>
                <c:pt idx="143">
                  <c:v>21.447489000000001</c:v>
                </c:pt>
                <c:pt idx="144">
                  <c:v>21.597472</c:v>
                </c:pt>
                <c:pt idx="145">
                  <c:v>21.747454000000001</c:v>
                </c:pt>
                <c:pt idx="146">
                  <c:v>21.897437</c:v>
                </c:pt>
                <c:pt idx="147">
                  <c:v>22.047419000000001</c:v>
                </c:pt>
                <c:pt idx="148">
                  <c:v>22.197400999999999</c:v>
                </c:pt>
                <c:pt idx="149">
                  <c:v>22.347384000000002</c:v>
                </c:pt>
                <c:pt idx="150">
                  <c:v>22.497366</c:v>
                </c:pt>
                <c:pt idx="151">
                  <c:v>22.647348999999998</c:v>
                </c:pt>
                <c:pt idx="152">
                  <c:v>22.797331</c:v>
                </c:pt>
                <c:pt idx="153">
                  <c:v>22.947313999999999</c:v>
                </c:pt>
                <c:pt idx="154">
                  <c:v>23.097296</c:v>
                </c:pt>
                <c:pt idx="155">
                  <c:v>23.247278999999999</c:v>
                </c:pt>
                <c:pt idx="156">
                  <c:v>23.397261</c:v>
                </c:pt>
                <c:pt idx="157">
                  <c:v>23.547243000000002</c:v>
                </c:pt>
                <c:pt idx="158">
                  <c:v>23.697226000000001</c:v>
                </c:pt>
                <c:pt idx="159">
                  <c:v>23.847207999999998</c:v>
                </c:pt>
                <c:pt idx="160">
                  <c:v>23.997191000000001</c:v>
                </c:pt>
                <c:pt idx="161">
                  <c:v>24.147172999999999</c:v>
                </c:pt>
                <c:pt idx="162">
                  <c:v>24.297156000000001</c:v>
                </c:pt>
                <c:pt idx="163">
                  <c:v>24.447137999999999</c:v>
                </c:pt>
                <c:pt idx="164">
                  <c:v>24.597121000000001</c:v>
                </c:pt>
                <c:pt idx="165">
                  <c:v>24.747102999999999</c:v>
                </c:pt>
                <c:pt idx="166">
                  <c:v>24.897085000000001</c:v>
                </c:pt>
                <c:pt idx="167">
                  <c:v>25.047067999999999</c:v>
                </c:pt>
                <c:pt idx="168">
                  <c:v>25.197050000000001</c:v>
                </c:pt>
                <c:pt idx="169">
                  <c:v>25.347033</c:v>
                </c:pt>
                <c:pt idx="170">
                  <c:v>25.497015000000001</c:v>
                </c:pt>
                <c:pt idx="171">
                  <c:v>25.646998</c:v>
                </c:pt>
                <c:pt idx="172">
                  <c:v>25.796980000000001</c:v>
                </c:pt>
                <c:pt idx="173">
                  <c:v>25.946961999999999</c:v>
                </c:pt>
                <c:pt idx="174">
                  <c:v>26.096945000000002</c:v>
                </c:pt>
                <c:pt idx="175">
                  <c:v>26.246926999999999</c:v>
                </c:pt>
                <c:pt idx="176">
                  <c:v>26.396909999999998</c:v>
                </c:pt>
                <c:pt idx="177">
                  <c:v>26.546892</c:v>
                </c:pt>
                <c:pt idx="178">
                  <c:v>26.696874999999999</c:v>
                </c:pt>
                <c:pt idx="179">
                  <c:v>26.846857</c:v>
                </c:pt>
                <c:pt idx="180">
                  <c:v>26.996839999999999</c:v>
                </c:pt>
                <c:pt idx="181">
                  <c:v>27.146822</c:v>
                </c:pt>
                <c:pt idx="182">
                  <c:v>27.296804000000002</c:v>
                </c:pt>
                <c:pt idx="183">
                  <c:v>27.446787</c:v>
                </c:pt>
                <c:pt idx="184">
                  <c:v>27.596768999999998</c:v>
                </c:pt>
                <c:pt idx="185">
                  <c:v>27.746752000000001</c:v>
                </c:pt>
                <c:pt idx="186">
                  <c:v>27.896733999999999</c:v>
                </c:pt>
                <c:pt idx="187">
                  <c:v>28.046717000000001</c:v>
                </c:pt>
                <c:pt idx="188">
                  <c:v>28.196698999999999</c:v>
                </c:pt>
                <c:pt idx="189">
                  <c:v>28.346682000000001</c:v>
                </c:pt>
                <c:pt idx="190">
                  <c:v>28.496663999999999</c:v>
                </c:pt>
                <c:pt idx="191">
                  <c:v>28.646646</c:v>
                </c:pt>
                <c:pt idx="192">
                  <c:v>28.796628999999999</c:v>
                </c:pt>
                <c:pt idx="193">
                  <c:v>28.946611000000001</c:v>
                </c:pt>
                <c:pt idx="194">
                  <c:v>29.096594</c:v>
                </c:pt>
                <c:pt idx="195">
                  <c:v>29.246576000000001</c:v>
                </c:pt>
                <c:pt idx="196">
                  <c:v>29.396559</c:v>
                </c:pt>
                <c:pt idx="197">
                  <c:v>29.546541000000001</c:v>
                </c:pt>
                <c:pt idx="198">
                  <c:v>29.696524</c:v>
                </c:pt>
                <c:pt idx="199">
                  <c:v>29.846506000000002</c:v>
                </c:pt>
                <c:pt idx="200">
                  <c:v>29.996487999999999</c:v>
                </c:pt>
                <c:pt idx="201">
                  <c:v>30.146470999999998</c:v>
                </c:pt>
                <c:pt idx="202">
                  <c:v>30.296453</c:v>
                </c:pt>
                <c:pt idx="203">
                  <c:v>30.446435999999999</c:v>
                </c:pt>
                <c:pt idx="204">
                  <c:v>30.596418</c:v>
                </c:pt>
                <c:pt idx="205">
                  <c:v>30.746400999999999</c:v>
                </c:pt>
                <c:pt idx="206">
                  <c:v>30.896383</c:v>
                </c:pt>
                <c:pt idx="207">
                  <c:v>31.046365999999999</c:v>
                </c:pt>
                <c:pt idx="208">
                  <c:v>31.196348</c:v>
                </c:pt>
                <c:pt idx="209">
                  <c:v>31.346329999999998</c:v>
                </c:pt>
                <c:pt idx="210">
                  <c:v>31.496313000000001</c:v>
                </c:pt>
                <c:pt idx="211">
                  <c:v>31.646294999999999</c:v>
                </c:pt>
                <c:pt idx="212">
                  <c:v>31.796278000000001</c:v>
                </c:pt>
                <c:pt idx="213">
                  <c:v>31.946259999999999</c:v>
                </c:pt>
                <c:pt idx="214">
                  <c:v>32.096243000000001</c:v>
                </c:pt>
                <c:pt idx="215">
                  <c:v>32.246225000000003</c:v>
                </c:pt>
                <c:pt idx="216">
                  <c:v>32.396208000000001</c:v>
                </c:pt>
                <c:pt idx="217">
                  <c:v>32.546190000000003</c:v>
                </c:pt>
                <c:pt idx="218">
                  <c:v>32.696171999999997</c:v>
                </c:pt>
                <c:pt idx="219">
                  <c:v>32.846155000000003</c:v>
                </c:pt>
                <c:pt idx="220">
                  <c:v>32.996136999999997</c:v>
                </c:pt>
                <c:pt idx="221">
                  <c:v>33.146120000000003</c:v>
                </c:pt>
                <c:pt idx="222">
                  <c:v>33.296101999999998</c:v>
                </c:pt>
                <c:pt idx="223">
                  <c:v>33.446084999999997</c:v>
                </c:pt>
                <c:pt idx="224">
                  <c:v>33.596066999999998</c:v>
                </c:pt>
                <c:pt idx="225">
                  <c:v>33.746048999999999</c:v>
                </c:pt>
                <c:pt idx="226">
                  <c:v>33.896031999999998</c:v>
                </c:pt>
                <c:pt idx="227">
                  <c:v>34.046014</c:v>
                </c:pt>
                <c:pt idx="228">
                  <c:v>34.195996999999998</c:v>
                </c:pt>
                <c:pt idx="229">
                  <c:v>34.345979</c:v>
                </c:pt>
                <c:pt idx="230">
                  <c:v>34.495961999999999</c:v>
                </c:pt>
                <c:pt idx="231">
                  <c:v>34.645944</c:v>
                </c:pt>
                <c:pt idx="232">
                  <c:v>34.795926999999999</c:v>
                </c:pt>
                <c:pt idx="233">
                  <c:v>34.945909</c:v>
                </c:pt>
                <c:pt idx="234">
                  <c:v>35.095891000000002</c:v>
                </c:pt>
                <c:pt idx="235">
                  <c:v>35.245874000000001</c:v>
                </c:pt>
                <c:pt idx="236">
                  <c:v>35.395856000000002</c:v>
                </c:pt>
                <c:pt idx="237">
                  <c:v>35.545839000000001</c:v>
                </c:pt>
                <c:pt idx="238">
                  <c:v>35.695821000000002</c:v>
                </c:pt>
                <c:pt idx="239">
                  <c:v>35.845804000000001</c:v>
                </c:pt>
                <c:pt idx="240">
                  <c:v>35.995786000000003</c:v>
                </c:pt>
                <c:pt idx="241">
                  <c:v>36.145769000000001</c:v>
                </c:pt>
                <c:pt idx="242">
                  <c:v>36.295751000000003</c:v>
                </c:pt>
                <c:pt idx="243">
                  <c:v>36.445732999999997</c:v>
                </c:pt>
                <c:pt idx="244">
                  <c:v>36.595716000000003</c:v>
                </c:pt>
                <c:pt idx="245">
                  <c:v>36.745697999999997</c:v>
                </c:pt>
                <c:pt idx="246">
                  <c:v>36.895681000000003</c:v>
                </c:pt>
                <c:pt idx="247">
                  <c:v>37.045662999999998</c:v>
                </c:pt>
                <c:pt idx="248">
                  <c:v>37.195646000000004</c:v>
                </c:pt>
                <c:pt idx="249">
                  <c:v>37.345627999999998</c:v>
                </c:pt>
                <c:pt idx="250">
                  <c:v>37.495610999999997</c:v>
                </c:pt>
                <c:pt idx="251">
                  <c:v>37.645592999999998</c:v>
                </c:pt>
                <c:pt idx="252">
                  <c:v>37.795574999999999</c:v>
                </c:pt>
                <c:pt idx="253">
                  <c:v>37.945557999999998</c:v>
                </c:pt>
                <c:pt idx="254">
                  <c:v>38.09554</c:v>
                </c:pt>
                <c:pt idx="255">
                  <c:v>38.245522999999999</c:v>
                </c:pt>
                <c:pt idx="256">
                  <c:v>38.395505</c:v>
                </c:pt>
                <c:pt idx="257">
                  <c:v>38.545487999999999</c:v>
                </c:pt>
                <c:pt idx="258">
                  <c:v>38.69547</c:v>
                </c:pt>
                <c:pt idx="259">
                  <c:v>38.845452999999999</c:v>
                </c:pt>
                <c:pt idx="260">
                  <c:v>38.995435000000001</c:v>
                </c:pt>
                <c:pt idx="261">
                  <c:v>39.145417000000002</c:v>
                </c:pt>
                <c:pt idx="262">
                  <c:v>39.295400000000001</c:v>
                </c:pt>
                <c:pt idx="263">
                  <c:v>39.445382000000002</c:v>
                </c:pt>
                <c:pt idx="264">
                  <c:v>39.595365000000001</c:v>
                </c:pt>
                <c:pt idx="265">
                  <c:v>39.745347000000002</c:v>
                </c:pt>
                <c:pt idx="266">
                  <c:v>39.895330000000001</c:v>
                </c:pt>
                <c:pt idx="267">
                  <c:v>40.045312000000003</c:v>
                </c:pt>
                <c:pt idx="268">
                  <c:v>40.195295000000002</c:v>
                </c:pt>
                <c:pt idx="269">
                  <c:v>40.345277000000003</c:v>
                </c:pt>
                <c:pt idx="270">
                  <c:v>40.495258999999997</c:v>
                </c:pt>
                <c:pt idx="271">
                  <c:v>40.645242000000003</c:v>
                </c:pt>
                <c:pt idx="272">
                  <c:v>40.795223999999997</c:v>
                </c:pt>
                <c:pt idx="273">
                  <c:v>40.945207000000003</c:v>
                </c:pt>
                <c:pt idx="274">
                  <c:v>41.095188999999998</c:v>
                </c:pt>
                <c:pt idx="275">
                  <c:v>41.245171999999997</c:v>
                </c:pt>
                <c:pt idx="276">
                  <c:v>41.395153999999998</c:v>
                </c:pt>
                <c:pt idx="277">
                  <c:v>41.545135999999999</c:v>
                </c:pt>
                <c:pt idx="278">
                  <c:v>41.695118999999998</c:v>
                </c:pt>
                <c:pt idx="279">
                  <c:v>41.845101</c:v>
                </c:pt>
                <c:pt idx="280">
                  <c:v>41.995083999999999</c:v>
                </c:pt>
                <c:pt idx="281">
                  <c:v>42.145066</c:v>
                </c:pt>
                <c:pt idx="282">
                  <c:v>42.295048999999999</c:v>
                </c:pt>
                <c:pt idx="283">
                  <c:v>42.445031</c:v>
                </c:pt>
                <c:pt idx="284">
                  <c:v>42.595013999999999</c:v>
                </c:pt>
                <c:pt idx="285">
                  <c:v>42.744996</c:v>
                </c:pt>
                <c:pt idx="286">
                  <c:v>42.894978000000002</c:v>
                </c:pt>
                <c:pt idx="287">
                  <c:v>43.044961000000001</c:v>
                </c:pt>
                <c:pt idx="288">
                  <c:v>43.194943000000002</c:v>
                </c:pt>
                <c:pt idx="289">
                  <c:v>43.344926000000001</c:v>
                </c:pt>
                <c:pt idx="290">
                  <c:v>43.494908000000002</c:v>
                </c:pt>
                <c:pt idx="291">
                  <c:v>43.644891000000001</c:v>
                </c:pt>
                <c:pt idx="292">
                  <c:v>43.794873000000003</c:v>
                </c:pt>
                <c:pt idx="293">
                  <c:v>43.944856000000001</c:v>
                </c:pt>
                <c:pt idx="294">
                  <c:v>44.094838000000003</c:v>
                </c:pt>
                <c:pt idx="295">
                  <c:v>44.244819999999997</c:v>
                </c:pt>
                <c:pt idx="296">
                  <c:v>44.394803000000003</c:v>
                </c:pt>
                <c:pt idx="297">
                  <c:v>44.544784999999997</c:v>
                </c:pt>
                <c:pt idx="298">
                  <c:v>44.694768000000003</c:v>
                </c:pt>
                <c:pt idx="299">
                  <c:v>44.844749999999998</c:v>
                </c:pt>
                <c:pt idx="300">
                  <c:v>44.994732999999997</c:v>
                </c:pt>
                <c:pt idx="301">
                  <c:v>45.144714999999998</c:v>
                </c:pt>
                <c:pt idx="302">
                  <c:v>45.294697999999997</c:v>
                </c:pt>
                <c:pt idx="303">
                  <c:v>45.444679999999998</c:v>
                </c:pt>
                <c:pt idx="304">
                  <c:v>45.594662</c:v>
                </c:pt>
                <c:pt idx="305">
                  <c:v>45.744644999999998</c:v>
                </c:pt>
                <c:pt idx="306">
                  <c:v>45.894627</c:v>
                </c:pt>
                <c:pt idx="307">
                  <c:v>46.044609999999999</c:v>
                </c:pt>
                <c:pt idx="308">
                  <c:v>46.194592</c:v>
                </c:pt>
                <c:pt idx="309">
                  <c:v>46.344574999999999</c:v>
                </c:pt>
                <c:pt idx="310">
                  <c:v>46.494557</c:v>
                </c:pt>
                <c:pt idx="311">
                  <c:v>46.644539999999999</c:v>
                </c:pt>
                <c:pt idx="312">
                  <c:v>46.794522000000001</c:v>
                </c:pt>
                <c:pt idx="313">
                  <c:v>46.944504000000002</c:v>
                </c:pt>
                <c:pt idx="314">
                  <c:v>47.094487000000001</c:v>
                </c:pt>
                <c:pt idx="315">
                  <c:v>47.244469000000002</c:v>
                </c:pt>
                <c:pt idx="316">
                  <c:v>47.394452000000001</c:v>
                </c:pt>
                <c:pt idx="317">
                  <c:v>47.544434000000003</c:v>
                </c:pt>
                <c:pt idx="318">
                  <c:v>47.694417000000001</c:v>
                </c:pt>
                <c:pt idx="319">
                  <c:v>47.844399000000003</c:v>
                </c:pt>
                <c:pt idx="320">
                  <c:v>47.994380999999997</c:v>
                </c:pt>
                <c:pt idx="321">
                  <c:v>48.144364000000003</c:v>
                </c:pt>
                <c:pt idx="322">
                  <c:v>48.294345999999997</c:v>
                </c:pt>
                <c:pt idx="323">
                  <c:v>48.444329000000003</c:v>
                </c:pt>
                <c:pt idx="324">
                  <c:v>48.594310999999998</c:v>
                </c:pt>
                <c:pt idx="325">
                  <c:v>48.744293999999996</c:v>
                </c:pt>
                <c:pt idx="326">
                  <c:v>48.894275999999998</c:v>
                </c:pt>
                <c:pt idx="327">
                  <c:v>49.044258999999997</c:v>
                </c:pt>
                <c:pt idx="328">
                  <c:v>49.194240999999998</c:v>
                </c:pt>
                <c:pt idx="329">
                  <c:v>49.344223</c:v>
                </c:pt>
                <c:pt idx="330">
                  <c:v>49.494205999999998</c:v>
                </c:pt>
                <c:pt idx="331">
                  <c:v>49.644188</c:v>
                </c:pt>
                <c:pt idx="332">
                  <c:v>49.794170999999999</c:v>
                </c:pt>
                <c:pt idx="333">
                  <c:v>49.944153</c:v>
                </c:pt>
                <c:pt idx="334">
                  <c:v>50.094135999999999</c:v>
                </c:pt>
                <c:pt idx="335">
                  <c:v>50.244118</c:v>
                </c:pt>
                <c:pt idx="336">
                  <c:v>50.394100999999999</c:v>
                </c:pt>
                <c:pt idx="337">
                  <c:v>50.544083000000001</c:v>
                </c:pt>
                <c:pt idx="338">
                  <c:v>50.694065000000002</c:v>
                </c:pt>
                <c:pt idx="339">
                  <c:v>50.844048000000001</c:v>
                </c:pt>
                <c:pt idx="340">
                  <c:v>50.994030000000002</c:v>
                </c:pt>
                <c:pt idx="341">
                  <c:v>51.144013000000001</c:v>
                </c:pt>
                <c:pt idx="342">
                  <c:v>51.293995000000002</c:v>
                </c:pt>
                <c:pt idx="343">
                  <c:v>51.443978000000001</c:v>
                </c:pt>
                <c:pt idx="344">
                  <c:v>51.593960000000003</c:v>
                </c:pt>
                <c:pt idx="345">
                  <c:v>51.743943000000002</c:v>
                </c:pt>
                <c:pt idx="346">
                  <c:v>51.893925000000003</c:v>
                </c:pt>
                <c:pt idx="347">
                  <c:v>52.043906999999997</c:v>
                </c:pt>
                <c:pt idx="348">
                  <c:v>52.193890000000003</c:v>
                </c:pt>
                <c:pt idx="349">
                  <c:v>52.343871999999998</c:v>
                </c:pt>
                <c:pt idx="350">
                  <c:v>52.493855000000003</c:v>
                </c:pt>
                <c:pt idx="351">
                  <c:v>52.643836999999998</c:v>
                </c:pt>
                <c:pt idx="352">
                  <c:v>52.793819999999997</c:v>
                </c:pt>
                <c:pt idx="353">
                  <c:v>52.943801999999998</c:v>
                </c:pt>
                <c:pt idx="354">
                  <c:v>53.093784999999997</c:v>
                </c:pt>
                <c:pt idx="355">
                  <c:v>53.243766999999998</c:v>
                </c:pt>
                <c:pt idx="356">
                  <c:v>53.393749</c:v>
                </c:pt>
                <c:pt idx="357">
                  <c:v>53.543731999999999</c:v>
                </c:pt>
                <c:pt idx="358">
                  <c:v>53.693714</c:v>
                </c:pt>
                <c:pt idx="359">
                  <c:v>53.843696999999999</c:v>
                </c:pt>
                <c:pt idx="360">
                  <c:v>53.993679</c:v>
                </c:pt>
                <c:pt idx="361">
                  <c:v>54.143661999999999</c:v>
                </c:pt>
                <c:pt idx="362">
                  <c:v>54.293644</c:v>
                </c:pt>
                <c:pt idx="363">
                  <c:v>54.443626999999999</c:v>
                </c:pt>
                <c:pt idx="364">
                  <c:v>54.593609000000001</c:v>
                </c:pt>
                <c:pt idx="365">
                  <c:v>54.743591000000002</c:v>
                </c:pt>
                <c:pt idx="366">
                  <c:v>54.893574000000001</c:v>
                </c:pt>
                <c:pt idx="367">
                  <c:v>55.043556000000002</c:v>
                </c:pt>
                <c:pt idx="368">
                  <c:v>55.193539000000001</c:v>
                </c:pt>
                <c:pt idx="369">
                  <c:v>55.343521000000003</c:v>
                </c:pt>
                <c:pt idx="370">
                  <c:v>55.493504000000001</c:v>
                </c:pt>
                <c:pt idx="371">
                  <c:v>55.643486000000003</c:v>
                </c:pt>
                <c:pt idx="372">
                  <c:v>55.793467999999997</c:v>
                </c:pt>
                <c:pt idx="373">
                  <c:v>55.943451000000003</c:v>
                </c:pt>
                <c:pt idx="374">
                  <c:v>56.093432999999997</c:v>
                </c:pt>
                <c:pt idx="375">
                  <c:v>56.243416000000003</c:v>
                </c:pt>
                <c:pt idx="376">
                  <c:v>56.393397999999998</c:v>
                </c:pt>
                <c:pt idx="377">
                  <c:v>56.543380999999997</c:v>
                </c:pt>
                <c:pt idx="378">
                  <c:v>56.693362999999998</c:v>
                </c:pt>
                <c:pt idx="379">
                  <c:v>56.843345999999997</c:v>
                </c:pt>
                <c:pt idx="380">
                  <c:v>56.993327999999998</c:v>
                </c:pt>
                <c:pt idx="381">
                  <c:v>57.14331</c:v>
                </c:pt>
                <c:pt idx="382">
                  <c:v>57.293292999999998</c:v>
                </c:pt>
                <c:pt idx="383">
                  <c:v>57.443275</c:v>
                </c:pt>
                <c:pt idx="384">
                  <c:v>57.593257999999999</c:v>
                </c:pt>
                <c:pt idx="385">
                  <c:v>57.74324</c:v>
                </c:pt>
                <c:pt idx="386">
                  <c:v>57.893222999999999</c:v>
                </c:pt>
                <c:pt idx="387">
                  <c:v>58.043205</c:v>
                </c:pt>
                <c:pt idx="388">
                  <c:v>58.193187999999999</c:v>
                </c:pt>
                <c:pt idx="389">
                  <c:v>58.343170000000001</c:v>
                </c:pt>
                <c:pt idx="390">
                  <c:v>58.493152000000002</c:v>
                </c:pt>
                <c:pt idx="391">
                  <c:v>58.643135000000001</c:v>
                </c:pt>
                <c:pt idx="392">
                  <c:v>58.793117000000002</c:v>
                </c:pt>
                <c:pt idx="393">
                  <c:v>58.943100000000001</c:v>
                </c:pt>
                <c:pt idx="394">
                  <c:v>59.093082000000003</c:v>
                </c:pt>
                <c:pt idx="395">
                  <c:v>59.243065000000001</c:v>
                </c:pt>
                <c:pt idx="396">
                  <c:v>59.393047000000003</c:v>
                </c:pt>
                <c:pt idx="397">
                  <c:v>59.543030000000002</c:v>
                </c:pt>
                <c:pt idx="398">
                  <c:v>59.693012000000003</c:v>
                </c:pt>
                <c:pt idx="399">
                  <c:v>59.842993999999997</c:v>
                </c:pt>
                <c:pt idx="400">
                  <c:v>59.992977000000003</c:v>
                </c:pt>
                <c:pt idx="401">
                  <c:v>60.142958999999998</c:v>
                </c:pt>
                <c:pt idx="402">
                  <c:v>60.292941999999996</c:v>
                </c:pt>
                <c:pt idx="403">
                  <c:v>60.442923999999998</c:v>
                </c:pt>
                <c:pt idx="404">
                  <c:v>60.592906999999997</c:v>
                </c:pt>
                <c:pt idx="405">
                  <c:v>60.742888999999998</c:v>
                </c:pt>
                <c:pt idx="406">
                  <c:v>60.892871999999997</c:v>
                </c:pt>
                <c:pt idx="407">
                  <c:v>61.042853999999998</c:v>
                </c:pt>
                <c:pt idx="408">
                  <c:v>61.192836</c:v>
                </c:pt>
                <c:pt idx="409">
                  <c:v>61.342818999999999</c:v>
                </c:pt>
                <c:pt idx="410">
                  <c:v>61.492801</c:v>
                </c:pt>
                <c:pt idx="411">
                  <c:v>61.642783999999999</c:v>
                </c:pt>
                <c:pt idx="412">
                  <c:v>61.792766</c:v>
                </c:pt>
                <c:pt idx="413">
                  <c:v>61.942748999999999</c:v>
                </c:pt>
                <c:pt idx="414">
                  <c:v>62.092731000000001</c:v>
                </c:pt>
                <c:pt idx="415">
                  <c:v>62.242713999999999</c:v>
                </c:pt>
                <c:pt idx="416">
                  <c:v>62.392696000000001</c:v>
                </c:pt>
                <c:pt idx="417">
                  <c:v>62.542678000000002</c:v>
                </c:pt>
                <c:pt idx="418">
                  <c:v>62.692661000000001</c:v>
                </c:pt>
                <c:pt idx="419">
                  <c:v>62.842643000000002</c:v>
                </c:pt>
                <c:pt idx="420">
                  <c:v>62.992626000000001</c:v>
                </c:pt>
                <c:pt idx="421">
                  <c:v>63.142608000000003</c:v>
                </c:pt>
                <c:pt idx="422">
                  <c:v>63.292591000000002</c:v>
                </c:pt>
                <c:pt idx="423">
                  <c:v>63.442573000000003</c:v>
                </c:pt>
                <c:pt idx="424">
                  <c:v>63.592554999999997</c:v>
                </c:pt>
                <c:pt idx="425">
                  <c:v>63.742538000000003</c:v>
                </c:pt>
                <c:pt idx="426">
                  <c:v>63.892519999999998</c:v>
                </c:pt>
                <c:pt idx="427">
                  <c:v>64.042502999999996</c:v>
                </c:pt>
                <c:pt idx="428">
                  <c:v>64.192485000000005</c:v>
                </c:pt>
                <c:pt idx="429">
                  <c:v>64.342467999999997</c:v>
                </c:pt>
                <c:pt idx="430">
                  <c:v>64.492450000000005</c:v>
                </c:pt>
                <c:pt idx="431">
                  <c:v>64.642432999999997</c:v>
                </c:pt>
                <c:pt idx="432">
                  <c:v>64.792415000000005</c:v>
                </c:pt>
                <c:pt idx="433">
                  <c:v>64.942397</c:v>
                </c:pt>
                <c:pt idx="434">
                  <c:v>65.092380000000006</c:v>
                </c:pt>
                <c:pt idx="435">
                  <c:v>65.242362</c:v>
                </c:pt>
                <c:pt idx="436">
                  <c:v>65.392345000000006</c:v>
                </c:pt>
                <c:pt idx="437">
                  <c:v>65.542327</c:v>
                </c:pt>
                <c:pt idx="438">
                  <c:v>65.692310000000006</c:v>
                </c:pt>
                <c:pt idx="439">
                  <c:v>65.842292</c:v>
                </c:pt>
                <c:pt idx="440">
                  <c:v>65.992275000000006</c:v>
                </c:pt>
                <c:pt idx="441">
                  <c:v>66.142257000000001</c:v>
                </c:pt>
                <c:pt idx="442">
                  <c:v>66.292238999999995</c:v>
                </c:pt>
                <c:pt idx="443">
                  <c:v>66.442222000000001</c:v>
                </c:pt>
                <c:pt idx="444">
                  <c:v>66.592203999999995</c:v>
                </c:pt>
                <c:pt idx="445">
                  <c:v>66.742187000000001</c:v>
                </c:pt>
                <c:pt idx="446">
                  <c:v>66.892168999999996</c:v>
                </c:pt>
                <c:pt idx="447">
                  <c:v>67.042152000000002</c:v>
                </c:pt>
                <c:pt idx="448">
                  <c:v>67.192133999999996</c:v>
                </c:pt>
                <c:pt idx="449">
                  <c:v>67.342117000000002</c:v>
                </c:pt>
                <c:pt idx="450">
                  <c:v>67.492098999999996</c:v>
                </c:pt>
                <c:pt idx="451">
                  <c:v>67.642081000000005</c:v>
                </c:pt>
                <c:pt idx="452">
                  <c:v>67.792063999999996</c:v>
                </c:pt>
                <c:pt idx="453">
                  <c:v>67.942046000000005</c:v>
                </c:pt>
                <c:pt idx="454">
                  <c:v>68.092028999999997</c:v>
                </c:pt>
                <c:pt idx="455">
                  <c:v>68.242011000000005</c:v>
                </c:pt>
                <c:pt idx="456">
                  <c:v>68.391993999999997</c:v>
                </c:pt>
                <c:pt idx="457">
                  <c:v>68.541976000000005</c:v>
                </c:pt>
                <c:pt idx="458">
                  <c:v>68.691958999999997</c:v>
                </c:pt>
                <c:pt idx="459">
                  <c:v>68.841941000000006</c:v>
                </c:pt>
                <c:pt idx="460">
                  <c:v>68.991923</c:v>
                </c:pt>
                <c:pt idx="461">
                  <c:v>69.141906000000006</c:v>
                </c:pt>
                <c:pt idx="462">
                  <c:v>69.291888</c:v>
                </c:pt>
                <c:pt idx="463">
                  <c:v>69.441871000000006</c:v>
                </c:pt>
                <c:pt idx="464">
                  <c:v>69.591853</c:v>
                </c:pt>
                <c:pt idx="465">
                  <c:v>69.741836000000006</c:v>
                </c:pt>
                <c:pt idx="466">
                  <c:v>69.891818000000001</c:v>
                </c:pt>
                <c:pt idx="467">
                  <c:v>70.041799999999995</c:v>
                </c:pt>
                <c:pt idx="468">
                  <c:v>70.191783000000001</c:v>
                </c:pt>
                <c:pt idx="469">
                  <c:v>70.341764999999995</c:v>
                </c:pt>
                <c:pt idx="470">
                  <c:v>70.491748000000001</c:v>
                </c:pt>
                <c:pt idx="471">
                  <c:v>70.641729999999995</c:v>
                </c:pt>
                <c:pt idx="472">
                  <c:v>70.791713000000001</c:v>
                </c:pt>
                <c:pt idx="473">
                  <c:v>70.941694999999996</c:v>
                </c:pt>
                <c:pt idx="474">
                  <c:v>71.091678000000002</c:v>
                </c:pt>
                <c:pt idx="475">
                  <c:v>71.241659999999996</c:v>
                </c:pt>
                <c:pt idx="476">
                  <c:v>71.391642000000004</c:v>
                </c:pt>
                <c:pt idx="477">
                  <c:v>71.541624999999996</c:v>
                </c:pt>
                <c:pt idx="478">
                  <c:v>71.691607000000005</c:v>
                </c:pt>
                <c:pt idx="479">
                  <c:v>71.841589999999997</c:v>
                </c:pt>
                <c:pt idx="480">
                  <c:v>71.991572000000005</c:v>
                </c:pt>
                <c:pt idx="481">
                  <c:v>72.141554999999997</c:v>
                </c:pt>
                <c:pt idx="482">
                  <c:v>72.291537000000005</c:v>
                </c:pt>
                <c:pt idx="483">
                  <c:v>72.441519999999997</c:v>
                </c:pt>
                <c:pt idx="484">
                  <c:v>72.591502000000006</c:v>
                </c:pt>
                <c:pt idx="485">
                  <c:v>72.741484</c:v>
                </c:pt>
                <c:pt idx="486">
                  <c:v>72.891467000000006</c:v>
                </c:pt>
                <c:pt idx="487">
                  <c:v>73.041449</c:v>
                </c:pt>
                <c:pt idx="488">
                  <c:v>73.191432000000006</c:v>
                </c:pt>
                <c:pt idx="489">
                  <c:v>73.341414</c:v>
                </c:pt>
                <c:pt idx="490">
                  <c:v>73.491397000000006</c:v>
                </c:pt>
                <c:pt idx="491">
                  <c:v>73.641379000000001</c:v>
                </c:pt>
                <c:pt idx="492">
                  <c:v>73.791362000000007</c:v>
                </c:pt>
                <c:pt idx="493">
                  <c:v>73.941344000000001</c:v>
                </c:pt>
                <c:pt idx="494">
                  <c:v>74.091325999999995</c:v>
                </c:pt>
                <c:pt idx="495">
                  <c:v>74.241309000000001</c:v>
                </c:pt>
                <c:pt idx="496">
                  <c:v>74.391290999999995</c:v>
                </c:pt>
                <c:pt idx="497">
                  <c:v>74.541274000000001</c:v>
                </c:pt>
                <c:pt idx="498">
                  <c:v>74.691255999999996</c:v>
                </c:pt>
                <c:pt idx="499">
                  <c:v>74.841239000000002</c:v>
                </c:pt>
                <c:pt idx="500">
                  <c:v>74.991220999999996</c:v>
                </c:pt>
                <c:pt idx="501">
                  <c:v>75.141204000000002</c:v>
                </c:pt>
                <c:pt idx="502">
                  <c:v>75.291185999999996</c:v>
                </c:pt>
                <c:pt idx="503">
                  <c:v>75.441168000000005</c:v>
                </c:pt>
                <c:pt idx="504">
                  <c:v>75.591150999999996</c:v>
                </c:pt>
                <c:pt idx="505">
                  <c:v>75.741133000000005</c:v>
                </c:pt>
                <c:pt idx="506">
                  <c:v>75.891115999999997</c:v>
                </c:pt>
                <c:pt idx="507">
                  <c:v>76.041098000000005</c:v>
                </c:pt>
                <c:pt idx="508">
                  <c:v>76.191080999999997</c:v>
                </c:pt>
                <c:pt idx="509">
                  <c:v>76.341063000000005</c:v>
                </c:pt>
                <c:pt idx="510">
                  <c:v>76.491045999999997</c:v>
                </c:pt>
                <c:pt idx="511">
                  <c:v>76.641028000000006</c:v>
                </c:pt>
                <c:pt idx="512">
                  <c:v>76.79101</c:v>
                </c:pt>
                <c:pt idx="513">
                  <c:v>76.940993000000006</c:v>
                </c:pt>
                <c:pt idx="514">
                  <c:v>77.090975</c:v>
                </c:pt>
                <c:pt idx="515">
                  <c:v>77.240958000000006</c:v>
                </c:pt>
                <c:pt idx="516">
                  <c:v>77.390940000000001</c:v>
                </c:pt>
                <c:pt idx="517">
                  <c:v>77.540923000000006</c:v>
                </c:pt>
                <c:pt idx="518">
                  <c:v>77.690905000000001</c:v>
                </c:pt>
                <c:pt idx="519">
                  <c:v>77.840886999999995</c:v>
                </c:pt>
                <c:pt idx="520">
                  <c:v>77.990870000000001</c:v>
                </c:pt>
                <c:pt idx="521">
                  <c:v>78.140851999999995</c:v>
                </c:pt>
                <c:pt idx="522">
                  <c:v>78.290835000000001</c:v>
                </c:pt>
                <c:pt idx="523">
                  <c:v>78.440816999999996</c:v>
                </c:pt>
                <c:pt idx="524">
                  <c:v>78.590800000000002</c:v>
                </c:pt>
                <c:pt idx="525">
                  <c:v>78.740781999999996</c:v>
                </c:pt>
                <c:pt idx="526">
                  <c:v>78.890765000000002</c:v>
                </c:pt>
                <c:pt idx="527">
                  <c:v>79.040746999999996</c:v>
                </c:pt>
                <c:pt idx="528">
                  <c:v>79.190729000000005</c:v>
                </c:pt>
                <c:pt idx="529">
                  <c:v>79.340711999999996</c:v>
                </c:pt>
                <c:pt idx="530">
                  <c:v>79.490694000000005</c:v>
                </c:pt>
                <c:pt idx="531">
                  <c:v>79.640676999999997</c:v>
                </c:pt>
                <c:pt idx="532">
                  <c:v>79.790659000000005</c:v>
                </c:pt>
                <c:pt idx="533">
                  <c:v>79.940641999999997</c:v>
                </c:pt>
                <c:pt idx="534">
                  <c:v>80.090624000000005</c:v>
                </c:pt>
                <c:pt idx="535">
                  <c:v>80.240606999999997</c:v>
                </c:pt>
                <c:pt idx="536">
                  <c:v>80.390589000000006</c:v>
                </c:pt>
                <c:pt idx="537">
                  <c:v>80.540571</c:v>
                </c:pt>
                <c:pt idx="538">
                  <c:v>80.690554000000006</c:v>
                </c:pt>
                <c:pt idx="539">
                  <c:v>80.840536</c:v>
                </c:pt>
                <c:pt idx="540">
                  <c:v>80.990519000000006</c:v>
                </c:pt>
                <c:pt idx="541">
                  <c:v>81.140501</c:v>
                </c:pt>
                <c:pt idx="542">
                  <c:v>81.290484000000006</c:v>
                </c:pt>
                <c:pt idx="543">
                  <c:v>81.440466000000001</c:v>
                </c:pt>
                <c:pt idx="544">
                  <c:v>81.590449000000007</c:v>
                </c:pt>
                <c:pt idx="545">
                  <c:v>81.740431000000001</c:v>
                </c:pt>
                <c:pt idx="546">
                  <c:v>81.890412999999995</c:v>
                </c:pt>
                <c:pt idx="547">
                  <c:v>82.040396000000001</c:v>
                </c:pt>
                <c:pt idx="548">
                  <c:v>82.190377999999995</c:v>
                </c:pt>
                <c:pt idx="549">
                  <c:v>82.340361000000001</c:v>
                </c:pt>
                <c:pt idx="550">
                  <c:v>82.490342999999996</c:v>
                </c:pt>
                <c:pt idx="551">
                  <c:v>82.640326000000002</c:v>
                </c:pt>
                <c:pt idx="552">
                  <c:v>82.790307999999996</c:v>
                </c:pt>
                <c:pt idx="553">
                  <c:v>82.940291000000002</c:v>
                </c:pt>
                <c:pt idx="554">
                  <c:v>83.090272999999996</c:v>
                </c:pt>
                <c:pt idx="555">
                  <c:v>83.240255000000005</c:v>
                </c:pt>
                <c:pt idx="556">
                  <c:v>83.390237999999997</c:v>
                </c:pt>
                <c:pt idx="557">
                  <c:v>83.540220000000005</c:v>
                </c:pt>
                <c:pt idx="558">
                  <c:v>83.690202999999997</c:v>
                </c:pt>
                <c:pt idx="559">
                  <c:v>83.840185000000005</c:v>
                </c:pt>
                <c:pt idx="560">
                  <c:v>83.990167999999997</c:v>
                </c:pt>
                <c:pt idx="561">
                  <c:v>84.140150000000006</c:v>
                </c:pt>
                <c:pt idx="562">
                  <c:v>84.290132999999997</c:v>
                </c:pt>
                <c:pt idx="563">
                  <c:v>84.440115000000006</c:v>
                </c:pt>
                <c:pt idx="564">
                  <c:v>84.590097</c:v>
                </c:pt>
                <c:pt idx="565">
                  <c:v>84.740080000000006</c:v>
                </c:pt>
                <c:pt idx="566">
                  <c:v>84.890062</c:v>
                </c:pt>
                <c:pt idx="567">
                  <c:v>85.040045000000006</c:v>
                </c:pt>
                <c:pt idx="568">
                  <c:v>85.190027000000001</c:v>
                </c:pt>
                <c:pt idx="569">
                  <c:v>85.340010000000007</c:v>
                </c:pt>
                <c:pt idx="570">
                  <c:v>85.489992000000001</c:v>
                </c:pt>
                <c:pt idx="571">
                  <c:v>85.639973999999995</c:v>
                </c:pt>
                <c:pt idx="572">
                  <c:v>85.789957000000001</c:v>
                </c:pt>
                <c:pt idx="573">
                  <c:v>85.939938999999995</c:v>
                </c:pt>
                <c:pt idx="574">
                  <c:v>86.089922000000001</c:v>
                </c:pt>
                <c:pt idx="575">
                  <c:v>86.239903999999996</c:v>
                </c:pt>
                <c:pt idx="576">
                  <c:v>86.389887000000002</c:v>
                </c:pt>
                <c:pt idx="577">
                  <c:v>86.539868999999996</c:v>
                </c:pt>
                <c:pt idx="578">
                  <c:v>86.689852000000002</c:v>
                </c:pt>
                <c:pt idx="579">
                  <c:v>86.839833999999996</c:v>
                </c:pt>
                <c:pt idx="580">
                  <c:v>86.989816000000005</c:v>
                </c:pt>
                <c:pt idx="581">
                  <c:v>87.139798999999996</c:v>
                </c:pt>
                <c:pt idx="582">
                  <c:v>87.289781000000005</c:v>
                </c:pt>
                <c:pt idx="583">
                  <c:v>87.439763999999997</c:v>
                </c:pt>
                <c:pt idx="584">
                  <c:v>87.589746000000005</c:v>
                </c:pt>
                <c:pt idx="585">
                  <c:v>87.739728999999997</c:v>
                </c:pt>
                <c:pt idx="586">
                  <c:v>87.889711000000005</c:v>
                </c:pt>
                <c:pt idx="587">
                  <c:v>88.039693999999997</c:v>
                </c:pt>
                <c:pt idx="588">
                  <c:v>88.189676000000006</c:v>
                </c:pt>
                <c:pt idx="589">
                  <c:v>88.339658</c:v>
                </c:pt>
                <c:pt idx="590">
                  <c:v>88.489641000000006</c:v>
                </c:pt>
                <c:pt idx="591">
                  <c:v>88.639623</c:v>
                </c:pt>
                <c:pt idx="592">
                  <c:v>88.789606000000006</c:v>
                </c:pt>
                <c:pt idx="593">
                  <c:v>88.939588000000001</c:v>
                </c:pt>
                <c:pt idx="594">
                  <c:v>89.089571000000007</c:v>
                </c:pt>
                <c:pt idx="595">
                  <c:v>89.239553000000001</c:v>
                </c:pt>
                <c:pt idx="596">
                  <c:v>89.389536000000007</c:v>
                </c:pt>
                <c:pt idx="597">
                  <c:v>89.539518000000001</c:v>
                </c:pt>
                <c:pt idx="598">
                  <c:v>89.689499999999995</c:v>
                </c:pt>
                <c:pt idx="599">
                  <c:v>89.839483000000001</c:v>
                </c:pt>
                <c:pt idx="600">
                  <c:v>89.989464999999996</c:v>
                </c:pt>
                <c:pt idx="601">
                  <c:v>90.139448000000002</c:v>
                </c:pt>
                <c:pt idx="602">
                  <c:v>90.289429999999996</c:v>
                </c:pt>
                <c:pt idx="603">
                  <c:v>90.439413000000002</c:v>
                </c:pt>
                <c:pt idx="604">
                  <c:v>90.589394999999996</c:v>
                </c:pt>
                <c:pt idx="605">
                  <c:v>90.739378000000002</c:v>
                </c:pt>
                <c:pt idx="606">
                  <c:v>90.889359999999996</c:v>
                </c:pt>
                <c:pt idx="607">
                  <c:v>91.039342000000005</c:v>
                </c:pt>
                <c:pt idx="608">
                  <c:v>91.189324999999997</c:v>
                </c:pt>
                <c:pt idx="609">
                  <c:v>91.339307000000005</c:v>
                </c:pt>
                <c:pt idx="610">
                  <c:v>91.489289999999997</c:v>
                </c:pt>
                <c:pt idx="611">
                  <c:v>91.639272000000005</c:v>
                </c:pt>
                <c:pt idx="612">
                  <c:v>91.789254999999997</c:v>
                </c:pt>
                <c:pt idx="613">
                  <c:v>91.939237000000006</c:v>
                </c:pt>
                <c:pt idx="614">
                  <c:v>92.089219999999997</c:v>
                </c:pt>
                <c:pt idx="615">
                  <c:v>92.239202000000006</c:v>
                </c:pt>
                <c:pt idx="616">
                  <c:v>92.389184</c:v>
                </c:pt>
                <c:pt idx="617">
                  <c:v>92.539167000000006</c:v>
                </c:pt>
                <c:pt idx="618">
                  <c:v>92.689149</c:v>
                </c:pt>
                <c:pt idx="619">
                  <c:v>92.839132000000006</c:v>
                </c:pt>
                <c:pt idx="620">
                  <c:v>92.989114000000001</c:v>
                </c:pt>
                <c:pt idx="621">
                  <c:v>93.139097000000007</c:v>
                </c:pt>
                <c:pt idx="622">
                  <c:v>93.289079000000001</c:v>
                </c:pt>
                <c:pt idx="623">
                  <c:v>93.439060999999995</c:v>
                </c:pt>
                <c:pt idx="624">
                  <c:v>93.589044000000001</c:v>
                </c:pt>
                <c:pt idx="625">
                  <c:v>93.739025999999996</c:v>
                </c:pt>
                <c:pt idx="626">
                  <c:v>93.889009000000001</c:v>
                </c:pt>
                <c:pt idx="627">
                  <c:v>94.038990999999996</c:v>
                </c:pt>
                <c:pt idx="628">
                  <c:v>94.188974000000002</c:v>
                </c:pt>
                <c:pt idx="629">
                  <c:v>94.338955999999996</c:v>
                </c:pt>
                <c:pt idx="630">
                  <c:v>94.488939000000002</c:v>
                </c:pt>
                <c:pt idx="631">
                  <c:v>94.638920999999996</c:v>
                </c:pt>
                <c:pt idx="632">
                  <c:v>94.788903000000005</c:v>
                </c:pt>
                <c:pt idx="633">
                  <c:v>94.938885999999997</c:v>
                </c:pt>
                <c:pt idx="634">
                  <c:v>95.088868000000005</c:v>
                </c:pt>
                <c:pt idx="635">
                  <c:v>95.238850999999997</c:v>
                </c:pt>
                <c:pt idx="636">
                  <c:v>95.388833000000005</c:v>
                </c:pt>
                <c:pt idx="637">
                  <c:v>95.538815999999997</c:v>
                </c:pt>
                <c:pt idx="638">
                  <c:v>95.688798000000006</c:v>
                </c:pt>
                <c:pt idx="639">
                  <c:v>95.838780999999997</c:v>
                </c:pt>
                <c:pt idx="640">
                  <c:v>95.988763000000006</c:v>
                </c:pt>
                <c:pt idx="641">
                  <c:v>96.138745</c:v>
                </c:pt>
                <c:pt idx="642">
                  <c:v>96.288728000000006</c:v>
                </c:pt>
                <c:pt idx="643">
                  <c:v>96.43871</c:v>
                </c:pt>
                <c:pt idx="644">
                  <c:v>96.588693000000006</c:v>
                </c:pt>
                <c:pt idx="645">
                  <c:v>96.738675000000001</c:v>
                </c:pt>
                <c:pt idx="646">
                  <c:v>96.888658000000007</c:v>
                </c:pt>
                <c:pt idx="647">
                  <c:v>97.038640000000001</c:v>
                </c:pt>
                <c:pt idx="648">
                  <c:v>97.188623000000007</c:v>
                </c:pt>
                <c:pt idx="649">
                  <c:v>97.338605000000001</c:v>
                </c:pt>
                <c:pt idx="650">
                  <c:v>97.488586999999995</c:v>
                </c:pt>
                <c:pt idx="651">
                  <c:v>97.638570000000001</c:v>
                </c:pt>
                <c:pt idx="652">
                  <c:v>97.788551999999996</c:v>
                </c:pt>
                <c:pt idx="653">
                  <c:v>97.938535000000002</c:v>
                </c:pt>
                <c:pt idx="654">
                  <c:v>98.088516999999996</c:v>
                </c:pt>
                <c:pt idx="655">
                  <c:v>98.238500000000002</c:v>
                </c:pt>
                <c:pt idx="656">
                  <c:v>98.388481999999996</c:v>
                </c:pt>
                <c:pt idx="657">
                  <c:v>98.538465000000002</c:v>
                </c:pt>
                <c:pt idx="658">
                  <c:v>98.688446999999996</c:v>
                </c:pt>
                <c:pt idx="659">
                  <c:v>98.838429000000005</c:v>
                </c:pt>
                <c:pt idx="660">
                  <c:v>98.988411999999997</c:v>
                </c:pt>
                <c:pt idx="661">
                  <c:v>99.138394000000005</c:v>
                </c:pt>
                <c:pt idx="662">
                  <c:v>99.288376999999997</c:v>
                </c:pt>
                <c:pt idx="663">
                  <c:v>99.438359000000005</c:v>
                </c:pt>
                <c:pt idx="664">
                  <c:v>99.588341999999997</c:v>
                </c:pt>
                <c:pt idx="665">
                  <c:v>99.738324000000006</c:v>
                </c:pt>
                <c:pt idx="666">
                  <c:v>99.888306</c:v>
                </c:pt>
                <c:pt idx="667">
                  <c:v>100.03828900000001</c:v>
                </c:pt>
                <c:pt idx="668">
                  <c:v>100.188271</c:v>
                </c:pt>
                <c:pt idx="669">
                  <c:v>100.33825400000001</c:v>
                </c:pt>
                <c:pt idx="670">
                  <c:v>100.488236</c:v>
                </c:pt>
                <c:pt idx="671">
                  <c:v>100.63821900000001</c:v>
                </c:pt>
                <c:pt idx="672">
                  <c:v>100.788201</c:v>
                </c:pt>
                <c:pt idx="673">
                  <c:v>100.93818400000001</c:v>
                </c:pt>
                <c:pt idx="674">
                  <c:v>101.088166</c:v>
                </c:pt>
                <c:pt idx="675">
                  <c:v>101.238148</c:v>
                </c:pt>
                <c:pt idx="676">
                  <c:v>101.388131</c:v>
                </c:pt>
                <c:pt idx="677">
                  <c:v>101.538113</c:v>
                </c:pt>
                <c:pt idx="678">
                  <c:v>101.688096</c:v>
                </c:pt>
                <c:pt idx="679">
                  <c:v>101.838078</c:v>
                </c:pt>
                <c:pt idx="680">
                  <c:v>101.988061</c:v>
                </c:pt>
                <c:pt idx="681">
                  <c:v>102.138043</c:v>
                </c:pt>
                <c:pt idx="682">
                  <c:v>102.288026</c:v>
                </c:pt>
                <c:pt idx="683">
                  <c:v>102.438008</c:v>
                </c:pt>
                <c:pt idx="684">
                  <c:v>102.58799</c:v>
                </c:pt>
                <c:pt idx="685">
                  <c:v>102.737973</c:v>
                </c:pt>
                <c:pt idx="686">
                  <c:v>102.88795500000001</c:v>
                </c:pt>
                <c:pt idx="687">
                  <c:v>103.037938</c:v>
                </c:pt>
                <c:pt idx="688">
                  <c:v>103.18792000000001</c:v>
                </c:pt>
                <c:pt idx="689">
                  <c:v>103.337903</c:v>
                </c:pt>
                <c:pt idx="690">
                  <c:v>103.48788500000001</c:v>
                </c:pt>
                <c:pt idx="691">
                  <c:v>103.637868</c:v>
                </c:pt>
                <c:pt idx="692">
                  <c:v>103.78785000000001</c:v>
                </c:pt>
                <c:pt idx="693">
                  <c:v>103.937832</c:v>
                </c:pt>
                <c:pt idx="694">
                  <c:v>104.08781500000001</c:v>
                </c:pt>
                <c:pt idx="695">
                  <c:v>104.237797</c:v>
                </c:pt>
                <c:pt idx="696">
                  <c:v>104.38778000000001</c:v>
                </c:pt>
                <c:pt idx="697">
                  <c:v>104.537762</c:v>
                </c:pt>
                <c:pt idx="698">
                  <c:v>104.68774500000001</c:v>
                </c:pt>
                <c:pt idx="699">
                  <c:v>104.837727</c:v>
                </c:pt>
                <c:pt idx="700">
                  <c:v>104.98771000000001</c:v>
                </c:pt>
                <c:pt idx="701">
                  <c:v>105.137692</c:v>
                </c:pt>
                <c:pt idx="702">
                  <c:v>105.287674</c:v>
                </c:pt>
                <c:pt idx="703">
                  <c:v>105.437657</c:v>
                </c:pt>
                <c:pt idx="704">
                  <c:v>105.587639</c:v>
                </c:pt>
                <c:pt idx="705">
                  <c:v>105.737622</c:v>
                </c:pt>
                <c:pt idx="706">
                  <c:v>105.887604</c:v>
                </c:pt>
                <c:pt idx="707">
                  <c:v>106.037587</c:v>
                </c:pt>
                <c:pt idx="708">
                  <c:v>106.187569</c:v>
                </c:pt>
                <c:pt idx="709">
                  <c:v>106.337552</c:v>
                </c:pt>
                <c:pt idx="710">
                  <c:v>106.487534</c:v>
                </c:pt>
                <c:pt idx="711">
                  <c:v>106.63751600000001</c:v>
                </c:pt>
                <c:pt idx="712">
                  <c:v>106.787499</c:v>
                </c:pt>
                <c:pt idx="713">
                  <c:v>106.93748100000001</c:v>
                </c:pt>
                <c:pt idx="714">
                  <c:v>107.087464</c:v>
                </c:pt>
                <c:pt idx="715">
                  <c:v>107.23744600000001</c:v>
                </c:pt>
                <c:pt idx="716">
                  <c:v>107.387429</c:v>
                </c:pt>
                <c:pt idx="717">
                  <c:v>107.53741100000001</c:v>
                </c:pt>
                <c:pt idx="718">
                  <c:v>107.687393</c:v>
                </c:pt>
                <c:pt idx="719">
                  <c:v>107.83737600000001</c:v>
                </c:pt>
                <c:pt idx="720">
                  <c:v>107.987358</c:v>
                </c:pt>
                <c:pt idx="721">
                  <c:v>108.13734100000001</c:v>
                </c:pt>
                <c:pt idx="722">
                  <c:v>108.287323</c:v>
                </c:pt>
                <c:pt idx="723">
                  <c:v>108.43730600000001</c:v>
                </c:pt>
                <c:pt idx="724">
                  <c:v>108.587288</c:v>
                </c:pt>
                <c:pt idx="725">
                  <c:v>108.73727100000001</c:v>
                </c:pt>
                <c:pt idx="726">
                  <c:v>108.887253</c:v>
                </c:pt>
                <c:pt idx="727">
                  <c:v>109.037235</c:v>
                </c:pt>
                <c:pt idx="728">
                  <c:v>109.187218</c:v>
                </c:pt>
                <c:pt idx="729">
                  <c:v>109.3372</c:v>
                </c:pt>
                <c:pt idx="730">
                  <c:v>109.487183</c:v>
                </c:pt>
                <c:pt idx="731">
                  <c:v>109.637165</c:v>
                </c:pt>
                <c:pt idx="732">
                  <c:v>109.787148</c:v>
                </c:pt>
                <c:pt idx="733">
                  <c:v>109.93713</c:v>
                </c:pt>
                <c:pt idx="734">
                  <c:v>110.087113</c:v>
                </c:pt>
                <c:pt idx="735">
                  <c:v>110.237095</c:v>
                </c:pt>
                <c:pt idx="736">
                  <c:v>110.38707700000001</c:v>
                </c:pt>
                <c:pt idx="737">
                  <c:v>110.53706</c:v>
                </c:pt>
                <c:pt idx="738">
                  <c:v>110.68704200000001</c:v>
                </c:pt>
                <c:pt idx="739">
                  <c:v>110.837025</c:v>
                </c:pt>
                <c:pt idx="740">
                  <c:v>110.98700700000001</c:v>
                </c:pt>
                <c:pt idx="741">
                  <c:v>111.13699</c:v>
                </c:pt>
                <c:pt idx="742">
                  <c:v>111.28697200000001</c:v>
                </c:pt>
                <c:pt idx="743">
                  <c:v>111.436955</c:v>
                </c:pt>
                <c:pt idx="744">
                  <c:v>111.58693700000001</c:v>
                </c:pt>
                <c:pt idx="745">
                  <c:v>111.736919</c:v>
                </c:pt>
                <c:pt idx="746">
                  <c:v>111.88690200000001</c:v>
                </c:pt>
                <c:pt idx="747">
                  <c:v>112.036884</c:v>
                </c:pt>
                <c:pt idx="748">
                  <c:v>112.18686700000001</c:v>
                </c:pt>
                <c:pt idx="749">
                  <c:v>112.336849</c:v>
                </c:pt>
                <c:pt idx="750">
                  <c:v>112.48683200000001</c:v>
                </c:pt>
                <c:pt idx="751">
                  <c:v>112.636814</c:v>
                </c:pt>
                <c:pt idx="752">
                  <c:v>112.78679700000001</c:v>
                </c:pt>
                <c:pt idx="753">
                  <c:v>112.936779</c:v>
                </c:pt>
                <c:pt idx="754">
                  <c:v>113.086761</c:v>
                </c:pt>
                <c:pt idx="755">
                  <c:v>113.236744</c:v>
                </c:pt>
                <c:pt idx="756">
                  <c:v>113.386726</c:v>
                </c:pt>
                <c:pt idx="757">
                  <c:v>113.536709</c:v>
                </c:pt>
                <c:pt idx="758">
                  <c:v>113.686691</c:v>
                </c:pt>
                <c:pt idx="759">
                  <c:v>113.836674</c:v>
                </c:pt>
                <c:pt idx="760">
                  <c:v>113.986656</c:v>
                </c:pt>
                <c:pt idx="761">
                  <c:v>114.136638</c:v>
                </c:pt>
                <c:pt idx="762">
                  <c:v>114.286621</c:v>
                </c:pt>
                <c:pt idx="763">
                  <c:v>114.43660300000001</c:v>
                </c:pt>
                <c:pt idx="764">
                  <c:v>114.586586</c:v>
                </c:pt>
                <c:pt idx="765">
                  <c:v>114.73656800000001</c:v>
                </c:pt>
                <c:pt idx="766">
                  <c:v>114.886551</c:v>
                </c:pt>
                <c:pt idx="767">
                  <c:v>115.03653300000001</c:v>
                </c:pt>
                <c:pt idx="768">
                  <c:v>115.186516</c:v>
                </c:pt>
                <c:pt idx="769">
                  <c:v>115.33649800000001</c:v>
                </c:pt>
                <c:pt idx="770">
                  <c:v>115.48648</c:v>
                </c:pt>
                <c:pt idx="771">
                  <c:v>115.63646300000001</c:v>
                </c:pt>
                <c:pt idx="772">
                  <c:v>115.786445</c:v>
                </c:pt>
                <c:pt idx="773">
                  <c:v>115.93642800000001</c:v>
                </c:pt>
                <c:pt idx="774">
                  <c:v>116.08641</c:v>
                </c:pt>
                <c:pt idx="775">
                  <c:v>116.23639300000001</c:v>
                </c:pt>
                <c:pt idx="776">
                  <c:v>116.386375</c:v>
                </c:pt>
                <c:pt idx="777">
                  <c:v>116.53635800000001</c:v>
                </c:pt>
                <c:pt idx="778">
                  <c:v>116.68634</c:v>
                </c:pt>
                <c:pt idx="779">
                  <c:v>116.836322</c:v>
                </c:pt>
                <c:pt idx="780">
                  <c:v>116.986305</c:v>
                </c:pt>
                <c:pt idx="781">
                  <c:v>117.136287</c:v>
                </c:pt>
                <c:pt idx="782">
                  <c:v>117.28627</c:v>
                </c:pt>
                <c:pt idx="783">
                  <c:v>117.436252</c:v>
                </c:pt>
                <c:pt idx="784">
                  <c:v>117.586235</c:v>
                </c:pt>
                <c:pt idx="785">
                  <c:v>117.736217</c:v>
                </c:pt>
                <c:pt idx="786">
                  <c:v>117.8862</c:v>
                </c:pt>
                <c:pt idx="787">
                  <c:v>118.036182</c:v>
                </c:pt>
                <c:pt idx="788">
                  <c:v>118.18616400000001</c:v>
                </c:pt>
                <c:pt idx="789">
                  <c:v>118.336147</c:v>
                </c:pt>
                <c:pt idx="790">
                  <c:v>118.48612900000001</c:v>
                </c:pt>
                <c:pt idx="791">
                  <c:v>118.636112</c:v>
                </c:pt>
                <c:pt idx="792">
                  <c:v>118.78609400000001</c:v>
                </c:pt>
                <c:pt idx="793">
                  <c:v>118.936077</c:v>
                </c:pt>
                <c:pt idx="794">
                  <c:v>119.08605900000001</c:v>
                </c:pt>
                <c:pt idx="795">
                  <c:v>119.236042</c:v>
                </c:pt>
                <c:pt idx="796">
                  <c:v>119.38602400000001</c:v>
                </c:pt>
                <c:pt idx="797">
                  <c:v>119.536006</c:v>
                </c:pt>
                <c:pt idx="798">
                  <c:v>119.68598900000001</c:v>
                </c:pt>
                <c:pt idx="799">
                  <c:v>119.835971</c:v>
                </c:pt>
                <c:pt idx="800">
                  <c:v>119.98595400000001</c:v>
                </c:pt>
                <c:pt idx="801">
                  <c:v>120.135936</c:v>
                </c:pt>
                <c:pt idx="802">
                  <c:v>120.28591900000001</c:v>
                </c:pt>
                <c:pt idx="803">
                  <c:v>120.435901</c:v>
                </c:pt>
                <c:pt idx="804">
                  <c:v>120.58588399999999</c:v>
                </c:pt>
                <c:pt idx="805">
                  <c:v>120.735866</c:v>
                </c:pt>
                <c:pt idx="806">
                  <c:v>120.885848</c:v>
                </c:pt>
                <c:pt idx="807">
                  <c:v>121.035831</c:v>
                </c:pt>
                <c:pt idx="808">
                  <c:v>121.185813</c:v>
                </c:pt>
                <c:pt idx="809">
                  <c:v>121.335796</c:v>
                </c:pt>
                <c:pt idx="810">
                  <c:v>121.485778</c:v>
                </c:pt>
                <c:pt idx="811">
                  <c:v>121.635761</c:v>
                </c:pt>
                <c:pt idx="812">
                  <c:v>121.785743</c:v>
                </c:pt>
                <c:pt idx="813">
                  <c:v>121.93572500000001</c:v>
                </c:pt>
                <c:pt idx="814">
                  <c:v>122.085708</c:v>
                </c:pt>
                <c:pt idx="815">
                  <c:v>122.23569000000001</c:v>
                </c:pt>
                <c:pt idx="816">
                  <c:v>122.385673</c:v>
                </c:pt>
                <c:pt idx="817">
                  <c:v>122.53565500000001</c:v>
                </c:pt>
                <c:pt idx="818">
                  <c:v>122.685638</c:v>
                </c:pt>
                <c:pt idx="819">
                  <c:v>122.83562000000001</c:v>
                </c:pt>
                <c:pt idx="820">
                  <c:v>122.985603</c:v>
                </c:pt>
                <c:pt idx="821">
                  <c:v>123.13558500000001</c:v>
                </c:pt>
                <c:pt idx="822">
                  <c:v>123.285567</c:v>
                </c:pt>
                <c:pt idx="823">
                  <c:v>123.43555000000001</c:v>
                </c:pt>
                <c:pt idx="824">
                  <c:v>123.585532</c:v>
                </c:pt>
                <c:pt idx="825">
                  <c:v>123.73551500000001</c:v>
                </c:pt>
                <c:pt idx="826">
                  <c:v>123.885497</c:v>
                </c:pt>
                <c:pt idx="827">
                  <c:v>124.03548000000001</c:v>
                </c:pt>
                <c:pt idx="828">
                  <c:v>124.185462</c:v>
                </c:pt>
                <c:pt idx="829">
                  <c:v>124.33544500000001</c:v>
                </c:pt>
                <c:pt idx="830">
                  <c:v>124.485427</c:v>
                </c:pt>
                <c:pt idx="831">
                  <c:v>124.635409</c:v>
                </c:pt>
                <c:pt idx="832">
                  <c:v>124.785392</c:v>
                </c:pt>
                <c:pt idx="833">
                  <c:v>124.935374</c:v>
                </c:pt>
                <c:pt idx="834">
                  <c:v>125.085357</c:v>
                </c:pt>
                <c:pt idx="835">
                  <c:v>125.235339</c:v>
                </c:pt>
                <c:pt idx="836">
                  <c:v>125.385322</c:v>
                </c:pt>
                <c:pt idx="837">
                  <c:v>125.535304</c:v>
                </c:pt>
                <c:pt idx="838">
                  <c:v>125.685287</c:v>
                </c:pt>
                <c:pt idx="839">
                  <c:v>125.835269</c:v>
                </c:pt>
                <c:pt idx="840">
                  <c:v>125.98525100000001</c:v>
                </c:pt>
                <c:pt idx="841">
                  <c:v>126.135234</c:v>
                </c:pt>
                <c:pt idx="842">
                  <c:v>126.28521600000001</c:v>
                </c:pt>
                <c:pt idx="843">
                  <c:v>126.435199</c:v>
                </c:pt>
                <c:pt idx="844">
                  <c:v>126.58518100000001</c:v>
                </c:pt>
                <c:pt idx="845">
                  <c:v>126.735164</c:v>
                </c:pt>
                <c:pt idx="846">
                  <c:v>126.88514600000001</c:v>
                </c:pt>
                <c:pt idx="847">
                  <c:v>127.035129</c:v>
                </c:pt>
                <c:pt idx="848">
                  <c:v>127.18511100000001</c:v>
                </c:pt>
                <c:pt idx="849">
                  <c:v>127.335093</c:v>
                </c:pt>
                <c:pt idx="850">
                  <c:v>127.48507600000001</c:v>
                </c:pt>
                <c:pt idx="851">
                  <c:v>127.635058</c:v>
                </c:pt>
                <c:pt idx="852">
                  <c:v>127.78504100000001</c:v>
                </c:pt>
                <c:pt idx="853">
                  <c:v>127.935023</c:v>
                </c:pt>
                <c:pt idx="854">
                  <c:v>128.08500599999999</c:v>
                </c:pt>
                <c:pt idx="855">
                  <c:v>128.23498799999999</c:v>
                </c:pt>
                <c:pt idx="856">
                  <c:v>128.38497100000001</c:v>
                </c:pt>
                <c:pt idx="857">
                  <c:v>128.534953</c:v>
                </c:pt>
                <c:pt idx="858">
                  <c:v>128.684935</c:v>
                </c:pt>
                <c:pt idx="859">
                  <c:v>128.83491799999999</c:v>
                </c:pt>
                <c:pt idx="860">
                  <c:v>128.98490000000001</c:v>
                </c:pt>
                <c:pt idx="861">
                  <c:v>129.134883</c:v>
                </c:pt>
                <c:pt idx="862">
                  <c:v>129.284865</c:v>
                </c:pt>
                <c:pt idx="863">
                  <c:v>129.43484799999999</c:v>
                </c:pt>
                <c:pt idx="864">
                  <c:v>129.58483000000001</c:v>
                </c:pt>
                <c:pt idx="865">
                  <c:v>129.73481200000001</c:v>
                </c:pt>
                <c:pt idx="866">
                  <c:v>129.884795</c:v>
                </c:pt>
                <c:pt idx="867">
                  <c:v>130.03477699999999</c:v>
                </c:pt>
                <c:pt idx="868">
                  <c:v>130.18476000000001</c:v>
                </c:pt>
                <c:pt idx="869">
                  <c:v>130.33474200000001</c:v>
                </c:pt>
                <c:pt idx="870">
                  <c:v>130.484725</c:v>
                </c:pt>
                <c:pt idx="871">
                  <c:v>130.63470699999999</c:v>
                </c:pt>
                <c:pt idx="872">
                  <c:v>130.78469000000001</c:v>
                </c:pt>
                <c:pt idx="873">
                  <c:v>130.93467200000001</c:v>
                </c:pt>
                <c:pt idx="874">
                  <c:v>131.084654</c:v>
                </c:pt>
                <c:pt idx="875">
                  <c:v>131.23463699999999</c:v>
                </c:pt>
                <c:pt idx="876">
                  <c:v>131.38461899999999</c:v>
                </c:pt>
                <c:pt idx="877">
                  <c:v>131.53460200000001</c:v>
                </c:pt>
                <c:pt idx="878">
                  <c:v>131.684584</c:v>
                </c:pt>
                <c:pt idx="879">
                  <c:v>131.83456699999999</c:v>
                </c:pt>
                <c:pt idx="880">
                  <c:v>131.98454899999999</c:v>
                </c:pt>
                <c:pt idx="881">
                  <c:v>132.13453200000001</c:v>
                </c:pt>
                <c:pt idx="882">
                  <c:v>132.284514</c:v>
                </c:pt>
                <c:pt idx="883">
                  <c:v>132.434496</c:v>
                </c:pt>
                <c:pt idx="884">
                  <c:v>132.58447899999999</c:v>
                </c:pt>
                <c:pt idx="885">
                  <c:v>132.73446100000001</c:v>
                </c:pt>
                <c:pt idx="886">
                  <c:v>132.884444</c:v>
                </c:pt>
                <c:pt idx="887">
                  <c:v>133.034426</c:v>
                </c:pt>
                <c:pt idx="888">
                  <c:v>133.18440899999999</c:v>
                </c:pt>
                <c:pt idx="889">
                  <c:v>133.33439100000001</c:v>
                </c:pt>
                <c:pt idx="890">
                  <c:v>133.484374</c:v>
                </c:pt>
                <c:pt idx="891">
                  <c:v>133.634356</c:v>
                </c:pt>
                <c:pt idx="892">
                  <c:v>133.78433799999999</c:v>
                </c:pt>
                <c:pt idx="893">
                  <c:v>133.93432100000001</c:v>
                </c:pt>
                <c:pt idx="894">
                  <c:v>134.08430300000001</c:v>
                </c:pt>
                <c:pt idx="895">
                  <c:v>134.234286</c:v>
                </c:pt>
                <c:pt idx="896">
                  <c:v>134.38426799999999</c:v>
                </c:pt>
                <c:pt idx="897">
                  <c:v>134.53425100000001</c:v>
                </c:pt>
                <c:pt idx="898">
                  <c:v>134.68423300000001</c:v>
                </c:pt>
                <c:pt idx="899">
                  <c:v>134.834216</c:v>
                </c:pt>
                <c:pt idx="900">
                  <c:v>134.98419799999999</c:v>
                </c:pt>
                <c:pt idx="901">
                  <c:v>135.13417999999999</c:v>
                </c:pt>
                <c:pt idx="902">
                  <c:v>135.28416300000001</c:v>
                </c:pt>
                <c:pt idx="903">
                  <c:v>135.434145</c:v>
                </c:pt>
                <c:pt idx="904">
                  <c:v>135.58412799999999</c:v>
                </c:pt>
                <c:pt idx="905">
                  <c:v>135.73410999999999</c:v>
                </c:pt>
                <c:pt idx="906">
                  <c:v>135.88409300000001</c:v>
                </c:pt>
                <c:pt idx="907">
                  <c:v>136.034075</c:v>
                </c:pt>
                <c:pt idx="908">
                  <c:v>136.18405799999999</c:v>
                </c:pt>
                <c:pt idx="909">
                  <c:v>136.33403999999999</c:v>
                </c:pt>
                <c:pt idx="910">
                  <c:v>136.48402200000001</c:v>
                </c:pt>
                <c:pt idx="911">
                  <c:v>136.634005</c:v>
                </c:pt>
                <c:pt idx="912">
                  <c:v>136.783987</c:v>
                </c:pt>
                <c:pt idx="913">
                  <c:v>136.93396999999999</c:v>
                </c:pt>
                <c:pt idx="914">
                  <c:v>137.08395200000001</c:v>
                </c:pt>
                <c:pt idx="915">
                  <c:v>137.233935</c:v>
                </c:pt>
                <c:pt idx="916">
                  <c:v>137.383917</c:v>
                </c:pt>
                <c:pt idx="917">
                  <c:v>137.53389899999999</c:v>
                </c:pt>
                <c:pt idx="918">
                  <c:v>137.68388200000001</c:v>
                </c:pt>
                <c:pt idx="919">
                  <c:v>137.83386400000001</c:v>
                </c:pt>
                <c:pt idx="920">
                  <c:v>137.983847</c:v>
                </c:pt>
                <c:pt idx="921">
                  <c:v>138.13382899999999</c:v>
                </c:pt>
                <c:pt idx="922">
                  <c:v>138.28381200000001</c:v>
                </c:pt>
                <c:pt idx="923">
                  <c:v>138.43379400000001</c:v>
                </c:pt>
                <c:pt idx="924">
                  <c:v>138.583777</c:v>
                </c:pt>
                <c:pt idx="925">
                  <c:v>138.73375899999999</c:v>
                </c:pt>
                <c:pt idx="926">
                  <c:v>138.88374099999999</c:v>
                </c:pt>
                <c:pt idx="927">
                  <c:v>139.03372400000001</c:v>
                </c:pt>
                <c:pt idx="928">
                  <c:v>139.183706</c:v>
                </c:pt>
                <c:pt idx="929">
                  <c:v>139.33368899999999</c:v>
                </c:pt>
                <c:pt idx="930">
                  <c:v>139.48367099999999</c:v>
                </c:pt>
                <c:pt idx="931">
                  <c:v>139.63365400000001</c:v>
                </c:pt>
                <c:pt idx="932">
                  <c:v>139.783636</c:v>
                </c:pt>
                <c:pt idx="933">
                  <c:v>139.93361899999999</c:v>
                </c:pt>
                <c:pt idx="934">
                  <c:v>140.08360099999999</c:v>
                </c:pt>
                <c:pt idx="935">
                  <c:v>140.23358300000001</c:v>
                </c:pt>
                <c:pt idx="936">
                  <c:v>140.383566</c:v>
                </c:pt>
                <c:pt idx="937">
                  <c:v>140.533548</c:v>
                </c:pt>
                <c:pt idx="938">
                  <c:v>140.68353099999999</c:v>
                </c:pt>
                <c:pt idx="939">
                  <c:v>140.83351300000001</c:v>
                </c:pt>
                <c:pt idx="940">
                  <c:v>140.983496</c:v>
                </c:pt>
                <c:pt idx="941">
                  <c:v>141.133478</c:v>
                </c:pt>
                <c:pt idx="942">
                  <c:v>141.28346099999999</c:v>
                </c:pt>
                <c:pt idx="943">
                  <c:v>141.43344300000001</c:v>
                </c:pt>
                <c:pt idx="944">
                  <c:v>141.58342500000001</c:v>
                </c:pt>
                <c:pt idx="945">
                  <c:v>141.733408</c:v>
                </c:pt>
                <c:pt idx="946">
                  <c:v>141.88338999999999</c:v>
                </c:pt>
                <c:pt idx="947">
                  <c:v>142.03337300000001</c:v>
                </c:pt>
                <c:pt idx="948">
                  <c:v>142.18335500000001</c:v>
                </c:pt>
                <c:pt idx="949">
                  <c:v>142.333338</c:v>
                </c:pt>
                <c:pt idx="950">
                  <c:v>142.48331999999999</c:v>
                </c:pt>
                <c:pt idx="951">
                  <c:v>142.63330300000001</c:v>
                </c:pt>
                <c:pt idx="952">
                  <c:v>142.78328500000001</c:v>
                </c:pt>
                <c:pt idx="953">
                  <c:v>142.933267</c:v>
                </c:pt>
                <c:pt idx="954">
                  <c:v>143.08324999999999</c:v>
                </c:pt>
                <c:pt idx="955">
                  <c:v>143.23323199999999</c:v>
                </c:pt>
                <c:pt idx="956">
                  <c:v>143.38321500000001</c:v>
                </c:pt>
                <c:pt idx="957">
                  <c:v>143.533197</c:v>
                </c:pt>
                <c:pt idx="958">
                  <c:v>143.68317999999999</c:v>
                </c:pt>
                <c:pt idx="959">
                  <c:v>143.83316199999999</c:v>
                </c:pt>
                <c:pt idx="960">
                  <c:v>143.98314400000001</c:v>
                </c:pt>
                <c:pt idx="961">
                  <c:v>144.133127</c:v>
                </c:pt>
                <c:pt idx="962">
                  <c:v>144.283109</c:v>
                </c:pt>
                <c:pt idx="963">
                  <c:v>144.43309199999999</c:v>
                </c:pt>
                <c:pt idx="964">
                  <c:v>144.58307400000001</c:v>
                </c:pt>
                <c:pt idx="965">
                  <c:v>144.733057</c:v>
                </c:pt>
                <c:pt idx="966">
                  <c:v>144.883039</c:v>
                </c:pt>
                <c:pt idx="967">
                  <c:v>145.03302199999999</c:v>
                </c:pt>
                <c:pt idx="968">
                  <c:v>145.18300400000001</c:v>
                </c:pt>
                <c:pt idx="969">
                  <c:v>145.33298600000001</c:v>
                </c:pt>
                <c:pt idx="970">
                  <c:v>145.482969</c:v>
                </c:pt>
                <c:pt idx="971">
                  <c:v>145.63295099999999</c:v>
                </c:pt>
                <c:pt idx="972">
                  <c:v>145.78293400000001</c:v>
                </c:pt>
                <c:pt idx="973">
                  <c:v>145.93291600000001</c:v>
                </c:pt>
                <c:pt idx="974">
                  <c:v>146.082899</c:v>
                </c:pt>
                <c:pt idx="975">
                  <c:v>146.23288099999999</c:v>
                </c:pt>
                <c:pt idx="976">
                  <c:v>146.38286400000001</c:v>
                </c:pt>
                <c:pt idx="977">
                  <c:v>146.53284600000001</c:v>
                </c:pt>
                <c:pt idx="978">
                  <c:v>146.682828</c:v>
                </c:pt>
                <c:pt idx="979">
                  <c:v>146.83281099999999</c:v>
                </c:pt>
                <c:pt idx="980">
                  <c:v>146.98279299999999</c:v>
                </c:pt>
                <c:pt idx="981">
                  <c:v>147.13277600000001</c:v>
                </c:pt>
                <c:pt idx="982">
                  <c:v>147.282758</c:v>
                </c:pt>
                <c:pt idx="983">
                  <c:v>147.43274099999999</c:v>
                </c:pt>
                <c:pt idx="984">
                  <c:v>147.58272299999999</c:v>
                </c:pt>
                <c:pt idx="985">
                  <c:v>147.73270600000001</c:v>
                </c:pt>
                <c:pt idx="986">
                  <c:v>147.882688</c:v>
                </c:pt>
                <c:pt idx="987">
                  <c:v>148.03267</c:v>
                </c:pt>
                <c:pt idx="988">
                  <c:v>148.18265299999999</c:v>
                </c:pt>
                <c:pt idx="989">
                  <c:v>148.33263500000001</c:v>
                </c:pt>
                <c:pt idx="990">
                  <c:v>148.482618</c:v>
                </c:pt>
                <c:pt idx="991">
                  <c:v>148.6326</c:v>
                </c:pt>
                <c:pt idx="992">
                  <c:v>148.78258299999999</c:v>
                </c:pt>
                <c:pt idx="993">
                  <c:v>148.93256500000001</c:v>
                </c:pt>
                <c:pt idx="994">
                  <c:v>149.082548</c:v>
                </c:pt>
                <c:pt idx="995">
                  <c:v>149.23253</c:v>
                </c:pt>
                <c:pt idx="996">
                  <c:v>149.38251199999999</c:v>
                </c:pt>
                <c:pt idx="997">
                  <c:v>149.53249500000001</c:v>
                </c:pt>
                <c:pt idx="998">
                  <c:v>149.68247700000001</c:v>
                </c:pt>
                <c:pt idx="999">
                  <c:v>149.83246</c:v>
                </c:pt>
                <c:pt idx="1000">
                  <c:v>149.98244199999999</c:v>
                </c:pt>
                <c:pt idx="1001">
                  <c:v>150.13242500000001</c:v>
                </c:pt>
                <c:pt idx="1002">
                  <c:v>150.28240700000001</c:v>
                </c:pt>
                <c:pt idx="1003">
                  <c:v>150.43239</c:v>
                </c:pt>
                <c:pt idx="1004">
                  <c:v>150.58237199999999</c:v>
                </c:pt>
                <c:pt idx="1005">
                  <c:v>150.73235399999999</c:v>
                </c:pt>
                <c:pt idx="1006">
                  <c:v>150.88233700000001</c:v>
                </c:pt>
                <c:pt idx="1007">
                  <c:v>151.032319</c:v>
                </c:pt>
                <c:pt idx="1008">
                  <c:v>151.18230199999999</c:v>
                </c:pt>
                <c:pt idx="1009">
                  <c:v>151.33228399999999</c:v>
                </c:pt>
                <c:pt idx="1010">
                  <c:v>151.48226700000001</c:v>
                </c:pt>
                <c:pt idx="1011">
                  <c:v>151.632249</c:v>
                </c:pt>
                <c:pt idx="1012">
                  <c:v>151.782231</c:v>
                </c:pt>
                <c:pt idx="1013">
                  <c:v>151.93221399999999</c:v>
                </c:pt>
                <c:pt idx="1014">
                  <c:v>152.08219600000001</c:v>
                </c:pt>
                <c:pt idx="1015">
                  <c:v>152.232179</c:v>
                </c:pt>
                <c:pt idx="1016">
                  <c:v>152.382161</c:v>
                </c:pt>
                <c:pt idx="1017">
                  <c:v>152.53214399999999</c:v>
                </c:pt>
                <c:pt idx="1018">
                  <c:v>152.68212600000001</c:v>
                </c:pt>
                <c:pt idx="1019">
                  <c:v>152.832109</c:v>
                </c:pt>
                <c:pt idx="1020">
                  <c:v>152.982091</c:v>
                </c:pt>
                <c:pt idx="1021">
                  <c:v>153.13207299999999</c:v>
                </c:pt>
                <c:pt idx="1022">
                  <c:v>153.28205600000001</c:v>
                </c:pt>
                <c:pt idx="1023">
                  <c:v>153.43203800000001</c:v>
                </c:pt>
                <c:pt idx="1024">
                  <c:v>153.582021</c:v>
                </c:pt>
                <c:pt idx="1025">
                  <c:v>153.73200299999999</c:v>
                </c:pt>
                <c:pt idx="1026">
                  <c:v>153.88198600000001</c:v>
                </c:pt>
                <c:pt idx="1027">
                  <c:v>154.03196800000001</c:v>
                </c:pt>
                <c:pt idx="1028">
                  <c:v>154.181951</c:v>
                </c:pt>
                <c:pt idx="1029">
                  <c:v>154.33193299999999</c:v>
                </c:pt>
                <c:pt idx="1030">
                  <c:v>154.48191499999999</c:v>
                </c:pt>
                <c:pt idx="1031">
                  <c:v>154.63189800000001</c:v>
                </c:pt>
                <c:pt idx="1032">
                  <c:v>154.78188</c:v>
                </c:pt>
                <c:pt idx="1033">
                  <c:v>154.93186299999999</c:v>
                </c:pt>
                <c:pt idx="1034">
                  <c:v>155.08184499999999</c:v>
                </c:pt>
                <c:pt idx="1035">
                  <c:v>155.23182800000001</c:v>
                </c:pt>
                <c:pt idx="1036">
                  <c:v>155.38181</c:v>
                </c:pt>
                <c:pt idx="1037">
                  <c:v>155.53179299999999</c:v>
                </c:pt>
                <c:pt idx="1038">
                  <c:v>155.68177499999999</c:v>
                </c:pt>
                <c:pt idx="1039">
                  <c:v>155.83175700000001</c:v>
                </c:pt>
                <c:pt idx="1040">
                  <c:v>155.98174</c:v>
                </c:pt>
                <c:pt idx="1041">
                  <c:v>156.131722</c:v>
                </c:pt>
                <c:pt idx="1042">
                  <c:v>156.28170499999999</c:v>
                </c:pt>
                <c:pt idx="1043">
                  <c:v>156.43168700000001</c:v>
                </c:pt>
                <c:pt idx="1044">
                  <c:v>156.58167</c:v>
                </c:pt>
                <c:pt idx="1045">
                  <c:v>156.731652</c:v>
                </c:pt>
                <c:pt idx="1046">
                  <c:v>156.88163499999999</c:v>
                </c:pt>
                <c:pt idx="1047">
                  <c:v>157.03161700000001</c:v>
                </c:pt>
                <c:pt idx="1048">
                  <c:v>157.18159900000001</c:v>
                </c:pt>
                <c:pt idx="1049">
                  <c:v>157.331582</c:v>
                </c:pt>
                <c:pt idx="1050">
                  <c:v>157.48156399999999</c:v>
                </c:pt>
                <c:pt idx="1051">
                  <c:v>157.63154700000001</c:v>
                </c:pt>
                <c:pt idx="1052">
                  <c:v>157.78152900000001</c:v>
                </c:pt>
                <c:pt idx="1053">
                  <c:v>157.931512</c:v>
                </c:pt>
                <c:pt idx="1054">
                  <c:v>158.08149399999999</c:v>
                </c:pt>
                <c:pt idx="1055">
                  <c:v>158.23147700000001</c:v>
                </c:pt>
                <c:pt idx="1056">
                  <c:v>158.38145900000001</c:v>
                </c:pt>
                <c:pt idx="1057">
                  <c:v>158.531441</c:v>
                </c:pt>
                <c:pt idx="1058">
                  <c:v>158.68142399999999</c:v>
                </c:pt>
                <c:pt idx="1059">
                  <c:v>158.83140599999999</c:v>
                </c:pt>
                <c:pt idx="1060">
                  <c:v>158.98138900000001</c:v>
                </c:pt>
                <c:pt idx="1061">
                  <c:v>159.131371</c:v>
                </c:pt>
                <c:pt idx="1062">
                  <c:v>159.28135399999999</c:v>
                </c:pt>
                <c:pt idx="1063">
                  <c:v>159.43133599999999</c:v>
                </c:pt>
                <c:pt idx="1064">
                  <c:v>159.58131800000001</c:v>
                </c:pt>
                <c:pt idx="1065">
                  <c:v>159.731301</c:v>
                </c:pt>
                <c:pt idx="1066">
                  <c:v>159.881283</c:v>
                </c:pt>
                <c:pt idx="1067">
                  <c:v>160.03126599999999</c:v>
                </c:pt>
                <c:pt idx="1068">
                  <c:v>160.18124800000001</c:v>
                </c:pt>
                <c:pt idx="1069">
                  <c:v>160.331231</c:v>
                </c:pt>
                <c:pt idx="1070">
                  <c:v>160.481213</c:v>
                </c:pt>
                <c:pt idx="1071">
                  <c:v>160.63119599999999</c:v>
                </c:pt>
                <c:pt idx="1072">
                  <c:v>160.78117800000001</c:v>
                </c:pt>
                <c:pt idx="1073">
                  <c:v>160.93116000000001</c:v>
                </c:pt>
                <c:pt idx="1074">
                  <c:v>161.081143</c:v>
                </c:pt>
                <c:pt idx="1075">
                  <c:v>161.23112499999999</c:v>
                </c:pt>
                <c:pt idx="1076">
                  <c:v>161.38110800000001</c:v>
                </c:pt>
                <c:pt idx="1077">
                  <c:v>161.53109000000001</c:v>
                </c:pt>
                <c:pt idx="1078">
                  <c:v>161.681073</c:v>
                </c:pt>
                <c:pt idx="1079">
                  <c:v>161.83105499999999</c:v>
                </c:pt>
                <c:pt idx="1080">
                  <c:v>161.98103800000001</c:v>
                </c:pt>
                <c:pt idx="1081">
                  <c:v>162.13102000000001</c:v>
                </c:pt>
                <c:pt idx="1082">
                  <c:v>162.281002</c:v>
                </c:pt>
                <c:pt idx="1083">
                  <c:v>162.43098499999999</c:v>
                </c:pt>
                <c:pt idx="1084">
                  <c:v>162.58096699999999</c:v>
                </c:pt>
                <c:pt idx="1085">
                  <c:v>162.73095000000001</c:v>
                </c:pt>
                <c:pt idx="1086">
                  <c:v>162.880932</c:v>
                </c:pt>
                <c:pt idx="1087">
                  <c:v>163.03091499999999</c:v>
                </c:pt>
                <c:pt idx="1088">
                  <c:v>163.18089699999999</c:v>
                </c:pt>
                <c:pt idx="1089">
                  <c:v>163.33088000000001</c:v>
                </c:pt>
                <c:pt idx="1090">
                  <c:v>163.480862</c:v>
                </c:pt>
                <c:pt idx="1091">
                  <c:v>163.630844</c:v>
                </c:pt>
                <c:pt idx="1092">
                  <c:v>163.78082699999999</c:v>
                </c:pt>
                <c:pt idx="1093">
                  <c:v>163.93080900000001</c:v>
                </c:pt>
                <c:pt idx="1094">
                  <c:v>164.080792</c:v>
                </c:pt>
                <c:pt idx="1095">
                  <c:v>164.230774</c:v>
                </c:pt>
                <c:pt idx="1096">
                  <c:v>164.38075699999999</c:v>
                </c:pt>
                <c:pt idx="1097">
                  <c:v>164.53073900000001</c:v>
                </c:pt>
                <c:pt idx="1098">
                  <c:v>164.680722</c:v>
                </c:pt>
                <c:pt idx="1099">
                  <c:v>164.830704</c:v>
                </c:pt>
                <c:pt idx="1100">
                  <c:v>164.98068599999999</c:v>
                </c:pt>
                <c:pt idx="1101">
                  <c:v>165.13066900000001</c:v>
                </c:pt>
                <c:pt idx="1102">
                  <c:v>165.28065100000001</c:v>
                </c:pt>
                <c:pt idx="1103">
                  <c:v>165.430634</c:v>
                </c:pt>
                <c:pt idx="1104">
                  <c:v>165.58061599999999</c:v>
                </c:pt>
                <c:pt idx="1105">
                  <c:v>165.73059900000001</c:v>
                </c:pt>
                <c:pt idx="1106">
                  <c:v>165.88058100000001</c:v>
                </c:pt>
                <c:pt idx="1107">
                  <c:v>166.030563</c:v>
                </c:pt>
                <c:pt idx="1108">
                  <c:v>166.18054599999999</c:v>
                </c:pt>
                <c:pt idx="1109">
                  <c:v>166.33052799999999</c:v>
                </c:pt>
                <c:pt idx="1110">
                  <c:v>166.48051100000001</c:v>
                </c:pt>
                <c:pt idx="1111">
                  <c:v>166.630493</c:v>
                </c:pt>
                <c:pt idx="1112">
                  <c:v>166.78047599999999</c:v>
                </c:pt>
                <c:pt idx="1113">
                  <c:v>166.93045799999999</c:v>
                </c:pt>
                <c:pt idx="1114">
                  <c:v>167.08044100000001</c:v>
                </c:pt>
                <c:pt idx="1115">
                  <c:v>167.230423</c:v>
                </c:pt>
                <c:pt idx="1116">
                  <c:v>167.380405</c:v>
                </c:pt>
                <c:pt idx="1117">
                  <c:v>167.53038799999999</c:v>
                </c:pt>
                <c:pt idx="1118">
                  <c:v>167.68037000000001</c:v>
                </c:pt>
                <c:pt idx="1119">
                  <c:v>167.830353</c:v>
                </c:pt>
                <c:pt idx="1120">
                  <c:v>167.980335</c:v>
                </c:pt>
                <c:pt idx="1121">
                  <c:v>168.13031799999999</c:v>
                </c:pt>
                <c:pt idx="1122">
                  <c:v>168.28030000000001</c:v>
                </c:pt>
                <c:pt idx="1123">
                  <c:v>168.430283</c:v>
                </c:pt>
                <c:pt idx="1124">
                  <c:v>168.580265</c:v>
                </c:pt>
                <c:pt idx="1125">
                  <c:v>168.73024699999999</c:v>
                </c:pt>
                <c:pt idx="1126">
                  <c:v>168.88023000000001</c:v>
                </c:pt>
                <c:pt idx="1127">
                  <c:v>169.03021200000001</c:v>
                </c:pt>
                <c:pt idx="1128">
                  <c:v>169.180195</c:v>
                </c:pt>
                <c:pt idx="1129">
                  <c:v>169.33017699999999</c:v>
                </c:pt>
                <c:pt idx="1130">
                  <c:v>169.48016000000001</c:v>
                </c:pt>
                <c:pt idx="1131">
                  <c:v>169.63014200000001</c:v>
                </c:pt>
                <c:pt idx="1132">
                  <c:v>169.780125</c:v>
                </c:pt>
                <c:pt idx="1133">
                  <c:v>169.93010699999999</c:v>
                </c:pt>
                <c:pt idx="1134">
                  <c:v>170.08008899999999</c:v>
                </c:pt>
                <c:pt idx="1135">
                  <c:v>170.23007200000001</c:v>
                </c:pt>
                <c:pt idx="1136">
                  <c:v>170.380054</c:v>
                </c:pt>
                <c:pt idx="1137">
                  <c:v>170.53003699999999</c:v>
                </c:pt>
                <c:pt idx="1138">
                  <c:v>170.68001899999999</c:v>
                </c:pt>
                <c:pt idx="1139">
                  <c:v>170.83000200000001</c:v>
                </c:pt>
                <c:pt idx="1140">
                  <c:v>170.979984</c:v>
                </c:pt>
                <c:pt idx="1141">
                  <c:v>171.12996699999999</c:v>
                </c:pt>
                <c:pt idx="1142">
                  <c:v>171.27994899999999</c:v>
                </c:pt>
                <c:pt idx="1143">
                  <c:v>171.42993100000001</c:v>
                </c:pt>
                <c:pt idx="1144">
                  <c:v>171.579914</c:v>
                </c:pt>
                <c:pt idx="1145">
                  <c:v>171.729896</c:v>
                </c:pt>
                <c:pt idx="1146">
                  <c:v>171.87987899999999</c:v>
                </c:pt>
                <c:pt idx="1147">
                  <c:v>172.02986100000001</c:v>
                </c:pt>
                <c:pt idx="1148">
                  <c:v>172.179844</c:v>
                </c:pt>
                <c:pt idx="1149">
                  <c:v>172.329826</c:v>
                </c:pt>
                <c:pt idx="1150">
                  <c:v>172.47980899999999</c:v>
                </c:pt>
                <c:pt idx="1151">
                  <c:v>172.62979100000001</c:v>
                </c:pt>
                <c:pt idx="1152">
                  <c:v>172.77977300000001</c:v>
                </c:pt>
                <c:pt idx="1153">
                  <c:v>172.929756</c:v>
                </c:pt>
                <c:pt idx="1154">
                  <c:v>173.07973799999999</c:v>
                </c:pt>
                <c:pt idx="1155">
                  <c:v>173.22972100000001</c:v>
                </c:pt>
                <c:pt idx="1156">
                  <c:v>173.37970300000001</c:v>
                </c:pt>
                <c:pt idx="1157">
                  <c:v>173.529686</c:v>
                </c:pt>
                <c:pt idx="1158">
                  <c:v>173.67966799999999</c:v>
                </c:pt>
                <c:pt idx="1159">
                  <c:v>173.82964999999999</c:v>
                </c:pt>
                <c:pt idx="1160">
                  <c:v>173.97963300000001</c:v>
                </c:pt>
                <c:pt idx="1161">
                  <c:v>174.129615</c:v>
                </c:pt>
                <c:pt idx="1162">
                  <c:v>174.27959799999999</c:v>
                </c:pt>
                <c:pt idx="1163">
                  <c:v>174.42957999999999</c:v>
                </c:pt>
                <c:pt idx="1164">
                  <c:v>174.57956300000001</c:v>
                </c:pt>
                <c:pt idx="1165">
                  <c:v>174.729545</c:v>
                </c:pt>
                <c:pt idx="1166">
                  <c:v>174.87952799999999</c:v>
                </c:pt>
                <c:pt idx="1167">
                  <c:v>175.02950999999999</c:v>
                </c:pt>
                <c:pt idx="1168">
                  <c:v>175.17949200000001</c:v>
                </c:pt>
                <c:pt idx="1169">
                  <c:v>175.329475</c:v>
                </c:pt>
                <c:pt idx="1170">
                  <c:v>175.479457</c:v>
                </c:pt>
                <c:pt idx="1171">
                  <c:v>175.62943999999999</c:v>
                </c:pt>
                <c:pt idx="1172">
                  <c:v>175.77942200000001</c:v>
                </c:pt>
                <c:pt idx="1173">
                  <c:v>175.929405</c:v>
                </c:pt>
                <c:pt idx="1174">
                  <c:v>176.079387</c:v>
                </c:pt>
                <c:pt idx="1175">
                  <c:v>176.22936999999999</c:v>
                </c:pt>
                <c:pt idx="1176">
                  <c:v>176.37935200000001</c:v>
                </c:pt>
                <c:pt idx="1177">
                  <c:v>176.52933400000001</c:v>
                </c:pt>
                <c:pt idx="1178">
                  <c:v>176.679317</c:v>
                </c:pt>
                <c:pt idx="1179">
                  <c:v>176.82929899999999</c:v>
                </c:pt>
                <c:pt idx="1180">
                  <c:v>176.97928200000001</c:v>
                </c:pt>
                <c:pt idx="1181">
                  <c:v>177.12926400000001</c:v>
                </c:pt>
                <c:pt idx="1182">
                  <c:v>177.279247</c:v>
                </c:pt>
                <c:pt idx="1183">
                  <c:v>177.42922899999999</c:v>
                </c:pt>
                <c:pt idx="1184">
                  <c:v>177.57921200000001</c:v>
                </c:pt>
                <c:pt idx="1185">
                  <c:v>177.72919400000001</c:v>
                </c:pt>
                <c:pt idx="1186">
                  <c:v>177.879176</c:v>
                </c:pt>
                <c:pt idx="1187">
                  <c:v>178.02915899999999</c:v>
                </c:pt>
                <c:pt idx="1188">
                  <c:v>178.17914099999999</c:v>
                </c:pt>
                <c:pt idx="1189">
                  <c:v>178.32912400000001</c:v>
                </c:pt>
                <c:pt idx="1190">
                  <c:v>178.479106</c:v>
                </c:pt>
                <c:pt idx="1191">
                  <c:v>178.62908899999999</c:v>
                </c:pt>
                <c:pt idx="1192">
                  <c:v>178.77907099999999</c:v>
                </c:pt>
                <c:pt idx="1193">
                  <c:v>178.92905400000001</c:v>
                </c:pt>
                <c:pt idx="1194">
                  <c:v>179.079036</c:v>
                </c:pt>
                <c:pt idx="1195">
                  <c:v>179.229018</c:v>
                </c:pt>
                <c:pt idx="1196">
                  <c:v>179.37900099999999</c:v>
                </c:pt>
                <c:pt idx="1197">
                  <c:v>179.52898300000001</c:v>
                </c:pt>
                <c:pt idx="1198">
                  <c:v>179.678966</c:v>
                </c:pt>
                <c:pt idx="1199">
                  <c:v>179.828948</c:v>
                </c:pt>
                <c:pt idx="1200">
                  <c:v>179.97893099999999</c:v>
                </c:pt>
                <c:pt idx="1201">
                  <c:v>180.12891300000001</c:v>
                </c:pt>
                <c:pt idx="1202">
                  <c:v>180.278896</c:v>
                </c:pt>
                <c:pt idx="1203">
                  <c:v>180.428878</c:v>
                </c:pt>
                <c:pt idx="1204">
                  <c:v>180.57885999999999</c:v>
                </c:pt>
                <c:pt idx="1205">
                  <c:v>180.72884300000001</c:v>
                </c:pt>
                <c:pt idx="1206">
                  <c:v>180.87882500000001</c:v>
                </c:pt>
                <c:pt idx="1207">
                  <c:v>181.028808</c:v>
                </c:pt>
                <c:pt idx="1208">
                  <c:v>181.17878999999999</c:v>
                </c:pt>
                <c:pt idx="1209">
                  <c:v>181.32877300000001</c:v>
                </c:pt>
                <c:pt idx="1210">
                  <c:v>181.47875500000001</c:v>
                </c:pt>
                <c:pt idx="1211">
                  <c:v>181.628737</c:v>
                </c:pt>
                <c:pt idx="1212">
                  <c:v>181.77871999999999</c:v>
                </c:pt>
                <c:pt idx="1213">
                  <c:v>181.92870199999999</c:v>
                </c:pt>
                <c:pt idx="1214">
                  <c:v>182.07868500000001</c:v>
                </c:pt>
                <c:pt idx="1215">
                  <c:v>182.228667</c:v>
                </c:pt>
                <c:pt idx="1216">
                  <c:v>182.37864999999999</c:v>
                </c:pt>
                <c:pt idx="1217">
                  <c:v>182.52863199999999</c:v>
                </c:pt>
                <c:pt idx="1218">
                  <c:v>182.67861500000001</c:v>
                </c:pt>
                <c:pt idx="1219">
                  <c:v>182.828597</c:v>
                </c:pt>
                <c:pt idx="1220">
                  <c:v>182.978579</c:v>
                </c:pt>
                <c:pt idx="1221">
                  <c:v>183.12856199999999</c:v>
                </c:pt>
                <c:pt idx="1222">
                  <c:v>183.27854400000001</c:v>
                </c:pt>
                <c:pt idx="1223">
                  <c:v>183.428527</c:v>
                </c:pt>
                <c:pt idx="1224">
                  <c:v>183.578509</c:v>
                </c:pt>
                <c:pt idx="1225">
                  <c:v>183.72849199999999</c:v>
                </c:pt>
                <c:pt idx="1226">
                  <c:v>183.87847400000001</c:v>
                </c:pt>
                <c:pt idx="1227">
                  <c:v>184.028457</c:v>
                </c:pt>
                <c:pt idx="1228">
                  <c:v>184.178439</c:v>
                </c:pt>
                <c:pt idx="1229">
                  <c:v>184.32842099999999</c:v>
                </c:pt>
                <c:pt idx="1230">
                  <c:v>184.47840400000001</c:v>
                </c:pt>
                <c:pt idx="1231">
                  <c:v>184.62838600000001</c:v>
                </c:pt>
                <c:pt idx="1232">
                  <c:v>184.778369</c:v>
                </c:pt>
                <c:pt idx="1233">
                  <c:v>184.92835099999999</c:v>
                </c:pt>
                <c:pt idx="1234">
                  <c:v>185.07833400000001</c:v>
                </c:pt>
                <c:pt idx="1235">
                  <c:v>185.22831600000001</c:v>
                </c:pt>
                <c:pt idx="1236">
                  <c:v>185.378299</c:v>
                </c:pt>
                <c:pt idx="1237">
                  <c:v>185.52828099999999</c:v>
                </c:pt>
                <c:pt idx="1238">
                  <c:v>185.67826299999999</c:v>
                </c:pt>
                <c:pt idx="1239">
                  <c:v>185.82824600000001</c:v>
                </c:pt>
                <c:pt idx="1240">
                  <c:v>185.978228</c:v>
                </c:pt>
                <c:pt idx="1241">
                  <c:v>186.12821099999999</c:v>
                </c:pt>
                <c:pt idx="1242">
                  <c:v>186.27819299999999</c:v>
                </c:pt>
                <c:pt idx="1243">
                  <c:v>186.42817600000001</c:v>
                </c:pt>
                <c:pt idx="1244">
                  <c:v>186.578158</c:v>
                </c:pt>
                <c:pt idx="1245">
                  <c:v>186.72814099999999</c:v>
                </c:pt>
                <c:pt idx="1246">
                  <c:v>186.87812299999999</c:v>
                </c:pt>
                <c:pt idx="1247">
                  <c:v>187.02810500000001</c:v>
                </c:pt>
                <c:pt idx="1248">
                  <c:v>187.178088</c:v>
                </c:pt>
                <c:pt idx="1249">
                  <c:v>187.32807</c:v>
                </c:pt>
                <c:pt idx="1250">
                  <c:v>187.47805299999999</c:v>
                </c:pt>
                <c:pt idx="1251">
                  <c:v>187.62803500000001</c:v>
                </c:pt>
                <c:pt idx="1252">
                  <c:v>187.778018</c:v>
                </c:pt>
                <c:pt idx="1253">
                  <c:v>187.928</c:v>
                </c:pt>
                <c:pt idx="1254">
                  <c:v>188.07798199999999</c:v>
                </c:pt>
                <c:pt idx="1255">
                  <c:v>188.22796500000001</c:v>
                </c:pt>
                <c:pt idx="1256">
                  <c:v>188.37794700000001</c:v>
                </c:pt>
                <c:pt idx="1257">
                  <c:v>188.52793</c:v>
                </c:pt>
                <c:pt idx="1258">
                  <c:v>188.67791199999999</c:v>
                </c:pt>
                <c:pt idx="1259">
                  <c:v>188.82789500000001</c:v>
                </c:pt>
                <c:pt idx="1260">
                  <c:v>188.97787700000001</c:v>
                </c:pt>
                <c:pt idx="1261">
                  <c:v>189.12786</c:v>
                </c:pt>
                <c:pt idx="1262">
                  <c:v>189.27784199999999</c:v>
                </c:pt>
                <c:pt idx="1263">
                  <c:v>189.42782399999999</c:v>
                </c:pt>
                <c:pt idx="1264">
                  <c:v>189.57780700000001</c:v>
                </c:pt>
                <c:pt idx="1265">
                  <c:v>189.727789</c:v>
                </c:pt>
                <c:pt idx="1266">
                  <c:v>189.87777199999999</c:v>
                </c:pt>
                <c:pt idx="1267">
                  <c:v>190.02775399999999</c:v>
                </c:pt>
                <c:pt idx="1268">
                  <c:v>190.17773700000001</c:v>
                </c:pt>
                <c:pt idx="1269">
                  <c:v>190.327719</c:v>
                </c:pt>
                <c:pt idx="1270">
                  <c:v>190.47770199999999</c:v>
                </c:pt>
                <c:pt idx="1271">
                  <c:v>190.62768399999999</c:v>
                </c:pt>
                <c:pt idx="1272">
                  <c:v>190.77766600000001</c:v>
                </c:pt>
                <c:pt idx="1273">
                  <c:v>190.927649</c:v>
                </c:pt>
                <c:pt idx="1274">
                  <c:v>191.077631</c:v>
                </c:pt>
                <c:pt idx="1275">
                  <c:v>191.22761399999999</c:v>
                </c:pt>
                <c:pt idx="1276">
                  <c:v>191.37759600000001</c:v>
                </c:pt>
                <c:pt idx="1277">
                  <c:v>191.527579</c:v>
                </c:pt>
                <c:pt idx="1278">
                  <c:v>191.677561</c:v>
                </c:pt>
                <c:pt idx="1279">
                  <c:v>191.82754399999999</c:v>
                </c:pt>
                <c:pt idx="1280">
                  <c:v>191.97752600000001</c:v>
                </c:pt>
                <c:pt idx="1281">
                  <c:v>192.12750800000001</c:v>
                </c:pt>
                <c:pt idx="1282">
                  <c:v>192.277491</c:v>
                </c:pt>
                <c:pt idx="1283">
                  <c:v>192.42747299999999</c:v>
                </c:pt>
                <c:pt idx="1284">
                  <c:v>192.57745600000001</c:v>
                </c:pt>
                <c:pt idx="1285">
                  <c:v>192.72743800000001</c:v>
                </c:pt>
                <c:pt idx="1286">
                  <c:v>192.877421</c:v>
                </c:pt>
                <c:pt idx="1287">
                  <c:v>193.02740299999999</c:v>
                </c:pt>
                <c:pt idx="1288">
                  <c:v>193.17738600000001</c:v>
                </c:pt>
                <c:pt idx="1289">
                  <c:v>193.32736800000001</c:v>
                </c:pt>
                <c:pt idx="1290">
                  <c:v>193.47735</c:v>
                </c:pt>
                <c:pt idx="1291">
                  <c:v>193.62733299999999</c:v>
                </c:pt>
                <c:pt idx="1292">
                  <c:v>193.77731499999999</c:v>
                </c:pt>
                <c:pt idx="1293">
                  <c:v>193.92729800000001</c:v>
                </c:pt>
                <c:pt idx="1294">
                  <c:v>194.07728</c:v>
                </c:pt>
                <c:pt idx="1295">
                  <c:v>194.22726299999999</c:v>
                </c:pt>
                <c:pt idx="1296">
                  <c:v>194.37724499999999</c:v>
                </c:pt>
                <c:pt idx="1297">
                  <c:v>194.52722800000001</c:v>
                </c:pt>
                <c:pt idx="1298">
                  <c:v>194.67721</c:v>
                </c:pt>
                <c:pt idx="1299">
                  <c:v>194.827192</c:v>
                </c:pt>
                <c:pt idx="1300">
                  <c:v>194.97717499999999</c:v>
                </c:pt>
                <c:pt idx="1301">
                  <c:v>195.12715700000001</c:v>
                </c:pt>
                <c:pt idx="1302">
                  <c:v>195.27714</c:v>
                </c:pt>
                <c:pt idx="1303">
                  <c:v>195.427122</c:v>
                </c:pt>
                <c:pt idx="1304">
                  <c:v>195.57710499999999</c:v>
                </c:pt>
                <c:pt idx="1305">
                  <c:v>195.72708700000001</c:v>
                </c:pt>
                <c:pt idx="1306">
                  <c:v>195.87706900000001</c:v>
                </c:pt>
                <c:pt idx="1307">
                  <c:v>196.027052</c:v>
                </c:pt>
                <c:pt idx="1308">
                  <c:v>196.17703399999999</c:v>
                </c:pt>
                <c:pt idx="1309">
                  <c:v>196.32701700000001</c:v>
                </c:pt>
                <c:pt idx="1310">
                  <c:v>196.47699900000001</c:v>
                </c:pt>
                <c:pt idx="1311">
                  <c:v>196.626982</c:v>
                </c:pt>
                <c:pt idx="1312">
                  <c:v>196.77696399999999</c:v>
                </c:pt>
                <c:pt idx="1313">
                  <c:v>196.92694700000001</c:v>
                </c:pt>
                <c:pt idx="1314">
                  <c:v>197.07692900000001</c:v>
                </c:pt>
                <c:pt idx="1315">
                  <c:v>197.226911</c:v>
                </c:pt>
                <c:pt idx="1316">
                  <c:v>197.37689399999999</c:v>
                </c:pt>
                <c:pt idx="1317">
                  <c:v>197.52687599999999</c:v>
                </c:pt>
                <c:pt idx="1318">
                  <c:v>197.67685900000001</c:v>
                </c:pt>
                <c:pt idx="1319">
                  <c:v>197.826841</c:v>
                </c:pt>
                <c:pt idx="1320">
                  <c:v>197.97682399999999</c:v>
                </c:pt>
                <c:pt idx="1321">
                  <c:v>198.12680599999999</c:v>
                </c:pt>
                <c:pt idx="1322">
                  <c:v>198.27678900000001</c:v>
                </c:pt>
                <c:pt idx="1323">
                  <c:v>198.426771</c:v>
                </c:pt>
                <c:pt idx="1324">
                  <c:v>198.576753</c:v>
                </c:pt>
                <c:pt idx="1325">
                  <c:v>198.72673599999999</c:v>
                </c:pt>
                <c:pt idx="1326">
                  <c:v>198.87671800000001</c:v>
                </c:pt>
                <c:pt idx="1327">
                  <c:v>199.026701</c:v>
                </c:pt>
                <c:pt idx="1328">
                  <c:v>199.176683</c:v>
                </c:pt>
                <c:pt idx="1329">
                  <c:v>199.32666599999999</c:v>
                </c:pt>
                <c:pt idx="1330">
                  <c:v>199.47664800000001</c:v>
                </c:pt>
                <c:pt idx="1331">
                  <c:v>199.626631</c:v>
                </c:pt>
                <c:pt idx="1332">
                  <c:v>199.776613</c:v>
                </c:pt>
                <c:pt idx="1333">
                  <c:v>199.92659499999999</c:v>
                </c:pt>
                <c:pt idx="1334">
                  <c:v>200.07657800000001</c:v>
                </c:pt>
                <c:pt idx="1335">
                  <c:v>200.22656000000001</c:v>
                </c:pt>
                <c:pt idx="1336">
                  <c:v>200.376543</c:v>
                </c:pt>
                <c:pt idx="1337">
                  <c:v>200.52652499999999</c:v>
                </c:pt>
                <c:pt idx="1338">
                  <c:v>200.67650800000001</c:v>
                </c:pt>
                <c:pt idx="1339">
                  <c:v>200.82649000000001</c:v>
                </c:pt>
                <c:pt idx="1340">
                  <c:v>200.976473</c:v>
                </c:pt>
                <c:pt idx="1341">
                  <c:v>201.12645499999999</c:v>
                </c:pt>
                <c:pt idx="1342">
                  <c:v>201.27643699999999</c:v>
                </c:pt>
                <c:pt idx="1343">
                  <c:v>201.42642000000001</c:v>
                </c:pt>
                <c:pt idx="1344">
                  <c:v>201.576402</c:v>
                </c:pt>
                <c:pt idx="1345">
                  <c:v>201.72638499999999</c:v>
                </c:pt>
                <c:pt idx="1346">
                  <c:v>201.87636699999999</c:v>
                </c:pt>
                <c:pt idx="1347">
                  <c:v>202.02635000000001</c:v>
                </c:pt>
                <c:pt idx="1348">
                  <c:v>202.176332</c:v>
                </c:pt>
                <c:pt idx="1349">
                  <c:v>202.32631499999999</c:v>
                </c:pt>
                <c:pt idx="1350">
                  <c:v>202.47629699999999</c:v>
                </c:pt>
                <c:pt idx="1351">
                  <c:v>202.62627900000001</c:v>
                </c:pt>
                <c:pt idx="1352">
                  <c:v>202.776262</c:v>
                </c:pt>
                <c:pt idx="1353">
                  <c:v>202.926244</c:v>
                </c:pt>
                <c:pt idx="1354">
                  <c:v>203.07622699999999</c:v>
                </c:pt>
                <c:pt idx="1355">
                  <c:v>203.22620900000001</c:v>
                </c:pt>
                <c:pt idx="1356">
                  <c:v>203.376192</c:v>
                </c:pt>
                <c:pt idx="1357">
                  <c:v>203.526174</c:v>
                </c:pt>
                <c:pt idx="1358">
                  <c:v>203.67615599999999</c:v>
                </c:pt>
                <c:pt idx="1359">
                  <c:v>203.82613900000001</c:v>
                </c:pt>
                <c:pt idx="1360">
                  <c:v>203.97612100000001</c:v>
                </c:pt>
                <c:pt idx="1361">
                  <c:v>204.126104</c:v>
                </c:pt>
                <c:pt idx="1362">
                  <c:v>204.27608599999999</c:v>
                </c:pt>
                <c:pt idx="1363">
                  <c:v>204.42606900000001</c:v>
                </c:pt>
                <c:pt idx="1364">
                  <c:v>204.57605100000001</c:v>
                </c:pt>
                <c:pt idx="1365">
                  <c:v>204.726034</c:v>
                </c:pt>
                <c:pt idx="1366">
                  <c:v>204.87601599999999</c:v>
                </c:pt>
                <c:pt idx="1367">
                  <c:v>205.02599799999999</c:v>
                </c:pt>
                <c:pt idx="1368">
                  <c:v>205.17598100000001</c:v>
                </c:pt>
                <c:pt idx="1369">
                  <c:v>205.325963</c:v>
                </c:pt>
                <c:pt idx="1370">
                  <c:v>205.47594599999999</c:v>
                </c:pt>
                <c:pt idx="1371">
                  <c:v>205.62592799999999</c:v>
                </c:pt>
                <c:pt idx="1372">
                  <c:v>205.77591100000001</c:v>
                </c:pt>
                <c:pt idx="1373">
                  <c:v>205.925893</c:v>
                </c:pt>
                <c:pt idx="1374">
                  <c:v>206.07587599999999</c:v>
                </c:pt>
                <c:pt idx="1375">
                  <c:v>206.22585799999999</c:v>
                </c:pt>
                <c:pt idx="1376">
                  <c:v>206.37584000000001</c:v>
                </c:pt>
                <c:pt idx="1377">
                  <c:v>206.525823</c:v>
                </c:pt>
                <c:pt idx="1378">
                  <c:v>206.675805</c:v>
                </c:pt>
                <c:pt idx="1379">
                  <c:v>206.82578799999999</c:v>
                </c:pt>
                <c:pt idx="1380">
                  <c:v>206.97577000000001</c:v>
                </c:pt>
                <c:pt idx="1381">
                  <c:v>207.125753</c:v>
                </c:pt>
                <c:pt idx="1382">
                  <c:v>207.275735</c:v>
                </c:pt>
                <c:pt idx="1383">
                  <c:v>207.42571799999999</c:v>
                </c:pt>
                <c:pt idx="1384">
                  <c:v>207.57570000000001</c:v>
                </c:pt>
                <c:pt idx="1385">
                  <c:v>207.72568200000001</c:v>
                </c:pt>
                <c:pt idx="1386">
                  <c:v>207.875665</c:v>
                </c:pt>
                <c:pt idx="1387">
                  <c:v>208.02564699999999</c:v>
                </c:pt>
                <c:pt idx="1388">
                  <c:v>208.17563000000001</c:v>
                </c:pt>
                <c:pt idx="1389">
                  <c:v>208.32561200000001</c:v>
                </c:pt>
                <c:pt idx="1390">
                  <c:v>208.475595</c:v>
                </c:pt>
                <c:pt idx="1391">
                  <c:v>208.62557699999999</c:v>
                </c:pt>
                <c:pt idx="1392">
                  <c:v>208.77556000000001</c:v>
                </c:pt>
                <c:pt idx="1393">
                  <c:v>208.92554200000001</c:v>
                </c:pt>
                <c:pt idx="1394">
                  <c:v>209.075524</c:v>
                </c:pt>
                <c:pt idx="1395">
                  <c:v>209.22550699999999</c:v>
                </c:pt>
                <c:pt idx="1396">
                  <c:v>209.37548899999999</c:v>
                </c:pt>
                <c:pt idx="1397">
                  <c:v>209.52547200000001</c:v>
                </c:pt>
                <c:pt idx="1398">
                  <c:v>209.675454</c:v>
                </c:pt>
                <c:pt idx="1399">
                  <c:v>209.82543699999999</c:v>
                </c:pt>
                <c:pt idx="1400">
                  <c:v>209.97541899999999</c:v>
                </c:pt>
                <c:pt idx="1401">
                  <c:v>210.12540100000001</c:v>
                </c:pt>
                <c:pt idx="1402">
                  <c:v>210.275384</c:v>
                </c:pt>
                <c:pt idx="1403">
                  <c:v>210.425366</c:v>
                </c:pt>
                <c:pt idx="1404">
                  <c:v>210.57534899999999</c:v>
                </c:pt>
                <c:pt idx="1405">
                  <c:v>210.72533100000001</c:v>
                </c:pt>
                <c:pt idx="1406">
                  <c:v>210.875314</c:v>
                </c:pt>
                <c:pt idx="1407">
                  <c:v>211.025296</c:v>
                </c:pt>
                <c:pt idx="1408">
                  <c:v>211.17527899999999</c:v>
                </c:pt>
                <c:pt idx="1409">
                  <c:v>211.32526100000001</c:v>
                </c:pt>
                <c:pt idx="1410">
                  <c:v>211.47524300000001</c:v>
                </c:pt>
                <c:pt idx="1411">
                  <c:v>211.625226</c:v>
                </c:pt>
                <c:pt idx="1412">
                  <c:v>211.77520799999999</c:v>
                </c:pt>
                <c:pt idx="1413">
                  <c:v>211.92519100000001</c:v>
                </c:pt>
                <c:pt idx="1414">
                  <c:v>212.07517300000001</c:v>
                </c:pt>
                <c:pt idx="1415">
                  <c:v>212.225156</c:v>
                </c:pt>
                <c:pt idx="1416">
                  <c:v>212.37513799999999</c:v>
                </c:pt>
                <c:pt idx="1417">
                  <c:v>212.52512100000001</c:v>
                </c:pt>
                <c:pt idx="1418">
                  <c:v>212.67510300000001</c:v>
                </c:pt>
                <c:pt idx="1419">
                  <c:v>212.825085</c:v>
                </c:pt>
                <c:pt idx="1420">
                  <c:v>212.97506799999999</c:v>
                </c:pt>
                <c:pt idx="1421">
                  <c:v>213.12504999999999</c:v>
                </c:pt>
                <c:pt idx="1422">
                  <c:v>213.27503300000001</c:v>
                </c:pt>
                <c:pt idx="1423">
                  <c:v>213.425015</c:v>
                </c:pt>
                <c:pt idx="1424">
                  <c:v>213.57499799999999</c:v>
                </c:pt>
                <c:pt idx="1425">
                  <c:v>213.72497999999999</c:v>
                </c:pt>
                <c:pt idx="1426">
                  <c:v>213.87496300000001</c:v>
                </c:pt>
                <c:pt idx="1427">
                  <c:v>214.024945</c:v>
                </c:pt>
                <c:pt idx="1428">
                  <c:v>214.174927</c:v>
                </c:pt>
                <c:pt idx="1429">
                  <c:v>214.32490999999999</c:v>
                </c:pt>
                <c:pt idx="1430">
                  <c:v>214.47489200000001</c:v>
                </c:pt>
                <c:pt idx="1431">
                  <c:v>214.624875</c:v>
                </c:pt>
                <c:pt idx="1432">
                  <c:v>214.774857</c:v>
                </c:pt>
                <c:pt idx="1433">
                  <c:v>214.92483999999999</c:v>
                </c:pt>
                <c:pt idx="1434">
                  <c:v>215.07482200000001</c:v>
                </c:pt>
                <c:pt idx="1435">
                  <c:v>215.224805</c:v>
                </c:pt>
                <c:pt idx="1436">
                  <c:v>215.374787</c:v>
                </c:pt>
                <c:pt idx="1437">
                  <c:v>215.52476899999999</c:v>
                </c:pt>
                <c:pt idx="1438">
                  <c:v>215.67475200000001</c:v>
                </c:pt>
                <c:pt idx="1439">
                  <c:v>215.82473400000001</c:v>
                </c:pt>
                <c:pt idx="1440">
                  <c:v>215.974717</c:v>
                </c:pt>
                <c:pt idx="1441">
                  <c:v>216.12469899999999</c:v>
                </c:pt>
                <c:pt idx="1442">
                  <c:v>216.27468200000001</c:v>
                </c:pt>
                <c:pt idx="1443">
                  <c:v>216.42466400000001</c:v>
                </c:pt>
                <c:pt idx="1444">
                  <c:v>216.574647</c:v>
                </c:pt>
                <c:pt idx="1445">
                  <c:v>216.72462899999999</c:v>
                </c:pt>
                <c:pt idx="1446">
                  <c:v>216.87461099999999</c:v>
                </c:pt>
                <c:pt idx="1447">
                  <c:v>217.02459400000001</c:v>
                </c:pt>
                <c:pt idx="1448">
                  <c:v>217.174576</c:v>
                </c:pt>
                <c:pt idx="1449">
                  <c:v>217.32455899999999</c:v>
                </c:pt>
                <c:pt idx="1450">
                  <c:v>217.47454099999999</c:v>
                </c:pt>
                <c:pt idx="1451">
                  <c:v>217.62452400000001</c:v>
                </c:pt>
                <c:pt idx="1452">
                  <c:v>217.774506</c:v>
                </c:pt>
                <c:pt idx="1453">
                  <c:v>217.924488</c:v>
                </c:pt>
                <c:pt idx="1454">
                  <c:v>218.07447099999999</c:v>
                </c:pt>
                <c:pt idx="1455">
                  <c:v>218.22445300000001</c:v>
                </c:pt>
                <c:pt idx="1456">
                  <c:v>218.374436</c:v>
                </c:pt>
                <c:pt idx="1457">
                  <c:v>218.524418</c:v>
                </c:pt>
                <c:pt idx="1458">
                  <c:v>218.67440099999999</c:v>
                </c:pt>
                <c:pt idx="1459">
                  <c:v>218.82438300000001</c:v>
                </c:pt>
                <c:pt idx="1460">
                  <c:v>218.974366</c:v>
                </c:pt>
                <c:pt idx="1461">
                  <c:v>219.124348</c:v>
                </c:pt>
                <c:pt idx="1462">
                  <c:v>219.27432999999999</c:v>
                </c:pt>
                <c:pt idx="1463">
                  <c:v>219.42431300000001</c:v>
                </c:pt>
                <c:pt idx="1464">
                  <c:v>219.57429500000001</c:v>
                </c:pt>
                <c:pt idx="1465">
                  <c:v>219.724278</c:v>
                </c:pt>
                <c:pt idx="1466">
                  <c:v>219.87425999999999</c:v>
                </c:pt>
                <c:pt idx="1467">
                  <c:v>220.02424300000001</c:v>
                </c:pt>
                <c:pt idx="1468">
                  <c:v>220.17422500000001</c:v>
                </c:pt>
                <c:pt idx="1469">
                  <c:v>220.324208</c:v>
                </c:pt>
                <c:pt idx="1470">
                  <c:v>220.47418999999999</c:v>
                </c:pt>
                <c:pt idx="1471">
                  <c:v>220.62417199999999</c:v>
                </c:pt>
                <c:pt idx="1472">
                  <c:v>220.77415500000001</c:v>
                </c:pt>
                <c:pt idx="1473">
                  <c:v>220.924137</c:v>
                </c:pt>
                <c:pt idx="1474">
                  <c:v>221.07411999999999</c:v>
                </c:pt>
                <c:pt idx="1475">
                  <c:v>221.22410199999999</c:v>
                </c:pt>
                <c:pt idx="1476">
                  <c:v>221.37408500000001</c:v>
                </c:pt>
                <c:pt idx="1477">
                  <c:v>221.524067</c:v>
                </c:pt>
                <c:pt idx="1478">
                  <c:v>221.67404999999999</c:v>
                </c:pt>
                <c:pt idx="1479">
                  <c:v>221.82403199999999</c:v>
                </c:pt>
                <c:pt idx="1480">
                  <c:v>221.97401400000001</c:v>
                </c:pt>
                <c:pt idx="1481">
                  <c:v>222.123997</c:v>
                </c:pt>
                <c:pt idx="1482">
                  <c:v>222.273979</c:v>
                </c:pt>
                <c:pt idx="1483">
                  <c:v>222.42396199999999</c:v>
                </c:pt>
                <c:pt idx="1484">
                  <c:v>222.57394400000001</c:v>
                </c:pt>
                <c:pt idx="1485">
                  <c:v>222.723927</c:v>
                </c:pt>
                <c:pt idx="1486">
                  <c:v>222.873909</c:v>
                </c:pt>
                <c:pt idx="1487">
                  <c:v>223.02389199999999</c:v>
                </c:pt>
                <c:pt idx="1488">
                  <c:v>223.17387400000001</c:v>
                </c:pt>
                <c:pt idx="1489">
                  <c:v>223.32385600000001</c:v>
                </c:pt>
                <c:pt idx="1490">
                  <c:v>223.473839</c:v>
                </c:pt>
                <c:pt idx="1491">
                  <c:v>223.62382099999999</c:v>
                </c:pt>
              </c:numCache>
            </c:numRef>
          </c:xVal>
          <c:yVal>
            <c:numRef>
              <c:f>event2!$D$2:$D$1493</c:f>
              <c:numCache>
                <c:formatCode>General</c:formatCode>
                <c:ptCount val="1492"/>
                <c:pt idx="0">
                  <c:v>651.20100000000002</c:v>
                </c:pt>
                <c:pt idx="1">
                  <c:v>651.33439999999996</c:v>
                </c:pt>
                <c:pt idx="2">
                  <c:v>651.47469999999998</c:v>
                </c:pt>
                <c:pt idx="3">
                  <c:v>651.61199999999997</c:v>
                </c:pt>
                <c:pt idx="4">
                  <c:v>651.74860000000001</c:v>
                </c:pt>
                <c:pt idx="5">
                  <c:v>651.91679999999997</c:v>
                </c:pt>
                <c:pt idx="6">
                  <c:v>652.1422</c:v>
                </c:pt>
                <c:pt idx="7">
                  <c:v>652.48490000000004</c:v>
                </c:pt>
                <c:pt idx="8">
                  <c:v>652.99159999999995</c:v>
                </c:pt>
                <c:pt idx="9">
                  <c:v>654.2029</c:v>
                </c:pt>
                <c:pt idx="10">
                  <c:v>655.2894</c:v>
                </c:pt>
                <c:pt idx="11">
                  <c:v>655.88909999999998</c:v>
                </c:pt>
                <c:pt idx="12">
                  <c:v>656.10580000000004</c:v>
                </c:pt>
                <c:pt idx="13">
                  <c:v>656.22080000000005</c:v>
                </c:pt>
                <c:pt idx="14">
                  <c:v>656.36289999999997</c:v>
                </c:pt>
                <c:pt idx="15">
                  <c:v>656.52340000000004</c:v>
                </c:pt>
                <c:pt idx="16">
                  <c:v>656.62639999999999</c:v>
                </c:pt>
                <c:pt idx="17">
                  <c:v>656.74760000000003</c:v>
                </c:pt>
                <c:pt idx="18">
                  <c:v>656.84090000000003</c:v>
                </c:pt>
                <c:pt idx="19">
                  <c:v>656.8664</c:v>
                </c:pt>
                <c:pt idx="20">
                  <c:v>656.97770000000003</c:v>
                </c:pt>
                <c:pt idx="21">
                  <c:v>656.97789999999998</c:v>
                </c:pt>
                <c:pt idx="22">
                  <c:v>656.99469999999997</c:v>
                </c:pt>
                <c:pt idx="23">
                  <c:v>657.09310000000005</c:v>
                </c:pt>
                <c:pt idx="24">
                  <c:v>657.03489999999999</c:v>
                </c:pt>
                <c:pt idx="25">
                  <c:v>657.08439999999996</c:v>
                </c:pt>
                <c:pt idx="26">
                  <c:v>657.10040000000004</c:v>
                </c:pt>
                <c:pt idx="27">
                  <c:v>656.9923</c:v>
                </c:pt>
                <c:pt idx="28">
                  <c:v>657.06659999999999</c:v>
                </c:pt>
                <c:pt idx="29">
                  <c:v>657.00609999999995</c:v>
                </c:pt>
                <c:pt idx="30">
                  <c:v>656.89980000000003</c:v>
                </c:pt>
                <c:pt idx="31">
                  <c:v>656.98249999999996</c:v>
                </c:pt>
                <c:pt idx="32">
                  <c:v>656.85469999999998</c:v>
                </c:pt>
                <c:pt idx="33">
                  <c:v>656.78409999999997</c:v>
                </c:pt>
                <c:pt idx="34">
                  <c:v>656.80259999999998</c:v>
                </c:pt>
                <c:pt idx="35">
                  <c:v>656.66240000000005</c:v>
                </c:pt>
                <c:pt idx="36">
                  <c:v>656.65359999999998</c:v>
                </c:pt>
                <c:pt idx="37">
                  <c:v>656.66750000000002</c:v>
                </c:pt>
                <c:pt idx="38">
                  <c:v>656.64610000000005</c:v>
                </c:pt>
                <c:pt idx="39">
                  <c:v>656.66899999999998</c:v>
                </c:pt>
                <c:pt idx="40">
                  <c:v>656.67600000000004</c:v>
                </c:pt>
                <c:pt idx="41">
                  <c:v>656.67430000000002</c:v>
                </c:pt>
                <c:pt idx="42">
                  <c:v>656.69159999999999</c:v>
                </c:pt>
                <c:pt idx="43">
                  <c:v>656.70899999999995</c:v>
                </c:pt>
                <c:pt idx="44">
                  <c:v>656.72379999999998</c:v>
                </c:pt>
                <c:pt idx="45">
                  <c:v>656.74300000000005</c:v>
                </c:pt>
                <c:pt idx="46">
                  <c:v>656.76</c:v>
                </c:pt>
                <c:pt idx="47">
                  <c:v>656.77089999999998</c:v>
                </c:pt>
                <c:pt idx="48">
                  <c:v>656.79849999999999</c:v>
                </c:pt>
                <c:pt idx="49">
                  <c:v>656.83079999999995</c:v>
                </c:pt>
                <c:pt idx="50">
                  <c:v>656.86829999999998</c:v>
                </c:pt>
                <c:pt idx="51">
                  <c:v>656.90260000000001</c:v>
                </c:pt>
                <c:pt idx="52">
                  <c:v>656.98260000000005</c:v>
                </c:pt>
                <c:pt idx="53">
                  <c:v>657.09299999999996</c:v>
                </c:pt>
                <c:pt idx="54">
                  <c:v>657.12459999999999</c:v>
                </c:pt>
                <c:pt idx="55">
                  <c:v>657.22090000000003</c:v>
                </c:pt>
                <c:pt idx="56">
                  <c:v>657.28200000000004</c:v>
                </c:pt>
                <c:pt idx="57">
                  <c:v>657.3057</c:v>
                </c:pt>
                <c:pt idx="58">
                  <c:v>657.41589999999997</c:v>
                </c:pt>
                <c:pt idx="59">
                  <c:v>657.45</c:v>
                </c:pt>
                <c:pt idx="60">
                  <c:v>657.51120000000003</c:v>
                </c:pt>
                <c:pt idx="61">
                  <c:v>657.64639999999997</c:v>
                </c:pt>
                <c:pt idx="62">
                  <c:v>657.65700000000004</c:v>
                </c:pt>
                <c:pt idx="63">
                  <c:v>657.77599999999995</c:v>
                </c:pt>
                <c:pt idx="64">
                  <c:v>657.92499999999995</c:v>
                </c:pt>
                <c:pt idx="65">
                  <c:v>657.92499999999995</c:v>
                </c:pt>
                <c:pt idx="66">
                  <c:v>658.13289999999995</c:v>
                </c:pt>
                <c:pt idx="67">
                  <c:v>658.25300000000004</c:v>
                </c:pt>
                <c:pt idx="68">
                  <c:v>658.27139999999997</c:v>
                </c:pt>
                <c:pt idx="69">
                  <c:v>658.49310000000003</c:v>
                </c:pt>
                <c:pt idx="70">
                  <c:v>658.56100000000004</c:v>
                </c:pt>
                <c:pt idx="71">
                  <c:v>658.62580000000003</c:v>
                </c:pt>
                <c:pt idx="72">
                  <c:v>658.82690000000002</c:v>
                </c:pt>
                <c:pt idx="73">
                  <c:v>658.84500000000003</c:v>
                </c:pt>
                <c:pt idx="74">
                  <c:v>658.94640000000004</c:v>
                </c:pt>
                <c:pt idx="75">
                  <c:v>659.10320000000002</c:v>
                </c:pt>
                <c:pt idx="76">
                  <c:v>659.12300000000005</c:v>
                </c:pt>
                <c:pt idx="77">
                  <c:v>659.27530000000002</c:v>
                </c:pt>
                <c:pt idx="78">
                  <c:v>659.40269999999998</c:v>
                </c:pt>
                <c:pt idx="79">
                  <c:v>659.44209999999998</c:v>
                </c:pt>
                <c:pt idx="80">
                  <c:v>659.54280000000006</c:v>
                </c:pt>
                <c:pt idx="81">
                  <c:v>659.66369999999995</c:v>
                </c:pt>
                <c:pt idx="82">
                  <c:v>659.75549999999998</c:v>
                </c:pt>
                <c:pt idx="83">
                  <c:v>659.84699999999998</c:v>
                </c:pt>
                <c:pt idx="84">
                  <c:v>659.95899999999995</c:v>
                </c:pt>
                <c:pt idx="85">
                  <c:v>660.05830000000003</c:v>
                </c:pt>
                <c:pt idx="86">
                  <c:v>660.16210000000001</c:v>
                </c:pt>
                <c:pt idx="87">
                  <c:v>660.27930000000003</c:v>
                </c:pt>
                <c:pt idx="88">
                  <c:v>660.37440000000004</c:v>
                </c:pt>
                <c:pt idx="89">
                  <c:v>660.49</c:v>
                </c:pt>
                <c:pt idx="90">
                  <c:v>660.60590000000002</c:v>
                </c:pt>
                <c:pt idx="91">
                  <c:v>660.73410000000001</c:v>
                </c:pt>
                <c:pt idx="92">
                  <c:v>660.87070000000006</c:v>
                </c:pt>
                <c:pt idx="93">
                  <c:v>661.01599999999996</c:v>
                </c:pt>
                <c:pt idx="94">
                  <c:v>661.15819999999997</c:v>
                </c:pt>
                <c:pt idx="95">
                  <c:v>661.27610000000004</c:v>
                </c:pt>
                <c:pt idx="96">
                  <c:v>661.39419999999996</c:v>
                </c:pt>
                <c:pt idx="97">
                  <c:v>661.50630000000001</c:v>
                </c:pt>
                <c:pt idx="98">
                  <c:v>661.61410000000001</c:v>
                </c:pt>
                <c:pt idx="99">
                  <c:v>661.71079999999995</c:v>
                </c:pt>
                <c:pt idx="100">
                  <c:v>661.80020000000002</c:v>
                </c:pt>
                <c:pt idx="101">
                  <c:v>661.88499999999999</c:v>
                </c:pt>
                <c:pt idx="102">
                  <c:v>661.96870000000001</c:v>
                </c:pt>
                <c:pt idx="103">
                  <c:v>662.06640000000004</c:v>
                </c:pt>
                <c:pt idx="104">
                  <c:v>662.16510000000005</c:v>
                </c:pt>
                <c:pt idx="105">
                  <c:v>662.2509</c:v>
                </c:pt>
                <c:pt idx="106">
                  <c:v>662.35329999999999</c:v>
                </c:pt>
                <c:pt idx="107">
                  <c:v>662.47550000000001</c:v>
                </c:pt>
                <c:pt idx="108">
                  <c:v>662.6114</c:v>
                </c:pt>
                <c:pt idx="109">
                  <c:v>662.74419999999998</c:v>
                </c:pt>
                <c:pt idx="110">
                  <c:v>662.88490000000002</c:v>
                </c:pt>
                <c:pt idx="111">
                  <c:v>663.02160000000003</c:v>
                </c:pt>
                <c:pt idx="112">
                  <c:v>663.16809999999998</c:v>
                </c:pt>
                <c:pt idx="113">
                  <c:v>663.33130000000006</c:v>
                </c:pt>
                <c:pt idx="114">
                  <c:v>663.48739999999998</c:v>
                </c:pt>
                <c:pt idx="115">
                  <c:v>663.61569999999995</c:v>
                </c:pt>
                <c:pt idx="116">
                  <c:v>663.74149999999997</c:v>
                </c:pt>
                <c:pt idx="117">
                  <c:v>663.88260000000002</c:v>
                </c:pt>
                <c:pt idx="118">
                  <c:v>664.00670000000002</c:v>
                </c:pt>
                <c:pt idx="119">
                  <c:v>664.11329999999998</c:v>
                </c:pt>
                <c:pt idx="120">
                  <c:v>664.22109999999998</c:v>
                </c:pt>
                <c:pt idx="121">
                  <c:v>664.3329</c:v>
                </c:pt>
                <c:pt idx="122">
                  <c:v>664.4615</c:v>
                </c:pt>
                <c:pt idx="123">
                  <c:v>664.57770000000005</c:v>
                </c:pt>
                <c:pt idx="124">
                  <c:v>664.67830000000004</c:v>
                </c:pt>
                <c:pt idx="125">
                  <c:v>664.76319999999998</c:v>
                </c:pt>
                <c:pt idx="126">
                  <c:v>664.85299999999995</c:v>
                </c:pt>
                <c:pt idx="127">
                  <c:v>664.93600000000004</c:v>
                </c:pt>
                <c:pt idx="128">
                  <c:v>665.03499999999997</c:v>
                </c:pt>
                <c:pt idx="129">
                  <c:v>665.12710000000004</c:v>
                </c:pt>
                <c:pt idx="130">
                  <c:v>665.21820000000002</c:v>
                </c:pt>
                <c:pt idx="131">
                  <c:v>665.32420000000002</c:v>
                </c:pt>
                <c:pt idx="132">
                  <c:v>665.44069999999999</c:v>
                </c:pt>
                <c:pt idx="133">
                  <c:v>665.56709999999998</c:v>
                </c:pt>
                <c:pt idx="134">
                  <c:v>665.75</c:v>
                </c:pt>
                <c:pt idx="135">
                  <c:v>665.94600000000003</c:v>
                </c:pt>
                <c:pt idx="136">
                  <c:v>666.15499999999997</c:v>
                </c:pt>
                <c:pt idx="137">
                  <c:v>666.36900000000003</c:v>
                </c:pt>
                <c:pt idx="138">
                  <c:v>666.57339999999999</c:v>
                </c:pt>
                <c:pt idx="139">
                  <c:v>666.73770000000002</c:v>
                </c:pt>
                <c:pt idx="140">
                  <c:v>666.90340000000003</c:v>
                </c:pt>
                <c:pt idx="141">
                  <c:v>667.05060000000003</c:v>
                </c:pt>
                <c:pt idx="142">
                  <c:v>667.17259999999999</c:v>
                </c:pt>
                <c:pt idx="143">
                  <c:v>667.30020000000002</c:v>
                </c:pt>
                <c:pt idx="144">
                  <c:v>667.44560000000001</c:v>
                </c:pt>
                <c:pt idx="145">
                  <c:v>667.62720000000002</c:v>
                </c:pt>
                <c:pt idx="146">
                  <c:v>667.81679999999994</c:v>
                </c:pt>
                <c:pt idx="147">
                  <c:v>668.05700000000002</c:v>
                </c:pt>
                <c:pt idx="148">
                  <c:v>668.33789999999999</c:v>
                </c:pt>
                <c:pt idx="149">
                  <c:v>668.59360000000004</c:v>
                </c:pt>
                <c:pt idx="150">
                  <c:v>669.20920000000001</c:v>
                </c:pt>
                <c:pt idx="151">
                  <c:v>670.24270000000001</c:v>
                </c:pt>
                <c:pt idx="152">
                  <c:v>670.95190000000002</c:v>
                </c:pt>
                <c:pt idx="153">
                  <c:v>671.3098</c:v>
                </c:pt>
                <c:pt idx="154">
                  <c:v>671.54</c:v>
                </c:pt>
                <c:pt idx="155">
                  <c:v>671.67489999999998</c:v>
                </c:pt>
                <c:pt idx="156">
                  <c:v>671.67499999999995</c:v>
                </c:pt>
                <c:pt idx="157">
                  <c:v>671.76229999999998</c:v>
                </c:pt>
                <c:pt idx="158">
                  <c:v>671.91909999999996</c:v>
                </c:pt>
                <c:pt idx="159">
                  <c:v>671.9162</c:v>
                </c:pt>
                <c:pt idx="160">
                  <c:v>671.98810000000003</c:v>
                </c:pt>
                <c:pt idx="161">
                  <c:v>672.10479999999995</c:v>
                </c:pt>
                <c:pt idx="162">
                  <c:v>672.07799999999997</c:v>
                </c:pt>
                <c:pt idx="163">
                  <c:v>672.19140000000004</c:v>
                </c:pt>
                <c:pt idx="164">
                  <c:v>672.3519</c:v>
                </c:pt>
                <c:pt idx="165">
                  <c:v>672.31709999999998</c:v>
                </c:pt>
                <c:pt idx="166">
                  <c:v>672.48180000000002</c:v>
                </c:pt>
                <c:pt idx="167">
                  <c:v>672.69889999999998</c:v>
                </c:pt>
                <c:pt idx="168">
                  <c:v>672.66830000000004</c:v>
                </c:pt>
                <c:pt idx="169">
                  <c:v>672.98969999999997</c:v>
                </c:pt>
                <c:pt idx="170">
                  <c:v>673.32489999999996</c:v>
                </c:pt>
                <c:pt idx="171">
                  <c:v>673.30070000000001</c:v>
                </c:pt>
                <c:pt idx="172">
                  <c:v>673.76940000000002</c:v>
                </c:pt>
                <c:pt idx="173">
                  <c:v>674.10410000000002</c:v>
                </c:pt>
                <c:pt idx="174">
                  <c:v>674.01729999999998</c:v>
                </c:pt>
                <c:pt idx="175">
                  <c:v>677.16380000000004</c:v>
                </c:pt>
                <c:pt idx="176">
                  <c:v>679.66160000000002</c:v>
                </c:pt>
                <c:pt idx="177">
                  <c:v>679.58810000000005</c:v>
                </c:pt>
                <c:pt idx="178">
                  <c:v>679.86890000000005</c:v>
                </c:pt>
                <c:pt idx="179">
                  <c:v>680.17259999999999</c:v>
                </c:pt>
                <c:pt idx="180">
                  <c:v>680.09310000000005</c:v>
                </c:pt>
                <c:pt idx="181">
                  <c:v>680.30840000000001</c:v>
                </c:pt>
                <c:pt idx="182">
                  <c:v>680.46220000000005</c:v>
                </c:pt>
                <c:pt idx="183">
                  <c:v>680.36040000000003</c:v>
                </c:pt>
                <c:pt idx="184">
                  <c:v>680.51949999999999</c:v>
                </c:pt>
                <c:pt idx="185">
                  <c:v>680.55029999999999</c:v>
                </c:pt>
                <c:pt idx="186">
                  <c:v>680.45420000000001</c:v>
                </c:pt>
                <c:pt idx="187">
                  <c:v>680.53430000000003</c:v>
                </c:pt>
                <c:pt idx="188">
                  <c:v>680.46519999999998</c:v>
                </c:pt>
                <c:pt idx="189">
                  <c:v>680.30970000000002</c:v>
                </c:pt>
                <c:pt idx="190">
                  <c:v>680.34900000000005</c:v>
                </c:pt>
                <c:pt idx="191">
                  <c:v>680.23479999999995</c:v>
                </c:pt>
                <c:pt idx="192">
                  <c:v>679.86159999999995</c:v>
                </c:pt>
                <c:pt idx="193">
                  <c:v>679.5693</c:v>
                </c:pt>
                <c:pt idx="194">
                  <c:v>679.27570000000003</c:v>
                </c:pt>
                <c:pt idx="195">
                  <c:v>679.10080000000005</c:v>
                </c:pt>
                <c:pt idx="196">
                  <c:v>679.05489999999998</c:v>
                </c:pt>
                <c:pt idx="197">
                  <c:v>679.01329999999996</c:v>
                </c:pt>
                <c:pt idx="198">
                  <c:v>678.98379999999997</c:v>
                </c:pt>
                <c:pt idx="199">
                  <c:v>678.98270000000002</c:v>
                </c:pt>
                <c:pt idx="200">
                  <c:v>678.98990000000003</c:v>
                </c:pt>
                <c:pt idx="201">
                  <c:v>679.0172</c:v>
                </c:pt>
                <c:pt idx="202">
                  <c:v>679.01880000000006</c:v>
                </c:pt>
                <c:pt idx="203">
                  <c:v>679.06870000000004</c:v>
                </c:pt>
                <c:pt idx="204">
                  <c:v>679.14030000000002</c:v>
                </c:pt>
                <c:pt idx="205">
                  <c:v>679.25329999999997</c:v>
                </c:pt>
                <c:pt idx="206">
                  <c:v>679.31479999999999</c:v>
                </c:pt>
                <c:pt idx="207">
                  <c:v>679.38879999999995</c:v>
                </c:pt>
                <c:pt idx="208">
                  <c:v>679.43330000000003</c:v>
                </c:pt>
                <c:pt idx="209">
                  <c:v>679.54849999999999</c:v>
                </c:pt>
                <c:pt idx="210">
                  <c:v>679.64739999999995</c:v>
                </c:pt>
                <c:pt idx="211">
                  <c:v>679.74599999999998</c:v>
                </c:pt>
                <c:pt idx="212">
                  <c:v>679.8673</c:v>
                </c:pt>
                <c:pt idx="213">
                  <c:v>680.01959999999997</c:v>
                </c:pt>
                <c:pt idx="214">
                  <c:v>680.19569999999999</c:v>
                </c:pt>
                <c:pt idx="215">
                  <c:v>680.37149999999997</c:v>
                </c:pt>
                <c:pt idx="216">
                  <c:v>680.54420000000005</c:v>
                </c:pt>
                <c:pt idx="217">
                  <c:v>680.70939999999996</c:v>
                </c:pt>
                <c:pt idx="218">
                  <c:v>680.88559999999995</c:v>
                </c:pt>
                <c:pt idx="219">
                  <c:v>681.08360000000005</c:v>
                </c:pt>
                <c:pt idx="220">
                  <c:v>681.3075</c:v>
                </c:pt>
                <c:pt idx="221">
                  <c:v>681.53650000000005</c:v>
                </c:pt>
                <c:pt idx="222">
                  <c:v>681.75390000000004</c:v>
                </c:pt>
                <c:pt idx="223">
                  <c:v>681.99739999999997</c:v>
                </c:pt>
                <c:pt idx="224">
                  <c:v>682.25109999999995</c:v>
                </c:pt>
                <c:pt idx="225">
                  <c:v>682.48630000000003</c:v>
                </c:pt>
                <c:pt idx="226">
                  <c:v>682.71289999999999</c:v>
                </c:pt>
                <c:pt idx="227">
                  <c:v>682.92700000000002</c:v>
                </c:pt>
                <c:pt idx="228">
                  <c:v>683.10889999999995</c:v>
                </c:pt>
                <c:pt idx="229">
                  <c:v>683.29110000000003</c:v>
                </c:pt>
                <c:pt idx="230">
                  <c:v>683.46119999999996</c:v>
                </c:pt>
                <c:pt idx="231">
                  <c:v>683.60159999999996</c:v>
                </c:pt>
                <c:pt idx="232">
                  <c:v>683.73670000000004</c:v>
                </c:pt>
                <c:pt idx="233">
                  <c:v>683.85789999999997</c:v>
                </c:pt>
                <c:pt idx="234">
                  <c:v>683.97460000000001</c:v>
                </c:pt>
                <c:pt idx="235">
                  <c:v>684.08309999999994</c:v>
                </c:pt>
                <c:pt idx="236">
                  <c:v>684.1884</c:v>
                </c:pt>
                <c:pt idx="237">
                  <c:v>684.28340000000003</c:v>
                </c:pt>
                <c:pt idx="238">
                  <c:v>684.37689999999998</c:v>
                </c:pt>
                <c:pt idx="239">
                  <c:v>684.47040000000004</c:v>
                </c:pt>
                <c:pt idx="240">
                  <c:v>684.56179999999995</c:v>
                </c:pt>
                <c:pt idx="241">
                  <c:v>684.64409999999998</c:v>
                </c:pt>
                <c:pt idx="242">
                  <c:v>684.69989999999996</c:v>
                </c:pt>
                <c:pt idx="243">
                  <c:v>684.72439999999995</c:v>
                </c:pt>
                <c:pt idx="244">
                  <c:v>684.73749999999995</c:v>
                </c:pt>
                <c:pt idx="245">
                  <c:v>684.74689999999998</c:v>
                </c:pt>
                <c:pt idx="246">
                  <c:v>684.75220000000002</c:v>
                </c:pt>
                <c:pt idx="247">
                  <c:v>684.75519999999995</c:v>
                </c:pt>
                <c:pt idx="248">
                  <c:v>684.75699999999995</c:v>
                </c:pt>
                <c:pt idx="249">
                  <c:v>684.75900000000001</c:v>
                </c:pt>
                <c:pt idx="250">
                  <c:v>684.7577</c:v>
                </c:pt>
                <c:pt idx="251">
                  <c:v>684.75819999999999</c:v>
                </c:pt>
                <c:pt idx="252">
                  <c:v>684.76</c:v>
                </c:pt>
                <c:pt idx="253">
                  <c:v>684.75609999999995</c:v>
                </c:pt>
                <c:pt idx="254">
                  <c:v>684.75400000000002</c:v>
                </c:pt>
                <c:pt idx="255">
                  <c:v>684.755</c:v>
                </c:pt>
                <c:pt idx="256">
                  <c:v>684.74649999999997</c:v>
                </c:pt>
                <c:pt idx="257">
                  <c:v>684.73689999999999</c:v>
                </c:pt>
                <c:pt idx="258">
                  <c:v>684.73699999999997</c:v>
                </c:pt>
                <c:pt idx="259">
                  <c:v>684.71820000000002</c:v>
                </c:pt>
                <c:pt idx="260">
                  <c:v>684.69899999999996</c:v>
                </c:pt>
                <c:pt idx="261">
                  <c:v>684.69899999999996</c:v>
                </c:pt>
                <c:pt idx="262">
                  <c:v>684.68100000000004</c:v>
                </c:pt>
                <c:pt idx="263">
                  <c:v>684.66399999999999</c:v>
                </c:pt>
                <c:pt idx="264">
                  <c:v>684.66679999999997</c:v>
                </c:pt>
                <c:pt idx="265">
                  <c:v>684.66219999999998</c:v>
                </c:pt>
                <c:pt idx="266">
                  <c:v>684.649</c:v>
                </c:pt>
                <c:pt idx="267">
                  <c:v>684.65970000000004</c:v>
                </c:pt>
                <c:pt idx="268">
                  <c:v>684.67489999999998</c:v>
                </c:pt>
                <c:pt idx="269">
                  <c:v>684.66520000000003</c:v>
                </c:pt>
                <c:pt idx="270">
                  <c:v>684.67769999999996</c:v>
                </c:pt>
                <c:pt idx="271">
                  <c:v>684.68989999999997</c:v>
                </c:pt>
                <c:pt idx="272">
                  <c:v>684.68140000000005</c:v>
                </c:pt>
                <c:pt idx="273">
                  <c:v>684.72590000000002</c:v>
                </c:pt>
                <c:pt idx="274">
                  <c:v>684.73910000000001</c:v>
                </c:pt>
                <c:pt idx="275">
                  <c:v>684.74900000000002</c:v>
                </c:pt>
                <c:pt idx="276">
                  <c:v>684.80499999999995</c:v>
                </c:pt>
                <c:pt idx="277">
                  <c:v>684.81100000000004</c:v>
                </c:pt>
                <c:pt idx="278">
                  <c:v>684.84690000000001</c:v>
                </c:pt>
                <c:pt idx="279">
                  <c:v>684.91700000000003</c:v>
                </c:pt>
                <c:pt idx="280">
                  <c:v>684.91700000000003</c:v>
                </c:pt>
                <c:pt idx="281">
                  <c:v>685.06330000000003</c:v>
                </c:pt>
                <c:pt idx="282">
                  <c:v>685.24900000000002</c:v>
                </c:pt>
                <c:pt idx="283">
                  <c:v>685.26220000000001</c:v>
                </c:pt>
                <c:pt idx="284">
                  <c:v>685.53710000000001</c:v>
                </c:pt>
                <c:pt idx="285">
                  <c:v>685.84990000000005</c:v>
                </c:pt>
                <c:pt idx="286">
                  <c:v>685.99379999999996</c:v>
                </c:pt>
                <c:pt idx="287">
                  <c:v>686.21669999999995</c:v>
                </c:pt>
                <c:pt idx="288">
                  <c:v>686.36369999999999</c:v>
                </c:pt>
                <c:pt idx="289">
                  <c:v>686.40129999999999</c:v>
                </c:pt>
                <c:pt idx="290">
                  <c:v>686.57219999999995</c:v>
                </c:pt>
                <c:pt idx="291">
                  <c:v>686.78520000000003</c:v>
                </c:pt>
                <c:pt idx="292">
                  <c:v>686.86569999999995</c:v>
                </c:pt>
                <c:pt idx="293">
                  <c:v>687.15890000000002</c:v>
                </c:pt>
                <c:pt idx="294">
                  <c:v>687.53189999999995</c:v>
                </c:pt>
                <c:pt idx="295">
                  <c:v>688.04340000000002</c:v>
                </c:pt>
                <c:pt idx="296">
                  <c:v>689.44759999999997</c:v>
                </c:pt>
                <c:pt idx="297">
                  <c:v>690.08680000000004</c:v>
                </c:pt>
                <c:pt idx="298">
                  <c:v>690.27070000000003</c:v>
                </c:pt>
                <c:pt idx="299">
                  <c:v>690.84590000000003</c:v>
                </c:pt>
                <c:pt idx="300">
                  <c:v>691.15250000000003</c:v>
                </c:pt>
                <c:pt idx="301">
                  <c:v>691.26089999999999</c:v>
                </c:pt>
                <c:pt idx="302">
                  <c:v>691.57740000000001</c:v>
                </c:pt>
                <c:pt idx="303">
                  <c:v>691.85599999999999</c:v>
                </c:pt>
                <c:pt idx="304">
                  <c:v>692.12429999999995</c:v>
                </c:pt>
                <c:pt idx="305">
                  <c:v>692.50750000000005</c:v>
                </c:pt>
                <c:pt idx="306">
                  <c:v>692.97479999999996</c:v>
                </c:pt>
                <c:pt idx="307">
                  <c:v>693.5181</c:v>
                </c:pt>
                <c:pt idx="308">
                  <c:v>694.15920000000006</c:v>
                </c:pt>
                <c:pt idx="309">
                  <c:v>696.9828</c:v>
                </c:pt>
                <c:pt idx="310">
                  <c:v>702.05070000000001</c:v>
                </c:pt>
                <c:pt idx="311">
                  <c:v>702.56920000000002</c:v>
                </c:pt>
                <c:pt idx="312">
                  <c:v>702.65989999999999</c:v>
                </c:pt>
                <c:pt idx="313">
                  <c:v>702.7079</c:v>
                </c:pt>
                <c:pt idx="314">
                  <c:v>702.74710000000005</c:v>
                </c:pt>
                <c:pt idx="315">
                  <c:v>702.77790000000005</c:v>
                </c:pt>
                <c:pt idx="316">
                  <c:v>702.80430000000001</c:v>
                </c:pt>
                <c:pt idx="317">
                  <c:v>702.83219999999994</c:v>
                </c:pt>
                <c:pt idx="318">
                  <c:v>702.85709999999995</c:v>
                </c:pt>
                <c:pt idx="319">
                  <c:v>702.88599999999997</c:v>
                </c:pt>
                <c:pt idx="320">
                  <c:v>702.91279999999995</c:v>
                </c:pt>
                <c:pt idx="321">
                  <c:v>702.93799999999999</c:v>
                </c:pt>
                <c:pt idx="322">
                  <c:v>702.9701</c:v>
                </c:pt>
                <c:pt idx="323">
                  <c:v>703.00229999999999</c:v>
                </c:pt>
                <c:pt idx="324">
                  <c:v>703.03620000000001</c:v>
                </c:pt>
                <c:pt idx="325">
                  <c:v>703.07860000000005</c:v>
                </c:pt>
                <c:pt idx="326">
                  <c:v>703.13099999999997</c:v>
                </c:pt>
                <c:pt idx="327">
                  <c:v>703.18870000000004</c:v>
                </c:pt>
                <c:pt idx="328">
                  <c:v>703.25760000000002</c:v>
                </c:pt>
                <c:pt idx="329">
                  <c:v>703.33309999999994</c:v>
                </c:pt>
                <c:pt idx="330">
                  <c:v>703.41639999999995</c:v>
                </c:pt>
                <c:pt idx="331">
                  <c:v>703.5154</c:v>
                </c:pt>
                <c:pt idx="332">
                  <c:v>703.61580000000004</c:v>
                </c:pt>
                <c:pt idx="333">
                  <c:v>703.71680000000003</c:v>
                </c:pt>
                <c:pt idx="334">
                  <c:v>703.82470000000001</c:v>
                </c:pt>
                <c:pt idx="335">
                  <c:v>703.93949999999995</c:v>
                </c:pt>
                <c:pt idx="336">
                  <c:v>704.05679999999995</c:v>
                </c:pt>
                <c:pt idx="337">
                  <c:v>704.17650000000003</c:v>
                </c:pt>
                <c:pt idx="338">
                  <c:v>704.29110000000003</c:v>
                </c:pt>
                <c:pt idx="339">
                  <c:v>704.41240000000005</c:v>
                </c:pt>
                <c:pt idx="340">
                  <c:v>704.54870000000005</c:v>
                </c:pt>
                <c:pt idx="341">
                  <c:v>704.69839999999999</c:v>
                </c:pt>
                <c:pt idx="342">
                  <c:v>704.83370000000002</c:v>
                </c:pt>
                <c:pt idx="343">
                  <c:v>704.971</c:v>
                </c:pt>
                <c:pt idx="344">
                  <c:v>705.11429999999996</c:v>
                </c:pt>
                <c:pt idx="345">
                  <c:v>705.23869999999999</c:v>
                </c:pt>
                <c:pt idx="346">
                  <c:v>705.34389999999996</c:v>
                </c:pt>
                <c:pt idx="347">
                  <c:v>705.43449999999996</c:v>
                </c:pt>
                <c:pt idx="348">
                  <c:v>705.53359999999998</c:v>
                </c:pt>
                <c:pt idx="349">
                  <c:v>705.61860000000001</c:v>
                </c:pt>
                <c:pt idx="350">
                  <c:v>705.70119999999997</c:v>
                </c:pt>
                <c:pt idx="351">
                  <c:v>705.77850000000001</c:v>
                </c:pt>
                <c:pt idx="352">
                  <c:v>705.85990000000004</c:v>
                </c:pt>
                <c:pt idx="353">
                  <c:v>705.92020000000002</c:v>
                </c:pt>
                <c:pt idx="354">
                  <c:v>706.00170000000003</c:v>
                </c:pt>
                <c:pt idx="355">
                  <c:v>706.13059999999996</c:v>
                </c:pt>
                <c:pt idx="356">
                  <c:v>706.20439999999996</c:v>
                </c:pt>
                <c:pt idx="357">
                  <c:v>706.34879999999998</c:v>
                </c:pt>
                <c:pt idx="358">
                  <c:v>706.55600000000004</c:v>
                </c:pt>
                <c:pt idx="359">
                  <c:v>706.7038</c:v>
                </c:pt>
                <c:pt idx="360">
                  <c:v>707.0575</c:v>
                </c:pt>
                <c:pt idx="361">
                  <c:v>707.32730000000004</c:v>
                </c:pt>
                <c:pt idx="362">
                  <c:v>707.53430000000003</c:v>
                </c:pt>
                <c:pt idx="363">
                  <c:v>707.83360000000005</c:v>
                </c:pt>
                <c:pt idx="364">
                  <c:v>708.04340000000002</c:v>
                </c:pt>
                <c:pt idx="365">
                  <c:v>708.27369999999996</c:v>
                </c:pt>
                <c:pt idx="366">
                  <c:v>708.52760000000001</c:v>
                </c:pt>
                <c:pt idx="367">
                  <c:v>708.71680000000003</c:v>
                </c:pt>
                <c:pt idx="368">
                  <c:v>708.88630000000001</c:v>
                </c:pt>
                <c:pt idx="369">
                  <c:v>709.05769999999995</c:v>
                </c:pt>
                <c:pt idx="370">
                  <c:v>709.15020000000004</c:v>
                </c:pt>
                <c:pt idx="371">
                  <c:v>709.30449999999996</c:v>
                </c:pt>
                <c:pt idx="372">
                  <c:v>709.44230000000005</c:v>
                </c:pt>
                <c:pt idx="373">
                  <c:v>709.59910000000002</c:v>
                </c:pt>
                <c:pt idx="374">
                  <c:v>709.79909999999995</c:v>
                </c:pt>
                <c:pt idx="375">
                  <c:v>709.93719999999996</c:v>
                </c:pt>
                <c:pt idx="376">
                  <c:v>710.08690000000001</c:v>
                </c:pt>
                <c:pt idx="377">
                  <c:v>710.22820000000002</c:v>
                </c:pt>
                <c:pt idx="378">
                  <c:v>710.34119999999996</c:v>
                </c:pt>
                <c:pt idx="379">
                  <c:v>710.42920000000004</c:v>
                </c:pt>
                <c:pt idx="380">
                  <c:v>710.44259999999997</c:v>
                </c:pt>
                <c:pt idx="381">
                  <c:v>710.47550000000001</c:v>
                </c:pt>
                <c:pt idx="382">
                  <c:v>710.57429999999999</c:v>
                </c:pt>
                <c:pt idx="383">
                  <c:v>710.57479999999998</c:v>
                </c:pt>
                <c:pt idx="384">
                  <c:v>710.5856</c:v>
                </c:pt>
                <c:pt idx="385">
                  <c:v>710.62959999999998</c:v>
                </c:pt>
                <c:pt idx="386">
                  <c:v>710.62099999999998</c:v>
                </c:pt>
                <c:pt idx="387">
                  <c:v>710.62350000000004</c:v>
                </c:pt>
                <c:pt idx="388">
                  <c:v>710.64210000000003</c:v>
                </c:pt>
                <c:pt idx="389">
                  <c:v>710.62379999999996</c:v>
                </c:pt>
                <c:pt idx="390">
                  <c:v>710.62490000000003</c:v>
                </c:pt>
                <c:pt idx="391">
                  <c:v>710.63149999999996</c:v>
                </c:pt>
                <c:pt idx="392">
                  <c:v>710.61320000000001</c:v>
                </c:pt>
                <c:pt idx="393">
                  <c:v>710.60569999999996</c:v>
                </c:pt>
                <c:pt idx="394">
                  <c:v>710.60699999999997</c:v>
                </c:pt>
                <c:pt idx="395">
                  <c:v>710.58609999999999</c:v>
                </c:pt>
                <c:pt idx="396">
                  <c:v>710.5797</c:v>
                </c:pt>
                <c:pt idx="397">
                  <c:v>710.57209999999998</c:v>
                </c:pt>
                <c:pt idx="398">
                  <c:v>710.54160000000002</c:v>
                </c:pt>
                <c:pt idx="399">
                  <c:v>710.51850000000002</c:v>
                </c:pt>
                <c:pt idx="400">
                  <c:v>710.49009999999998</c:v>
                </c:pt>
                <c:pt idx="401">
                  <c:v>710.43280000000004</c:v>
                </c:pt>
                <c:pt idx="402">
                  <c:v>710.36120000000005</c:v>
                </c:pt>
                <c:pt idx="403">
                  <c:v>710.27449999999999</c:v>
                </c:pt>
                <c:pt idx="404">
                  <c:v>710.17190000000005</c:v>
                </c:pt>
                <c:pt idx="405">
                  <c:v>710.06709999999998</c:v>
                </c:pt>
                <c:pt idx="406">
                  <c:v>709.9674</c:v>
                </c:pt>
                <c:pt idx="407">
                  <c:v>709.86540000000002</c:v>
                </c:pt>
                <c:pt idx="408">
                  <c:v>709.74829999999997</c:v>
                </c:pt>
                <c:pt idx="409">
                  <c:v>709.66319999999996</c:v>
                </c:pt>
                <c:pt idx="410">
                  <c:v>709.61300000000006</c:v>
                </c:pt>
                <c:pt idx="411">
                  <c:v>709.59910000000002</c:v>
                </c:pt>
                <c:pt idx="412">
                  <c:v>709.57820000000004</c:v>
                </c:pt>
                <c:pt idx="413">
                  <c:v>709.55089999999996</c:v>
                </c:pt>
                <c:pt idx="414">
                  <c:v>709.55340000000001</c:v>
                </c:pt>
                <c:pt idx="415">
                  <c:v>709.54600000000005</c:v>
                </c:pt>
                <c:pt idx="416">
                  <c:v>709.52620000000002</c:v>
                </c:pt>
                <c:pt idx="417">
                  <c:v>709.52530000000002</c:v>
                </c:pt>
                <c:pt idx="418">
                  <c:v>709.52869999999996</c:v>
                </c:pt>
                <c:pt idx="419">
                  <c:v>709.53679999999997</c:v>
                </c:pt>
                <c:pt idx="420">
                  <c:v>709.54939999999999</c:v>
                </c:pt>
                <c:pt idx="421">
                  <c:v>709.57190000000003</c:v>
                </c:pt>
                <c:pt idx="422">
                  <c:v>709.60159999999996</c:v>
                </c:pt>
                <c:pt idx="423">
                  <c:v>709.69690000000003</c:v>
                </c:pt>
                <c:pt idx="424">
                  <c:v>709.85450000000003</c:v>
                </c:pt>
                <c:pt idx="425">
                  <c:v>710.06809999999996</c:v>
                </c:pt>
                <c:pt idx="426">
                  <c:v>710.33519999999999</c:v>
                </c:pt>
                <c:pt idx="427">
                  <c:v>710.74559999999997</c:v>
                </c:pt>
                <c:pt idx="428">
                  <c:v>711.1857</c:v>
                </c:pt>
                <c:pt idx="429">
                  <c:v>711.59839999999997</c:v>
                </c:pt>
                <c:pt idx="430">
                  <c:v>711.97249999999997</c:v>
                </c:pt>
                <c:pt idx="431">
                  <c:v>712.36919999999998</c:v>
                </c:pt>
                <c:pt idx="432">
                  <c:v>712.72429999999997</c:v>
                </c:pt>
                <c:pt idx="433">
                  <c:v>713.03930000000003</c:v>
                </c:pt>
                <c:pt idx="434">
                  <c:v>713.32510000000002</c:v>
                </c:pt>
                <c:pt idx="435">
                  <c:v>713.54489999999998</c:v>
                </c:pt>
                <c:pt idx="436">
                  <c:v>713.7269</c:v>
                </c:pt>
                <c:pt idx="437">
                  <c:v>713.88639999999998</c:v>
                </c:pt>
                <c:pt idx="438">
                  <c:v>714.01319999999998</c:v>
                </c:pt>
                <c:pt idx="439">
                  <c:v>714.12990000000002</c:v>
                </c:pt>
                <c:pt idx="440">
                  <c:v>714.24850000000004</c:v>
                </c:pt>
                <c:pt idx="441">
                  <c:v>714.37469999999996</c:v>
                </c:pt>
                <c:pt idx="442">
                  <c:v>714.48850000000004</c:v>
                </c:pt>
                <c:pt idx="443">
                  <c:v>714.6019</c:v>
                </c:pt>
                <c:pt idx="444">
                  <c:v>714.70669999999996</c:v>
                </c:pt>
                <c:pt idx="445">
                  <c:v>714.81759999999997</c:v>
                </c:pt>
                <c:pt idx="446">
                  <c:v>714.93209999999999</c:v>
                </c:pt>
                <c:pt idx="447">
                  <c:v>715.048</c:v>
                </c:pt>
                <c:pt idx="448">
                  <c:v>715.15009999999995</c:v>
                </c:pt>
                <c:pt idx="449">
                  <c:v>715.24440000000004</c:v>
                </c:pt>
                <c:pt idx="450">
                  <c:v>715.32460000000003</c:v>
                </c:pt>
                <c:pt idx="451">
                  <c:v>715.42250000000001</c:v>
                </c:pt>
                <c:pt idx="452">
                  <c:v>715.52110000000005</c:v>
                </c:pt>
                <c:pt idx="453">
                  <c:v>715.63170000000002</c:v>
                </c:pt>
                <c:pt idx="454">
                  <c:v>715.72799999999995</c:v>
                </c:pt>
                <c:pt idx="455">
                  <c:v>715.82849999999996</c:v>
                </c:pt>
                <c:pt idx="456">
                  <c:v>715.923</c:v>
                </c:pt>
                <c:pt idx="457">
                  <c:v>715.99009999999998</c:v>
                </c:pt>
                <c:pt idx="458">
                  <c:v>716.1087</c:v>
                </c:pt>
                <c:pt idx="459">
                  <c:v>716.19799999999998</c:v>
                </c:pt>
                <c:pt idx="460">
                  <c:v>716.28980000000001</c:v>
                </c:pt>
                <c:pt idx="461">
                  <c:v>716.47339999999997</c:v>
                </c:pt>
                <c:pt idx="462">
                  <c:v>716.56920000000002</c:v>
                </c:pt>
                <c:pt idx="463">
                  <c:v>716.70389999999998</c:v>
                </c:pt>
                <c:pt idx="464">
                  <c:v>716.86739999999998</c:v>
                </c:pt>
                <c:pt idx="465">
                  <c:v>716.93539999999996</c:v>
                </c:pt>
                <c:pt idx="466">
                  <c:v>717.101</c:v>
                </c:pt>
                <c:pt idx="467">
                  <c:v>717.23500000000001</c:v>
                </c:pt>
                <c:pt idx="468">
                  <c:v>717.30640000000005</c:v>
                </c:pt>
                <c:pt idx="469">
                  <c:v>717.49180000000001</c:v>
                </c:pt>
                <c:pt idx="470">
                  <c:v>717.59519999999998</c:v>
                </c:pt>
                <c:pt idx="471">
                  <c:v>717.69809999999995</c:v>
                </c:pt>
                <c:pt idx="472">
                  <c:v>717.88720000000001</c:v>
                </c:pt>
                <c:pt idx="473">
                  <c:v>717.96749999999997</c:v>
                </c:pt>
                <c:pt idx="474">
                  <c:v>718.15060000000005</c:v>
                </c:pt>
                <c:pt idx="475">
                  <c:v>718.38279999999997</c:v>
                </c:pt>
                <c:pt idx="476">
                  <c:v>718.45770000000005</c:v>
                </c:pt>
                <c:pt idx="477">
                  <c:v>718.71230000000003</c:v>
                </c:pt>
                <c:pt idx="478">
                  <c:v>718.89469999999994</c:v>
                </c:pt>
                <c:pt idx="479">
                  <c:v>718.98360000000002</c:v>
                </c:pt>
                <c:pt idx="480">
                  <c:v>719.22080000000005</c:v>
                </c:pt>
                <c:pt idx="481">
                  <c:v>719.31280000000004</c:v>
                </c:pt>
                <c:pt idx="482">
                  <c:v>719.40729999999996</c:v>
                </c:pt>
                <c:pt idx="483">
                  <c:v>719.55330000000004</c:v>
                </c:pt>
                <c:pt idx="484">
                  <c:v>719.58749999999998</c:v>
                </c:pt>
                <c:pt idx="485">
                  <c:v>719.67380000000003</c:v>
                </c:pt>
                <c:pt idx="486">
                  <c:v>719.75400000000002</c:v>
                </c:pt>
                <c:pt idx="487">
                  <c:v>719.77980000000002</c:v>
                </c:pt>
                <c:pt idx="488">
                  <c:v>719.83749999999998</c:v>
                </c:pt>
                <c:pt idx="489">
                  <c:v>719.87559999999996</c:v>
                </c:pt>
                <c:pt idx="490">
                  <c:v>719.91639999999995</c:v>
                </c:pt>
                <c:pt idx="491">
                  <c:v>719.99360000000001</c:v>
                </c:pt>
                <c:pt idx="492">
                  <c:v>720.03139999999996</c:v>
                </c:pt>
                <c:pt idx="493">
                  <c:v>720.06320000000005</c:v>
                </c:pt>
                <c:pt idx="494">
                  <c:v>720.11249999999995</c:v>
                </c:pt>
                <c:pt idx="495">
                  <c:v>720.13919999999996</c:v>
                </c:pt>
                <c:pt idx="496">
                  <c:v>720.16819999999996</c:v>
                </c:pt>
                <c:pt idx="497">
                  <c:v>720.2242</c:v>
                </c:pt>
                <c:pt idx="498">
                  <c:v>720.25800000000004</c:v>
                </c:pt>
                <c:pt idx="499">
                  <c:v>720.30290000000002</c:v>
                </c:pt>
                <c:pt idx="500">
                  <c:v>720.37099999999998</c:v>
                </c:pt>
                <c:pt idx="501">
                  <c:v>720.41309999999999</c:v>
                </c:pt>
                <c:pt idx="502">
                  <c:v>720.47829999999999</c:v>
                </c:pt>
                <c:pt idx="503">
                  <c:v>720.6</c:v>
                </c:pt>
                <c:pt idx="504">
                  <c:v>720.66669999999999</c:v>
                </c:pt>
                <c:pt idx="505">
                  <c:v>720.75720000000001</c:v>
                </c:pt>
                <c:pt idx="506">
                  <c:v>720.90700000000004</c:v>
                </c:pt>
                <c:pt idx="507">
                  <c:v>720.97249999999997</c:v>
                </c:pt>
                <c:pt idx="508">
                  <c:v>721.05830000000003</c:v>
                </c:pt>
                <c:pt idx="509">
                  <c:v>721.16030000000001</c:v>
                </c:pt>
                <c:pt idx="510">
                  <c:v>721.21019999999999</c:v>
                </c:pt>
                <c:pt idx="511">
                  <c:v>721.24670000000003</c:v>
                </c:pt>
                <c:pt idx="512">
                  <c:v>721.27269999999999</c:v>
                </c:pt>
                <c:pt idx="513">
                  <c:v>721.29650000000004</c:v>
                </c:pt>
                <c:pt idx="514">
                  <c:v>721.31449999999995</c:v>
                </c:pt>
                <c:pt idx="515">
                  <c:v>721.32510000000002</c:v>
                </c:pt>
                <c:pt idx="516">
                  <c:v>721.33209999999997</c:v>
                </c:pt>
                <c:pt idx="517">
                  <c:v>721.33820000000003</c:v>
                </c:pt>
                <c:pt idx="518">
                  <c:v>721.34059999999999</c:v>
                </c:pt>
                <c:pt idx="519">
                  <c:v>721.34190000000001</c:v>
                </c:pt>
                <c:pt idx="520">
                  <c:v>721.34199999999998</c:v>
                </c:pt>
                <c:pt idx="521">
                  <c:v>721.34119999999996</c:v>
                </c:pt>
                <c:pt idx="522">
                  <c:v>721.33410000000003</c:v>
                </c:pt>
                <c:pt idx="523">
                  <c:v>721.30550000000005</c:v>
                </c:pt>
                <c:pt idx="524">
                  <c:v>721.26739999999995</c:v>
                </c:pt>
                <c:pt idx="525">
                  <c:v>721.20889999999997</c:v>
                </c:pt>
                <c:pt idx="526">
                  <c:v>721.19</c:v>
                </c:pt>
                <c:pt idx="527">
                  <c:v>721.16089999999997</c:v>
                </c:pt>
                <c:pt idx="528">
                  <c:v>721.11649999999997</c:v>
                </c:pt>
                <c:pt idx="529">
                  <c:v>721.11149999999998</c:v>
                </c:pt>
                <c:pt idx="530">
                  <c:v>721.08199999999999</c:v>
                </c:pt>
                <c:pt idx="531">
                  <c:v>721.06399999999996</c:v>
                </c:pt>
                <c:pt idx="532">
                  <c:v>721.06640000000004</c:v>
                </c:pt>
                <c:pt idx="533">
                  <c:v>721.03369999999995</c:v>
                </c:pt>
                <c:pt idx="534">
                  <c:v>721.02779999999996</c:v>
                </c:pt>
                <c:pt idx="535">
                  <c:v>721.02620000000002</c:v>
                </c:pt>
                <c:pt idx="536">
                  <c:v>721.00279999999998</c:v>
                </c:pt>
                <c:pt idx="537">
                  <c:v>721.01940000000002</c:v>
                </c:pt>
                <c:pt idx="538">
                  <c:v>721.03510000000006</c:v>
                </c:pt>
                <c:pt idx="539">
                  <c:v>721.07140000000004</c:v>
                </c:pt>
                <c:pt idx="540">
                  <c:v>721.21529999999996</c:v>
                </c:pt>
                <c:pt idx="541">
                  <c:v>722.52610000000004</c:v>
                </c:pt>
                <c:pt idx="542">
                  <c:v>723.25890000000004</c:v>
                </c:pt>
                <c:pt idx="543">
                  <c:v>723.47979999999995</c:v>
                </c:pt>
                <c:pt idx="544">
                  <c:v>723.69740000000002</c:v>
                </c:pt>
                <c:pt idx="545">
                  <c:v>724.02560000000005</c:v>
                </c:pt>
                <c:pt idx="546">
                  <c:v>724.5136</c:v>
                </c:pt>
                <c:pt idx="547">
                  <c:v>725.10040000000004</c:v>
                </c:pt>
                <c:pt idx="548">
                  <c:v>725.85810000000004</c:v>
                </c:pt>
                <c:pt idx="549">
                  <c:v>726.41020000000003</c:v>
                </c:pt>
                <c:pt idx="550">
                  <c:v>726.95450000000005</c:v>
                </c:pt>
                <c:pt idx="551">
                  <c:v>727.3845</c:v>
                </c:pt>
                <c:pt idx="552">
                  <c:v>727.50530000000003</c:v>
                </c:pt>
                <c:pt idx="553">
                  <c:v>727.68619999999999</c:v>
                </c:pt>
                <c:pt idx="554">
                  <c:v>727.75819999999999</c:v>
                </c:pt>
                <c:pt idx="555">
                  <c:v>727.77239999999995</c:v>
                </c:pt>
                <c:pt idx="556">
                  <c:v>727.85699999999997</c:v>
                </c:pt>
                <c:pt idx="557">
                  <c:v>727.90260000000001</c:v>
                </c:pt>
                <c:pt idx="558">
                  <c:v>727.93169999999998</c:v>
                </c:pt>
                <c:pt idx="559">
                  <c:v>727.94190000000003</c:v>
                </c:pt>
                <c:pt idx="560">
                  <c:v>727.95090000000005</c:v>
                </c:pt>
                <c:pt idx="561">
                  <c:v>727.96050000000002</c:v>
                </c:pt>
                <c:pt idx="562">
                  <c:v>727.97640000000001</c:v>
                </c:pt>
                <c:pt idx="563">
                  <c:v>727.98509999999999</c:v>
                </c:pt>
                <c:pt idx="564">
                  <c:v>727.99040000000002</c:v>
                </c:pt>
                <c:pt idx="565">
                  <c:v>727.99810000000002</c:v>
                </c:pt>
                <c:pt idx="566">
                  <c:v>727.99680000000001</c:v>
                </c:pt>
                <c:pt idx="567">
                  <c:v>728.00660000000005</c:v>
                </c:pt>
                <c:pt idx="568">
                  <c:v>728.03049999999996</c:v>
                </c:pt>
                <c:pt idx="569">
                  <c:v>728.04420000000005</c:v>
                </c:pt>
                <c:pt idx="570">
                  <c:v>728.07529999999997</c:v>
                </c:pt>
                <c:pt idx="571">
                  <c:v>728.09720000000004</c:v>
                </c:pt>
                <c:pt idx="572">
                  <c:v>728.14020000000005</c:v>
                </c:pt>
                <c:pt idx="573">
                  <c:v>728.19579999999996</c:v>
                </c:pt>
                <c:pt idx="574">
                  <c:v>728.24720000000002</c:v>
                </c:pt>
                <c:pt idx="575">
                  <c:v>728.33150000000001</c:v>
                </c:pt>
                <c:pt idx="576">
                  <c:v>728.42619999999999</c:v>
                </c:pt>
                <c:pt idx="577">
                  <c:v>728.52890000000002</c:v>
                </c:pt>
                <c:pt idx="578">
                  <c:v>728.67129999999997</c:v>
                </c:pt>
                <c:pt idx="579">
                  <c:v>728.80790000000002</c:v>
                </c:pt>
                <c:pt idx="580">
                  <c:v>728.96079999999995</c:v>
                </c:pt>
                <c:pt idx="581">
                  <c:v>729.06960000000004</c:v>
                </c:pt>
                <c:pt idx="582">
                  <c:v>729.22709999999995</c:v>
                </c:pt>
                <c:pt idx="583">
                  <c:v>729.36839999999995</c:v>
                </c:pt>
                <c:pt idx="584">
                  <c:v>729.47249999999997</c:v>
                </c:pt>
                <c:pt idx="585">
                  <c:v>729.59209999999996</c:v>
                </c:pt>
                <c:pt idx="586">
                  <c:v>729.71019999999999</c:v>
                </c:pt>
                <c:pt idx="587">
                  <c:v>729.84609999999998</c:v>
                </c:pt>
                <c:pt idx="588">
                  <c:v>729.95899999999995</c:v>
                </c:pt>
                <c:pt idx="589">
                  <c:v>730.05550000000005</c:v>
                </c:pt>
                <c:pt idx="590">
                  <c:v>730.15769999999998</c:v>
                </c:pt>
                <c:pt idx="591">
                  <c:v>730.2441</c:v>
                </c:pt>
                <c:pt idx="592">
                  <c:v>730.32209999999998</c:v>
                </c:pt>
                <c:pt idx="593">
                  <c:v>730.4</c:v>
                </c:pt>
                <c:pt idx="594">
                  <c:v>730.47379999999998</c:v>
                </c:pt>
                <c:pt idx="595">
                  <c:v>730.5367</c:v>
                </c:pt>
                <c:pt idx="596">
                  <c:v>730.60310000000004</c:v>
                </c:pt>
                <c:pt idx="597">
                  <c:v>730.6943</c:v>
                </c:pt>
                <c:pt idx="598">
                  <c:v>730.77700000000004</c:v>
                </c:pt>
                <c:pt idx="599">
                  <c:v>730.8587</c:v>
                </c:pt>
                <c:pt idx="600">
                  <c:v>730.95899999999995</c:v>
                </c:pt>
                <c:pt idx="601">
                  <c:v>730.99699999999996</c:v>
                </c:pt>
                <c:pt idx="602">
                  <c:v>731.02470000000005</c:v>
                </c:pt>
                <c:pt idx="603">
                  <c:v>731.24659999999994</c:v>
                </c:pt>
                <c:pt idx="604">
                  <c:v>731.3211</c:v>
                </c:pt>
                <c:pt idx="605">
                  <c:v>731.35220000000004</c:v>
                </c:pt>
                <c:pt idx="606">
                  <c:v>731.529</c:v>
                </c:pt>
                <c:pt idx="607">
                  <c:v>731.57529999999997</c:v>
                </c:pt>
                <c:pt idx="608">
                  <c:v>731.60720000000003</c:v>
                </c:pt>
                <c:pt idx="609">
                  <c:v>731.79290000000003</c:v>
                </c:pt>
                <c:pt idx="610">
                  <c:v>731.83349999999996</c:v>
                </c:pt>
                <c:pt idx="611">
                  <c:v>731.87689999999998</c:v>
                </c:pt>
                <c:pt idx="612">
                  <c:v>732.0548</c:v>
                </c:pt>
                <c:pt idx="613">
                  <c:v>732.07100000000003</c:v>
                </c:pt>
                <c:pt idx="614">
                  <c:v>732.1164</c:v>
                </c:pt>
                <c:pt idx="615">
                  <c:v>732.29169999999999</c:v>
                </c:pt>
                <c:pt idx="616">
                  <c:v>732.30669999999998</c:v>
                </c:pt>
                <c:pt idx="617">
                  <c:v>732.35350000000005</c:v>
                </c:pt>
                <c:pt idx="618">
                  <c:v>732.51859999999999</c:v>
                </c:pt>
                <c:pt idx="619">
                  <c:v>732.51350000000002</c:v>
                </c:pt>
                <c:pt idx="620">
                  <c:v>732.5684</c:v>
                </c:pt>
                <c:pt idx="621">
                  <c:v>732.71559999999999</c:v>
                </c:pt>
                <c:pt idx="622">
                  <c:v>732.70529999999997</c:v>
                </c:pt>
                <c:pt idx="623">
                  <c:v>732.75580000000002</c:v>
                </c:pt>
                <c:pt idx="624">
                  <c:v>732.88589999999999</c:v>
                </c:pt>
                <c:pt idx="625">
                  <c:v>732.86180000000002</c:v>
                </c:pt>
                <c:pt idx="626">
                  <c:v>732.92200000000003</c:v>
                </c:pt>
                <c:pt idx="627">
                  <c:v>733.06899999999996</c:v>
                </c:pt>
                <c:pt idx="628">
                  <c:v>732.99829999999997</c:v>
                </c:pt>
                <c:pt idx="629">
                  <c:v>733.05849999999998</c:v>
                </c:pt>
                <c:pt idx="630">
                  <c:v>733.21479999999997</c:v>
                </c:pt>
                <c:pt idx="631">
                  <c:v>733.10609999999997</c:v>
                </c:pt>
                <c:pt idx="632">
                  <c:v>733.24800000000005</c:v>
                </c:pt>
                <c:pt idx="633">
                  <c:v>733.41430000000003</c:v>
                </c:pt>
                <c:pt idx="634">
                  <c:v>733.245</c:v>
                </c:pt>
                <c:pt idx="635">
                  <c:v>733.47519999999997</c:v>
                </c:pt>
                <c:pt idx="636">
                  <c:v>733.62549999999999</c:v>
                </c:pt>
                <c:pt idx="637">
                  <c:v>733.495</c:v>
                </c:pt>
                <c:pt idx="638">
                  <c:v>733.61770000000001</c:v>
                </c:pt>
                <c:pt idx="639">
                  <c:v>733.58950000000004</c:v>
                </c:pt>
                <c:pt idx="640">
                  <c:v>733.65470000000005</c:v>
                </c:pt>
                <c:pt idx="641">
                  <c:v>733.75819999999999</c:v>
                </c:pt>
                <c:pt idx="642">
                  <c:v>733.72249999999997</c:v>
                </c:pt>
                <c:pt idx="643">
                  <c:v>733.82069999999999</c:v>
                </c:pt>
                <c:pt idx="644">
                  <c:v>733.87639999999999</c:v>
                </c:pt>
                <c:pt idx="645">
                  <c:v>733.87599999999998</c:v>
                </c:pt>
                <c:pt idx="646">
                  <c:v>734.04480000000001</c:v>
                </c:pt>
                <c:pt idx="647">
                  <c:v>734.03869999999995</c:v>
                </c:pt>
                <c:pt idx="648">
                  <c:v>734.08960000000002</c:v>
                </c:pt>
                <c:pt idx="649">
                  <c:v>734.24639999999999</c:v>
                </c:pt>
                <c:pt idx="650">
                  <c:v>734.24</c:v>
                </c:pt>
                <c:pt idx="651">
                  <c:v>734.36120000000005</c:v>
                </c:pt>
                <c:pt idx="652">
                  <c:v>734.49360000000001</c:v>
                </c:pt>
                <c:pt idx="653">
                  <c:v>734.55380000000002</c:v>
                </c:pt>
                <c:pt idx="654">
                  <c:v>734.74850000000004</c:v>
                </c:pt>
                <c:pt idx="655">
                  <c:v>734.88570000000004</c:v>
                </c:pt>
                <c:pt idx="656">
                  <c:v>735.00480000000005</c:v>
                </c:pt>
                <c:pt idx="657">
                  <c:v>735.19809999999995</c:v>
                </c:pt>
                <c:pt idx="658">
                  <c:v>735.39729999999997</c:v>
                </c:pt>
                <c:pt idx="659">
                  <c:v>735.61410000000001</c:v>
                </c:pt>
                <c:pt idx="660">
                  <c:v>735.88710000000003</c:v>
                </c:pt>
                <c:pt idx="661">
                  <c:v>736.10979999999995</c:v>
                </c:pt>
                <c:pt idx="662">
                  <c:v>736.40769999999998</c:v>
                </c:pt>
                <c:pt idx="663">
                  <c:v>736.73779999999999</c:v>
                </c:pt>
                <c:pt idx="664">
                  <c:v>737.03599999999994</c:v>
                </c:pt>
                <c:pt idx="665">
                  <c:v>737.86130000000003</c:v>
                </c:pt>
                <c:pt idx="666">
                  <c:v>738.63049999999998</c:v>
                </c:pt>
                <c:pt idx="667">
                  <c:v>739.41120000000001</c:v>
                </c:pt>
                <c:pt idx="668">
                  <c:v>740.28830000000005</c:v>
                </c:pt>
                <c:pt idx="669">
                  <c:v>740.90909999999997</c:v>
                </c:pt>
                <c:pt idx="670">
                  <c:v>741.87599999999998</c:v>
                </c:pt>
                <c:pt idx="671">
                  <c:v>742.41390000000001</c:v>
                </c:pt>
                <c:pt idx="672">
                  <c:v>742.57079999999996</c:v>
                </c:pt>
                <c:pt idx="673">
                  <c:v>742.77800000000002</c:v>
                </c:pt>
                <c:pt idx="674">
                  <c:v>742.9461</c:v>
                </c:pt>
                <c:pt idx="675">
                  <c:v>743.06939999999997</c:v>
                </c:pt>
                <c:pt idx="676">
                  <c:v>743.21680000000003</c:v>
                </c:pt>
                <c:pt idx="677">
                  <c:v>743.34119999999996</c:v>
                </c:pt>
                <c:pt idx="678">
                  <c:v>743.47029999999995</c:v>
                </c:pt>
                <c:pt idx="679">
                  <c:v>743.60419999999999</c:v>
                </c:pt>
                <c:pt idx="680">
                  <c:v>743.7174</c:v>
                </c:pt>
                <c:pt idx="681">
                  <c:v>743.82150000000001</c:v>
                </c:pt>
                <c:pt idx="682">
                  <c:v>743.91549999999995</c:v>
                </c:pt>
                <c:pt idx="683">
                  <c:v>744.00220000000002</c:v>
                </c:pt>
                <c:pt idx="684">
                  <c:v>744.05529999999999</c:v>
                </c:pt>
                <c:pt idx="685">
                  <c:v>744.10730000000001</c:v>
                </c:pt>
                <c:pt idx="686">
                  <c:v>744.1558</c:v>
                </c:pt>
                <c:pt idx="687">
                  <c:v>744.19709999999998</c:v>
                </c:pt>
                <c:pt idx="688">
                  <c:v>744.23360000000002</c:v>
                </c:pt>
                <c:pt idx="689">
                  <c:v>744.27120000000002</c:v>
                </c:pt>
                <c:pt idx="690">
                  <c:v>744.29700000000003</c:v>
                </c:pt>
                <c:pt idx="691">
                  <c:v>744.32129999999995</c:v>
                </c:pt>
                <c:pt idx="692">
                  <c:v>744.35599999999999</c:v>
                </c:pt>
                <c:pt idx="693">
                  <c:v>744.39509999999996</c:v>
                </c:pt>
                <c:pt idx="694">
                  <c:v>744.43359999999996</c:v>
                </c:pt>
                <c:pt idx="695">
                  <c:v>744.46720000000005</c:v>
                </c:pt>
                <c:pt idx="696">
                  <c:v>744.51660000000004</c:v>
                </c:pt>
                <c:pt idx="697">
                  <c:v>744.56669999999997</c:v>
                </c:pt>
                <c:pt idx="698">
                  <c:v>744.6164</c:v>
                </c:pt>
                <c:pt idx="699">
                  <c:v>744.67</c:v>
                </c:pt>
                <c:pt idx="700">
                  <c:v>744.72640000000001</c:v>
                </c:pt>
                <c:pt idx="701">
                  <c:v>744.7921</c:v>
                </c:pt>
                <c:pt idx="702">
                  <c:v>744.86249999999995</c:v>
                </c:pt>
                <c:pt idx="703">
                  <c:v>744.92539999999997</c:v>
                </c:pt>
                <c:pt idx="704">
                  <c:v>744.98379999999997</c:v>
                </c:pt>
                <c:pt idx="705">
                  <c:v>745.03729999999996</c:v>
                </c:pt>
                <c:pt idx="706">
                  <c:v>745.07950000000005</c:v>
                </c:pt>
                <c:pt idx="707">
                  <c:v>745.13419999999996</c:v>
                </c:pt>
                <c:pt idx="708">
                  <c:v>745.20270000000005</c:v>
                </c:pt>
                <c:pt idx="709">
                  <c:v>745.26170000000002</c:v>
                </c:pt>
                <c:pt idx="710">
                  <c:v>745.33180000000004</c:v>
                </c:pt>
                <c:pt idx="711">
                  <c:v>745.41600000000005</c:v>
                </c:pt>
                <c:pt idx="712">
                  <c:v>745.54470000000003</c:v>
                </c:pt>
                <c:pt idx="713">
                  <c:v>745.62310000000002</c:v>
                </c:pt>
                <c:pt idx="714">
                  <c:v>745.61479999999995</c:v>
                </c:pt>
                <c:pt idx="715">
                  <c:v>745.91989999999998</c:v>
                </c:pt>
                <c:pt idx="716">
                  <c:v>745.99130000000002</c:v>
                </c:pt>
                <c:pt idx="717">
                  <c:v>746.00580000000002</c:v>
                </c:pt>
                <c:pt idx="718">
                  <c:v>746.34220000000005</c:v>
                </c:pt>
                <c:pt idx="719">
                  <c:v>746.45579999999995</c:v>
                </c:pt>
                <c:pt idx="720">
                  <c:v>746.49</c:v>
                </c:pt>
                <c:pt idx="721">
                  <c:v>746.7758</c:v>
                </c:pt>
                <c:pt idx="722">
                  <c:v>746.82360000000006</c:v>
                </c:pt>
                <c:pt idx="723">
                  <c:v>746.81470000000002</c:v>
                </c:pt>
                <c:pt idx="724">
                  <c:v>747.0308</c:v>
                </c:pt>
                <c:pt idx="725">
                  <c:v>747.0471</c:v>
                </c:pt>
                <c:pt idx="726">
                  <c:v>747.05600000000004</c:v>
                </c:pt>
                <c:pt idx="727">
                  <c:v>747.20690000000002</c:v>
                </c:pt>
                <c:pt idx="728">
                  <c:v>747.20079999999996</c:v>
                </c:pt>
                <c:pt idx="729">
                  <c:v>747.20439999999996</c:v>
                </c:pt>
                <c:pt idx="730">
                  <c:v>747.35839999999996</c:v>
                </c:pt>
                <c:pt idx="731">
                  <c:v>747.35069999999996</c:v>
                </c:pt>
                <c:pt idx="732">
                  <c:v>747.30520000000001</c:v>
                </c:pt>
                <c:pt idx="733">
                  <c:v>747.44690000000003</c:v>
                </c:pt>
                <c:pt idx="734">
                  <c:v>747.39480000000003</c:v>
                </c:pt>
                <c:pt idx="735">
                  <c:v>747.37739999999997</c:v>
                </c:pt>
                <c:pt idx="736">
                  <c:v>747.51909999999998</c:v>
                </c:pt>
                <c:pt idx="737">
                  <c:v>747.43589999999995</c:v>
                </c:pt>
                <c:pt idx="738">
                  <c:v>747.45960000000002</c:v>
                </c:pt>
                <c:pt idx="739">
                  <c:v>747.58109999999999</c:v>
                </c:pt>
                <c:pt idx="740">
                  <c:v>747.47730000000001</c:v>
                </c:pt>
                <c:pt idx="741">
                  <c:v>747.53160000000003</c:v>
                </c:pt>
                <c:pt idx="742">
                  <c:v>747.61710000000005</c:v>
                </c:pt>
                <c:pt idx="743">
                  <c:v>747.53</c:v>
                </c:pt>
                <c:pt idx="744">
                  <c:v>747.61410000000001</c:v>
                </c:pt>
                <c:pt idx="745">
                  <c:v>747.67809999999997</c:v>
                </c:pt>
                <c:pt idx="746">
                  <c:v>747.61900000000003</c:v>
                </c:pt>
                <c:pt idx="747">
                  <c:v>747.66890000000001</c:v>
                </c:pt>
                <c:pt idx="748">
                  <c:v>747.66800000000001</c:v>
                </c:pt>
                <c:pt idx="749">
                  <c:v>747.72569999999996</c:v>
                </c:pt>
                <c:pt idx="750">
                  <c:v>747.78160000000003</c:v>
                </c:pt>
                <c:pt idx="751">
                  <c:v>747.78869999999995</c:v>
                </c:pt>
                <c:pt idx="752">
                  <c:v>747.87360000000001</c:v>
                </c:pt>
                <c:pt idx="753">
                  <c:v>747.92089999999996</c:v>
                </c:pt>
                <c:pt idx="754">
                  <c:v>747.96619999999996</c:v>
                </c:pt>
                <c:pt idx="755">
                  <c:v>748.07259999999997</c:v>
                </c:pt>
                <c:pt idx="756">
                  <c:v>748.14729999999997</c:v>
                </c:pt>
                <c:pt idx="757">
                  <c:v>748.23</c:v>
                </c:pt>
                <c:pt idx="758">
                  <c:v>748.32650000000001</c:v>
                </c:pt>
                <c:pt idx="759">
                  <c:v>748.43589999999995</c:v>
                </c:pt>
                <c:pt idx="760">
                  <c:v>748.55600000000004</c:v>
                </c:pt>
                <c:pt idx="761">
                  <c:v>748.69349999999997</c:v>
                </c:pt>
                <c:pt idx="762">
                  <c:v>748.87180000000001</c:v>
                </c:pt>
                <c:pt idx="763">
                  <c:v>749.05079999999998</c:v>
                </c:pt>
                <c:pt idx="764">
                  <c:v>749.2559</c:v>
                </c:pt>
                <c:pt idx="765">
                  <c:v>749.50120000000004</c:v>
                </c:pt>
                <c:pt idx="766">
                  <c:v>749.73059999999998</c:v>
                </c:pt>
                <c:pt idx="767">
                  <c:v>750.02919999999995</c:v>
                </c:pt>
                <c:pt idx="768">
                  <c:v>750.27599999999995</c:v>
                </c:pt>
                <c:pt idx="769">
                  <c:v>750.51139999999998</c:v>
                </c:pt>
                <c:pt idx="770">
                  <c:v>750.74300000000005</c:v>
                </c:pt>
                <c:pt idx="771">
                  <c:v>750.95090000000005</c:v>
                </c:pt>
                <c:pt idx="772">
                  <c:v>751.13130000000001</c:v>
                </c:pt>
                <c:pt idx="773">
                  <c:v>751.25099999999998</c:v>
                </c:pt>
                <c:pt idx="774">
                  <c:v>751.38530000000003</c:v>
                </c:pt>
                <c:pt idx="775">
                  <c:v>751.48429999999996</c:v>
                </c:pt>
                <c:pt idx="776">
                  <c:v>751.55799999999999</c:v>
                </c:pt>
                <c:pt idx="777">
                  <c:v>751.60630000000003</c:v>
                </c:pt>
                <c:pt idx="778">
                  <c:v>751.63789999999995</c:v>
                </c:pt>
                <c:pt idx="779">
                  <c:v>751.65740000000005</c:v>
                </c:pt>
                <c:pt idx="780">
                  <c:v>751.67</c:v>
                </c:pt>
                <c:pt idx="781">
                  <c:v>751.68460000000005</c:v>
                </c:pt>
                <c:pt idx="782">
                  <c:v>751.69680000000005</c:v>
                </c:pt>
                <c:pt idx="783">
                  <c:v>751.70349999999996</c:v>
                </c:pt>
                <c:pt idx="784">
                  <c:v>751.71879999999999</c:v>
                </c:pt>
                <c:pt idx="785">
                  <c:v>751.7355</c:v>
                </c:pt>
                <c:pt idx="786">
                  <c:v>751.74310000000003</c:v>
                </c:pt>
                <c:pt idx="787">
                  <c:v>751.76260000000002</c:v>
                </c:pt>
                <c:pt idx="788">
                  <c:v>751.78430000000003</c:v>
                </c:pt>
                <c:pt idx="789">
                  <c:v>751.8066</c:v>
                </c:pt>
                <c:pt idx="790">
                  <c:v>751.82579999999996</c:v>
                </c:pt>
                <c:pt idx="791">
                  <c:v>751.85559999999998</c:v>
                </c:pt>
                <c:pt idx="792">
                  <c:v>751.89469999999994</c:v>
                </c:pt>
                <c:pt idx="793">
                  <c:v>751.91589999999997</c:v>
                </c:pt>
                <c:pt idx="794">
                  <c:v>751.95569999999998</c:v>
                </c:pt>
                <c:pt idx="795">
                  <c:v>752.00969999999995</c:v>
                </c:pt>
                <c:pt idx="796">
                  <c:v>752.07899999999995</c:v>
                </c:pt>
                <c:pt idx="797">
                  <c:v>752.1472</c:v>
                </c:pt>
                <c:pt idx="798">
                  <c:v>752.21339999999998</c:v>
                </c:pt>
                <c:pt idx="799">
                  <c:v>752.30309999999997</c:v>
                </c:pt>
                <c:pt idx="800">
                  <c:v>752.37819999999999</c:v>
                </c:pt>
                <c:pt idx="801">
                  <c:v>752.47810000000004</c:v>
                </c:pt>
                <c:pt idx="802">
                  <c:v>752.58500000000004</c:v>
                </c:pt>
                <c:pt idx="803">
                  <c:v>752.67949999999996</c:v>
                </c:pt>
                <c:pt idx="804">
                  <c:v>752.7894</c:v>
                </c:pt>
                <c:pt idx="805">
                  <c:v>752.92989999999998</c:v>
                </c:pt>
                <c:pt idx="806">
                  <c:v>753.07889999999998</c:v>
                </c:pt>
                <c:pt idx="807">
                  <c:v>753.22969999999998</c:v>
                </c:pt>
                <c:pt idx="808">
                  <c:v>753.32500000000005</c:v>
                </c:pt>
                <c:pt idx="809">
                  <c:v>753.4307</c:v>
                </c:pt>
                <c:pt idx="810">
                  <c:v>753.52959999999996</c:v>
                </c:pt>
                <c:pt idx="811">
                  <c:v>753.6114</c:v>
                </c:pt>
                <c:pt idx="812">
                  <c:v>753.68060000000003</c:v>
                </c:pt>
                <c:pt idx="813">
                  <c:v>753.74109999999996</c:v>
                </c:pt>
                <c:pt idx="814">
                  <c:v>753.7885</c:v>
                </c:pt>
                <c:pt idx="815">
                  <c:v>753.80920000000003</c:v>
                </c:pt>
                <c:pt idx="816">
                  <c:v>753.82410000000004</c:v>
                </c:pt>
                <c:pt idx="817">
                  <c:v>753.84649999999999</c:v>
                </c:pt>
                <c:pt idx="818">
                  <c:v>753.86990000000003</c:v>
                </c:pt>
                <c:pt idx="819">
                  <c:v>753.89400000000001</c:v>
                </c:pt>
                <c:pt idx="820">
                  <c:v>753.91510000000005</c:v>
                </c:pt>
                <c:pt idx="821">
                  <c:v>753.94119999999998</c:v>
                </c:pt>
                <c:pt idx="822">
                  <c:v>753.95630000000006</c:v>
                </c:pt>
                <c:pt idx="823">
                  <c:v>753.96659999999997</c:v>
                </c:pt>
                <c:pt idx="824">
                  <c:v>754.01179999999999</c:v>
                </c:pt>
                <c:pt idx="825">
                  <c:v>754.04250000000002</c:v>
                </c:pt>
                <c:pt idx="826">
                  <c:v>754.05309999999997</c:v>
                </c:pt>
                <c:pt idx="827">
                  <c:v>754.09849999999994</c:v>
                </c:pt>
                <c:pt idx="828">
                  <c:v>754.13409999999999</c:v>
                </c:pt>
                <c:pt idx="829">
                  <c:v>754.16399999999999</c:v>
                </c:pt>
                <c:pt idx="830">
                  <c:v>754.2731</c:v>
                </c:pt>
                <c:pt idx="831">
                  <c:v>754.36860000000001</c:v>
                </c:pt>
                <c:pt idx="832">
                  <c:v>754.43949999999995</c:v>
                </c:pt>
                <c:pt idx="833">
                  <c:v>754.5838</c:v>
                </c:pt>
                <c:pt idx="834">
                  <c:v>754.67550000000006</c:v>
                </c:pt>
                <c:pt idx="835">
                  <c:v>754.73519999999996</c:v>
                </c:pt>
                <c:pt idx="836">
                  <c:v>754.87789999999995</c:v>
                </c:pt>
                <c:pt idx="837">
                  <c:v>754.96029999999996</c:v>
                </c:pt>
                <c:pt idx="838">
                  <c:v>755.02949999999998</c:v>
                </c:pt>
                <c:pt idx="839">
                  <c:v>755.22900000000004</c:v>
                </c:pt>
                <c:pt idx="840">
                  <c:v>755.33240000000001</c:v>
                </c:pt>
                <c:pt idx="841">
                  <c:v>755.43169999999998</c:v>
                </c:pt>
                <c:pt idx="842">
                  <c:v>755.6807</c:v>
                </c:pt>
                <c:pt idx="843">
                  <c:v>755.78660000000002</c:v>
                </c:pt>
                <c:pt idx="844">
                  <c:v>755.89400000000001</c:v>
                </c:pt>
                <c:pt idx="845">
                  <c:v>756.18290000000002</c:v>
                </c:pt>
                <c:pt idx="846">
                  <c:v>756.25139999999999</c:v>
                </c:pt>
                <c:pt idx="847">
                  <c:v>756.36300000000006</c:v>
                </c:pt>
                <c:pt idx="848">
                  <c:v>756.62959999999998</c:v>
                </c:pt>
                <c:pt idx="849">
                  <c:v>756.67600000000004</c:v>
                </c:pt>
                <c:pt idx="850">
                  <c:v>756.75040000000001</c:v>
                </c:pt>
                <c:pt idx="851">
                  <c:v>756.94140000000004</c:v>
                </c:pt>
                <c:pt idx="852">
                  <c:v>756.94200000000001</c:v>
                </c:pt>
                <c:pt idx="853">
                  <c:v>756.99519999999995</c:v>
                </c:pt>
                <c:pt idx="854">
                  <c:v>757.08420000000001</c:v>
                </c:pt>
                <c:pt idx="855">
                  <c:v>757.07299999999998</c:v>
                </c:pt>
                <c:pt idx="856">
                  <c:v>757.08399999999995</c:v>
                </c:pt>
                <c:pt idx="857">
                  <c:v>757.08410000000003</c:v>
                </c:pt>
                <c:pt idx="858">
                  <c:v>757.077</c:v>
                </c:pt>
                <c:pt idx="859">
                  <c:v>757.05880000000002</c:v>
                </c:pt>
                <c:pt idx="860">
                  <c:v>757.02449999999999</c:v>
                </c:pt>
                <c:pt idx="861">
                  <c:v>757.04010000000005</c:v>
                </c:pt>
                <c:pt idx="862">
                  <c:v>757.03610000000003</c:v>
                </c:pt>
                <c:pt idx="863">
                  <c:v>757.03409999999997</c:v>
                </c:pt>
                <c:pt idx="864">
                  <c:v>757.04669999999999</c:v>
                </c:pt>
                <c:pt idx="865">
                  <c:v>757.05089999999996</c:v>
                </c:pt>
                <c:pt idx="866">
                  <c:v>757.05240000000003</c:v>
                </c:pt>
                <c:pt idx="867">
                  <c:v>757.05899999999997</c:v>
                </c:pt>
                <c:pt idx="868">
                  <c:v>757.06129999999996</c:v>
                </c:pt>
                <c:pt idx="869">
                  <c:v>757.06989999999996</c:v>
                </c:pt>
                <c:pt idx="870">
                  <c:v>757.07579999999996</c:v>
                </c:pt>
                <c:pt idx="871">
                  <c:v>757.08550000000002</c:v>
                </c:pt>
                <c:pt idx="872">
                  <c:v>757.09749999999997</c:v>
                </c:pt>
                <c:pt idx="873">
                  <c:v>757.11540000000002</c:v>
                </c:pt>
                <c:pt idx="874">
                  <c:v>757.14689999999996</c:v>
                </c:pt>
                <c:pt idx="875">
                  <c:v>757.18949999999995</c:v>
                </c:pt>
                <c:pt idx="876">
                  <c:v>757.21590000000003</c:v>
                </c:pt>
                <c:pt idx="877">
                  <c:v>757.30240000000003</c:v>
                </c:pt>
                <c:pt idx="878">
                  <c:v>757.39580000000001</c:v>
                </c:pt>
                <c:pt idx="879">
                  <c:v>757.46299999999997</c:v>
                </c:pt>
                <c:pt idx="880">
                  <c:v>757.65189999999996</c:v>
                </c:pt>
                <c:pt idx="881">
                  <c:v>757.76649999999995</c:v>
                </c:pt>
                <c:pt idx="882">
                  <c:v>757.91110000000003</c:v>
                </c:pt>
                <c:pt idx="883">
                  <c:v>758.16459999999995</c:v>
                </c:pt>
                <c:pt idx="884">
                  <c:v>758.26890000000003</c:v>
                </c:pt>
                <c:pt idx="885">
                  <c:v>758.49490000000003</c:v>
                </c:pt>
                <c:pt idx="886">
                  <c:v>758.76009999999997</c:v>
                </c:pt>
                <c:pt idx="887">
                  <c:v>758.89080000000001</c:v>
                </c:pt>
                <c:pt idx="888">
                  <c:v>759.22659999999996</c:v>
                </c:pt>
                <c:pt idx="889">
                  <c:v>759.44899999999996</c:v>
                </c:pt>
                <c:pt idx="890">
                  <c:v>759.6336</c:v>
                </c:pt>
                <c:pt idx="891">
                  <c:v>760.00959999999998</c:v>
                </c:pt>
                <c:pt idx="892">
                  <c:v>760.17049999999995</c:v>
                </c:pt>
                <c:pt idx="893">
                  <c:v>760.38049999999998</c:v>
                </c:pt>
                <c:pt idx="894">
                  <c:v>760.65210000000002</c:v>
                </c:pt>
                <c:pt idx="895">
                  <c:v>760.7355</c:v>
                </c:pt>
                <c:pt idx="896">
                  <c:v>760.89660000000003</c:v>
                </c:pt>
                <c:pt idx="897">
                  <c:v>761.03579999999999</c:v>
                </c:pt>
                <c:pt idx="898">
                  <c:v>761.10440000000006</c:v>
                </c:pt>
                <c:pt idx="899">
                  <c:v>761.21310000000005</c:v>
                </c:pt>
                <c:pt idx="900">
                  <c:v>761.3134</c:v>
                </c:pt>
                <c:pt idx="901">
                  <c:v>761.40989999999999</c:v>
                </c:pt>
                <c:pt idx="902">
                  <c:v>761.49329999999998</c:v>
                </c:pt>
                <c:pt idx="903">
                  <c:v>761.57960000000003</c:v>
                </c:pt>
                <c:pt idx="904">
                  <c:v>761.65350000000001</c:v>
                </c:pt>
                <c:pt idx="905">
                  <c:v>761.72220000000004</c:v>
                </c:pt>
                <c:pt idx="906">
                  <c:v>761.77940000000001</c:v>
                </c:pt>
                <c:pt idx="907">
                  <c:v>761.84479999999996</c:v>
                </c:pt>
                <c:pt idx="908">
                  <c:v>761.90129999999999</c:v>
                </c:pt>
                <c:pt idx="909">
                  <c:v>761.95219999999995</c:v>
                </c:pt>
                <c:pt idx="910">
                  <c:v>762.00260000000003</c:v>
                </c:pt>
                <c:pt idx="911">
                  <c:v>762.07010000000002</c:v>
                </c:pt>
                <c:pt idx="912">
                  <c:v>762.15840000000003</c:v>
                </c:pt>
                <c:pt idx="913">
                  <c:v>762.27679999999998</c:v>
                </c:pt>
                <c:pt idx="914">
                  <c:v>762.43769999999995</c:v>
                </c:pt>
                <c:pt idx="915">
                  <c:v>762.6617</c:v>
                </c:pt>
                <c:pt idx="916">
                  <c:v>762.91200000000003</c:v>
                </c:pt>
                <c:pt idx="917">
                  <c:v>763.21</c:v>
                </c:pt>
                <c:pt idx="918">
                  <c:v>763.55880000000002</c:v>
                </c:pt>
                <c:pt idx="919">
                  <c:v>763.91869999999994</c:v>
                </c:pt>
                <c:pt idx="920">
                  <c:v>764.33699999999999</c:v>
                </c:pt>
                <c:pt idx="921">
                  <c:v>764.89059999999995</c:v>
                </c:pt>
                <c:pt idx="922">
                  <c:v>765.65700000000004</c:v>
                </c:pt>
                <c:pt idx="923">
                  <c:v>765.95410000000004</c:v>
                </c:pt>
                <c:pt idx="924">
                  <c:v>766.20460000000003</c:v>
                </c:pt>
                <c:pt idx="925">
                  <c:v>766.42449999999997</c:v>
                </c:pt>
                <c:pt idx="926">
                  <c:v>766.63520000000005</c:v>
                </c:pt>
                <c:pt idx="927">
                  <c:v>766.80330000000004</c:v>
                </c:pt>
                <c:pt idx="928">
                  <c:v>766.97130000000004</c:v>
                </c:pt>
                <c:pt idx="929">
                  <c:v>767.12249999999995</c:v>
                </c:pt>
                <c:pt idx="930">
                  <c:v>767.26089999999999</c:v>
                </c:pt>
                <c:pt idx="931">
                  <c:v>767.36950000000002</c:v>
                </c:pt>
                <c:pt idx="932">
                  <c:v>767.47299999999996</c:v>
                </c:pt>
                <c:pt idx="933">
                  <c:v>767.56089999999995</c:v>
                </c:pt>
                <c:pt idx="934">
                  <c:v>767.63009999999997</c:v>
                </c:pt>
                <c:pt idx="935">
                  <c:v>767.6703</c:v>
                </c:pt>
                <c:pt idx="936">
                  <c:v>767.78869999999995</c:v>
                </c:pt>
                <c:pt idx="937">
                  <c:v>767.89530000000002</c:v>
                </c:pt>
                <c:pt idx="938">
                  <c:v>767.9366</c:v>
                </c:pt>
                <c:pt idx="939">
                  <c:v>768.08780000000002</c:v>
                </c:pt>
                <c:pt idx="940">
                  <c:v>768.22019999999998</c:v>
                </c:pt>
                <c:pt idx="941">
                  <c:v>768.27459999999996</c:v>
                </c:pt>
                <c:pt idx="942">
                  <c:v>768.4425</c:v>
                </c:pt>
                <c:pt idx="943">
                  <c:v>768.57989999999995</c:v>
                </c:pt>
                <c:pt idx="944">
                  <c:v>768.65189999999996</c:v>
                </c:pt>
                <c:pt idx="945">
                  <c:v>768.85720000000003</c:v>
                </c:pt>
                <c:pt idx="946">
                  <c:v>769.00070000000005</c:v>
                </c:pt>
                <c:pt idx="947">
                  <c:v>769.0838</c:v>
                </c:pt>
                <c:pt idx="948">
                  <c:v>769.26779999999997</c:v>
                </c:pt>
                <c:pt idx="949">
                  <c:v>769.37189999999998</c:v>
                </c:pt>
                <c:pt idx="950">
                  <c:v>769.42</c:v>
                </c:pt>
                <c:pt idx="951">
                  <c:v>769.51089999999999</c:v>
                </c:pt>
                <c:pt idx="952">
                  <c:v>769.55930000000001</c:v>
                </c:pt>
                <c:pt idx="953">
                  <c:v>769.59140000000002</c:v>
                </c:pt>
                <c:pt idx="954">
                  <c:v>769.66650000000004</c:v>
                </c:pt>
                <c:pt idx="955">
                  <c:v>769.69989999999996</c:v>
                </c:pt>
                <c:pt idx="956">
                  <c:v>769.72429999999997</c:v>
                </c:pt>
                <c:pt idx="957">
                  <c:v>769.78970000000004</c:v>
                </c:pt>
                <c:pt idx="958">
                  <c:v>769.82150000000001</c:v>
                </c:pt>
                <c:pt idx="959">
                  <c:v>769.86069999999995</c:v>
                </c:pt>
                <c:pt idx="960">
                  <c:v>769.94839999999999</c:v>
                </c:pt>
                <c:pt idx="961">
                  <c:v>769.99030000000005</c:v>
                </c:pt>
                <c:pt idx="962">
                  <c:v>770.03899999999999</c:v>
                </c:pt>
                <c:pt idx="963">
                  <c:v>770.12990000000002</c:v>
                </c:pt>
                <c:pt idx="964">
                  <c:v>770.16279999999995</c:v>
                </c:pt>
                <c:pt idx="965">
                  <c:v>770.20389999999998</c:v>
                </c:pt>
                <c:pt idx="966">
                  <c:v>770.28830000000005</c:v>
                </c:pt>
                <c:pt idx="967">
                  <c:v>770.322</c:v>
                </c:pt>
                <c:pt idx="968">
                  <c:v>770.35469999999998</c:v>
                </c:pt>
                <c:pt idx="969">
                  <c:v>770.43230000000005</c:v>
                </c:pt>
                <c:pt idx="970">
                  <c:v>770.4905</c:v>
                </c:pt>
                <c:pt idx="971">
                  <c:v>770.50670000000002</c:v>
                </c:pt>
                <c:pt idx="972">
                  <c:v>770.56230000000005</c:v>
                </c:pt>
                <c:pt idx="973">
                  <c:v>770.63789999999995</c:v>
                </c:pt>
                <c:pt idx="974">
                  <c:v>770.67169999999999</c:v>
                </c:pt>
                <c:pt idx="975">
                  <c:v>770.79219999999998</c:v>
                </c:pt>
                <c:pt idx="976">
                  <c:v>770.88400000000001</c:v>
                </c:pt>
                <c:pt idx="977">
                  <c:v>770.94320000000005</c:v>
                </c:pt>
                <c:pt idx="978">
                  <c:v>771.12800000000004</c:v>
                </c:pt>
                <c:pt idx="979">
                  <c:v>771.22220000000004</c:v>
                </c:pt>
                <c:pt idx="980">
                  <c:v>771.37149999999997</c:v>
                </c:pt>
                <c:pt idx="981">
                  <c:v>771.65480000000002</c:v>
                </c:pt>
                <c:pt idx="982">
                  <c:v>771.75919999999996</c:v>
                </c:pt>
                <c:pt idx="983">
                  <c:v>771.99850000000004</c:v>
                </c:pt>
                <c:pt idx="984">
                  <c:v>772.26329999999996</c:v>
                </c:pt>
                <c:pt idx="985">
                  <c:v>772.36980000000005</c:v>
                </c:pt>
                <c:pt idx="986">
                  <c:v>772.63490000000002</c:v>
                </c:pt>
                <c:pt idx="987">
                  <c:v>772.78319999999997</c:v>
                </c:pt>
                <c:pt idx="988">
                  <c:v>772.86699999999996</c:v>
                </c:pt>
                <c:pt idx="989">
                  <c:v>772.98779999999999</c:v>
                </c:pt>
                <c:pt idx="990">
                  <c:v>773.03800000000001</c:v>
                </c:pt>
                <c:pt idx="991">
                  <c:v>773.09640000000002</c:v>
                </c:pt>
                <c:pt idx="992">
                  <c:v>773.18859999999995</c:v>
                </c:pt>
                <c:pt idx="993">
                  <c:v>773.25519999999995</c:v>
                </c:pt>
                <c:pt idx="994">
                  <c:v>773.34879999999998</c:v>
                </c:pt>
                <c:pt idx="995">
                  <c:v>773.45960000000002</c:v>
                </c:pt>
                <c:pt idx="996">
                  <c:v>773.56939999999997</c:v>
                </c:pt>
                <c:pt idx="997">
                  <c:v>773.70270000000005</c:v>
                </c:pt>
                <c:pt idx="998">
                  <c:v>773.83389999999997</c:v>
                </c:pt>
                <c:pt idx="999">
                  <c:v>773.97910000000002</c:v>
                </c:pt>
                <c:pt idx="1000">
                  <c:v>774.14030000000002</c:v>
                </c:pt>
                <c:pt idx="1001">
                  <c:v>774.27639999999997</c:v>
                </c:pt>
                <c:pt idx="1002">
                  <c:v>774.42200000000003</c:v>
                </c:pt>
                <c:pt idx="1003">
                  <c:v>774.54660000000001</c:v>
                </c:pt>
                <c:pt idx="1004">
                  <c:v>774.68589999999995</c:v>
                </c:pt>
                <c:pt idx="1005">
                  <c:v>774.79790000000003</c:v>
                </c:pt>
                <c:pt idx="1006">
                  <c:v>774.91179999999997</c:v>
                </c:pt>
                <c:pt idx="1007">
                  <c:v>775.0068</c:v>
                </c:pt>
                <c:pt idx="1008">
                  <c:v>775.08640000000003</c:v>
                </c:pt>
                <c:pt idx="1009">
                  <c:v>775.15359999999998</c:v>
                </c:pt>
                <c:pt idx="1010">
                  <c:v>775.22659999999996</c:v>
                </c:pt>
                <c:pt idx="1011">
                  <c:v>775.2835</c:v>
                </c:pt>
                <c:pt idx="1012">
                  <c:v>775.3252</c:v>
                </c:pt>
                <c:pt idx="1013">
                  <c:v>775.37909999999999</c:v>
                </c:pt>
                <c:pt idx="1014">
                  <c:v>775.41629999999998</c:v>
                </c:pt>
                <c:pt idx="1015">
                  <c:v>775.46389999999997</c:v>
                </c:pt>
                <c:pt idx="1016">
                  <c:v>775.49919999999997</c:v>
                </c:pt>
                <c:pt idx="1017">
                  <c:v>775.53830000000005</c:v>
                </c:pt>
                <c:pt idx="1018">
                  <c:v>775.57960000000003</c:v>
                </c:pt>
                <c:pt idx="1019">
                  <c:v>775.60810000000004</c:v>
                </c:pt>
                <c:pt idx="1020">
                  <c:v>775.64430000000004</c:v>
                </c:pt>
                <c:pt idx="1021">
                  <c:v>775.6866</c:v>
                </c:pt>
                <c:pt idx="1022">
                  <c:v>775.72609999999997</c:v>
                </c:pt>
                <c:pt idx="1023">
                  <c:v>775.76750000000004</c:v>
                </c:pt>
                <c:pt idx="1024">
                  <c:v>775.80870000000004</c:v>
                </c:pt>
                <c:pt idx="1025">
                  <c:v>775.84280000000001</c:v>
                </c:pt>
                <c:pt idx="1026">
                  <c:v>775.88040000000001</c:v>
                </c:pt>
                <c:pt idx="1027">
                  <c:v>775.91920000000005</c:v>
                </c:pt>
                <c:pt idx="1028">
                  <c:v>775.96400000000006</c:v>
                </c:pt>
                <c:pt idx="1029">
                  <c:v>776.01080000000002</c:v>
                </c:pt>
                <c:pt idx="1030">
                  <c:v>776.0652</c:v>
                </c:pt>
                <c:pt idx="1031">
                  <c:v>776.13199999999995</c:v>
                </c:pt>
                <c:pt idx="1032">
                  <c:v>776.21510000000001</c:v>
                </c:pt>
                <c:pt idx="1033">
                  <c:v>776.30409999999995</c:v>
                </c:pt>
                <c:pt idx="1034">
                  <c:v>776.41399999999999</c:v>
                </c:pt>
                <c:pt idx="1035">
                  <c:v>776.5462</c:v>
                </c:pt>
                <c:pt idx="1036">
                  <c:v>776.67319999999995</c:v>
                </c:pt>
                <c:pt idx="1037">
                  <c:v>776.8075</c:v>
                </c:pt>
                <c:pt idx="1038">
                  <c:v>776.96810000000005</c:v>
                </c:pt>
                <c:pt idx="1039">
                  <c:v>777.10580000000004</c:v>
                </c:pt>
                <c:pt idx="1040">
                  <c:v>777.2328</c:v>
                </c:pt>
                <c:pt idx="1041">
                  <c:v>777.36</c:v>
                </c:pt>
                <c:pt idx="1042">
                  <c:v>777.47260000000006</c:v>
                </c:pt>
                <c:pt idx="1043">
                  <c:v>777.59100000000001</c:v>
                </c:pt>
                <c:pt idx="1044">
                  <c:v>777.69029999999998</c:v>
                </c:pt>
                <c:pt idx="1045">
                  <c:v>777.78020000000004</c:v>
                </c:pt>
                <c:pt idx="1046">
                  <c:v>777.8691</c:v>
                </c:pt>
                <c:pt idx="1047">
                  <c:v>777.94169999999997</c:v>
                </c:pt>
                <c:pt idx="1048">
                  <c:v>778.06140000000005</c:v>
                </c:pt>
                <c:pt idx="1049">
                  <c:v>778.1875</c:v>
                </c:pt>
                <c:pt idx="1050">
                  <c:v>778.24760000000003</c:v>
                </c:pt>
                <c:pt idx="1051">
                  <c:v>778.35760000000005</c:v>
                </c:pt>
                <c:pt idx="1052">
                  <c:v>778.45740000000001</c:v>
                </c:pt>
                <c:pt idx="1053">
                  <c:v>778.50369999999998</c:v>
                </c:pt>
                <c:pt idx="1054">
                  <c:v>778.59040000000005</c:v>
                </c:pt>
                <c:pt idx="1055">
                  <c:v>778.67420000000004</c:v>
                </c:pt>
                <c:pt idx="1056">
                  <c:v>778.72360000000003</c:v>
                </c:pt>
                <c:pt idx="1057">
                  <c:v>778.85649999999998</c:v>
                </c:pt>
                <c:pt idx="1058">
                  <c:v>778.97619999999995</c:v>
                </c:pt>
                <c:pt idx="1059">
                  <c:v>779.0376</c:v>
                </c:pt>
                <c:pt idx="1060">
                  <c:v>779.23</c:v>
                </c:pt>
                <c:pt idx="1061">
                  <c:v>779.39319999999998</c:v>
                </c:pt>
                <c:pt idx="1062">
                  <c:v>779.47630000000004</c:v>
                </c:pt>
                <c:pt idx="1063">
                  <c:v>779.76300000000003</c:v>
                </c:pt>
                <c:pt idx="1064">
                  <c:v>779.97990000000004</c:v>
                </c:pt>
                <c:pt idx="1065">
                  <c:v>780.09730000000002</c:v>
                </c:pt>
                <c:pt idx="1066">
                  <c:v>780.47299999999996</c:v>
                </c:pt>
                <c:pt idx="1067">
                  <c:v>780.71339999999998</c:v>
                </c:pt>
                <c:pt idx="1068">
                  <c:v>780.8886</c:v>
                </c:pt>
                <c:pt idx="1069">
                  <c:v>781.13599999999997</c:v>
                </c:pt>
                <c:pt idx="1070">
                  <c:v>781.34379999999999</c:v>
                </c:pt>
                <c:pt idx="1071">
                  <c:v>781.53</c:v>
                </c:pt>
                <c:pt idx="1072">
                  <c:v>781.68529999999998</c:v>
                </c:pt>
                <c:pt idx="1073">
                  <c:v>781.82479999999998</c:v>
                </c:pt>
                <c:pt idx="1074">
                  <c:v>781.89400000000001</c:v>
                </c:pt>
                <c:pt idx="1075">
                  <c:v>781.98670000000004</c:v>
                </c:pt>
                <c:pt idx="1076">
                  <c:v>782.09190000000001</c:v>
                </c:pt>
                <c:pt idx="1077">
                  <c:v>782.12570000000005</c:v>
                </c:pt>
                <c:pt idx="1078">
                  <c:v>782.21159999999998</c:v>
                </c:pt>
                <c:pt idx="1079">
                  <c:v>782.29</c:v>
                </c:pt>
                <c:pt idx="1080">
                  <c:v>782.29510000000005</c:v>
                </c:pt>
                <c:pt idx="1081">
                  <c:v>782.35360000000003</c:v>
                </c:pt>
                <c:pt idx="1082">
                  <c:v>782.41920000000005</c:v>
                </c:pt>
                <c:pt idx="1083">
                  <c:v>782.44449999999995</c:v>
                </c:pt>
                <c:pt idx="1084">
                  <c:v>782.53340000000003</c:v>
                </c:pt>
                <c:pt idx="1085">
                  <c:v>782.59339999999997</c:v>
                </c:pt>
                <c:pt idx="1086">
                  <c:v>782.64760000000001</c:v>
                </c:pt>
                <c:pt idx="1087">
                  <c:v>782.76840000000004</c:v>
                </c:pt>
                <c:pt idx="1088">
                  <c:v>782.8279</c:v>
                </c:pt>
                <c:pt idx="1089">
                  <c:v>782.92010000000005</c:v>
                </c:pt>
                <c:pt idx="1090">
                  <c:v>783.06</c:v>
                </c:pt>
                <c:pt idx="1091">
                  <c:v>783.09739999999999</c:v>
                </c:pt>
                <c:pt idx="1092">
                  <c:v>783.22929999999997</c:v>
                </c:pt>
                <c:pt idx="1093">
                  <c:v>783.35530000000006</c:v>
                </c:pt>
                <c:pt idx="1094">
                  <c:v>783.4117</c:v>
                </c:pt>
                <c:pt idx="1095">
                  <c:v>783.59690000000001</c:v>
                </c:pt>
                <c:pt idx="1096">
                  <c:v>783.7079</c:v>
                </c:pt>
                <c:pt idx="1097">
                  <c:v>783.84730000000002</c:v>
                </c:pt>
                <c:pt idx="1098">
                  <c:v>784.12040000000002</c:v>
                </c:pt>
                <c:pt idx="1099">
                  <c:v>784.24860000000001</c:v>
                </c:pt>
                <c:pt idx="1100">
                  <c:v>784.65030000000002</c:v>
                </c:pt>
                <c:pt idx="1101">
                  <c:v>786.00969999999995</c:v>
                </c:pt>
                <c:pt idx="1102">
                  <c:v>787.40329999999994</c:v>
                </c:pt>
                <c:pt idx="1103">
                  <c:v>788.31309999999996</c:v>
                </c:pt>
                <c:pt idx="1104">
                  <c:v>788.83770000000004</c:v>
                </c:pt>
                <c:pt idx="1105">
                  <c:v>789.27610000000004</c:v>
                </c:pt>
                <c:pt idx="1106">
                  <c:v>789.42819999999995</c:v>
                </c:pt>
                <c:pt idx="1107">
                  <c:v>789.57180000000005</c:v>
                </c:pt>
                <c:pt idx="1108">
                  <c:v>789.66219999999998</c:v>
                </c:pt>
                <c:pt idx="1109">
                  <c:v>789.73360000000002</c:v>
                </c:pt>
                <c:pt idx="1110">
                  <c:v>789.80409999999995</c:v>
                </c:pt>
                <c:pt idx="1111">
                  <c:v>789.86869999999999</c:v>
                </c:pt>
                <c:pt idx="1112">
                  <c:v>789.9126</c:v>
                </c:pt>
                <c:pt idx="1113">
                  <c:v>789.95650000000001</c:v>
                </c:pt>
                <c:pt idx="1114">
                  <c:v>789.99670000000003</c:v>
                </c:pt>
                <c:pt idx="1115">
                  <c:v>790.04089999999997</c:v>
                </c:pt>
                <c:pt idx="1116">
                  <c:v>790.08929999999998</c:v>
                </c:pt>
                <c:pt idx="1117">
                  <c:v>790.149</c:v>
                </c:pt>
                <c:pt idx="1118">
                  <c:v>790.19230000000005</c:v>
                </c:pt>
                <c:pt idx="1119">
                  <c:v>790.24950000000001</c:v>
                </c:pt>
                <c:pt idx="1120">
                  <c:v>790.29949999999997</c:v>
                </c:pt>
                <c:pt idx="1121">
                  <c:v>790.34500000000003</c:v>
                </c:pt>
                <c:pt idx="1122">
                  <c:v>790.38840000000005</c:v>
                </c:pt>
                <c:pt idx="1123">
                  <c:v>790.43209999999999</c:v>
                </c:pt>
                <c:pt idx="1124">
                  <c:v>790.4701</c:v>
                </c:pt>
                <c:pt idx="1125">
                  <c:v>790.50990000000002</c:v>
                </c:pt>
                <c:pt idx="1126">
                  <c:v>790.55129999999997</c:v>
                </c:pt>
                <c:pt idx="1127">
                  <c:v>790.59469999999999</c:v>
                </c:pt>
                <c:pt idx="1128">
                  <c:v>790.6472</c:v>
                </c:pt>
                <c:pt idx="1129">
                  <c:v>790.69259999999997</c:v>
                </c:pt>
                <c:pt idx="1130">
                  <c:v>790.7432</c:v>
                </c:pt>
                <c:pt idx="1131">
                  <c:v>790.79729999999995</c:v>
                </c:pt>
                <c:pt idx="1132">
                  <c:v>790.86479999999995</c:v>
                </c:pt>
                <c:pt idx="1133">
                  <c:v>790.93650000000002</c:v>
                </c:pt>
                <c:pt idx="1134">
                  <c:v>791.01850000000002</c:v>
                </c:pt>
                <c:pt idx="1135">
                  <c:v>791.10270000000003</c:v>
                </c:pt>
                <c:pt idx="1136">
                  <c:v>791.19489999999996</c:v>
                </c:pt>
                <c:pt idx="1137">
                  <c:v>791.2894</c:v>
                </c:pt>
                <c:pt idx="1138">
                  <c:v>791.39890000000003</c:v>
                </c:pt>
                <c:pt idx="1139">
                  <c:v>791.54200000000003</c:v>
                </c:pt>
                <c:pt idx="1140">
                  <c:v>791.71659999999997</c:v>
                </c:pt>
                <c:pt idx="1141">
                  <c:v>791.91629999999998</c:v>
                </c:pt>
                <c:pt idx="1142">
                  <c:v>792.12750000000005</c:v>
                </c:pt>
                <c:pt idx="1143">
                  <c:v>792.36440000000005</c:v>
                </c:pt>
                <c:pt idx="1144">
                  <c:v>792.64120000000003</c:v>
                </c:pt>
                <c:pt idx="1145">
                  <c:v>792.9556</c:v>
                </c:pt>
                <c:pt idx="1146">
                  <c:v>793.26210000000003</c:v>
                </c:pt>
                <c:pt idx="1147">
                  <c:v>793.53459999999995</c:v>
                </c:pt>
                <c:pt idx="1148">
                  <c:v>793.82470000000001</c:v>
                </c:pt>
                <c:pt idx="1149">
                  <c:v>794.13549999999998</c:v>
                </c:pt>
                <c:pt idx="1150">
                  <c:v>794.45259999999996</c:v>
                </c:pt>
                <c:pt idx="1151">
                  <c:v>794.74549999999999</c:v>
                </c:pt>
                <c:pt idx="1152">
                  <c:v>795.03290000000004</c:v>
                </c:pt>
                <c:pt idx="1153">
                  <c:v>795.30420000000004</c:v>
                </c:pt>
                <c:pt idx="1154">
                  <c:v>795.56039999999996</c:v>
                </c:pt>
                <c:pt idx="1155">
                  <c:v>795.78269999999998</c:v>
                </c:pt>
                <c:pt idx="1156">
                  <c:v>795.90970000000004</c:v>
                </c:pt>
                <c:pt idx="1157">
                  <c:v>796.11850000000004</c:v>
                </c:pt>
                <c:pt idx="1158">
                  <c:v>796.37049999999999</c:v>
                </c:pt>
                <c:pt idx="1159">
                  <c:v>796.49099999999999</c:v>
                </c:pt>
                <c:pt idx="1160">
                  <c:v>796.75340000000006</c:v>
                </c:pt>
                <c:pt idx="1161">
                  <c:v>797.09439999999995</c:v>
                </c:pt>
                <c:pt idx="1162">
                  <c:v>797.2713</c:v>
                </c:pt>
                <c:pt idx="1163">
                  <c:v>797.69079999999997</c:v>
                </c:pt>
                <c:pt idx="1164">
                  <c:v>798.15409999999997</c:v>
                </c:pt>
                <c:pt idx="1165">
                  <c:v>798.34839999999997</c:v>
                </c:pt>
                <c:pt idx="1166">
                  <c:v>798.7097</c:v>
                </c:pt>
                <c:pt idx="1167">
                  <c:v>799.02290000000005</c:v>
                </c:pt>
                <c:pt idx="1168">
                  <c:v>799.14149999999995</c:v>
                </c:pt>
                <c:pt idx="1169">
                  <c:v>799.33929999999998</c:v>
                </c:pt>
                <c:pt idx="1170">
                  <c:v>799.48760000000004</c:v>
                </c:pt>
                <c:pt idx="1171">
                  <c:v>799.55930000000001</c:v>
                </c:pt>
                <c:pt idx="1172">
                  <c:v>799.6712</c:v>
                </c:pt>
                <c:pt idx="1173">
                  <c:v>799.74279999999999</c:v>
                </c:pt>
                <c:pt idx="1174">
                  <c:v>799.85230000000001</c:v>
                </c:pt>
                <c:pt idx="1175">
                  <c:v>799.93979999999999</c:v>
                </c:pt>
                <c:pt idx="1176">
                  <c:v>800.02599999999995</c:v>
                </c:pt>
                <c:pt idx="1177">
                  <c:v>800.12900000000002</c:v>
                </c:pt>
                <c:pt idx="1178">
                  <c:v>800.19730000000004</c:v>
                </c:pt>
                <c:pt idx="1179">
                  <c:v>800.32799999999997</c:v>
                </c:pt>
                <c:pt idx="1180">
                  <c:v>800.41700000000003</c:v>
                </c:pt>
                <c:pt idx="1181">
                  <c:v>800.48760000000004</c:v>
                </c:pt>
                <c:pt idx="1182">
                  <c:v>800.66750000000002</c:v>
                </c:pt>
                <c:pt idx="1183">
                  <c:v>800.72839999999997</c:v>
                </c:pt>
                <c:pt idx="1184">
                  <c:v>800.81989999999996</c:v>
                </c:pt>
                <c:pt idx="1185">
                  <c:v>800.97630000000004</c:v>
                </c:pt>
                <c:pt idx="1186">
                  <c:v>800.995</c:v>
                </c:pt>
                <c:pt idx="1187">
                  <c:v>801.10509999999999</c:v>
                </c:pt>
                <c:pt idx="1188">
                  <c:v>801.23</c:v>
                </c:pt>
                <c:pt idx="1189">
                  <c:v>801.23469999999998</c:v>
                </c:pt>
                <c:pt idx="1190">
                  <c:v>801.38670000000002</c:v>
                </c:pt>
                <c:pt idx="1191">
                  <c:v>801.47900000000004</c:v>
                </c:pt>
                <c:pt idx="1192">
                  <c:v>801.50070000000005</c:v>
                </c:pt>
                <c:pt idx="1193">
                  <c:v>801.70749999999998</c:v>
                </c:pt>
                <c:pt idx="1194">
                  <c:v>801.78390000000002</c:v>
                </c:pt>
                <c:pt idx="1195">
                  <c:v>801.88310000000001</c:v>
                </c:pt>
                <c:pt idx="1196">
                  <c:v>802.11120000000005</c:v>
                </c:pt>
                <c:pt idx="1197">
                  <c:v>802.13829999999996</c:v>
                </c:pt>
                <c:pt idx="1198">
                  <c:v>802.29290000000003</c:v>
                </c:pt>
                <c:pt idx="1199">
                  <c:v>802.46400000000006</c:v>
                </c:pt>
                <c:pt idx="1200">
                  <c:v>802.47860000000003</c:v>
                </c:pt>
                <c:pt idx="1201">
                  <c:v>802.67179999999996</c:v>
                </c:pt>
                <c:pt idx="1202">
                  <c:v>802.7826</c:v>
                </c:pt>
                <c:pt idx="1203">
                  <c:v>802.85</c:v>
                </c:pt>
                <c:pt idx="1204">
                  <c:v>803.0942</c:v>
                </c:pt>
                <c:pt idx="1205">
                  <c:v>803.15859999999998</c:v>
                </c:pt>
                <c:pt idx="1206">
                  <c:v>803.23599999999999</c:v>
                </c:pt>
                <c:pt idx="1207">
                  <c:v>803.35969999999998</c:v>
                </c:pt>
                <c:pt idx="1208">
                  <c:v>803.47829999999999</c:v>
                </c:pt>
                <c:pt idx="1209">
                  <c:v>803.60699999999997</c:v>
                </c:pt>
                <c:pt idx="1210">
                  <c:v>803.71579999999994</c:v>
                </c:pt>
                <c:pt idx="1211">
                  <c:v>803.83479999999997</c:v>
                </c:pt>
                <c:pt idx="1212">
                  <c:v>803.92409999999995</c:v>
                </c:pt>
                <c:pt idx="1213">
                  <c:v>804.02850000000001</c:v>
                </c:pt>
                <c:pt idx="1214">
                  <c:v>804.13260000000002</c:v>
                </c:pt>
                <c:pt idx="1215">
                  <c:v>804.24440000000004</c:v>
                </c:pt>
                <c:pt idx="1216">
                  <c:v>804.36069999999995</c:v>
                </c:pt>
                <c:pt idx="1217">
                  <c:v>804.4742</c:v>
                </c:pt>
                <c:pt idx="1218">
                  <c:v>804.59140000000002</c:v>
                </c:pt>
                <c:pt idx="1219">
                  <c:v>804.71119999999996</c:v>
                </c:pt>
                <c:pt idx="1220">
                  <c:v>804.8184</c:v>
                </c:pt>
                <c:pt idx="1221">
                  <c:v>804.92049999999995</c:v>
                </c:pt>
                <c:pt idx="1222">
                  <c:v>805.02200000000005</c:v>
                </c:pt>
                <c:pt idx="1223">
                  <c:v>805.10149999999999</c:v>
                </c:pt>
                <c:pt idx="1224">
                  <c:v>805.1739</c:v>
                </c:pt>
                <c:pt idx="1225">
                  <c:v>805.22410000000002</c:v>
                </c:pt>
                <c:pt idx="1226">
                  <c:v>805.27449999999999</c:v>
                </c:pt>
                <c:pt idx="1227">
                  <c:v>805.31740000000002</c:v>
                </c:pt>
                <c:pt idx="1228">
                  <c:v>805.35889999999995</c:v>
                </c:pt>
                <c:pt idx="1229">
                  <c:v>805.39800000000002</c:v>
                </c:pt>
                <c:pt idx="1230">
                  <c:v>805.4357</c:v>
                </c:pt>
                <c:pt idx="1231">
                  <c:v>805.48109999999997</c:v>
                </c:pt>
                <c:pt idx="1232">
                  <c:v>805.52549999999997</c:v>
                </c:pt>
                <c:pt idx="1233">
                  <c:v>805.57280000000003</c:v>
                </c:pt>
                <c:pt idx="1234">
                  <c:v>805.62940000000003</c:v>
                </c:pt>
                <c:pt idx="1235">
                  <c:v>805.69479999999999</c:v>
                </c:pt>
                <c:pt idx="1236">
                  <c:v>805.78</c:v>
                </c:pt>
                <c:pt idx="1237">
                  <c:v>805.86810000000003</c:v>
                </c:pt>
                <c:pt idx="1238">
                  <c:v>805.98990000000003</c:v>
                </c:pt>
                <c:pt idx="1239">
                  <c:v>806.0992</c:v>
                </c:pt>
                <c:pt idx="1240">
                  <c:v>806.20529999999997</c:v>
                </c:pt>
                <c:pt idx="1241">
                  <c:v>806.29330000000004</c:v>
                </c:pt>
                <c:pt idx="1242">
                  <c:v>806.41679999999997</c:v>
                </c:pt>
                <c:pt idx="1243">
                  <c:v>806.53510000000006</c:v>
                </c:pt>
                <c:pt idx="1244">
                  <c:v>806.65719999999999</c:v>
                </c:pt>
                <c:pt idx="1245">
                  <c:v>806.76859999999999</c:v>
                </c:pt>
                <c:pt idx="1246">
                  <c:v>806.9692</c:v>
                </c:pt>
                <c:pt idx="1247">
                  <c:v>807.17160000000001</c:v>
                </c:pt>
                <c:pt idx="1248">
                  <c:v>807.39580000000001</c:v>
                </c:pt>
                <c:pt idx="1249">
                  <c:v>807.68859999999995</c:v>
                </c:pt>
                <c:pt idx="1250">
                  <c:v>807.98689999999999</c:v>
                </c:pt>
                <c:pt idx="1251">
                  <c:v>808.29129999999998</c:v>
                </c:pt>
                <c:pt idx="1252">
                  <c:v>808.5625</c:v>
                </c:pt>
                <c:pt idx="1253">
                  <c:v>808.80830000000003</c:v>
                </c:pt>
                <c:pt idx="1254">
                  <c:v>809.0104</c:v>
                </c:pt>
                <c:pt idx="1255">
                  <c:v>809.20849999999996</c:v>
                </c:pt>
                <c:pt idx="1256">
                  <c:v>809.38580000000002</c:v>
                </c:pt>
                <c:pt idx="1257">
                  <c:v>809.46770000000004</c:v>
                </c:pt>
                <c:pt idx="1258">
                  <c:v>809.60059999999999</c:v>
                </c:pt>
                <c:pt idx="1259">
                  <c:v>809.68859999999995</c:v>
                </c:pt>
                <c:pt idx="1260">
                  <c:v>809.79549999999995</c:v>
                </c:pt>
                <c:pt idx="1261">
                  <c:v>809.9212</c:v>
                </c:pt>
                <c:pt idx="1262">
                  <c:v>809.99639999999999</c:v>
                </c:pt>
                <c:pt idx="1263">
                  <c:v>810.09299999999996</c:v>
                </c:pt>
                <c:pt idx="1264">
                  <c:v>810.2201</c:v>
                </c:pt>
                <c:pt idx="1265">
                  <c:v>810.29930000000002</c:v>
                </c:pt>
                <c:pt idx="1266">
                  <c:v>810.40350000000001</c:v>
                </c:pt>
                <c:pt idx="1267">
                  <c:v>810.53210000000001</c:v>
                </c:pt>
                <c:pt idx="1268">
                  <c:v>810.63480000000004</c:v>
                </c:pt>
                <c:pt idx="1269">
                  <c:v>810.73</c:v>
                </c:pt>
                <c:pt idx="1270">
                  <c:v>810.81529999999998</c:v>
                </c:pt>
                <c:pt idx="1271">
                  <c:v>810.8904</c:v>
                </c:pt>
                <c:pt idx="1272">
                  <c:v>810.97320000000002</c:v>
                </c:pt>
                <c:pt idx="1273">
                  <c:v>811.05139999999994</c:v>
                </c:pt>
                <c:pt idx="1274">
                  <c:v>811.12109999999996</c:v>
                </c:pt>
                <c:pt idx="1275">
                  <c:v>811.18539999999996</c:v>
                </c:pt>
                <c:pt idx="1276">
                  <c:v>811.18299999999999</c:v>
                </c:pt>
                <c:pt idx="1277">
                  <c:v>811.28219999999999</c:v>
                </c:pt>
                <c:pt idx="1278">
                  <c:v>811.38040000000001</c:v>
                </c:pt>
                <c:pt idx="1279">
                  <c:v>811.39099999999996</c:v>
                </c:pt>
                <c:pt idx="1280">
                  <c:v>811.52809999999999</c:v>
                </c:pt>
                <c:pt idx="1281">
                  <c:v>811.59950000000003</c:v>
                </c:pt>
                <c:pt idx="1282">
                  <c:v>811.65970000000004</c:v>
                </c:pt>
                <c:pt idx="1283">
                  <c:v>811.79849999999999</c:v>
                </c:pt>
                <c:pt idx="1284">
                  <c:v>811.86099999999999</c:v>
                </c:pt>
                <c:pt idx="1285">
                  <c:v>812.0027</c:v>
                </c:pt>
                <c:pt idx="1286">
                  <c:v>812.14099999999996</c:v>
                </c:pt>
                <c:pt idx="1287">
                  <c:v>812.21400000000006</c:v>
                </c:pt>
                <c:pt idx="1288">
                  <c:v>812.43320000000006</c:v>
                </c:pt>
                <c:pt idx="1289">
                  <c:v>812.53499999999997</c:v>
                </c:pt>
                <c:pt idx="1290">
                  <c:v>812.66039999999998</c:v>
                </c:pt>
                <c:pt idx="1291">
                  <c:v>812.91970000000003</c:v>
                </c:pt>
                <c:pt idx="1292">
                  <c:v>812.96600000000001</c:v>
                </c:pt>
                <c:pt idx="1293">
                  <c:v>813.13080000000002</c:v>
                </c:pt>
                <c:pt idx="1294">
                  <c:v>813.31200000000001</c:v>
                </c:pt>
                <c:pt idx="1295">
                  <c:v>813.31200000000001</c:v>
                </c:pt>
                <c:pt idx="1296">
                  <c:v>813.43100000000004</c:v>
                </c:pt>
                <c:pt idx="1297">
                  <c:v>813.51199999999994</c:v>
                </c:pt>
                <c:pt idx="1298">
                  <c:v>813.51220000000001</c:v>
                </c:pt>
                <c:pt idx="1299">
                  <c:v>813.60289999999998</c:v>
                </c:pt>
                <c:pt idx="1300">
                  <c:v>813.64499999999998</c:v>
                </c:pt>
                <c:pt idx="1301">
                  <c:v>813.65989999999999</c:v>
                </c:pt>
                <c:pt idx="1302">
                  <c:v>813.78359999999998</c:v>
                </c:pt>
                <c:pt idx="1303">
                  <c:v>813.82299999999998</c:v>
                </c:pt>
                <c:pt idx="1304">
                  <c:v>813.87139999999999</c:v>
                </c:pt>
                <c:pt idx="1305">
                  <c:v>814.00099999999998</c:v>
                </c:pt>
                <c:pt idx="1306">
                  <c:v>814.06510000000003</c:v>
                </c:pt>
                <c:pt idx="1307">
                  <c:v>814.18380000000002</c:v>
                </c:pt>
                <c:pt idx="1308">
                  <c:v>814.32100000000003</c:v>
                </c:pt>
                <c:pt idx="1309">
                  <c:v>814.46630000000005</c:v>
                </c:pt>
                <c:pt idx="1310">
                  <c:v>814.62210000000005</c:v>
                </c:pt>
                <c:pt idx="1311">
                  <c:v>814.76649999999995</c:v>
                </c:pt>
                <c:pt idx="1312">
                  <c:v>814.91510000000005</c:v>
                </c:pt>
                <c:pt idx="1313">
                  <c:v>815.07709999999997</c:v>
                </c:pt>
                <c:pt idx="1314">
                  <c:v>815.25170000000003</c:v>
                </c:pt>
                <c:pt idx="1315">
                  <c:v>815.42740000000003</c:v>
                </c:pt>
                <c:pt idx="1316">
                  <c:v>815.61159999999995</c:v>
                </c:pt>
                <c:pt idx="1317">
                  <c:v>815.79290000000003</c:v>
                </c:pt>
                <c:pt idx="1318">
                  <c:v>815.95180000000005</c:v>
                </c:pt>
                <c:pt idx="1319">
                  <c:v>816.11720000000003</c:v>
                </c:pt>
                <c:pt idx="1320">
                  <c:v>816.26890000000003</c:v>
                </c:pt>
                <c:pt idx="1321">
                  <c:v>816.40239999999994</c:v>
                </c:pt>
                <c:pt idx="1322">
                  <c:v>816.56349999999998</c:v>
                </c:pt>
                <c:pt idx="1323">
                  <c:v>816.7038</c:v>
                </c:pt>
                <c:pt idx="1324">
                  <c:v>816.84849999999994</c:v>
                </c:pt>
                <c:pt idx="1325">
                  <c:v>816.98050000000001</c:v>
                </c:pt>
                <c:pt idx="1326">
                  <c:v>817.11260000000004</c:v>
                </c:pt>
                <c:pt idx="1327">
                  <c:v>817.26099999999997</c:v>
                </c:pt>
                <c:pt idx="1328">
                  <c:v>817.3836</c:v>
                </c:pt>
                <c:pt idx="1329">
                  <c:v>817.51559999999995</c:v>
                </c:pt>
                <c:pt idx="1330">
                  <c:v>817.64380000000006</c:v>
                </c:pt>
                <c:pt idx="1331">
                  <c:v>817.74720000000002</c:v>
                </c:pt>
                <c:pt idx="1332">
                  <c:v>817.83669999999995</c:v>
                </c:pt>
                <c:pt idx="1333">
                  <c:v>817.91060000000004</c:v>
                </c:pt>
                <c:pt idx="1334">
                  <c:v>817.96040000000005</c:v>
                </c:pt>
                <c:pt idx="1335">
                  <c:v>817.99959999999999</c:v>
                </c:pt>
                <c:pt idx="1336">
                  <c:v>818.04</c:v>
                </c:pt>
                <c:pt idx="1337">
                  <c:v>818.09640000000002</c:v>
                </c:pt>
                <c:pt idx="1338">
                  <c:v>818.15899999999999</c:v>
                </c:pt>
                <c:pt idx="1339">
                  <c:v>818.2192</c:v>
                </c:pt>
                <c:pt idx="1340">
                  <c:v>818.29020000000003</c:v>
                </c:pt>
                <c:pt idx="1341">
                  <c:v>818.3691</c:v>
                </c:pt>
                <c:pt idx="1342">
                  <c:v>818.46489999999994</c:v>
                </c:pt>
                <c:pt idx="1343">
                  <c:v>818.56849999999997</c:v>
                </c:pt>
                <c:pt idx="1344">
                  <c:v>818.66420000000005</c:v>
                </c:pt>
                <c:pt idx="1345">
                  <c:v>818.77859999999998</c:v>
                </c:pt>
                <c:pt idx="1346">
                  <c:v>818.89239999999995</c:v>
                </c:pt>
                <c:pt idx="1347">
                  <c:v>819.02859999999998</c:v>
                </c:pt>
                <c:pt idx="1348">
                  <c:v>819.16070000000002</c:v>
                </c:pt>
                <c:pt idx="1349">
                  <c:v>819.30640000000005</c:v>
                </c:pt>
                <c:pt idx="1350">
                  <c:v>819.49059999999997</c:v>
                </c:pt>
                <c:pt idx="1351">
                  <c:v>819.69640000000004</c:v>
                </c:pt>
                <c:pt idx="1352">
                  <c:v>819.90930000000003</c:v>
                </c:pt>
                <c:pt idx="1353">
                  <c:v>820.13900000000001</c:v>
                </c:pt>
                <c:pt idx="1354">
                  <c:v>820.34379999999999</c:v>
                </c:pt>
                <c:pt idx="1355">
                  <c:v>820.55029999999999</c:v>
                </c:pt>
                <c:pt idx="1356">
                  <c:v>820.72730000000001</c:v>
                </c:pt>
                <c:pt idx="1357">
                  <c:v>820.87509999999997</c:v>
                </c:pt>
                <c:pt idx="1358">
                  <c:v>820.99109999999996</c:v>
                </c:pt>
                <c:pt idx="1359">
                  <c:v>821.0874</c:v>
                </c:pt>
                <c:pt idx="1360">
                  <c:v>821.19159999999999</c:v>
                </c:pt>
                <c:pt idx="1361">
                  <c:v>821.30129999999997</c:v>
                </c:pt>
                <c:pt idx="1362">
                  <c:v>821.45389999999998</c:v>
                </c:pt>
                <c:pt idx="1363">
                  <c:v>821.65560000000005</c:v>
                </c:pt>
                <c:pt idx="1364">
                  <c:v>821.97879999999998</c:v>
                </c:pt>
                <c:pt idx="1365">
                  <c:v>822.41359999999997</c:v>
                </c:pt>
                <c:pt idx="1366">
                  <c:v>822.88930000000005</c:v>
                </c:pt>
                <c:pt idx="1367">
                  <c:v>823.38340000000005</c:v>
                </c:pt>
                <c:pt idx="1368">
                  <c:v>823.78599999999994</c:v>
                </c:pt>
                <c:pt idx="1369">
                  <c:v>824.13570000000004</c:v>
                </c:pt>
                <c:pt idx="1370">
                  <c:v>824.36630000000002</c:v>
                </c:pt>
                <c:pt idx="1371">
                  <c:v>824.57539999999995</c:v>
                </c:pt>
                <c:pt idx="1372">
                  <c:v>824.78129999999999</c:v>
                </c:pt>
                <c:pt idx="1373">
                  <c:v>824.98569999999995</c:v>
                </c:pt>
                <c:pt idx="1374">
                  <c:v>825.18119999999999</c:v>
                </c:pt>
                <c:pt idx="1375">
                  <c:v>825.3895</c:v>
                </c:pt>
                <c:pt idx="1376">
                  <c:v>825.5607</c:v>
                </c:pt>
                <c:pt idx="1377">
                  <c:v>825.57960000000003</c:v>
                </c:pt>
                <c:pt idx="1378">
                  <c:v>825.84100000000001</c:v>
                </c:pt>
                <c:pt idx="1379">
                  <c:v>826.18029999999999</c:v>
                </c:pt>
                <c:pt idx="1380">
                  <c:v>826.27599999999995</c:v>
                </c:pt>
                <c:pt idx="1381">
                  <c:v>826.62630000000001</c:v>
                </c:pt>
                <c:pt idx="1382">
                  <c:v>826.95500000000004</c:v>
                </c:pt>
                <c:pt idx="1383">
                  <c:v>827.11900000000003</c:v>
                </c:pt>
                <c:pt idx="1384">
                  <c:v>827.45439999999996</c:v>
                </c:pt>
                <c:pt idx="1385">
                  <c:v>827.74599999999998</c:v>
                </c:pt>
                <c:pt idx="1386">
                  <c:v>827.91399999999999</c:v>
                </c:pt>
                <c:pt idx="1387">
                  <c:v>828.1499</c:v>
                </c:pt>
                <c:pt idx="1388">
                  <c:v>828.42079999999999</c:v>
                </c:pt>
                <c:pt idx="1389">
                  <c:v>828.54269999999997</c:v>
                </c:pt>
                <c:pt idx="1390">
                  <c:v>828.73350000000005</c:v>
                </c:pt>
                <c:pt idx="1391">
                  <c:v>829.0127</c:v>
                </c:pt>
                <c:pt idx="1392">
                  <c:v>829.05399999999997</c:v>
                </c:pt>
                <c:pt idx="1393">
                  <c:v>829.22469999999998</c:v>
                </c:pt>
                <c:pt idx="1394">
                  <c:v>829.51589999999999</c:v>
                </c:pt>
                <c:pt idx="1395">
                  <c:v>829.56799999999998</c:v>
                </c:pt>
                <c:pt idx="1396">
                  <c:v>829.74540000000002</c:v>
                </c:pt>
                <c:pt idx="1397">
                  <c:v>829.99779999999998</c:v>
                </c:pt>
                <c:pt idx="1398">
                  <c:v>830.01300000000003</c:v>
                </c:pt>
                <c:pt idx="1399">
                  <c:v>830.1798</c:v>
                </c:pt>
                <c:pt idx="1400">
                  <c:v>830.3777</c:v>
                </c:pt>
                <c:pt idx="1401">
                  <c:v>830.38</c:v>
                </c:pt>
                <c:pt idx="1402">
                  <c:v>830.53229999999996</c:v>
                </c:pt>
                <c:pt idx="1403">
                  <c:v>830.67250000000001</c:v>
                </c:pt>
                <c:pt idx="1404">
                  <c:v>830.66290000000004</c:v>
                </c:pt>
                <c:pt idx="1405">
                  <c:v>830.79830000000004</c:v>
                </c:pt>
                <c:pt idx="1406">
                  <c:v>830.90750000000003</c:v>
                </c:pt>
                <c:pt idx="1407">
                  <c:v>830.89279999999997</c:v>
                </c:pt>
                <c:pt idx="1408">
                  <c:v>830.98649999999998</c:v>
                </c:pt>
                <c:pt idx="1409">
                  <c:v>831.048</c:v>
                </c:pt>
                <c:pt idx="1410">
                  <c:v>831.00729999999999</c:v>
                </c:pt>
                <c:pt idx="1411">
                  <c:v>831.1123</c:v>
                </c:pt>
                <c:pt idx="1412">
                  <c:v>831.14250000000004</c:v>
                </c:pt>
                <c:pt idx="1413">
                  <c:v>831.08410000000003</c:v>
                </c:pt>
                <c:pt idx="1414">
                  <c:v>831.08810000000005</c:v>
                </c:pt>
                <c:pt idx="1415">
                  <c:v>831.09050000000002</c:v>
                </c:pt>
                <c:pt idx="1416">
                  <c:v>831.07770000000005</c:v>
                </c:pt>
                <c:pt idx="1417">
                  <c:v>831.04349999999999</c:v>
                </c:pt>
                <c:pt idx="1418">
                  <c:v>831.01139999999998</c:v>
                </c:pt>
                <c:pt idx="1419">
                  <c:v>830.97069999999997</c:v>
                </c:pt>
                <c:pt idx="1420">
                  <c:v>830.84879999999998</c:v>
                </c:pt>
                <c:pt idx="1421">
                  <c:v>830.67880000000002</c:v>
                </c:pt>
                <c:pt idx="1422">
                  <c:v>830.3854</c:v>
                </c:pt>
                <c:pt idx="1423">
                  <c:v>830.2595</c:v>
                </c:pt>
                <c:pt idx="1424">
                  <c:v>830.13879999999995</c:v>
                </c:pt>
                <c:pt idx="1425">
                  <c:v>830.06590000000006</c:v>
                </c:pt>
                <c:pt idx="1426">
                  <c:v>830.03020000000004</c:v>
                </c:pt>
                <c:pt idx="1427">
                  <c:v>829.89229999999998</c:v>
                </c:pt>
                <c:pt idx="1428">
                  <c:v>829.74260000000004</c:v>
                </c:pt>
                <c:pt idx="1429">
                  <c:v>829.66229999999996</c:v>
                </c:pt>
                <c:pt idx="1430">
                  <c:v>829.7192</c:v>
                </c:pt>
                <c:pt idx="1431">
                  <c:v>829.82600000000002</c:v>
                </c:pt>
                <c:pt idx="1432">
                  <c:v>829.90930000000003</c:v>
                </c:pt>
                <c:pt idx="1433">
                  <c:v>830.03729999999996</c:v>
                </c:pt>
                <c:pt idx="1434">
                  <c:v>830.22990000000004</c:v>
                </c:pt>
                <c:pt idx="1435">
                  <c:v>830.35900000000004</c:v>
                </c:pt>
                <c:pt idx="1436">
                  <c:v>830.52739999999994</c:v>
                </c:pt>
                <c:pt idx="1437">
                  <c:v>830.76350000000002</c:v>
                </c:pt>
                <c:pt idx="1438">
                  <c:v>830.98090000000002</c:v>
                </c:pt>
                <c:pt idx="1439">
                  <c:v>831.21190000000001</c:v>
                </c:pt>
                <c:pt idx="1440">
                  <c:v>831.447</c:v>
                </c:pt>
                <c:pt idx="1441">
                  <c:v>831.71119999999996</c:v>
                </c:pt>
                <c:pt idx="1442">
                  <c:v>837.45749999999998</c:v>
                </c:pt>
                <c:pt idx="1443">
                  <c:v>843.02629999999999</c:v>
                </c:pt>
                <c:pt idx="1444">
                  <c:v>843.12540000000001</c:v>
                </c:pt>
                <c:pt idx="1445">
                  <c:v>845.18740000000003</c:v>
                </c:pt>
                <c:pt idx="1446">
                  <c:v>846.44500000000005</c:v>
                </c:pt>
                <c:pt idx="1447">
                  <c:v>846.70309999999995</c:v>
                </c:pt>
                <c:pt idx="1448">
                  <c:v>846.90930000000003</c:v>
                </c:pt>
                <c:pt idx="1449">
                  <c:v>847.10609999999997</c:v>
                </c:pt>
                <c:pt idx="1450">
                  <c:v>847.25480000000005</c:v>
                </c:pt>
                <c:pt idx="1451">
                  <c:v>847.38289999999995</c:v>
                </c:pt>
                <c:pt idx="1452">
                  <c:v>847.48810000000003</c:v>
                </c:pt>
                <c:pt idx="1453">
                  <c:v>847.56640000000004</c:v>
                </c:pt>
                <c:pt idx="1454">
                  <c:v>847.63589999999999</c:v>
                </c:pt>
                <c:pt idx="1455">
                  <c:v>847.70950000000005</c:v>
                </c:pt>
                <c:pt idx="1456">
                  <c:v>847.77750000000003</c:v>
                </c:pt>
                <c:pt idx="1457">
                  <c:v>847.846</c:v>
                </c:pt>
                <c:pt idx="1458">
                  <c:v>847.90319999999997</c:v>
                </c:pt>
                <c:pt idx="1459">
                  <c:v>847.95330000000001</c:v>
                </c:pt>
                <c:pt idx="1460">
                  <c:v>848.01080000000002</c:v>
                </c:pt>
                <c:pt idx="1461">
                  <c:v>848.05139999999994</c:v>
                </c:pt>
                <c:pt idx="1462">
                  <c:v>848.1046</c:v>
                </c:pt>
                <c:pt idx="1463">
                  <c:v>848.14589999999998</c:v>
                </c:pt>
                <c:pt idx="1464">
                  <c:v>848.17359999999996</c:v>
                </c:pt>
                <c:pt idx="1465">
                  <c:v>848.21339999999998</c:v>
                </c:pt>
                <c:pt idx="1466">
                  <c:v>848.25409999999999</c:v>
                </c:pt>
                <c:pt idx="1467">
                  <c:v>848.29290000000003</c:v>
                </c:pt>
                <c:pt idx="1468">
                  <c:v>848.34059999999999</c:v>
                </c:pt>
                <c:pt idx="1469">
                  <c:v>848.38580000000002</c:v>
                </c:pt>
                <c:pt idx="1470">
                  <c:v>848.45600000000002</c:v>
                </c:pt>
                <c:pt idx="1471">
                  <c:v>848.8981</c:v>
                </c:pt>
                <c:pt idx="1472">
                  <c:v>851.00480000000005</c:v>
                </c:pt>
                <c:pt idx="1473">
                  <c:v>851.60469999999998</c:v>
                </c:pt>
                <c:pt idx="1474">
                  <c:v>851.78</c:v>
                </c:pt>
                <c:pt idx="1475">
                  <c:v>851.88599999999997</c:v>
                </c:pt>
                <c:pt idx="1476">
                  <c:v>852.0154</c:v>
                </c:pt>
                <c:pt idx="1477">
                  <c:v>852.1223</c:v>
                </c:pt>
                <c:pt idx="1478">
                  <c:v>852.22040000000004</c:v>
                </c:pt>
                <c:pt idx="1479">
                  <c:v>852.30960000000005</c:v>
                </c:pt>
                <c:pt idx="1480">
                  <c:v>852.37350000000004</c:v>
                </c:pt>
                <c:pt idx="1481">
                  <c:v>852.49919999999997</c:v>
                </c:pt>
                <c:pt idx="1482">
                  <c:v>852.65890000000002</c:v>
                </c:pt>
                <c:pt idx="1483">
                  <c:v>852.74270000000001</c:v>
                </c:pt>
                <c:pt idx="1484">
                  <c:v>852.94410000000005</c:v>
                </c:pt>
                <c:pt idx="1485">
                  <c:v>853.10440000000006</c:v>
                </c:pt>
                <c:pt idx="1486">
                  <c:v>853.2278</c:v>
                </c:pt>
                <c:pt idx="1487">
                  <c:v>853.44359999999995</c:v>
                </c:pt>
                <c:pt idx="1488">
                  <c:v>853.56560000000002</c:v>
                </c:pt>
                <c:pt idx="1489">
                  <c:v>853.62379999999996</c:v>
                </c:pt>
                <c:pt idx="1490">
                  <c:v>853.75909999999999</c:v>
                </c:pt>
                <c:pt idx="1491">
                  <c:v>853.98350000000005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9F-49C3-A607-9AE4120ABC57}"/>
            </c:ext>
          </c:extLst>
        </c:ser>
        <c:ser>
          <c:idx val="0"/>
          <c:order val="1"/>
          <c:tx>
            <c:v>2022/10/03</c:v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event2!$O$2:$O$1493</c:f>
              <c:numCache>
                <c:formatCode>General</c:formatCode>
                <c:ptCount val="1492"/>
                <c:pt idx="0">
                  <c:v>0</c:v>
                </c:pt>
                <c:pt idx="1">
                  <c:v>0.149982</c:v>
                </c:pt>
                <c:pt idx="2">
                  <c:v>0.29996499999999998</c:v>
                </c:pt>
                <c:pt idx="3">
                  <c:v>0.44994699999999999</c:v>
                </c:pt>
                <c:pt idx="4">
                  <c:v>0.59992999999999996</c:v>
                </c:pt>
                <c:pt idx="5">
                  <c:v>0.74991200000000002</c:v>
                </c:pt>
                <c:pt idx="6">
                  <c:v>0.899895</c:v>
                </c:pt>
                <c:pt idx="7">
                  <c:v>1.0498769999999999</c:v>
                </c:pt>
                <c:pt idx="8">
                  <c:v>1.1998599999999999</c:v>
                </c:pt>
                <c:pt idx="9">
                  <c:v>1.349842</c:v>
                </c:pt>
                <c:pt idx="10">
                  <c:v>1.499824</c:v>
                </c:pt>
                <c:pt idx="11">
                  <c:v>1.649807</c:v>
                </c:pt>
                <c:pt idx="12">
                  <c:v>1.7997890000000001</c:v>
                </c:pt>
                <c:pt idx="13">
                  <c:v>1.9497720000000001</c:v>
                </c:pt>
                <c:pt idx="14">
                  <c:v>2.0997539999999999</c:v>
                </c:pt>
                <c:pt idx="15">
                  <c:v>2.2497370000000001</c:v>
                </c:pt>
                <c:pt idx="16">
                  <c:v>2.3997190000000002</c:v>
                </c:pt>
                <c:pt idx="17">
                  <c:v>2.5497019999999999</c:v>
                </c:pt>
                <c:pt idx="18">
                  <c:v>2.699684</c:v>
                </c:pt>
                <c:pt idx="19">
                  <c:v>2.849666</c:v>
                </c:pt>
                <c:pt idx="20">
                  <c:v>2.9996489999999998</c:v>
                </c:pt>
                <c:pt idx="21">
                  <c:v>3.1496309999999998</c:v>
                </c:pt>
                <c:pt idx="22">
                  <c:v>3.299614</c:v>
                </c:pt>
                <c:pt idx="23">
                  <c:v>3.4495960000000001</c:v>
                </c:pt>
                <c:pt idx="24">
                  <c:v>3.5995789999999999</c:v>
                </c:pt>
                <c:pt idx="25">
                  <c:v>3.7495609999999999</c:v>
                </c:pt>
                <c:pt idx="26">
                  <c:v>3.899543</c:v>
                </c:pt>
                <c:pt idx="27">
                  <c:v>4.0495260000000002</c:v>
                </c:pt>
                <c:pt idx="28">
                  <c:v>4.1995079999999998</c:v>
                </c:pt>
                <c:pt idx="29">
                  <c:v>4.3494910000000004</c:v>
                </c:pt>
                <c:pt idx="30">
                  <c:v>4.4994730000000001</c:v>
                </c:pt>
                <c:pt idx="31">
                  <c:v>4.6494559999999998</c:v>
                </c:pt>
                <c:pt idx="32">
                  <c:v>4.7994380000000003</c:v>
                </c:pt>
                <c:pt idx="33">
                  <c:v>4.9494210000000001</c:v>
                </c:pt>
                <c:pt idx="34">
                  <c:v>5.0994029999999997</c:v>
                </c:pt>
                <c:pt idx="35">
                  <c:v>5.2493850000000002</c:v>
                </c:pt>
                <c:pt idx="36">
                  <c:v>5.3993679999999999</c:v>
                </c:pt>
                <c:pt idx="37">
                  <c:v>5.5493499999999996</c:v>
                </c:pt>
                <c:pt idx="38">
                  <c:v>5.6993330000000002</c:v>
                </c:pt>
                <c:pt idx="39">
                  <c:v>5.8493149999999998</c:v>
                </c:pt>
                <c:pt idx="40">
                  <c:v>5.9992979999999996</c:v>
                </c:pt>
                <c:pt idx="41">
                  <c:v>6.1492800000000001</c:v>
                </c:pt>
                <c:pt idx="42">
                  <c:v>6.2992629999999998</c:v>
                </c:pt>
                <c:pt idx="43">
                  <c:v>6.4492450000000003</c:v>
                </c:pt>
                <c:pt idx="44">
                  <c:v>6.599227</c:v>
                </c:pt>
                <c:pt idx="45">
                  <c:v>6.7492099999999997</c:v>
                </c:pt>
                <c:pt idx="46">
                  <c:v>6.8991920000000002</c:v>
                </c:pt>
                <c:pt idx="47">
                  <c:v>7.049175</c:v>
                </c:pt>
                <c:pt idx="48">
                  <c:v>7.1991569999999996</c:v>
                </c:pt>
                <c:pt idx="49">
                  <c:v>7.3491400000000002</c:v>
                </c:pt>
                <c:pt idx="50">
                  <c:v>7.4991219999999998</c:v>
                </c:pt>
                <c:pt idx="51">
                  <c:v>7.6491049999999996</c:v>
                </c:pt>
                <c:pt idx="52">
                  <c:v>7.7990870000000001</c:v>
                </c:pt>
                <c:pt idx="53">
                  <c:v>7.9490689999999997</c:v>
                </c:pt>
                <c:pt idx="54">
                  <c:v>8.0990520000000004</c:v>
                </c:pt>
                <c:pt idx="55">
                  <c:v>8.249034</c:v>
                </c:pt>
                <c:pt idx="56">
                  <c:v>8.3990170000000006</c:v>
                </c:pt>
                <c:pt idx="57">
                  <c:v>8.5489990000000002</c:v>
                </c:pt>
                <c:pt idx="58">
                  <c:v>8.6989820000000009</c:v>
                </c:pt>
                <c:pt idx="59">
                  <c:v>8.8489640000000005</c:v>
                </c:pt>
                <c:pt idx="60">
                  <c:v>8.9989469999999994</c:v>
                </c:pt>
                <c:pt idx="61">
                  <c:v>9.1489290000000008</c:v>
                </c:pt>
                <c:pt idx="62">
                  <c:v>9.2989110000000004</c:v>
                </c:pt>
                <c:pt idx="63">
                  <c:v>9.4488939999999992</c:v>
                </c:pt>
                <c:pt idx="64">
                  <c:v>9.5988760000000006</c:v>
                </c:pt>
                <c:pt idx="65">
                  <c:v>9.7488589999999995</c:v>
                </c:pt>
                <c:pt idx="66">
                  <c:v>9.8988409999999991</c:v>
                </c:pt>
                <c:pt idx="67">
                  <c:v>10.048824</c:v>
                </c:pt>
                <c:pt idx="68">
                  <c:v>10.198805999999999</c:v>
                </c:pt>
                <c:pt idx="69">
                  <c:v>10.348789</c:v>
                </c:pt>
                <c:pt idx="70">
                  <c:v>10.498771</c:v>
                </c:pt>
                <c:pt idx="71">
                  <c:v>10.648752999999999</c:v>
                </c:pt>
                <c:pt idx="72">
                  <c:v>10.798736</c:v>
                </c:pt>
                <c:pt idx="73">
                  <c:v>10.948718</c:v>
                </c:pt>
                <c:pt idx="74">
                  <c:v>11.098701</c:v>
                </c:pt>
                <c:pt idx="75">
                  <c:v>11.248683</c:v>
                </c:pt>
                <c:pt idx="76">
                  <c:v>11.398666</c:v>
                </c:pt>
                <c:pt idx="77">
                  <c:v>11.548648</c:v>
                </c:pt>
                <c:pt idx="78">
                  <c:v>11.69863</c:v>
                </c:pt>
                <c:pt idx="79">
                  <c:v>11.848613</c:v>
                </c:pt>
                <c:pt idx="80">
                  <c:v>11.998595</c:v>
                </c:pt>
                <c:pt idx="81">
                  <c:v>12.148578000000001</c:v>
                </c:pt>
                <c:pt idx="82">
                  <c:v>12.29856</c:v>
                </c:pt>
                <c:pt idx="83">
                  <c:v>12.448543000000001</c:v>
                </c:pt>
                <c:pt idx="84">
                  <c:v>12.598525</c:v>
                </c:pt>
                <c:pt idx="85">
                  <c:v>12.748507999999999</c:v>
                </c:pt>
                <c:pt idx="86">
                  <c:v>12.898490000000001</c:v>
                </c:pt>
                <c:pt idx="87">
                  <c:v>13.048472</c:v>
                </c:pt>
                <c:pt idx="88">
                  <c:v>13.198454999999999</c:v>
                </c:pt>
                <c:pt idx="89">
                  <c:v>13.348437000000001</c:v>
                </c:pt>
                <c:pt idx="90">
                  <c:v>13.498419999999999</c:v>
                </c:pt>
                <c:pt idx="91">
                  <c:v>13.648402000000001</c:v>
                </c:pt>
                <c:pt idx="92">
                  <c:v>13.798385</c:v>
                </c:pt>
                <c:pt idx="93">
                  <c:v>13.948366999999999</c:v>
                </c:pt>
                <c:pt idx="94">
                  <c:v>14.09835</c:v>
                </c:pt>
                <c:pt idx="95">
                  <c:v>14.248332</c:v>
                </c:pt>
                <c:pt idx="96">
                  <c:v>14.398313999999999</c:v>
                </c:pt>
                <c:pt idx="97">
                  <c:v>14.548297</c:v>
                </c:pt>
                <c:pt idx="98">
                  <c:v>14.698278999999999</c:v>
                </c:pt>
                <c:pt idx="99">
                  <c:v>14.848262</c:v>
                </c:pt>
                <c:pt idx="100">
                  <c:v>14.998244</c:v>
                </c:pt>
                <c:pt idx="101">
                  <c:v>15.148227</c:v>
                </c:pt>
                <c:pt idx="102">
                  <c:v>15.298209</c:v>
                </c:pt>
                <c:pt idx="103">
                  <c:v>15.448192000000001</c:v>
                </c:pt>
                <c:pt idx="104">
                  <c:v>15.598174</c:v>
                </c:pt>
                <c:pt idx="105">
                  <c:v>15.748156</c:v>
                </c:pt>
                <c:pt idx="106">
                  <c:v>15.898139</c:v>
                </c:pt>
                <c:pt idx="107">
                  <c:v>16.048120999999998</c:v>
                </c:pt>
                <c:pt idx="108">
                  <c:v>16.198104000000001</c:v>
                </c:pt>
                <c:pt idx="109">
                  <c:v>16.348085999999999</c:v>
                </c:pt>
                <c:pt idx="110">
                  <c:v>16.498069000000001</c:v>
                </c:pt>
                <c:pt idx="111">
                  <c:v>16.648050999999999</c:v>
                </c:pt>
                <c:pt idx="112">
                  <c:v>16.798034000000001</c:v>
                </c:pt>
                <c:pt idx="113">
                  <c:v>16.948015999999999</c:v>
                </c:pt>
                <c:pt idx="114">
                  <c:v>17.097998</c:v>
                </c:pt>
                <c:pt idx="115">
                  <c:v>17.247980999999999</c:v>
                </c:pt>
                <c:pt idx="116">
                  <c:v>17.397963000000001</c:v>
                </c:pt>
                <c:pt idx="117">
                  <c:v>17.547946</c:v>
                </c:pt>
                <c:pt idx="118">
                  <c:v>17.697928000000001</c:v>
                </c:pt>
                <c:pt idx="119">
                  <c:v>17.847911</c:v>
                </c:pt>
                <c:pt idx="120">
                  <c:v>17.997893000000001</c:v>
                </c:pt>
                <c:pt idx="121">
                  <c:v>18.147876</c:v>
                </c:pt>
                <c:pt idx="122">
                  <c:v>18.297858000000002</c:v>
                </c:pt>
                <c:pt idx="123">
                  <c:v>18.447839999999999</c:v>
                </c:pt>
                <c:pt idx="124">
                  <c:v>18.597823000000002</c:v>
                </c:pt>
                <c:pt idx="125">
                  <c:v>18.747805</c:v>
                </c:pt>
                <c:pt idx="126">
                  <c:v>18.897787999999998</c:v>
                </c:pt>
                <c:pt idx="127">
                  <c:v>19.04777</c:v>
                </c:pt>
                <c:pt idx="128">
                  <c:v>19.197752999999999</c:v>
                </c:pt>
                <c:pt idx="129">
                  <c:v>19.347735</c:v>
                </c:pt>
                <c:pt idx="130">
                  <c:v>19.497717000000002</c:v>
                </c:pt>
                <c:pt idx="131">
                  <c:v>19.6477</c:v>
                </c:pt>
                <c:pt idx="132">
                  <c:v>19.797681999999998</c:v>
                </c:pt>
                <c:pt idx="133">
                  <c:v>19.947665000000001</c:v>
                </c:pt>
                <c:pt idx="134">
                  <c:v>20.097646999999998</c:v>
                </c:pt>
                <c:pt idx="135">
                  <c:v>20.247630000000001</c:v>
                </c:pt>
                <c:pt idx="136">
                  <c:v>20.397611999999999</c:v>
                </c:pt>
                <c:pt idx="137">
                  <c:v>20.547595000000001</c:v>
                </c:pt>
                <c:pt idx="138">
                  <c:v>20.697576999999999</c:v>
                </c:pt>
                <c:pt idx="139">
                  <c:v>20.847559</c:v>
                </c:pt>
                <c:pt idx="140">
                  <c:v>20.997541999999999</c:v>
                </c:pt>
                <c:pt idx="141">
                  <c:v>21.147524000000001</c:v>
                </c:pt>
                <c:pt idx="142">
                  <c:v>21.297507</c:v>
                </c:pt>
                <c:pt idx="143">
                  <c:v>21.447489000000001</c:v>
                </c:pt>
                <c:pt idx="144">
                  <c:v>21.597472</c:v>
                </c:pt>
                <c:pt idx="145">
                  <c:v>21.747454000000001</c:v>
                </c:pt>
                <c:pt idx="146">
                  <c:v>21.897437</c:v>
                </c:pt>
                <c:pt idx="147">
                  <c:v>22.047419000000001</c:v>
                </c:pt>
                <c:pt idx="148">
                  <c:v>22.197400999999999</c:v>
                </c:pt>
                <c:pt idx="149">
                  <c:v>22.347384000000002</c:v>
                </c:pt>
                <c:pt idx="150">
                  <c:v>22.497366</c:v>
                </c:pt>
                <c:pt idx="151">
                  <c:v>22.647348999999998</c:v>
                </c:pt>
                <c:pt idx="152">
                  <c:v>22.797331</c:v>
                </c:pt>
                <c:pt idx="153">
                  <c:v>22.947313999999999</c:v>
                </c:pt>
                <c:pt idx="154">
                  <c:v>23.097296</c:v>
                </c:pt>
                <c:pt idx="155">
                  <c:v>23.247278999999999</c:v>
                </c:pt>
                <c:pt idx="156">
                  <c:v>23.397261</c:v>
                </c:pt>
                <c:pt idx="157">
                  <c:v>23.547243000000002</c:v>
                </c:pt>
                <c:pt idx="158">
                  <c:v>23.697226000000001</c:v>
                </c:pt>
                <c:pt idx="159">
                  <c:v>23.847207999999998</c:v>
                </c:pt>
                <c:pt idx="160">
                  <c:v>23.997191000000001</c:v>
                </c:pt>
                <c:pt idx="161">
                  <c:v>24.147172999999999</c:v>
                </c:pt>
                <c:pt idx="162">
                  <c:v>24.297156000000001</c:v>
                </c:pt>
                <c:pt idx="163">
                  <c:v>24.447137999999999</c:v>
                </c:pt>
                <c:pt idx="164">
                  <c:v>24.597121000000001</c:v>
                </c:pt>
                <c:pt idx="165">
                  <c:v>24.747102999999999</c:v>
                </c:pt>
                <c:pt idx="166">
                  <c:v>24.897085000000001</c:v>
                </c:pt>
                <c:pt idx="167">
                  <c:v>25.047067999999999</c:v>
                </c:pt>
                <c:pt idx="168">
                  <c:v>25.197050000000001</c:v>
                </c:pt>
                <c:pt idx="169">
                  <c:v>25.347033</c:v>
                </c:pt>
                <c:pt idx="170">
                  <c:v>25.497015000000001</c:v>
                </c:pt>
                <c:pt idx="171">
                  <c:v>25.646998</c:v>
                </c:pt>
                <c:pt idx="172">
                  <c:v>25.796980000000001</c:v>
                </c:pt>
                <c:pt idx="173">
                  <c:v>25.946961999999999</c:v>
                </c:pt>
                <c:pt idx="174">
                  <c:v>26.096945000000002</c:v>
                </c:pt>
                <c:pt idx="175">
                  <c:v>26.246926999999999</c:v>
                </c:pt>
                <c:pt idx="176">
                  <c:v>26.396909999999998</c:v>
                </c:pt>
                <c:pt idx="177">
                  <c:v>26.546892</c:v>
                </c:pt>
                <c:pt idx="178">
                  <c:v>26.696874999999999</c:v>
                </c:pt>
                <c:pt idx="179">
                  <c:v>26.846857</c:v>
                </c:pt>
                <c:pt idx="180">
                  <c:v>26.996839999999999</c:v>
                </c:pt>
                <c:pt idx="181">
                  <c:v>27.146822</c:v>
                </c:pt>
                <c:pt idx="182">
                  <c:v>27.296804000000002</c:v>
                </c:pt>
                <c:pt idx="183">
                  <c:v>27.446787</c:v>
                </c:pt>
                <c:pt idx="184">
                  <c:v>27.596768999999998</c:v>
                </c:pt>
                <c:pt idx="185">
                  <c:v>27.746752000000001</c:v>
                </c:pt>
                <c:pt idx="186">
                  <c:v>27.896733999999999</c:v>
                </c:pt>
                <c:pt idx="187">
                  <c:v>28.046717000000001</c:v>
                </c:pt>
                <c:pt idx="188">
                  <c:v>28.196698999999999</c:v>
                </c:pt>
                <c:pt idx="189">
                  <c:v>28.346682000000001</c:v>
                </c:pt>
                <c:pt idx="190">
                  <c:v>28.496663999999999</c:v>
                </c:pt>
                <c:pt idx="191">
                  <c:v>28.646646</c:v>
                </c:pt>
                <c:pt idx="192">
                  <c:v>28.796628999999999</c:v>
                </c:pt>
                <c:pt idx="193">
                  <c:v>28.946611000000001</c:v>
                </c:pt>
                <c:pt idx="194">
                  <c:v>29.096594</c:v>
                </c:pt>
                <c:pt idx="195">
                  <c:v>29.246576000000001</c:v>
                </c:pt>
                <c:pt idx="196">
                  <c:v>29.396559</c:v>
                </c:pt>
                <c:pt idx="197">
                  <c:v>29.546541000000001</c:v>
                </c:pt>
                <c:pt idx="198">
                  <c:v>29.696524</c:v>
                </c:pt>
                <c:pt idx="199">
                  <c:v>29.846506000000002</c:v>
                </c:pt>
                <c:pt idx="200">
                  <c:v>29.996487999999999</c:v>
                </c:pt>
                <c:pt idx="201">
                  <c:v>30.146470999999998</c:v>
                </c:pt>
                <c:pt idx="202">
                  <c:v>30.296453</c:v>
                </c:pt>
                <c:pt idx="203">
                  <c:v>30.446435999999999</c:v>
                </c:pt>
                <c:pt idx="204">
                  <c:v>30.596418</c:v>
                </c:pt>
                <c:pt idx="205">
                  <c:v>30.746400999999999</c:v>
                </c:pt>
                <c:pt idx="206">
                  <c:v>30.896383</c:v>
                </c:pt>
                <c:pt idx="207">
                  <c:v>31.046365999999999</c:v>
                </c:pt>
                <c:pt idx="208">
                  <c:v>31.196348</c:v>
                </c:pt>
                <c:pt idx="209">
                  <c:v>31.346329999999998</c:v>
                </c:pt>
                <c:pt idx="210">
                  <c:v>31.496313000000001</c:v>
                </c:pt>
                <c:pt idx="211">
                  <c:v>31.646294999999999</c:v>
                </c:pt>
                <c:pt idx="212">
                  <c:v>31.796278000000001</c:v>
                </c:pt>
                <c:pt idx="213">
                  <c:v>31.946259999999999</c:v>
                </c:pt>
                <c:pt idx="214">
                  <c:v>32.096243000000001</c:v>
                </c:pt>
                <c:pt idx="215">
                  <c:v>32.246225000000003</c:v>
                </c:pt>
                <c:pt idx="216">
                  <c:v>32.396208000000001</c:v>
                </c:pt>
                <c:pt idx="217">
                  <c:v>32.546190000000003</c:v>
                </c:pt>
                <c:pt idx="218">
                  <c:v>32.696171999999997</c:v>
                </c:pt>
                <c:pt idx="219">
                  <c:v>32.846155000000003</c:v>
                </c:pt>
                <c:pt idx="220">
                  <c:v>32.996136999999997</c:v>
                </c:pt>
                <c:pt idx="221">
                  <c:v>33.146120000000003</c:v>
                </c:pt>
                <c:pt idx="222">
                  <c:v>33.296101999999998</c:v>
                </c:pt>
                <c:pt idx="223">
                  <c:v>33.446084999999997</c:v>
                </c:pt>
                <c:pt idx="224">
                  <c:v>33.596066999999998</c:v>
                </c:pt>
                <c:pt idx="225">
                  <c:v>33.746048999999999</c:v>
                </c:pt>
                <c:pt idx="226">
                  <c:v>33.896031999999998</c:v>
                </c:pt>
                <c:pt idx="227">
                  <c:v>34.046014</c:v>
                </c:pt>
                <c:pt idx="228">
                  <c:v>34.195996999999998</c:v>
                </c:pt>
                <c:pt idx="229">
                  <c:v>34.345979</c:v>
                </c:pt>
                <c:pt idx="230">
                  <c:v>34.495961999999999</c:v>
                </c:pt>
                <c:pt idx="231">
                  <c:v>34.645944</c:v>
                </c:pt>
                <c:pt idx="232">
                  <c:v>34.795926999999999</c:v>
                </c:pt>
                <c:pt idx="233">
                  <c:v>34.945909</c:v>
                </c:pt>
                <c:pt idx="234">
                  <c:v>35.095891000000002</c:v>
                </c:pt>
                <c:pt idx="235">
                  <c:v>35.245874000000001</c:v>
                </c:pt>
                <c:pt idx="236">
                  <c:v>35.395856000000002</c:v>
                </c:pt>
                <c:pt idx="237">
                  <c:v>35.545839000000001</c:v>
                </c:pt>
                <c:pt idx="238">
                  <c:v>35.695821000000002</c:v>
                </c:pt>
                <c:pt idx="239">
                  <c:v>35.845804000000001</c:v>
                </c:pt>
                <c:pt idx="240">
                  <c:v>35.995786000000003</c:v>
                </c:pt>
                <c:pt idx="241">
                  <c:v>36.145769000000001</c:v>
                </c:pt>
                <c:pt idx="242">
                  <c:v>36.295751000000003</c:v>
                </c:pt>
                <c:pt idx="243">
                  <c:v>36.445732999999997</c:v>
                </c:pt>
                <c:pt idx="244">
                  <c:v>36.595716000000003</c:v>
                </c:pt>
                <c:pt idx="245">
                  <c:v>36.745697999999997</c:v>
                </c:pt>
                <c:pt idx="246">
                  <c:v>36.895681000000003</c:v>
                </c:pt>
                <c:pt idx="247">
                  <c:v>37.045662999999998</c:v>
                </c:pt>
                <c:pt idx="248">
                  <c:v>37.195646000000004</c:v>
                </c:pt>
                <c:pt idx="249">
                  <c:v>37.345627999999998</c:v>
                </c:pt>
                <c:pt idx="250">
                  <c:v>37.495610999999997</c:v>
                </c:pt>
                <c:pt idx="251">
                  <c:v>37.645592999999998</c:v>
                </c:pt>
                <c:pt idx="252">
                  <c:v>37.795574999999999</c:v>
                </c:pt>
                <c:pt idx="253">
                  <c:v>37.945557999999998</c:v>
                </c:pt>
                <c:pt idx="254">
                  <c:v>38.09554</c:v>
                </c:pt>
                <c:pt idx="255">
                  <c:v>38.245522999999999</c:v>
                </c:pt>
                <c:pt idx="256">
                  <c:v>38.395505</c:v>
                </c:pt>
                <c:pt idx="257">
                  <c:v>38.545487999999999</c:v>
                </c:pt>
                <c:pt idx="258">
                  <c:v>38.69547</c:v>
                </c:pt>
                <c:pt idx="259">
                  <c:v>38.845452999999999</c:v>
                </c:pt>
                <c:pt idx="260">
                  <c:v>38.995435000000001</c:v>
                </c:pt>
                <c:pt idx="261">
                  <c:v>39.145417000000002</c:v>
                </c:pt>
                <c:pt idx="262">
                  <c:v>39.295400000000001</c:v>
                </c:pt>
                <c:pt idx="263">
                  <c:v>39.445382000000002</c:v>
                </c:pt>
                <c:pt idx="264">
                  <c:v>39.595365000000001</c:v>
                </c:pt>
                <c:pt idx="265">
                  <c:v>39.745347000000002</c:v>
                </c:pt>
                <c:pt idx="266">
                  <c:v>39.895330000000001</c:v>
                </c:pt>
                <c:pt idx="267">
                  <c:v>40.045312000000003</c:v>
                </c:pt>
                <c:pt idx="268">
                  <c:v>40.195295000000002</c:v>
                </c:pt>
                <c:pt idx="269">
                  <c:v>40.345277000000003</c:v>
                </c:pt>
                <c:pt idx="270">
                  <c:v>40.495258999999997</c:v>
                </c:pt>
                <c:pt idx="271">
                  <c:v>40.645242000000003</c:v>
                </c:pt>
                <c:pt idx="272">
                  <c:v>40.795223999999997</c:v>
                </c:pt>
                <c:pt idx="273">
                  <c:v>40.945207000000003</c:v>
                </c:pt>
                <c:pt idx="274">
                  <c:v>41.095188999999998</c:v>
                </c:pt>
                <c:pt idx="275">
                  <c:v>41.245171999999997</c:v>
                </c:pt>
                <c:pt idx="276">
                  <c:v>41.395153999999998</c:v>
                </c:pt>
                <c:pt idx="277">
                  <c:v>41.545135999999999</c:v>
                </c:pt>
                <c:pt idx="278">
                  <c:v>41.695118999999998</c:v>
                </c:pt>
                <c:pt idx="279">
                  <c:v>41.845101</c:v>
                </c:pt>
                <c:pt idx="280">
                  <c:v>41.995083999999999</c:v>
                </c:pt>
                <c:pt idx="281">
                  <c:v>42.145066</c:v>
                </c:pt>
                <c:pt idx="282">
                  <c:v>42.295048999999999</c:v>
                </c:pt>
                <c:pt idx="283">
                  <c:v>42.445031</c:v>
                </c:pt>
                <c:pt idx="284">
                  <c:v>42.595013999999999</c:v>
                </c:pt>
                <c:pt idx="285">
                  <c:v>42.744996</c:v>
                </c:pt>
                <c:pt idx="286">
                  <c:v>42.894978000000002</c:v>
                </c:pt>
                <c:pt idx="287">
                  <c:v>43.044961000000001</c:v>
                </c:pt>
                <c:pt idx="288">
                  <c:v>43.194943000000002</c:v>
                </c:pt>
                <c:pt idx="289">
                  <c:v>43.344926000000001</c:v>
                </c:pt>
                <c:pt idx="290">
                  <c:v>43.494908000000002</c:v>
                </c:pt>
                <c:pt idx="291">
                  <c:v>43.644891000000001</c:v>
                </c:pt>
                <c:pt idx="292">
                  <c:v>43.794873000000003</c:v>
                </c:pt>
                <c:pt idx="293">
                  <c:v>43.944856000000001</c:v>
                </c:pt>
                <c:pt idx="294">
                  <c:v>44.094838000000003</c:v>
                </c:pt>
                <c:pt idx="295">
                  <c:v>44.244819999999997</c:v>
                </c:pt>
                <c:pt idx="296">
                  <c:v>44.394803000000003</c:v>
                </c:pt>
                <c:pt idx="297">
                  <c:v>44.544784999999997</c:v>
                </c:pt>
                <c:pt idx="298">
                  <c:v>44.694768000000003</c:v>
                </c:pt>
                <c:pt idx="299">
                  <c:v>44.844749999999998</c:v>
                </c:pt>
                <c:pt idx="300">
                  <c:v>44.994732999999997</c:v>
                </c:pt>
                <c:pt idx="301">
                  <c:v>45.144714999999998</c:v>
                </c:pt>
                <c:pt idx="302">
                  <c:v>45.294697999999997</c:v>
                </c:pt>
                <c:pt idx="303">
                  <c:v>45.444679999999998</c:v>
                </c:pt>
                <c:pt idx="304">
                  <c:v>45.594662</c:v>
                </c:pt>
                <c:pt idx="305">
                  <c:v>45.744644999999998</c:v>
                </c:pt>
                <c:pt idx="306">
                  <c:v>45.894627</c:v>
                </c:pt>
                <c:pt idx="307">
                  <c:v>46.044609999999999</c:v>
                </c:pt>
                <c:pt idx="308">
                  <c:v>46.194592</c:v>
                </c:pt>
                <c:pt idx="309">
                  <c:v>46.344574999999999</c:v>
                </c:pt>
                <c:pt idx="310">
                  <c:v>46.494557</c:v>
                </c:pt>
                <c:pt idx="311">
                  <c:v>46.644539999999999</c:v>
                </c:pt>
                <c:pt idx="312">
                  <c:v>46.794522000000001</c:v>
                </c:pt>
                <c:pt idx="313">
                  <c:v>46.944504000000002</c:v>
                </c:pt>
                <c:pt idx="314">
                  <c:v>47.094487000000001</c:v>
                </c:pt>
                <c:pt idx="315">
                  <c:v>47.244469000000002</c:v>
                </c:pt>
                <c:pt idx="316">
                  <c:v>47.394452000000001</c:v>
                </c:pt>
                <c:pt idx="317">
                  <c:v>47.544434000000003</c:v>
                </c:pt>
                <c:pt idx="318">
                  <c:v>47.694417000000001</c:v>
                </c:pt>
                <c:pt idx="319">
                  <c:v>47.844399000000003</c:v>
                </c:pt>
                <c:pt idx="320">
                  <c:v>47.994380999999997</c:v>
                </c:pt>
                <c:pt idx="321">
                  <c:v>48.144364000000003</c:v>
                </c:pt>
                <c:pt idx="322">
                  <c:v>48.294345999999997</c:v>
                </c:pt>
                <c:pt idx="323">
                  <c:v>48.444329000000003</c:v>
                </c:pt>
                <c:pt idx="324">
                  <c:v>48.594310999999998</c:v>
                </c:pt>
                <c:pt idx="325">
                  <c:v>48.744293999999996</c:v>
                </c:pt>
                <c:pt idx="326">
                  <c:v>48.894275999999998</c:v>
                </c:pt>
                <c:pt idx="327">
                  <c:v>49.044258999999997</c:v>
                </c:pt>
                <c:pt idx="328">
                  <c:v>49.194240999999998</c:v>
                </c:pt>
                <c:pt idx="329">
                  <c:v>49.344223</c:v>
                </c:pt>
                <c:pt idx="330">
                  <c:v>49.494205999999998</c:v>
                </c:pt>
                <c:pt idx="331">
                  <c:v>49.644188</c:v>
                </c:pt>
                <c:pt idx="332">
                  <c:v>49.794170999999999</c:v>
                </c:pt>
                <c:pt idx="333">
                  <c:v>49.944153</c:v>
                </c:pt>
                <c:pt idx="334">
                  <c:v>50.094135999999999</c:v>
                </c:pt>
                <c:pt idx="335">
                  <c:v>50.244118</c:v>
                </c:pt>
                <c:pt idx="336">
                  <c:v>50.394100999999999</c:v>
                </c:pt>
                <c:pt idx="337">
                  <c:v>50.544083000000001</c:v>
                </c:pt>
                <c:pt idx="338">
                  <c:v>50.694065000000002</c:v>
                </c:pt>
                <c:pt idx="339">
                  <c:v>50.844048000000001</c:v>
                </c:pt>
                <c:pt idx="340">
                  <c:v>50.994030000000002</c:v>
                </c:pt>
                <c:pt idx="341">
                  <c:v>51.144013000000001</c:v>
                </c:pt>
                <c:pt idx="342">
                  <c:v>51.293995000000002</c:v>
                </c:pt>
                <c:pt idx="343">
                  <c:v>51.443978000000001</c:v>
                </c:pt>
                <c:pt idx="344">
                  <c:v>51.593960000000003</c:v>
                </c:pt>
                <c:pt idx="345">
                  <c:v>51.743943000000002</c:v>
                </c:pt>
                <c:pt idx="346">
                  <c:v>51.893925000000003</c:v>
                </c:pt>
                <c:pt idx="347">
                  <c:v>52.043906999999997</c:v>
                </c:pt>
                <c:pt idx="348">
                  <c:v>52.193890000000003</c:v>
                </c:pt>
                <c:pt idx="349">
                  <c:v>52.343871999999998</c:v>
                </c:pt>
                <c:pt idx="350">
                  <c:v>52.493855000000003</c:v>
                </c:pt>
                <c:pt idx="351">
                  <c:v>52.643836999999998</c:v>
                </c:pt>
                <c:pt idx="352">
                  <c:v>52.793819999999997</c:v>
                </c:pt>
                <c:pt idx="353">
                  <c:v>52.943801999999998</c:v>
                </c:pt>
                <c:pt idx="354">
                  <c:v>53.093784999999997</c:v>
                </c:pt>
                <c:pt idx="355">
                  <c:v>53.243766999999998</c:v>
                </c:pt>
                <c:pt idx="356">
                  <c:v>53.393749</c:v>
                </c:pt>
                <c:pt idx="357">
                  <c:v>53.543731999999999</c:v>
                </c:pt>
                <c:pt idx="358">
                  <c:v>53.693714</c:v>
                </c:pt>
                <c:pt idx="359">
                  <c:v>53.843696999999999</c:v>
                </c:pt>
                <c:pt idx="360">
                  <c:v>53.993679</c:v>
                </c:pt>
                <c:pt idx="361">
                  <c:v>54.143661999999999</c:v>
                </c:pt>
                <c:pt idx="362">
                  <c:v>54.293644</c:v>
                </c:pt>
                <c:pt idx="363">
                  <c:v>54.443626999999999</c:v>
                </c:pt>
                <c:pt idx="364">
                  <c:v>54.593609000000001</c:v>
                </c:pt>
                <c:pt idx="365">
                  <c:v>54.743591000000002</c:v>
                </c:pt>
                <c:pt idx="366">
                  <c:v>54.893574000000001</c:v>
                </c:pt>
                <c:pt idx="367">
                  <c:v>55.043556000000002</c:v>
                </c:pt>
                <c:pt idx="368">
                  <c:v>55.193539000000001</c:v>
                </c:pt>
                <c:pt idx="369">
                  <c:v>55.343521000000003</c:v>
                </c:pt>
                <c:pt idx="370">
                  <c:v>55.493504000000001</c:v>
                </c:pt>
                <c:pt idx="371">
                  <c:v>55.643486000000003</c:v>
                </c:pt>
                <c:pt idx="372">
                  <c:v>55.793467999999997</c:v>
                </c:pt>
                <c:pt idx="373">
                  <c:v>55.943451000000003</c:v>
                </c:pt>
                <c:pt idx="374">
                  <c:v>56.093432999999997</c:v>
                </c:pt>
                <c:pt idx="375">
                  <c:v>56.243416000000003</c:v>
                </c:pt>
                <c:pt idx="376">
                  <c:v>56.393397999999998</c:v>
                </c:pt>
                <c:pt idx="377">
                  <c:v>56.543380999999997</c:v>
                </c:pt>
                <c:pt idx="378">
                  <c:v>56.693362999999998</c:v>
                </c:pt>
                <c:pt idx="379">
                  <c:v>56.843345999999997</c:v>
                </c:pt>
                <c:pt idx="380">
                  <c:v>56.993327999999998</c:v>
                </c:pt>
                <c:pt idx="381">
                  <c:v>57.14331</c:v>
                </c:pt>
                <c:pt idx="382">
                  <c:v>57.293292999999998</c:v>
                </c:pt>
                <c:pt idx="383">
                  <c:v>57.443275</c:v>
                </c:pt>
                <c:pt idx="384">
                  <c:v>57.593257999999999</c:v>
                </c:pt>
                <c:pt idx="385">
                  <c:v>57.74324</c:v>
                </c:pt>
                <c:pt idx="386">
                  <c:v>57.893222999999999</c:v>
                </c:pt>
                <c:pt idx="387">
                  <c:v>58.043205</c:v>
                </c:pt>
                <c:pt idx="388">
                  <c:v>58.193187999999999</c:v>
                </c:pt>
                <c:pt idx="389">
                  <c:v>58.343170000000001</c:v>
                </c:pt>
                <c:pt idx="390">
                  <c:v>58.493152000000002</c:v>
                </c:pt>
                <c:pt idx="391">
                  <c:v>58.643135000000001</c:v>
                </c:pt>
                <c:pt idx="392">
                  <c:v>58.793117000000002</c:v>
                </c:pt>
                <c:pt idx="393">
                  <c:v>58.943100000000001</c:v>
                </c:pt>
                <c:pt idx="394">
                  <c:v>59.093082000000003</c:v>
                </c:pt>
                <c:pt idx="395">
                  <c:v>59.243065000000001</c:v>
                </c:pt>
                <c:pt idx="396">
                  <c:v>59.393047000000003</c:v>
                </c:pt>
                <c:pt idx="397">
                  <c:v>59.543030000000002</c:v>
                </c:pt>
                <c:pt idx="398">
                  <c:v>59.693012000000003</c:v>
                </c:pt>
                <c:pt idx="399">
                  <c:v>59.842993999999997</c:v>
                </c:pt>
                <c:pt idx="400">
                  <c:v>59.992977000000003</c:v>
                </c:pt>
                <c:pt idx="401">
                  <c:v>60.142958999999998</c:v>
                </c:pt>
                <c:pt idx="402">
                  <c:v>60.292941999999996</c:v>
                </c:pt>
                <c:pt idx="403">
                  <c:v>60.442923999999998</c:v>
                </c:pt>
                <c:pt idx="404">
                  <c:v>60.592906999999997</c:v>
                </c:pt>
                <c:pt idx="405">
                  <c:v>60.742888999999998</c:v>
                </c:pt>
                <c:pt idx="406">
                  <c:v>60.892871999999997</c:v>
                </c:pt>
                <c:pt idx="407">
                  <c:v>61.042853999999998</c:v>
                </c:pt>
                <c:pt idx="408">
                  <c:v>61.192836</c:v>
                </c:pt>
                <c:pt idx="409">
                  <c:v>61.342818999999999</c:v>
                </c:pt>
                <c:pt idx="410">
                  <c:v>61.492801</c:v>
                </c:pt>
                <c:pt idx="411">
                  <c:v>61.642783999999999</c:v>
                </c:pt>
                <c:pt idx="412">
                  <c:v>61.792766</c:v>
                </c:pt>
                <c:pt idx="413">
                  <c:v>61.942748999999999</c:v>
                </c:pt>
                <c:pt idx="414">
                  <c:v>62.092731000000001</c:v>
                </c:pt>
                <c:pt idx="415">
                  <c:v>62.242713999999999</c:v>
                </c:pt>
                <c:pt idx="416">
                  <c:v>62.392696000000001</c:v>
                </c:pt>
                <c:pt idx="417">
                  <c:v>62.542678000000002</c:v>
                </c:pt>
                <c:pt idx="418">
                  <c:v>62.692661000000001</c:v>
                </c:pt>
                <c:pt idx="419">
                  <c:v>62.842643000000002</c:v>
                </c:pt>
                <c:pt idx="420">
                  <c:v>62.992626000000001</c:v>
                </c:pt>
                <c:pt idx="421">
                  <c:v>63.142608000000003</c:v>
                </c:pt>
                <c:pt idx="422">
                  <c:v>63.292591000000002</c:v>
                </c:pt>
                <c:pt idx="423">
                  <c:v>63.442573000000003</c:v>
                </c:pt>
                <c:pt idx="424">
                  <c:v>63.592554999999997</c:v>
                </c:pt>
                <c:pt idx="425">
                  <c:v>63.742538000000003</c:v>
                </c:pt>
                <c:pt idx="426">
                  <c:v>63.892519999999998</c:v>
                </c:pt>
                <c:pt idx="427">
                  <c:v>64.042502999999996</c:v>
                </c:pt>
                <c:pt idx="428">
                  <c:v>64.192485000000005</c:v>
                </c:pt>
                <c:pt idx="429">
                  <c:v>64.342467999999997</c:v>
                </c:pt>
                <c:pt idx="430">
                  <c:v>64.492450000000005</c:v>
                </c:pt>
                <c:pt idx="431">
                  <c:v>64.642432999999997</c:v>
                </c:pt>
                <c:pt idx="432">
                  <c:v>64.792415000000005</c:v>
                </c:pt>
                <c:pt idx="433">
                  <c:v>64.942397</c:v>
                </c:pt>
                <c:pt idx="434">
                  <c:v>65.092380000000006</c:v>
                </c:pt>
                <c:pt idx="435">
                  <c:v>65.242362</c:v>
                </c:pt>
                <c:pt idx="436">
                  <c:v>65.392345000000006</c:v>
                </c:pt>
                <c:pt idx="437">
                  <c:v>65.542327</c:v>
                </c:pt>
                <c:pt idx="438">
                  <c:v>65.692310000000006</c:v>
                </c:pt>
                <c:pt idx="439">
                  <c:v>65.842292</c:v>
                </c:pt>
                <c:pt idx="440">
                  <c:v>65.992275000000006</c:v>
                </c:pt>
                <c:pt idx="441">
                  <c:v>66.142257000000001</c:v>
                </c:pt>
                <c:pt idx="442">
                  <c:v>66.292238999999995</c:v>
                </c:pt>
                <c:pt idx="443">
                  <c:v>66.442222000000001</c:v>
                </c:pt>
                <c:pt idx="444">
                  <c:v>66.592203999999995</c:v>
                </c:pt>
                <c:pt idx="445">
                  <c:v>66.742187000000001</c:v>
                </c:pt>
                <c:pt idx="446">
                  <c:v>66.892168999999996</c:v>
                </c:pt>
                <c:pt idx="447">
                  <c:v>67.042152000000002</c:v>
                </c:pt>
                <c:pt idx="448">
                  <c:v>67.192133999999996</c:v>
                </c:pt>
                <c:pt idx="449">
                  <c:v>67.342117000000002</c:v>
                </c:pt>
                <c:pt idx="450">
                  <c:v>67.492098999999996</c:v>
                </c:pt>
                <c:pt idx="451">
                  <c:v>67.642081000000005</c:v>
                </c:pt>
                <c:pt idx="452">
                  <c:v>67.792063999999996</c:v>
                </c:pt>
                <c:pt idx="453">
                  <c:v>67.942046000000005</c:v>
                </c:pt>
                <c:pt idx="454">
                  <c:v>68.092028999999997</c:v>
                </c:pt>
                <c:pt idx="455">
                  <c:v>68.242011000000005</c:v>
                </c:pt>
                <c:pt idx="456">
                  <c:v>68.391993999999997</c:v>
                </c:pt>
                <c:pt idx="457">
                  <c:v>68.541976000000005</c:v>
                </c:pt>
                <c:pt idx="458">
                  <c:v>68.691958999999997</c:v>
                </c:pt>
                <c:pt idx="459">
                  <c:v>68.841941000000006</c:v>
                </c:pt>
                <c:pt idx="460">
                  <c:v>68.991923</c:v>
                </c:pt>
                <c:pt idx="461">
                  <c:v>69.141906000000006</c:v>
                </c:pt>
                <c:pt idx="462">
                  <c:v>69.291888</c:v>
                </c:pt>
                <c:pt idx="463">
                  <c:v>69.441871000000006</c:v>
                </c:pt>
                <c:pt idx="464">
                  <c:v>69.591853</c:v>
                </c:pt>
                <c:pt idx="465">
                  <c:v>69.741836000000006</c:v>
                </c:pt>
                <c:pt idx="466">
                  <c:v>69.891818000000001</c:v>
                </c:pt>
                <c:pt idx="467">
                  <c:v>70.041799999999995</c:v>
                </c:pt>
                <c:pt idx="468">
                  <c:v>70.191783000000001</c:v>
                </c:pt>
                <c:pt idx="469">
                  <c:v>70.341764999999995</c:v>
                </c:pt>
                <c:pt idx="470">
                  <c:v>70.491748000000001</c:v>
                </c:pt>
                <c:pt idx="471">
                  <c:v>70.641729999999995</c:v>
                </c:pt>
                <c:pt idx="472">
                  <c:v>70.791713000000001</c:v>
                </c:pt>
                <c:pt idx="473">
                  <c:v>70.941694999999996</c:v>
                </c:pt>
                <c:pt idx="474">
                  <c:v>71.091678000000002</c:v>
                </c:pt>
                <c:pt idx="475">
                  <c:v>71.241659999999996</c:v>
                </c:pt>
                <c:pt idx="476">
                  <c:v>71.391642000000004</c:v>
                </c:pt>
                <c:pt idx="477">
                  <c:v>71.541624999999996</c:v>
                </c:pt>
                <c:pt idx="478">
                  <c:v>71.691607000000005</c:v>
                </c:pt>
                <c:pt idx="479">
                  <c:v>71.841589999999997</c:v>
                </c:pt>
                <c:pt idx="480">
                  <c:v>71.991572000000005</c:v>
                </c:pt>
                <c:pt idx="481">
                  <c:v>72.141554999999997</c:v>
                </c:pt>
                <c:pt idx="482">
                  <c:v>72.291537000000005</c:v>
                </c:pt>
                <c:pt idx="483">
                  <c:v>72.441519999999997</c:v>
                </c:pt>
                <c:pt idx="484">
                  <c:v>72.591502000000006</c:v>
                </c:pt>
                <c:pt idx="485">
                  <c:v>72.741484</c:v>
                </c:pt>
                <c:pt idx="486">
                  <c:v>72.891467000000006</c:v>
                </c:pt>
                <c:pt idx="487">
                  <c:v>73.041449</c:v>
                </c:pt>
                <c:pt idx="488">
                  <c:v>73.191432000000006</c:v>
                </c:pt>
                <c:pt idx="489">
                  <c:v>73.341414</c:v>
                </c:pt>
                <c:pt idx="490">
                  <c:v>73.491397000000006</c:v>
                </c:pt>
                <c:pt idx="491">
                  <c:v>73.641379000000001</c:v>
                </c:pt>
                <c:pt idx="492">
                  <c:v>73.791362000000007</c:v>
                </c:pt>
                <c:pt idx="493">
                  <c:v>73.941344000000001</c:v>
                </c:pt>
                <c:pt idx="494">
                  <c:v>74.091325999999995</c:v>
                </c:pt>
                <c:pt idx="495">
                  <c:v>74.241309000000001</c:v>
                </c:pt>
                <c:pt idx="496">
                  <c:v>74.391290999999995</c:v>
                </c:pt>
                <c:pt idx="497">
                  <c:v>74.541274000000001</c:v>
                </c:pt>
                <c:pt idx="498">
                  <c:v>74.691255999999996</c:v>
                </c:pt>
                <c:pt idx="499">
                  <c:v>74.841239000000002</c:v>
                </c:pt>
                <c:pt idx="500">
                  <c:v>74.991220999999996</c:v>
                </c:pt>
                <c:pt idx="501">
                  <c:v>75.141204000000002</c:v>
                </c:pt>
                <c:pt idx="502">
                  <c:v>75.291185999999996</c:v>
                </c:pt>
                <c:pt idx="503">
                  <c:v>75.441168000000005</c:v>
                </c:pt>
                <c:pt idx="504">
                  <c:v>75.591150999999996</c:v>
                </c:pt>
                <c:pt idx="505">
                  <c:v>75.741133000000005</c:v>
                </c:pt>
                <c:pt idx="506">
                  <c:v>75.891115999999997</c:v>
                </c:pt>
                <c:pt idx="507">
                  <c:v>76.041098000000005</c:v>
                </c:pt>
                <c:pt idx="508">
                  <c:v>76.191080999999997</c:v>
                </c:pt>
                <c:pt idx="509">
                  <c:v>76.341063000000005</c:v>
                </c:pt>
                <c:pt idx="510">
                  <c:v>76.491045999999997</c:v>
                </c:pt>
                <c:pt idx="511">
                  <c:v>76.641028000000006</c:v>
                </c:pt>
                <c:pt idx="512">
                  <c:v>76.79101</c:v>
                </c:pt>
                <c:pt idx="513">
                  <c:v>76.940993000000006</c:v>
                </c:pt>
                <c:pt idx="514">
                  <c:v>77.090975</c:v>
                </c:pt>
                <c:pt idx="515">
                  <c:v>77.240958000000006</c:v>
                </c:pt>
                <c:pt idx="516">
                  <c:v>77.390940000000001</c:v>
                </c:pt>
                <c:pt idx="517">
                  <c:v>77.540923000000006</c:v>
                </c:pt>
                <c:pt idx="518">
                  <c:v>77.690905000000001</c:v>
                </c:pt>
                <c:pt idx="519">
                  <c:v>77.840886999999995</c:v>
                </c:pt>
                <c:pt idx="520">
                  <c:v>77.990870000000001</c:v>
                </c:pt>
                <c:pt idx="521">
                  <c:v>78.140851999999995</c:v>
                </c:pt>
                <c:pt idx="522">
                  <c:v>78.290835000000001</c:v>
                </c:pt>
                <c:pt idx="523">
                  <c:v>78.440816999999996</c:v>
                </c:pt>
                <c:pt idx="524">
                  <c:v>78.590800000000002</c:v>
                </c:pt>
                <c:pt idx="525">
                  <c:v>78.740781999999996</c:v>
                </c:pt>
                <c:pt idx="526">
                  <c:v>78.890765000000002</c:v>
                </c:pt>
                <c:pt idx="527">
                  <c:v>79.040746999999996</c:v>
                </c:pt>
                <c:pt idx="528">
                  <c:v>79.190729000000005</c:v>
                </c:pt>
                <c:pt idx="529">
                  <c:v>79.340711999999996</c:v>
                </c:pt>
                <c:pt idx="530">
                  <c:v>79.490694000000005</c:v>
                </c:pt>
                <c:pt idx="531">
                  <c:v>79.640676999999997</c:v>
                </c:pt>
                <c:pt idx="532">
                  <c:v>79.790659000000005</c:v>
                </c:pt>
                <c:pt idx="533">
                  <c:v>79.940641999999997</c:v>
                </c:pt>
                <c:pt idx="534">
                  <c:v>80.090624000000005</c:v>
                </c:pt>
                <c:pt idx="535">
                  <c:v>80.240606999999997</c:v>
                </c:pt>
                <c:pt idx="536">
                  <c:v>80.390589000000006</c:v>
                </c:pt>
                <c:pt idx="537">
                  <c:v>80.540571</c:v>
                </c:pt>
                <c:pt idx="538">
                  <c:v>80.690554000000006</c:v>
                </c:pt>
                <c:pt idx="539">
                  <c:v>80.840536</c:v>
                </c:pt>
                <c:pt idx="540">
                  <c:v>80.990519000000006</c:v>
                </c:pt>
                <c:pt idx="541">
                  <c:v>81.140501</c:v>
                </c:pt>
                <c:pt idx="542">
                  <c:v>81.290484000000006</c:v>
                </c:pt>
                <c:pt idx="543">
                  <c:v>81.440466000000001</c:v>
                </c:pt>
                <c:pt idx="544">
                  <c:v>81.590449000000007</c:v>
                </c:pt>
                <c:pt idx="545">
                  <c:v>81.740431000000001</c:v>
                </c:pt>
                <c:pt idx="546">
                  <c:v>81.890412999999995</c:v>
                </c:pt>
                <c:pt idx="547">
                  <c:v>82.040396000000001</c:v>
                </c:pt>
                <c:pt idx="548">
                  <c:v>82.190377999999995</c:v>
                </c:pt>
                <c:pt idx="549">
                  <c:v>82.340361000000001</c:v>
                </c:pt>
                <c:pt idx="550">
                  <c:v>82.490342999999996</c:v>
                </c:pt>
                <c:pt idx="551">
                  <c:v>82.640326000000002</c:v>
                </c:pt>
                <c:pt idx="552">
                  <c:v>82.790307999999996</c:v>
                </c:pt>
                <c:pt idx="553">
                  <c:v>82.940291000000002</c:v>
                </c:pt>
                <c:pt idx="554">
                  <c:v>83.090272999999996</c:v>
                </c:pt>
                <c:pt idx="555">
                  <c:v>83.240255000000005</c:v>
                </c:pt>
                <c:pt idx="556">
                  <c:v>83.390237999999997</c:v>
                </c:pt>
                <c:pt idx="557">
                  <c:v>83.540220000000005</c:v>
                </c:pt>
                <c:pt idx="558">
                  <c:v>83.690202999999997</c:v>
                </c:pt>
                <c:pt idx="559">
                  <c:v>83.840185000000005</c:v>
                </c:pt>
                <c:pt idx="560">
                  <c:v>83.990167999999997</c:v>
                </c:pt>
                <c:pt idx="561">
                  <c:v>84.140150000000006</c:v>
                </c:pt>
                <c:pt idx="562">
                  <c:v>84.290132999999997</c:v>
                </c:pt>
                <c:pt idx="563">
                  <c:v>84.440115000000006</c:v>
                </c:pt>
                <c:pt idx="564">
                  <c:v>84.590097</c:v>
                </c:pt>
                <c:pt idx="565">
                  <c:v>84.740080000000006</c:v>
                </c:pt>
                <c:pt idx="566">
                  <c:v>84.890062</c:v>
                </c:pt>
                <c:pt idx="567">
                  <c:v>85.040045000000006</c:v>
                </c:pt>
                <c:pt idx="568">
                  <c:v>85.190027000000001</c:v>
                </c:pt>
                <c:pt idx="569">
                  <c:v>85.340010000000007</c:v>
                </c:pt>
                <c:pt idx="570">
                  <c:v>85.489992000000001</c:v>
                </c:pt>
                <c:pt idx="571">
                  <c:v>85.639973999999995</c:v>
                </c:pt>
                <c:pt idx="572">
                  <c:v>85.789957000000001</c:v>
                </c:pt>
                <c:pt idx="573">
                  <c:v>85.939938999999995</c:v>
                </c:pt>
                <c:pt idx="574">
                  <c:v>86.089922000000001</c:v>
                </c:pt>
                <c:pt idx="575">
                  <c:v>86.239903999999996</c:v>
                </c:pt>
                <c:pt idx="576">
                  <c:v>86.389887000000002</c:v>
                </c:pt>
                <c:pt idx="577">
                  <c:v>86.539868999999996</c:v>
                </c:pt>
                <c:pt idx="578">
                  <c:v>86.689852000000002</c:v>
                </c:pt>
                <c:pt idx="579">
                  <c:v>86.839833999999996</c:v>
                </c:pt>
                <c:pt idx="580">
                  <c:v>86.989816000000005</c:v>
                </c:pt>
                <c:pt idx="581">
                  <c:v>87.139798999999996</c:v>
                </c:pt>
                <c:pt idx="582">
                  <c:v>87.289781000000005</c:v>
                </c:pt>
                <c:pt idx="583">
                  <c:v>87.439763999999997</c:v>
                </c:pt>
                <c:pt idx="584">
                  <c:v>87.589746000000005</c:v>
                </c:pt>
                <c:pt idx="585">
                  <c:v>87.739728999999997</c:v>
                </c:pt>
                <c:pt idx="586">
                  <c:v>87.889711000000005</c:v>
                </c:pt>
                <c:pt idx="587">
                  <c:v>88.039693999999997</c:v>
                </c:pt>
                <c:pt idx="588">
                  <c:v>88.189676000000006</c:v>
                </c:pt>
                <c:pt idx="589">
                  <c:v>88.339658</c:v>
                </c:pt>
                <c:pt idx="590">
                  <c:v>88.489641000000006</c:v>
                </c:pt>
                <c:pt idx="591">
                  <c:v>88.639623</c:v>
                </c:pt>
                <c:pt idx="592">
                  <c:v>88.789606000000006</c:v>
                </c:pt>
                <c:pt idx="593">
                  <c:v>88.939588000000001</c:v>
                </c:pt>
                <c:pt idx="594">
                  <c:v>89.089571000000007</c:v>
                </c:pt>
                <c:pt idx="595">
                  <c:v>89.239553000000001</c:v>
                </c:pt>
                <c:pt idx="596">
                  <c:v>89.389536000000007</c:v>
                </c:pt>
                <c:pt idx="597">
                  <c:v>89.539518000000001</c:v>
                </c:pt>
                <c:pt idx="598">
                  <c:v>89.689499999999995</c:v>
                </c:pt>
                <c:pt idx="599">
                  <c:v>89.839483000000001</c:v>
                </c:pt>
                <c:pt idx="600">
                  <c:v>89.989464999999996</c:v>
                </c:pt>
                <c:pt idx="601">
                  <c:v>90.139448000000002</c:v>
                </c:pt>
                <c:pt idx="602">
                  <c:v>90.289429999999996</c:v>
                </c:pt>
                <c:pt idx="603">
                  <c:v>90.439413000000002</c:v>
                </c:pt>
                <c:pt idx="604">
                  <c:v>90.589394999999996</c:v>
                </c:pt>
                <c:pt idx="605">
                  <c:v>90.739378000000002</c:v>
                </c:pt>
                <c:pt idx="606">
                  <c:v>90.889359999999996</c:v>
                </c:pt>
                <c:pt idx="607">
                  <c:v>91.039342000000005</c:v>
                </c:pt>
                <c:pt idx="608">
                  <c:v>91.189324999999997</c:v>
                </c:pt>
                <c:pt idx="609">
                  <c:v>91.339307000000005</c:v>
                </c:pt>
                <c:pt idx="610">
                  <c:v>91.489289999999997</c:v>
                </c:pt>
                <c:pt idx="611">
                  <c:v>91.639272000000005</c:v>
                </c:pt>
                <c:pt idx="612">
                  <c:v>91.789254999999997</c:v>
                </c:pt>
                <c:pt idx="613">
                  <c:v>91.939237000000006</c:v>
                </c:pt>
                <c:pt idx="614">
                  <c:v>92.089219999999997</c:v>
                </c:pt>
                <c:pt idx="615">
                  <c:v>92.239202000000006</c:v>
                </c:pt>
                <c:pt idx="616">
                  <c:v>92.389184</c:v>
                </c:pt>
                <c:pt idx="617">
                  <c:v>92.539167000000006</c:v>
                </c:pt>
                <c:pt idx="618">
                  <c:v>92.689149</c:v>
                </c:pt>
                <c:pt idx="619">
                  <c:v>92.839132000000006</c:v>
                </c:pt>
                <c:pt idx="620">
                  <c:v>92.989114000000001</c:v>
                </c:pt>
                <c:pt idx="621">
                  <c:v>93.139097000000007</c:v>
                </c:pt>
                <c:pt idx="622">
                  <c:v>93.289079000000001</c:v>
                </c:pt>
                <c:pt idx="623">
                  <c:v>93.439060999999995</c:v>
                </c:pt>
                <c:pt idx="624">
                  <c:v>93.589044000000001</c:v>
                </c:pt>
                <c:pt idx="625">
                  <c:v>93.739025999999996</c:v>
                </c:pt>
                <c:pt idx="626">
                  <c:v>93.889009000000001</c:v>
                </c:pt>
                <c:pt idx="627">
                  <c:v>94.038990999999996</c:v>
                </c:pt>
                <c:pt idx="628">
                  <c:v>94.188974000000002</c:v>
                </c:pt>
                <c:pt idx="629">
                  <c:v>94.338955999999996</c:v>
                </c:pt>
                <c:pt idx="630">
                  <c:v>94.488939000000002</c:v>
                </c:pt>
                <c:pt idx="631">
                  <c:v>94.638920999999996</c:v>
                </c:pt>
                <c:pt idx="632">
                  <c:v>94.788903000000005</c:v>
                </c:pt>
                <c:pt idx="633">
                  <c:v>94.938885999999997</c:v>
                </c:pt>
                <c:pt idx="634">
                  <c:v>95.088868000000005</c:v>
                </c:pt>
                <c:pt idx="635">
                  <c:v>95.238850999999997</c:v>
                </c:pt>
                <c:pt idx="636">
                  <c:v>95.388833000000005</c:v>
                </c:pt>
                <c:pt idx="637">
                  <c:v>95.538815999999997</c:v>
                </c:pt>
                <c:pt idx="638">
                  <c:v>95.688798000000006</c:v>
                </c:pt>
                <c:pt idx="639">
                  <c:v>95.838780999999997</c:v>
                </c:pt>
                <c:pt idx="640">
                  <c:v>95.988763000000006</c:v>
                </c:pt>
                <c:pt idx="641">
                  <c:v>96.138745</c:v>
                </c:pt>
                <c:pt idx="642">
                  <c:v>96.288728000000006</c:v>
                </c:pt>
                <c:pt idx="643">
                  <c:v>96.43871</c:v>
                </c:pt>
                <c:pt idx="644">
                  <c:v>96.588693000000006</c:v>
                </c:pt>
                <c:pt idx="645">
                  <c:v>96.738675000000001</c:v>
                </c:pt>
                <c:pt idx="646">
                  <c:v>96.888658000000007</c:v>
                </c:pt>
                <c:pt idx="647">
                  <c:v>97.038640000000001</c:v>
                </c:pt>
                <c:pt idx="648">
                  <c:v>97.188623000000007</c:v>
                </c:pt>
                <c:pt idx="649">
                  <c:v>97.338605000000001</c:v>
                </c:pt>
                <c:pt idx="650">
                  <c:v>97.488586999999995</c:v>
                </c:pt>
                <c:pt idx="651">
                  <c:v>97.638570000000001</c:v>
                </c:pt>
                <c:pt idx="652">
                  <c:v>97.788551999999996</c:v>
                </c:pt>
                <c:pt idx="653">
                  <c:v>97.938535000000002</c:v>
                </c:pt>
                <c:pt idx="654">
                  <c:v>98.088516999999996</c:v>
                </c:pt>
                <c:pt idx="655">
                  <c:v>98.238500000000002</c:v>
                </c:pt>
                <c:pt idx="656">
                  <c:v>98.388481999999996</c:v>
                </c:pt>
                <c:pt idx="657">
                  <c:v>98.538465000000002</c:v>
                </c:pt>
                <c:pt idx="658">
                  <c:v>98.688446999999996</c:v>
                </c:pt>
                <c:pt idx="659">
                  <c:v>98.838429000000005</c:v>
                </c:pt>
                <c:pt idx="660">
                  <c:v>98.988411999999997</c:v>
                </c:pt>
                <c:pt idx="661">
                  <c:v>99.138394000000005</c:v>
                </c:pt>
                <c:pt idx="662">
                  <c:v>99.288376999999997</c:v>
                </c:pt>
                <c:pt idx="663">
                  <c:v>99.438359000000005</c:v>
                </c:pt>
                <c:pt idx="664">
                  <c:v>99.588341999999997</c:v>
                </c:pt>
                <c:pt idx="665">
                  <c:v>99.738324000000006</c:v>
                </c:pt>
                <c:pt idx="666">
                  <c:v>99.888306</c:v>
                </c:pt>
                <c:pt idx="667">
                  <c:v>100.03828900000001</c:v>
                </c:pt>
                <c:pt idx="668">
                  <c:v>100.188271</c:v>
                </c:pt>
                <c:pt idx="669">
                  <c:v>100.33825400000001</c:v>
                </c:pt>
                <c:pt idx="670">
                  <c:v>100.488236</c:v>
                </c:pt>
                <c:pt idx="671">
                  <c:v>100.63821900000001</c:v>
                </c:pt>
                <c:pt idx="672">
                  <c:v>100.788201</c:v>
                </c:pt>
                <c:pt idx="673">
                  <c:v>100.93818400000001</c:v>
                </c:pt>
                <c:pt idx="674">
                  <c:v>101.088166</c:v>
                </c:pt>
                <c:pt idx="675">
                  <c:v>101.238148</c:v>
                </c:pt>
                <c:pt idx="676">
                  <c:v>101.388131</c:v>
                </c:pt>
                <c:pt idx="677">
                  <c:v>101.538113</c:v>
                </c:pt>
                <c:pt idx="678">
                  <c:v>101.688096</c:v>
                </c:pt>
                <c:pt idx="679">
                  <c:v>101.838078</c:v>
                </c:pt>
                <c:pt idx="680">
                  <c:v>101.988061</c:v>
                </c:pt>
                <c:pt idx="681">
                  <c:v>102.138043</c:v>
                </c:pt>
                <c:pt idx="682">
                  <c:v>102.288026</c:v>
                </c:pt>
                <c:pt idx="683">
                  <c:v>102.438008</c:v>
                </c:pt>
                <c:pt idx="684">
                  <c:v>102.58799</c:v>
                </c:pt>
                <c:pt idx="685">
                  <c:v>102.737973</c:v>
                </c:pt>
                <c:pt idx="686">
                  <c:v>102.88795500000001</c:v>
                </c:pt>
                <c:pt idx="687">
                  <c:v>103.037938</c:v>
                </c:pt>
                <c:pt idx="688">
                  <c:v>103.18792000000001</c:v>
                </c:pt>
                <c:pt idx="689">
                  <c:v>103.337903</c:v>
                </c:pt>
                <c:pt idx="690">
                  <c:v>103.48788500000001</c:v>
                </c:pt>
                <c:pt idx="691">
                  <c:v>103.637868</c:v>
                </c:pt>
                <c:pt idx="692">
                  <c:v>103.78785000000001</c:v>
                </c:pt>
                <c:pt idx="693">
                  <c:v>103.937832</c:v>
                </c:pt>
                <c:pt idx="694">
                  <c:v>104.08781500000001</c:v>
                </c:pt>
                <c:pt idx="695">
                  <c:v>104.237797</c:v>
                </c:pt>
                <c:pt idx="696">
                  <c:v>104.38778000000001</c:v>
                </c:pt>
                <c:pt idx="697">
                  <c:v>104.537762</c:v>
                </c:pt>
                <c:pt idx="698">
                  <c:v>104.68774500000001</c:v>
                </c:pt>
                <c:pt idx="699">
                  <c:v>104.837727</c:v>
                </c:pt>
                <c:pt idx="700">
                  <c:v>104.98771000000001</c:v>
                </c:pt>
                <c:pt idx="701">
                  <c:v>105.137692</c:v>
                </c:pt>
                <c:pt idx="702">
                  <c:v>105.287674</c:v>
                </c:pt>
                <c:pt idx="703">
                  <c:v>105.437657</c:v>
                </c:pt>
                <c:pt idx="704">
                  <c:v>105.587639</c:v>
                </c:pt>
                <c:pt idx="705">
                  <c:v>105.737622</c:v>
                </c:pt>
                <c:pt idx="706">
                  <c:v>105.887604</c:v>
                </c:pt>
                <c:pt idx="707">
                  <c:v>106.037587</c:v>
                </c:pt>
                <c:pt idx="708">
                  <c:v>106.187569</c:v>
                </c:pt>
                <c:pt idx="709">
                  <c:v>106.337552</c:v>
                </c:pt>
                <c:pt idx="710">
                  <c:v>106.487534</c:v>
                </c:pt>
                <c:pt idx="711">
                  <c:v>106.63751600000001</c:v>
                </c:pt>
                <c:pt idx="712">
                  <c:v>106.787499</c:v>
                </c:pt>
                <c:pt idx="713">
                  <c:v>106.93748100000001</c:v>
                </c:pt>
                <c:pt idx="714">
                  <c:v>107.087464</c:v>
                </c:pt>
                <c:pt idx="715">
                  <c:v>107.23744600000001</c:v>
                </c:pt>
                <c:pt idx="716">
                  <c:v>107.387429</c:v>
                </c:pt>
                <c:pt idx="717">
                  <c:v>107.53741100000001</c:v>
                </c:pt>
                <c:pt idx="718">
                  <c:v>107.687393</c:v>
                </c:pt>
                <c:pt idx="719">
                  <c:v>107.83737600000001</c:v>
                </c:pt>
                <c:pt idx="720">
                  <c:v>107.987358</c:v>
                </c:pt>
                <c:pt idx="721">
                  <c:v>108.13734100000001</c:v>
                </c:pt>
                <c:pt idx="722">
                  <c:v>108.287323</c:v>
                </c:pt>
                <c:pt idx="723">
                  <c:v>108.43730600000001</c:v>
                </c:pt>
                <c:pt idx="724">
                  <c:v>108.587288</c:v>
                </c:pt>
                <c:pt idx="725">
                  <c:v>108.73727100000001</c:v>
                </c:pt>
                <c:pt idx="726">
                  <c:v>108.887253</c:v>
                </c:pt>
                <c:pt idx="727">
                  <c:v>109.037235</c:v>
                </c:pt>
                <c:pt idx="728">
                  <c:v>109.187218</c:v>
                </c:pt>
                <c:pt idx="729">
                  <c:v>109.3372</c:v>
                </c:pt>
                <c:pt idx="730">
                  <c:v>109.487183</c:v>
                </c:pt>
                <c:pt idx="731">
                  <c:v>109.637165</c:v>
                </c:pt>
                <c:pt idx="732">
                  <c:v>109.787148</c:v>
                </c:pt>
                <c:pt idx="733">
                  <c:v>109.93713</c:v>
                </c:pt>
                <c:pt idx="734">
                  <c:v>110.087113</c:v>
                </c:pt>
                <c:pt idx="735">
                  <c:v>110.237095</c:v>
                </c:pt>
                <c:pt idx="736">
                  <c:v>110.38707700000001</c:v>
                </c:pt>
                <c:pt idx="737">
                  <c:v>110.53706</c:v>
                </c:pt>
                <c:pt idx="738">
                  <c:v>110.68704200000001</c:v>
                </c:pt>
                <c:pt idx="739">
                  <c:v>110.837025</c:v>
                </c:pt>
                <c:pt idx="740">
                  <c:v>110.98700700000001</c:v>
                </c:pt>
                <c:pt idx="741">
                  <c:v>111.13699</c:v>
                </c:pt>
                <c:pt idx="742">
                  <c:v>111.28697200000001</c:v>
                </c:pt>
                <c:pt idx="743">
                  <c:v>111.436955</c:v>
                </c:pt>
                <c:pt idx="744">
                  <c:v>111.58693700000001</c:v>
                </c:pt>
                <c:pt idx="745">
                  <c:v>111.736919</c:v>
                </c:pt>
                <c:pt idx="746">
                  <c:v>111.88690200000001</c:v>
                </c:pt>
                <c:pt idx="747">
                  <c:v>112.036884</c:v>
                </c:pt>
                <c:pt idx="748">
                  <c:v>112.18686700000001</c:v>
                </c:pt>
                <c:pt idx="749">
                  <c:v>112.336849</c:v>
                </c:pt>
                <c:pt idx="750">
                  <c:v>112.48683200000001</c:v>
                </c:pt>
                <c:pt idx="751">
                  <c:v>112.636814</c:v>
                </c:pt>
                <c:pt idx="752">
                  <c:v>112.78679700000001</c:v>
                </c:pt>
                <c:pt idx="753">
                  <c:v>112.936779</c:v>
                </c:pt>
                <c:pt idx="754">
                  <c:v>113.086761</c:v>
                </c:pt>
                <c:pt idx="755">
                  <c:v>113.236744</c:v>
                </c:pt>
                <c:pt idx="756">
                  <c:v>113.386726</c:v>
                </c:pt>
                <c:pt idx="757">
                  <c:v>113.536709</c:v>
                </c:pt>
                <c:pt idx="758">
                  <c:v>113.686691</c:v>
                </c:pt>
                <c:pt idx="759">
                  <c:v>113.836674</c:v>
                </c:pt>
                <c:pt idx="760">
                  <c:v>113.986656</c:v>
                </c:pt>
                <c:pt idx="761">
                  <c:v>114.136638</c:v>
                </c:pt>
                <c:pt idx="762">
                  <c:v>114.286621</c:v>
                </c:pt>
                <c:pt idx="763">
                  <c:v>114.43660300000001</c:v>
                </c:pt>
                <c:pt idx="764">
                  <c:v>114.586586</c:v>
                </c:pt>
                <c:pt idx="765">
                  <c:v>114.73656800000001</c:v>
                </c:pt>
                <c:pt idx="766">
                  <c:v>114.886551</c:v>
                </c:pt>
                <c:pt idx="767">
                  <c:v>115.03653300000001</c:v>
                </c:pt>
                <c:pt idx="768">
                  <c:v>115.186516</c:v>
                </c:pt>
                <c:pt idx="769">
                  <c:v>115.33649800000001</c:v>
                </c:pt>
                <c:pt idx="770">
                  <c:v>115.48648</c:v>
                </c:pt>
                <c:pt idx="771">
                  <c:v>115.63646300000001</c:v>
                </c:pt>
                <c:pt idx="772">
                  <c:v>115.786445</c:v>
                </c:pt>
                <c:pt idx="773">
                  <c:v>115.93642800000001</c:v>
                </c:pt>
                <c:pt idx="774">
                  <c:v>116.08641</c:v>
                </c:pt>
                <c:pt idx="775">
                  <c:v>116.23639300000001</c:v>
                </c:pt>
                <c:pt idx="776">
                  <c:v>116.386375</c:v>
                </c:pt>
                <c:pt idx="777">
                  <c:v>116.53635800000001</c:v>
                </c:pt>
                <c:pt idx="778">
                  <c:v>116.68634</c:v>
                </c:pt>
                <c:pt idx="779">
                  <c:v>116.836322</c:v>
                </c:pt>
                <c:pt idx="780">
                  <c:v>116.986305</c:v>
                </c:pt>
                <c:pt idx="781">
                  <c:v>117.136287</c:v>
                </c:pt>
                <c:pt idx="782">
                  <c:v>117.28627</c:v>
                </c:pt>
                <c:pt idx="783">
                  <c:v>117.436252</c:v>
                </c:pt>
                <c:pt idx="784">
                  <c:v>117.586235</c:v>
                </c:pt>
                <c:pt idx="785">
                  <c:v>117.736217</c:v>
                </c:pt>
                <c:pt idx="786">
                  <c:v>117.8862</c:v>
                </c:pt>
                <c:pt idx="787">
                  <c:v>118.036182</c:v>
                </c:pt>
                <c:pt idx="788">
                  <c:v>118.18616400000001</c:v>
                </c:pt>
                <c:pt idx="789">
                  <c:v>118.336147</c:v>
                </c:pt>
                <c:pt idx="790">
                  <c:v>118.48612900000001</c:v>
                </c:pt>
                <c:pt idx="791">
                  <c:v>118.636112</c:v>
                </c:pt>
                <c:pt idx="792">
                  <c:v>118.78609400000001</c:v>
                </c:pt>
                <c:pt idx="793">
                  <c:v>118.936077</c:v>
                </c:pt>
                <c:pt idx="794">
                  <c:v>119.08605900000001</c:v>
                </c:pt>
                <c:pt idx="795">
                  <c:v>119.236042</c:v>
                </c:pt>
                <c:pt idx="796">
                  <c:v>119.38602400000001</c:v>
                </c:pt>
                <c:pt idx="797">
                  <c:v>119.536006</c:v>
                </c:pt>
                <c:pt idx="798">
                  <c:v>119.68598900000001</c:v>
                </c:pt>
                <c:pt idx="799">
                  <c:v>119.835971</c:v>
                </c:pt>
                <c:pt idx="800">
                  <c:v>119.98595400000001</c:v>
                </c:pt>
                <c:pt idx="801">
                  <c:v>120.135936</c:v>
                </c:pt>
                <c:pt idx="802">
                  <c:v>120.28591900000001</c:v>
                </c:pt>
                <c:pt idx="803">
                  <c:v>120.435901</c:v>
                </c:pt>
                <c:pt idx="804">
                  <c:v>120.58588399999999</c:v>
                </c:pt>
                <c:pt idx="805">
                  <c:v>120.735866</c:v>
                </c:pt>
                <c:pt idx="806">
                  <c:v>120.885848</c:v>
                </c:pt>
                <c:pt idx="807">
                  <c:v>121.035831</c:v>
                </c:pt>
                <c:pt idx="808">
                  <c:v>121.185813</c:v>
                </c:pt>
                <c:pt idx="809">
                  <c:v>121.335796</c:v>
                </c:pt>
                <c:pt idx="810">
                  <c:v>121.485778</c:v>
                </c:pt>
                <c:pt idx="811">
                  <c:v>121.635761</c:v>
                </c:pt>
                <c:pt idx="812">
                  <c:v>121.785743</c:v>
                </c:pt>
                <c:pt idx="813">
                  <c:v>121.93572500000001</c:v>
                </c:pt>
                <c:pt idx="814">
                  <c:v>122.085708</c:v>
                </c:pt>
                <c:pt idx="815">
                  <c:v>122.23569000000001</c:v>
                </c:pt>
                <c:pt idx="816">
                  <c:v>122.385673</c:v>
                </c:pt>
                <c:pt idx="817">
                  <c:v>122.53565500000001</c:v>
                </c:pt>
                <c:pt idx="818">
                  <c:v>122.685638</c:v>
                </c:pt>
                <c:pt idx="819">
                  <c:v>122.83562000000001</c:v>
                </c:pt>
                <c:pt idx="820">
                  <c:v>122.985603</c:v>
                </c:pt>
                <c:pt idx="821">
                  <c:v>123.13558500000001</c:v>
                </c:pt>
                <c:pt idx="822">
                  <c:v>123.285567</c:v>
                </c:pt>
                <c:pt idx="823">
                  <c:v>123.43555000000001</c:v>
                </c:pt>
                <c:pt idx="824">
                  <c:v>123.585532</c:v>
                </c:pt>
                <c:pt idx="825">
                  <c:v>123.73551500000001</c:v>
                </c:pt>
                <c:pt idx="826">
                  <c:v>123.885497</c:v>
                </c:pt>
                <c:pt idx="827">
                  <c:v>124.03548000000001</c:v>
                </c:pt>
                <c:pt idx="828">
                  <c:v>124.185462</c:v>
                </c:pt>
                <c:pt idx="829">
                  <c:v>124.33544500000001</c:v>
                </c:pt>
                <c:pt idx="830">
                  <c:v>124.485427</c:v>
                </c:pt>
                <c:pt idx="831">
                  <c:v>124.635409</c:v>
                </c:pt>
                <c:pt idx="832">
                  <c:v>124.785392</c:v>
                </c:pt>
                <c:pt idx="833">
                  <c:v>124.935374</c:v>
                </c:pt>
                <c:pt idx="834">
                  <c:v>125.085357</c:v>
                </c:pt>
                <c:pt idx="835">
                  <c:v>125.235339</c:v>
                </c:pt>
                <c:pt idx="836">
                  <c:v>125.385322</c:v>
                </c:pt>
                <c:pt idx="837">
                  <c:v>125.535304</c:v>
                </c:pt>
                <c:pt idx="838">
                  <c:v>125.685287</c:v>
                </c:pt>
                <c:pt idx="839">
                  <c:v>125.835269</c:v>
                </c:pt>
                <c:pt idx="840">
                  <c:v>125.98525100000001</c:v>
                </c:pt>
                <c:pt idx="841">
                  <c:v>126.135234</c:v>
                </c:pt>
                <c:pt idx="842">
                  <c:v>126.28521600000001</c:v>
                </c:pt>
                <c:pt idx="843">
                  <c:v>126.435199</c:v>
                </c:pt>
                <c:pt idx="844">
                  <c:v>126.58518100000001</c:v>
                </c:pt>
                <c:pt idx="845">
                  <c:v>126.735164</c:v>
                </c:pt>
                <c:pt idx="846">
                  <c:v>126.88514600000001</c:v>
                </c:pt>
                <c:pt idx="847">
                  <c:v>127.035129</c:v>
                </c:pt>
                <c:pt idx="848">
                  <c:v>127.18511100000001</c:v>
                </c:pt>
                <c:pt idx="849">
                  <c:v>127.335093</c:v>
                </c:pt>
                <c:pt idx="850">
                  <c:v>127.48507600000001</c:v>
                </c:pt>
                <c:pt idx="851">
                  <c:v>127.635058</c:v>
                </c:pt>
                <c:pt idx="852">
                  <c:v>127.78504100000001</c:v>
                </c:pt>
                <c:pt idx="853">
                  <c:v>127.935023</c:v>
                </c:pt>
                <c:pt idx="854">
                  <c:v>128.08500599999999</c:v>
                </c:pt>
                <c:pt idx="855">
                  <c:v>128.23498799999999</c:v>
                </c:pt>
                <c:pt idx="856">
                  <c:v>128.38497100000001</c:v>
                </c:pt>
                <c:pt idx="857">
                  <c:v>128.534953</c:v>
                </c:pt>
                <c:pt idx="858">
                  <c:v>128.684935</c:v>
                </c:pt>
                <c:pt idx="859">
                  <c:v>128.83491799999999</c:v>
                </c:pt>
                <c:pt idx="860">
                  <c:v>128.98490000000001</c:v>
                </c:pt>
                <c:pt idx="861">
                  <c:v>129.134883</c:v>
                </c:pt>
                <c:pt idx="862">
                  <c:v>129.284865</c:v>
                </c:pt>
                <c:pt idx="863">
                  <c:v>129.43484799999999</c:v>
                </c:pt>
                <c:pt idx="864">
                  <c:v>129.58483000000001</c:v>
                </c:pt>
                <c:pt idx="865">
                  <c:v>129.73481200000001</c:v>
                </c:pt>
                <c:pt idx="866">
                  <c:v>129.884795</c:v>
                </c:pt>
                <c:pt idx="867">
                  <c:v>130.03477699999999</c:v>
                </c:pt>
                <c:pt idx="868">
                  <c:v>130.18476000000001</c:v>
                </c:pt>
                <c:pt idx="869">
                  <c:v>130.33474200000001</c:v>
                </c:pt>
                <c:pt idx="870">
                  <c:v>130.484725</c:v>
                </c:pt>
                <c:pt idx="871">
                  <c:v>130.63470699999999</c:v>
                </c:pt>
                <c:pt idx="872">
                  <c:v>130.78469000000001</c:v>
                </c:pt>
                <c:pt idx="873">
                  <c:v>130.93467200000001</c:v>
                </c:pt>
                <c:pt idx="874">
                  <c:v>131.084654</c:v>
                </c:pt>
                <c:pt idx="875">
                  <c:v>131.23463699999999</c:v>
                </c:pt>
                <c:pt idx="876">
                  <c:v>131.38461899999999</c:v>
                </c:pt>
                <c:pt idx="877">
                  <c:v>131.53460200000001</c:v>
                </c:pt>
                <c:pt idx="878">
                  <c:v>131.684584</c:v>
                </c:pt>
                <c:pt idx="879">
                  <c:v>131.83456699999999</c:v>
                </c:pt>
                <c:pt idx="880">
                  <c:v>131.98454899999999</c:v>
                </c:pt>
                <c:pt idx="881">
                  <c:v>132.13453200000001</c:v>
                </c:pt>
                <c:pt idx="882">
                  <c:v>132.284514</c:v>
                </c:pt>
                <c:pt idx="883">
                  <c:v>132.434496</c:v>
                </c:pt>
                <c:pt idx="884">
                  <c:v>132.58447899999999</c:v>
                </c:pt>
                <c:pt idx="885">
                  <c:v>132.73446100000001</c:v>
                </c:pt>
                <c:pt idx="886">
                  <c:v>132.884444</c:v>
                </c:pt>
                <c:pt idx="887">
                  <c:v>133.034426</c:v>
                </c:pt>
                <c:pt idx="888">
                  <c:v>133.18440899999999</c:v>
                </c:pt>
                <c:pt idx="889">
                  <c:v>133.33439100000001</c:v>
                </c:pt>
                <c:pt idx="890">
                  <c:v>133.484374</c:v>
                </c:pt>
                <c:pt idx="891">
                  <c:v>133.634356</c:v>
                </c:pt>
                <c:pt idx="892">
                  <c:v>133.78433799999999</c:v>
                </c:pt>
                <c:pt idx="893">
                  <c:v>133.93432100000001</c:v>
                </c:pt>
                <c:pt idx="894">
                  <c:v>134.08430300000001</c:v>
                </c:pt>
                <c:pt idx="895">
                  <c:v>134.234286</c:v>
                </c:pt>
                <c:pt idx="896">
                  <c:v>134.38426799999999</c:v>
                </c:pt>
                <c:pt idx="897">
                  <c:v>134.53425100000001</c:v>
                </c:pt>
                <c:pt idx="898">
                  <c:v>134.68423300000001</c:v>
                </c:pt>
                <c:pt idx="899">
                  <c:v>134.834216</c:v>
                </c:pt>
                <c:pt idx="900">
                  <c:v>134.98419799999999</c:v>
                </c:pt>
                <c:pt idx="901">
                  <c:v>135.13417999999999</c:v>
                </c:pt>
                <c:pt idx="902">
                  <c:v>135.28416300000001</c:v>
                </c:pt>
                <c:pt idx="903">
                  <c:v>135.434145</c:v>
                </c:pt>
                <c:pt idx="904">
                  <c:v>135.58412799999999</c:v>
                </c:pt>
                <c:pt idx="905">
                  <c:v>135.73410999999999</c:v>
                </c:pt>
                <c:pt idx="906">
                  <c:v>135.88409300000001</c:v>
                </c:pt>
                <c:pt idx="907">
                  <c:v>136.034075</c:v>
                </c:pt>
                <c:pt idx="908">
                  <c:v>136.18405799999999</c:v>
                </c:pt>
                <c:pt idx="909">
                  <c:v>136.33403999999999</c:v>
                </c:pt>
                <c:pt idx="910">
                  <c:v>136.48402200000001</c:v>
                </c:pt>
                <c:pt idx="911">
                  <c:v>136.634005</c:v>
                </c:pt>
                <c:pt idx="912">
                  <c:v>136.783987</c:v>
                </c:pt>
                <c:pt idx="913">
                  <c:v>136.93396999999999</c:v>
                </c:pt>
                <c:pt idx="914">
                  <c:v>137.08395200000001</c:v>
                </c:pt>
                <c:pt idx="915">
                  <c:v>137.233935</c:v>
                </c:pt>
                <c:pt idx="916">
                  <c:v>137.383917</c:v>
                </c:pt>
                <c:pt idx="917">
                  <c:v>137.53389899999999</c:v>
                </c:pt>
                <c:pt idx="918">
                  <c:v>137.68388200000001</c:v>
                </c:pt>
                <c:pt idx="919">
                  <c:v>137.83386400000001</c:v>
                </c:pt>
                <c:pt idx="920">
                  <c:v>137.983847</c:v>
                </c:pt>
                <c:pt idx="921">
                  <c:v>138.13382899999999</c:v>
                </c:pt>
                <c:pt idx="922">
                  <c:v>138.28381200000001</c:v>
                </c:pt>
                <c:pt idx="923">
                  <c:v>138.43379400000001</c:v>
                </c:pt>
                <c:pt idx="924">
                  <c:v>138.583777</c:v>
                </c:pt>
                <c:pt idx="925">
                  <c:v>138.73375899999999</c:v>
                </c:pt>
                <c:pt idx="926">
                  <c:v>138.88374099999999</c:v>
                </c:pt>
                <c:pt idx="927">
                  <c:v>139.03372400000001</c:v>
                </c:pt>
                <c:pt idx="928">
                  <c:v>139.183706</c:v>
                </c:pt>
                <c:pt idx="929">
                  <c:v>139.33368899999999</c:v>
                </c:pt>
                <c:pt idx="930">
                  <c:v>139.48367099999999</c:v>
                </c:pt>
                <c:pt idx="931">
                  <c:v>139.63365400000001</c:v>
                </c:pt>
                <c:pt idx="932">
                  <c:v>139.783636</c:v>
                </c:pt>
                <c:pt idx="933">
                  <c:v>139.93361899999999</c:v>
                </c:pt>
                <c:pt idx="934">
                  <c:v>140.08360099999999</c:v>
                </c:pt>
                <c:pt idx="935">
                  <c:v>140.23358300000001</c:v>
                </c:pt>
                <c:pt idx="936">
                  <c:v>140.383566</c:v>
                </c:pt>
                <c:pt idx="937">
                  <c:v>140.533548</c:v>
                </c:pt>
                <c:pt idx="938">
                  <c:v>140.68353099999999</c:v>
                </c:pt>
                <c:pt idx="939">
                  <c:v>140.83351300000001</c:v>
                </c:pt>
                <c:pt idx="940">
                  <c:v>140.983496</c:v>
                </c:pt>
                <c:pt idx="941">
                  <c:v>141.133478</c:v>
                </c:pt>
                <c:pt idx="942">
                  <c:v>141.28346099999999</c:v>
                </c:pt>
                <c:pt idx="943">
                  <c:v>141.43344300000001</c:v>
                </c:pt>
                <c:pt idx="944">
                  <c:v>141.58342500000001</c:v>
                </c:pt>
                <c:pt idx="945">
                  <c:v>141.733408</c:v>
                </c:pt>
                <c:pt idx="946">
                  <c:v>141.88338999999999</c:v>
                </c:pt>
                <c:pt idx="947">
                  <c:v>142.03337300000001</c:v>
                </c:pt>
                <c:pt idx="948">
                  <c:v>142.18335500000001</c:v>
                </c:pt>
                <c:pt idx="949">
                  <c:v>142.333338</c:v>
                </c:pt>
                <c:pt idx="950">
                  <c:v>142.48331999999999</c:v>
                </c:pt>
                <c:pt idx="951">
                  <c:v>142.63330300000001</c:v>
                </c:pt>
                <c:pt idx="952">
                  <c:v>142.78328500000001</c:v>
                </c:pt>
                <c:pt idx="953">
                  <c:v>142.933267</c:v>
                </c:pt>
                <c:pt idx="954">
                  <c:v>143.08324999999999</c:v>
                </c:pt>
                <c:pt idx="955">
                  <c:v>143.23323199999999</c:v>
                </c:pt>
                <c:pt idx="956">
                  <c:v>143.38321500000001</c:v>
                </c:pt>
                <c:pt idx="957">
                  <c:v>143.533197</c:v>
                </c:pt>
                <c:pt idx="958">
                  <c:v>143.68317999999999</c:v>
                </c:pt>
                <c:pt idx="959">
                  <c:v>143.83316199999999</c:v>
                </c:pt>
                <c:pt idx="960">
                  <c:v>143.98314400000001</c:v>
                </c:pt>
                <c:pt idx="961">
                  <c:v>144.133127</c:v>
                </c:pt>
                <c:pt idx="962">
                  <c:v>144.283109</c:v>
                </c:pt>
                <c:pt idx="963">
                  <c:v>144.43309199999999</c:v>
                </c:pt>
                <c:pt idx="964">
                  <c:v>144.58307400000001</c:v>
                </c:pt>
                <c:pt idx="965">
                  <c:v>144.733057</c:v>
                </c:pt>
                <c:pt idx="966">
                  <c:v>144.883039</c:v>
                </c:pt>
                <c:pt idx="967">
                  <c:v>145.03302199999999</c:v>
                </c:pt>
                <c:pt idx="968">
                  <c:v>145.18300400000001</c:v>
                </c:pt>
                <c:pt idx="969">
                  <c:v>145.33298600000001</c:v>
                </c:pt>
                <c:pt idx="970">
                  <c:v>145.482969</c:v>
                </c:pt>
                <c:pt idx="971">
                  <c:v>145.63295099999999</c:v>
                </c:pt>
                <c:pt idx="972">
                  <c:v>145.78293400000001</c:v>
                </c:pt>
                <c:pt idx="973">
                  <c:v>145.93291600000001</c:v>
                </c:pt>
                <c:pt idx="974">
                  <c:v>146.082899</c:v>
                </c:pt>
                <c:pt idx="975">
                  <c:v>146.23288099999999</c:v>
                </c:pt>
                <c:pt idx="976">
                  <c:v>146.38286400000001</c:v>
                </c:pt>
                <c:pt idx="977">
                  <c:v>146.53284600000001</c:v>
                </c:pt>
                <c:pt idx="978">
                  <c:v>146.682828</c:v>
                </c:pt>
                <c:pt idx="979">
                  <c:v>146.83281099999999</c:v>
                </c:pt>
                <c:pt idx="980">
                  <c:v>146.98279299999999</c:v>
                </c:pt>
                <c:pt idx="981">
                  <c:v>147.13277600000001</c:v>
                </c:pt>
                <c:pt idx="982">
                  <c:v>147.282758</c:v>
                </c:pt>
                <c:pt idx="983">
                  <c:v>147.43274099999999</c:v>
                </c:pt>
                <c:pt idx="984">
                  <c:v>147.58272299999999</c:v>
                </c:pt>
                <c:pt idx="985">
                  <c:v>147.73270600000001</c:v>
                </c:pt>
                <c:pt idx="986">
                  <c:v>147.882688</c:v>
                </c:pt>
                <c:pt idx="987">
                  <c:v>148.03267</c:v>
                </c:pt>
                <c:pt idx="988">
                  <c:v>148.18265299999999</c:v>
                </c:pt>
                <c:pt idx="989">
                  <c:v>148.33263500000001</c:v>
                </c:pt>
                <c:pt idx="990">
                  <c:v>148.482618</c:v>
                </c:pt>
                <c:pt idx="991">
                  <c:v>148.6326</c:v>
                </c:pt>
                <c:pt idx="992">
                  <c:v>148.78258299999999</c:v>
                </c:pt>
                <c:pt idx="993">
                  <c:v>148.93256500000001</c:v>
                </c:pt>
                <c:pt idx="994">
                  <c:v>149.082548</c:v>
                </c:pt>
                <c:pt idx="995">
                  <c:v>149.23253</c:v>
                </c:pt>
                <c:pt idx="996">
                  <c:v>149.38251199999999</c:v>
                </c:pt>
                <c:pt idx="997">
                  <c:v>149.53249500000001</c:v>
                </c:pt>
                <c:pt idx="998">
                  <c:v>149.68247700000001</c:v>
                </c:pt>
                <c:pt idx="999">
                  <c:v>149.83246</c:v>
                </c:pt>
                <c:pt idx="1000">
                  <c:v>149.98244199999999</c:v>
                </c:pt>
                <c:pt idx="1001">
                  <c:v>150.13242500000001</c:v>
                </c:pt>
                <c:pt idx="1002">
                  <c:v>150.28240700000001</c:v>
                </c:pt>
                <c:pt idx="1003">
                  <c:v>150.43239</c:v>
                </c:pt>
                <c:pt idx="1004">
                  <c:v>150.58237199999999</c:v>
                </c:pt>
                <c:pt idx="1005">
                  <c:v>150.73235399999999</c:v>
                </c:pt>
                <c:pt idx="1006">
                  <c:v>150.88233700000001</c:v>
                </c:pt>
                <c:pt idx="1007">
                  <c:v>151.032319</c:v>
                </c:pt>
                <c:pt idx="1008">
                  <c:v>151.18230199999999</c:v>
                </c:pt>
                <c:pt idx="1009">
                  <c:v>151.33228399999999</c:v>
                </c:pt>
                <c:pt idx="1010">
                  <c:v>151.48226700000001</c:v>
                </c:pt>
                <c:pt idx="1011">
                  <c:v>151.632249</c:v>
                </c:pt>
                <c:pt idx="1012">
                  <c:v>151.782231</c:v>
                </c:pt>
                <c:pt idx="1013">
                  <c:v>151.93221399999999</c:v>
                </c:pt>
                <c:pt idx="1014">
                  <c:v>152.08219600000001</c:v>
                </c:pt>
                <c:pt idx="1015">
                  <c:v>152.232179</c:v>
                </c:pt>
                <c:pt idx="1016">
                  <c:v>152.382161</c:v>
                </c:pt>
                <c:pt idx="1017">
                  <c:v>152.53214399999999</c:v>
                </c:pt>
                <c:pt idx="1018">
                  <c:v>152.68212600000001</c:v>
                </c:pt>
                <c:pt idx="1019">
                  <c:v>152.832109</c:v>
                </c:pt>
                <c:pt idx="1020">
                  <c:v>152.982091</c:v>
                </c:pt>
                <c:pt idx="1021">
                  <c:v>153.13207299999999</c:v>
                </c:pt>
                <c:pt idx="1022">
                  <c:v>153.28205600000001</c:v>
                </c:pt>
                <c:pt idx="1023">
                  <c:v>153.43203800000001</c:v>
                </c:pt>
                <c:pt idx="1024">
                  <c:v>153.582021</c:v>
                </c:pt>
                <c:pt idx="1025">
                  <c:v>153.73200299999999</c:v>
                </c:pt>
                <c:pt idx="1026">
                  <c:v>153.88198600000001</c:v>
                </c:pt>
                <c:pt idx="1027">
                  <c:v>154.03196800000001</c:v>
                </c:pt>
                <c:pt idx="1028">
                  <c:v>154.181951</c:v>
                </c:pt>
                <c:pt idx="1029">
                  <c:v>154.33193299999999</c:v>
                </c:pt>
                <c:pt idx="1030">
                  <c:v>154.48191499999999</c:v>
                </c:pt>
                <c:pt idx="1031">
                  <c:v>154.63189800000001</c:v>
                </c:pt>
                <c:pt idx="1032">
                  <c:v>154.78188</c:v>
                </c:pt>
                <c:pt idx="1033">
                  <c:v>154.93186299999999</c:v>
                </c:pt>
                <c:pt idx="1034">
                  <c:v>155.08184499999999</c:v>
                </c:pt>
                <c:pt idx="1035">
                  <c:v>155.23182800000001</c:v>
                </c:pt>
                <c:pt idx="1036">
                  <c:v>155.38181</c:v>
                </c:pt>
                <c:pt idx="1037">
                  <c:v>155.53179299999999</c:v>
                </c:pt>
                <c:pt idx="1038">
                  <c:v>155.68177499999999</c:v>
                </c:pt>
                <c:pt idx="1039">
                  <c:v>155.83175700000001</c:v>
                </c:pt>
                <c:pt idx="1040">
                  <c:v>155.98174</c:v>
                </c:pt>
                <c:pt idx="1041">
                  <c:v>156.131722</c:v>
                </c:pt>
                <c:pt idx="1042">
                  <c:v>156.28170499999999</c:v>
                </c:pt>
                <c:pt idx="1043">
                  <c:v>156.43168700000001</c:v>
                </c:pt>
                <c:pt idx="1044">
                  <c:v>156.58167</c:v>
                </c:pt>
                <c:pt idx="1045">
                  <c:v>156.731652</c:v>
                </c:pt>
                <c:pt idx="1046">
                  <c:v>156.88163499999999</c:v>
                </c:pt>
                <c:pt idx="1047">
                  <c:v>157.03161700000001</c:v>
                </c:pt>
                <c:pt idx="1048">
                  <c:v>157.18159900000001</c:v>
                </c:pt>
                <c:pt idx="1049">
                  <c:v>157.331582</c:v>
                </c:pt>
                <c:pt idx="1050">
                  <c:v>157.48156399999999</c:v>
                </c:pt>
                <c:pt idx="1051">
                  <c:v>157.63154700000001</c:v>
                </c:pt>
                <c:pt idx="1052">
                  <c:v>157.78152900000001</c:v>
                </c:pt>
                <c:pt idx="1053">
                  <c:v>157.931512</c:v>
                </c:pt>
                <c:pt idx="1054">
                  <c:v>158.08149399999999</c:v>
                </c:pt>
                <c:pt idx="1055">
                  <c:v>158.23147700000001</c:v>
                </c:pt>
                <c:pt idx="1056">
                  <c:v>158.38145900000001</c:v>
                </c:pt>
                <c:pt idx="1057">
                  <c:v>158.531441</c:v>
                </c:pt>
                <c:pt idx="1058">
                  <c:v>158.68142399999999</c:v>
                </c:pt>
                <c:pt idx="1059">
                  <c:v>158.83140599999999</c:v>
                </c:pt>
                <c:pt idx="1060">
                  <c:v>158.98138900000001</c:v>
                </c:pt>
                <c:pt idx="1061">
                  <c:v>159.131371</c:v>
                </c:pt>
                <c:pt idx="1062">
                  <c:v>159.28135399999999</c:v>
                </c:pt>
                <c:pt idx="1063">
                  <c:v>159.43133599999999</c:v>
                </c:pt>
                <c:pt idx="1064">
                  <c:v>159.58131800000001</c:v>
                </c:pt>
                <c:pt idx="1065">
                  <c:v>159.731301</c:v>
                </c:pt>
                <c:pt idx="1066">
                  <c:v>159.881283</c:v>
                </c:pt>
                <c:pt idx="1067">
                  <c:v>160.03126599999999</c:v>
                </c:pt>
                <c:pt idx="1068">
                  <c:v>160.18124800000001</c:v>
                </c:pt>
                <c:pt idx="1069">
                  <c:v>160.331231</c:v>
                </c:pt>
                <c:pt idx="1070">
                  <c:v>160.481213</c:v>
                </c:pt>
                <c:pt idx="1071">
                  <c:v>160.63119599999999</c:v>
                </c:pt>
                <c:pt idx="1072">
                  <c:v>160.78117800000001</c:v>
                </c:pt>
                <c:pt idx="1073">
                  <c:v>160.93116000000001</c:v>
                </c:pt>
                <c:pt idx="1074">
                  <c:v>161.081143</c:v>
                </c:pt>
                <c:pt idx="1075">
                  <c:v>161.23112499999999</c:v>
                </c:pt>
                <c:pt idx="1076">
                  <c:v>161.38110800000001</c:v>
                </c:pt>
                <c:pt idx="1077">
                  <c:v>161.53109000000001</c:v>
                </c:pt>
                <c:pt idx="1078">
                  <c:v>161.681073</c:v>
                </c:pt>
                <c:pt idx="1079">
                  <c:v>161.83105499999999</c:v>
                </c:pt>
                <c:pt idx="1080">
                  <c:v>161.98103800000001</c:v>
                </c:pt>
                <c:pt idx="1081">
                  <c:v>162.13102000000001</c:v>
                </c:pt>
                <c:pt idx="1082">
                  <c:v>162.281002</c:v>
                </c:pt>
                <c:pt idx="1083">
                  <c:v>162.43098499999999</c:v>
                </c:pt>
                <c:pt idx="1084">
                  <c:v>162.58096699999999</c:v>
                </c:pt>
                <c:pt idx="1085">
                  <c:v>162.73095000000001</c:v>
                </c:pt>
                <c:pt idx="1086">
                  <c:v>162.880932</c:v>
                </c:pt>
                <c:pt idx="1087">
                  <c:v>163.03091499999999</c:v>
                </c:pt>
                <c:pt idx="1088">
                  <c:v>163.18089699999999</c:v>
                </c:pt>
                <c:pt idx="1089">
                  <c:v>163.33088000000001</c:v>
                </c:pt>
                <c:pt idx="1090">
                  <c:v>163.480862</c:v>
                </c:pt>
                <c:pt idx="1091">
                  <c:v>163.630844</c:v>
                </c:pt>
                <c:pt idx="1092">
                  <c:v>163.78082699999999</c:v>
                </c:pt>
                <c:pt idx="1093">
                  <c:v>163.93080900000001</c:v>
                </c:pt>
                <c:pt idx="1094">
                  <c:v>164.080792</c:v>
                </c:pt>
                <c:pt idx="1095">
                  <c:v>164.230774</c:v>
                </c:pt>
                <c:pt idx="1096">
                  <c:v>164.38075699999999</c:v>
                </c:pt>
                <c:pt idx="1097">
                  <c:v>164.53073900000001</c:v>
                </c:pt>
                <c:pt idx="1098">
                  <c:v>164.680722</c:v>
                </c:pt>
                <c:pt idx="1099">
                  <c:v>164.830704</c:v>
                </c:pt>
                <c:pt idx="1100">
                  <c:v>164.98068599999999</c:v>
                </c:pt>
                <c:pt idx="1101">
                  <c:v>165.13066900000001</c:v>
                </c:pt>
                <c:pt idx="1102">
                  <c:v>165.28065100000001</c:v>
                </c:pt>
                <c:pt idx="1103">
                  <c:v>165.430634</c:v>
                </c:pt>
                <c:pt idx="1104">
                  <c:v>165.58061599999999</c:v>
                </c:pt>
                <c:pt idx="1105">
                  <c:v>165.73059900000001</c:v>
                </c:pt>
                <c:pt idx="1106">
                  <c:v>165.88058100000001</c:v>
                </c:pt>
                <c:pt idx="1107">
                  <c:v>166.030563</c:v>
                </c:pt>
                <c:pt idx="1108">
                  <c:v>166.18054599999999</c:v>
                </c:pt>
                <c:pt idx="1109">
                  <c:v>166.33052799999999</c:v>
                </c:pt>
                <c:pt idx="1110">
                  <c:v>166.48051100000001</c:v>
                </c:pt>
                <c:pt idx="1111">
                  <c:v>166.630493</c:v>
                </c:pt>
                <c:pt idx="1112">
                  <c:v>166.78047599999999</c:v>
                </c:pt>
                <c:pt idx="1113">
                  <c:v>166.93045799999999</c:v>
                </c:pt>
                <c:pt idx="1114">
                  <c:v>167.08044100000001</c:v>
                </c:pt>
                <c:pt idx="1115">
                  <c:v>167.230423</c:v>
                </c:pt>
                <c:pt idx="1116">
                  <c:v>167.380405</c:v>
                </c:pt>
                <c:pt idx="1117">
                  <c:v>167.53038799999999</c:v>
                </c:pt>
                <c:pt idx="1118">
                  <c:v>167.68037000000001</c:v>
                </c:pt>
                <c:pt idx="1119">
                  <c:v>167.830353</c:v>
                </c:pt>
                <c:pt idx="1120">
                  <c:v>167.980335</c:v>
                </c:pt>
                <c:pt idx="1121">
                  <c:v>168.13031799999999</c:v>
                </c:pt>
                <c:pt idx="1122">
                  <c:v>168.28030000000001</c:v>
                </c:pt>
                <c:pt idx="1123">
                  <c:v>168.430283</c:v>
                </c:pt>
                <c:pt idx="1124">
                  <c:v>168.580265</c:v>
                </c:pt>
                <c:pt idx="1125">
                  <c:v>168.73024699999999</c:v>
                </c:pt>
                <c:pt idx="1126">
                  <c:v>168.88023000000001</c:v>
                </c:pt>
                <c:pt idx="1127">
                  <c:v>169.03021200000001</c:v>
                </c:pt>
                <c:pt idx="1128">
                  <c:v>169.180195</c:v>
                </c:pt>
                <c:pt idx="1129">
                  <c:v>169.33017699999999</c:v>
                </c:pt>
                <c:pt idx="1130">
                  <c:v>169.48016000000001</c:v>
                </c:pt>
                <c:pt idx="1131">
                  <c:v>169.63014200000001</c:v>
                </c:pt>
                <c:pt idx="1132">
                  <c:v>169.780125</c:v>
                </c:pt>
                <c:pt idx="1133">
                  <c:v>169.93010699999999</c:v>
                </c:pt>
                <c:pt idx="1134">
                  <c:v>170.08008899999999</c:v>
                </c:pt>
                <c:pt idx="1135">
                  <c:v>170.23007200000001</c:v>
                </c:pt>
                <c:pt idx="1136">
                  <c:v>170.380054</c:v>
                </c:pt>
                <c:pt idx="1137">
                  <c:v>170.53003699999999</c:v>
                </c:pt>
                <c:pt idx="1138">
                  <c:v>170.68001899999999</c:v>
                </c:pt>
                <c:pt idx="1139">
                  <c:v>170.83000200000001</c:v>
                </c:pt>
                <c:pt idx="1140">
                  <c:v>170.979984</c:v>
                </c:pt>
                <c:pt idx="1141">
                  <c:v>171.12996699999999</c:v>
                </c:pt>
                <c:pt idx="1142">
                  <c:v>171.27994899999999</c:v>
                </c:pt>
                <c:pt idx="1143">
                  <c:v>171.42993100000001</c:v>
                </c:pt>
                <c:pt idx="1144">
                  <c:v>171.579914</c:v>
                </c:pt>
                <c:pt idx="1145">
                  <c:v>171.729896</c:v>
                </c:pt>
                <c:pt idx="1146">
                  <c:v>171.87987899999999</c:v>
                </c:pt>
                <c:pt idx="1147">
                  <c:v>172.02986100000001</c:v>
                </c:pt>
                <c:pt idx="1148">
                  <c:v>172.179844</c:v>
                </c:pt>
                <c:pt idx="1149">
                  <c:v>172.329826</c:v>
                </c:pt>
                <c:pt idx="1150">
                  <c:v>172.47980899999999</c:v>
                </c:pt>
                <c:pt idx="1151">
                  <c:v>172.62979100000001</c:v>
                </c:pt>
                <c:pt idx="1152">
                  <c:v>172.77977300000001</c:v>
                </c:pt>
                <c:pt idx="1153">
                  <c:v>172.929756</c:v>
                </c:pt>
                <c:pt idx="1154">
                  <c:v>173.07973799999999</c:v>
                </c:pt>
                <c:pt idx="1155">
                  <c:v>173.22972100000001</c:v>
                </c:pt>
                <c:pt idx="1156">
                  <c:v>173.37970300000001</c:v>
                </c:pt>
                <c:pt idx="1157">
                  <c:v>173.529686</c:v>
                </c:pt>
                <c:pt idx="1158">
                  <c:v>173.67966799999999</c:v>
                </c:pt>
                <c:pt idx="1159">
                  <c:v>173.82964999999999</c:v>
                </c:pt>
                <c:pt idx="1160">
                  <c:v>173.97963300000001</c:v>
                </c:pt>
                <c:pt idx="1161">
                  <c:v>174.129615</c:v>
                </c:pt>
                <c:pt idx="1162">
                  <c:v>174.27959799999999</c:v>
                </c:pt>
                <c:pt idx="1163">
                  <c:v>174.42957999999999</c:v>
                </c:pt>
                <c:pt idx="1164">
                  <c:v>174.57956300000001</c:v>
                </c:pt>
                <c:pt idx="1165">
                  <c:v>174.729545</c:v>
                </c:pt>
                <c:pt idx="1166">
                  <c:v>174.87952799999999</c:v>
                </c:pt>
                <c:pt idx="1167">
                  <c:v>175.02950999999999</c:v>
                </c:pt>
                <c:pt idx="1168">
                  <c:v>175.17949200000001</c:v>
                </c:pt>
                <c:pt idx="1169">
                  <c:v>175.329475</c:v>
                </c:pt>
                <c:pt idx="1170">
                  <c:v>175.479457</c:v>
                </c:pt>
                <c:pt idx="1171">
                  <c:v>175.62943999999999</c:v>
                </c:pt>
                <c:pt idx="1172">
                  <c:v>175.77942200000001</c:v>
                </c:pt>
                <c:pt idx="1173">
                  <c:v>175.929405</c:v>
                </c:pt>
                <c:pt idx="1174">
                  <c:v>176.079387</c:v>
                </c:pt>
                <c:pt idx="1175">
                  <c:v>176.22936999999999</c:v>
                </c:pt>
                <c:pt idx="1176">
                  <c:v>176.37935200000001</c:v>
                </c:pt>
                <c:pt idx="1177">
                  <c:v>176.52933400000001</c:v>
                </c:pt>
                <c:pt idx="1178">
                  <c:v>176.679317</c:v>
                </c:pt>
                <c:pt idx="1179">
                  <c:v>176.82929899999999</c:v>
                </c:pt>
                <c:pt idx="1180">
                  <c:v>176.97928200000001</c:v>
                </c:pt>
                <c:pt idx="1181">
                  <c:v>177.12926400000001</c:v>
                </c:pt>
                <c:pt idx="1182">
                  <c:v>177.279247</c:v>
                </c:pt>
                <c:pt idx="1183">
                  <c:v>177.42922899999999</c:v>
                </c:pt>
                <c:pt idx="1184">
                  <c:v>177.57921200000001</c:v>
                </c:pt>
                <c:pt idx="1185">
                  <c:v>177.72919400000001</c:v>
                </c:pt>
                <c:pt idx="1186">
                  <c:v>177.879176</c:v>
                </c:pt>
                <c:pt idx="1187">
                  <c:v>178.02915899999999</c:v>
                </c:pt>
                <c:pt idx="1188">
                  <c:v>178.17914099999999</c:v>
                </c:pt>
                <c:pt idx="1189">
                  <c:v>178.32912400000001</c:v>
                </c:pt>
                <c:pt idx="1190">
                  <c:v>178.479106</c:v>
                </c:pt>
                <c:pt idx="1191">
                  <c:v>178.62908899999999</c:v>
                </c:pt>
                <c:pt idx="1192">
                  <c:v>178.77907099999999</c:v>
                </c:pt>
                <c:pt idx="1193">
                  <c:v>178.92905400000001</c:v>
                </c:pt>
                <c:pt idx="1194">
                  <c:v>179.079036</c:v>
                </c:pt>
                <c:pt idx="1195">
                  <c:v>179.229018</c:v>
                </c:pt>
                <c:pt idx="1196">
                  <c:v>179.37900099999999</c:v>
                </c:pt>
                <c:pt idx="1197">
                  <c:v>179.52898300000001</c:v>
                </c:pt>
                <c:pt idx="1198">
                  <c:v>179.678966</c:v>
                </c:pt>
                <c:pt idx="1199">
                  <c:v>179.828948</c:v>
                </c:pt>
                <c:pt idx="1200">
                  <c:v>179.97893099999999</c:v>
                </c:pt>
                <c:pt idx="1201">
                  <c:v>180.12891300000001</c:v>
                </c:pt>
                <c:pt idx="1202">
                  <c:v>180.278896</c:v>
                </c:pt>
                <c:pt idx="1203">
                  <c:v>180.428878</c:v>
                </c:pt>
                <c:pt idx="1204">
                  <c:v>180.57885999999999</c:v>
                </c:pt>
                <c:pt idx="1205">
                  <c:v>180.72884300000001</c:v>
                </c:pt>
                <c:pt idx="1206">
                  <c:v>180.87882500000001</c:v>
                </c:pt>
                <c:pt idx="1207">
                  <c:v>181.028808</c:v>
                </c:pt>
                <c:pt idx="1208">
                  <c:v>181.17878999999999</c:v>
                </c:pt>
                <c:pt idx="1209">
                  <c:v>181.32877300000001</c:v>
                </c:pt>
                <c:pt idx="1210">
                  <c:v>181.47875500000001</c:v>
                </c:pt>
                <c:pt idx="1211">
                  <c:v>181.628737</c:v>
                </c:pt>
                <c:pt idx="1212">
                  <c:v>181.77871999999999</c:v>
                </c:pt>
                <c:pt idx="1213">
                  <c:v>181.92870199999999</c:v>
                </c:pt>
                <c:pt idx="1214">
                  <c:v>182.07868500000001</c:v>
                </c:pt>
                <c:pt idx="1215">
                  <c:v>182.228667</c:v>
                </c:pt>
                <c:pt idx="1216">
                  <c:v>182.37864999999999</c:v>
                </c:pt>
                <c:pt idx="1217">
                  <c:v>182.52863199999999</c:v>
                </c:pt>
                <c:pt idx="1218">
                  <c:v>182.67861500000001</c:v>
                </c:pt>
                <c:pt idx="1219">
                  <c:v>182.828597</c:v>
                </c:pt>
                <c:pt idx="1220">
                  <c:v>182.978579</c:v>
                </c:pt>
                <c:pt idx="1221">
                  <c:v>183.12856199999999</c:v>
                </c:pt>
                <c:pt idx="1222">
                  <c:v>183.27854400000001</c:v>
                </c:pt>
                <c:pt idx="1223">
                  <c:v>183.428527</c:v>
                </c:pt>
                <c:pt idx="1224">
                  <c:v>183.578509</c:v>
                </c:pt>
                <c:pt idx="1225">
                  <c:v>183.72849199999999</c:v>
                </c:pt>
                <c:pt idx="1226">
                  <c:v>183.87847400000001</c:v>
                </c:pt>
                <c:pt idx="1227">
                  <c:v>184.028457</c:v>
                </c:pt>
                <c:pt idx="1228">
                  <c:v>184.178439</c:v>
                </c:pt>
                <c:pt idx="1229">
                  <c:v>184.32842099999999</c:v>
                </c:pt>
                <c:pt idx="1230">
                  <c:v>184.47840400000001</c:v>
                </c:pt>
                <c:pt idx="1231">
                  <c:v>184.62838600000001</c:v>
                </c:pt>
                <c:pt idx="1232">
                  <c:v>184.778369</c:v>
                </c:pt>
                <c:pt idx="1233">
                  <c:v>184.92835099999999</c:v>
                </c:pt>
                <c:pt idx="1234">
                  <c:v>185.07833400000001</c:v>
                </c:pt>
                <c:pt idx="1235">
                  <c:v>185.22831600000001</c:v>
                </c:pt>
                <c:pt idx="1236">
                  <c:v>185.378299</c:v>
                </c:pt>
                <c:pt idx="1237">
                  <c:v>185.52828099999999</c:v>
                </c:pt>
                <c:pt idx="1238">
                  <c:v>185.67826299999999</c:v>
                </c:pt>
                <c:pt idx="1239">
                  <c:v>185.82824600000001</c:v>
                </c:pt>
                <c:pt idx="1240">
                  <c:v>185.978228</c:v>
                </c:pt>
                <c:pt idx="1241">
                  <c:v>186.12821099999999</c:v>
                </c:pt>
                <c:pt idx="1242">
                  <c:v>186.27819299999999</c:v>
                </c:pt>
                <c:pt idx="1243">
                  <c:v>186.42817600000001</c:v>
                </c:pt>
                <c:pt idx="1244">
                  <c:v>186.578158</c:v>
                </c:pt>
                <c:pt idx="1245">
                  <c:v>186.72814099999999</c:v>
                </c:pt>
                <c:pt idx="1246">
                  <c:v>186.87812299999999</c:v>
                </c:pt>
                <c:pt idx="1247">
                  <c:v>187.02810500000001</c:v>
                </c:pt>
                <c:pt idx="1248">
                  <c:v>187.178088</c:v>
                </c:pt>
                <c:pt idx="1249">
                  <c:v>187.32807</c:v>
                </c:pt>
                <c:pt idx="1250">
                  <c:v>187.47805299999999</c:v>
                </c:pt>
                <c:pt idx="1251">
                  <c:v>187.62803500000001</c:v>
                </c:pt>
                <c:pt idx="1252">
                  <c:v>187.778018</c:v>
                </c:pt>
                <c:pt idx="1253">
                  <c:v>187.928</c:v>
                </c:pt>
                <c:pt idx="1254">
                  <c:v>188.07798199999999</c:v>
                </c:pt>
                <c:pt idx="1255">
                  <c:v>188.22796500000001</c:v>
                </c:pt>
                <c:pt idx="1256">
                  <c:v>188.37794700000001</c:v>
                </c:pt>
                <c:pt idx="1257">
                  <c:v>188.52793</c:v>
                </c:pt>
                <c:pt idx="1258">
                  <c:v>188.67791199999999</c:v>
                </c:pt>
                <c:pt idx="1259">
                  <c:v>188.82789500000001</c:v>
                </c:pt>
                <c:pt idx="1260">
                  <c:v>188.97787700000001</c:v>
                </c:pt>
                <c:pt idx="1261">
                  <c:v>189.12786</c:v>
                </c:pt>
                <c:pt idx="1262">
                  <c:v>189.27784199999999</c:v>
                </c:pt>
                <c:pt idx="1263">
                  <c:v>189.42782399999999</c:v>
                </c:pt>
                <c:pt idx="1264">
                  <c:v>189.57780700000001</c:v>
                </c:pt>
                <c:pt idx="1265">
                  <c:v>189.727789</c:v>
                </c:pt>
                <c:pt idx="1266">
                  <c:v>189.87777199999999</c:v>
                </c:pt>
                <c:pt idx="1267">
                  <c:v>190.02775399999999</c:v>
                </c:pt>
                <c:pt idx="1268">
                  <c:v>190.17773700000001</c:v>
                </c:pt>
                <c:pt idx="1269">
                  <c:v>190.327719</c:v>
                </c:pt>
                <c:pt idx="1270">
                  <c:v>190.47770199999999</c:v>
                </c:pt>
                <c:pt idx="1271">
                  <c:v>190.62768399999999</c:v>
                </c:pt>
                <c:pt idx="1272">
                  <c:v>190.77766600000001</c:v>
                </c:pt>
                <c:pt idx="1273">
                  <c:v>190.927649</c:v>
                </c:pt>
                <c:pt idx="1274">
                  <c:v>191.077631</c:v>
                </c:pt>
                <c:pt idx="1275">
                  <c:v>191.22761399999999</c:v>
                </c:pt>
                <c:pt idx="1276">
                  <c:v>191.37759600000001</c:v>
                </c:pt>
                <c:pt idx="1277">
                  <c:v>191.527579</c:v>
                </c:pt>
                <c:pt idx="1278">
                  <c:v>191.677561</c:v>
                </c:pt>
                <c:pt idx="1279">
                  <c:v>191.82754399999999</c:v>
                </c:pt>
                <c:pt idx="1280">
                  <c:v>191.97752600000001</c:v>
                </c:pt>
                <c:pt idx="1281">
                  <c:v>192.12750800000001</c:v>
                </c:pt>
                <c:pt idx="1282">
                  <c:v>192.277491</c:v>
                </c:pt>
                <c:pt idx="1283">
                  <c:v>192.42747299999999</c:v>
                </c:pt>
                <c:pt idx="1284">
                  <c:v>192.57745600000001</c:v>
                </c:pt>
                <c:pt idx="1285">
                  <c:v>192.72743800000001</c:v>
                </c:pt>
                <c:pt idx="1286">
                  <c:v>192.877421</c:v>
                </c:pt>
                <c:pt idx="1287">
                  <c:v>193.02740299999999</c:v>
                </c:pt>
                <c:pt idx="1288">
                  <c:v>193.17738600000001</c:v>
                </c:pt>
                <c:pt idx="1289">
                  <c:v>193.32736800000001</c:v>
                </c:pt>
                <c:pt idx="1290">
                  <c:v>193.47735</c:v>
                </c:pt>
                <c:pt idx="1291">
                  <c:v>193.62733299999999</c:v>
                </c:pt>
                <c:pt idx="1292">
                  <c:v>193.77731499999999</c:v>
                </c:pt>
                <c:pt idx="1293">
                  <c:v>193.92729800000001</c:v>
                </c:pt>
                <c:pt idx="1294">
                  <c:v>194.07728</c:v>
                </c:pt>
                <c:pt idx="1295">
                  <c:v>194.22726299999999</c:v>
                </c:pt>
                <c:pt idx="1296">
                  <c:v>194.37724499999999</c:v>
                </c:pt>
                <c:pt idx="1297">
                  <c:v>194.52722800000001</c:v>
                </c:pt>
                <c:pt idx="1298">
                  <c:v>194.67721</c:v>
                </c:pt>
                <c:pt idx="1299">
                  <c:v>194.827192</c:v>
                </c:pt>
                <c:pt idx="1300">
                  <c:v>194.97717499999999</c:v>
                </c:pt>
                <c:pt idx="1301">
                  <c:v>195.12715700000001</c:v>
                </c:pt>
                <c:pt idx="1302">
                  <c:v>195.27714</c:v>
                </c:pt>
                <c:pt idx="1303">
                  <c:v>195.427122</c:v>
                </c:pt>
                <c:pt idx="1304">
                  <c:v>195.57710499999999</c:v>
                </c:pt>
                <c:pt idx="1305">
                  <c:v>195.72708700000001</c:v>
                </c:pt>
                <c:pt idx="1306">
                  <c:v>195.87706900000001</c:v>
                </c:pt>
                <c:pt idx="1307">
                  <c:v>196.027052</c:v>
                </c:pt>
                <c:pt idx="1308">
                  <c:v>196.17703399999999</c:v>
                </c:pt>
                <c:pt idx="1309">
                  <c:v>196.32701700000001</c:v>
                </c:pt>
                <c:pt idx="1310">
                  <c:v>196.47699900000001</c:v>
                </c:pt>
                <c:pt idx="1311">
                  <c:v>196.626982</c:v>
                </c:pt>
                <c:pt idx="1312">
                  <c:v>196.77696399999999</c:v>
                </c:pt>
                <c:pt idx="1313">
                  <c:v>196.92694700000001</c:v>
                </c:pt>
                <c:pt idx="1314">
                  <c:v>197.07692900000001</c:v>
                </c:pt>
                <c:pt idx="1315">
                  <c:v>197.226911</c:v>
                </c:pt>
                <c:pt idx="1316">
                  <c:v>197.37689399999999</c:v>
                </c:pt>
                <c:pt idx="1317">
                  <c:v>197.52687599999999</c:v>
                </c:pt>
                <c:pt idx="1318">
                  <c:v>197.67685900000001</c:v>
                </c:pt>
                <c:pt idx="1319">
                  <c:v>197.826841</c:v>
                </c:pt>
                <c:pt idx="1320">
                  <c:v>197.97682399999999</c:v>
                </c:pt>
                <c:pt idx="1321">
                  <c:v>198.12680599999999</c:v>
                </c:pt>
                <c:pt idx="1322">
                  <c:v>198.27678900000001</c:v>
                </c:pt>
                <c:pt idx="1323">
                  <c:v>198.426771</c:v>
                </c:pt>
                <c:pt idx="1324">
                  <c:v>198.576753</c:v>
                </c:pt>
                <c:pt idx="1325">
                  <c:v>198.72673599999999</c:v>
                </c:pt>
                <c:pt idx="1326">
                  <c:v>198.87671800000001</c:v>
                </c:pt>
                <c:pt idx="1327">
                  <c:v>199.026701</c:v>
                </c:pt>
                <c:pt idx="1328">
                  <c:v>199.176683</c:v>
                </c:pt>
                <c:pt idx="1329">
                  <c:v>199.32666599999999</c:v>
                </c:pt>
                <c:pt idx="1330">
                  <c:v>199.47664800000001</c:v>
                </c:pt>
                <c:pt idx="1331">
                  <c:v>199.626631</c:v>
                </c:pt>
                <c:pt idx="1332">
                  <c:v>199.776613</c:v>
                </c:pt>
                <c:pt idx="1333">
                  <c:v>199.92659499999999</c:v>
                </c:pt>
                <c:pt idx="1334">
                  <c:v>200.07657800000001</c:v>
                </c:pt>
                <c:pt idx="1335">
                  <c:v>200.22656000000001</c:v>
                </c:pt>
                <c:pt idx="1336">
                  <c:v>200.376543</c:v>
                </c:pt>
                <c:pt idx="1337">
                  <c:v>200.52652499999999</c:v>
                </c:pt>
                <c:pt idx="1338">
                  <c:v>200.67650800000001</c:v>
                </c:pt>
                <c:pt idx="1339">
                  <c:v>200.82649000000001</c:v>
                </c:pt>
                <c:pt idx="1340">
                  <c:v>200.976473</c:v>
                </c:pt>
                <c:pt idx="1341">
                  <c:v>201.12645499999999</c:v>
                </c:pt>
                <c:pt idx="1342">
                  <c:v>201.27643699999999</c:v>
                </c:pt>
                <c:pt idx="1343">
                  <c:v>201.42642000000001</c:v>
                </c:pt>
                <c:pt idx="1344">
                  <c:v>201.576402</c:v>
                </c:pt>
                <c:pt idx="1345">
                  <c:v>201.72638499999999</c:v>
                </c:pt>
                <c:pt idx="1346">
                  <c:v>201.87636699999999</c:v>
                </c:pt>
                <c:pt idx="1347">
                  <c:v>202.02635000000001</c:v>
                </c:pt>
                <c:pt idx="1348">
                  <c:v>202.176332</c:v>
                </c:pt>
                <c:pt idx="1349">
                  <c:v>202.32631499999999</c:v>
                </c:pt>
                <c:pt idx="1350">
                  <c:v>202.47629699999999</c:v>
                </c:pt>
                <c:pt idx="1351">
                  <c:v>202.62627900000001</c:v>
                </c:pt>
                <c:pt idx="1352">
                  <c:v>202.776262</c:v>
                </c:pt>
                <c:pt idx="1353">
                  <c:v>202.926244</c:v>
                </c:pt>
                <c:pt idx="1354">
                  <c:v>203.07622699999999</c:v>
                </c:pt>
                <c:pt idx="1355">
                  <c:v>203.22620900000001</c:v>
                </c:pt>
                <c:pt idx="1356">
                  <c:v>203.376192</c:v>
                </c:pt>
                <c:pt idx="1357">
                  <c:v>203.526174</c:v>
                </c:pt>
                <c:pt idx="1358">
                  <c:v>203.67615599999999</c:v>
                </c:pt>
                <c:pt idx="1359">
                  <c:v>203.82613900000001</c:v>
                </c:pt>
                <c:pt idx="1360">
                  <c:v>203.97612100000001</c:v>
                </c:pt>
                <c:pt idx="1361">
                  <c:v>204.126104</c:v>
                </c:pt>
                <c:pt idx="1362">
                  <c:v>204.27608599999999</c:v>
                </c:pt>
                <c:pt idx="1363">
                  <c:v>204.42606900000001</c:v>
                </c:pt>
                <c:pt idx="1364">
                  <c:v>204.57605100000001</c:v>
                </c:pt>
                <c:pt idx="1365">
                  <c:v>204.726034</c:v>
                </c:pt>
                <c:pt idx="1366">
                  <c:v>204.87601599999999</c:v>
                </c:pt>
                <c:pt idx="1367">
                  <c:v>205.02599799999999</c:v>
                </c:pt>
                <c:pt idx="1368">
                  <c:v>205.17598100000001</c:v>
                </c:pt>
                <c:pt idx="1369">
                  <c:v>205.325963</c:v>
                </c:pt>
                <c:pt idx="1370">
                  <c:v>205.47594599999999</c:v>
                </c:pt>
                <c:pt idx="1371">
                  <c:v>205.62592799999999</c:v>
                </c:pt>
                <c:pt idx="1372">
                  <c:v>205.77591100000001</c:v>
                </c:pt>
                <c:pt idx="1373">
                  <c:v>205.925893</c:v>
                </c:pt>
                <c:pt idx="1374">
                  <c:v>206.07587599999999</c:v>
                </c:pt>
                <c:pt idx="1375">
                  <c:v>206.22585799999999</c:v>
                </c:pt>
                <c:pt idx="1376">
                  <c:v>206.37584000000001</c:v>
                </c:pt>
                <c:pt idx="1377">
                  <c:v>206.525823</c:v>
                </c:pt>
                <c:pt idx="1378">
                  <c:v>206.675805</c:v>
                </c:pt>
                <c:pt idx="1379">
                  <c:v>206.82578799999999</c:v>
                </c:pt>
                <c:pt idx="1380">
                  <c:v>206.97577000000001</c:v>
                </c:pt>
                <c:pt idx="1381">
                  <c:v>207.125753</c:v>
                </c:pt>
                <c:pt idx="1382">
                  <c:v>207.275735</c:v>
                </c:pt>
                <c:pt idx="1383">
                  <c:v>207.42571799999999</c:v>
                </c:pt>
                <c:pt idx="1384">
                  <c:v>207.57570000000001</c:v>
                </c:pt>
                <c:pt idx="1385">
                  <c:v>207.72568200000001</c:v>
                </c:pt>
                <c:pt idx="1386">
                  <c:v>207.875665</c:v>
                </c:pt>
                <c:pt idx="1387">
                  <c:v>208.02564699999999</c:v>
                </c:pt>
                <c:pt idx="1388">
                  <c:v>208.17563000000001</c:v>
                </c:pt>
                <c:pt idx="1389">
                  <c:v>208.32561200000001</c:v>
                </c:pt>
                <c:pt idx="1390">
                  <c:v>208.475595</c:v>
                </c:pt>
                <c:pt idx="1391">
                  <c:v>208.62557699999999</c:v>
                </c:pt>
                <c:pt idx="1392">
                  <c:v>208.77556000000001</c:v>
                </c:pt>
                <c:pt idx="1393">
                  <c:v>208.92554200000001</c:v>
                </c:pt>
                <c:pt idx="1394">
                  <c:v>209.075524</c:v>
                </c:pt>
                <c:pt idx="1395">
                  <c:v>209.22550699999999</c:v>
                </c:pt>
                <c:pt idx="1396">
                  <c:v>209.37548899999999</c:v>
                </c:pt>
                <c:pt idx="1397">
                  <c:v>209.52547200000001</c:v>
                </c:pt>
                <c:pt idx="1398">
                  <c:v>209.675454</c:v>
                </c:pt>
                <c:pt idx="1399">
                  <c:v>209.82543699999999</c:v>
                </c:pt>
                <c:pt idx="1400">
                  <c:v>209.97541899999999</c:v>
                </c:pt>
                <c:pt idx="1401">
                  <c:v>210.12540100000001</c:v>
                </c:pt>
                <c:pt idx="1402">
                  <c:v>210.275384</c:v>
                </c:pt>
                <c:pt idx="1403">
                  <c:v>210.425366</c:v>
                </c:pt>
                <c:pt idx="1404">
                  <c:v>210.57534899999999</c:v>
                </c:pt>
                <c:pt idx="1405">
                  <c:v>210.72533100000001</c:v>
                </c:pt>
                <c:pt idx="1406">
                  <c:v>210.875314</c:v>
                </c:pt>
                <c:pt idx="1407">
                  <c:v>211.025296</c:v>
                </c:pt>
                <c:pt idx="1408">
                  <c:v>211.17527899999999</c:v>
                </c:pt>
                <c:pt idx="1409">
                  <c:v>211.32526100000001</c:v>
                </c:pt>
                <c:pt idx="1410">
                  <c:v>211.47524300000001</c:v>
                </c:pt>
                <c:pt idx="1411">
                  <c:v>211.625226</c:v>
                </c:pt>
                <c:pt idx="1412">
                  <c:v>211.77520799999999</c:v>
                </c:pt>
                <c:pt idx="1413">
                  <c:v>211.92519100000001</c:v>
                </c:pt>
                <c:pt idx="1414">
                  <c:v>212.07517300000001</c:v>
                </c:pt>
                <c:pt idx="1415">
                  <c:v>212.225156</c:v>
                </c:pt>
                <c:pt idx="1416">
                  <c:v>212.37513799999999</c:v>
                </c:pt>
                <c:pt idx="1417">
                  <c:v>212.52512100000001</c:v>
                </c:pt>
                <c:pt idx="1418">
                  <c:v>212.67510300000001</c:v>
                </c:pt>
                <c:pt idx="1419">
                  <c:v>212.825085</c:v>
                </c:pt>
                <c:pt idx="1420">
                  <c:v>212.97506799999999</c:v>
                </c:pt>
                <c:pt idx="1421">
                  <c:v>213.12504999999999</c:v>
                </c:pt>
                <c:pt idx="1422">
                  <c:v>213.27503300000001</c:v>
                </c:pt>
                <c:pt idx="1423">
                  <c:v>213.425015</c:v>
                </c:pt>
                <c:pt idx="1424">
                  <c:v>213.57499799999999</c:v>
                </c:pt>
                <c:pt idx="1425">
                  <c:v>213.72497999999999</c:v>
                </c:pt>
                <c:pt idx="1426">
                  <c:v>213.87496300000001</c:v>
                </c:pt>
                <c:pt idx="1427">
                  <c:v>214.024945</c:v>
                </c:pt>
                <c:pt idx="1428">
                  <c:v>214.174927</c:v>
                </c:pt>
                <c:pt idx="1429">
                  <c:v>214.32490999999999</c:v>
                </c:pt>
                <c:pt idx="1430">
                  <c:v>214.47489200000001</c:v>
                </c:pt>
                <c:pt idx="1431">
                  <c:v>214.624875</c:v>
                </c:pt>
                <c:pt idx="1432">
                  <c:v>214.774857</c:v>
                </c:pt>
                <c:pt idx="1433">
                  <c:v>214.92483999999999</c:v>
                </c:pt>
                <c:pt idx="1434">
                  <c:v>215.07482200000001</c:v>
                </c:pt>
                <c:pt idx="1435">
                  <c:v>215.224805</c:v>
                </c:pt>
                <c:pt idx="1436">
                  <c:v>215.374787</c:v>
                </c:pt>
                <c:pt idx="1437">
                  <c:v>215.52476899999999</c:v>
                </c:pt>
                <c:pt idx="1438">
                  <c:v>215.67475200000001</c:v>
                </c:pt>
                <c:pt idx="1439">
                  <c:v>215.82473400000001</c:v>
                </c:pt>
                <c:pt idx="1440">
                  <c:v>215.974717</c:v>
                </c:pt>
                <c:pt idx="1441">
                  <c:v>216.12469899999999</c:v>
                </c:pt>
                <c:pt idx="1442">
                  <c:v>216.27468200000001</c:v>
                </c:pt>
                <c:pt idx="1443">
                  <c:v>216.42466400000001</c:v>
                </c:pt>
                <c:pt idx="1444">
                  <c:v>216.574647</c:v>
                </c:pt>
                <c:pt idx="1445">
                  <c:v>216.72462899999999</c:v>
                </c:pt>
                <c:pt idx="1446">
                  <c:v>216.87461099999999</c:v>
                </c:pt>
                <c:pt idx="1447">
                  <c:v>217.02459400000001</c:v>
                </c:pt>
                <c:pt idx="1448">
                  <c:v>217.174576</c:v>
                </c:pt>
                <c:pt idx="1449">
                  <c:v>217.32455899999999</c:v>
                </c:pt>
                <c:pt idx="1450">
                  <c:v>217.47454099999999</c:v>
                </c:pt>
                <c:pt idx="1451">
                  <c:v>217.62452400000001</c:v>
                </c:pt>
                <c:pt idx="1452">
                  <c:v>217.774506</c:v>
                </c:pt>
                <c:pt idx="1453">
                  <c:v>217.924488</c:v>
                </c:pt>
                <c:pt idx="1454">
                  <c:v>218.07447099999999</c:v>
                </c:pt>
                <c:pt idx="1455">
                  <c:v>218.22445300000001</c:v>
                </c:pt>
                <c:pt idx="1456">
                  <c:v>218.374436</c:v>
                </c:pt>
                <c:pt idx="1457">
                  <c:v>218.524418</c:v>
                </c:pt>
                <c:pt idx="1458">
                  <c:v>218.67440099999999</c:v>
                </c:pt>
                <c:pt idx="1459">
                  <c:v>218.82438300000001</c:v>
                </c:pt>
                <c:pt idx="1460">
                  <c:v>218.974366</c:v>
                </c:pt>
                <c:pt idx="1461">
                  <c:v>219.124348</c:v>
                </c:pt>
                <c:pt idx="1462">
                  <c:v>219.27432999999999</c:v>
                </c:pt>
                <c:pt idx="1463">
                  <c:v>219.42431300000001</c:v>
                </c:pt>
                <c:pt idx="1464">
                  <c:v>219.57429500000001</c:v>
                </c:pt>
                <c:pt idx="1465">
                  <c:v>219.724278</c:v>
                </c:pt>
                <c:pt idx="1466">
                  <c:v>219.87425999999999</c:v>
                </c:pt>
                <c:pt idx="1467">
                  <c:v>220.02424300000001</c:v>
                </c:pt>
                <c:pt idx="1468">
                  <c:v>220.17422500000001</c:v>
                </c:pt>
                <c:pt idx="1469">
                  <c:v>220.324208</c:v>
                </c:pt>
                <c:pt idx="1470">
                  <c:v>220.47418999999999</c:v>
                </c:pt>
                <c:pt idx="1471">
                  <c:v>220.62417199999999</c:v>
                </c:pt>
                <c:pt idx="1472">
                  <c:v>220.77415500000001</c:v>
                </c:pt>
                <c:pt idx="1473">
                  <c:v>220.924137</c:v>
                </c:pt>
                <c:pt idx="1474">
                  <c:v>221.07411999999999</c:v>
                </c:pt>
                <c:pt idx="1475">
                  <c:v>221.22410199999999</c:v>
                </c:pt>
                <c:pt idx="1476">
                  <c:v>221.37408500000001</c:v>
                </c:pt>
                <c:pt idx="1477">
                  <c:v>221.524067</c:v>
                </c:pt>
                <c:pt idx="1478">
                  <c:v>221.67404999999999</c:v>
                </c:pt>
                <c:pt idx="1479">
                  <c:v>221.82403199999999</c:v>
                </c:pt>
                <c:pt idx="1480">
                  <c:v>221.97401400000001</c:v>
                </c:pt>
                <c:pt idx="1481">
                  <c:v>222.123997</c:v>
                </c:pt>
                <c:pt idx="1482">
                  <c:v>222.273979</c:v>
                </c:pt>
                <c:pt idx="1483">
                  <c:v>222.42396199999999</c:v>
                </c:pt>
                <c:pt idx="1484">
                  <c:v>222.57394400000001</c:v>
                </c:pt>
                <c:pt idx="1485">
                  <c:v>222.723927</c:v>
                </c:pt>
                <c:pt idx="1486">
                  <c:v>222.873909</c:v>
                </c:pt>
                <c:pt idx="1487">
                  <c:v>223.02389199999999</c:v>
                </c:pt>
                <c:pt idx="1488">
                  <c:v>223.17387400000001</c:v>
                </c:pt>
                <c:pt idx="1489">
                  <c:v>223.32385600000001</c:v>
                </c:pt>
                <c:pt idx="1490">
                  <c:v>223.473839</c:v>
                </c:pt>
                <c:pt idx="1491">
                  <c:v>223.62382099999999</c:v>
                </c:pt>
              </c:numCache>
            </c:numRef>
          </c:xVal>
          <c:yVal>
            <c:numRef>
              <c:f>event2!$P$2:$P$1493</c:f>
              <c:numCache>
                <c:formatCode>General</c:formatCode>
                <c:ptCount val="1492"/>
                <c:pt idx="0">
                  <c:v>651.84690000000001</c:v>
                </c:pt>
                <c:pt idx="1">
                  <c:v>651.96630000000005</c:v>
                </c:pt>
                <c:pt idx="2">
                  <c:v>652.08510000000001</c:v>
                </c:pt>
                <c:pt idx="3">
                  <c:v>652.19910000000004</c:v>
                </c:pt>
                <c:pt idx="4">
                  <c:v>652.32259999999997</c:v>
                </c:pt>
                <c:pt idx="5">
                  <c:v>652.44309999999996</c:v>
                </c:pt>
                <c:pt idx="6">
                  <c:v>652.55989999999997</c:v>
                </c:pt>
                <c:pt idx="7">
                  <c:v>652.67449999999997</c:v>
                </c:pt>
                <c:pt idx="8">
                  <c:v>652.78060000000005</c:v>
                </c:pt>
                <c:pt idx="9">
                  <c:v>652.88499999999999</c:v>
                </c:pt>
                <c:pt idx="10">
                  <c:v>652.98680000000002</c:v>
                </c:pt>
                <c:pt idx="11">
                  <c:v>653.08939999999996</c:v>
                </c:pt>
                <c:pt idx="12">
                  <c:v>653.19190000000003</c:v>
                </c:pt>
                <c:pt idx="13">
                  <c:v>653.35029999999995</c:v>
                </c:pt>
                <c:pt idx="14">
                  <c:v>653.53819999999996</c:v>
                </c:pt>
                <c:pt idx="15">
                  <c:v>653.65210000000002</c:v>
                </c:pt>
                <c:pt idx="16">
                  <c:v>653.76160000000004</c:v>
                </c:pt>
                <c:pt idx="17">
                  <c:v>653.8809</c:v>
                </c:pt>
                <c:pt idx="18">
                  <c:v>653.98530000000005</c:v>
                </c:pt>
                <c:pt idx="19">
                  <c:v>654.08540000000005</c:v>
                </c:pt>
                <c:pt idx="20">
                  <c:v>654.18669999999997</c:v>
                </c:pt>
                <c:pt idx="21">
                  <c:v>654.28390000000002</c:v>
                </c:pt>
                <c:pt idx="22">
                  <c:v>654.39340000000004</c:v>
                </c:pt>
                <c:pt idx="23">
                  <c:v>654.49779999999998</c:v>
                </c:pt>
                <c:pt idx="24">
                  <c:v>654.59939999999995</c:v>
                </c:pt>
                <c:pt idx="25">
                  <c:v>654.70410000000004</c:v>
                </c:pt>
                <c:pt idx="26">
                  <c:v>654.81539999999995</c:v>
                </c:pt>
                <c:pt idx="27">
                  <c:v>654.94359999999995</c:v>
                </c:pt>
                <c:pt idx="28">
                  <c:v>655.06500000000005</c:v>
                </c:pt>
                <c:pt idx="29">
                  <c:v>655.18330000000003</c:v>
                </c:pt>
                <c:pt idx="30">
                  <c:v>655.30219999999997</c:v>
                </c:pt>
                <c:pt idx="31">
                  <c:v>655.4701</c:v>
                </c:pt>
                <c:pt idx="32">
                  <c:v>655.62689999999998</c:v>
                </c:pt>
                <c:pt idx="33">
                  <c:v>655.71659999999997</c:v>
                </c:pt>
                <c:pt idx="34">
                  <c:v>655.80930000000001</c:v>
                </c:pt>
                <c:pt idx="35">
                  <c:v>655.91110000000003</c:v>
                </c:pt>
                <c:pt idx="36">
                  <c:v>656.02459999999996</c:v>
                </c:pt>
                <c:pt idx="37">
                  <c:v>656.15800000000002</c:v>
                </c:pt>
                <c:pt idx="38">
                  <c:v>656.28520000000003</c:v>
                </c:pt>
                <c:pt idx="39">
                  <c:v>656.43079999999998</c:v>
                </c:pt>
                <c:pt idx="40">
                  <c:v>656.58190000000002</c:v>
                </c:pt>
                <c:pt idx="41">
                  <c:v>656.74490000000003</c:v>
                </c:pt>
                <c:pt idx="42">
                  <c:v>656.88959999999997</c:v>
                </c:pt>
                <c:pt idx="43">
                  <c:v>657.01440000000002</c:v>
                </c:pt>
                <c:pt idx="44">
                  <c:v>657.12720000000002</c:v>
                </c:pt>
                <c:pt idx="45">
                  <c:v>657.226</c:v>
                </c:pt>
                <c:pt idx="46">
                  <c:v>657.3211</c:v>
                </c:pt>
                <c:pt idx="47">
                  <c:v>657.45709999999997</c:v>
                </c:pt>
                <c:pt idx="48">
                  <c:v>657.61210000000005</c:v>
                </c:pt>
                <c:pt idx="49">
                  <c:v>657.69989999999996</c:v>
                </c:pt>
                <c:pt idx="50">
                  <c:v>657.80930000000001</c:v>
                </c:pt>
                <c:pt idx="51">
                  <c:v>657.93299999999999</c:v>
                </c:pt>
                <c:pt idx="52">
                  <c:v>658.05169999999998</c:v>
                </c:pt>
                <c:pt idx="53">
                  <c:v>658.17359999999996</c:v>
                </c:pt>
                <c:pt idx="54">
                  <c:v>658.30470000000003</c:v>
                </c:pt>
                <c:pt idx="55">
                  <c:v>658.44029999999998</c:v>
                </c:pt>
                <c:pt idx="56">
                  <c:v>658.55949999999996</c:v>
                </c:pt>
                <c:pt idx="57">
                  <c:v>658.69730000000004</c:v>
                </c:pt>
                <c:pt idx="58">
                  <c:v>658.8125</c:v>
                </c:pt>
                <c:pt idx="59">
                  <c:v>658.91600000000005</c:v>
                </c:pt>
                <c:pt idx="60">
                  <c:v>659.00609999999995</c:v>
                </c:pt>
                <c:pt idx="61">
                  <c:v>659.1078</c:v>
                </c:pt>
                <c:pt idx="62">
                  <c:v>659.2029</c:v>
                </c:pt>
                <c:pt idx="63">
                  <c:v>659.2921</c:v>
                </c:pt>
                <c:pt idx="64">
                  <c:v>659.37609999999995</c:v>
                </c:pt>
                <c:pt idx="65">
                  <c:v>659.52689999999996</c:v>
                </c:pt>
                <c:pt idx="66">
                  <c:v>659.66579999999999</c:v>
                </c:pt>
                <c:pt idx="67">
                  <c:v>659.7749</c:v>
                </c:pt>
                <c:pt idx="68">
                  <c:v>659.89419999999996</c:v>
                </c:pt>
                <c:pt idx="69">
                  <c:v>660.01390000000004</c:v>
                </c:pt>
                <c:pt idx="70">
                  <c:v>660.15120000000002</c:v>
                </c:pt>
                <c:pt idx="71">
                  <c:v>660.30679999999995</c:v>
                </c:pt>
                <c:pt idx="72">
                  <c:v>660.46669999999995</c:v>
                </c:pt>
                <c:pt idx="73">
                  <c:v>660.58489999999995</c:v>
                </c:pt>
                <c:pt idx="74">
                  <c:v>660.70060000000001</c:v>
                </c:pt>
                <c:pt idx="75">
                  <c:v>660.80700000000002</c:v>
                </c:pt>
                <c:pt idx="76">
                  <c:v>660.89459999999997</c:v>
                </c:pt>
                <c:pt idx="77">
                  <c:v>660.99980000000005</c:v>
                </c:pt>
                <c:pt idx="78">
                  <c:v>661.10270000000003</c:v>
                </c:pt>
                <c:pt idx="79">
                  <c:v>661.19479999999999</c:v>
                </c:pt>
                <c:pt idx="80">
                  <c:v>661.2894</c:v>
                </c:pt>
                <c:pt idx="81">
                  <c:v>661.4307</c:v>
                </c:pt>
                <c:pt idx="82">
                  <c:v>661.61379999999997</c:v>
                </c:pt>
                <c:pt idx="83">
                  <c:v>661.72559999999999</c:v>
                </c:pt>
                <c:pt idx="84">
                  <c:v>661.84389999999996</c:v>
                </c:pt>
                <c:pt idx="85">
                  <c:v>661.95659999999998</c:v>
                </c:pt>
                <c:pt idx="86">
                  <c:v>662.05970000000002</c:v>
                </c:pt>
                <c:pt idx="87">
                  <c:v>662.15610000000004</c:v>
                </c:pt>
                <c:pt idx="88">
                  <c:v>662.25229999999999</c:v>
                </c:pt>
                <c:pt idx="89">
                  <c:v>662.351</c:v>
                </c:pt>
                <c:pt idx="90">
                  <c:v>662.45849999999996</c:v>
                </c:pt>
                <c:pt idx="91">
                  <c:v>662.59619999999995</c:v>
                </c:pt>
                <c:pt idx="92">
                  <c:v>662.70389999999998</c:v>
                </c:pt>
                <c:pt idx="93">
                  <c:v>662.8279</c:v>
                </c:pt>
                <c:pt idx="94">
                  <c:v>662.97500000000002</c:v>
                </c:pt>
                <c:pt idx="95">
                  <c:v>663.11239999999998</c:v>
                </c:pt>
                <c:pt idx="96">
                  <c:v>663.2396</c:v>
                </c:pt>
                <c:pt idx="97">
                  <c:v>663.35180000000003</c:v>
                </c:pt>
                <c:pt idx="98">
                  <c:v>663.46050000000002</c:v>
                </c:pt>
                <c:pt idx="99">
                  <c:v>663.63210000000004</c:v>
                </c:pt>
                <c:pt idx="100">
                  <c:v>663.78240000000005</c:v>
                </c:pt>
                <c:pt idx="101">
                  <c:v>663.87900000000002</c:v>
                </c:pt>
                <c:pt idx="102">
                  <c:v>663.98500000000001</c:v>
                </c:pt>
                <c:pt idx="103">
                  <c:v>664.09849999999994</c:v>
                </c:pt>
                <c:pt idx="104">
                  <c:v>664.21180000000004</c:v>
                </c:pt>
                <c:pt idx="105">
                  <c:v>664.31619999999998</c:v>
                </c:pt>
                <c:pt idx="106">
                  <c:v>664.41579999999999</c:v>
                </c:pt>
                <c:pt idx="107">
                  <c:v>664.53089999999997</c:v>
                </c:pt>
                <c:pt idx="108">
                  <c:v>664.63739999999996</c:v>
                </c:pt>
                <c:pt idx="109">
                  <c:v>664.73490000000004</c:v>
                </c:pt>
                <c:pt idx="110">
                  <c:v>664.83330000000001</c:v>
                </c:pt>
                <c:pt idx="111">
                  <c:v>664.93899999999996</c:v>
                </c:pt>
                <c:pt idx="112">
                  <c:v>665.0453</c:v>
                </c:pt>
                <c:pt idx="113">
                  <c:v>665.15039999999999</c:v>
                </c:pt>
                <c:pt idx="114">
                  <c:v>665.25130000000001</c:v>
                </c:pt>
                <c:pt idx="115">
                  <c:v>665.36680000000001</c:v>
                </c:pt>
                <c:pt idx="116">
                  <c:v>665.56060000000002</c:v>
                </c:pt>
                <c:pt idx="117">
                  <c:v>665.68669999999997</c:v>
                </c:pt>
                <c:pt idx="118">
                  <c:v>665.78430000000003</c:v>
                </c:pt>
                <c:pt idx="119">
                  <c:v>665.88810000000001</c:v>
                </c:pt>
                <c:pt idx="120">
                  <c:v>665.9819</c:v>
                </c:pt>
                <c:pt idx="121">
                  <c:v>666.06600000000003</c:v>
                </c:pt>
                <c:pt idx="122">
                  <c:v>666.15060000000005</c:v>
                </c:pt>
                <c:pt idx="123">
                  <c:v>666.24450000000002</c:v>
                </c:pt>
                <c:pt idx="124">
                  <c:v>666.34180000000003</c:v>
                </c:pt>
                <c:pt idx="125">
                  <c:v>666.43859999999995</c:v>
                </c:pt>
                <c:pt idx="126">
                  <c:v>666.55</c:v>
                </c:pt>
                <c:pt idx="127">
                  <c:v>666.67560000000003</c:v>
                </c:pt>
                <c:pt idx="128">
                  <c:v>666.79930000000002</c:v>
                </c:pt>
                <c:pt idx="129">
                  <c:v>666.93849999999998</c:v>
                </c:pt>
                <c:pt idx="130">
                  <c:v>667.08479999999997</c:v>
                </c:pt>
                <c:pt idx="131">
                  <c:v>667.23820000000001</c:v>
                </c:pt>
                <c:pt idx="132">
                  <c:v>667.35149999999999</c:v>
                </c:pt>
                <c:pt idx="133">
                  <c:v>667.50660000000005</c:v>
                </c:pt>
                <c:pt idx="134">
                  <c:v>667.62909999999999</c:v>
                </c:pt>
                <c:pt idx="135">
                  <c:v>667.70770000000005</c:v>
                </c:pt>
                <c:pt idx="136">
                  <c:v>667.78899999999999</c:v>
                </c:pt>
                <c:pt idx="137">
                  <c:v>667.86479999999995</c:v>
                </c:pt>
                <c:pt idx="138">
                  <c:v>667.95370000000003</c:v>
                </c:pt>
                <c:pt idx="139">
                  <c:v>668.04340000000002</c:v>
                </c:pt>
                <c:pt idx="140">
                  <c:v>668.13900000000001</c:v>
                </c:pt>
                <c:pt idx="141">
                  <c:v>668.23869999999999</c:v>
                </c:pt>
                <c:pt idx="142">
                  <c:v>668.35519999999997</c:v>
                </c:pt>
                <c:pt idx="143">
                  <c:v>668.476</c:v>
                </c:pt>
                <c:pt idx="144">
                  <c:v>668.58579999999995</c:v>
                </c:pt>
                <c:pt idx="145">
                  <c:v>668.71199999999999</c:v>
                </c:pt>
                <c:pt idx="146">
                  <c:v>668.8433</c:v>
                </c:pt>
                <c:pt idx="147">
                  <c:v>668.97760000000005</c:v>
                </c:pt>
                <c:pt idx="148">
                  <c:v>669.09979999999996</c:v>
                </c:pt>
                <c:pt idx="149">
                  <c:v>669.21249999999998</c:v>
                </c:pt>
                <c:pt idx="150">
                  <c:v>669.3</c:v>
                </c:pt>
                <c:pt idx="151">
                  <c:v>669.52880000000005</c:v>
                </c:pt>
                <c:pt idx="152">
                  <c:v>669.68280000000004</c:v>
                </c:pt>
                <c:pt idx="153">
                  <c:v>669.80830000000003</c:v>
                </c:pt>
                <c:pt idx="154">
                  <c:v>669.97609999999997</c:v>
                </c:pt>
                <c:pt idx="155">
                  <c:v>670.18780000000004</c:v>
                </c:pt>
                <c:pt idx="156">
                  <c:v>670.47050000000002</c:v>
                </c:pt>
                <c:pt idx="157">
                  <c:v>670.75250000000005</c:v>
                </c:pt>
                <c:pt idx="158">
                  <c:v>671.01149999999996</c:v>
                </c:pt>
                <c:pt idx="159">
                  <c:v>671.44159999999999</c:v>
                </c:pt>
                <c:pt idx="160">
                  <c:v>672.92219999999998</c:v>
                </c:pt>
                <c:pt idx="161">
                  <c:v>673.70129999999995</c:v>
                </c:pt>
                <c:pt idx="162">
                  <c:v>673.87580000000003</c:v>
                </c:pt>
                <c:pt idx="163">
                  <c:v>673.99289999999996</c:v>
                </c:pt>
                <c:pt idx="164">
                  <c:v>674.09259999999995</c:v>
                </c:pt>
                <c:pt idx="165">
                  <c:v>674.14380000000006</c:v>
                </c:pt>
                <c:pt idx="166">
                  <c:v>674.24130000000002</c:v>
                </c:pt>
                <c:pt idx="167">
                  <c:v>674.49969999999996</c:v>
                </c:pt>
                <c:pt idx="168">
                  <c:v>674.58659999999998</c:v>
                </c:pt>
                <c:pt idx="169">
                  <c:v>675.15539999999999</c:v>
                </c:pt>
                <c:pt idx="170">
                  <c:v>675.79449999999997</c:v>
                </c:pt>
                <c:pt idx="171">
                  <c:v>676.01310000000001</c:v>
                </c:pt>
                <c:pt idx="172">
                  <c:v>677.02700000000004</c:v>
                </c:pt>
                <c:pt idx="173">
                  <c:v>677.68100000000004</c:v>
                </c:pt>
                <c:pt idx="174">
                  <c:v>678.09609999999998</c:v>
                </c:pt>
                <c:pt idx="175">
                  <c:v>678.43589999999995</c:v>
                </c:pt>
                <c:pt idx="176">
                  <c:v>678.7106</c:v>
                </c:pt>
                <c:pt idx="177">
                  <c:v>678.90539999999999</c:v>
                </c:pt>
                <c:pt idx="178">
                  <c:v>678.95719999999994</c:v>
                </c:pt>
                <c:pt idx="179">
                  <c:v>679.10929999999996</c:v>
                </c:pt>
                <c:pt idx="180">
                  <c:v>679.35490000000004</c:v>
                </c:pt>
                <c:pt idx="181">
                  <c:v>679.56060000000002</c:v>
                </c:pt>
                <c:pt idx="182">
                  <c:v>680.42020000000002</c:v>
                </c:pt>
                <c:pt idx="183">
                  <c:v>681.22709999999995</c:v>
                </c:pt>
                <c:pt idx="184">
                  <c:v>681.49080000000004</c:v>
                </c:pt>
                <c:pt idx="185">
                  <c:v>681.72770000000003</c:v>
                </c:pt>
                <c:pt idx="186">
                  <c:v>681.93</c:v>
                </c:pt>
                <c:pt idx="187">
                  <c:v>681.91449999999998</c:v>
                </c:pt>
                <c:pt idx="188">
                  <c:v>681.88789999999995</c:v>
                </c:pt>
                <c:pt idx="189">
                  <c:v>681.76469999999995</c:v>
                </c:pt>
                <c:pt idx="190">
                  <c:v>681.62109999999996</c:v>
                </c:pt>
                <c:pt idx="191">
                  <c:v>681.46910000000003</c:v>
                </c:pt>
                <c:pt idx="192">
                  <c:v>681.29549999999995</c:v>
                </c:pt>
                <c:pt idx="193">
                  <c:v>681.16560000000004</c:v>
                </c:pt>
                <c:pt idx="194">
                  <c:v>681.0145</c:v>
                </c:pt>
                <c:pt idx="195">
                  <c:v>680.68230000000005</c:v>
                </c:pt>
                <c:pt idx="196">
                  <c:v>680.3623</c:v>
                </c:pt>
                <c:pt idx="197">
                  <c:v>680.26430000000005</c:v>
                </c:pt>
                <c:pt idx="198">
                  <c:v>680.1816</c:v>
                </c:pt>
                <c:pt idx="199">
                  <c:v>680.15840000000003</c:v>
                </c:pt>
                <c:pt idx="200">
                  <c:v>680.1223</c:v>
                </c:pt>
                <c:pt idx="201">
                  <c:v>680.13660000000004</c:v>
                </c:pt>
                <c:pt idx="202">
                  <c:v>680.14829999999995</c:v>
                </c:pt>
                <c:pt idx="203">
                  <c:v>680.16989999999998</c:v>
                </c:pt>
                <c:pt idx="204">
                  <c:v>680.22529999999995</c:v>
                </c:pt>
                <c:pt idx="205">
                  <c:v>680.274</c:v>
                </c:pt>
                <c:pt idx="206">
                  <c:v>680.30679999999995</c:v>
                </c:pt>
                <c:pt idx="207">
                  <c:v>680.46600000000001</c:v>
                </c:pt>
                <c:pt idx="208">
                  <c:v>680.62300000000005</c:v>
                </c:pt>
                <c:pt idx="209">
                  <c:v>680.71140000000003</c:v>
                </c:pt>
                <c:pt idx="210">
                  <c:v>680.85709999999995</c:v>
                </c:pt>
                <c:pt idx="211">
                  <c:v>681.02120000000002</c:v>
                </c:pt>
                <c:pt idx="212">
                  <c:v>681.20259999999996</c:v>
                </c:pt>
                <c:pt idx="213">
                  <c:v>681.39340000000004</c:v>
                </c:pt>
                <c:pt idx="214">
                  <c:v>681.64700000000005</c:v>
                </c:pt>
                <c:pt idx="215">
                  <c:v>681.90189999999996</c:v>
                </c:pt>
                <c:pt idx="216">
                  <c:v>682.33609999999999</c:v>
                </c:pt>
                <c:pt idx="217">
                  <c:v>682.75609999999995</c:v>
                </c:pt>
                <c:pt idx="218">
                  <c:v>683.12220000000002</c:v>
                </c:pt>
                <c:pt idx="219">
                  <c:v>683.36699999999996</c:v>
                </c:pt>
                <c:pt idx="220">
                  <c:v>683.58479999999997</c:v>
                </c:pt>
                <c:pt idx="221">
                  <c:v>683.7731</c:v>
                </c:pt>
                <c:pt idx="222">
                  <c:v>683.97529999999995</c:v>
                </c:pt>
                <c:pt idx="223">
                  <c:v>684.14149999999995</c:v>
                </c:pt>
                <c:pt idx="224">
                  <c:v>684.33190000000002</c:v>
                </c:pt>
                <c:pt idx="225">
                  <c:v>684.49900000000002</c:v>
                </c:pt>
                <c:pt idx="226">
                  <c:v>684.72860000000003</c:v>
                </c:pt>
                <c:pt idx="227">
                  <c:v>684.98239999999998</c:v>
                </c:pt>
                <c:pt idx="228">
                  <c:v>685.24900000000002</c:v>
                </c:pt>
                <c:pt idx="229">
                  <c:v>685.5204</c:v>
                </c:pt>
                <c:pt idx="230">
                  <c:v>685.8075</c:v>
                </c:pt>
                <c:pt idx="231">
                  <c:v>685.99590000000001</c:v>
                </c:pt>
                <c:pt idx="232">
                  <c:v>686.1626</c:v>
                </c:pt>
                <c:pt idx="233">
                  <c:v>686.29369999999994</c:v>
                </c:pt>
                <c:pt idx="234">
                  <c:v>686.40509999999995</c:v>
                </c:pt>
                <c:pt idx="235">
                  <c:v>686.45680000000004</c:v>
                </c:pt>
                <c:pt idx="236">
                  <c:v>686.47810000000004</c:v>
                </c:pt>
                <c:pt idx="237">
                  <c:v>686.48900000000003</c:v>
                </c:pt>
                <c:pt idx="238">
                  <c:v>686.49649999999997</c:v>
                </c:pt>
                <c:pt idx="239">
                  <c:v>686.50130000000001</c:v>
                </c:pt>
                <c:pt idx="240">
                  <c:v>686.50480000000005</c:v>
                </c:pt>
                <c:pt idx="241">
                  <c:v>686.50720000000001</c:v>
                </c:pt>
                <c:pt idx="242">
                  <c:v>686.50840000000005</c:v>
                </c:pt>
                <c:pt idx="243">
                  <c:v>686.50800000000004</c:v>
                </c:pt>
                <c:pt idx="244">
                  <c:v>686.50710000000004</c:v>
                </c:pt>
                <c:pt idx="245">
                  <c:v>686.50419999999997</c:v>
                </c:pt>
                <c:pt idx="246">
                  <c:v>686.50239999999997</c:v>
                </c:pt>
                <c:pt idx="247">
                  <c:v>686.48950000000002</c:v>
                </c:pt>
                <c:pt idx="248">
                  <c:v>686.46410000000003</c:v>
                </c:pt>
                <c:pt idx="249">
                  <c:v>686.43619999999999</c:v>
                </c:pt>
                <c:pt idx="250">
                  <c:v>686.40620000000001</c:v>
                </c:pt>
                <c:pt idx="251">
                  <c:v>686.37620000000004</c:v>
                </c:pt>
                <c:pt idx="252">
                  <c:v>686.34519999999998</c:v>
                </c:pt>
                <c:pt idx="253">
                  <c:v>686.3175</c:v>
                </c:pt>
                <c:pt idx="254">
                  <c:v>686.29549999999995</c:v>
                </c:pt>
                <c:pt idx="255">
                  <c:v>686.27560000000005</c:v>
                </c:pt>
                <c:pt idx="256">
                  <c:v>686.25800000000004</c:v>
                </c:pt>
                <c:pt idx="257">
                  <c:v>686.24360000000001</c:v>
                </c:pt>
                <c:pt idx="258">
                  <c:v>686.23109999999997</c:v>
                </c:pt>
                <c:pt idx="259">
                  <c:v>686.21579999999994</c:v>
                </c:pt>
                <c:pt idx="260">
                  <c:v>686.19749999999999</c:v>
                </c:pt>
                <c:pt idx="261">
                  <c:v>686.17550000000006</c:v>
                </c:pt>
                <c:pt idx="262">
                  <c:v>686.15060000000005</c:v>
                </c:pt>
                <c:pt idx="263">
                  <c:v>686.12810000000002</c:v>
                </c:pt>
                <c:pt idx="264">
                  <c:v>686.10599999999999</c:v>
                </c:pt>
                <c:pt idx="265">
                  <c:v>686.07910000000004</c:v>
                </c:pt>
                <c:pt idx="266">
                  <c:v>686.0684</c:v>
                </c:pt>
                <c:pt idx="267">
                  <c:v>686.06700000000001</c:v>
                </c:pt>
                <c:pt idx="268">
                  <c:v>686.06089999999995</c:v>
                </c:pt>
                <c:pt idx="269">
                  <c:v>686.05050000000006</c:v>
                </c:pt>
                <c:pt idx="270">
                  <c:v>686.04100000000005</c:v>
                </c:pt>
                <c:pt idx="271">
                  <c:v>686.03830000000005</c:v>
                </c:pt>
                <c:pt idx="272">
                  <c:v>686.03679999999997</c:v>
                </c:pt>
                <c:pt idx="273">
                  <c:v>686.0367</c:v>
                </c:pt>
                <c:pt idx="274">
                  <c:v>686.03620000000001</c:v>
                </c:pt>
                <c:pt idx="275">
                  <c:v>686.03819999999996</c:v>
                </c:pt>
                <c:pt idx="276">
                  <c:v>686.04459999999995</c:v>
                </c:pt>
                <c:pt idx="277">
                  <c:v>686.05359999999996</c:v>
                </c:pt>
                <c:pt idx="278">
                  <c:v>686.07550000000003</c:v>
                </c:pt>
                <c:pt idx="279">
                  <c:v>686.10059999999999</c:v>
                </c:pt>
                <c:pt idx="280">
                  <c:v>686.12649999999996</c:v>
                </c:pt>
                <c:pt idx="281">
                  <c:v>686.15049999999997</c:v>
                </c:pt>
                <c:pt idx="282">
                  <c:v>686.17290000000003</c:v>
                </c:pt>
                <c:pt idx="283">
                  <c:v>686.19129999999996</c:v>
                </c:pt>
                <c:pt idx="284">
                  <c:v>686.21529999999996</c:v>
                </c:pt>
                <c:pt idx="285">
                  <c:v>686.25059999999996</c:v>
                </c:pt>
                <c:pt idx="286">
                  <c:v>686.31970000000001</c:v>
                </c:pt>
                <c:pt idx="287">
                  <c:v>686.39300000000003</c:v>
                </c:pt>
                <c:pt idx="288">
                  <c:v>686.56870000000004</c:v>
                </c:pt>
                <c:pt idx="289">
                  <c:v>686.93690000000004</c:v>
                </c:pt>
                <c:pt idx="290">
                  <c:v>687.26480000000004</c:v>
                </c:pt>
                <c:pt idx="291">
                  <c:v>687.56500000000005</c:v>
                </c:pt>
                <c:pt idx="292">
                  <c:v>687.7962</c:v>
                </c:pt>
                <c:pt idx="293">
                  <c:v>688.01110000000006</c:v>
                </c:pt>
                <c:pt idx="294">
                  <c:v>688.23699999999997</c:v>
                </c:pt>
                <c:pt idx="295">
                  <c:v>688.47289999999998</c:v>
                </c:pt>
                <c:pt idx="296">
                  <c:v>688.67089999999996</c:v>
                </c:pt>
                <c:pt idx="297">
                  <c:v>688.86249999999995</c:v>
                </c:pt>
                <c:pt idx="298">
                  <c:v>689.02099999999996</c:v>
                </c:pt>
                <c:pt idx="299">
                  <c:v>689.17719999999997</c:v>
                </c:pt>
                <c:pt idx="300">
                  <c:v>689.32600000000002</c:v>
                </c:pt>
                <c:pt idx="301">
                  <c:v>689.47149999999999</c:v>
                </c:pt>
                <c:pt idx="302">
                  <c:v>689.69219999999996</c:v>
                </c:pt>
                <c:pt idx="303">
                  <c:v>689.85630000000003</c:v>
                </c:pt>
                <c:pt idx="304">
                  <c:v>689.99390000000005</c:v>
                </c:pt>
                <c:pt idx="305">
                  <c:v>690.13660000000004</c:v>
                </c:pt>
                <c:pt idx="306">
                  <c:v>690.2867</c:v>
                </c:pt>
                <c:pt idx="307">
                  <c:v>690.50879999999995</c:v>
                </c:pt>
                <c:pt idx="308">
                  <c:v>690.87180000000001</c:v>
                </c:pt>
                <c:pt idx="309">
                  <c:v>691.24559999999997</c:v>
                </c:pt>
                <c:pt idx="310">
                  <c:v>691.65039999999999</c:v>
                </c:pt>
                <c:pt idx="311">
                  <c:v>692.05610000000001</c:v>
                </c:pt>
                <c:pt idx="312">
                  <c:v>692.41750000000002</c:v>
                </c:pt>
                <c:pt idx="313">
                  <c:v>692.73379999999997</c:v>
                </c:pt>
                <c:pt idx="314">
                  <c:v>693.03880000000004</c:v>
                </c:pt>
                <c:pt idx="315">
                  <c:v>693.31700000000001</c:v>
                </c:pt>
                <c:pt idx="316">
                  <c:v>693.53800000000001</c:v>
                </c:pt>
                <c:pt idx="317">
                  <c:v>693.67750000000001</c:v>
                </c:pt>
                <c:pt idx="318">
                  <c:v>693.86879999999996</c:v>
                </c:pt>
                <c:pt idx="319">
                  <c:v>694.09259999999995</c:v>
                </c:pt>
                <c:pt idx="320">
                  <c:v>694.38260000000002</c:v>
                </c:pt>
                <c:pt idx="321">
                  <c:v>694.71759999999995</c:v>
                </c:pt>
                <c:pt idx="322">
                  <c:v>694.95609999999999</c:v>
                </c:pt>
                <c:pt idx="323">
                  <c:v>695.14490000000001</c:v>
                </c:pt>
                <c:pt idx="324">
                  <c:v>695.31619999999998</c:v>
                </c:pt>
                <c:pt idx="325">
                  <c:v>695.50070000000005</c:v>
                </c:pt>
                <c:pt idx="326">
                  <c:v>695.61419999999998</c:v>
                </c:pt>
                <c:pt idx="327">
                  <c:v>695.66039999999998</c:v>
                </c:pt>
                <c:pt idx="328">
                  <c:v>695.70029999999997</c:v>
                </c:pt>
                <c:pt idx="329">
                  <c:v>695.77229999999997</c:v>
                </c:pt>
                <c:pt idx="330">
                  <c:v>695.89599999999996</c:v>
                </c:pt>
                <c:pt idx="331">
                  <c:v>696.0136</c:v>
                </c:pt>
                <c:pt idx="332">
                  <c:v>696.17110000000002</c:v>
                </c:pt>
                <c:pt idx="333">
                  <c:v>696.3279</c:v>
                </c:pt>
                <c:pt idx="334">
                  <c:v>696.49749999999995</c:v>
                </c:pt>
                <c:pt idx="335">
                  <c:v>696.69719999999995</c:v>
                </c:pt>
                <c:pt idx="336">
                  <c:v>696.9316</c:v>
                </c:pt>
                <c:pt idx="337">
                  <c:v>697.1567</c:v>
                </c:pt>
                <c:pt idx="338">
                  <c:v>697.32809999999995</c:v>
                </c:pt>
                <c:pt idx="339">
                  <c:v>697.50779999999997</c:v>
                </c:pt>
                <c:pt idx="340">
                  <c:v>697.65740000000005</c:v>
                </c:pt>
                <c:pt idx="341">
                  <c:v>697.79280000000006</c:v>
                </c:pt>
                <c:pt idx="342">
                  <c:v>697.90359999999998</c:v>
                </c:pt>
                <c:pt idx="343">
                  <c:v>698.00279999999998</c:v>
                </c:pt>
                <c:pt idx="344">
                  <c:v>698.12310000000002</c:v>
                </c:pt>
                <c:pt idx="345">
                  <c:v>698.2604</c:v>
                </c:pt>
                <c:pt idx="346">
                  <c:v>698.48069999999996</c:v>
                </c:pt>
                <c:pt idx="347">
                  <c:v>698.63620000000003</c:v>
                </c:pt>
                <c:pt idx="348">
                  <c:v>698.75900000000001</c:v>
                </c:pt>
                <c:pt idx="349">
                  <c:v>698.87099999999998</c:v>
                </c:pt>
                <c:pt idx="350">
                  <c:v>699.03520000000003</c:v>
                </c:pt>
                <c:pt idx="351">
                  <c:v>699.23979999999995</c:v>
                </c:pt>
                <c:pt idx="352">
                  <c:v>699.39829999999995</c:v>
                </c:pt>
                <c:pt idx="353">
                  <c:v>699.53949999999998</c:v>
                </c:pt>
                <c:pt idx="354">
                  <c:v>699.67619999999999</c:v>
                </c:pt>
                <c:pt idx="355">
                  <c:v>699.80930000000001</c:v>
                </c:pt>
                <c:pt idx="356">
                  <c:v>699.92049999999995</c:v>
                </c:pt>
                <c:pt idx="357">
                  <c:v>700.02670000000001</c:v>
                </c:pt>
                <c:pt idx="358">
                  <c:v>700.14850000000001</c:v>
                </c:pt>
                <c:pt idx="359">
                  <c:v>700.23080000000004</c:v>
                </c:pt>
                <c:pt idx="360">
                  <c:v>700.30949999999996</c:v>
                </c:pt>
                <c:pt idx="361">
                  <c:v>700.37580000000003</c:v>
                </c:pt>
                <c:pt idx="362">
                  <c:v>700.43119999999999</c:v>
                </c:pt>
                <c:pt idx="363">
                  <c:v>700.48850000000004</c:v>
                </c:pt>
                <c:pt idx="364">
                  <c:v>700.54970000000003</c:v>
                </c:pt>
                <c:pt idx="365">
                  <c:v>700.67740000000003</c:v>
                </c:pt>
                <c:pt idx="366">
                  <c:v>700.77279999999996</c:v>
                </c:pt>
                <c:pt idx="367">
                  <c:v>700.85130000000004</c:v>
                </c:pt>
                <c:pt idx="368">
                  <c:v>700.92439999999999</c:v>
                </c:pt>
                <c:pt idx="369">
                  <c:v>700.9932</c:v>
                </c:pt>
                <c:pt idx="370">
                  <c:v>701.07320000000004</c:v>
                </c:pt>
                <c:pt idx="371">
                  <c:v>701.12869999999998</c:v>
                </c:pt>
                <c:pt idx="372">
                  <c:v>701.18960000000004</c:v>
                </c:pt>
                <c:pt idx="373">
                  <c:v>701.25729999999999</c:v>
                </c:pt>
                <c:pt idx="374">
                  <c:v>701.30920000000003</c:v>
                </c:pt>
                <c:pt idx="375">
                  <c:v>701.36739999999998</c:v>
                </c:pt>
                <c:pt idx="376">
                  <c:v>701.4289</c:v>
                </c:pt>
                <c:pt idx="377">
                  <c:v>701.51639999999998</c:v>
                </c:pt>
                <c:pt idx="378">
                  <c:v>701.60429999999997</c:v>
                </c:pt>
                <c:pt idx="379">
                  <c:v>701.69219999999996</c:v>
                </c:pt>
                <c:pt idx="380">
                  <c:v>701.80110000000002</c:v>
                </c:pt>
                <c:pt idx="381">
                  <c:v>701.89779999999996</c:v>
                </c:pt>
                <c:pt idx="382">
                  <c:v>702.00009999999997</c:v>
                </c:pt>
                <c:pt idx="383">
                  <c:v>702.11329999999998</c:v>
                </c:pt>
                <c:pt idx="384">
                  <c:v>702.22720000000004</c:v>
                </c:pt>
                <c:pt idx="385">
                  <c:v>702.35990000000004</c:v>
                </c:pt>
                <c:pt idx="386">
                  <c:v>702.54790000000003</c:v>
                </c:pt>
                <c:pt idx="387">
                  <c:v>702.64210000000003</c:v>
                </c:pt>
                <c:pt idx="388">
                  <c:v>702.73569999999995</c:v>
                </c:pt>
                <c:pt idx="389">
                  <c:v>702.83330000000001</c:v>
                </c:pt>
                <c:pt idx="390">
                  <c:v>702.93719999999996</c:v>
                </c:pt>
                <c:pt idx="391">
                  <c:v>703.03949999999998</c:v>
                </c:pt>
                <c:pt idx="392">
                  <c:v>703.13679999999999</c:v>
                </c:pt>
                <c:pt idx="393">
                  <c:v>703.22559999999999</c:v>
                </c:pt>
                <c:pt idx="394">
                  <c:v>703.31820000000005</c:v>
                </c:pt>
                <c:pt idx="395">
                  <c:v>703.4153</c:v>
                </c:pt>
                <c:pt idx="396">
                  <c:v>703.5104</c:v>
                </c:pt>
                <c:pt idx="397">
                  <c:v>703.60069999999996</c:v>
                </c:pt>
                <c:pt idx="398">
                  <c:v>703.68820000000005</c:v>
                </c:pt>
                <c:pt idx="399">
                  <c:v>703.78890000000001</c:v>
                </c:pt>
                <c:pt idx="400">
                  <c:v>703.89449999999999</c:v>
                </c:pt>
                <c:pt idx="401">
                  <c:v>704.00540000000001</c:v>
                </c:pt>
                <c:pt idx="402">
                  <c:v>704.12909999999999</c:v>
                </c:pt>
                <c:pt idx="403">
                  <c:v>704.24969999999996</c:v>
                </c:pt>
                <c:pt idx="404">
                  <c:v>704.3546</c:v>
                </c:pt>
                <c:pt idx="405">
                  <c:v>704.54809999999998</c:v>
                </c:pt>
                <c:pt idx="406">
                  <c:v>704.68600000000004</c:v>
                </c:pt>
                <c:pt idx="407">
                  <c:v>704.80899999999997</c:v>
                </c:pt>
                <c:pt idx="408">
                  <c:v>704.91840000000002</c:v>
                </c:pt>
                <c:pt idx="409">
                  <c:v>705.03589999999997</c:v>
                </c:pt>
                <c:pt idx="410">
                  <c:v>705.1567</c:v>
                </c:pt>
                <c:pt idx="411">
                  <c:v>705.27710000000002</c:v>
                </c:pt>
                <c:pt idx="412">
                  <c:v>705.41300000000001</c:v>
                </c:pt>
                <c:pt idx="413">
                  <c:v>705.55309999999997</c:v>
                </c:pt>
                <c:pt idx="414">
                  <c:v>705.70320000000004</c:v>
                </c:pt>
                <c:pt idx="415">
                  <c:v>705.82510000000002</c:v>
                </c:pt>
                <c:pt idx="416">
                  <c:v>705.94590000000005</c:v>
                </c:pt>
                <c:pt idx="417">
                  <c:v>706.06240000000003</c:v>
                </c:pt>
                <c:pt idx="418">
                  <c:v>706.1952</c:v>
                </c:pt>
                <c:pt idx="419">
                  <c:v>706.28480000000002</c:v>
                </c:pt>
                <c:pt idx="420">
                  <c:v>706.36350000000004</c:v>
                </c:pt>
                <c:pt idx="421">
                  <c:v>706.43460000000005</c:v>
                </c:pt>
                <c:pt idx="422">
                  <c:v>706.50340000000006</c:v>
                </c:pt>
                <c:pt idx="423">
                  <c:v>706.56690000000003</c:v>
                </c:pt>
                <c:pt idx="424">
                  <c:v>706.63099999999997</c:v>
                </c:pt>
                <c:pt idx="425">
                  <c:v>706.72680000000003</c:v>
                </c:pt>
                <c:pt idx="426">
                  <c:v>706.84860000000003</c:v>
                </c:pt>
                <c:pt idx="427">
                  <c:v>706.92499999999995</c:v>
                </c:pt>
                <c:pt idx="428">
                  <c:v>707</c:v>
                </c:pt>
                <c:pt idx="429">
                  <c:v>707.07280000000003</c:v>
                </c:pt>
                <c:pt idx="430">
                  <c:v>707.15419999999995</c:v>
                </c:pt>
                <c:pt idx="431">
                  <c:v>707.24059999999997</c:v>
                </c:pt>
                <c:pt idx="432">
                  <c:v>707.32839999999999</c:v>
                </c:pt>
                <c:pt idx="433">
                  <c:v>707.40729999999996</c:v>
                </c:pt>
                <c:pt idx="434">
                  <c:v>707.47940000000006</c:v>
                </c:pt>
                <c:pt idx="435">
                  <c:v>707.55550000000005</c:v>
                </c:pt>
                <c:pt idx="436">
                  <c:v>707.64210000000003</c:v>
                </c:pt>
                <c:pt idx="437">
                  <c:v>707.72080000000005</c:v>
                </c:pt>
                <c:pt idx="438">
                  <c:v>707.79300000000001</c:v>
                </c:pt>
                <c:pt idx="439">
                  <c:v>707.87900000000002</c:v>
                </c:pt>
                <c:pt idx="440">
                  <c:v>707.96420000000001</c:v>
                </c:pt>
                <c:pt idx="441">
                  <c:v>708.05650000000003</c:v>
                </c:pt>
                <c:pt idx="442">
                  <c:v>708.14059999999995</c:v>
                </c:pt>
                <c:pt idx="443">
                  <c:v>708.23159999999996</c:v>
                </c:pt>
                <c:pt idx="444">
                  <c:v>708.32330000000002</c:v>
                </c:pt>
                <c:pt idx="445">
                  <c:v>708.40359999999998</c:v>
                </c:pt>
                <c:pt idx="446">
                  <c:v>708.52650000000006</c:v>
                </c:pt>
                <c:pt idx="447">
                  <c:v>708.62940000000003</c:v>
                </c:pt>
                <c:pt idx="448">
                  <c:v>708.70579999999995</c:v>
                </c:pt>
                <c:pt idx="449">
                  <c:v>708.78340000000003</c:v>
                </c:pt>
                <c:pt idx="450">
                  <c:v>708.86490000000003</c:v>
                </c:pt>
                <c:pt idx="451">
                  <c:v>708.94420000000002</c:v>
                </c:pt>
                <c:pt idx="452">
                  <c:v>709.0299</c:v>
                </c:pt>
                <c:pt idx="453">
                  <c:v>709.16010000000006</c:v>
                </c:pt>
                <c:pt idx="454">
                  <c:v>709.27099999999996</c:v>
                </c:pt>
                <c:pt idx="455">
                  <c:v>709.36590000000001</c:v>
                </c:pt>
                <c:pt idx="456">
                  <c:v>709.46439999999996</c:v>
                </c:pt>
                <c:pt idx="457">
                  <c:v>709.55340000000001</c:v>
                </c:pt>
                <c:pt idx="458">
                  <c:v>709.64250000000004</c:v>
                </c:pt>
                <c:pt idx="459">
                  <c:v>709.72839999999997</c:v>
                </c:pt>
                <c:pt idx="460">
                  <c:v>709.81669999999997</c:v>
                </c:pt>
                <c:pt idx="461">
                  <c:v>709.9153</c:v>
                </c:pt>
                <c:pt idx="462">
                  <c:v>710.02099999999996</c:v>
                </c:pt>
                <c:pt idx="463">
                  <c:v>710.1259</c:v>
                </c:pt>
                <c:pt idx="464">
                  <c:v>710.23919999999998</c:v>
                </c:pt>
                <c:pt idx="465">
                  <c:v>710.41229999999996</c:v>
                </c:pt>
                <c:pt idx="466">
                  <c:v>710.57529999999997</c:v>
                </c:pt>
                <c:pt idx="467">
                  <c:v>710.69380000000001</c:v>
                </c:pt>
                <c:pt idx="468">
                  <c:v>710.79269999999997</c:v>
                </c:pt>
                <c:pt idx="469">
                  <c:v>710.88649999999996</c:v>
                </c:pt>
                <c:pt idx="470">
                  <c:v>710.9701</c:v>
                </c:pt>
                <c:pt idx="471">
                  <c:v>711.06830000000002</c:v>
                </c:pt>
                <c:pt idx="472">
                  <c:v>711.13570000000004</c:v>
                </c:pt>
                <c:pt idx="473">
                  <c:v>711.20979999999997</c:v>
                </c:pt>
                <c:pt idx="474">
                  <c:v>711.28139999999996</c:v>
                </c:pt>
                <c:pt idx="475">
                  <c:v>711.36130000000003</c:v>
                </c:pt>
                <c:pt idx="476">
                  <c:v>711.4606</c:v>
                </c:pt>
                <c:pt idx="477">
                  <c:v>711.56970000000001</c:v>
                </c:pt>
                <c:pt idx="478">
                  <c:v>711.69690000000003</c:v>
                </c:pt>
                <c:pt idx="479">
                  <c:v>711.83029999999997</c:v>
                </c:pt>
                <c:pt idx="480">
                  <c:v>711.94320000000005</c:v>
                </c:pt>
                <c:pt idx="481">
                  <c:v>712.06979999999999</c:v>
                </c:pt>
                <c:pt idx="482">
                  <c:v>712.19200000000001</c:v>
                </c:pt>
                <c:pt idx="483">
                  <c:v>712.28380000000004</c:v>
                </c:pt>
                <c:pt idx="484">
                  <c:v>712.37609999999995</c:v>
                </c:pt>
                <c:pt idx="485">
                  <c:v>712.47149999999999</c:v>
                </c:pt>
                <c:pt idx="486">
                  <c:v>712.60889999999995</c:v>
                </c:pt>
                <c:pt idx="487">
                  <c:v>712.74749999999995</c:v>
                </c:pt>
                <c:pt idx="488">
                  <c:v>712.89919999999995</c:v>
                </c:pt>
                <c:pt idx="489">
                  <c:v>713.02269999999999</c:v>
                </c:pt>
                <c:pt idx="490">
                  <c:v>713.16120000000001</c:v>
                </c:pt>
                <c:pt idx="491">
                  <c:v>713.28039999999999</c:v>
                </c:pt>
                <c:pt idx="492">
                  <c:v>713.4212</c:v>
                </c:pt>
                <c:pt idx="493">
                  <c:v>713.55870000000004</c:v>
                </c:pt>
                <c:pt idx="494">
                  <c:v>713.69960000000003</c:v>
                </c:pt>
                <c:pt idx="495">
                  <c:v>713.84659999999997</c:v>
                </c:pt>
                <c:pt idx="496">
                  <c:v>714.00070000000005</c:v>
                </c:pt>
                <c:pt idx="497">
                  <c:v>714.21450000000004</c:v>
                </c:pt>
                <c:pt idx="498">
                  <c:v>714.73789999999997</c:v>
                </c:pt>
                <c:pt idx="499">
                  <c:v>716.00149999999996</c:v>
                </c:pt>
                <c:pt idx="500">
                  <c:v>716.82050000000004</c:v>
                </c:pt>
                <c:pt idx="501">
                  <c:v>717.42280000000005</c:v>
                </c:pt>
                <c:pt idx="502">
                  <c:v>717.55219999999997</c:v>
                </c:pt>
                <c:pt idx="503">
                  <c:v>717.75250000000005</c:v>
                </c:pt>
                <c:pt idx="504">
                  <c:v>718.11170000000004</c:v>
                </c:pt>
                <c:pt idx="505">
                  <c:v>718.27200000000005</c:v>
                </c:pt>
                <c:pt idx="506">
                  <c:v>718.45159999999998</c:v>
                </c:pt>
                <c:pt idx="507">
                  <c:v>718.57719999999995</c:v>
                </c:pt>
                <c:pt idx="508">
                  <c:v>718.53689999999995</c:v>
                </c:pt>
                <c:pt idx="509">
                  <c:v>718.38969999999995</c:v>
                </c:pt>
                <c:pt idx="510">
                  <c:v>717.89570000000003</c:v>
                </c:pt>
                <c:pt idx="511">
                  <c:v>717.60140000000001</c:v>
                </c:pt>
                <c:pt idx="512">
                  <c:v>717.53520000000003</c:v>
                </c:pt>
                <c:pt idx="513">
                  <c:v>717.53610000000003</c:v>
                </c:pt>
                <c:pt idx="514">
                  <c:v>717.52880000000005</c:v>
                </c:pt>
                <c:pt idx="515">
                  <c:v>717.53129999999999</c:v>
                </c:pt>
                <c:pt idx="516">
                  <c:v>717.53399999999999</c:v>
                </c:pt>
                <c:pt idx="517">
                  <c:v>717.55740000000003</c:v>
                </c:pt>
                <c:pt idx="518">
                  <c:v>717.57650000000001</c:v>
                </c:pt>
                <c:pt idx="519">
                  <c:v>717.57629999999995</c:v>
                </c:pt>
                <c:pt idx="520">
                  <c:v>717.61069999999995</c:v>
                </c:pt>
                <c:pt idx="521">
                  <c:v>717.61699999999996</c:v>
                </c:pt>
                <c:pt idx="522">
                  <c:v>717.61789999999996</c:v>
                </c:pt>
                <c:pt idx="523">
                  <c:v>717.65279999999996</c:v>
                </c:pt>
                <c:pt idx="524">
                  <c:v>717.78070000000002</c:v>
                </c:pt>
                <c:pt idx="525">
                  <c:v>717.92660000000001</c:v>
                </c:pt>
                <c:pt idx="526">
                  <c:v>717.99369999999999</c:v>
                </c:pt>
                <c:pt idx="527">
                  <c:v>718.08519999999999</c:v>
                </c:pt>
                <c:pt idx="528">
                  <c:v>718.19209999999998</c:v>
                </c:pt>
                <c:pt idx="529">
                  <c:v>718.29679999999996</c:v>
                </c:pt>
                <c:pt idx="530">
                  <c:v>718.39869999999996</c:v>
                </c:pt>
                <c:pt idx="531">
                  <c:v>718.49710000000005</c:v>
                </c:pt>
                <c:pt idx="532">
                  <c:v>718.60220000000004</c:v>
                </c:pt>
                <c:pt idx="533">
                  <c:v>718.70590000000004</c:v>
                </c:pt>
                <c:pt idx="534">
                  <c:v>718.80909999999994</c:v>
                </c:pt>
                <c:pt idx="535">
                  <c:v>718.90660000000003</c:v>
                </c:pt>
                <c:pt idx="536">
                  <c:v>718.99300000000005</c:v>
                </c:pt>
                <c:pt idx="537">
                  <c:v>719.08410000000003</c:v>
                </c:pt>
                <c:pt idx="538">
                  <c:v>719.19259999999997</c:v>
                </c:pt>
                <c:pt idx="539">
                  <c:v>719.31219999999996</c:v>
                </c:pt>
                <c:pt idx="540">
                  <c:v>719.40790000000004</c:v>
                </c:pt>
                <c:pt idx="541">
                  <c:v>719.49869999999999</c:v>
                </c:pt>
                <c:pt idx="542">
                  <c:v>719.60569999999996</c:v>
                </c:pt>
                <c:pt idx="543">
                  <c:v>719.70770000000005</c:v>
                </c:pt>
                <c:pt idx="544">
                  <c:v>719.80160000000001</c:v>
                </c:pt>
                <c:pt idx="545">
                  <c:v>719.96349999999995</c:v>
                </c:pt>
                <c:pt idx="546">
                  <c:v>720.08969999999999</c:v>
                </c:pt>
                <c:pt idx="547">
                  <c:v>720.20439999999996</c:v>
                </c:pt>
                <c:pt idx="548">
                  <c:v>720.3048</c:v>
                </c:pt>
                <c:pt idx="549">
                  <c:v>720.41319999999996</c:v>
                </c:pt>
                <c:pt idx="550">
                  <c:v>720.5258</c:v>
                </c:pt>
                <c:pt idx="551">
                  <c:v>720.63490000000002</c:v>
                </c:pt>
                <c:pt idx="552">
                  <c:v>720.75840000000005</c:v>
                </c:pt>
                <c:pt idx="553">
                  <c:v>720.88319999999999</c:v>
                </c:pt>
                <c:pt idx="554">
                  <c:v>720.99929999999995</c:v>
                </c:pt>
                <c:pt idx="555">
                  <c:v>721.14829999999995</c:v>
                </c:pt>
                <c:pt idx="556">
                  <c:v>721.27639999999997</c:v>
                </c:pt>
                <c:pt idx="557">
                  <c:v>721.37630000000001</c:v>
                </c:pt>
                <c:pt idx="558">
                  <c:v>721.48950000000002</c:v>
                </c:pt>
                <c:pt idx="559">
                  <c:v>721.59249999999997</c:v>
                </c:pt>
                <c:pt idx="560">
                  <c:v>721.6893</c:v>
                </c:pt>
                <c:pt idx="561">
                  <c:v>721.78030000000001</c:v>
                </c:pt>
                <c:pt idx="562">
                  <c:v>721.87249999999995</c:v>
                </c:pt>
                <c:pt idx="563">
                  <c:v>721.976</c:v>
                </c:pt>
                <c:pt idx="564">
                  <c:v>722.1653</c:v>
                </c:pt>
                <c:pt idx="565">
                  <c:v>722.33180000000004</c:v>
                </c:pt>
                <c:pt idx="566">
                  <c:v>722.46550000000002</c:v>
                </c:pt>
                <c:pt idx="567">
                  <c:v>722.5883</c:v>
                </c:pt>
                <c:pt idx="568">
                  <c:v>722.71590000000003</c:v>
                </c:pt>
                <c:pt idx="569">
                  <c:v>722.84630000000004</c:v>
                </c:pt>
                <c:pt idx="570">
                  <c:v>722.95820000000003</c:v>
                </c:pt>
                <c:pt idx="571">
                  <c:v>723.07950000000005</c:v>
                </c:pt>
                <c:pt idx="572">
                  <c:v>723.2038</c:v>
                </c:pt>
                <c:pt idx="573">
                  <c:v>723.33669999999995</c:v>
                </c:pt>
                <c:pt idx="574">
                  <c:v>723.44650000000001</c:v>
                </c:pt>
                <c:pt idx="575">
                  <c:v>723.56479999999999</c:v>
                </c:pt>
                <c:pt idx="576">
                  <c:v>723.6694</c:v>
                </c:pt>
                <c:pt idx="577">
                  <c:v>723.76969999999994</c:v>
                </c:pt>
                <c:pt idx="578">
                  <c:v>723.86699999999996</c:v>
                </c:pt>
                <c:pt idx="579">
                  <c:v>723.94709999999998</c:v>
                </c:pt>
                <c:pt idx="580">
                  <c:v>724.03359999999998</c:v>
                </c:pt>
                <c:pt idx="581">
                  <c:v>724.12570000000005</c:v>
                </c:pt>
                <c:pt idx="582">
                  <c:v>724.22839999999997</c:v>
                </c:pt>
                <c:pt idx="583">
                  <c:v>724.33079999999995</c:v>
                </c:pt>
                <c:pt idx="584">
                  <c:v>724.46320000000003</c:v>
                </c:pt>
                <c:pt idx="585">
                  <c:v>724.70669999999996</c:v>
                </c:pt>
                <c:pt idx="586">
                  <c:v>724.85350000000005</c:v>
                </c:pt>
                <c:pt idx="587">
                  <c:v>724.98590000000002</c:v>
                </c:pt>
                <c:pt idx="588">
                  <c:v>725.11130000000003</c:v>
                </c:pt>
                <c:pt idx="589">
                  <c:v>725.2251</c:v>
                </c:pt>
                <c:pt idx="590">
                  <c:v>725.32759999999996</c:v>
                </c:pt>
                <c:pt idx="591">
                  <c:v>725.42669999999998</c:v>
                </c:pt>
                <c:pt idx="592">
                  <c:v>725.53390000000002</c:v>
                </c:pt>
                <c:pt idx="593">
                  <c:v>725.63819999999998</c:v>
                </c:pt>
                <c:pt idx="594">
                  <c:v>725.73869999999999</c:v>
                </c:pt>
                <c:pt idx="595">
                  <c:v>725.82219999999995</c:v>
                </c:pt>
                <c:pt idx="596">
                  <c:v>725.89800000000002</c:v>
                </c:pt>
                <c:pt idx="597">
                  <c:v>725.97630000000004</c:v>
                </c:pt>
                <c:pt idx="598">
                  <c:v>726.05989999999997</c:v>
                </c:pt>
                <c:pt idx="599">
                  <c:v>726.14880000000005</c:v>
                </c:pt>
                <c:pt idx="600">
                  <c:v>726.24459999999999</c:v>
                </c:pt>
                <c:pt idx="601">
                  <c:v>726.32809999999995</c:v>
                </c:pt>
                <c:pt idx="602">
                  <c:v>726.42430000000002</c:v>
                </c:pt>
                <c:pt idx="603">
                  <c:v>726.53679999999997</c:v>
                </c:pt>
                <c:pt idx="604">
                  <c:v>726.71339999999998</c:v>
                </c:pt>
                <c:pt idx="605">
                  <c:v>726.84299999999996</c:v>
                </c:pt>
                <c:pt idx="606">
                  <c:v>726.94349999999997</c:v>
                </c:pt>
                <c:pt idx="607">
                  <c:v>727.06820000000005</c:v>
                </c:pt>
                <c:pt idx="608">
                  <c:v>727.18340000000001</c:v>
                </c:pt>
                <c:pt idx="609">
                  <c:v>727.29250000000002</c:v>
                </c:pt>
                <c:pt idx="610">
                  <c:v>727.40269999999998</c:v>
                </c:pt>
                <c:pt idx="611">
                  <c:v>727.51930000000004</c:v>
                </c:pt>
                <c:pt idx="612">
                  <c:v>727.6576</c:v>
                </c:pt>
                <c:pt idx="613">
                  <c:v>727.79949999999997</c:v>
                </c:pt>
                <c:pt idx="614">
                  <c:v>727.94389999999999</c:v>
                </c:pt>
                <c:pt idx="615">
                  <c:v>728.10879999999997</c:v>
                </c:pt>
                <c:pt idx="616">
                  <c:v>728.26139999999998</c:v>
                </c:pt>
                <c:pt idx="617">
                  <c:v>728.42370000000005</c:v>
                </c:pt>
                <c:pt idx="618">
                  <c:v>728.59479999999996</c:v>
                </c:pt>
                <c:pt idx="619">
                  <c:v>728.78819999999996</c:v>
                </c:pt>
                <c:pt idx="620">
                  <c:v>728.96140000000003</c:v>
                </c:pt>
                <c:pt idx="621">
                  <c:v>729.13</c:v>
                </c:pt>
                <c:pt idx="622">
                  <c:v>729.29679999999996</c:v>
                </c:pt>
                <c:pt idx="623">
                  <c:v>729.50519999999995</c:v>
                </c:pt>
                <c:pt idx="624">
                  <c:v>729.75519999999995</c:v>
                </c:pt>
                <c:pt idx="625">
                  <c:v>730.04589999999996</c:v>
                </c:pt>
                <c:pt idx="626">
                  <c:v>730.24120000000005</c:v>
                </c:pt>
                <c:pt idx="627">
                  <c:v>730.43039999999996</c:v>
                </c:pt>
                <c:pt idx="628">
                  <c:v>730.60709999999995</c:v>
                </c:pt>
                <c:pt idx="629">
                  <c:v>730.77729999999997</c:v>
                </c:pt>
                <c:pt idx="630">
                  <c:v>730.92539999999997</c:v>
                </c:pt>
                <c:pt idx="631">
                  <c:v>731.0634</c:v>
                </c:pt>
                <c:pt idx="632">
                  <c:v>731.19880000000001</c:v>
                </c:pt>
                <c:pt idx="633">
                  <c:v>731.32029999999997</c:v>
                </c:pt>
                <c:pt idx="634">
                  <c:v>731.4402</c:v>
                </c:pt>
                <c:pt idx="635">
                  <c:v>731.57140000000004</c:v>
                </c:pt>
                <c:pt idx="636">
                  <c:v>731.71010000000001</c:v>
                </c:pt>
                <c:pt idx="637">
                  <c:v>731.86950000000002</c:v>
                </c:pt>
                <c:pt idx="638">
                  <c:v>732.01850000000002</c:v>
                </c:pt>
                <c:pt idx="639">
                  <c:v>732.1952</c:v>
                </c:pt>
                <c:pt idx="640">
                  <c:v>732.38199999999995</c:v>
                </c:pt>
                <c:pt idx="641">
                  <c:v>732.52570000000003</c:v>
                </c:pt>
                <c:pt idx="642">
                  <c:v>732.67349999999999</c:v>
                </c:pt>
                <c:pt idx="643">
                  <c:v>732.85509999999999</c:v>
                </c:pt>
                <c:pt idx="644">
                  <c:v>733.11969999999997</c:v>
                </c:pt>
                <c:pt idx="645">
                  <c:v>733.31219999999996</c:v>
                </c:pt>
                <c:pt idx="646">
                  <c:v>733.45270000000005</c:v>
                </c:pt>
                <c:pt idx="647">
                  <c:v>733.57449999999994</c:v>
                </c:pt>
                <c:pt idx="648">
                  <c:v>733.70360000000005</c:v>
                </c:pt>
                <c:pt idx="649">
                  <c:v>733.83069999999998</c:v>
                </c:pt>
                <c:pt idx="650">
                  <c:v>733.95</c:v>
                </c:pt>
                <c:pt idx="651">
                  <c:v>734.04610000000002</c:v>
                </c:pt>
                <c:pt idx="652">
                  <c:v>734.13829999999996</c:v>
                </c:pt>
                <c:pt idx="653">
                  <c:v>734.22439999999995</c:v>
                </c:pt>
                <c:pt idx="654">
                  <c:v>734.3261</c:v>
                </c:pt>
                <c:pt idx="655">
                  <c:v>734.42740000000003</c:v>
                </c:pt>
                <c:pt idx="656">
                  <c:v>734.51130000000001</c:v>
                </c:pt>
                <c:pt idx="657">
                  <c:v>734.61360000000002</c:v>
                </c:pt>
                <c:pt idx="658">
                  <c:v>734.7097</c:v>
                </c:pt>
                <c:pt idx="659">
                  <c:v>734.79830000000004</c:v>
                </c:pt>
                <c:pt idx="660">
                  <c:v>734.88819999999998</c:v>
                </c:pt>
                <c:pt idx="661">
                  <c:v>734.98109999999997</c:v>
                </c:pt>
                <c:pt idx="662">
                  <c:v>735.07820000000004</c:v>
                </c:pt>
                <c:pt idx="663">
                  <c:v>735.24810000000002</c:v>
                </c:pt>
                <c:pt idx="664">
                  <c:v>735.36500000000001</c:v>
                </c:pt>
                <c:pt idx="665">
                  <c:v>735.45180000000005</c:v>
                </c:pt>
                <c:pt idx="666">
                  <c:v>735.53440000000001</c:v>
                </c:pt>
                <c:pt idx="667">
                  <c:v>735.59910000000002</c:v>
                </c:pt>
                <c:pt idx="668">
                  <c:v>735.65480000000002</c:v>
                </c:pt>
                <c:pt idx="669">
                  <c:v>735.71910000000003</c:v>
                </c:pt>
                <c:pt idx="670">
                  <c:v>735.78219999999999</c:v>
                </c:pt>
                <c:pt idx="671">
                  <c:v>735.84349999999995</c:v>
                </c:pt>
                <c:pt idx="672">
                  <c:v>735.90170000000001</c:v>
                </c:pt>
                <c:pt idx="673">
                  <c:v>735.96600000000001</c:v>
                </c:pt>
                <c:pt idx="674">
                  <c:v>736.03710000000001</c:v>
                </c:pt>
                <c:pt idx="675">
                  <c:v>736.10709999999995</c:v>
                </c:pt>
                <c:pt idx="676">
                  <c:v>736.18439999999998</c:v>
                </c:pt>
                <c:pt idx="677">
                  <c:v>736.27509999999995</c:v>
                </c:pt>
                <c:pt idx="678">
                  <c:v>736.37580000000003</c:v>
                </c:pt>
                <c:pt idx="679">
                  <c:v>736.45899999999995</c:v>
                </c:pt>
                <c:pt idx="680">
                  <c:v>736.55730000000005</c:v>
                </c:pt>
                <c:pt idx="681">
                  <c:v>736.66480000000001</c:v>
                </c:pt>
                <c:pt idx="682">
                  <c:v>736.77919999999995</c:v>
                </c:pt>
                <c:pt idx="683">
                  <c:v>736.94529999999997</c:v>
                </c:pt>
                <c:pt idx="684">
                  <c:v>737.17110000000002</c:v>
                </c:pt>
                <c:pt idx="685">
                  <c:v>737.30420000000004</c:v>
                </c:pt>
                <c:pt idx="686">
                  <c:v>737.42819999999995</c:v>
                </c:pt>
                <c:pt idx="687">
                  <c:v>737.56290000000001</c:v>
                </c:pt>
                <c:pt idx="688">
                  <c:v>737.69680000000005</c:v>
                </c:pt>
                <c:pt idx="689">
                  <c:v>737.81110000000001</c:v>
                </c:pt>
                <c:pt idx="690">
                  <c:v>737.9289</c:v>
                </c:pt>
                <c:pt idx="691">
                  <c:v>738.0761</c:v>
                </c:pt>
                <c:pt idx="692">
                  <c:v>738.20050000000003</c:v>
                </c:pt>
                <c:pt idx="693">
                  <c:v>738.30070000000001</c:v>
                </c:pt>
                <c:pt idx="694">
                  <c:v>738.4058</c:v>
                </c:pt>
                <c:pt idx="695">
                  <c:v>738.50409999999999</c:v>
                </c:pt>
                <c:pt idx="696">
                  <c:v>738.59730000000002</c:v>
                </c:pt>
                <c:pt idx="697">
                  <c:v>738.69799999999998</c:v>
                </c:pt>
                <c:pt idx="698">
                  <c:v>738.78650000000005</c:v>
                </c:pt>
                <c:pt idx="699">
                  <c:v>738.87249999999995</c:v>
                </c:pt>
                <c:pt idx="700">
                  <c:v>738.96780000000001</c:v>
                </c:pt>
                <c:pt idx="701">
                  <c:v>739.06129999999996</c:v>
                </c:pt>
                <c:pt idx="702">
                  <c:v>739.18150000000003</c:v>
                </c:pt>
                <c:pt idx="703">
                  <c:v>739.35260000000005</c:v>
                </c:pt>
                <c:pt idx="704">
                  <c:v>739.47040000000004</c:v>
                </c:pt>
                <c:pt idx="705">
                  <c:v>739.58169999999996</c:v>
                </c:pt>
                <c:pt idx="706">
                  <c:v>739.68820000000005</c:v>
                </c:pt>
                <c:pt idx="707">
                  <c:v>739.78459999999995</c:v>
                </c:pt>
                <c:pt idx="708">
                  <c:v>739.87789999999995</c:v>
                </c:pt>
                <c:pt idx="709">
                  <c:v>739.98410000000001</c:v>
                </c:pt>
                <c:pt idx="710">
                  <c:v>740.06989999999996</c:v>
                </c:pt>
                <c:pt idx="711">
                  <c:v>740.15729999999996</c:v>
                </c:pt>
                <c:pt idx="712">
                  <c:v>740.24339999999995</c:v>
                </c:pt>
                <c:pt idx="713">
                  <c:v>740.33550000000002</c:v>
                </c:pt>
                <c:pt idx="714">
                  <c:v>740.41890000000001</c:v>
                </c:pt>
                <c:pt idx="715">
                  <c:v>740.49180000000001</c:v>
                </c:pt>
                <c:pt idx="716">
                  <c:v>740.57830000000001</c:v>
                </c:pt>
                <c:pt idx="717">
                  <c:v>740.67049999999995</c:v>
                </c:pt>
                <c:pt idx="718">
                  <c:v>740.76440000000002</c:v>
                </c:pt>
                <c:pt idx="719">
                  <c:v>740.87429999999995</c:v>
                </c:pt>
                <c:pt idx="720">
                  <c:v>740.99850000000004</c:v>
                </c:pt>
                <c:pt idx="721">
                  <c:v>741.13239999999996</c:v>
                </c:pt>
                <c:pt idx="722">
                  <c:v>741.25760000000002</c:v>
                </c:pt>
                <c:pt idx="723">
                  <c:v>741.42200000000003</c:v>
                </c:pt>
                <c:pt idx="724">
                  <c:v>741.59730000000002</c:v>
                </c:pt>
                <c:pt idx="725">
                  <c:v>741.71450000000004</c:v>
                </c:pt>
                <c:pt idx="726">
                  <c:v>741.84090000000003</c:v>
                </c:pt>
                <c:pt idx="727">
                  <c:v>741.92769999999996</c:v>
                </c:pt>
                <c:pt idx="728">
                  <c:v>742.01419999999996</c:v>
                </c:pt>
                <c:pt idx="729">
                  <c:v>742.1046</c:v>
                </c:pt>
                <c:pt idx="730">
                  <c:v>742.19640000000004</c:v>
                </c:pt>
                <c:pt idx="731">
                  <c:v>742.29610000000002</c:v>
                </c:pt>
                <c:pt idx="732">
                  <c:v>742.39340000000004</c:v>
                </c:pt>
                <c:pt idx="733">
                  <c:v>742.50509999999997</c:v>
                </c:pt>
                <c:pt idx="734">
                  <c:v>742.61450000000002</c:v>
                </c:pt>
                <c:pt idx="735">
                  <c:v>742.75030000000004</c:v>
                </c:pt>
                <c:pt idx="736">
                  <c:v>742.89319999999998</c:v>
                </c:pt>
                <c:pt idx="737">
                  <c:v>743.03200000000004</c:v>
                </c:pt>
                <c:pt idx="738">
                  <c:v>743.17819999999995</c:v>
                </c:pt>
                <c:pt idx="739">
                  <c:v>743.33259999999996</c:v>
                </c:pt>
                <c:pt idx="740">
                  <c:v>743.47360000000003</c:v>
                </c:pt>
                <c:pt idx="741">
                  <c:v>743.60630000000003</c:v>
                </c:pt>
                <c:pt idx="742">
                  <c:v>743.77290000000005</c:v>
                </c:pt>
                <c:pt idx="743">
                  <c:v>744.01689999999996</c:v>
                </c:pt>
                <c:pt idx="744">
                  <c:v>744.12720000000002</c:v>
                </c:pt>
                <c:pt idx="745">
                  <c:v>744.24080000000004</c:v>
                </c:pt>
                <c:pt idx="746">
                  <c:v>744.34609999999998</c:v>
                </c:pt>
                <c:pt idx="747">
                  <c:v>744.45280000000002</c:v>
                </c:pt>
                <c:pt idx="748">
                  <c:v>744.56020000000001</c:v>
                </c:pt>
                <c:pt idx="749">
                  <c:v>744.64850000000001</c:v>
                </c:pt>
                <c:pt idx="750">
                  <c:v>744.72619999999995</c:v>
                </c:pt>
                <c:pt idx="751">
                  <c:v>744.81100000000004</c:v>
                </c:pt>
                <c:pt idx="752">
                  <c:v>744.90380000000005</c:v>
                </c:pt>
                <c:pt idx="753">
                  <c:v>744.99030000000005</c:v>
                </c:pt>
                <c:pt idx="754">
                  <c:v>745.06489999999997</c:v>
                </c:pt>
                <c:pt idx="755">
                  <c:v>745.14200000000005</c:v>
                </c:pt>
                <c:pt idx="756">
                  <c:v>745.21910000000003</c:v>
                </c:pt>
                <c:pt idx="757">
                  <c:v>745.298</c:v>
                </c:pt>
                <c:pt idx="758">
                  <c:v>745.38160000000005</c:v>
                </c:pt>
                <c:pt idx="759">
                  <c:v>745.45579999999995</c:v>
                </c:pt>
                <c:pt idx="760">
                  <c:v>745.5367</c:v>
                </c:pt>
                <c:pt idx="761">
                  <c:v>745.62929999999994</c:v>
                </c:pt>
                <c:pt idx="762">
                  <c:v>745.72969999999998</c:v>
                </c:pt>
                <c:pt idx="763">
                  <c:v>745.86329999999998</c:v>
                </c:pt>
                <c:pt idx="764">
                  <c:v>745.99030000000005</c:v>
                </c:pt>
                <c:pt idx="765">
                  <c:v>746.0675</c:v>
                </c:pt>
                <c:pt idx="766">
                  <c:v>746.14959999999996</c:v>
                </c:pt>
                <c:pt idx="767">
                  <c:v>746.22280000000001</c:v>
                </c:pt>
                <c:pt idx="768">
                  <c:v>746.29639999999995</c:v>
                </c:pt>
                <c:pt idx="769">
                  <c:v>746.3836</c:v>
                </c:pt>
                <c:pt idx="770">
                  <c:v>746.46969999999999</c:v>
                </c:pt>
                <c:pt idx="771">
                  <c:v>746.5462</c:v>
                </c:pt>
                <c:pt idx="772">
                  <c:v>746.63210000000004</c:v>
                </c:pt>
                <c:pt idx="773">
                  <c:v>746.71270000000004</c:v>
                </c:pt>
                <c:pt idx="774">
                  <c:v>746.79060000000004</c:v>
                </c:pt>
                <c:pt idx="775">
                  <c:v>746.88660000000004</c:v>
                </c:pt>
                <c:pt idx="776">
                  <c:v>746.97479999999996</c:v>
                </c:pt>
                <c:pt idx="777">
                  <c:v>747.06140000000005</c:v>
                </c:pt>
                <c:pt idx="778">
                  <c:v>747.16830000000004</c:v>
                </c:pt>
                <c:pt idx="779">
                  <c:v>747.25980000000004</c:v>
                </c:pt>
                <c:pt idx="780">
                  <c:v>747.33069999999998</c:v>
                </c:pt>
                <c:pt idx="781">
                  <c:v>747.41110000000003</c:v>
                </c:pt>
                <c:pt idx="782">
                  <c:v>747.4914</c:v>
                </c:pt>
                <c:pt idx="783">
                  <c:v>747.57539999999995</c:v>
                </c:pt>
                <c:pt idx="784">
                  <c:v>747.70839999999998</c:v>
                </c:pt>
                <c:pt idx="785">
                  <c:v>747.81309999999996</c:v>
                </c:pt>
                <c:pt idx="786">
                  <c:v>747.89670000000001</c:v>
                </c:pt>
                <c:pt idx="787">
                  <c:v>747.98180000000002</c:v>
                </c:pt>
                <c:pt idx="788">
                  <c:v>748.06830000000002</c:v>
                </c:pt>
                <c:pt idx="789">
                  <c:v>748.14859999999999</c:v>
                </c:pt>
                <c:pt idx="790">
                  <c:v>748.23069999999996</c:v>
                </c:pt>
                <c:pt idx="791">
                  <c:v>748.32560000000001</c:v>
                </c:pt>
                <c:pt idx="792">
                  <c:v>748.4135</c:v>
                </c:pt>
                <c:pt idx="793">
                  <c:v>748.50400000000002</c:v>
                </c:pt>
                <c:pt idx="794">
                  <c:v>748.58219999999994</c:v>
                </c:pt>
                <c:pt idx="795">
                  <c:v>748.65269999999998</c:v>
                </c:pt>
                <c:pt idx="796">
                  <c:v>748.75149999999996</c:v>
                </c:pt>
                <c:pt idx="797">
                  <c:v>748.82569999999998</c:v>
                </c:pt>
                <c:pt idx="798">
                  <c:v>748.90160000000003</c:v>
                </c:pt>
                <c:pt idx="799">
                  <c:v>748.97889999999995</c:v>
                </c:pt>
                <c:pt idx="800">
                  <c:v>749.07420000000002</c:v>
                </c:pt>
                <c:pt idx="801">
                  <c:v>749.16589999999997</c:v>
                </c:pt>
                <c:pt idx="802">
                  <c:v>749.26220000000001</c:v>
                </c:pt>
                <c:pt idx="803">
                  <c:v>749.44370000000004</c:v>
                </c:pt>
                <c:pt idx="804">
                  <c:v>749.58199999999999</c:v>
                </c:pt>
                <c:pt idx="805">
                  <c:v>749.69529999999997</c:v>
                </c:pt>
                <c:pt idx="806">
                  <c:v>749.79960000000005</c:v>
                </c:pt>
                <c:pt idx="807">
                  <c:v>749.89689999999996</c:v>
                </c:pt>
                <c:pt idx="808">
                  <c:v>749.98350000000005</c:v>
                </c:pt>
                <c:pt idx="809">
                  <c:v>750.06050000000005</c:v>
                </c:pt>
                <c:pt idx="810">
                  <c:v>750.14559999999994</c:v>
                </c:pt>
                <c:pt idx="811">
                  <c:v>750.22619999999995</c:v>
                </c:pt>
                <c:pt idx="812">
                  <c:v>750.32360000000006</c:v>
                </c:pt>
                <c:pt idx="813">
                  <c:v>750.44129999999996</c:v>
                </c:pt>
                <c:pt idx="814">
                  <c:v>750.58950000000004</c:v>
                </c:pt>
                <c:pt idx="815">
                  <c:v>750.71190000000001</c:v>
                </c:pt>
                <c:pt idx="816">
                  <c:v>750.85509999999999</c:v>
                </c:pt>
                <c:pt idx="817">
                  <c:v>751.00930000000005</c:v>
                </c:pt>
                <c:pt idx="818">
                  <c:v>751.17020000000002</c:v>
                </c:pt>
                <c:pt idx="819">
                  <c:v>751.34289999999999</c:v>
                </c:pt>
                <c:pt idx="820">
                  <c:v>751.51110000000006</c:v>
                </c:pt>
                <c:pt idx="821">
                  <c:v>751.66470000000004</c:v>
                </c:pt>
                <c:pt idx="822">
                  <c:v>751.78750000000002</c:v>
                </c:pt>
                <c:pt idx="823">
                  <c:v>751.92499999999995</c:v>
                </c:pt>
                <c:pt idx="824">
                  <c:v>752.10119999999995</c:v>
                </c:pt>
                <c:pt idx="825">
                  <c:v>752.19880000000001</c:v>
                </c:pt>
                <c:pt idx="826">
                  <c:v>752.28869999999995</c:v>
                </c:pt>
                <c:pt idx="827">
                  <c:v>752.36879999999996</c:v>
                </c:pt>
                <c:pt idx="828">
                  <c:v>752.45410000000004</c:v>
                </c:pt>
                <c:pt idx="829">
                  <c:v>752.54650000000004</c:v>
                </c:pt>
                <c:pt idx="830">
                  <c:v>752.62879999999996</c:v>
                </c:pt>
                <c:pt idx="831">
                  <c:v>752.72080000000005</c:v>
                </c:pt>
                <c:pt idx="832">
                  <c:v>752.8066</c:v>
                </c:pt>
                <c:pt idx="833">
                  <c:v>752.88530000000003</c:v>
                </c:pt>
                <c:pt idx="834">
                  <c:v>752.97140000000002</c:v>
                </c:pt>
                <c:pt idx="835">
                  <c:v>753.07079999999996</c:v>
                </c:pt>
                <c:pt idx="836">
                  <c:v>753.16800000000001</c:v>
                </c:pt>
                <c:pt idx="837">
                  <c:v>753.25969999999995</c:v>
                </c:pt>
                <c:pt idx="838">
                  <c:v>753.3587</c:v>
                </c:pt>
                <c:pt idx="839">
                  <c:v>753.4624</c:v>
                </c:pt>
                <c:pt idx="840">
                  <c:v>753.58879999999999</c:v>
                </c:pt>
                <c:pt idx="841">
                  <c:v>753.69860000000006</c:v>
                </c:pt>
                <c:pt idx="842">
                  <c:v>753.80820000000006</c:v>
                </c:pt>
                <c:pt idx="843">
                  <c:v>754.0299</c:v>
                </c:pt>
                <c:pt idx="844">
                  <c:v>754.18449999999996</c:v>
                </c:pt>
                <c:pt idx="845">
                  <c:v>754.30100000000004</c:v>
                </c:pt>
                <c:pt idx="846">
                  <c:v>754.44330000000002</c:v>
                </c:pt>
                <c:pt idx="847">
                  <c:v>754.56489999999997</c:v>
                </c:pt>
                <c:pt idx="848">
                  <c:v>754.67349999999999</c:v>
                </c:pt>
                <c:pt idx="849">
                  <c:v>754.75819999999999</c:v>
                </c:pt>
                <c:pt idx="850">
                  <c:v>754.84969999999998</c:v>
                </c:pt>
                <c:pt idx="851">
                  <c:v>754.94550000000004</c:v>
                </c:pt>
                <c:pt idx="852">
                  <c:v>755.02319999999997</c:v>
                </c:pt>
                <c:pt idx="853">
                  <c:v>755.09770000000003</c:v>
                </c:pt>
                <c:pt idx="854">
                  <c:v>755.17550000000006</c:v>
                </c:pt>
                <c:pt idx="855">
                  <c:v>755.26130000000001</c:v>
                </c:pt>
                <c:pt idx="856">
                  <c:v>755.33759999999995</c:v>
                </c:pt>
                <c:pt idx="857">
                  <c:v>755.41600000000005</c:v>
                </c:pt>
                <c:pt idx="858">
                  <c:v>755.49639999999999</c:v>
                </c:pt>
                <c:pt idx="859">
                  <c:v>755.58029999999997</c:v>
                </c:pt>
                <c:pt idx="860">
                  <c:v>755.67200000000003</c:v>
                </c:pt>
                <c:pt idx="861">
                  <c:v>755.76530000000002</c:v>
                </c:pt>
                <c:pt idx="862">
                  <c:v>755.86869999999999</c:v>
                </c:pt>
                <c:pt idx="863">
                  <c:v>756.01670000000001</c:v>
                </c:pt>
                <c:pt idx="864">
                  <c:v>756.20830000000001</c:v>
                </c:pt>
                <c:pt idx="865">
                  <c:v>756.3578</c:v>
                </c:pt>
                <c:pt idx="866">
                  <c:v>756.50940000000003</c:v>
                </c:pt>
                <c:pt idx="867">
                  <c:v>756.63689999999997</c:v>
                </c:pt>
                <c:pt idx="868">
                  <c:v>756.74279999999999</c:v>
                </c:pt>
                <c:pt idx="869">
                  <c:v>756.85500000000002</c:v>
                </c:pt>
                <c:pt idx="870">
                  <c:v>756.96609999999998</c:v>
                </c:pt>
                <c:pt idx="871">
                  <c:v>757.08119999999997</c:v>
                </c:pt>
                <c:pt idx="872">
                  <c:v>757.19479999999999</c:v>
                </c:pt>
                <c:pt idx="873">
                  <c:v>757.30330000000004</c:v>
                </c:pt>
                <c:pt idx="874">
                  <c:v>757.41930000000002</c:v>
                </c:pt>
                <c:pt idx="875">
                  <c:v>757.53930000000003</c:v>
                </c:pt>
                <c:pt idx="876">
                  <c:v>757.68050000000005</c:v>
                </c:pt>
                <c:pt idx="877">
                  <c:v>757.83659999999998</c:v>
                </c:pt>
                <c:pt idx="878">
                  <c:v>757.98609999999996</c:v>
                </c:pt>
                <c:pt idx="879">
                  <c:v>758.12760000000003</c:v>
                </c:pt>
                <c:pt idx="880">
                  <c:v>758.25360000000001</c:v>
                </c:pt>
                <c:pt idx="881">
                  <c:v>758.41790000000003</c:v>
                </c:pt>
                <c:pt idx="882">
                  <c:v>758.61329999999998</c:v>
                </c:pt>
                <c:pt idx="883">
                  <c:v>758.79830000000004</c:v>
                </c:pt>
                <c:pt idx="884">
                  <c:v>758.92790000000002</c:v>
                </c:pt>
                <c:pt idx="885">
                  <c:v>759.05269999999996</c:v>
                </c:pt>
                <c:pt idx="886">
                  <c:v>759.16039999999998</c:v>
                </c:pt>
                <c:pt idx="887">
                  <c:v>759.27739999999994</c:v>
                </c:pt>
                <c:pt idx="888">
                  <c:v>759.37810000000002</c:v>
                </c:pt>
                <c:pt idx="889">
                  <c:v>759.47460000000001</c:v>
                </c:pt>
                <c:pt idx="890">
                  <c:v>759.56889999999999</c:v>
                </c:pt>
                <c:pt idx="891">
                  <c:v>759.66769999999997</c:v>
                </c:pt>
                <c:pt idx="892">
                  <c:v>759.77329999999995</c:v>
                </c:pt>
                <c:pt idx="893">
                  <c:v>759.85979999999995</c:v>
                </c:pt>
                <c:pt idx="894">
                  <c:v>759.95399999999995</c:v>
                </c:pt>
                <c:pt idx="895">
                  <c:v>760.04560000000004</c:v>
                </c:pt>
                <c:pt idx="896">
                  <c:v>760.14400000000001</c:v>
                </c:pt>
                <c:pt idx="897">
                  <c:v>760.24310000000003</c:v>
                </c:pt>
                <c:pt idx="898">
                  <c:v>760.35119999999995</c:v>
                </c:pt>
                <c:pt idx="899">
                  <c:v>760.49159999999995</c:v>
                </c:pt>
                <c:pt idx="900">
                  <c:v>760.64269999999999</c:v>
                </c:pt>
                <c:pt idx="901">
                  <c:v>760.76400000000001</c:v>
                </c:pt>
                <c:pt idx="902">
                  <c:v>760.88210000000004</c:v>
                </c:pt>
                <c:pt idx="903">
                  <c:v>761.00959999999998</c:v>
                </c:pt>
                <c:pt idx="904">
                  <c:v>761.15840000000003</c:v>
                </c:pt>
                <c:pt idx="905">
                  <c:v>761.30740000000003</c:v>
                </c:pt>
                <c:pt idx="906">
                  <c:v>761.43650000000002</c:v>
                </c:pt>
                <c:pt idx="907">
                  <c:v>761.553</c:v>
                </c:pt>
                <c:pt idx="908">
                  <c:v>761.68150000000003</c:v>
                </c:pt>
                <c:pt idx="909">
                  <c:v>761.84990000000005</c:v>
                </c:pt>
                <c:pt idx="910">
                  <c:v>761.99770000000001</c:v>
                </c:pt>
                <c:pt idx="911">
                  <c:v>762.12599999999998</c:v>
                </c:pt>
                <c:pt idx="912">
                  <c:v>762.24580000000003</c:v>
                </c:pt>
                <c:pt idx="913">
                  <c:v>762.39869999999996</c:v>
                </c:pt>
                <c:pt idx="914">
                  <c:v>762.53459999999995</c:v>
                </c:pt>
                <c:pt idx="915">
                  <c:v>762.6703</c:v>
                </c:pt>
                <c:pt idx="916">
                  <c:v>762.82420000000002</c:v>
                </c:pt>
                <c:pt idx="917">
                  <c:v>762.9289</c:v>
                </c:pt>
                <c:pt idx="918">
                  <c:v>763.00890000000004</c:v>
                </c:pt>
                <c:pt idx="919">
                  <c:v>763.08230000000003</c:v>
                </c:pt>
                <c:pt idx="920">
                  <c:v>763.15549999999996</c:v>
                </c:pt>
                <c:pt idx="921">
                  <c:v>763.23400000000004</c:v>
                </c:pt>
                <c:pt idx="922">
                  <c:v>763.3261</c:v>
                </c:pt>
                <c:pt idx="923">
                  <c:v>763.42110000000002</c:v>
                </c:pt>
                <c:pt idx="924">
                  <c:v>763.48770000000002</c:v>
                </c:pt>
                <c:pt idx="925">
                  <c:v>763.57349999999997</c:v>
                </c:pt>
                <c:pt idx="926">
                  <c:v>763.67930000000001</c:v>
                </c:pt>
                <c:pt idx="927">
                  <c:v>763.76890000000003</c:v>
                </c:pt>
                <c:pt idx="928">
                  <c:v>763.87860000000001</c:v>
                </c:pt>
                <c:pt idx="929">
                  <c:v>763.98680000000002</c:v>
                </c:pt>
                <c:pt idx="930">
                  <c:v>764.11350000000004</c:v>
                </c:pt>
                <c:pt idx="931">
                  <c:v>764.24689999999998</c:v>
                </c:pt>
                <c:pt idx="932">
                  <c:v>764.36699999999996</c:v>
                </c:pt>
                <c:pt idx="933">
                  <c:v>764.55150000000003</c:v>
                </c:pt>
                <c:pt idx="934">
                  <c:v>764.74030000000005</c:v>
                </c:pt>
                <c:pt idx="935">
                  <c:v>764.86069999999995</c:v>
                </c:pt>
                <c:pt idx="936">
                  <c:v>764.96310000000005</c:v>
                </c:pt>
                <c:pt idx="937">
                  <c:v>765.07360000000006</c:v>
                </c:pt>
                <c:pt idx="938">
                  <c:v>765.17290000000003</c:v>
                </c:pt>
                <c:pt idx="939">
                  <c:v>765.2595</c:v>
                </c:pt>
                <c:pt idx="940">
                  <c:v>765.33730000000003</c:v>
                </c:pt>
                <c:pt idx="941">
                  <c:v>765.42409999999995</c:v>
                </c:pt>
                <c:pt idx="942">
                  <c:v>765.5104</c:v>
                </c:pt>
                <c:pt idx="943">
                  <c:v>765.63649999999996</c:v>
                </c:pt>
                <c:pt idx="944">
                  <c:v>765.74950000000001</c:v>
                </c:pt>
                <c:pt idx="945">
                  <c:v>765.84400000000005</c:v>
                </c:pt>
                <c:pt idx="946">
                  <c:v>765.93970000000002</c:v>
                </c:pt>
                <c:pt idx="947">
                  <c:v>766.04970000000003</c:v>
                </c:pt>
                <c:pt idx="948">
                  <c:v>766.15930000000003</c:v>
                </c:pt>
                <c:pt idx="949">
                  <c:v>766.27189999999996</c:v>
                </c:pt>
                <c:pt idx="950">
                  <c:v>766.42729999999995</c:v>
                </c:pt>
                <c:pt idx="951">
                  <c:v>766.51819999999998</c:v>
                </c:pt>
                <c:pt idx="952">
                  <c:v>766.60289999999998</c:v>
                </c:pt>
                <c:pt idx="953">
                  <c:v>766.68910000000005</c:v>
                </c:pt>
                <c:pt idx="954">
                  <c:v>766.77449999999999</c:v>
                </c:pt>
                <c:pt idx="955">
                  <c:v>766.86609999999996</c:v>
                </c:pt>
                <c:pt idx="956">
                  <c:v>766.95989999999995</c:v>
                </c:pt>
                <c:pt idx="957">
                  <c:v>767.04269999999997</c:v>
                </c:pt>
                <c:pt idx="958">
                  <c:v>767.15980000000002</c:v>
                </c:pt>
                <c:pt idx="959">
                  <c:v>767.25940000000003</c:v>
                </c:pt>
                <c:pt idx="960">
                  <c:v>767.36170000000004</c:v>
                </c:pt>
                <c:pt idx="961">
                  <c:v>767.46519999999998</c:v>
                </c:pt>
                <c:pt idx="962">
                  <c:v>767.63220000000001</c:v>
                </c:pt>
                <c:pt idx="963">
                  <c:v>767.78620000000001</c:v>
                </c:pt>
                <c:pt idx="964">
                  <c:v>767.89030000000002</c:v>
                </c:pt>
                <c:pt idx="965">
                  <c:v>767.98440000000005</c:v>
                </c:pt>
                <c:pt idx="966">
                  <c:v>768.06719999999996</c:v>
                </c:pt>
                <c:pt idx="967">
                  <c:v>768.17669999999998</c:v>
                </c:pt>
                <c:pt idx="968">
                  <c:v>768.29139999999995</c:v>
                </c:pt>
                <c:pt idx="969">
                  <c:v>768.37789999999995</c:v>
                </c:pt>
                <c:pt idx="970">
                  <c:v>768.46370000000002</c:v>
                </c:pt>
                <c:pt idx="971">
                  <c:v>768.57370000000003</c:v>
                </c:pt>
                <c:pt idx="972">
                  <c:v>768.68409999999994</c:v>
                </c:pt>
                <c:pt idx="973">
                  <c:v>768.82270000000005</c:v>
                </c:pt>
                <c:pt idx="974">
                  <c:v>768.96040000000005</c:v>
                </c:pt>
                <c:pt idx="975">
                  <c:v>769.08270000000005</c:v>
                </c:pt>
                <c:pt idx="976">
                  <c:v>769.22230000000002</c:v>
                </c:pt>
                <c:pt idx="977">
                  <c:v>769.36239999999998</c:v>
                </c:pt>
                <c:pt idx="978">
                  <c:v>769.52189999999996</c:v>
                </c:pt>
                <c:pt idx="979">
                  <c:v>769.65269999999998</c:v>
                </c:pt>
                <c:pt idx="980">
                  <c:v>769.76959999999997</c:v>
                </c:pt>
                <c:pt idx="981">
                  <c:v>769.87599999999998</c:v>
                </c:pt>
                <c:pt idx="982">
                  <c:v>769.97709999999995</c:v>
                </c:pt>
                <c:pt idx="983">
                  <c:v>770.13109999999995</c:v>
                </c:pt>
                <c:pt idx="984">
                  <c:v>770.23950000000002</c:v>
                </c:pt>
                <c:pt idx="985">
                  <c:v>770.38220000000001</c:v>
                </c:pt>
                <c:pt idx="986">
                  <c:v>770.49440000000004</c:v>
                </c:pt>
                <c:pt idx="987">
                  <c:v>770.60500000000002</c:v>
                </c:pt>
                <c:pt idx="988">
                  <c:v>770.69910000000004</c:v>
                </c:pt>
                <c:pt idx="989">
                  <c:v>770.79639999999995</c:v>
                </c:pt>
                <c:pt idx="990">
                  <c:v>770.90129999999999</c:v>
                </c:pt>
                <c:pt idx="991">
                  <c:v>770.99300000000005</c:v>
                </c:pt>
                <c:pt idx="992">
                  <c:v>771.09090000000003</c:v>
                </c:pt>
                <c:pt idx="993">
                  <c:v>771.20460000000003</c:v>
                </c:pt>
                <c:pt idx="994">
                  <c:v>771.32380000000001</c:v>
                </c:pt>
                <c:pt idx="995">
                  <c:v>771.44349999999997</c:v>
                </c:pt>
                <c:pt idx="996">
                  <c:v>771.53420000000006</c:v>
                </c:pt>
                <c:pt idx="997">
                  <c:v>771.64290000000005</c:v>
                </c:pt>
                <c:pt idx="998">
                  <c:v>771.75239999999997</c:v>
                </c:pt>
                <c:pt idx="999">
                  <c:v>771.85580000000004</c:v>
                </c:pt>
                <c:pt idx="1000">
                  <c:v>771.95039999999995</c:v>
                </c:pt>
                <c:pt idx="1001">
                  <c:v>772.07240000000002</c:v>
                </c:pt>
                <c:pt idx="1002">
                  <c:v>772.26890000000003</c:v>
                </c:pt>
                <c:pt idx="1003">
                  <c:v>772.41300000000001</c:v>
                </c:pt>
                <c:pt idx="1004">
                  <c:v>772.53920000000005</c:v>
                </c:pt>
                <c:pt idx="1005">
                  <c:v>772.66279999999995</c:v>
                </c:pt>
                <c:pt idx="1006">
                  <c:v>772.78800000000001</c:v>
                </c:pt>
                <c:pt idx="1007">
                  <c:v>772.89149999999995</c:v>
                </c:pt>
                <c:pt idx="1008">
                  <c:v>773.0027</c:v>
                </c:pt>
                <c:pt idx="1009">
                  <c:v>773.09709999999995</c:v>
                </c:pt>
                <c:pt idx="1010">
                  <c:v>773.18790000000001</c:v>
                </c:pt>
                <c:pt idx="1011">
                  <c:v>773.28210000000001</c:v>
                </c:pt>
                <c:pt idx="1012">
                  <c:v>773.37940000000003</c:v>
                </c:pt>
                <c:pt idx="1013">
                  <c:v>773.48969999999997</c:v>
                </c:pt>
                <c:pt idx="1014">
                  <c:v>773.60730000000001</c:v>
                </c:pt>
                <c:pt idx="1015">
                  <c:v>773.71709999999996</c:v>
                </c:pt>
                <c:pt idx="1016">
                  <c:v>773.83299999999997</c:v>
                </c:pt>
                <c:pt idx="1017">
                  <c:v>773.9502</c:v>
                </c:pt>
                <c:pt idx="1018">
                  <c:v>774.06479999999999</c:v>
                </c:pt>
                <c:pt idx="1019">
                  <c:v>774.22280000000001</c:v>
                </c:pt>
                <c:pt idx="1020">
                  <c:v>774.33799999999997</c:v>
                </c:pt>
                <c:pt idx="1021">
                  <c:v>774.43690000000004</c:v>
                </c:pt>
                <c:pt idx="1022">
                  <c:v>774.58169999999996</c:v>
                </c:pt>
                <c:pt idx="1023">
                  <c:v>774.73839999999996</c:v>
                </c:pt>
                <c:pt idx="1024">
                  <c:v>774.84119999999996</c:v>
                </c:pt>
                <c:pt idx="1025">
                  <c:v>774.92970000000003</c:v>
                </c:pt>
                <c:pt idx="1026">
                  <c:v>775.03639999999996</c:v>
                </c:pt>
                <c:pt idx="1027">
                  <c:v>775.14710000000002</c:v>
                </c:pt>
                <c:pt idx="1028">
                  <c:v>775.26400000000001</c:v>
                </c:pt>
                <c:pt idx="1029">
                  <c:v>775.38310000000001</c:v>
                </c:pt>
                <c:pt idx="1030">
                  <c:v>775.51110000000006</c:v>
                </c:pt>
                <c:pt idx="1031">
                  <c:v>775.64660000000003</c:v>
                </c:pt>
                <c:pt idx="1032">
                  <c:v>775.77570000000003</c:v>
                </c:pt>
                <c:pt idx="1033">
                  <c:v>775.89739999999995</c:v>
                </c:pt>
                <c:pt idx="1034">
                  <c:v>776.04629999999997</c:v>
                </c:pt>
                <c:pt idx="1035">
                  <c:v>776.19280000000003</c:v>
                </c:pt>
                <c:pt idx="1036">
                  <c:v>776.3374</c:v>
                </c:pt>
                <c:pt idx="1037">
                  <c:v>776.42870000000005</c:v>
                </c:pt>
                <c:pt idx="1038">
                  <c:v>776.5009</c:v>
                </c:pt>
                <c:pt idx="1039">
                  <c:v>776.60029999999995</c:v>
                </c:pt>
                <c:pt idx="1040">
                  <c:v>776.68640000000005</c:v>
                </c:pt>
                <c:pt idx="1041">
                  <c:v>776.77030000000002</c:v>
                </c:pt>
                <c:pt idx="1042">
                  <c:v>776.90449999999998</c:v>
                </c:pt>
                <c:pt idx="1043">
                  <c:v>777.02700000000004</c:v>
                </c:pt>
                <c:pt idx="1044">
                  <c:v>777.11739999999998</c:v>
                </c:pt>
                <c:pt idx="1045">
                  <c:v>777.22479999999996</c:v>
                </c:pt>
                <c:pt idx="1046">
                  <c:v>777.32759999999996</c:v>
                </c:pt>
                <c:pt idx="1047">
                  <c:v>777.42840000000001</c:v>
                </c:pt>
                <c:pt idx="1048">
                  <c:v>777.52660000000003</c:v>
                </c:pt>
                <c:pt idx="1049">
                  <c:v>777.63829999999996</c:v>
                </c:pt>
                <c:pt idx="1050">
                  <c:v>777.76670000000001</c:v>
                </c:pt>
                <c:pt idx="1051">
                  <c:v>777.8999</c:v>
                </c:pt>
                <c:pt idx="1052">
                  <c:v>778.00980000000004</c:v>
                </c:pt>
                <c:pt idx="1053">
                  <c:v>778.16390000000001</c:v>
                </c:pt>
                <c:pt idx="1054">
                  <c:v>778.30089999999996</c:v>
                </c:pt>
                <c:pt idx="1055">
                  <c:v>778.40729999999996</c:v>
                </c:pt>
                <c:pt idx="1056">
                  <c:v>778.52980000000002</c:v>
                </c:pt>
                <c:pt idx="1057">
                  <c:v>778.66430000000003</c:v>
                </c:pt>
                <c:pt idx="1058">
                  <c:v>778.78380000000004</c:v>
                </c:pt>
                <c:pt idx="1059">
                  <c:v>778.88969999999995</c:v>
                </c:pt>
                <c:pt idx="1060">
                  <c:v>778.99570000000006</c:v>
                </c:pt>
                <c:pt idx="1061">
                  <c:v>779.11869999999999</c:v>
                </c:pt>
                <c:pt idx="1062">
                  <c:v>779.25739999999996</c:v>
                </c:pt>
                <c:pt idx="1063">
                  <c:v>779.39769999999999</c:v>
                </c:pt>
                <c:pt idx="1064">
                  <c:v>779.51319999999998</c:v>
                </c:pt>
                <c:pt idx="1065">
                  <c:v>779.62249999999995</c:v>
                </c:pt>
                <c:pt idx="1066">
                  <c:v>779.72360000000003</c:v>
                </c:pt>
                <c:pt idx="1067">
                  <c:v>779.84590000000003</c:v>
                </c:pt>
                <c:pt idx="1068">
                  <c:v>779.95870000000002</c:v>
                </c:pt>
                <c:pt idx="1069">
                  <c:v>780.06989999999996</c:v>
                </c:pt>
                <c:pt idx="1070">
                  <c:v>780.23080000000004</c:v>
                </c:pt>
                <c:pt idx="1071">
                  <c:v>780.36419999999998</c:v>
                </c:pt>
                <c:pt idx="1072">
                  <c:v>780.47910000000002</c:v>
                </c:pt>
                <c:pt idx="1073">
                  <c:v>780.59960000000001</c:v>
                </c:pt>
                <c:pt idx="1074">
                  <c:v>780.70920000000001</c:v>
                </c:pt>
                <c:pt idx="1075">
                  <c:v>780.83849999999995</c:v>
                </c:pt>
                <c:pt idx="1076">
                  <c:v>780.95500000000004</c:v>
                </c:pt>
                <c:pt idx="1077">
                  <c:v>781.08420000000001</c:v>
                </c:pt>
                <c:pt idx="1078">
                  <c:v>781.19680000000005</c:v>
                </c:pt>
                <c:pt idx="1079">
                  <c:v>781.3202</c:v>
                </c:pt>
                <c:pt idx="1080">
                  <c:v>781.44820000000004</c:v>
                </c:pt>
                <c:pt idx="1081">
                  <c:v>781.58439999999996</c:v>
                </c:pt>
                <c:pt idx="1082">
                  <c:v>781.7518</c:v>
                </c:pt>
                <c:pt idx="1083">
                  <c:v>781.87609999999995</c:v>
                </c:pt>
                <c:pt idx="1084">
                  <c:v>781.99080000000004</c:v>
                </c:pt>
                <c:pt idx="1085">
                  <c:v>782.11980000000005</c:v>
                </c:pt>
                <c:pt idx="1086">
                  <c:v>782.23360000000002</c:v>
                </c:pt>
                <c:pt idx="1087">
                  <c:v>782.3877</c:v>
                </c:pt>
                <c:pt idx="1088">
                  <c:v>782.52440000000001</c:v>
                </c:pt>
                <c:pt idx="1089">
                  <c:v>782.65440000000001</c:v>
                </c:pt>
                <c:pt idx="1090">
                  <c:v>782.78440000000001</c:v>
                </c:pt>
                <c:pt idx="1091">
                  <c:v>782.9085</c:v>
                </c:pt>
                <c:pt idx="1092">
                  <c:v>783.02229999999997</c:v>
                </c:pt>
                <c:pt idx="1093">
                  <c:v>783.14210000000003</c:v>
                </c:pt>
                <c:pt idx="1094">
                  <c:v>783.2758</c:v>
                </c:pt>
                <c:pt idx="1095">
                  <c:v>783.39649999999995</c:v>
                </c:pt>
                <c:pt idx="1096">
                  <c:v>783.52660000000003</c:v>
                </c:pt>
                <c:pt idx="1097">
                  <c:v>783.66369999999995</c:v>
                </c:pt>
                <c:pt idx="1098">
                  <c:v>783.80470000000003</c:v>
                </c:pt>
                <c:pt idx="1099">
                  <c:v>783.93979999999999</c:v>
                </c:pt>
                <c:pt idx="1100">
                  <c:v>784.0575</c:v>
                </c:pt>
                <c:pt idx="1101">
                  <c:v>784.20659999999998</c:v>
                </c:pt>
                <c:pt idx="1102">
                  <c:v>784.31880000000001</c:v>
                </c:pt>
                <c:pt idx="1103">
                  <c:v>784.43309999999997</c:v>
                </c:pt>
                <c:pt idx="1104">
                  <c:v>784.5598</c:v>
                </c:pt>
                <c:pt idx="1105">
                  <c:v>784.64589999999998</c:v>
                </c:pt>
                <c:pt idx="1106">
                  <c:v>784.75519999999995</c:v>
                </c:pt>
                <c:pt idx="1107">
                  <c:v>784.87580000000003</c:v>
                </c:pt>
                <c:pt idx="1108">
                  <c:v>785.00049999999999</c:v>
                </c:pt>
                <c:pt idx="1109">
                  <c:v>785.13869999999997</c:v>
                </c:pt>
                <c:pt idx="1110">
                  <c:v>785.2921</c:v>
                </c:pt>
                <c:pt idx="1111">
                  <c:v>785.46109999999999</c:v>
                </c:pt>
                <c:pt idx="1112">
                  <c:v>785.64340000000004</c:v>
                </c:pt>
                <c:pt idx="1113">
                  <c:v>785.81619999999998</c:v>
                </c:pt>
                <c:pt idx="1114">
                  <c:v>785.98339999999996</c:v>
                </c:pt>
                <c:pt idx="1115">
                  <c:v>786.14189999999996</c:v>
                </c:pt>
                <c:pt idx="1116">
                  <c:v>786.32240000000002</c:v>
                </c:pt>
                <c:pt idx="1117">
                  <c:v>786.47799999999995</c:v>
                </c:pt>
                <c:pt idx="1118">
                  <c:v>786.6155</c:v>
                </c:pt>
                <c:pt idx="1119">
                  <c:v>786.77480000000003</c:v>
                </c:pt>
                <c:pt idx="1120">
                  <c:v>787.11839999999995</c:v>
                </c:pt>
                <c:pt idx="1121">
                  <c:v>787.40509999999995</c:v>
                </c:pt>
                <c:pt idx="1122">
                  <c:v>787.63610000000006</c:v>
                </c:pt>
                <c:pt idx="1123">
                  <c:v>787.87620000000004</c:v>
                </c:pt>
                <c:pt idx="1124">
                  <c:v>788.09609999999998</c:v>
                </c:pt>
                <c:pt idx="1125">
                  <c:v>788.29679999999996</c:v>
                </c:pt>
                <c:pt idx="1126">
                  <c:v>788.51729999999998</c:v>
                </c:pt>
                <c:pt idx="1127">
                  <c:v>788.74400000000003</c:v>
                </c:pt>
                <c:pt idx="1128">
                  <c:v>788.91240000000005</c:v>
                </c:pt>
                <c:pt idx="1129">
                  <c:v>789.07759999999996</c:v>
                </c:pt>
                <c:pt idx="1130">
                  <c:v>789.26239999999996</c:v>
                </c:pt>
                <c:pt idx="1131">
                  <c:v>789.43769999999995</c:v>
                </c:pt>
                <c:pt idx="1132">
                  <c:v>789.63279999999997</c:v>
                </c:pt>
                <c:pt idx="1133">
                  <c:v>789.84090000000003</c:v>
                </c:pt>
                <c:pt idx="1134">
                  <c:v>790.08749999999998</c:v>
                </c:pt>
                <c:pt idx="1135">
                  <c:v>790.42769999999996</c:v>
                </c:pt>
                <c:pt idx="1136">
                  <c:v>790.73329999999999</c:v>
                </c:pt>
                <c:pt idx="1137">
                  <c:v>791.00260000000003</c:v>
                </c:pt>
                <c:pt idx="1138">
                  <c:v>791.25969999999995</c:v>
                </c:pt>
                <c:pt idx="1139">
                  <c:v>791.59209999999996</c:v>
                </c:pt>
                <c:pt idx="1140">
                  <c:v>791.94219999999996</c:v>
                </c:pt>
                <c:pt idx="1141">
                  <c:v>792.22739999999999</c:v>
                </c:pt>
                <c:pt idx="1142">
                  <c:v>792.57060000000001</c:v>
                </c:pt>
                <c:pt idx="1143">
                  <c:v>792.90779999999995</c:v>
                </c:pt>
                <c:pt idx="1144">
                  <c:v>793.19690000000003</c:v>
                </c:pt>
                <c:pt idx="1145">
                  <c:v>793.48900000000003</c:v>
                </c:pt>
                <c:pt idx="1146">
                  <c:v>793.74919999999997</c:v>
                </c:pt>
                <c:pt idx="1147">
                  <c:v>793.9941</c:v>
                </c:pt>
                <c:pt idx="1148">
                  <c:v>794.23649999999998</c:v>
                </c:pt>
                <c:pt idx="1149">
                  <c:v>794.46180000000004</c:v>
                </c:pt>
                <c:pt idx="1150">
                  <c:v>794.68650000000002</c:v>
                </c:pt>
                <c:pt idx="1151">
                  <c:v>794.80539999999996</c:v>
                </c:pt>
                <c:pt idx="1152">
                  <c:v>794.91470000000004</c:v>
                </c:pt>
                <c:pt idx="1153">
                  <c:v>795.01379999999995</c:v>
                </c:pt>
                <c:pt idx="1154">
                  <c:v>795.10720000000003</c:v>
                </c:pt>
                <c:pt idx="1155">
                  <c:v>795.21270000000004</c:v>
                </c:pt>
                <c:pt idx="1156">
                  <c:v>795.33399999999995</c:v>
                </c:pt>
                <c:pt idx="1157">
                  <c:v>795.54399999999998</c:v>
                </c:pt>
                <c:pt idx="1158">
                  <c:v>795.73140000000001</c:v>
                </c:pt>
                <c:pt idx="1159">
                  <c:v>795.9375</c:v>
                </c:pt>
                <c:pt idx="1160">
                  <c:v>796.29920000000004</c:v>
                </c:pt>
                <c:pt idx="1161">
                  <c:v>796.64580000000001</c:v>
                </c:pt>
                <c:pt idx="1162">
                  <c:v>796.93939999999998</c:v>
                </c:pt>
                <c:pt idx="1163">
                  <c:v>797.25990000000002</c:v>
                </c:pt>
                <c:pt idx="1164">
                  <c:v>797.59079999999994</c:v>
                </c:pt>
                <c:pt idx="1165">
                  <c:v>797.91729999999995</c:v>
                </c:pt>
                <c:pt idx="1166">
                  <c:v>798.19259999999997</c:v>
                </c:pt>
                <c:pt idx="1167">
                  <c:v>798.4212</c:v>
                </c:pt>
                <c:pt idx="1168">
                  <c:v>798.63139999999999</c:v>
                </c:pt>
                <c:pt idx="1169">
                  <c:v>798.80229999999995</c:v>
                </c:pt>
                <c:pt idx="1170">
                  <c:v>798.96069999999997</c:v>
                </c:pt>
                <c:pt idx="1171">
                  <c:v>799.10969999999998</c:v>
                </c:pt>
                <c:pt idx="1172">
                  <c:v>799.26369999999997</c:v>
                </c:pt>
                <c:pt idx="1173">
                  <c:v>799.39610000000005</c:v>
                </c:pt>
                <c:pt idx="1174">
                  <c:v>799.53579999999999</c:v>
                </c:pt>
                <c:pt idx="1175">
                  <c:v>799.66340000000002</c:v>
                </c:pt>
                <c:pt idx="1176">
                  <c:v>799.81679999999994</c:v>
                </c:pt>
                <c:pt idx="1177">
                  <c:v>799.95910000000003</c:v>
                </c:pt>
                <c:pt idx="1178">
                  <c:v>800.04650000000004</c:v>
                </c:pt>
                <c:pt idx="1179">
                  <c:v>800.12729999999999</c:v>
                </c:pt>
                <c:pt idx="1180">
                  <c:v>800.19110000000001</c:v>
                </c:pt>
                <c:pt idx="1181">
                  <c:v>800.31579999999997</c:v>
                </c:pt>
                <c:pt idx="1182">
                  <c:v>800.42960000000005</c:v>
                </c:pt>
                <c:pt idx="1183">
                  <c:v>800.5308</c:v>
                </c:pt>
                <c:pt idx="1184">
                  <c:v>800.64459999999997</c:v>
                </c:pt>
                <c:pt idx="1185">
                  <c:v>800.75070000000005</c:v>
                </c:pt>
                <c:pt idx="1186">
                  <c:v>800.87750000000005</c:v>
                </c:pt>
                <c:pt idx="1187">
                  <c:v>801.02760000000001</c:v>
                </c:pt>
                <c:pt idx="1188">
                  <c:v>801.16079999999999</c:v>
                </c:pt>
                <c:pt idx="1189">
                  <c:v>801.30840000000001</c:v>
                </c:pt>
                <c:pt idx="1190">
                  <c:v>801.4606</c:v>
                </c:pt>
                <c:pt idx="1191">
                  <c:v>801.6069</c:v>
                </c:pt>
                <c:pt idx="1192">
                  <c:v>801.76459999999997</c:v>
                </c:pt>
                <c:pt idx="1193">
                  <c:v>801.91549999999995</c:v>
                </c:pt>
                <c:pt idx="1194">
                  <c:v>802.06010000000003</c:v>
                </c:pt>
                <c:pt idx="1195">
                  <c:v>802.21619999999996</c:v>
                </c:pt>
                <c:pt idx="1196">
                  <c:v>802.37019999999995</c:v>
                </c:pt>
                <c:pt idx="1197">
                  <c:v>802.5702</c:v>
                </c:pt>
                <c:pt idx="1198">
                  <c:v>802.78440000000001</c:v>
                </c:pt>
                <c:pt idx="1199">
                  <c:v>802.91840000000002</c:v>
                </c:pt>
                <c:pt idx="1200">
                  <c:v>803.0575</c:v>
                </c:pt>
                <c:pt idx="1201">
                  <c:v>803.18619999999999</c:v>
                </c:pt>
                <c:pt idx="1202">
                  <c:v>803.31</c:v>
                </c:pt>
                <c:pt idx="1203">
                  <c:v>803.43790000000001</c:v>
                </c:pt>
                <c:pt idx="1204">
                  <c:v>803.5548</c:v>
                </c:pt>
                <c:pt idx="1205">
                  <c:v>803.68209999999999</c:v>
                </c:pt>
                <c:pt idx="1206">
                  <c:v>803.79340000000002</c:v>
                </c:pt>
                <c:pt idx="1207">
                  <c:v>803.94330000000002</c:v>
                </c:pt>
                <c:pt idx="1208">
                  <c:v>804.07320000000004</c:v>
                </c:pt>
                <c:pt idx="1209">
                  <c:v>804.2133</c:v>
                </c:pt>
                <c:pt idx="1210">
                  <c:v>804.33439999999996</c:v>
                </c:pt>
                <c:pt idx="1211">
                  <c:v>804.44590000000005</c:v>
                </c:pt>
                <c:pt idx="1212">
                  <c:v>804.51559999999995</c:v>
                </c:pt>
                <c:pt idx="1213">
                  <c:v>804.55020000000002</c:v>
                </c:pt>
                <c:pt idx="1214">
                  <c:v>804.55169999999998</c:v>
                </c:pt>
                <c:pt idx="1215">
                  <c:v>804.55420000000004</c:v>
                </c:pt>
                <c:pt idx="1216">
                  <c:v>804.55619999999999</c:v>
                </c:pt>
                <c:pt idx="1217">
                  <c:v>804.54420000000005</c:v>
                </c:pt>
                <c:pt idx="1218">
                  <c:v>804.52059999999994</c:v>
                </c:pt>
                <c:pt idx="1219">
                  <c:v>804.49940000000004</c:v>
                </c:pt>
                <c:pt idx="1220">
                  <c:v>804.47550000000001</c:v>
                </c:pt>
                <c:pt idx="1221">
                  <c:v>804.44389999999999</c:v>
                </c:pt>
                <c:pt idx="1222">
                  <c:v>804.38840000000005</c:v>
                </c:pt>
                <c:pt idx="1223">
                  <c:v>804.32280000000003</c:v>
                </c:pt>
                <c:pt idx="1224">
                  <c:v>804.24969999999996</c:v>
                </c:pt>
                <c:pt idx="1225">
                  <c:v>804.1816</c:v>
                </c:pt>
                <c:pt idx="1226">
                  <c:v>804.12390000000005</c:v>
                </c:pt>
                <c:pt idx="1227">
                  <c:v>804.08929999999998</c:v>
                </c:pt>
                <c:pt idx="1228">
                  <c:v>804.05250000000001</c:v>
                </c:pt>
                <c:pt idx="1229">
                  <c:v>804.04989999999998</c:v>
                </c:pt>
                <c:pt idx="1230">
                  <c:v>804.05470000000003</c:v>
                </c:pt>
                <c:pt idx="1231">
                  <c:v>804.06759999999997</c:v>
                </c:pt>
                <c:pt idx="1232">
                  <c:v>804.08659999999998</c:v>
                </c:pt>
                <c:pt idx="1233">
                  <c:v>804.10479999999995</c:v>
                </c:pt>
                <c:pt idx="1234">
                  <c:v>804.12519999999995</c:v>
                </c:pt>
                <c:pt idx="1235">
                  <c:v>804.15409999999997</c:v>
                </c:pt>
                <c:pt idx="1236">
                  <c:v>804.21180000000004</c:v>
                </c:pt>
                <c:pt idx="1237">
                  <c:v>804.28790000000004</c:v>
                </c:pt>
                <c:pt idx="1238">
                  <c:v>804.54309999999998</c:v>
                </c:pt>
                <c:pt idx="1239">
                  <c:v>804.76850000000002</c:v>
                </c:pt>
                <c:pt idx="1240">
                  <c:v>804.98710000000005</c:v>
                </c:pt>
                <c:pt idx="1241">
                  <c:v>805.1979</c:v>
                </c:pt>
                <c:pt idx="1242">
                  <c:v>805.3492</c:v>
                </c:pt>
                <c:pt idx="1243">
                  <c:v>805.48649999999998</c:v>
                </c:pt>
                <c:pt idx="1244">
                  <c:v>805.62630000000001</c:v>
                </c:pt>
                <c:pt idx="1245">
                  <c:v>805.80920000000003</c:v>
                </c:pt>
                <c:pt idx="1246">
                  <c:v>806.02980000000002</c:v>
                </c:pt>
                <c:pt idx="1247">
                  <c:v>806.31240000000003</c:v>
                </c:pt>
                <c:pt idx="1248">
                  <c:v>806.60109999999997</c:v>
                </c:pt>
                <c:pt idx="1249">
                  <c:v>806.91899999999998</c:v>
                </c:pt>
                <c:pt idx="1250">
                  <c:v>807.31020000000001</c:v>
                </c:pt>
                <c:pt idx="1251">
                  <c:v>807.73109999999997</c:v>
                </c:pt>
                <c:pt idx="1252">
                  <c:v>807.96799999999996</c:v>
                </c:pt>
                <c:pt idx="1253">
                  <c:v>808.1902</c:v>
                </c:pt>
                <c:pt idx="1254">
                  <c:v>808.39449999999999</c:v>
                </c:pt>
                <c:pt idx="1255">
                  <c:v>808.60180000000003</c:v>
                </c:pt>
                <c:pt idx="1256">
                  <c:v>808.77290000000005</c:v>
                </c:pt>
                <c:pt idx="1257">
                  <c:v>808.91809999999998</c:v>
                </c:pt>
                <c:pt idx="1258">
                  <c:v>809.04250000000002</c:v>
                </c:pt>
                <c:pt idx="1259">
                  <c:v>809.15869999999995</c:v>
                </c:pt>
                <c:pt idx="1260">
                  <c:v>809.27329999999995</c:v>
                </c:pt>
                <c:pt idx="1261">
                  <c:v>809.38720000000001</c:v>
                </c:pt>
                <c:pt idx="1262">
                  <c:v>809.50879999999995</c:v>
                </c:pt>
                <c:pt idx="1263">
                  <c:v>809.61940000000004</c:v>
                </c:pt>
                <c:pt idx="1264">
                  <c:v>809.7287</c:v>
                </c:pt>
                <c:pt idx="1265">
                  <c:v>809.85599999999999</c:v>
                </c:pt>
                <c:pt idx="1266">
                  <c:v>810.01890000000003</c:v>
                </c:pt>
                <c:pt idx="1267">
                  <c:v>810.28009999999995</c:v>
                </c:pt>
                <c:pt idx="1268">
                  <c:v>810.43039999999996</c:v>
                </c:pt>
                <c:pt idx="1269">
                  <c:v>810.57510000000002</c:v>
                </c:pt>
                <c:pt idx="1270">
                  <c:v>810.71209999999996</c:v>
                </c:pt>
                <c:pt idx="1271">
                  <c:v>810.84190000000001</c:v>
                </c:pt>
                <c:pt idx="1272">
                  <c:v>810.95079999999996</c:v>
                </c:pt>
                <c:pt idx="1273">
                  <c:v>811.04790000000003</c:v>
                </c:pt>
                <c:pt idx="1274">
                  <c:v>811.14419999999996</c:v>
                </c:pt>
                <c:pt idx="1275">
                  <c:v>811.26930000000004</c:v>
                </c:pt>
                <c:pt idx="1276">
                  <c:v>811.37570000000005</c:v>
                </c:pt>
                <c:pt idx="1277">
                  <c:v>811.48180000000002</c:v>
                </c:pt>
                <c:pt idx="1278">
                  <c:v>811.58569999999997</c:v>
                </c:pt>
                <c:pt idx="1279">
                  <c:v>811.69110000000001</c:v>
                </c:pt>
                <c:pt idx="1280">
                  <c:v>811.8152</c:v>
                </c:pt>
                <c:pt idx="1281">
                  <c:v>811.93460000000005</c:v>
                </c:pt>
                <c:pt idx="1282">
                  <c:v>812.03790000000004</c:v>
                </c:pt>
                <c:pt idx="1283">
                  <c:v>812.19489999999996</c:v>
                </c:pt>
                <c:pt idx="1284">
                  <c:v>812.32060000000001</c:v>
                </c:pt>
                <c:pt idx="1285">
                  <c:v>812.41330000000005</c:v>
                </c:pt>
                <c:pt idx="1286">
                  <c:v>812.50340000000006</c:v>
                </c:pt>
                <c:pt idx="1287">
                  <c:v>812.59220000000005</c:v>
                </c:pt>
                <c:pt idx="1288">
                  <c:v>812.67600000000004</c:v>
                </c:pt>
                <c:pt idx="1289">
                  <c:v>812.76220000000001</c:v>
                </c:pt>
                <c:pt idx="1290">
                  <c:v>812.85019999999997</c:v>
                </c:pt>
                <c:pt idx="1291">
                  <c:v>812.92769999999996</c:v>
                </c:pt>
                <c:pt idx="1292">
                  <c:v>812.99919999999997</c:v>
                </c:pt>
                <c:pt idx="1293">
                  <c:v>813.06600000000003</c:v>
                </c:pt>
                <c:pt idx="1294">
                  <c:v>813.13800000000003</c:v>
                </c:pt>
                <c:pt idx="1295">
                  <c:v>813.21669999999995</c:v>
                </c:pt>
                <c:pt idx="1296">
                  <c:v>813.33119999999997</c:v>
                </c:pt>
                <c:pt idx="1297">
                  <c:v>813.39449999999999</c:v>
                </c:pt>
                <c:pt idx="1298">
                  <c:v>813.4742</c:v>
                </c:pt>
                <c:pt idx="1299">
                  <c:v>813.54079999999999</c:v>
                </c:pt>
                <c:pt idx="1300">
                  <c:v>813.62980000000005</c:v>
                </c:pt>
                <c:pt idx="1301">
                  <c:v>813.72310000000004</c:v>
                </c:pt>
                <c:pt idx="1302">
                  <c:v>813.86040000000003</c:v>
                </c:pt>
                <c:pt idx="1303">
                  <c:v>813.97249999999997</c:v>
                </c:pt>
                <c:pt idx="1304">
                  <c:v>814.11350000000004</c:v>
                </c:pt>
                <c:pt idx="1305">
                  <c:v>814.26990000000001</c:v>
                </c:pt>
                <c:pt idx="1306">
                  <c:v>814.45410000000004</c:v>
                </c:pt>
                <c:pt idx="1307">
                  <c:v>814.62919999999997</c:v>
                </c:pt>
                <c:pt idx="1308">
                  <c:v>814.80650000000003</c:v>
                </c:pt>
                <c:pt idx="1309">
                  <c:v>814.96559999999999</c:v>
                </c:pt>
                <c:pt idx="1310">
                  <c:v>815.11519999999996</c:v>
                </c:pt>
                <c:pt idx="1311">
                  <c:v>815.27120000000002</c:v>
                </c:pt>
                <c:pt idx="1312">
                  <c:v>815.39940000000001</c:v>
                </c:pt>
                <c:pt idx="1313">
                  <c:v>815.52419999999995</c:v>
                </c:pt>
                <c:pt idx="1314">
                  <c:v>815.63260000000002</c:v>
                </c:pt>
                <c:pt idx="1315">
                  <c:v>815.76859999999999</c:v>
                </c:pt>
                <c:pt idx="1316">
                  <c:v>815.80769999999995</c:v>
                </c:pt>
                <c:pt idx="1317">
                  <c:v>815.82349999999997</c:v>
                </c:pt>
                <c:pt idx="1318">
                  <c:v>815.83429999999998</c:v>
                </c:pt>
                <c:pt idx="1319">
                  <c:v>815.84529999999995</c:v>
                </c:pt>
                <c:pt idx="1320">
                  <c:v>815.85310000000004</c:v>
                </c:pt>
                <c:pt idx="1321">
                  <c:v>815.86149999999998</c:v>
                </c:pt>
                <c:pt idx="1322">
                  <c:v>815.87860000000001</c:v>
                </c:pt>
                <c:pt idx="1323">
                  <c:v>815.89779999999996</c:v>
                </c:pt>
                <c:pt idx="1324">
                  <c:v>815.92880000000002</c:v>
                </c:pt>
                <c:pt idx="1325">
                  <c:v>815.97540000000004</c:v>
                </c:pt>
                <c:pt idx="1326">
                  <c:v>816.03139999999996</c:v>
                </c:pt>
                <c:pt idx="1327">
                  <c:v>816.07439999999997</c:v>
                </c:pt>
                <c:pt idx="1328">
                  <c:v>816.14919999999995</c:v>
                </c:pt>
                <c:pt idx="1329">
                  <c:v>816.24490000000003</c:v>
                </c:pt>
                <c:pt idx="1330">
                  <c:v>816.35239999999999</c:v>
                </c:pt>
                <c:pt idx="1331">
                  <c:v>816.50229999999999</c:v>
                </c:pt>
                <c:pt idx="1332">
                  <c:v>816.68669999999997</c:v>
                </c:pt>
                <c:pt idx="1333">
                  <c:v>816.94920000000002</c:v>
                </c:pt>
                <c:pt idx="1334">
                  <c:v>817.29899999999998</c:v>
                </c:pt>
                <c:pt idx="1335">
                  <c:v>817.8107</c:v>
                </c:pt>
                <c:pt idx="1336">
                  <c:v>818.28420000000006</c:v>
                </c:pt>
                <c:pt idx="1337">
                  <c:v>818.43849999999998</c:v>
                </c:pt>
                <c:pt idx="1338">
                  <c:v>818.60270000000003</c:v>
                </c:pt>
                <c:pt idx="1339">
                  <c:v>818.73900000000003</c:v>
                </c:pt>
                <c:pt idx="1340">
                  <c:v>818.86189999999999</c:v>
                </c:pt>
                <c:pt idx="1341">
                  <c:v>818.98339999999996</c:v>
                </c:pt>
                <c:pt idx="1342">
                  <c:v>819.11559999999997</c:v>
                </c:pt>
                <c:pt idx="1343">
                  <c:v>819.17250000000001</c:v>
                </c:pt>
                <c:pt idx="1344">
                  <c:v>819.25459999999998</c:v>
                </c:pt>
                <c:pt idx="1345">
                  <c:v>819.33699999999999</c:v>
                </c:pt>
                <c:pt idx="1346">
                  <c:v>819.42370000000005</c:v>
                </c:pt>
                <c:pt idx="1347">
                  <c:v>819.51710000000003</c:v>
                </c:pt>
                <c:pt idx="1348">
                  <c:v>819.62030000000004</c:v>
                </c:pt>
                <c:pt idx="1349">
                  <c:v>819.73839999999996</c:v>
                </c:pt>
                <c:pt idx="1350">
                  <c:v>819.85519999999997</c:v>
                </c:pt>
                <c:pt idx="1351">
                  <c:v>820.02930000000003</c:v>
                </c:pt>
                <c:pt idx="1352">
                  <c:v>820.25620000000004</c:v>
                </c:pt>
                <c:pt idx="1353">
                  <c:v>820.49189999999999</c:v>
                </c:pt>
                <c:pt idx="1354">
                  <c:v>820.72789999999998</c:v>
                </c:pt>
                <c:pt idx="1355">
                  <c:v>820.99559999999997</c:v>
                </c:pt>
                <c:pt idx="1356">
                  <c:v>821.20579999999995</c:v>
                </c:pt>
                <c:pt idx="1357">
                  <c:v>821.49310000000003</c:v>
                </c:pt>
                <c:pt idx="1358">
                  <c:v>821.82140000000004</c:v>
                </c:pt>
                <c:pt idx="1359">
                  <c:v>822.23260000000005</c:v>
                </c:pt>
                <c:pt idx="1360">
                  <c:v>822.5453</c:v>
                </c:pt>
                <c:pt idx="1361">
                  <c:v>822.79849999999999</c:v>
                </c:pt>
                <c:pt idx="1362">
                  <c:v>823.01549999999997</c:v>
                </c:pt>
                <c:pt idx="1363">
                  <c:v>823.2663</c:v>
                </c:pt>
                <c:pt idx="1364">
                  <c:v>823.51110000000006</c:v>
                </c:pt>
                <c:pt idx="1365">
                  <c:v>823.79549999999995</c:v>
                </c:pt>
                <c:pt idx="1366">
                  <c:v>824.31910000000005</c:v>
                </c:pt>
                <c:pt idx="1367">
                  <c:v>824.7088</c:v>
                </c:pt>
                <c:pt idx="1368">
                  <c:v>824.9434</c:v>
                </c:pt>
                <c:pt idx="1369">
                  <c:v>825.15369999999996</c:v>
                </c:pt>
                <c:pt idx="1370">
                  <c:v>825.37750000000005</c:v>
                </c:pt>
                <c:pt idx="1371">
                  <c:v>825.57069999999999</c:v>
                </c:pt>
                <c:pt idx="1372">
                  <c:v>825.82960000000003</c:v>
                </c:pt>
                <c:pt idx="1373">
                  <c:v>826.1046</c:v>
                </c:pt>
                <c:pt idx="1374">
                  <c:v>826.28250000000003</c:v>
                </c:pt>
                <c:pt idx="1375">
                  <c:v>826.47680000000003</c:v>
                </c:pt>
                <c:pt idx="1376">
                  <c:v>826.69989999999996</c:v>
                </c:pt>
                <c:pt idx="1377">
                  <c:v>826.96849999999995</c:v>
                </c:pt>
                <c:pt idx="1378">
                  <c:v>827.24270000000001</c:v>
                </c:pt>
                <c:pt idx="1379">
                  <c:v>827.53920000000005</c:v>
                </c:pt>
                <c:pt idx="1380">
                  <c:v>827.83450000000005</c:v>
                </c:pt>
                <c:pt idx="1381">
                  <c:v>828.15899999999999</c:v>
                </c:pt>
                <c:pt idx="1382">
                  <c:v>828.38520000000005</c:v>
                </c:pt>
                <c:pt idx="1383">
                  <c:v>828.54399999999998</c:v>
                </c:pt>
                <c:pt idx="1384">
                  <c:v>828.66390000000001</c:v>
                </c:pt>
                <c:pt idx="1385">
                  <c:v>828.7654</c:v>
                </c:pt>
                <c:pt idx="1386">
                  <c:v>828.85789999999997</c:v>
                </c:pt>
                <c:pt idx="1387">
                  <c:v>828.96870000000001</c:v>
                </c:pt>
                <c:pt idx="1388">
                  <c:v>829.08259999999996</c:v>
                </c:pt>
                <c:pt idx="1389">
                  <c:v>829.14110000000005</c:v>
                </c:pt>
                <c:pt idx="1390">
                  <c:v>829.18140000000005</c:v>
                </c:pt>
                <c:pt idx="1391">
                  <c:v>829.25170000000003</c:v>
                </c:pt>
                <c:pt idx="1392">
                  <c:v>829.36890000000005</c:v>
                </c:pt>
                <c:pt idx="1393">
                  <c:v>829.32410000000004</c:v>
                </c:pt>
                <c:pt idx="1394">
                  <c:v>829.28480000000002</c:v>
                </c:pt>
                <c:pt idx="1395">
                  <c:v>829.23009999999999</c:v>
                </c:pt>
                <c:pt idx="1396">
                  <c:v>829.14239999999995</c:v>
                </c:pt>
                <c:pt idx="1397">
                  <c:v>829.00720000000001</c:v>
                </c:pt>
                <c:pt idx="1398">
                  <c:v>828.83529999999996</c:v>
                </c:pt>
                <c:pt idx="1399">
                  <c:v>828.64059999999995</c:v>
                </c:pt>
                <c:pt idx="1400">
                  <c:v>828.49969999999996</c:v>
                </c:pt>
                <c:pt idx="1401">
                  <c:v>828.28729999999996</c:v>
                </c:pt>
                <c:pt idx="1402">
                  <c:v>828.0308</c:v>
                </c:pt>
                <c:pt idx="1403">
                  <c:v>827.89779999999996</c:v>
                </c:pt>
                <c:pt idx="1404">
                  <c:v>827.82960000000003</c:v>
                </c:pt>
                <c:pt idx="1405">
                  <c:v>827.77919999999995</c:v>
                </c:pt>
                <c:pt idx="1406">
                  <c:v>827.69029999999998</c:v>
                </c:pt>
                <c:pt idx="1407">
                  <c:v>827.03620000000001</c:v>
                </c:pt>
                <c:pt idx="1408">
                  <c:v>826.24900000000002</c:v>
                </c:pt>
                <c:pt idx="1409">
                  <c:v>825.71019999999999</c:v>
                </c:pt>
                <c:pt idx="1410">
                  <c:v>825.68679999999995</c:v>
                </c:pt>
                <c:pt idx="1411">
                  <c:v>825.68430000000001</c:v>
                </c:pt>
                <c:pt idx="1412">
                  <c:v>825.69709999999998</c:v>
                </c:pt>
                <c:pt idx="1413">
                  <c:v>825.71529999999996</c:v>
                </c:pt>
                <c:pt idx="1414">
                  <c:v>825.74530000000004</c:v>
                </c:pt>
                <c:pt idx="1415">
                  <c:v>825.82010000000002</c:v>
                </c:pt>
                <c:pt idx="1416">
                  <c:v>825.88559999999995</c:v>
                </c:pt>
                <c:pt idx="1417">
                  <c:v>825.92809999999997</c:v>
                </c:pt>
                <c:pt idx="1418">
                  <c:v>825.97640000000001</c:v>
                </c:pt>
                <c:pt idx="1419">
                  <c:v>826.01710000000003</c:v>
                </c:pt>
                <c:pt idx="1420">
                  <c:v>826.06269999999995</c:v>
                </c:pt>
                <c:pt idx="1421">
                  <c:v>826.13210000000004</c:v>
                </c:pt>
                <c:pt idx="1422">
                  <c:v>826.1902</c:v>
                </c:pt>
                <c:pt idx="1423">
                  <c:v>826.26070000000004</c:v>
                </c:pt>
                <c:pt idx="1424">
                  <c:v>826.34540000000004</c:v>
                </c:pt>
                <c:pt idx="1425">
                  <c:v>826.43690000000004</c:v>
                </c:pt>
                <c:pt idx="1426">
                  <c:v>826.55730000000005</c:v>
                </c:pt>
                <c:pt idx="1427">
                  <c:v>826.69579999999996</c:v>
                </c:pt>
                <c:pt idx="1428">
                  <c:v>826.84550000000002</c:v>
                </c:pt>
                <c:pt idx="1429">
                  <c:v>827.03219999999999</c:v>
                </c:pt>
                <c:pt idx="1430">
                  <c:v>827.26610000000005</c:v>
                </c:pt>
                <c:pt idx="1431">
                  <c:v>827.54780000000005</c:v>
                </c:pt>
                <c:pt idx="1432">
                  <c:v>827.96310000000005</c:v>
                </c:pt>
                <c:pt idx="1433">
                  <c:v>828.68110000000001</c:v>
                </c:pt>
                <c:pt idx="1434">
                  <c:v>832.2962</c:v>
                </c:pt>
                <c:pt idx="1435">
                  <c:v>834.76729999999998</c:v>
                </c:pt>
                <c:pt idx="1436">
                  <c:v>835.8116</c:v>
                </c:pt>
                <c:pt idx="1437">
                  <c:v>836.64400000000001</c:v>
                </c:pt>
                <c:pt idx="1438">
                  <c:v>837.82010000000002</c:v>
                </c:pt>
                <c:pt idx="1439">
                  <c:v>839.36710000000005</c:v>
                </c:pt>
                <c:pt idx="1440">
                  <c:v>840.29970000000003</c:v>
                </c:pt>
                <c:pt idx="1441">
                  <c:v>840.83910000000003</c:v>
                </c:pt>
                <c:pt idx="1442">
                  <c:v>841.072</c:v>
                </c:pt>
                <c:pt idx="1443">
                  <c:v>841.44090000000006</c:v>
                </c:pt>
                <c:pt idx="1444">
                  <c:v>843.69420000000002</c:v>
                </c:pt>
                <c:pt idx="1445">
                  <c:v>844.79769999999996</c:v>
                </c:pt>
                <c:pt idx="1446">
                  <c:v>844.93449999999996</c:v>
                </c:pt>
                <c:pt idx="1447">
                  <c:v>845.03880000000004</c:v>
                </c:pt>
                <c:pt idx="1448">
                  <c:v>845.12940000000003</c:v>
                </c:pt>
                <c:pt idx="1449">
                  <c:v>845.20590000000004</c:v>
                </c:pt>
                <c:pt idx="1450">
                  <c:v>845.26980000000003</c:v>
                </c:pt>
                <c:pt idx="1451">
                  <c:v>845.32820000000004</c:v>
                </c:pt>
                <c:pt idx="1452">
                  <c:v>845.42470000000003</c:v>
                </c:pt>
                <c:pt idx="1453">
                  <c:v>845.52110000000005</c:v>
                </c:pt>
                <c:pt idx="1454">
                  <c:v>845.59860000000003</c:v>
                </c:pt>
                <c:pt idx="1455">
                  <c:v>845.68470000000002</c:v>
                </c:pt>
                <c:pt idx="1456">
                  <c:v>845.74469999999997</c:v>
                </c:pt>
                <c:pt idx="1457">
                  <c:v>845.84829999999999</c:v>
                </c:pt>
                <c:pt idx="1458">
                  <c:v>845.97540000000004</c:v>
                </c:pt>
                <c:pt idx="1459">
                  <c:v>846.13099999999997</c:v>
                </c:pt>
                <c:pt idx="1460">
                  <c:v>846.28409999999997</c:v>
                </c:pt>
                <c:pt idx="1461">
                  <c:v>846.50660000000005</c:v>
                </c:pt>
                <c:pt idx="1462">
                  <c:v>846.66570000000002</c:v>
                </c:pt>
                <c:pt idx="1463">
                  <c:v>846.83730000000003</c:v>
                </c:pt>
                <c:pt idx="1464">
                  <c:v>847.10360000000003</c:v>
                </c:pt>
                <c:pt idx="1465">
                  <c:v>847.38919999999996</c:v>
                </c:pt>
                <c:pt idx="1466">
                  <c:v>848.03650000000005</c:v>
                </c:pt>
                <c:pt idx="1467">
                  <c:v>849.75279999999998</c:v>
                </c:pt>
                <c:pt idx="1468">
                  <c:v>850.28099999999995</c:v>
                </c:pt>
                <c:pt idx="1469">
                  <c:v>850.49850000000004</c:v>
                </c:pt>
                <c:pt idx="1470">
                  <c:v>850.59519999999998</c:v>
                </c:pt>
                <c:pt idx="1471">
                  <c:v>850.69560000000001</c:v>
                </c:pt>
                <c:pt idx="1472">
                  <c:v>850.81709999999998</c:v>
                </c:pt>
                <c:pt idx="1473">
                  <c:v>850.9787</c:v>
                </c:pt>
                <c:pt idx="1474">
                  <c:v>851.17430000000002</c:v>
                </c:pt>
                <c:pt idx="1475">
                  <c:v>851.44970000000001</c:v>
                </c:pt>
                <c:pt idx="1476">
                  <c:v>851.80349999999999</c:v>
                </c:pt>
                <c:pt idx="1477">
                  <c:v>852.15989999999999</c:v>
                </c:pt>
                <c:pt idx="1478">
                  <c:v>852.5068</c:v>
                </c:pt>
                <c:pt idx="1479">
                  <c:v>852.77970000000005</c:v>
                </c:pt>
                <c:pt idx="1480">
                  <c:v>852.90819999999997</c:v>
                </c:pt>
                <c:pt idx="1481">
                  <c:v>853.05439999999999</c:v>
                </c:pt>
                <c:pt idx="1482">
                  <c:v>853.22220000000004</c:v>
                </c:pt>
                <c:pt idx="1483">
                  <c:v>853.40710000000001</c:v>
                </c:pt>
                <c:pt idx="1484">
                  <c:v>853.62890000000004</c:v>
                </c:pt>
                <c:pt idx="1485">
                  <c:v>853.80169999999998</c:v>
                </c:pt>
                <c:pt idx="1486">
                  <c:v>853.99339999999995</c:v>
                </c:pt>
                <c:pt idx="1487">
                  <c:v>854.12739999999997</c:v>
                </c:pt>
                <c:pt idx="1488">
                  <c:v>854.25210000000004</c:v>
                </c:pt>
                <c:pt idx="1489">
                  <c:v>854.37070000000006</c:v>
                </c:pt>
                <c:pt idx="1490">
                  <c:v>854.49249999999995</c:v>
                </c:pt>
                <c:pt idx="1491">
                  <c:v>854.63499999999999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9F-49C3-A607-9AE4120AB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207984"/>
        <c:axId val="1940234160"/>
      </c:scatterChart>
      <c:valAx>
        <c:axId val="133320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distance (m)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32535241381345"/>
              <c:y val="0.92387802711090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0234160"/>
        <c:crosses val="autoZero"/>
        <c:crossBetween val="midCat"/>
        <c:majorUnit val="20"/>
      </c:valAx>
      <c:valAx>
        <c:axId val="1940234160"/>
        <c:scaling>
          <c:orientation val="minMax"/>
          <c:max val="860"/>
          <c:min val="6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Elevation (m)</a:t>
                </a:r>
                <a:endParaRPr lang="zh-TW" alt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3207984"/>
        <c:crosses val="autoZero"/>
        <c:crossBetween val="midCat"/>
        <c:majorUnit val="2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1922369429944855"/>
          <c:y val="0.73009340451071469"/>
          <c:w val="0.20578201952284053"/>
          <c:h val="0.10618903520066912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537182852144"/>
          <c:y val="4.2229184142799255E-2"/>
          <c:w val="0.79406736657917765"/>
          <c:h val="0.82480908930089758"/>
        </c:manualLayout>
      </c:layout>
      <c:scatterChart>
        <c:scatterStyle val="lineMarker"/>
        <c:varyColors val="0"/>
        <c:ser>
          <c:idx val="0"/>
          <c:order val="0"/>
          <c:tx>
            <c:v>2022/10/03</c:v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event3!$C$2:$C$2296</c:f>
              <c:numCache>
                <c:formatCode>General</c:formatCode>
                <c:ptCount val="2295"/>
                <c:pt idx="0">
                  <c:v>0</c:v>
                </c:pt>
                <c:pt idx="1">
                  <c:v>0.14993699999999999</c:v>
                </c:pt>
                <c:pt idx="2">
                  <c:v>0.299873</c:v>
                </c:pt>
                <c:pt idx="3">
                  <c:v>0.44980999999999999</c:v>
                </c:pt>
                <c:pt idx="4">
                  <c:v>0.599746</c:v>
                </c:pt>
                <c:pt idx="5">
                  <c:v>0.74968299999999999</c:v>
                </c:pt>
                <c:pt idx="6">
                  <c:v>0.89961899999999995</c:v>
                </c:pt>
                <c:pt idx="7">
                  <c:v>1.0495559999999999</c:v>
                </c:pt>
                <c:pt idx="8">
                  <c:v>1.199492</c:v>
                </c:pt>
                <c:pt idx="9">
                  <c:v>1.349429</c:v>
                </c:pt>
                <c:pt idx="10">
                  <c:v>1.4993650000000001</c:v>
                </c:pt>
                <c:pt idx="11">
                  <c:v>1.649302</c:v>
                </c:pt>
                <c:pt idx="12">
                  <c:v>1.799239</c:v>
                </c:pt>
                <c:pt idx="13">
                  <c:v>1.9491750000000001</c:v>
                </c:pt>
                <c:pt idx="14">
                  <c:v>2.0991119999999999</c:v>
                </c:pt>
                <c:pt idx="15">
                  <c:v>2.2490480000000002</c:v>
                </c:pt>
                <c:pt idx="16">
                  <c:v>2.3989850000000001</c:v>
                </c:pt>
                <c:pt idx="17">
                  <c:v>2.548921</c:v>
                </c:pt>
                <c:pt idx="18">
                  <c:v>2.698858</c:v>
                </c:pt>
                <c:pt idx="19">
                  <c:v>2.8487939999999998</c:v>
                </c:pt>
                <c:pt idx="20">
                  <c:v>2.9987309999999998</c:v>
                </c:pt>
                <c:pt idx="21">
                  <c:v>3.1486670000000001</c:v>
                </c:pt>
                <c:pt idx="22">
                  <c:v>3.2986040000000001</c:v>
                </c:pt>
                <c:pt idx="23">
                  <c:v>3.4485410000000001</c:v>
                </c:pt>
                <c:pt idx="24">
                  <c:v>3.5984769999999999</c:v>
                </c:pt>
                <c:pt idx="25">
                  <c:v>3.7484139999999999</c:v>
                </c:pt>
                <c:pt idx="26">
                  <c:v>3.8983500000000002</c:v>
                </c:pt>
                <c:pt idx="27">
                  <c:v>4.0482870000000002</c:v>
                </c:pt>
                <c:pt idx="28">
                  <c:v>4.1982229999999996</c:v>
                </c:pt>
                <c:pt idx="29">
                  <c:v>4.34816</c:v>
                </c:pt>
                <c:pt idx="30">
                  <c:v>4.4980960000000003</c:v>
                </c:pt>
                <c:pt idx="31">
                  <c:v>4.6480329999999999</c:v>
                </c:pt>
                <c:pt idx="32">
                  <c:v>4.7979690000000002</c:v>
                </c:pt>
                <c:pt idx="33">
                  <c:v>4.9479059999999997</c:v>
                </c:pt>
                <c:pt idx="34">
                  <c:v>5.0978430000000001</c:v>
                </c:pt>
                <c:pt idx="35">
                  <c:v>5.2477790000000004</c:v>
                </c:pt>
                <c:pt idx="36">
                  <c:v>5.397716</c:v>
                </c:pt>
                <c:pt idx="37">
                  <c:v>5.5476520000000002</c:v>
                </c:pt>
                <c:pt idx="38">
                  <c:v>5.6975889999999998</c:v>
                </c:pt>
                <c:pt idx="39">
                  <c:v>5.8475250000000001</c:v>
                </c:pt>
                <c:pt idx="40">
                  <c:v>5.9974619999999996</c:v>
                </c:pt>
                <c:pt idx="41">
                  <c:v>6.1473979999999999</c:v>
                </c:pt>
                <c:pt idx="42">
                  <c:v>6.2973350000000003</c:v>
                </c:pt>
                <c:pt idx="43">
                  <c:v>6.4472709999999998</c:v>
                </c:pt>
                <c:pt idx="44">
                  <c:v>6.5972080000000002</c:v>
                </c:pt>
                <c:pt idx="45">
                  <c:v>6.7471439999999996</c:v>
                </c:pt>
                <c:pt idx="46">
                  <c:v>6.897081</c:v>
                </c:pt>
                <c:pt idx="47">
                  <c:v>7.0470179999999996</c:v>
                </c:pt>
                <c:pt idx="48">
                  <c:v>7.1969539999999999</c:v>
                </c:pt>
                <c:pt idx="49">
                  <c:v>7.3468910000000003</c:v>
                </c:pt>
                <c:pt idx="50">
                  <c:v>7.4968269999999997</c:v>
                </c:pt>
                <c:pt idx="51">
                  <c:v>7.6467640000000001</c:v>
                </c:pt>
                <c:pt idx="52">
                  <c:v>7.7967000000000004</c:v>
                </c:pt>
                <c:pt idx="53">
                  <c:v>7.946637</c:v>
                </c:pt>
                <c:pt idx="54">
                  <c:v>8.0965729999999994</c:v>
                </c:pt>
                <c:pt idx="55">
                  <c:v>8.2465100000000007</c:v>
                </c:pt>
                <c:pt idx="56">
                  <c:v>8.3964459999999992</c:v>
                </c:pt>
                <c:pt idx="57">
                  <c:v>8.5463830000000005</c:v>
                </c:pt>
                <c:pt idx="58">
                  <c:v>8.6963200000000001</c:v>
                </c:pt>
                <c:pt idx="59">
                  <c:v>8.8462560000000003</c:v>
                </c:pt>
                <c:pt idx="60">
                  <c:v>8.9961929999999999</c:v>
                </c:pt>
                <c:pt idx="61">
                  <c:v>9.1461290000000002</c:v>
                </c:pt>
                <c:pt idx="62">
                  <c:v>9.2960659999999997</c:v>
                </c:pt>
                <c:pt idx="63">
                  <c:v>9.446002</c:v>
                </c:pt>
                <c:pt idx="64">
                  <c:v>9.5959389999999996</c:v>
                </c:pt>
                <c:pt idx="65">
                  <c:v>9.7458749999999998</c:v>
                </c:pt>
                <c:pt idx="66">
                  <c:v>9.8958119999999994</c:v>
                </c:pt>
                <c:pt idx="67">
                  <c:v>10.045748</c:v>
                </c:pt>
                <c:pt idx="68">
                  <c:v>10.195684999999999</c:v>
                </c:pt>
                <c:pt idx="69">
                  <c:v>10.345622000000001</c:v>
                </c:pt>
                <c:pt idx="70">
                  <c:v>10.495558000000001</c:v>
                </c:pt>
                <c:pt idx="71">
                  <c:v>10.645495</c:v>
                </c:pt>
                <c:pt idx="72">
                  <c:v>10.795431000000001</c:v>
                </c:pt>
                <c:pt idx="73">
                  <c:v>10.945368</c:v>
                </c:pt>
                <c:pt idx="74">
                  <c:v>11.095304</c:v>
                </c:pt>
                <c:pt idx="75">
                  <c:v>11.245241</c:v>
                </c:pt>
                <c:pt idx="76">
                  <c:v>11.395177</c:v>
                </c:pt>
                <c:pt idx="77">
                  <c:v>11.545114</c:v>
                </c:pt>
                <c:pt idx="78">
                  <c:v>11.69505</c:v>
                </c:pt>
                <c:pt idx="79">
                  <c:v>11.844987</c:v>
                </c:pt>
                <c:pt idx="80">
                  <c:v>11.994923999999999</c:v>
                </c:pt>
                <c:pt idx="81">
                  <c:v>12.14486</c:v>
                </c:pt>
                <c:pt idx="82">
                  <c:v>12.294797000000001</c:v>
                </c:pt>
                <c:pt idx="83">
                  <c:v>12.444732999999999</c:v>
                </c:pt>
                <c:pt idx="84">
                  <c:v>12.594670000000001</c:v>
                </c:pt>
                <c:pt idx="85">
                  <c:v>12.744605999999999</c:v>
                </c:pt>
                <c:pt idx="86">
                  <c:v>12.894543000000001</c:v>
                </c:pt>
                <c:pt idx="87">
                  <c:v>13.044479000000001</c:v>
                </c:pt>
                <c:pt idx="88">
                  <c:v>13.194416</c:v>
                </c:pt>
                <c:pt idx="89">
                  <c:v>13.344352000000001</c:v>
                </c:pt>
                <c:pt idx="90">
                  <c:v>13.494289</c:v>
                </c:pt>
                <c:pt idx="91">
                  <c:v>13.644226</c:v>
                </c:pt>
                <c:pt idx="92">
                  <c:v>13.794162</c:v>
                </c:pt>
                <c:pt idx="93">
                  <c:v>13.944099</c:v>
                </c:pt>
                <c:pt idx="94">
                  <c:v>14.094035</c:v>
                </c:pt>
                <c:pt idx="95">
                  <c:v>14.243971999999999</c:v>
                </c:pt>
                <c:pt idx="96">
                  <c:v>14.393908</c:v>
                </c:pt>
                <c:pt idx="97">
                  <c:v>14.543844999999999</c:v>
                </c:pt>
                <c:pt idx="98">
                  <c:v>14.693781</c:v>
                </c:pt>
                <c:pt idx="99">
                  <c:v>14.843718000000001</c:v>
                </c:pt>
                <c:pt idx="100">
                  <c:v>14.993653999999999</c:v>
                </c:pt>
                <c:pt idx="101">
                  <c:v>15.143591000000001</c:v>
                </c:pt>
                <c:pt idx="102">
                  <c:v>15.293528</c:v>
                </c:pt>
                <c:pt idx="103">
                  <c:v>15.443464000000001</c:v>
                </c:pt>
                <c:pt idx="104">
                  <c:v>15.593401</c:v>
                </c:pt>
                <c:pt idx="105">
                  <c:v>15.743337</c:v>
                </c:pt>
                <c:pt idx="106">
                  <c:v>15.893274</c:v>
                </c:pt>
                <c:pt idx="107">
                  <c:v>16.043209999999998</c:v>
                </c:pt>
                <c:pt idx="108">
                  <c:v>16.193147</c:v>
                </c:pt>
                <c:pt idx="109">
                  <c:v>16.343083</c:v>
                </c:pt>
                <c:pt idx="110">
                  <c:v>16.493020000000001</c:v>
                </c:pt>
                <c:pt idx="111">
                  <c:v>16.642956000000002</c:v>
                </c:pt>
                <c:pt idx="112">
                  <c:v>16.792892999999999</c:v>
                </c:pt>
                <c:pt idx="113">
                  <c:v>16.942830000000001</c:v>
                </c:pt>
                <c:pt idx="114">
                  <c:v>17.092766000000001</c:v>
                </c:pt>
                <c:pt idx="115">
                  <c:v>17.242702999999999</c:v>
                </c:pt>
                <c:pt idx="116">
                  <c:v>17.392638999999999</c:v>
                </c:pt>
                <c:pt idx="117">
                  <c:v>17.542576</c:v>
                </c:pt>
                <c:pt idx="118">
                  <c:v>17.692512000000001</c:v>
                </c:pt>
                <c:pt idx="119">
                  <c:v>17.842448999999998</c:v>
                </c:pt>
                <c:pt idx="120">
                  <c:v>17.992384999999999</c:v>
                </c:pt>
                <c:pt idx="121">
                  <c:v>18.142322</c:v>
                </c:pt>
                <c:pt idx="122">
                  <c:v>18.292258</c:v>
                </c:pt>
                <c:pt idx="123">
                  <c:v>18.442195000000002</c:v>
                </c:pt>
                <c:pt idx="124">
                  <c:v>18.592130999999998</c:v>
                </c:pt>
                <c:pt idx="125">
                  <c:v>18.742068</c:v>
                </c:pt>
                <c:pt idx="126">
                  <c:v>18.892005000000001</c:v>
                </c:pt>
                <c:pt idx="127">
                  <c:v>19.041941000000001</c:v>
                </c:pt>
                <c:pt idx="128">
                  <c:v>19.191877999999999</c:v>
                </c:pt>
                <c:pt idx="129">
                  <c:v>19.341813999999999</c:v>
                </c:pt>
                <c:pt idx="130">
                  <c:v>19.491751000000001</c:v>
                </c:pt>
                <c:pt idx="131">
                  <c:v>19.641687000000001</c:v>
                </c:pt>
                <c:pt idx="132">
                  <c:v>19.791623999999999</c:v>
                </c:pt>
                <c:pt idx="133">
                  <c:v>19.941559999999999</c:v>
                </c:pt>
                <c:pt idx="134">
                  <c:v>20.091497</c:v>
                </c:pt>
                <c:pt idx="135">
                  <c:v>20.241433000000001</c:v>
                </c:pt>
                <c:pt idx="136">
                  <c:v>20.391369999999998</c:v>
                </c:pt>
                <c:pt idx="137">
                  <c:v>20.541307</c:v>
                </c:pt>
                <c:pt idx="138">
                  <c:v>20.691243</c:v>
                </c:pt>
                <c:pt idx="139">
                  <c:v>20.841180000000001</c:v>
                </c:pt>
                <c:pt idx="140">
                  <c:v>20.991116000000002</c:v>
                </c:pt>
                <c:pt idx="141">
                  <c:v>21.141052999999999</c:v>
                </c:pt>
                <c:pt idx="142">
                  <c:v>21.290989</c:v>
                </c:pt>
                <c:pt idx="143">
                  <c:v>21.440926000000001</c:v>
                </c:pt>
                <c:pt idx="144">
                  <c:v>21.590862000000001</c:v>
                </c:pt>
                <c:pt idx="145">
                  <c:v>21.740798999999999</c:v>
                </c:pt>
                <c:pt idx="146">
                  <c:v>21.890734999999999</c:v>
                </c:pt>
                <c:pt idx="147">
                  <c:v>22.040672000000001</c:v>
                </c:pt>
                <c:pt idx="148">
                  <c:v>22.190608999999998</c:v>
                </c:pt>
                <c:pt idx="149">
                  <c:v>22.340544999999999</c:v>
                </c:pt>
                <c:pt idx="150">
                  <c:v>22.490482</c:v>
                </c:pt>
                <c:pt idx="151">
                  <c:v>22.640418</c:v>
                </c:pt>
                <c:pt idx="152">
                  <c:v>22.790355000000002</c:v>
                </c:pt>
                <c:pt idx="153">
                  <c:v>22.940290999999998</c:v>
                </c:pt>
                <c:pt idx="154">
                  <c:v>23.090228</c:v>
                </c:pt>
                <c:pt idx="155">
                  <c:v>23.240164</c:v>
                </c:pt>
                <c:pt idx="156">
                  <c:v>23.390101000000001</c:v>
                </c:pt>
                <c:pt idx="157">
                  <c:v>23.540037000000002</c:v>
                </c:pt>
                <c:pt idx="158">
                  <c:v>23.689973999999999</c:v>
                </c:pt>
                <c:pt idx="159">
                  <c:v>23.839911000000001</c:v>
                </c:pt>
                <c:pt idx="160">
                  <c:v>23.989847000000001</c:v>
                </c:pt>
                <c:pt idx="161">
                  <c:v>24.139783999999999</c:v>
                </c:pt>
                <c:pt idx="162">
                  <c:v>24.289719999999999</c:v>
                </c:pt>
                <c:pt idx="163">
                  <c:v>24.439657</c:v>
                </c:pt>
                <c:pt idx="164">
                  <c:v>24.589593000000001</c:v>
                </c:pt>
                <c:pt idx="165">
                  <c:v>24.739529999999998</c:v>
                </c:pt>
                <c:pt idx="166">
                  <c:v>24.889465999999999</c:v>
                </c:pt>
                <c:pt idx="167">
                  <c:v>25.039403</c:v>
                </c:pt>
                <c:pt idx="168">
                  <c:v>25.189339</c:v>
                </c:pt>
                <c:pt idx="169">
                  <c:v>25.339276000000002</c:v>
                </c:pt>
                <c:pt idx="170">
                  <c:v>25.489212999999999</c:v>
                </c:pt>
                <c:pt idx="171">
                  <c:v>25.639149</c:v>
                </c:pt>
                <c:pt idx="172">
                  <c:v>25.789086000000001</c:v>
                </c:pt>
                <c:pt idx="173">
                  <c:v>25.939022000000001</c:v>
                </c:pt>
                <c:pt idx="174">
                  <c:v>26.088958999999999</c:v>
                </c:pt>
                <c:pt idx="175">
                  <c:v>26.238894999999999</c:v>
                </c:pt>
                <c:pt idx="176">
                  <c:v>26.388832000000001</c:v>
                </c:pt>
                <c:pt idx="177">
                  <c:v>26.538768000000001</c:v>
                </c:pt>
                <c:pt idx="178">
                  <c:v>26.688704999999999</c:v>
                </c:pt>
                <c:pt idx="179">
                  <c:v>26.838640999999999</c:v>
                </c:pt>
                <c:pt idx="180">
                  <c:v>26.988578</c:v>
                </c:pt>
                <c:pt idx="181">
                  <c:v>27.138515000000002</c:v>
                </c:pt>
                <c:pt idx="182">
                  <c:v>27.288450999999998</c:v>
                </c:pt>
                <c:pt idx="183">
                  <c:v>27.438388</c:v>
                </c:pt>
                <c:pt idx="184">
                  <c:v>27.588324</c:v>
                </c:pt>
                <c:pt idx="185">
                  <c:v>27.738261000000001</c:v>
                </c:pt>
                <c:pt idx="186">
                  <c:v>27.888197000000002</c:v>
                </c:pt>
                <c:pt idx="187">
                  <c:v>28.038133999999999</c:v>
                </c:pt>
                <c:pt idx="188">
                  <c:v>28.18807</c:v>
                </c:pt>
                <c:pt idx="189">
                  <c:v>28.338007000000001</c:v>
                </c:pt>
                <c:pt idx="190">
                  <c:v>28.487943000000001</c:v>
                </c:pt>
                <c:pt idx="191">
                  <c:v>28.637879999999999</c:v>
                </c:pt>
                <c:pt idx="192">
                  <c:v>28.787817</c:v>
                </c:pt>
                <c:pt idx="193">
                  <c:v>28.937753000000001</c:v>
                </c:pt>
                <c:pt idx="194">
                  <c:v>29.087689999999998</c:v>
                </c:pt>
                <c:pt idx="195">
                  <c:v>29.237625999999999</c:v>
                </c:pt>
                <c:pt idx="196">
                  <c:v>29.387563</c:v>
                </c:pt>
                <c:pt idx="197">
                  <c:v>29.537499</c:v>
                </c:pt>
                <c:pt idx="198">
                  <c:v>29.687436000000002</c:v>
                </c:pt>
                <c:pt idx="199">
                  <c:v>29.837371999999998</c:v>
                </c:pt>
                <c:pt idx="200">
                  <c:v>29.987309</c:v>
                </c:pt>
                <c:pt idx="201">
                  <c:v>30.137245</c:v>
                </c:pt>
                <c:pt idx="202">
                  <c:v>30.287182000000001</c:v>
                </c:pt>
                <c:pt idx="203">
                  <c:v>30.437118000000002</c:v>
                </c:pt>
                <c:pt idx="204">
                  <c:v>30.587054999999999</c:v>
                </c:pt>
                <c:pt idx="205">
                  <c:v>30.736992000000001</c:v>
                </c:pt>
                <c:pt idx="206">
                  <c:v>30.886928000000001</c:v>
                </c:pt>
                <c:pt idx="207">
                  <c:v>31.036864999999999</c:v>
                </c:pt>
                <c:pt idx="208">
                  <c:v>31.186800999999999</c:v>
                </c:pt>
                <c:pt idx="209">
                  <c:v>31.336738</c:v>
                </c:pt>
                <c:pt idx="210">
                  <c:v>31.486674000000001</c:v>
                </c:pt>
                <c:pt idx="211">
                  <c:v>31.636610999999998</c:v>
                </c:pt>
                <c:pt idx="212">
                  <c:v>31.786546999999999</c:v>
                </c:pt>
                <c:pt idx="213">
                  <c:v>31.936484</c:v>
                </c:pt>
                <c:pt idx="214">
                  <c:v>32.086419999999997</c:v>
                </c:pt>
                <c:pt idx="215">
                  <c:v>32.236356999999998</c:v>
                </c:pt>
                <c:pt idx="216">
                  <c:v>32.386293999999999</c:v>
                </c:pt>
                <c:pt idx="217">
                  <c:v>32.536230000000003</c:v>
                </c:pt>
                <c:pt idx="218">
                  <c:v>32.686166999999998</c:v>
                </c:pt>
                <c:pt idx="219">
                  <c:v>32.836103000000001</c:v>
                </c:pt>
                <c:pt idx="220">
                  <c:v>32.986040000000003</c:v>
                </c:pt>
                <c:pt idx="221">
                  <c:v>33.135975999999999</c:v>
                </c:pt>
                <c:pt idx="222">
                  <c:v>33.285913000000001</c:v>
                </c:pt>
                <c:pt idx="223">
                  <c:v>33.435848999999997</c:v>
                </c:pt>
                <c:pt idx="224">
                  <c:v>33.585785999999999</c:v>
                </c:pt>
                <c:pt idx="225">
                  <c:v>33.735722000000003</c:v>
                </c:pt>
                <c:pt idx="226">
                  <c:v>33.885658999999997</c:v>
                </c:pt>
                <c:pt idx="227">
                  <c:v>34.035595999999998</c:v>
                </c:pt>
                <c:pt idx="228">
                  <c:v>34.185532000000002</c:v>
                </c:pt>
                <c:pt idx="229">
                  <c:v>34.335469000000003</c:v>
                </c:pt>
                <c:pt idx="230">
                  <c:v>34.485405</c:v>
                </c:pt>
                <c:pt idx="231">
                  <c:v>34.635342000000001</c:v>
                </c:pt>
                <c:pt idx="232">
                  <c:v>34.785277999999998</c:v>
                </c:pt>
                <c:pt idx="233">
                  <c:v>34.935214999999999</c:v>
                </c:pt>
                <c:pt idx="234">
                  <c:v>35.085151000000003</c:v>
                </c:pt>
                <c:pt idx="235">
                  <c:v>35.235087999999998</c:v>
                </c:pt>
                <c:pt idx="236">
                  <c:v>35.385024000000001</c:v>
                </c:pt>
                <c:pt idx="237">
                  <c:v>35.534961000000003</c:v>
                </c:pt>
                <c:pt idx="238">
                  <c:v>35.684897999999997</c:v>
                </c:pt>
                <c:pt idx="239">
                  <c:v>35.834834000000001</c:v>
                </c:pt>
                <c:pt idx="240">
                  <c:v>35.984771000000002</c:v>
                </c:pt>
                <c:pt idx="241">
                  <c:v>36.134706999999999</c:v>
                </c:pt>
                <c:pt idx="242">
                  <c:v>36.284644</c:v>
                </c:pt>
                <c:pt idx="243">
                  <c:v>36.434579999999997</c:v>
                </c:pt>
                <c:pt idx="244">
                  <c:v>36.584516999999998</c:v>
                </c:pt>
                <c:pt idx="245">
                  <c:v>36.734453000000002</c:v>
                </c:pt>
                <c:pt idx="246">
                  <c:v>36.884390000000003</c:v>
                </c:pt>
                <c:pt idx="247">
                  <c:v>37.034326</c:v>
                </c:pt>
                <c:pt idx="248">
                  <c:v>37.184263000000001</c:v>
                </c:pt>
                <c:pt idx="249">
                  <c:v>37.334200000000003</c:v>
                </c:pt>
                <c:pt idx="250">
                  <c:v>37.484135999999999</c:v>
                </c:pt>
                <c:pt idx="251">
                  <c:v>37.634073000000001</c:v>
                </c:pt>
                <c:pt idx="252">
                  <c:v>37.784008999999998</c:v>
                </c:pt>
                <c:pt idx="253">
                  <c:v>37.933945999999999</c:v>
                </c:pt>
                <c:pt idx="254">
                  <c:v>38.083882000000003</c:v>
                </c:pt>
                <c:pt idx="255">
                  <c:v>38.233818999999997</c:v>
                </c:pt>
                <c:pt idx="256">
                  <c:v>38.383755000000001</c:v>
                </c:pt>
                <c:pt idx="257">
                  <c:v>38.533692000000002</c:v>
                </c:pt>
                <c:pt idx="258">
                  <c:v>38.683627999999999</c:v>
                </c:pt>
                <c:pt idx="259">
                  <c:v>38.833565</c:v>
                </c:pt>
                <c:pt idx="260">
                  <c:v>38.983502000000001</c:v>
                </c:pt>
                <c:pt idx="261">
                  <c:v>39.133437999999998</c:v>
                </c:pt>
                <c:pt idx="262">
                  <c:v>39.283374999999999</c:v>
                </c:pt>
                <c:pt idx="263">
                  <c:v>39.433311000000003</c:v>
                </c:pt>
                <c:pt idx="264">
                  <c:v>39.583247999999998</c:v>
                </c:pt>
                <c:pt idx="265">
                  <c:v>39.733184000000001</c:v>
                </c:pt>
                <c:pt idx="266">
                  <c:v>39.883121000000003</c:v>
                </c:pt>
                <c:pt idx="267">
                  <c:v>40.033056999999999</c:v>
                </c:pt>
                <c:pt idx="268">
                  <c:v>40.182994000000001</c:v>
                </c:pt>
                <c:pt idx="269">
                  <c:v>40.332929999999998</c:v>
                </c:pt>
                <c:pt idx="270">
                  <c:v>40.482866999999999</c:v>
                </c:pt>
                <c:pt idx="271">
                  <c:v>40.632804</c:v>
                </c:pt>
                <c:pt idx="272">
                  <c:v>40.782739999999997</c:v>
                </c:pt>
                <c:pt idx="273">
                  <c:v>40.932676999999998</c:v>
                </c:pt>
                <c:pt idx="274">
                  <c:v>41.082613000000002</c:v>
                </c:pt>
                <c:pt idx="275">
                  <c:v>41.232550000000003</c:v>
                </c:pt>
                <c:pt idx="276">
                  <c:v>41.382486</c:v>
                </c:pt>
                <c:pt idx="277">
                  <c:v>41.532423000000001</c:v>
                </c:pt>
                <c:pt idx="278">
                  <c:v>41.682358999999998</c:v>
                </c:pt>
                <c:pt idx="279">
                  <c:v>41.832295999999999</c:v>
                </c:pt>
                <c:pt idx="280">
                  <c:v>41.982232000000003</c:v>
                </c:pt>
                <c:pt idx="281">
                  <c:v>42.132168999999998</c:v>
                </c:pt>
                <c:pt idx="282">
                  <c:v>42.282105000000001</c:v>
                </c:pt>
                <c:pt idx="283">
                  <c:v>42.432042000000003</c:v>
                </c:pt>
                <c:pt idx="284">
                  <c:v>42.581978999999997</c:v>
                </c:pt>
                <c:pt idx="285">
                  <c:v>42.731915000000001</c:v>
                </c:pt>
                <c:pt idx="286">
                  <c:v>42.881852000000002</c:v>
                </c:pt>
                <c:pt idx="287">
                  <c:v>43.031787999999999</c:v>
                </c:pt>
                <c:pt idx="288">
                  <c:v>43.181725</c:v>
                </c:pt>
                <c:pt idx="289">
                  <c:v>43.331660999999997</c:v>
                </c:pt>
                <c:pt idx="290">
                  <c:v>43.481597999999998</c:v>
                </c:pt>
                <c:pt idx="291">
                  <c:v>43.631534000000002</c:v>
                </c:pt>
                <c:pt idx="292">
                  <c:v>43.781471000000003</c:v>
                </c:pt>
                <c:pt idx="293">
                  <c:v>43.931407</c:v>
                </c:pt>
                <c:pt idx="294">
                  <c:v>44.081344000000001</c:v>
                </c:pt>
                <c:pt idx="295">
                  <c:v>44.231281000000003</c:v>
                </c:pt>
                <c:pt idx="296">
                  <c:v>44.381216999999999</c:v>
                </c:pt>
                <c:pt idx="297">
                  <c:v>44.531154000000001</c:v>
                </c:pt>
                <c:pt idx="298">
                  <c:v>44.681089999999998</c:v>
                </c:pt>
                <c:pt idx="299">
                  <c:v>44.831026999999999</c:v>
                </c:pt>
                <c:pt idx="300">
                  <c:v>44.980963000000003</c:v>
                </c:pt>
                <c:pt idx="301">
                  <c:v>45.130899999999997</c:v>
                </c:pt>
                <c:pt idx="302">
                  <c:v>45.280836000000001</c:v>
                </c:pt>
                <c:pt idx="303">
                  <c:v>45.430773000000002</c:v>
                </c:pt>
                <c:pt idx="304">
                  <c:v>45.580708999999999</c:v>
                </c:pt>
                <c:pt idx="305">
                  <c:v>45.730646</c:v>
                </c:pt>
                <c:pt idx="306">
                  <c:v>45.880583000000001</c:v>
                </c:pt>
                <c:pt idx="307">
                  <c:v>46.030518999999998</c:v>
                </c:pt>
                <c:pt idx="308">
                  <c:v>46.180456</c:v>
                </c:pt>
                <c:pt idx="309">
                  <c:v>46.330392000000003</c:v>
                </c:pt>
                <c:pt idx="310">
                  <c:v>46.480328999999998</c:v>
                </c:pt>
                <c:pt idx="311">
                  <c:v>46.630265000000001</c:v>
                </c:pt>
                <c:pt idx="312">
                  <c:v>46.780202000000003</c:v>
                </c:pt>
                <c:pt idx="313">
                  <c:v>46.930137999999999</c:v>
                </c:pt>
                <c:pt idx="314">
                  <c:v>47.080075000000001</c:v>
                </c:pt>
                <c:pt idx="315">
                  <c:v>47.230010999999998</c:v>
                </c:pt>
                <c:pt idx="316">
                  <c:v>47.379947999999999</c:v>
                </c:pt>
                <c:pt idx="317">
                  <c:v>47.529885</c:v>
                </c:pt>
                <c:pt idx="318">
                  <c:v>47.679820999999997</c:v>
                </c:pt>
                <c:pt idx="319">
                  <c:v>47.829757999999998</c:v>
                </c:pt>
                <c:pt idx="320">
                  <c:v>47.979694000000002</c:v>
                </c:pt>
                <c:pt idx="321">
                  <c:v>48.129631000000003</c:v>
                </c:pt>
                <c:pt idx="322">
                  <c:v>48.279567</c:v>
                </c:pt>
                <c:pt idx="323">
                  <c:v>48.429504000000001</c:v>
                </c:pt>
                <c:pt idx="324">
                  <c:v>48.579439999999998</c:v>
                </c:pt>
                <c:pt idx="325">
                  <c:v>48.729376999999999</c:v>
                </c:pt>
                <c:pt idx="326">
                  <c:v>48.879313000000003</c:v>
                </c:pt>
                <c:pt idx="327">
                  <c:v>49.029249999999998</c:v>
                </c:pt>
                <c:pt idx="328">
                  <c:v>49.179186999999999</c:v>
                </c:pt>
                <c:pt idx="329">
                  <c:v>49.329123000000003</c:v>
                </c:pt>
                <c:pt idx="330">
                  <c:v>49.479059999999997</c:v>
                </c:pt>
                <c:pt idx="331">
                  <c:v>49.628996000000001</c:v>
                </c:pt>
                <c:pt idx="332">
                  <c:v>49.778933000000002</c:v>
                </c:pt>
                <c:pt idx="333">
                  <c:v>49.928868999999999</c:v>
                </c:pt>
                <c:pt idx="334">
                  <c:v>50.078806</c:v>
                </c:pt>
                <c:pt idx="335">
                  <c:v>50.228741999999997</c:v>
                </c:pt>
                <c:pt idx="336">
                  <c:v>50.378678999999998</c:v>
                </c:pt>
                <c:pt idx="337">
                  <c:v>50.528615000000002</c:v>
                </c:pt>
                <c:pt idx="338">
                  <c:v>50.678552000000003</c:v>
                </c:pt>
                <c:pt idx="339">
                  <c:v>50.828488999999998</c:v>
                </c:pt>
                <c:pt idx="340">
                  <c:v>50.978425000000001</c:v>
                </c:pt>
                <c:pt idx="341">
                  <c:v>51.128362000000003</c:v>
                </c:pt>
                <c:pt idx="342">
                  <c:v>51.278297999999999</c:v>
                </c:pt>
                <c:pt idx="343">
                  <c:v>51.428235000000001</c:v>
                </c:pt>
                <c:pt idx="344">
                  <c:v>51.578170999999998</c:v>
                </c:pt>
                <c:pt idx="345">
                  <c:v>51.728107999999999</c:v>
                </c:pt>
                <c:pt idx="346">
                  <c:v>51.878044000000003</c:v>
                </c:pt>
                <c:pt idx="347">
                  <c:v>52.027980999999997</c:v>
                </c:pt>
                <c:pt idx="348">
                  <c:v>52.177917000000001</c:v>
                </c:pt>
                <c:pt idx="349">
                  <c:v>52.327854000000002</c:v>
                </c:pt>
                <c:pt idx="350">
                  <c:v>52.477789999999999</c:v>
                </c:pt>
                <c:pt idx="351">
                  <c:v>52.627727</c:v>
                </c:pt>
                <c:pt idx="352">
                  <c:v>52.777664000000001</c:v>
                </c:pt>
                <c:pt idx="353">
                  <c:v>52.927599999999998</c:v>
                </c:pt>
                <c:pt idx="354">
                  <c:v>53.077537</c:v>
                </c:pt>
                <c:pt idx="355">
                  <c:v>53.227473000000003</c:v>
                </c:pt>
                <c:pt idx="356">
                  <c:v>53.377409999999998</c:v>
                </c:pt>
                <c:pt idx="357">
                  <c:v>53.527346000000001</c:v>
                </c:pt>
                <c:pt idx="358">
                  <c:v>53.677283000000003</c:v>
                </c:pt>
                <c:pt idx="359">
                  <c:v>53.827218999999999</c:v>
                </c:pt>
                <c:pt idx="360">
                  <c:v>53.977156000000001</c:v>
                </c:pt>
                <c:pt idx="361">
                  <c:v>54.127091999999998</c:v>
                </c:pt>
                <c:pt idx="362">
                  <c:v>54.277028999999999</c:v>
                </c:pt>
                <c:pt idx="363">
                  <c:v>54.426966</c:v>
                </c:pt>
                <c:pt idx="364">
                  <c:v>54.576901999999997</c:v>
                </c:pt>
                <c:pt idx="365">
                  <c:v>54.726838999999998</c:v>
                </c:pt>
                <c:pt idx="366">
                  <c:v>54.876775000000002</c:v>
                </c:pt>
                <c:pt idx="367">
                  <c:v>55.026712000000003</c:v>
                </c:pt>
                <c:pt idx="368">
                  <c:v>55.176648</c:v>
                </c:pt>
                <c:pt idx="369">
                  <c:v>55.326585000000001</c:v>
                </c:pt>
                <c:pt idx="370">
                  <c:v>55.476520999999998</c:v>
                </c:pt>
                <c:pt idx="371">
                  <c:v>55.626458</c:v>
                </c:pt>
                <c:pt idx="372">
                  <c:v>55.776394000000003</c:v>
                </c:pt>
                <c:pt idx="373">
                  <c:v>55.926330999999998</c:v>
                </c:pt>
                <c:pt idx="374">
                  <c:v>56.076267999999999</c:v>
                </c:pt>
                <c:pt idx="375">
                  <c:v>56.226204000000003</c:v>
                </c:pt>
                <c:pt idx="376">
                  <c:v>56.376140999999997</c:v>
                </c:pt>
                <c:pt idx="377">
                  <c:v>56.526077000000001</c:v>
                </c:pt>
                <c:pt idx="378">
                  <c:v>56.676014000000002</c:v>
                </c:pt>
                <c:pt idx="379">
                  <c:v>56.825949999999999</c:v>
                </c:pt>
                <c:pt idx="380">
                  <c:v>56.975887</c:v>
                </c:pt>
                <c:pt idx="381">
                  <c:v>57.125822999999997</c:v>
                </c:pt>
                <c:pt idx="382">
                  <c:v>57.275759999999998</c:v>
                </c:pt>
                <c:pt idx="383">
                  <c:v>57.425696000000002</c:v>
                </c:pt>
                <c:pt idx="384">
                  <c:v>57.575633000000003</c:v>
                </c:pt>
                <c:pt idx="385">
                  <c:v>57.725569999999998</c:v>
                </c:pt>
                <c:pt idx="386">
                  <c:v>57.875506000000001</c:v>
                </c:pt>
                <c:pt idx="387">
                  <c:v>58.025443000000003</c:v>
                </c:pt>
                <c:pt idx="388">
                  <c:v>58.175379</c:v>
                </c:pt>
                <c:pt idx="389">
                  <c:v>58.325316000000001</c:v>
                </c:pt>
                <c:pt idx="390">
                  <c:v>58.475251999999998</c:v>
                </c:pt>
                <c:pt idx="391">
                  <c:v>58.625188999999999</c:v>
                </c:pt>
                <c:pt idx="392">
                  <c:v>58.775125000000003</c:v>
                </c:pt>
                <c:pt idx="393">
                  <c:v>58.925061999999997</c:v>
                </c:pt>
                <c:pt idx="394">
                  <c:v>59.074998000000001</c:v>
                </c:pt>
                <c:pt idx="395">
                  <c:v>59.224935000000002</c:v>
                </c:pt>
                <c:pt idx="396">
                  <c:v>59.374872000000003</c:v>
                </c:pt>
                <c:pt idx="397">
                  <c:v>59.524808</c:v>
                </c:pt>
                <c:pt idx="398">
                  <c:v>59.674745000000001</c:v>
                </c:pt>
                <c:pt idx="399">
                  <c:v>59.824680999999998</c:v>
                </c:pt>
                <c:pt idx="400">
                  <c:v>59.974618</c:v>
                </c:pt>
                <c:pt idx="401">
                  <c:v>60.124554000000003</c:v>
                </c:pt>
                <c:pt idx="402">
                  <c:v>60.274490999999998</c:v>
                </c:pt>
                <c:pt idx="403">
                  <c:v>60.424427000000001</c:v>
                </c:pt>
                <c:pt idx="404">
                  <c:v>60.574364000000003</c:v>
                </c:pt>
                <c:pt idx="405">
                  <c:v>60.724299999999999</c:v>
                </c:pt>
                <c:pt idx="406">
                  <c:v>60.874237000000001</c:v>
                </c:pt>
                <c:pt idx="407">
                  <c:v>61.024174000000002</c:v>
                </c:pt>
                <c:pt idx="408">
                  <c:v>61.174109999999999</c:v>
                </c:pt>
                <c:pt idx="409">
                  <c:v>61.324047</c:v>
                </c:pt>
                <c:pt idx="410">
                  <c:v>61.473982999999997</c:v>
                </c:pt>
                <c:pt idx="411">
                  <c:v>61.623919999999998</c:v>
                </c:pt>
                <c:pt idx="412">
                  <c:v>61.773856000000002</c:v>
                </c:pt>
                <c:pt idx="413">
                  <c:v>61.923793000000003</c:v>
                </c:pt>
                <c:pt idx="414">
                  <c:v>62.073729</c:v>
                </c:pt>
                <c:pt idx="415">
                  <c:v>62.223666000000001</c:v>
                </c:pt>
                <c:pt idx="416">
                  <c:v>62.373601999999998</c:v>
                </c:pt>
                <c:pt idx="417">
                  <c:v>62.523539</c:v>
                </c:pt>
                <c:pt idx="418">
                  <c:v>62.673476000000001</c:v>
                </c:pt>
                <c:pt idx="419">
                  <c:v>62.823411999999998</c:v>
                </c:pt>
                <c:pt idx="420">
                  <c:v>62.973348999999999</c:v>
                </c:pt>
                <c:pt idx="421">
                  <c:v>63.123285000000003</c:v>
                </c:pt>
                <c:pt idx="422">
                  <c:v>63.273221999999997</c:v>
                </c:pt>
                <c:pt idx="423">
                  <c:v>63.423158000000001</c:v>
                </c:pt>
                <c:pt idx="424">
                  <c:v>63.573095000000002</c:v>
                </c:pt>
                <c:pt idx="425">
                  <c:v>63.723030999999999</c:v>
                </c:pt>
                <c:pt idx="426">
                  <c:v>63.872968</c:v>
                </c:pt>
                <c:pt idx="427">
                  <c:v>64.022903999999997</c:v>
                </c:pt>
                <c:pt idx="428">
                  <c:v>64.172841000000005</c:v>
                </c:pt>
                <c:pt idx="429">
                  <c:v>64.322777000000002</c:v>
                </c:pt>
                <c:pt idx="430">
                  <c:v>64.472713999999996</c:v>
                </c:pt>
                <c:pt idx="431">
                  <c:v>64.622651000000005</c:v>
                </c:pt>
                <c:pt idx="432">
                  <c:v>64.772587000000001</c:v>
                </c:pt>
                <c:pt idx="433">
                  <c:v>64.922523999999996</c:v>
                </c:pt>
                <c:pt idx="434">
                  <c:v>65.072460000000007</c:v>
                </c:pt>
                <c:pt idx="435">
                  <c:v>65.222397000000001</c:v>
                </c:pt>
                <c:pt idx="436">
                  <c:v>65.372332999999998</c:v>
                </c:pt>
                <c:pt idx="437">
                  <c:v>65.522270000000006</c:v>
                </c:pt>
                <c:pt idx="438">
                  <c:v>65.672206000000003</c:v>
                </c:pt>
                <c:pt idx="439">
                  <c:v>65.822142999999997</c:v>
                </c:pt>
                <c:pt idx="440">
                  <c:v>65.972078999999994</c:v>
                </c:pt>
                <c:pt idx="441">
                  <c:v>66.122016000000002</c:v>
                </c:pt>
                <c:pt idx="442">
                  <c:v>66.271952999999996</c:v>
                </c:pt>
                <c:pt idx="443">
                  <c:v>66.421888999999993</c:v>
                </c:pt>
                <c:pt idx="444">
                  <c:v>66.571826000000001</c:v>
                </c:pt>
                <c:pt idx="445">
                  <c:v>66.721761999999998</c:v>
                </c:pt>
                <c:pt idx="446">
                  <c:v>66.871699000000007</c:v>
                </c:pt>
                <c:pt idx="447">
                  <c:v>67.021635000000003</c:v>
                </c:pt>
                <c:pt idx="448">
                  <c:v>67.171571999999998</c:v>
                </c:pt>
                <c:pt idx="449">
                  <c:v>67.321507999999994</c:v>
                </c:pt>
                <c:pt idx="450">
                  <c:v>67.471445000000003</c:v>
                </c:pt>
                <c:pt idx="451">
                  <c:v>67.621381</c:v>
                </c:pt>
                <c:pt idx="452">
                  <c:v>67.771317999999994</c:v>
                </c:pt>
                <c:pt idx="453">
                  <c:v>67.921255000000002</c:v>
                </c:pt>
                <c:pt idx="454">
                  <c:v>68.071190999999999</c:v>
                </c:pt>
                <c:pt idx="455">
                  <c:v>68.221127999999993</c:v>
                </c:pt>
                <c:pt idx="456">
                  <c:v>68.371064000000004</c:v>
                </c:pt>
                <c:pt idx="457">
                  <c:v>68.521000999999998</c:v>
                </c:pt>
                <c:pt idx="458">
                  <c:v>68.670936999999995</c:v>
                </c:pt>
                <c:pt idx="459">
                  <c:v>68.820874000000003</c:v>
                </c:pt>
                <c:pt idx="460">
                  <c:v>68.97081</c:v>
                </c:pt>
                <c:pt idx="461">
                  <c:v>69.120746999999994</c:v>
                </c:pt>
                <c:pt idx="462">
                  <c:v>69.270683000000005</c:v>
                </c:pt>
                <c:pt idx="463">
                  <c:v>69.42062</c:v>
                </c:pt>
                <c:pt idx="464">
                  <c:v>69.570556999999994</c:v>
                </c:pt>
                <c:pt idx="465">
                  <c:v>69.720493000000005</c:v>
                </c:pt>
                <c:pt idx="466">
                  <c:v>69.870429999999999</c:v>
                </c:pt>
                <c:pt idx="467">
                  <c:v>70.020365999999996</c:v>
                </c:pt>
                <c:pt idx="468">
                  <c:v>70.170303000000004</c:v>
                </c:pt>
                <c:pt idx="469">
                  <c:v>70.320239000000001</c:v>
                </c:pt>
                <c:pt idx="470">
                  <c:v>70.470175999999995</c:v>
                </c:pt>
                <c:pt idx="471">
                  <c:v>70.620112000000006</c:v>
                </c:pt>
                <c:pt idx="472">
                  <c:v>70.770049</c:v>
                </c:pt>
                <c:pt idx="473">
                  <c:v>70.919984999999997</c:v>
                </c:pt>
                <c:pt idx="474">
                  <c:v>71.069922000000005</c:v>
                </c:pt>
                <c:pt idx="475">
                  <c:v>71.219859</c:v>
                </c:pt>
                <c:pt idx="476">
                  <c:v>71.369794999999996</c:v>
                </c:pt>
                <c:pt idx="477">
                  <c:v>71.519732000000005</c:v>
                </c:pt>
                <c:pt idx="478">
                  <c:v>71.669668000000001</c:v>
                </c:pt>
                <c:pt idx="479">
                  <c:v>71.819604999999996</c:v>
                </c:pt>
                <c:pt idx="480">
                  <c:v>71.969541000000007</c:v>
                </c:pt>
                <c:pt idx="481">
                  <c:v>72.119478000000001</c:v>
                </c:pt>
                <c:pt idx="482">
                  <c:v>72.269413999999998</c:v>
                </c:pt>
                <c:pt idx="483">
                  <c:v>72.419351000000006</c:v>
                </c:pt>
                <c:pt idx="484">
                  <c:v>72.569287000000003</c:v>
                </c:pt>
                <c:pt idx="485">
                  <c:v>72.719223999999997</c:v>
                </c:pt>
                <c:pt idx="486">
                  <c:v>72.869161000000005</c:v>
                </c:pt>
                <c:pt idx="487">
                  <c:v>73.019097000000002</c:v>
                </c:pt>
                <c:pt idx="488">
                  <c:v>73.169033999999996</c:v>
                </c:pt>
                <c:pt idx="489">
                  <c:v>73.318969999999993</c:v>
                </c:pt>
                <c:pt idx="490">
                  <c:v>73.468907000000002</c:v>
                </c:pt>
                <c:pt idx="491">
                  <c:v>73.618842999999998</c:v>
                </c:pt>
                <c:pt idx="492">
                  <c:v>73.768780000000007</c:v>
                </c:pt>
                <c:pt idx="493">
                  <c:v>73.918716000000003</c:v>
                </c:pt>
                <c:pt idx="494">
                  <c:v>74.068652999999998</c:v>
                </c:pt>
                <c:pt idx="495">
                  <c:v>74.218588999999994</c:v>
                </c:pt>
                <c:pt idx="496">
                  <c:v>74.368526000000003</c:v>
                </c:pt>
                <c:pt idx="497">
                  <c:v>74.518462999999997</c:v>
                </c:pt>
                <c:pt idx="498">
                  <c:v>74.668398999999994</c:v>
                </c:pt>
                <c:pt idx="499">
                  <c:v>74.818336000000002</c:v>
                </c:pt>
                <c:pt idx="500">
                  <c:v>74.968271999999999</c:v>
                </c:pt>
                <c:pt idx="501">
                  <c:v>75.118208999999993</c:v>
                </c:pt>
                <c:pt idx="502">
                  <c:v>75.268145000000004</c:v>
                </c:pt>
                <c:pt idx="503">
                  <c:v>75.418081999999998</c:v>
                </c:pt>
                <c:pt idx="504">
                  <c:v>75.568017999999995</c:v>
                </c:pt>
                <c:pt idx="505">
                  <c:v>75.717955000000003</c:v>
                </c:pt>
                <c:pt idx="506">
                  <c:v>75.867891</c:v>
                </c:pt>
                <c:pt idx="507">
                  <c:v>76.017827999999994</c:v>
                </c:pt>
                <c:pt idx="508">
                  <c:v>76.167764000000005</c:v>
                </c:pt>
                <c:pt idx="509">
                  <c:v>76.317701</c:v>
                </c:pt>
                <c:pt idx="510">
                  <c:v>76.467637999999994</c:v>
                </c:pt>
                <c:pt idx="511">
                  <c:v>76.617574000000005</c:v>
                </c:pt>
                <c:pt idx="512">
                  <c:v>76.767510999999999</c:v>
                </c:pt>
                <c:pt idx="513">
                  <c:v>76.917446999999996</c:v>
                </c:pt>
                <c:pt idx="514">
                  <c:v>77.067384000000004</c:v>
                </c:pt>
                <c:pt idx="515">
                  <c:v>77.217320000000001</c:v>
                </c:pt>
                <c:pt idx="516">
                  <c:v>77.367256999999995</c:v>
                </c:pt>
                <c:pt idx="517">
                  <c:v>77.517193000000006</c:v>
                </c:pt>
                <c:pt idx="518">
                  <c:v>77.66713</c:v>
                </c:pt>
                <c:pt idx="519">
                  <c:v>77.817065999999997</c:v>
                </c:pt>
                <c:pt idx="520">
                  <c:v>77.967003000000005</c:v>
                </c:pt>
                <c:pt idx="521">
                  <c:v>78.11694</c:v>
                </c:pt>
                <c:pt idx="522">
                  <c:v>78.266875999999996</c:v>
                </c:pt>
                <c:pt idx="523">
                  <c:v>78.416813000000005</c:v>
                </c:pt>
                <c:pt idx="524">
                  <c:v>78.566749000000002</c:v>
                </c:pt>
                <c:pt idx="525">
                  <c:v>78.716685999999996</c:v>
                </c:pt>
                <c:pt idx="526">
                  <c:v>78.866622000000007</c:v>
                </c:pt>
                <c:pt idx="527">
                  <c:v>79.016559000000001</c:v>
                </c:pt>
                <c:pt idx="528">
                  <c:v>79.166494999999998</c:v>
                </c:pt>
                <c:pt idx="529">
                  <c:v>79.316432000000006</c:v>
                </c:pt>
                <c:pt idx="530">
                  <c:v>79.466368000000003</c:v>
                </c:pt>
                <c:pt idx="531">
                  <c:v>79.616304999999997</c:v>
                </c:pt>
                <c:pt idx="532">
                  <c:v>79.766242000000005</c:v>
                </c:pt>
                <c:pt idx="533">
                  <c:v>79.916178000000002</c:v>
                </c:pt>
                <c:pt idx="534">
                  <c:v>80.066114999999996</c:v>
                </c:pt>
                <c:pt idx="535">
                  <c:v>80.216050999999993</c:v>
                </c:pt>
                <c:pt idx="536">
                  <c:v>80.365988000000002</c:v>
                </c:pt>
                <c:pt idx="537">
                  <c:v>80.515923999999998</c:v>
                </c:pt>
                <c:pt idx="538">
                  <c:v>80.665861000000007</c:v>
                </c:pt>
                <c:pt idx="539">
                  <c:v>80.815797000000003</c:v>
                </c:pt>
                <c:pt idx="540">
                  <c:v>80.965733999999998</c:v>
                </c:pt>
                <c:pt idx="541">
                  <c:v>81.115669999999994</c:v>
                </c:pt>
                <c:pt idx="542">
                  <c:v>81.265607000000003</c:v>
                </c:pt>
                <c:pt idx="543">
                  <c:v>81.415543999999997</c:v>
                </c:pt>
                <c:pt idx="544">
                  <c:v>81.565479999999994</c:v>
                </c:pt>
                <c:pt idx="545">
                  <c:v>81.715417000000002</c:v>
                </c:pt>
                <c:pt idx="546">
                  <c:v>81.865352999999999</c:v>
                </c:pt>
                <c:pt idx="547">
                  <c:v>82.015289999999993</c:v>
                </c:pt>
                <c:pt idx="548">
                  <c:v>82.165226000000004</c:v>
                </c:pt>
                <c:pt idx="549">
                  <c:v>82.315162999999998</c:v>
                </c:pt>
                <c:pt idx="550">
                  <c:v>82.465098999999995</c:v>
                </c:pt>
                <c:pt idx="551">
                  <c:v>82.615036000000003</c:v>
                </c:pt>
                <c:pt idx="552">
                  <c:v>82.764972</c:v>
                </c:pt>
                <c:pt idx="553">
                  <c:v>82.914908999999994</c:v>
                </c:pt>
                <c:pt idx="554">
                  <c:v>83.064846000000003</c:v>
                </c:pt>
                <c:pt idx="555">
                  <c:v>83.214782</c:v>
                </c:pt>
                <c:pt idx="556">
                  <c:v>83.364718999999994</c:v>
                </c:pt>
                <c:pt idx="557">
                  <c:v>83.514655000000005</c:v>
                </c:pt>
                <c:pt idx="558">
                  <c:v>83.664591999999999</c:v>
                </c:pt>
                <c:pt idx="559">
                  <c:v>83.814527999999996</c:v>
                </c:pt>
                <c:pt idx="560">
                  <c:v>83.964465000000004</c:v>
                </c:pt>
                <c:pt idx="561">
                  <c:v>84.114401000000001</c:v>
                </c:pt>
                <c:pt idx="562">
                  <c:v>84.264337999999995</c:v>
                </c:pt>
                <c:pt idx="563">
                  <c:v>84.414274000000006</c:v>
                </c:pt>
                <c:pt idx="564">
                  <c:v>84.564211</c:v>
                </c:pt>
                <c:pt idx="565">
                  <c:v>84.714147999999994</c:v>
                </c:pt>
                <c:pt idx="566">
                  <c:v>84.864084000000005</c:v>
                </c:pt>
                <c:pt idx="567">
                  <c:v>85.014021</c:v>
                </c:pt>
                <c:pt idx="568">
                  <c:v>85.163956999999996</c:v>
                </c:pt>
                <c:pt idx="569">
                  <c:v>85.313894000000005</c:v>
                </c:pt>
                <c:pt idx="570">
                  <c:v>85.463830000000002</c:v>
                </c:pt>
                <c:pt idx="571">
                  <c:v>85.613766999999996</c:v>
                </c:pt>
                <c:pt idx="572">
                  <c:v>85.763703000000007</c:v>
                </c:pt>
                <c:pt idx="573">
                  <c:v>85.913640000000001</c:v>
                </c:pt>
                <c:pt idx="574">
                  <c:v>86.063575999999998</c:v>
                </c:pt>
                <c:pt idx="575">
                  <c:v>86.213513000000006</c:v>
                </c:pt>
                <c:pt idx="576">
                  <c:v>86.36345</c:v>
                </c:pt>
                <c:pt idx="577">
                  <c:v>86.513385999999997</c:v>
                </c:pt>
                <c:pt idx="578">
                  <c:v>86.663323000000005</c:v>
                </c:pt>
                <c:pt idx="579">
                  <c:v>86.813259000000002</c:v>
                </c:pt>
                <c:pt idx="580">
                  <c:v>86.963195999999996</c:v>
                </c:pt>
                <c:pt idx="581">
                  <c:v>87.113131999999993</c:v>
                </c:pt>
                <c:pt idx="582">
                  <c:v>87.263069000000002</c:v>
                </c:pt>
                <c:pt idx="583">
                  <c:v>87.413004999999998</c:v>
                </c:pt>
                <c:pt idx="584">
                  <c:v>87.562942000000007</c:v>
                </c:pt>
                <c:pt idx="585">
                  <c:v>87.712878000000003</c:v>
                </c:pt>
                <c:pt idx="586">
                  <c:v>87.862814999999998</c:v>
                </c:pt>
                <c:pt idx="587">
                  <c:v>88.012750999999994</c:v>
                </c:pt>
                <c:pt idx="588">
                  <c:v>88.162688000000003</c:v>
                </c:pt>
                <c:pt idx="589">
                  <c:v>88.312624999999997</c:v>
                </c:pt>
                <c:pt idx="590">
                  <c:v>88.462560999999994</c:v>
                </c:pt>
                <c:pt idx="591">
                  <c:v>88.612498000000002</c:v>
                </c:pt>
                <c:pt idx="592">
                  <c:v>88.762433999999999</c:v>
                </c:pt>
                <c:pt idx="593">
                  <c:v>88.912370999999993</c:v>
                </c:pt>
                <c:pt idx="594">
                  <c:v>89.062307000000004</c:v>
                </c:pt>
                <c:pt idx="595">
                  <c:v>89.212243999999998</c:v>
                </c:pt>
                <c:pt idx="596">
                  <c:v>89.362179999999995</c:v>
                </c:pt>
                <c:pt idx="597">
                  <c:v>89.512117000000003</c:v>
                </c:pt>
                <c:pt idx="598">
                  <c:v>89.662053</c:v>
                </c:pt>
                <c:pt idx="599">
                  <c:v>89.811989999999994</c:v>
                </c:pt>
                <c:pt idx="600">
                  <c:v>89.961927000000003</c:v>
                </c:pt>
                <c:pt idx="601">
                  <c:v>90.111863</c:v>
                </c:pt>
                <c:pt idx="602">
                  <c:v>90.261799999999994</c:v>
                </c:pt>
                <c:pt idx="603">
                  <c:v>90.411736000000005</c:v>
                </c:pt>
                <c:pt idx="604">
                  <c:v>90.561672999999999</c:v>
                </c:pt>
                <c:pt idx="605">
                  <c:v>90.711608999999996</c:v>
                </c:pt>
                <c:pt idx="606">
                  <c:v>90.861546000000004</c:v>
                </c:pt>
                <c:pt idx="607">
                  <c:v>91.011482000000001</c:v>
                </c:pt>
                <c:pt idx="608">
                  <c:v>91.161418999999995</c:v>
                </c:pt>
                <c:pt idx="609">
                  <c:v>91.311355000000006</c:v>
                </c:pt>
                <c:pt idx="610">
                  <c:v>91.461292</c:v>
                </c:pt>
                <c:pt idx="611">
                  <c:v>91.611228999999994</c:v>
                </c:pt>
                <c:pt idx="612">
                  <c:v>91.761165000000005</c:v>
                </c:pt>
                <c:pt idx="613">
                  <c:v>91.911102</c:v>
                </c:pt>
                <c:pt idx="614">
                  <c:v>92.061037999999996</c:v>
                </c:pt>
                <c:pt idx="615">
                  <c:v>92.210975000000005</c:v>
                </c:pt>
                <c:pt idx="616">
                  <c:v>92.360911000000002</c:v>
                </c:pt>
                <c:pt idx="617">
                  <c:v>92.510847999999996</c:v>
                </c:pt>
                <c:pt idx="618">
                  <c:v>92.660784000000007</c:v>
                </c:pt>
                <c:pt idx="619">
                  <c:v>92.810721000000001</c:v>
                </c:pt>
                <c:pt idx="620">
                  <c:v>92.960656999999998</c:v>
                </c:pt>
                <c:pt idx="621">
                  <c:v>93.110594000000006</c:v>
                </c:pt>
                <c:pt idx="622">
                  <c:v>93.260531</c:v>
                </c:pt>
                <c:pt idx="623">
                  <c:v>93.410466999999997</c:v>
                </c:pt>
                <c:pt idx="624">
                  <c:v>93.560404000000005</c:v>
                </c:pt>
                <c:pt idx="625">
                  <c:v>93.710340000000002</c:v>
                </c:pt>
                <c:pt idx="626">
                  <c:v>93.860276999999996</c:v>
                </c:pt>
                <c:pt idx="627">
                  <c:v>94.010212999999993</c:v>
                </c:pt>
                <c:pt idx="628">
                  <c:v>94.160150000000002</c:v>
                </c:pt>
                <c:pt idx="629">
                  <c:v>94.310085999999998</c:v>
                </c:pt>
                <c:pt idx="630">
                  <c:v>94.460023000000007</c:v>
                </c:pt>
                <c:pt idx="631">
                  <c:v>94.609959000000003</c:v>
                </c:pt>
                <c:pt idx="632">
                  <c:v>94.759895999999998</c:v>
                </c:pt>
                <c:pt idx="633">
                  <c:v>94.909833000000006</c:v>
                </c:pt>
                <c:pt idx="634">
                  <c:v>95.059769000000003</c:v>
                </c:pt>
                <c:pt idx="635">
                  <c:v>95.209705999999997</c:v>
                </c:pt>
                <c:pt idx="636">
                  <c:v>95.359641999999994</c:v>
                </c:pt>
                <c:pt idx="637">
                  <c:v>95.509579000000002</c:v>
                </c:pt>
                <c:pt idx="638">
                  <c:v>95.659514999999999</c:v>
                </c:pt>
                <c:pt idx="639">
                  <c:v>95.809451999999993</c:v>
                </c:pt>
                <c:pt idx="640">
                  <c:v>95.959388000000004</c:v>
                </c:pt>
                <c:pt idx="641">
                  <c:v>96.109324999999998</c:v>
                </c:pt>
                <c:pt idx="642">
                  <c:v>96.259260999999995</c:v>
                </c:pt>
                <c:pt idx="643">
                  <c:v>96.409198000000004</c:v>
                </c:pt>
                <c:pt idx="644">
                  <c:v>96.559134999999998</c:v>
                </c:pt>
                <c:pt idx="645">
                  <c:v>96.709070999999994</c:v>
                </c:pt>
                <c:pt idx="646">
                  <c:v>96.859008000000003</c:v>
                </c:pt>
                <c:pt idx="647">
                  <c:v>97.008944</c:v>
                </c:pt>
                <c:pt idx="648">
                  <c:v>97.158880999999994</c:v>
                </c:pt>
                <c:pt idx="649">
                  <c:v>97.308817000000005</c:v>
                </c:pt>
                <c:pt idx="650">
                  <c:v>97.458753999999999</c:v>
                </c:pt>
                <c:pt idx="651">
                  <c:v>97.608689999999996</c:v>
                </c:pt>
                <c:pt idx="652">
                  <c:v>97.758627000000004</c:v>
                </c:pt>
                <c:pt idx="653">
                  <c:v>97.908563000000001</c:v>
                </c:pt>
                <c:pt idx="654">
                  <c:v>98.058499999999995</c:v>
                </c:pt>
                <c:pt idx="655">
                  <c:v>98.208437000000004</c:v>
                </c:pt>
                <c:pt idx="656">
                  <c:v>98.358373</c:v>
                </c:pt>
                <c:pt idx="657">
                  <c:v>98.508309999999994</c:v>
                </c:pt>
                <c:pt idx="658">
                  <c:v>98.658246000000005</c:v>
                </c:pt>
                <c:pt idx="659">
                  <c:v>98.808183</c:v>
                </c:pt>
                <c:pt idx="660">
                  <c:v>98.958118999999996</c:v>
                </c:pt>
                <c:pt idx="661">
                  <c:v>99.108056000000005</c:v>
                </c:pt>
                <c:pt idx="662">
                  <c:v>99.257992000000002</c:v>
                </c:pt>
                <c:pt idx="663">
                  <c:v>99.407928999999996</c:v>
                </c:pt>
                <c:pt idx="664">
                  <c:v>99.557865000000007</c:v>
                </c:pt>
                <c:pt idx="665">
                  <c:v>99.707802000000001</c:v>
                </c:pt>
                <c:pt idx="666">
                  <c:v>99.857737999999998</c:v>
                </c:pt>
                <c:pt idx="667">
                  <c:v>100.00767500000001</c:v>
                </c:pt>
                <c:pt idx="668">
                  <c:v>100.157612</c:v>
                </c:pt>
                <c:pt idx="669">
                  <c:v>100.307548</c:v>
                </c:pt>
                <c:pt idx="670">
                  <c:v>100.45748500000001</c:v>
                </c:pt>
                <c:pt idx="671">
                  <c:v>100.607421</c:v>
                </c:pt>
                <c:pt idx="672">
                  <c:v>100.757358</c:v>
                </c:pt>
                <c:pt idx="673">
                  <c:v>100.90729399999999</c:v>
                </c:pt>
                <c:pt idx="674">
                  <c:v>101.057231</c:v>
                </c:pt>
                <c:pt idx="675">
                  <c:v>101.207167</c:v>
                </c:pt>
                <c:pt idx="676">
                  <c:v>101.35710400000001</c:v>
                </c:pt>
                <c:pt idx="677">
                  <c:v>101.50704</c:v>
                </c:pt>
                <c:pt idx="678">
                  <c:v>101.656977</c:v>
                </c:pt>
                <c:pt idx="679">
                  <c:v>101.80691400000001</c:v>
                </c:pt>
                <c:pt idx="680">
                  <c:v>101.95685</c:v>
                </c:pt>
                <c:pt idx="681">
                  <c:v>102.106787</c:v>
                </c:pt>
                <c:pt idx="682">
                  <c:v>102.25672299999999</c:v>
                </c:pt>
                <c:pt idx="683">
                  <c:v>102.40666</c:v>
                </c:pt>
                <c:pt idx="684">
                  <c:v>102.556596</c:v>
                </c:pt>
                <c:pt idx="685">
                  <c:v>102.70653299999999</c:v>
                </c:pt>
                <c:pt idx="686">
                  <c:v>102.856469</c:v>
                </c:pt>
                <c:pt idx="687">
                  <c:v>103.006406</c:v>
                </c:pt>
                <c:pt idx="688">
                  <c:v>103.156342</c:v>
                </c:pt>
                <c:pt idx="689">
                  <c:v>103.306279</c:v>
                </c:pt>
                <c:pt idx="690">
                  <c:v>103.456216</c:v>
                </c:pt>
                <c:pt idx="691">
                  <c:v>103.60615199999999</c:v>
                </c:pt>
                <c:pt idx="692">
                  <c:v>103.756089</c:v>
                </c:pt>
                <c:pt idx="693">
                  <c:v>103.906025</c:v>
                </c:pt>
                <c:pt idx="694">
                  <c:v>104.05596199999999</c:v>
                </c:pt>
                <c:pt idx="695">
                  <c:v>104.205898</c:v>
                </c:pt>
                <c:pt idx="696">
                  <c:v>104.355835</c:v>
                </c:pt>
                <c:pt idx="697">
                  <c:v>104.505771</c:v>
                </c:pt>
                <c:pt idx="698">
                  <c:v>104.655708</c:v>
                </c:pt>
                <c:pt idx="699">
                  <c:v>104.805644</c:v>
                </c:pt>
                <c:pt idx="700">
                  <c:v>104.955581</c:v>
                </c:pt>
                <c:pt idx="701">
                  <c:v>105.105518</c:v>
                </c:pt>
                <c:pt idx="702">
                  <c:v>105.255454</c:v>
                </c:pt>
                <c:pt idx="703">
                  <c:v>105.40539099999999</c:v>
                </c:pt>
                <c:pt idx="704">
                  <c:v>105.55532700000001</c:v>
                </c:pt>
                <c:pt idx="705">
                  <c:v>105.705264</c:v>
                </c:pt>
                <c:pt idx="706">
                  <c:v>105.8552</c:v>
                </c:pt>
                <c:pt idx="707">
                  <c:v>106.005137</c:v>
                </c:pt>
                <c:pt idx="708">
                  <c:v>106.155073</c:v>
                </c:pt>
                <c:pt idx="709">
                  <c:v>106.30501</c:v>
                </c:pt>
                <c:pt idx="710">
                  <c:v>106.45494600000001</c:v>
                </c:pt>
                <c:pt idx="711">
                  <c:v>106.604883</c:v>
                </c:pt>
                <c:pt idx="712">
                  <c:v>106.75482</c:v>
                </c:pt>
                <c:pt idx="713">
                  <c:v>106.90475600000001</c:v>
                </c:pt>
                <c:pt idx="714">
                  <c:v>107.054693</c:v>
                </c:pt>
                <c:pt idx="715">
                  <c:v>107.204629</c:v>
                </c:pt>
                <c:pt idx="716">
                  <c:v>107.35456600000001</c:v>
                </c:pt>
                <c:pt idx="717">
                  <c:v>107.504502</c:v>
                </c:pt>
                <c:pt idx="718">
                  <c:v>107.654439</c:v>
                </c:pt>
                <c:pt idx="719">
                  <c:v>107.80437499999999</c:v>
                </c:pt>
                <c:pt idx="720">
                  <c:v>107.954312</c:v>
                </c:pt>
                <c:pt idx="721">
                  <c:v>108.104248</c:v>
                </c:pt>
                <c:pt idx="722">
                  <c:v>108.25418500000001</c:v>
                </c:pt>
                <c:pt idx="723">
                  <c:v>108.404122</c:v>
                </c:pt>
                <c:pt idx="724">
                  <c:v>108.554058</c:v>
                </c:pt>
                <c:pt idx="725">
                  <c:v>108.70399500000001</c:v>
                </c:pt>
                <c:pt idx="726">
                  <c:v>108.853931</c:v>
                </c:pt>
                <c:pt idx="727">
                  <c:v>109.003868</c:v>
                </c:pt>
                <c:pt idx="728">
                  <c:v>109.15380399999999</c:v>
                </c:pt>
                <c:pt idx="729">
                  <c:v>109.303741</c:v>
                </c:pt>
                <c:pt idx="730">
                  <c:v>109.453677</c:v>
                </c:pt>
                <c:pt idx="731">
                  <c:v>109.60361399999999</c:v>
                </c:pt>
                <c:pt idx="732">
                  <c:v>109.75355</c:v>
                </c:pt>
                <c:pt idx="733">
                  <c:v>109.903487</c:v>
                </c:pt>
                <c:pt idx="734">
                  <c:v>110.05342400000001</c:v>
                </c:pt>
                <c:pt idx="735">
                  <c:v>110.20336</c:v>
                </c:pt>
                <c:pt idx="736">
                  <c:v>110.353297</c:v>
                </c:pt>
                <c:pt idx="737">
                  <c:v>110.50323299999999</c:v>
                </c:pt>
                <c:pt idx="738">
                  <c:v>110.65317</c:v>
                </c:pt>
                <c:pt idx="739">
                  <c:v>110.803106</c:v>
                </c:pt>
                <c:pt idx="740">
                  <c:v>110.95304299999999</c:v>
                </c:pt>
                <c:pt idx="741">
                  <c:v>111.102979</c:v>
                </c:pt>
                <c:pt idx="742">
                  <c:v>111.252916</c:v>
                </c:pt>
                <c:pt idx="743">
                  <c:v>111.402852</c:v>
                </c:pt>
                <c:pt idx="744">
                  <c:v>111.552789</c:v>
                </c:pt>
                <c:pt idx="745">
                  <c:v>111.702725</c:v>
                </c:pt>
                <c:pt idx="746">
                  <c:v>111.852662</c:v>
                </c:pt>
                <c:pt idx="747">
                  <c:v>112.002599</c:v>
                </c:pt>
                <c:pt idx="748">
                  <c:v>112.152535</c:v>
                </c:pt>
                <c:pt idx="749">
                  <c:v>112.30247199999999</c:v>
                </c:pt>
                <c:pt idx="750">
                  <c:v>112.45240800000001</c:v>
                </c:pt>
                <c:pt idx="751">
                  <c:v>112.602345</c:v>
                </c:pt>
                <c:pt idx="752">
                  <c:v>112.752281</c:v>
                </c:pt>
                <c:pt idx="753">
                  <c:v>112.902218</c:v>
                </c:pt>
                <c:pt idx="754">
                  <c:v>113.052154</c:v>
                </c:pt>
                <c:pt idx="755">
                  <c:v>113.202091</c:v>
                </c:pt>
                <c:pt idx="756">
                  <c:v>113.35202700000001</c:v>
                </c:pt>
                <c:pt idx="757">
                  <c:v>113.501964</c:v>
                </c:pt>
                <c:pt idx="758">
                  <c:v>113.651901</c:v>
                </c:pt>
                <c:pt idx="759">
                  <c:v>113.80183700000001</c:v>
                </c:pt>
                <c:pt idx="760">
                  <c:v>113.951774</c:v>
                </c:pt>
                <c:pt idx="761">
                  <c:v>114.10171</c:v>
                </c:pt>
                <c:pt idx="762">
                  <c:v>114.25164700000001</c:v>
                </c:pt>
                <c:pt idx="763">
                  <c:v>114.401583</c:v>
                </c:pt>
                <c:pt idx="764">
                  <c:v>114.55152</c:v>
                </c:pt>
                <c:pt idx="765">
                  <c:v>114.70145599999999</c:v>
                </c:pt>
                <c:pt idx="766">
                  <c:v>114.851393</c:v>
                </c:pt>
                <c:pt idx="767">
                  <c:v>115.001329</c:v>
                </c:pt>
                <c:pt idx="768">
                  <c:v>115.15126600000001</c:v>
                </c:pt>
                <c:pt idx="769">
                  <c:v>115.301203</c:v>
                </c:pt>
                <c:pt idx="770">
                  <c:v>115.451139</c:v>
                </c:pt>
                <c:pt idx="771">
                  <c:v>115.60107600000001</c:v>
                </c:pt>
                <c:pt idx="772">
                  <c:v>115.751012</c:v>
                </c:pt>
                <c:pt idx="773">
                  <c:v>115.900949</c:v>
                </c:pt>
                <c:pt idx="774">
                  <c:v>116.05088499999999</c:v>
                </c:pt>
                <c:pt idx="775">
                  <c:v>116.200822</c:v>
                </c:pt>
                <c:pt idx="776">
                  <c:v>116.350758</c:v>
                </c:pt>
                <c:pt idx="777">
                  <c:v>116.50069499999999</c:v>
                </c:pt>
                <c:pt idx="778">
                  <c:v>116.650631</c:v>
                </c:pt>
                <c:pt idx="779">
                  <c:v>116.800568</c:v>
                </c:pt>
                <c:pt idx="780">
                  <c:v>116.95050500000001</c:v>
                </c:pt>
                <c:pt idx="781">
                  <c:v>117.100441</c:v>
                </c:pt>
                <c:pt idx="782">
                  <c:v>117.250378</c:v>
                </c:pt>
                <c:pt idx="783">
                  <c:v>117.40031399999999</c:v>
                </c:pt>
                <c:pt idx="784">
                  <c:v>117.550251</c:v>
                </c:pt>
                <c:pt idx="785">
                  <c:v>117.700187</c:v>
                </c:pt>
                <c:pt idx="786">
                  <c:v>117.85012399999999</c:v>
                </c:pt>
                <c:pt idx="787">
                  <c:v>118.00006</c:v>
                </c:pt>
                <c:pt idx="788">
                  <c:v>118.149997</c:v>
                </c:pt>
                <c:pt idx="789">
                  <c:v>118.299933</c:v>
                </c:pt>
                <c:pt idx="790">
                  <c:v>118.44987</c:v>
                </c:pt>
                <c:pt idx="791">
                  <c:v>118.599807</c:v>
                </c:pt>
                <c:pt idx="792">
                  <c:v>118.749743</c:v>
                </c:pt>
                <c:pt idx="793">
                  <c:v>118.89968</c:v>
                </c:pt>
                <c:pt idx="794">
                  <c:v>119.049616</c:v>
                </c:pt>
                <c:pt idx="795">
                  <c:v>119.19955299999999</c:v>
                </c:pt>
                <c:pt idx="796">
                  <c:v>119.34948900000001</c:v>
                </c:pt>
                <c:pt idx="797">
                  <c:v>119.499426</c:v>
                </c:pt>
                <c:pt idx="798">
                  <c:v>119.649362</c:v>
                </c:pt>
                <c:pt idx="799">
                  <c:v>119.799299</c:v>
                </c:pt>
                <c:pt idx="800">
                  <c:v>119.949235</c:v>
                </c:pt>
                <c:pt idx="801">
                  <c:v>120.099172</c:v>
                </c:pt>
                <c:pt idx="802">
                  <c:v>120.249109</c:v>
                </c:pt>
                <c:pt idx="803">
                  <c:v>120.399045</c:v>
                </c:pt>
                <c:pt idx="804">
                  <c:v>120.548982</c:v>
                </c:pt>
                <c:pt idx="805">
                  <c:v>120.69891800000001</c:v>
                </c:pt>
                <c:pt idx="806">
                  <c:v>120.848855</c:v>
                </c:pt>
                <c:pt idx="807">
                  <c:v>120.998791</c:v>
                </c:pt>
                <c:pt idx="808">
                  <c:v>121.14872800000001</c:v>
                </c:pt>
                <c:pt idx="809">
                  <c:v>121.298664</c:v>
                </c:pt>
                <c:pt idx="810">
                  <c:v>121.448601</c:v>
                </c:pt>
                <c:pt idx="811">
                  <c:v>121.59853699999999</c:v>
                </c:pt>
                <c:pt idx="812">
                  <c:v>121.748474</c:v>
                </c:pt>
                <c:pt idx="813">
                  <c:v>121.898411</c:v>
                </c:pt>
                <c:pt idx="814">
                  <c:v>122.04834700000001</c:v>
                </c:pt>
                <c:pt idx="815">
                  <c:v>122.198284</c:v>
                </c:pt>
                <c:pt idx="816">
                  <c:v>122.34822</c:v>
                </c:pt>
                <c:pt idx="817">
                  <c:v>122.49815700000001</c:v>
                </c:pt>
                <c:pt idx="818">
                  <c:v>122.648093</c:v>
                </c:pt>
                <c:pt idx="819">
                  <c:v>122.79803</c:v>
                </c:pt>
                <c:pt idx="820">
                  <c:v>122.94796599999999</c:v>
                </c:pt>
                <c:pt idx="821">
                  <c:v>123.097903</c:v>
                </c:pt>
                <c:pt idx="822">
                  <c:v>123.247839</c:v>
                </c:pt>
                <c:pt idx="823">
                  <c:v>123.39777599999999</c:v>
                </c:pt>
                <c:pt idx="824">
                  <c:v>123.547712</c:v>
                </c:pt>
                <c:pt idx="825">
                  <c:v>123.697649</c:v>
                </c:pt>
                <c:pt idx="826">
                  <c:v>123.84758600000001</c:v>
                </c:pt>
                <c:pt idx="827">
                  <c:v>123.997522</c:v>
                </c:pt>
                <c:pt idx="828">
                  <c:v>124.147459</c:v>
                </c:pt>
                <c:pt idx="829">
                  <c:v>124.29739499999999</c:v>
                </c:pt>
                <c:pt idx="830">
                  <c:v>124.447332</c:v>
                </c:pt>
                <c:pt idx="831">
                  <c:v>124.597268</c:v>
                </c:pt>
                <c:pt idx="832">
                  <c:v>124.74720499999999</c:v>
                </c:pt>
                <c:pt idx="833">
                  <c:v>124.897141</c:v>
                </c:pt>
                <c:pt idx="834">
                  <c:v>125.047078</c:v>
                </c:pt>
                <c:pt idx="835">
                  <c:v>125.197014</c:v>
                </c:pt>
                <c:pt idx="836">
                  <c:v>125.346951</c:v>
                </c:pt>
                <c:pt idx="837">
                  <c:v>125.496888</c:v>
                </c:pt>
                <c:pt idx="838">
                  <c:v>125.646824</c:v>
                </c:pt>
                <c:pt idx="839">
                  <c:v>125.796761</c:v>
                </c:pt>
                <c:pt idx="840">
                  <c:v>125.946697</c:v>
                </c:pt>
                <c:pt idx="841">
                  <c:v>126.09663399999999</c:v>
                </c:pt>
                <c:pt idx="842">
                  <c:v>126.24657000000001</c:v>
                </c:pt>
                <c:pt idx="843">
                  <c:v>126.396507</c:v>
                </c:pt>
                <c:pt idx="844">
                  <c:v>126.546443</c:v>
                </c:pt>
                <c:pt idx="845">
                  <c:v>126.69638</c:v>
                </c:pt>
                <c:pt idx="846">
                  <c:v>126.846316</c:v>
                </c:pt>
                <c:pt idx="847">
                  <c:v>126.996253</c:v>
                </c:pt>
                <c:pt idx="848">
                  <c:v>127.14619</c:v>
                </c:pt>
                <c:pt idx="849">
                  <c:v>127.296126</c:v>
                </c:pt>
                <c:pt idx="850">
                  <c:v>127.446063</c:v>
                </c:pt>
                <c:pt idx="851">
                  <c:v>127.59599900000001</c:v>
                </c:pt>
                <c:pt idx="852">
                  <c:v>127.745936</c:v>
                </c:pt>
                <c:pt idx="853">
                  <c:v>127.895872</c:v>
                </c:pt>
                <c:pt idx="854">
                  <c:v>128.04580899999999</c:v>
                </c:pt>
                <c:pt idx="855">
                  <c:v>128.19574499999999</c:v>
                </c:pt>
                <c:pt idx="856">
                  <c:v>128.34568200000001</c:v>
                </c:pt>
                <c:pt idx="857">
                  <c:v>128.49561800000001</c:v>
                </c:pt>
                <c:pt idx="858">
                  <c:v>128.645555</c:v>
                </c:pt>
                <c:pt idx="859">
                  <c:v>128.795492</c:v>
                </c:pt>
                <c:pt idx="860">
                  <c:v>128.94542799999999</c:v>
                </c:pt>
                <c:pt idx="861">
                  <c:v>129.09536499999999</c:v>
                </c:pt>
                <c:pt idx="862">
                  <c:v>129.24530100000001</c:v>
                </c:pt>
                <c:pt idx="863">
                  <c:v>129.39523800000001</c:v>
                </c:pt>
                <c:pt idx="864">
                  <c:v>129.545174</c:v>
                </c:pt>
                <c:pt idx="865">
                  <c:v>129.695111</c:v>
                </c:pt>
                <c:pt idx="866">
                  <c:v>129.84504699999999</c:v>
                </c:pt>
                <c:pt idx="867">
                  <c:v>129.99498399999999</c:v>
                </c:pt>
                <c:pt idx="868">
                  <c:v>130.14492000000001</c:v>
                </c:pt>
                <c:pt idx="869">
                  <c:v>130.29485700000001</c:v>
                </c:pt>
                <c:pt idx="870">
                  <c:v>130.444794</c:v>
                </c:pt>
                <c:pt idx="871">
                  <c:v>130.59473</c:v>
                </c:pt>
                <c:pt idx="872">
                  <c:v>130.74466699999999</c:v>
                </c:pt>
                <c:pt idx="873">
                  <c:v>130.89460299999999</c:v>
                </c:pt>
                <c:pt idx="874">
                  <c:v>131.04454000000001</c:v>
                </c:pt>
                <c:pt idx="875">
                  <c:v>131.19447600000001</c:v>
                </c:pt>
                <c:pt idx="876">
                  <c:v>131.344413</c:v>
                </c:pt>
                <c:pt idx="877">
                  <c:v>131.494349</c:v>
                </c:pt>
                <c:pt idx="878">
                  <c:v>131.64428599999999</c:v>
                </c:pt>
                <c:pt idx="879">
                  <c:v>131.79422199999999</c:v>
                </c:pt>
                <c:pt idx="880">
                  <c:v>131.94415900000001</c:v>
                </c:pt>
                <c:pt idx="881">
                  <c:v>132.09409600000001</c:v>
                </c:pt>
                <c:pt idx="882">
                  <c:v>132.244032</c:v>
                </c:pt>
                <c:pt idx="883">
                  <c:v>132.393969</c:v>
                </c:pt>
                <c:pt idx="884">
                  <c:v>132.543905</c:v>
                </c:pt>
                <c:pt idx="885">
                  <c:v>132.69384199999999</c:v>
                </c:pt>
                <c:pt idx="886">
                  <c:v>132.84377799999999</c:v>
                </c:pt>
                <c:pt idx="887">
                  <c:v>132.99371500000001</c:v>
                </c:pt>
                <c:pt idx="888">
                  <c:v>133.14365100000001</c:v>
                </c:pt>
                <c:pt idx="889">
                  <c:v>133.293588</c:v>
                </c:pt>
                <c:pt idx="890">
                  <c:v>133.443524</c:v>
                </c:pt>
                <c:pt idx="891">
                  <c:v>133.59346099999999</c:v>
                </c:pt>
                <c:pt idx="892">
                  <c:v>133.74339800000001</c:v>
                </c:pt>
                <c:pt idx="893">
                  <c:v>133.89333400000001</c:v>
                </c:pt>
                <c:pt idx="894">
                  <c:v>134.043271</c:v>
                </c:pt>
                <c:pt idx="895">
                  <c:v>134.193207</c:v>
                </c:pt>
                <c:pt idx="896">
                  <c:v>134.343144</c:v>
                </c:pt>
                <c:pt idx="897">
                  <c:v>134.49307999999999</c:v>
                </c:pt>
                <c:pt idx="898">
                  <c:v>134.64301699999999</c:v>
                </c:pt>
                <c:pt idx="899">
                  <c:v>134.79295300000001</c:v>
                </c:pt>
                <c:pt idx="900">
                  <c:v>134.94289000000001</c:v>
                </c:pt>
                <c:pt idx="901">
                  <c:v>135.092826</c:v>
                </c:pt>
                <c:pt idx="902">
                  <c:v>135.242763</c:v>
                </c:pt>
                <c:pt idx="903">
                  <c:v>135.39269899999999</c:v>
                </c:pt>
                <c:pt idx="904">
                  <c:v>135.54263599999999</c:v>
                </c:pt>
                <c:pt idx="905">
                  <c:v>135.69257300000001</c:v>
                </c:pt>
                <c:pt idx="906">
                  <c:v>135.84250900000001</c:v>
                </c:pt>
                <c:pt idx="907">
                  <c:v>135.992446</c:v>
                </c:pt>
                <c:pt idx="908">
                  <c:v>136.142382</c:v>
                </c:pt>
                <c:pt idx="909">
                  <c:v>136.29231899999999</c:v>
                </c:pt>
                <c:pt idx="910">
                  <c:v>136.44225499999999</c:v>
                </c:pt>
                <c:pt idx="911">
                  <c:v>136.59219200000001</c:v>
                </c:pt>
                <c:pt idx="912">
                  <c:v>136.74212800000001</c:v>
                </c:pt>
                <c:pt idx="913">
                  <c:v>136.892065</c:v>
                </c:pt>
                <c:pt idx="914">
                  <c:v>137.042001</c:v>
                </c:pt>
                <c:pt idx="915">
                  <c:v>137.19193799999999</c:v>
                </c:pt>
                <c:pt idx="916">
                  <c:v>137.34187499999999</c:v>
                </c:pt>
                <c:pt idx="917">
                  <c:v>137.49181100000001</c:v>
                </c:pt>
                <c:pt idx="918">
                  <c:v>137.64174800000001</c:v>
                </c:pt>
                <c:pt idx="919">
                  <c:v>137.791684</c:v>
                </c:pt>
                <c:pt idx="920">
                  <c:v>137.941621</c:v>
                </c:pt>
                <c:pt idx="921">
                  <c:v>138.09155699999999</c:v>
                </c:pt>
                <c:pt idx="922">
                  <c:v>138.24149399999999</c:v>
                </c:pt>
                <c:pt idx="923">
                  <c:v>138.39143000000001</c:v>
                </c:pt>
                <c:pt idx="924">
                  <c:v>138.54136700000001</c:v>
                </c:pt>
                <c:pt idx="925">
                  <c:v>138.691303</c:v>
                </c:pt>
                <c:pt idx="926">
                  <c:v>138.84124</c:v>
                </c:pt>
                <c:pt idx="927">
                  <c:v>138.99117699999999</c:v>
                </c:pt>
                <c:pt idx="928">
                  <c:v>139.14111299999999</c:v>
                </c:pt>
                <c:pt idx="929">
                  <c:v>139.29105000000001</c:v>
                </c:pt>
                <c:pt idx="930">
                  <c:v>139.44098600000001</c:v>
                </c:pt>
                <c:pt idx="931">
                  <c:v>139.590923</c:v>
                </c:pt>
                <c:pt idx="932">
                  <c:v>139.740859</c:v>
                </c:pt>
                <c:pt idx="933">
                  <c:v>139.89079599999999</c:v>
                </c:pt>
                <c:pt idx="934">
                  <c:v>140.04073199999999</c:v>
                </c:pt>
                <c:pt idx="935">
                  <c:v>140.19066900000001</c:v>
                </c:pt>
                <c:pt idx="936">
                  <c:v>140.34060500000001</c:v>
                </c:pt>
                <c:pt idx="937">
                  <c:v>140.490542</c:v>
                </c:pt>
                <c:pt idx="938">
                  <c:v>140.640479</c:v>
                </c:pt>
                <c:pt idx="939">
                  <c:v>140.790415</c:v>
                </c:pt>
                <c:pt idx="940">
                  <c:v>140.94035199999999</c:v>
                </c:pt>
                <c:pt idx="941">
                  <c:v>141.09028799999999</c:v>
                </c:pt>
                <c:pt idx="942">
                  <c:v>141.24022500000001</c:v>
                </c:pt>
                <c:pt idx="943">
                  <c:v>141.39016100000001</c:v>
                </c:pt>
                <c:pt idx="944">
                  <c:v>141.540098</c:v>
                </c:pt>
                <c:pt idx="945">
                  <c:v>141.690034</c:v>
                </c:pt>
                <c:pt idx="946">
                  <c:v>141.83997099999999</c:v>
                </c:pt>
                <c:pt idx="947">
                  <c:v>141.98990699999999</c:v>
                </c:pt>
                <c:pt idx="948">
                  <c:v>142.13984400000001</c:v>
                </c:pt>
                <c:pt idx="949">
                  <c:v>142.289781</c:v>
                </c:pt>
                <c:pt idx="950">
                  <c:v>142.439717</c:v>
                </c:pt>
                <c:pt idx="951">
                  <c:v>142.589654</c:v>
                </c:pt>
                <c:pt idx="952">
                  <c:v>142.73958999999999</c:v>
                </c:pt>
                <c:pt idx="953">
                  <c:v>142.88952699999999</c:v>
                </c:pt>
                <c:pt idx="954">
                  <c:v>143.03946300000001</c:v>
                </c:pt>
                <c:pt idx="955">
                  <c:v>143.18940000000001</c:v>
                </c:pt>
                <c:pt idx="956">
                  <c:v>143.339336</c:v>
                </c:pt>
                <c:pt idx="957">
                  <c:v>143.489273</c:v>
                </c:pt>
                <c:pt idx="958">
                  <c:v>143.63920899999999</c:v>
                </c:pt>
                <c:pt idx="959">
                  <c:v>143.78914599999999</c:v>
                </c:pt>
                <c:pt idx="960">
                  <c:v>143.93908300000001</c:v>
                </c:pt>
                <c:pt idx="961">
                  <c:v>144.08901900000001</c:v>
                </c:pt>
                <c:pt idx="962">
                  <c:v>144.238956</c:v>
                </c:pt>
                <c:pt idx="963">
                  <c:v>144.388892</c:v>
                </c:pt>
                <c:pt idx="964">
                  <c:v>144.53882899999999</c:v>
                </c:pt>
                <c:pt idx="965">
                  <c:v>144.68876499999999</c:v>
                </c:pt>
                <c:pt idx="966">
                  <c:v>144.83870200000001</c:v>
                </c:pt>
                <c:pt idx="967">
                  <c:v>144.98863800000001</c:v>
                </c:pt>
                <c:pt idx="968">
                  <c:v>145.138575</c:v>
                </c:pt>
                <c:pt idx="969">
                  <c:v>145.288511</c:v>
                </c:pt>
                <c:pt idx="970">
                  <c:v>145.43844799999999</c:v>
                </c:pt>
                <c:pt idx="971">
                  <c:v>145.58838499999999</c:v>
                </c:pt>
                <c:pt idx="972">
                  <c:v>145.73832100000001</c:v>
                </c:pt>
                <c:pt idx="973">
                  <c:v>145.88825800000001</c:v>
                </c:pt>
                <c:pt idx="974">
                  <c:v>146.038194</c:v>
                </c:pt>
                <c:pt idx="975">
                  <c:v>146.188131</c:v>
                </c:pt>
                <c:pt idx="976">
                  <c:v>146.338067</c:v>
                </c:pt>
                <c:pt idx="977">
                  <c:v>146.48800399999999</c:v>
                </c:pt>
                <c:pt idx="978">
                  <c:v>146.63793999999999</c:v>
                </c:pt>
                <c:pt idx="979">
                  <c:v>146.78787700000001</c:v>
                </c:pt>
                <c:pt idx="980">
                  <c:v>146.93781300000001</c:v>
                </c:pt>
                <c:pt idx="981">
                  <c:v>147.08775</c:v>
                </c:pt>
                <c:pt idx="982">
                  <c:v>147.237686</c:v>
                </c:pt>
                <c:pt idx="983">
                  <c:v>147.38762299999999</c:v>
                </c:pt>
                <c:pt idx="984">
                  <c:v>147.53756000000001</c:v>
                </c:pt>
                <c:pt idx="985">
                  <c:v>147.68749600000001</c:v>
                </c:pt>
                <c:pt idx="986">
                  <c:v>147.837433</c:v>
                </c:pt>
                <c:pt idx="987">
                  <c:v>147.987369</c:v>
                </c:pt>
                <c:pt idx="988">
                  <c:v>148.137306</c:v>
                </c:pt>
                <c:pt idx="989">
                  <c:v>148.28724199999999</c:v>
                </c:pt>
                <c:pt idx="990">
                  <c:v>148.43717899999999</c:v>
                </c:pt>
                <c:pt idx="991">
                  <c:v>148.58711500000001</c:v>
                </c:pt>
                <c:pt idx="992">
                  <c:v>148.73705200000001</c:v>
                </c:pt>
                <c:pt idx="993">
                  <c:v>148.886988</c:v>
                </c:pt>
                <c:pt idx="994">
                  <c:v>149.036925</c:v>
                </c:pt>
                <c:pt idx="995">
                  <c:v>149.18686199999999</c:v>
                </c:pt>
                <c:pt idx="996">
                  <c:v>149.33679799999999</c:v>
                </c:pt>
                <c:pt idx="997">
                  <c:v>149.48673500000001</c:v>
                </c:pt>
                <c:pt idx="998">
                  <c:v>149.63667100000001</c:v>
                </c:pt>
                <c:pt idx="999">
                  <c:v>149.786608</c:v>
                </c:pt>
                <c:pt idx="1000">
                  <c:v>149.936544</c:v>
                </c:pt>
                <c:pt idx="1001">
                  <c:v>150.08648099999999</c:v>
                </c:pt>
                <c:pt idx="1002">
                  <c:v>150.23641699999999</c:v>
                </c:pt>
                <c:pt idx="1003">
                  <c:v>150.38635400000001</c:v>
                </c:pt>
                <c:pt idx="1004">
                  <c:v>150.53629000000001</c:v>
                </c:pt>
                <c:pt idx="1005">
                  <c:v>150.686227</c:v>
                </c:pt>
                <c:pt idx="1006">
                  <c:v>150.836164</c:v>
                </c:pt>
                <c:pt idx="1007">
                  <c:v>150.98609999999999</c:v>
                </c:pt>
                <c:pt idx="1008">
                  <c:v>151.13603699999999</c:v>
                </c:pt>
                <c:pt idx="1009">
                  <c:v>151.28597300000001</c:v>
                </c:pt>
                <c:pt idx="1010">
                  <c:v>151.43591000000001</c:v>
                </c:pt>
                <c:pt idx="1011">
                  <c:v>151.585846</c:v>
                </c:pt>
                <c:pt idx="1012">
                  <c:v>151.735783</c:v>
                </c:pt>
                <c:pt idx="1013">
                  <c:v>151.88571899999999</c:v>
                </c:pt>
                <c:pt idx="1014">
                  <c:v>152.03565599999999</c:v>
                </c:pt>
                <c:pt idx="1015">
                  <c:v>152.18559200000001</c:v>
                </c:pt>
                <c:pt idx="1016">
                  <c:v>152.33552900000001</c:v>
                </c:pt>
                <c:pt idx="1017">
                  <c:v>152.485466</c:v>
                </c:pt>
                <c:pt idx="1018">
                  <c:v>152.635402</c:v>
                </c:pt>
                <c:pt idx="1019">
                  <c:v>152.78533899999999</c:v>
                </c:pt>
                <c:pt idx="1020">
                  <c:v>152.93527499999999</c:v>
                </c:pt>
                <c:pt idx="1021">
                  <c:v>153.08521200000001</c:v>
                </c:pt>
                <c:pt idx="1022">
                  <c:v>153.23514800000001</c:v>
                </c:pt>
                <c:pt idx="1023">
                  <c:v>153.385085</c:v>
                </c:pt>
                <c:pt idx="1024">
                  <c:v>153.535021</c:v>
                </c:pt>
                <c:pt idx="1025">
                  <c:v>153.68495799999999</c:v>
                </c:pt>
                <c:pt idx="1026">
                  <c:v>153.83489399999999</c:v>
                </c:pt>
                <c:pt idx="1027">
                  <c:v>153.98483100000001</c:v>
                </c:pt>
                <c:pt idx="1028">
                  <c:v>154.13476800000001</c:v>
                </c:pt>
                <c:pt idx="1029">
                  <c:v>154.284704</c:v>
                </c:pt>
                <c:pt idx="1030">
                  <c:v>154.434641</c:v>
                </c:pt>
                <c:pt idx="1031">
                  <c:v>154.584577</c:v>
                </c:pt>
                <c:pt idx="1032">
                  <c:v>154.73451399999999</c:v>
                </c:pt>
                <c:pt idx="1033">
                  <c:v>154.88444999999999</c:v>
                </c:pt>
                <c:pt idx="1034">
                  <c:v>155.03438700000001</c:v>
                </c:pt>
                <c:pt idx="1035">
                  <c:v>155.18432300000001</c:v>
                </c:pt>
                <c:pt idx="1036">
                  <c:v>155.33426</c:v>
                </c:pt>
                <c:pt idx="1037">
                  <c:v>155.484196</c:v>
                </c:pt>
                <c:pt idx="1038">
                  <c:v>155.63413299999999</c:v>
                </c:pt>
                <c:pt idx="1039">
                  <c:v>155.78407000000001</c:v>
                </c:pt>
                <c:pt idx="1040">
                  <c:v>155.93400600000001</c:v>
                </c:pt>
                <c:pt idx="1041">
                  <c:v>156.083943</c:v>
                </c:pt>
                <c:pt idx="1042">
                  <c:v>156.233879</c:v>
                </c:pt>
                <c:pt idx="1043">
                  <c:v>156.383816</c:v>
                </c:pt>
                <c:pt idx="1044">
                  <c:v>156.53375199999999</c:v>
                </c:pt>
                <c:pt idx="1045">
                  <c:v>156.68368899999999</c:v>
                </c:pt>
                <c:pt idx="1046">
                  <c:v>156.83362500000001</c:v>
                </c:pt>
                <c:pt idx="1047">
                  <c:v>156.98356200000001</c:v>
                </c:pt>
                <c:pt idx="1048">
                  <c:v>157.133498</c:v>
                </c:pt>
                <c:pt idx="1049">
                  <c:v>157.283435</c:v>
                </c:pt>
                <c:pt idx="1050">
                  <c:v>157.43337199999999</c:v>
                </c:pt>
                <c:pt idx="1051">
                  <c:v>157.58330799999999</c:v>
                </c:pt>
                <c:pt idx="1052">
                  <c:v>157.73324500000001</c:v>
                </c:pt>
                <c:pt idx="1053">
                  <c:v>157.88318100000001</c:v>
                </c:pt>
                <c:pt idx="1054">
                  <c:v>158.033118</c:v>
                </c:pt>
                <c:pt idx="1055">
                  <c:v>158.183054</c:v>
                </c:pt>
                <c:pt idx="1056">
                  <c:v>158.33299099999999</c:v>
                </c:pt>
                <c:pt idx="1057">
                  <c:v>158.48292699999999</c:v>
                </c:pt>
                <c:pt idx="1058">
                  <c:v>158.63286400000001</c:v>
                </c:pt>
                <c:pt idx="1059">
                  <c:v>158.78280000000001</c:v>
                </c:pt>
                <c:pt idx="1060">
                  <c:v>158.932737</c:v>
                </c:pt>
                <c:pt idx="1061">
                  <c:v>159.082673</c:v>
                </c:pt>
                <c:pt idx="1062">
                  <c:v>159.23260999999999</c:v>
                </c:pt>
                <c:pt idx="1063">
                  <c:v>159.38254699999999</c:v>
                </c:pt>
                <c:pt idx="1064">
                  <c:v>159.53248300000001</c:v>
                </c:pt>
                <c:pt idx="1065">
                  <c:v>159.68242000000001</c:v>
                </c:pt>
                <c:pt idx="1066">
                  <c:v>159.832356</c:v>
                </c:pt>
                <c:pt idx="1067">
                  <c:v>159.982293</c:v>
                </c:pt>
                <c:pt idx="1068">
                  <c:v>160.132229</c:v>
                </c:pt>
                <c:pt idx="1069">
                  <c:v>160.28216599999999</c:v>
                </c:pt>
                <c:pt idx="1070">
                  <c:v>160.43210199999999</c:v>
                </c:pt>
                <c:pt idx="1071">
                  <c:v>160.58203900000001</c:v>
                </c:pt>
                <c:pt idx="1072">
                  <c:v>160.73197500000001</c:v>
                </c:pt>
                <c:pt idx="1073">
                  <c:v>160.881912</c:v>
                </c:pt>
                <c:pt idx="1074">
                  <c:v>161.03184899999999</c:v>
                </c:pt>
                <c:pt idx="1075">
                  <c:v>161.18178499999999</c:v>
                </c:pt>
                <c:pt idx="1076">
                  <c:v>161.33172200000001</c:v>
                </c:pt>
                <c:pt idx="1077">
                  <c:v>161.48165800000001</c:v>
                </c:pt>
                <c:pt idx="1078">
                  <c:v>161.631595</c:v>
                </c:pt>
                <c:pt idx="1079">
                  <c:v>161.781531</c:v>
                </c:pt>
                <c:pt idx="1080">
                  <c:v>161.931468</c:v>
                </c:pt>
                <c:pt idx="1081">
                  <c:v>162.08140399999999</c:v>
                </c:pt>
                <c:pt idx="1082">
                  <c:v>162.23134099999999</c:v>
                </c:pt>
                <c:pt idx="1083">
                  <c:v>162.38127700000001</c:v>
                </c:pt>
                <c:pt idx="1084">
                  <c:v>162.53121400000001</c:v>
                </c:pt>
                <c:pt idx="1085">
                  <c:v>162.681151</c:v>
                </c:pt>
                <c:pt idx="1086">
                  <c:v>162.831087</c:v>
                </c:pt>
                <c:pt idx="1087">
                  <c:v>162.98102399999999</c:v>
                </c:pt>
                <c:pt idx="1088">
                  <c:v>163.13095999999999</c:v>
                </c:pt>
                <c:pt idx="1089">
                  <c:v>163.28089700000001</c:v>
                </c:pt>
                <c:pt idx="1090">
                  <c:v>163.43083300000001</c:v>
                </c:pt>
                <c:pt idx="1091">
                  <c:v>163.58077</c:v>
                </c:pt>
                <c:pt idx="1092">
                  <c:v>163.730706</c:v>
                </c:pt>
                <c:pt idx="1093">
                  <c:v>163.88064299999999</c:v>
                </c:pt>
                <c:pt idx="1094">
                  <c:v>164.03057899999999</c:v>
                </c:pt>
                <c:pt idx="1095">
                  <c:v>164.18051600000001</c:v>
                </c:pt>
                <c:pt idx="1096">
                  <c:v>164.33045300000001</c:v>
                </c:pt>
                <c:pt idx="1097">
                  <c:v>164.480389</c:v>
                </c:pt>
                <c:pt idx="1098">
                  <c:v>164.630326</c:v>
                </c:pt>
                <c:pt idx="1099">
                  <c:v>164.78026199999999</c:v>
                </c:pt>
                <c:pt idx="1100">
                  <c:v>164.93019899999999</c:v>
                </c:pt>
                <c:pt idx="1101">
                  <c:v>165.08013500000001</c:v>
                </c:pt>
                <c:pt idx="1102">
                  <c:v>165.23007200000001</c:v>
                </c:pt>
                <c:pt idx="1103">
                  <c:v>165.380008</c:v>
                </c:pt>
                <c:pt idx="1104">
                  <c:v>165.529945</c:v>
                </c:pt>
                <c:pt idx="1105">
                  <c:v>165.67988099999999</c:v>
                </c:pt>
                <c:pt idx="1106">
                  <c:v>165.82981799999999</c:v>
                </c:pt>
                <c:pt idx="1107">
                  <c:v>165.97975500000001</c:v>
                </c:pt>
                <c:pt idx="1108">
                  <c:v>166.12969100000001</c:v>
                </c:pt>
                <c:pt idx="1109">
                  <c:v>166.279628</c:v>
                </c:pt>
                <c:pt idx="1110">
                  <c:v>166.429564</c:v>
                </c:pt>
                <c:pt idx="1111">
                  <c:v>166.57950099999999</c:v>
                </c:pt>
                <c:pt idx="1112">
                  <c:v>166.72943699999999</c:v>
                </c:pt>
                <c:pt idx="1113">
                  <c:v>166.87937400000001</c:v>
                </c:pt>
                <c:pt idx="1114">
                  <c:v>167.02931000000001</c:v>
                </c:pt>
                <c:pt idx="1115">
                  <c:v>167.179247</c:v>
                </c:pt>
                <c:pt idx="1116">
                  <c:v>167.329183</c:v>
                </c:pt>
                <c:pt idx="1117">
                  <c:v>167.47911999999999</c:v>
                </c:pt>
                <c:pt idx="1118">
                  <c:v>167.62905699999999</c:v>
                </c:pt>
                <c:pt idx="1119">
                  <c:v>167.77899300000001</c:v>
                </c:pt>
                <c:pt idx="1120">
                  <c:v>167.92893000000001</c:v>
                </c:pt>
                <c:pt idx="1121">
                  <c:v>168.078866</c:v>
                </c:pt>
                <c:pt idx="1122">
                  <c:v>168.228803</c:v>
                </c:pt>
                <c:pt idx="1123">
                  <c:v>168.378739</c:v>
                </c:pt>
                <c:pt idx="1124">
                  <c:v>168.52867599999999</c:v>
                </c:pt>
                <c:pt idx="1125">
                  <c:v>168.67861199999999</c:v>
                </c:pt>
                <c:pt idx="1126">
                  <c:v>168.82854900000001</c:v>
                </c:pt>
                <c:pt idx="1127">
                  <c:v>168.97848500000001</c:v>
                </c:pt>
                <c:pt idx="1128">
                  <c:v>169.128422</c:v>
                </c:pt>
                <c:pt idx="1129">
                  <c:v>169.278358</c:v>
                </c:pt>
                <c:pt idx="1130">
                  <c:v>169.42829499999999</c:v>
                </c:pt>
                <c:pt idx="1131">
                  <c:v>169.57823200000001</c:v>
                </c:pt>
                <c:pt idx="1132">
                  <c:v>169.72816800000001</c:v>
                </c:pt>
                <c:pt idx="1133">
                  <c:v>169.87810500000001</c:v>
                </c:pt>
                <c:pt idx="1134">
                  <c:v>170.028041</c:v>
                </c:pt>
                <c:pt idx="1135">
                  <c:v>170.177978</c:v>
                </c:pt>
                <c:pt idx="1136">
                  <c:v>170.32791399999999</c:v>
                </c:pt>
                <c:pt idx="1137">
                  <c:v>170.47785099999999</c:v>
                </c:pt>
                <c:pt idx="1138">
                  <c:v>170.62778700000001</c:v>
                </c:pt>
                <c:pt idx="1139">
                  <c:v>170.77772400000001</c:v>
                </c:pt>
                <c:pt idx="1140">
                  <c:v>170.92766</c:v>
                </c:pt>
                <c:pt idx="1141">
                  <c:v>171.077597</c:v>
                </c:pt>
                <c:pt idx="1142">
                  <c:v>171.22753399999999</c:v>
                </c:pt>
                <c:pt idx="1143">
                  <c:v>171.37746999999999</c:v>
                </c:pt>
                <c:pt idx="1144">
                  <c:v>171.52740700000001</c:v>
                </c:pt>
                <c:pt idx="1145">
                  <c:v>171.67734300000001</c:v>
                </c:pt>
                <c:pt idx="1146">
                  <c:v>171.82728</c:v>
                </c:pt>
                <c:pt idx="1147">
                  <c:v>171.977216</c:v>
                </c:pt>
                <c:pt idx="1148">
                  <c:v>172.12715299999999</c:v>
                </c:pt>
                <c:pt idx="1149">
                  <c:v>172.27708899999999</c:v>
                </c:pt>
                <c:pt idx="1150">
                  <c:v>172.42702600000001</c:v>
                </c:pt>
                <c:pt idx="1151">
                  <c:v>172.57696200000001</c:v>
                </c:pt>
                <c:pt idx="1152">
                  <c:v>172.726899</c:v>
                </c:pt>
                <c:pt idx="1153">
                  <c:v>172.876836</c:v>
                </c:pt>
                <c:pt idx="1154">
                  <c:v>173.02677199999999</c:v>
                </c:pt>
                <c:pt idx="1155">
                  <c:v>173.17670899999999</c:v>
                </c:pt>
                <c:pt idx="1156">
                  <c:v>173.32664500000001</c:v>
                </c:pt>
                <c:pt idx="1157">
                  <c:v>173.47658200000001</c:v>
                </c:pt>
                <c:pt idx="1158">
                  <c:v>173.626518</c:v>
                </c:pt>
                <c:pt idx="1159">
                  <c:v>173.776455</c:v>
                </c:pt>
                <c:pt idx="1160">
                  <c:v>173.926391</c:v>
                </c:pt>
                <c:pt idx="1161">
                  <c:v>174.07632799999999</c:v>
                </c:pt>
                <c:pt idx="1162">
                  <c:v>174.22626399999999</c:v>
                </c:pt>
                <c:pt idx="1163">
                  <c:v>174.37620100000001</c:v>
                </c:pt>
                <c:pt idx="1164">
                  <c:v>174.526138</c:v>
                </c:pt>
                <c:pt idx="1165">
                  <c:v>174.676074</c:v>
                </c:pt>
                <c:pt idx="1166">
                  <c:v>174.82601099999999</c:v>
                </c:pt>
                <c:pt idx="1167">
                  <c:v>174.97594699999999</c:v>
                </c:pt>
                <c:pt idx="1168">
                  <c:v>175.12588400000001</c:v>
                </c:pt>
                <c:pt idx="1169">
                  <c:v>175.27582000000001</c:v>
                </c:pt>
                <c:pt idx="1170">
                  <c:v>175.425757</c:v>
                </c:pt>
                <c:pt idx="1171">
                  <c:v>175.575693</c:v>
                </c:pt>
                <c:pt idx="1172">
                  <c:v>175.72563</c:v>
                </c:pt>
                <c:pt idx="1173">
                  <c:v>175.87556599999999</c:v>
                </c:pt>
                <c:pt idx="1174">
                  <c:v>176.02550299999999</c:v>
                </c:pt>
                <c:pt idx="1175">
                  <c:v>176.17544000000001</c:v>
                </c:pt>
                <c:pt idx="1176">
                  <c:v>176.32537600000001</c:v>
                </c:pt>
                <c:pt idx="1177">
                  <c:v>176.475313</c:v>
                </c:pt>
                <c:pt idx="1178">
                  <c:v>176.625249</c:v>
                </c:pt>
                <c:pt idx="1179">
                  <c:v>176.77518599999999</c:v>
                </c:pt>
                <c:pt idx="1180">
                  <c:v>176.92512199999999</c:v>
                </c:pt>
                <c:pt idx="1181">
                  <c:v>177.07505900000001</c:v>
                </c:pt>
                <c:pt idx="1182">
                  <c:v>177.22499500000001</c:v>
                </c:pt>
                <c:pt idx="1183">
                  <c:v>177.374932</c:v>
                </c:pt>
                <c:pt idx="1184">
                  <c:v>177.524868</c:v>
                </c:pt>
                <c:pt idx="1185">
                  <c:v>177.67480499999999</c:v>
                </c:pt>
                <c:pt idx="1186">
                  <c:v>177.82474199999999</c:v>
                </c:pt>
                <c:pt idx="1187">
                  <c:v>177.97467800000001</c:v>
                </c:pt>
                <c:pt idx="1188">
                  <c:v>178.12461500000001</c:v>
                </c:pt>
                <c:pt idx="1189">
                  <c:v>178.274551</c:v>
                </c:pt>
                <c:pt idx="1190">
                  <c:v>178.424488</c:v>
                </c:pt>
                <c:pt idx="1191">
                  <c:v>178.57442399999999</c:v>
                </c:pt>
                <c:pt idx="1192">
                  <c:v>178.72436099999999</c:v>
                </c:pt>
                <c:pt idx="1193">
                  <c:v>178.87429700000001</c:v>
                </c:pt>
                <c:pt idx="1194">
                  <c:v>179.02423400000001</c:v>
                </c:pt>
                <c:pt idx="1195">
                  <c:v>179.17417</c:v>
                </c:pt>
                <c:pt idx="1196">
                  <c:v>179.324107</c:v>
                </c:pt>
                <c:pt idx="1197">
                  <c:v>179.47404399999999</c:v>
                </c:pt>
                <c:pt idx="1198">
                  <c:v>179.62397999999999</c:v>
                </c:pt>
                <c:pt idx="1199">
                  <c:v>179.77391700000001</c:v>
                </c:pt>
                <c:pt idx="1200">
                  <c:v>179.92385300000001</c:v>
                </c:pt>
                <c:pt idx="1201">
                  <c:v>180.07379</c:v>
                </c:pt>
                <c:pt idx="1202">
                  <c:v>180.223726</c:v>
                </c:pt>
                <c:pt idx="1203">
                  <c:v>180.37366299999999</c:v>
                </c:pt>
                <c:pt idx="1204">
                  <c:v>180.52359899999999</c:v>
                </c:pt>
                <c:pt idx="1205">
                  <c:v>180.67353600000001</c:v>
                </c:pt>
                <c:pt idx="1206">
                  <c:v>180.82347200000001</c:v>
                </c:pt>
                <c:pt idx="1207">
                  <c:v>180.973409</c:v>
                </c:pt>
                <c:pt idx="1208">
                  <c:v>181.123345</c:v>
                </c:pt>
                <c:pt idx="1209">
                  <c:v>181.27328199999999</c:v>
                </c:pt>
                <c:pt idx="1210">
                  <c:v>181.42321899999999</c:v>
                </c:pt>
                <c:pt idx="1211">
                  <c:v>181.57315500000001</c:v>
                </c:pt>
                <c:pt idx="1212">
                  <c:v>181.72309200000001</c:v>
                </c:pt>
                <c:pt idx="1213">
                  <c:v>181.87302800000001</c:v>
                </c:pt>
                <c:pt idx="1214">
                  <c:v>182.022965</c:v>
                </c:pt>
                <c:pt idx="1215">
                  <c:v>182.172901</c:v>
                </c:pt>
                <c:pt idx="1216">
                  <c:v>182.32283799999999</c:v>
                </c:pt>
                <c:pt idx="1217">
                  <c:v>182.47277399999999</c:v>
                </c:pt>
                <c:pt idx="1218">
                  <c:v>182.62271100000001</c:v>
                </c:pt>
                <c:pt idx="1219">
                  <c:v>182.77264700000001</c:v>
                </c:pt>
                <c:pt idx="1220">
                  <c:v>182.922584</c:v>
                </c:pt>
                <c:pt idx="1221">
                  <c:v>183.07252099999999</c:v>
                </c:pt>
                <c:pt idx="1222">
                  <c:v>183.22245699999999</c:v>
                </c:pt>
                <c:pt idx="1223">
                  <c:v>183.37239400000001</c:v>
                </c:pt>
                <c:pt idx="1224">
                  <c:v>183.52233000000001</c:v>
                </c:pt>
                <c:pt idx="1225">
                  <c:v>183.67226700000001</c:v>
                </c:pt>
                <c:pt idx="1226">
                  <c:v>183.822203</c:v>
                </c:pt>
                <c:pt idx="1227">
                  <c:v>183.97214</c:v>
                </c:pt>
                <c:pt idx="1228">
                  <c:v>184.12207599999999</c:v>
                </c:pt>
                <c:pt idx="1229">
                  <c:v>184.27201299999999</c:v>
                </c:pt>
                <c:pt idx="1230">
                  <c:v>184.42194900000001</c:v>
                </c:pt>
                <c:pt idx="1231">
                  <c:v>184.57188600000001</c:v>
                </c:pt>
                <c:pt idx="1232">
                  <c:v>184.721823</c:v>
                </c:pt>
                <c:pt idx="1233">
                  <c:v>184.871759</c:v>
                </c:pt>
                <c:pt idx="1234">
                  <c:v>185.02169599999999</c:v>
                </c:pt>
                <c:pt idx="1235">
                  <c:v>185.17163199999999</c:v>
                </c:pt>
                <c:pt idx="1236">
                  <c:v>185.32156900000001</c:v>
                </c:pt>
                <c:pt idx="1237">
                  <c:v>185.47150500000001</c:v>
                </c:pt>
                <c:pt idx="1238">
                  <c:v>185.621442</c:v>
                </c:pt>
                <c:pt idx="1239">
                  <c:v>185.771378</c:v>
                </c:pt>
                <c:pt idx="1240">
                  <c:v>185.92131499999999</c:v>
                </c:pt>
                <c:pt idx="1241">
                  <c:v>186.07125099999999</c:v>
                </c:pt>
                <c:pt idx="1242">
                  <c:v>186.22118800000001</c:v>
                </c:pt>
                <c:pt idx="1243">
                  <c:v>186.37112500000001</c:v>
                </c:pt>
                <c:pt idx="1244">
                  <c:v>186.521061</c:v>
                </c:pt>
                <c:pt idx="1245">
                  <c:v>186.670998</c:v>
                </c:pt>
                <c:pt idx="1246">
                  <c:v>186.82093399999999</c:v>
                </c:pt>
                <c:pt idx="1247">
                  <c:v>186.97087099999999</c:v>
                </c:pt>
                <c:pt idx="1248">
                  <c:v>187.12080700000001</c:v>
                </c:pt>
                <c:pt idx="1249">
                  <c:v>187.27074400000001</c:v>
                </c:pt>
                <c:pt idx="1250">
                  <c:v>187.42068</c:v>
                </c:pt>
                <c:pt idx="1251">
                  <c:v>187.570617</c:v>
                </c:pt>
                <c:pt idx="1252">
                  <c:v>187.720553</c:v>
                </c:pt>
                <c:pt idx="1253">
                  <c:v>187.87048999999999</c:v>
                </c:pt>
                <c:pt idx="1254">
                  <c:v>188.02042700000001</c:v>
                </c:pt>
                <c:pt idx="1255">
                  <c:v>188.17036300000001</c:v>
                </c:pt>
                <c:pt idx="1256">
                  <c:v>188.3203</c:v>
                </c:pt>
                <c:pt idx="1257">
                  <c:v>188.470236</c:v>
                </c:pt>
                <c:pt idx="1258">
                  <c:v>188.62017299999999</c:v>
                </c:pt>
                <c:pt idx="1259">
                  <c:v>188.77010899999999</c:v>
                </c:pt>
                <c:pt idx="1260">
                  <c:v>188.92004600000001</c:v>
                </c:pt>
                <c:pt idx="1261">
                  <c:v>189.06998200000001</c:v>
                </c:pt>
                <c:pt idx="1262">
                  <c:v>189.219919</c:v>
                </c:pt>
                <c:pt idx="1263">
                  <c:v>189.369855</c:v>
                </c:pt>
                <c:pt idx="1264">
                  <c:v>189.519792</c:v>
                </c:pt>
                <c:pt idx="1265">
                  <c:v>189.66972899999999</c:v>
                </c:pt>
                <c:pt idx="1266">
                  <c:v>189.81966499999999</c:v>
                </c:pt>
                <c:pt idx="1267">
                  <c:v>189.96960200000001</c:v>
                </c:pt>
                <c:pt idx="1268">
                  <c:v>190.11953800000001</c:v>
                </c:pt>
                <c:pt idx="1269">
                  <c:v>190.269475</c:v>
                </c:pt>
                <c:pt idx="1270">
                  <c:v>190.419411</c:v>
                </c:pt>
                <c:pt idx="1271">
                  <c:v>190.56934799999999</c:v>
                </c:pt>
                <c:pt idx="1272">
                  <c:v>190.71928399999999</c:v>
                </c:pt>
                <c:pt idx="1273">
                  <c:v>190.86922100000001</c:v>
                </c:pt>
                <c:pt idx="1274">
                  <c:v>191.01915700000001</c:v>
                </c:pt>
                <c:pt idx="1275">
                  <c:v>191.169094</c:v>
                </c:pt>
                <c:pt idx="1276">
                  <c:v>191.319031</c:v>
                </c:pt>
                <c:pt idx="1277">
                  <c:v>191.46896699999999</c:v>
                </c:pt>
                <c:pt idx="1278">
                  <c:v>191.61890399999999</c:v>
                </c:pt>
                <c:pt idx="1279">
                  <c:v>191.76884000000001</c:v>
                </c:pt>
                <c:pt idx="1280">
                  <c:v>191.91877700000001</c:v>
                </c:pt>
                <c:pt idx="1281">
                  <c:v>192.068713</c:v>
                </c:pt>
                <c:pt idx="1282">
                  <c:v>192.21865</c:v>
                </c:pt>
                <c:pt idx="1283">
                  <c:v>192.36858599999999</c:v>
                </c:pt>
                <c:pt idx="1284">
                  <c:v>192.51852299999999</c:v>
                </c:pt>
                <c:pt idx="1285">
                  <c:v>192.66845900000001</c:v>
                </c:pt>
                <c:pt idx="1286">
                  <c:v>192.81839600000001</c:v>
                </c:pt>
                <c:pt idx="1287">
                  <c:v>192.968332</c:v>
                </c:pt>
                <c:pt idx="1288">
                  <c:v>193.118269</c:v>
                </c:pt>
                <c:pt idx="1289">
                  <c:v>193.26820599999999</c:v>
                </c:pt>
                <c:pt idx="1290">
                  <c:v>193.41814199999999</c:v>
                </c:pt>
                <c:pt idx="1291">
                  <c:v>193.56807900000001</c:v>
                </c:pt>
                <c:pt idx="1292">
                  <c:v>193.71801500000001</c:v>
                </c:pt>
                <c:pt idx="1293">
                  <c:v>193.867952</c:v>
                </c:pt>
                <c:pt idx="1294">
                  <c:v>194.017888</c:v>
                </c:pt>
                <c:pt idx="1295">
                  <c:v>194.16782499999999</c:v>
                </c:pt>
                <c:pt idx="1296">
                  <c:v>194.31776099999999</c:v>
                </c:pt>
                <c:pt idx="1297">
                  <c:v>194.46769800000001</c:v>
                </c:pt>
                <c:pt idx="1298">
                  <c:v>194.61763400000001</c:v>
                </c:pt>
                <c:pt idx="1299">
                  <c:v>194.767571</c:v>
                </c:pt>
                <c:pt idx="1300">
                  <c:v>194.917508</c:v>
                </c:pt>
                <c:pt idx="1301">
                  <c:v>195.06744399999999</c:v>
                </c:pt>
                <c:pt idx="1302">
                  <c:v>195.21738099999999</c:v>
                </c:pt>
                <c:pt idx="1303">
                  <c:v>195.36731700000001</c:v>
                </c:pt>
                <c:pt idx="1304">
                  <c:v>195.51725400000001</c:v>
                </c:pt>
                <c:pt idx="1305">
                  <c:v>195.66719000000001</c:v>
                </c:pt>
                <c:pt idx="1306">
                  <c:v>195.817127</c:v>
                </c:pt>
                <c:pt idx="1307">
                  <c:v>195.967063</c:v>
                </c:pt>
                <c:pt idx="1308">
                  <c:v>196.11699999999999</c:v>
                </c:pt>
                <c:pt idx="1309">
                  <c:v>196.26693599999999</c:v>
                </c:pt>
                <c:pt idx="1310">
                  <c:v>196.41687300000001</c:v>
                </c:pt>
                <c:pt idx="1311">
                  <c:v>196.56681</c:v>
                </c:pt>
                <c:pt idx="1312">
                  <c:v>196.716746</c:v>
                </c:pt>
                <c:pt idx="1313">
                  <c:v>196.86668299999999</c:v>
                </c:pt>
                <c:pt idx="1314">
                  <c:v>197.01661899999999</c:v>
                </c:pt>
                <c:pt idx="1315">
                  <c:v>197.16655600000001</c:v>
                </c:pt>
                <c:pt idx="1316">
                  <c:v>197.31649200000001</c:v>
                </c:pt>
                <c:pt idx="1317">
                  <c:v>197.46642900000001</c:v>
                </c:pt>
                <c:pt idx="1318">
                  <c:v>197.616365</c:v>
                </c:pt>
                <c:pt idx="1319">
                  <c:v>197.766302</c:v>
                </c:pt>
                <c:pt idx="1320">
                  <c:v>197.91623799999999</c:v>
                </c:pt>
                <c:pt idx="1321">
                  <c:v>198.06617499999999</c:v>
                </c:pt>
                <c:pt idx="1322">
                  <c:v>198.21611200000001</c:v>
                </c:pt>
                <c:pt idx="1323">
                  <c:v>198.36604800000001</c:v>
                </c:pt>
                <c:pt idx="1324">
                  <c:v>198.515985</c:v>
                </c:pt>
                <c:pt idx="1325">
                  <c:v>198.665921</c:v>
                </c:pt>
                <c:pt idx="1326">
                  <c:v>198.81585799999999</c:v>
                </c:pt>
                <c:pt idx="1327">
                  <c:v>198.96579399999999</c:v>
                </c:pt>
                <c:pt idx="1328">
                  <c:v>199.11573100000001</c:v>
                </c:pt>
                <c:pt idx="1329">
                  <c:v>199.26566700000001</c:v>
                </c:pt>
                <c:pt idx="1330">
                  <c:v>199.415604</c:v>
                </c:pt>
                <c:pt idx="1331">
                  <c:v>199.56554</c:v>
                </c:pt>
                <c:pt idx="1332">
                  <c:v>199.71547699999999</c:v>
                </c:pt>
                <c:pt idx="1333">
                  <c:v>199.86541399999999</c:v>
                </c:pt>
                <c:pt idx="1334">
                  <c:v>200.01535000000001</c:v>
                </c:pt>
                <c:pt idx="1335">
                  <c:v>200.16528700000001</c:v>
                </c:pt>
                <c:pt idx="1336">
                  <c:v>200.315223</c:v>
                </c:pt>
                <c:pt idx="1337">
                  <c:v>200.46516</c:v>
                </c:pt>
                <c:pt idx="1338">
                  <c:v>200.61509599999999</c:v>
                </c:pt>
                <c:pt idx="1339">
                  <c:v>200.76503299999999</c:v>
                </c:pt>
                <c:pt idx="1340">
                  <c:v>200.91496900000001</c:v>
                </c:pt>
                <c:pt idx="1341">
                  <c:v>201.06490600000001</c:v>
                </c:pt>
                <c:pt idx="1342">
                  <c:v>201.214842</c:v>
                </c:pt>
                <c:pt idx="1343">
                  <c:v>201.364779</c:v>
                </c:pt>
                <c:pt idx="1344">
                  <c:v>201.51471599999999</c:v>
                </c:pt>
                <c:pt idx="1345">
                  <c:v>201.66465199999999</c:v>
                </c:pt>
                <c:pt idx="1346">
                  <c:v>201.81458900000001</c:v>
                </c:pt>
                <c:pt idx="1347">
                  <c:v>201.96452500000001</c:v>
                </c:pt>
                <c:pt idx="1348">
                  <c:v>202.114462</c:v>
                </c:pt>
                <c:pt idx="1349">
                  <c:v>202.264398</c:v>
                </c:pt>
                <c:pt idx="1350">
                  <c:v>202.41433499999999</c:v>
                </c:pt>
                <c:pt idx="1351">
                  <c:v>202.56427099999999</c:v>
                </c:pt>
                <c:pt idx="1352">
                  <c:v>202.71420800000001</c:v>
                </c:pt>
                <c:pt idx="1353">
                  <c:v>202.86414400000001</c:v>
                </c:pt>
                <c:pt idx="1354">
                  <c:v>203.014081</c:v>
                </c:pt>
                <c:pt idx="1355">
                  <c:v>203.164018</c:v>
                </c:pt>
                <c:pt idx="1356">
                  <c:v>203.313954</c:v>
                </c:pt>
                <c:pt idx="1357">
                  <c:v>203.46389099999999</c:v>
                </c:pt>
                <c:pt idx="1358">
                  <c:v>203.61382699999999</c:v>
                </c:pt>
                <c:pt idx="1359">
                  <c:v>203.76376400000001</c:v>
                </c:pt>
                <c:pt idx="1360">
                  <c:v>203.91370000000001</c:v>
                </c:pt>
                <c:pt idx="1361">
                  <c:v>204.063637</c:v>
                </c:pt>
                <c:pt idx="1362">
                  <c:v>204.213573</c:v>
                </c:pt>
                <c:pt idx="1363">
                  <c:v>204.36350999999999</c:v>
                </c:pt>
                <c:pt idx="1364">
                  <c:v>204.51344599999999</c:v>
                </c:pt>
                <c:pt idx="1365">
                  <c:v>204.66338300000001</c:v>
                </c:pt>
                <c:pt idx="1366">
                  <c:v>204.81331900000001</c:v>
                </c:pt>
                <c:pt idx="1367">
                  <c:v>204.963256</c:v>
                </c:pt>
                <c:pt idx="1368">
                  <c:v>205.113193</c:v>
                </c:pt>
                <c:pt idx="1369">
                  <c:v>205.26312899999999</c:v>
                </c:pt>
                <c:pt idx="1370">
                  <c:v>205.41306599999999</c:v>
                </c:pt>
                <c:pt idx="1371">
                  <c:v>205.56300200000001</c:v>
                </c:pt>
                <c:pt idx="1372">
                  <c:v>205.71293900000001</c:v>
                </c:pt>
                <c:pt idx="1373">
                  <c:v>205.862875</c:v>
                </c:pt>
                <c:pt idx="1374">
                  <c:v>206.012812</c:v>
                </c:pt>
                <c:pt idx="1375">
                  <c:v>206.16274799999999</c:v>
                </c:pt>
                <c:pt idx="1376">
                  <c:v>206.31268499999999</c:v>
                </c:pt>
                <c:pt idx="1377">
                  <c:v>206.46262100000001</c:v>
                </c:pt>
                <c:pt idx="1378">
                  <c:v>206.61255800000001</c:v>
                </c:pt>
                <c:pt idx="1379">
                  <c:v>206.762495</c:v>
                </c:pt>
                <c:pt idx="1380">
                  <c:v>206.912431</c:v>
                </c:pt>
                <c:pt idx="1381">
                  <c:v>207.06236799999999</c:v>
                </c:pt>
                <c:pt idx="1382">
                  <c:v>207.21230399999999</c:v>
                </c:pt>
                <c:pt idx="1383">
                  <c:v>207.36224100000001</c:v>
                </c:pt>
                <c:pt idx="1384">
                  <c:v>207.51217700000001</c:v>
                </c:pt>
                <c:pt idx="1385">
                  <c:v>207.662114</c:v>
                </c:pt>
                <c:pt idx="1386">
                  <c:v>207.81205</c:v>
                </c:pt>
                <c:pt idx="1387">
                  <c:v>207.96198699999999</c:v>
                </c:pt>
                <c:pt idx="1388">
                  <c:v>208.11192299999999</c:v>
                </c:pt>
                <c:pt idx="1389">
                  <c:v>208.26186000000001</c:v>
                </c:pt>
                <c:pt idx="1390">
                  <c:v>208.41179700000001</c:v>
                </c:pt>
                <c:pt idx="1391">
                  <c:v>208.561733</c:v>
                </c:pt>
                <c:pt idx="1392">
                  <c:v>208.71167</c:v>
                </c:pt>
                <c:pt idx="1393">
                  <c:v>208.86160599999999</c:v>
                </c:pt>
                <c:pt idx="1394">
                  <c:v>209.01154299999999</c:v>
                </c:pt>
                <c:pt idx="1395">
                  <c:v>209.16147900000001</c:v>
                </c:pt>
                <c:pt idx="1396">
                  <c:v>209.31141600000001</c:v>
                </c:pt>
                <c:pt idx="1397">
                  <c:v>209.46135200000001</c:v>
                </c:pt>
                <c:pt idx="1398">
                  <c:v>209.611289</c:v>
                </c:pt>
                <c:pt idx="1399">
                  <c:v>209.761225</c:v>
                </c:pt>
                <c:pt idx="1400">
                  <c:v>209.91116199999999</c:v>
                </c:pt>
                <c:pt idx="1401">
                  <c:v>210.06109900000001</c:v>
                </c:pt>
                <c:pt idx="1402">
                  <c:v>210.21103500000001</c:v>
                </c:pt>
                <c:pt idx="1403">
                  <c:v>210.360972</c:v>
                </c:pt>
                <c:pt idx="1404">
                  <c:v>210.510908</c:v>
                </c:pt>
                <c:pt idx="1405">
                  <c:v>210.66084499999999</c:v>
                </c:pt>
                <c:pt idx="1406">
                  <c:v>210.81078099999999</c:v>
                </c:pt>
                <c:pt idx="1407">
                  <c:v>210.96071800000001</c:v>
                </c:pt>
                <c:pt idx="1408">
                  <c:v>211.11065400000001</c:v>
                </c:pt>
                <c:pt idx="1409">
                  <c:v>211.26059100000001</c:v>
                </c:pt>
                <c:pt idx="1410">
                  <c:v>211.410527</c:v>
                </c:pt>
                <c:pt idx="1411">
                  <c:v>211.560464</c:v>
                </c:pt>
                <c:pt idx="1412">
                  <c:v>211.71040099999999</c:v>
                </c:pt>
                <c:pt idx="1413">
                  <c:v>211.86033699999999</c:v>
                </c:pt>
                <c:pt idx="1414">
                  <c:v>212.01027400000001</c:v>
                </c:pt>
                <c:pt idx="1415">
                  <c:v>212.16021000000001</c:v>
                </c:pt>
                <c:pt idx="1416">
                  <c:v>212.310147</c:v>
                </c:pt>
                <c:pt idx="1417">
                  <c:v>212.460083</c:v>
                </c:pt>
                <c:pt idx="1418">
                  <c:v>212.61001999999999</c:v>
                </c:pt>
                <c:pt idx="1419">
                  <c:v>212.75995599999999</c:v>
                </c:pt>
                <c:pt idx="1420">
                  <c:v>212.90989300000001</c:v>
                </c:pt>
                <c:pt idx="1421">
                  <c:v>213.05982900000001</c:v>
                </c:pt>
                <c:pt idx="1422">
                  <c:v>213.209766</c:v>
                </c:pt>
                <c:pt idx="1423">
                  <c:v>213.359703</c:v>
                </c:pt>
                <c:pt idx="1424">
                  <c:v>213.50963899999999</c:v>
                </c:pt>
                <c:pt idx="1425">
                  <c:v>213.65957599999999</c:v>
                </c:pt>
                <c:pt idx="1426">
                  <c:v>213.80951200000001</c:v>
                </c:pt>
                <c:pt idx="1427">
                  <c:v>213.95944900000001</c:v>
                </c:pt>
                <c:pt idx="1428">
                  <c:v>214.109385</c:v>
                </c:pt>
                <c:pt idx="1429">
                  <c:v>214.259322</c:v>
                </c:pt>
                <c:pt idx="1430">
                  <c:v>214.40925799999999</c:v>
                </c:pt>
                <c:pt idx="1431">
                  <c:v>214.55919499999999</c:v>
                </c:pt>
                <c:pt idx="1432">
                  <c:v>214.70913100000001</c:v>
                </c:pt>
                <c:pt idx="1433">
                  <c:v>214.85906800000001</c:v>
                </c:pt>
                <c:pt idx="1434">
                  <c:v>215.009005</c:v>
                </c:pt>
                <c:pt idx="1435">
                  <c:v>215.158941</c:v>
                </c:pt>
                <c:pt idx="1436">
                  <c:v>215.30887799999999</c:v>
                </c:pt>
                <c:pt idx="1437">
                  <c:v>215.45881399999999</c:v>
                </c:pt>
                <c:pt idx="1438">
                  <c:v>215.60875100000001</c:v>
                </c:pt>
                <c:pt idx="1439">
                  <c:v>215.75868700000001</c:v>
                </c:pt>
                <c:pt idx="1440">
                  <c:v>215.908624</c:v>
                </c:pt>
                <c:pt idx="1441">
                  <c:v>216.05856</c:v>
                </c:pt>
                <c:pt idx="1442">
                  <c:v>216.20849699999999</c:v>
                </c:pt>
                <c:pt idx="1443">
                  <c:v>216.35843299999999</c:v>
                </c:pt>
                <c:pt idx="1444">
                  <c:v>216.50837000000001</c:v>
                </c:pt>
                <c:pt idx="1445">
                  <c:v>216.65830600000001</c:v>
                </c:pt>
                <c:pt idx="1446">
                  <c:v>216.808243</c:v>
                </c:pt>
                <c:pt idx="1447">
                  <c:v>216.95818</c:v>
                </c:pt>
                <c:pt idx="1448">
                  <c:v>217.108116</c:v>
                </c:pt>
                <c:pt idx="1449">
                  <c:v>217.25805299999999</c:v>
                </c:pt>
                <c:pt idx="1450">
                  <c:v>217.40798899999999</c:v>
                </c:pt>
                <c:pt idx="1451">
                  <c:v>217.55792600000001</c:v>
                </c:pt>
                <c:pt idx="1452">
                  <c:v>217.70786200000001</c:v>
                </c:pt>
                <c:pt idx="1453">
                  <c:v>217.857799</c:v>
                </c:pt>
                <c:pt idx="1454">
                  <c:v>218.007735</c:v>
                </c:pt>
                <c:pt idx="1455">
                  <c:v>218.15767199999999</c:v>
                </c:pt>
                <c:pt idx="1456">
                  <c:v>218.30760799999999</c:v>
                </c:pt>
                <c:pt idx="1457">
                  <c:v>218.45754500000001</c:v>
                </c:pt>
                <c:pt idx="1458">
                  <c:v>218.607482</c:v>
                </c:pt>
                <c:pt idx="1459">
                  <c:v>218.757418</c:v>
                </c:pt>
                <c:pt idx="1460">
                  <c:v>218.907355</c:v>
                </c:pt>
                <c:pt idx="1461">
                  <c:v>219.05729099999999</c:v>
                </c:pt>
                <c:pt idx="1462">
                  <c:v>219.20722799999999</c:v>
                </c:pt>
                <c:pt idx="1463">
                  <c:v>219.35716400000001</c:v>
                </c:pt>
                <c:pt idx="1464">
                  <c:v>219.50710100000001</c:v>
                </c:pt>
                <c:pt idx="1465">
                  <c:v>219.657037</c:v>
                </c:pt>
                <c:pt idx="1466">
                  <c:v>219.806974</c:v>
                </c:pt>
                <c:pt idx="1467">
                  <c:v>219.95690999999999</c:v>
                </c:pt>
                <c:pt idx="1468">
                  <c:v>220.10684699999999</c:v>
                </c:pt>
                <c:pt idx="1469">
                  <c:v>220.25678400000001</c:v>
                </c:pt>
                <c:pt idx="1470">
                  <c:v>220.40672000000001</c:v>
                </c:pt>
                <c:pt idx="1471">
                  <c:v>220.556657</c:v>
                </c:pt>
                <c:pt idx="1472">
                  <c:v>220.706593</c:v>
                </c:pt>
                <c:pt idx="1473">
                  <c:v>220.85652999999999</c:v>
                </c:pt>
                <c:pt idx="1474">
                  <c:v>221.00646599999999</c:v>
                </c:pt>
                <c:pt idx="1475">
                  <c:v>221.15640300000001</c:v>
                </c:pt>
                <c:pt idx="1476">
                  <c:v>221.30633900000001</c:v>
                </c:pt>
                <c:pt idx="1477">
                  <c:v>221.456276</c:v>
                </c:pt>
                <c:pt idx="1478">
                  <c:v>221.606212</c:v>
                </c:pt>
                <c:pt idx="1479">
                  <c:v>221.75614899999999</c:v>
                </c:pt>
                <c:pt idx="1480">
                  <c:v>221.90608599999999</c:v>
                </c:pt>
                <c:pt idx="1481">
                  <c:v>222.05602200000001</c:v>
                </c:pt>
                <c:pt idx="1482">
                  <c:v>222.20595900000001</c:v>
                </c:pt>
                <c:pt idx="1483">
                  <c:v>222.355895</c:v>
                </c:pt>
                <c:pt idx="1484">
                  <c:v>222.505832</c:v>
                </c:pt>
                <c:pt idx="1485">
                  <c:v>222.65576799999999</c:v>
                </c:pt>
                <c:pt idx="1486">
                  <c:v>222.80570499999999</c:v>
                </c:pt>
                <c:pt idx="1487">
                  <c:v>222.95564100000001</c:v>
                </c:pt>
                <c:pt idx="1488">
                  <c:v>223.10557800000001</c:v>
                </c:pt>
                <c:pt idx="1489">
                  <c:v>223.25551400000001</c:v>
                </c:pt>
                <c:pt idx="1490">
                  <c:v>223.405451</c:v>
                </c:pt>
                <c:pt idx="1491">
                  <c:v>223.55538799999999</c:v>
                </c:pt>
                <c:pt idx="1492">
                  <c:v>223.70532399999999</c:v>
                </c:pt>
                <c:pt idx="1493">
                  <c:v>223.85526100000001</c:v>
                </c:pt>
                <c:pt idx="1494">
                  <c:v>224.00519700000001</c:v>
                </c:pt>
                <c:pt idx="1495">
                  <c:v>224.155134</c:v>
                </c:pt>
                <c:pt idx="1496">
                  <c:v>224.30507</c:v>
                </c:pt>
                <c:pt idx="1497">
                  <c:v>224.45500699999999</c:v>
                </c:pt>
                <c:pt idx="1498">
                  <c:v>224.60494299999999</c:v>
                </c:pt>
                <c:pt idx="1499">
                  <c:v>224.75488000000001</c:v>
                </c:pt>
                <c:pt idx="1500">
                  <c:v>224.90481600000001</c:v>
                </c:pt>
                <c:pt idx="1501">
                  <c:v>225.05475300000001</c:v>
                </c:pt>
                <c:pt idx="1502">
                  <c:v>225.20469</c:v>
                </c:pt>
                <c:pt idx="1503">
                  <c:v>225.354626</c:v>
                </c:pt>
                <c:pt idx="1504">
                  <c:v>225.50456299999999</c:v>
                </c:pt>
                <c:pt idx="1505">
                  <c:v>225.65449899999999</c:v>
                </c:pt>
                <c:pt idx="1506">
                  <c:v>225.80443600000001</c:v>
                </c:pt>
                <c:pt idx="1507">
                  <c:v>225.95437200000001</c:v>
                </c:pt>
                <c:pt idx="1508">
                  <c:v>226.104309</c:v>
                </c:pt>
                <c:pt idx="1509">
                  <c:v>226.254245</c:v>
                </c:pt>
                <c:pt idx="1510">
                  <c:v>226.40418199999999</c:v>
                </c:pt>
                <c:pt idx="1511">
                  <c:v>226.55411799999999</c:v>
                </c:pt>
                <c:pt idx="1512">
                  <c:v>226.70405500000001</c:v>
                </c:pt>
                <c:pt idx="1513">
                  <c:v>226.85399200000001</c:v>
                </c:pt>
                <c:pt idx="1514">
                  <c:v>227.003928</c:v>
                </c:pt>
                <c:pt idx="1515">
                  <c:v>227.153865</c:v>
                </c:pt>
                <c:pt idx="1516">
                  <c:v>227.30380099999999</c:v>
                </c:pt>
                <c:pt idx="1517">
                  <c:v>227.45373799999999</c:v>
                </c:pt>
                <c:pt idx="1518">
                  <c:v>227.60367400000001</c:v>
                </c:pt>
                <c:pt idx="1519">
                  <c:v>227.75361100000001</c:v>
                </c:pt>
                <c:pt idx="1520">
                  <c:v>227.903547</c:v>
                </c:pt>
                <c:pt idx="1521">
                  <c:v>228.053484</c:v>
                </c:pt>
                <c:pt idx="1522">
                  <c:v>228.20341999999999</c:v>
                </c:pt>
                <c:pt idx="1523">
                  <c:v>228.35335699999999</c:v>
                </c:pt>
                <c:pt idx="1524">
                  <c:v>228.50329300000001</c:v>
                </c:pt>
                <c:pt idx="1525">
                  <c:v>228.65323000000001</c:v>
                </c:pt>
                <c:pt idx="1526">
                  <c:v>228.803167</c:v>
                </c:pt>
                <c:pt idx="1527">
                  <c:v>228.953103</c:v>
                </c:pt>
                <c:pt idx="1528">
                  <c:v>229.10303999999999</c:v>
                </c:pt>
                <c:pt idx="1529">
                  <c:v>229.25297599999999</c:v>
                </c:pt>
                <c:pt idx="1530">
                  <c:v>229.40291300000001</c:v>
                </c:pt>
                <c:pt idx="1531">
                  <c:v>229.55284900000001</c:v>
                </c:pt>
                <c:pt idx="1532">
                  <c:v>229.702786</c:v>
                </c:pt>
                <c:pt idx="1533">
                  <c:v>229.852722</c:v>
                </c:pt>
                <c:pt idx="1534">
                  <c:v>230.00265899999999</c:v>
                </c:pt>
                <c:pt idx="1535">
                  <c:v>230.15259499999999</c:v>
                </c:pt>
                <c:pt idx="1536">
                  <c:v>230.30253200000001</c:v>
                </c:pt>
                <c:pt idx="1537">
                  <c:v>230.45246900000001</c:v>
                </c:pt>
                <c:pt idx="1538">
                  <c:v>230.602405</c:v>
                </c:pt>
                <c:pt idx="1539">
                  <c:v>230.752342</c:v>
                </c:pt>
                <c:pt idx="1540">
                  <c:v>230.902278</c:v>
                </c:pt>
                <c:pt idx="1541">
                  <c:v>231.05221499999999</c:v>
                </c:pt>
                <c:pt idx="1542">
                  <c:v>231.20215099999999</c:v>
                </c:pt>
                <c:pt idx="1543">
                  <c:v>231.35208800000001</c:v>
                </c:pt>
                <c:pt idx="1544">
                  <c:v>231.50202400000001</c:v>
                </c:pt>
                <c:pt idx="1545">
                  <c:v>231.651961</c:v>
                </c:pt>
                <c:pt idx="1546">
                  <c:v>231.801897</c:v>
                </c:pt>
                <c:pt idx="1547">
                  <c:v>231.95183399999999</c:v>
                </c:pt>
                <c:pt idx="1548">
                  <c:v>232.10177100000001</c:v>
                </c:pt>
                <c:pt idx="1549">
                  <c:v>232.25170700000001</c:v>
                </c:pt>
                <c:pt idx="1550">
                  <c:v>232.401644</c:v>
                </c:pt>
                <c:pt idx="1551">
                  <c:v>232.55158</c:v>
                </c:pt>
                <c:pt idx="1552">
                  <c:v>232.701517</c:v>
                </c:pt>
                <c:pt idx="1553">
                  <c:v>232.85145299999999</c:v>
                </c:pt>
                <c:pt idx="1554">
                  <c:v>233.00138999999999</c:v>
                </c:pt>
                <c:pt idx="1555">
                  <c:v>233.15132600000001</c:v>
                </c:pt>
                <c:pt idx="1556">
                  <c:v>233.30126300000001</c:v>
                </c:pt>
                <c:pt idx="1557">
                  <c:v>233.451199</c:v>
                </c:pt>
                <c:pt idx="1558">
                  <c:v>233.601136</c:v>
                </c:pt>
                <c:pt idx="1559">
                  <c:v>233.75107299999999</c:v>
                </c:pt>
                <c:pt idx="1560">
                  <c:v>233.90100899999999</c:v>
                </c:pt>
                <c:pt idx="1561">
                  <c:v>234.05094600000001</c:v>
                </c:pt>
                <c:pt idx="1562">
                  <c:v>234.20088200000001</c:v>
                </c:pt>
                <c:pt idx="1563">
                  <c:v>234.350819</c:v>
                </c:pt>
                <c:pt idx="1564">
                  <c:v>234.500755</c:v>
                </c:pt>
                <c:pt idx="1565">
                  <c:v>234.65069199999999</c:v>
                </c:pt>
                <c:pt idx="1566">
                  <c:v>234.80062799999999</c:v>
                </c:pt>
                <c:pt idx="1567">
                  <c:v>234.95056500000001</c:v>
                </c:pt>
                <c:pt idx="1568">
                  <c:v>235.10050100000001</c:v>
                </c:pt>
                <c:pt idx="1569">
                  <c:v>235.250438</c:v>
                </c:pt>
                <c:pt idx="1570">
                  <c:v>235.400375</c:v>
                </c:pt>
                <c:pt idx="1571">
                  <c:v>235.55031099999999</c:v>
                </c:pt>
                <c:pt idx="1572">
                  <c:v>235.70024799999999</c:v>
                </c:pt>
                <c:pt idx="1573">
                  <c:v>235.85018400000001</c:v>
                </c:pt>
                <c:pt idx="1574">
                  <c:v>236.00012100000001</c:v>
                </c:pt>
                <c:pt idx="1575">
                  <c:v>236.150057</c:v>
                </c:pt>
                <c:pt idx="1576">
                  <c:v>236.299994</c:v>
                </c:pt>
                <c:pt idx="1577">
                  <c:v>236.44992999999999</c:v>
                </c:pt>
                <c:pt idx="1578">
                  <c:v>236.59986699999999</c:v>
                </c:pt>
                <c:pt idx="1579">
                  <c:v>236.74980300000001</c:v>
                </c:pt>
                <c:pt idx="1580">
                  <c:v>236.89974000000001</c:v>
                </c:pt>
                <c:pt idx="1581">
                  <c:v>237.049677</c:v>
                </c:pt>
                <c:pt idx="1582">
                  <c:v>237.199613</c:v>
                </c:pt>
                <c:pt idx="1583">
                  <c:v>237.34954999999999</c:v>
                </c:pt>
                <c:pt idx="1584">
                  <c:v>237.49948599999999</c:v>
                </c:pt>
                <c:pt idx="1585">
                  <c:v>237.64942300000001</c:v>
                </c:pt>
                <c:pt idx="1586">
                  <c:v>237.79935900000001</c:v>
                </c:pt>
                <c:pt idx="1587">
                  <c:v>237.949296</c:v>
                </c:pt>
                <c:pt idx="1588">
                  <c:v>238.099232</c:v>
                </c:pt>
                <c:pt idx="1589">
                  <c:v>238.24916899999999</c:v>
                </c:pt>
                <c:pt idx="1590">
                  <c:v>238.39910499999999</c:v>
                </c:pt>
                <c:pt idx="1591">
                  <c:v>238.54904199999999</c:v>
                </c:pt>
                <c:pt idx="1592">
                  <c:v>238.69897900000001</c:v>
                </c:pt>
                <c:pt idx="1593">
                  <c:v>238.84891500000001</c:v>
                </c:pt>
                <c:pt idx="1594">
                  <c:v>238.998852</c:v>
                </c:pt>
                <c:pt idx="1595">
                  <c:v>239.148788</c:v>
                </c:pt>
                <c:pt idx="1596">
                  <c:v>239.29872499999999</c:v>
                </c:pt>
                <c:pt idx="1597">
                  <c:v>239.44866099999999</c:v>
                </c:pt>
                <c:pt idx="1598">
                  <c:v>239.59859800000001</c:v>
                </c:pt>
                <c:pt idx="1599">
                  <c:v>239.74853400000001</c:v>
                </c:pt>
                <c:pt idx="1600">
                  <c:v>239.898471</c:v>
                </c:pt>
                <c:pt idx="1601">
                  <c:v>240.048407</c:v>
                </c:pt>
                <c:pt idx="1602">
                  <c:v>240.19834399999999</c:v>
                </c:pt>
                <c:pt idx="1603">
                  <c:v>240.34827999999999</c:v>
                </c:pt>
                <c:pt idx="1604">
                  <c:v>240.49821700000001</c:v>
                </c:pt>
                <c:pt idx="1605">
                  <c:v>240.64815400000001</c:v>
                </c:pt>
                <c:pt idx="1606">
                  <c:v>240.79809</c:v>
                </c:pt>
                <c:pt idx="1607">
                  <c:v>240.948027</c:v>
                </c:pt>
                <c:pt idx="1608">
                  <c:v>241.09796299999999</c:v>
                </c:pt>
                <c:pt idx="1609">
                  <c:v>241.24789999999999</c:v>
                </c:pt>
                <c:pt idx="1610">
                  <c:v>241.39783600000001</c:v>
                </c:pt>
                <c:pt idx="1611">
                  <c:v>241.54777300000001</c:v>
                </c:pt>
                <c:pt idx="1612">
                  <c:v>241.697709</c:v>
                </c:pt>
                <c:pt idx="1613">
                  <c:v>241.847646</c:v>
                </c:pt>
                <c:pt idx="1614">
                  <c:v>241.99758199999999</c:v>
                </c:pt>
                <c:pt idx="1615">
                  <c:v>242.14751899999999</c:v>
                </c:pt>
                <c:pt idx="1616">
                  <c:v>242.29745600000001</c:v>
                </c:pt>
                <c:pt idx="1617">
                  <c:v>242.44739200000001</c:v>
                </c:pt>
                <c:pt idx="1618">
                  <c:v>242.597329</c:v>
                </c:pt>
                <c:pt idx="1619">
                  <c:v>242.747265</c:v>
                </c:pt>
                <c:pt idx="1620">
                  <c:v>242.89720199999999</c:v>
                </c:pt>
                <c:pt idx="1621">
                  <c:v>243.04713799999999</c:v>
                </c:pt>
                <c:pt idx="1622">
                  <c:v>243.19707500000001</c:v>
                </c:pt>
                <c:pt idx="1623">
                  <c:v>243.34701100000001</c:v>
                </c:pt>
                <c:pt idx="1624">
                  <c:v>243.496948</c:v>
                </c:pt>
                <c:pt idx="1625">
                  <c:v>243.646884</c:v>
                </c:pt>
                <c:pt idx="1626">
                  <c:v>243.79682099999999</c:v>
                </c:pt>
                <c:pt idx="1627">
                  <c:v>243.94675799999999</c:v>
                </c:pt>
                <c:pt idx="1628">
                  <c:v>244.09669400000001</c:v>
                </c:pt>
                <c:pt idx="1629">
                  <c:v>244.24663100000001</c:v>
                </c:pt>
                <c:pt idx="1630">
                  <c:v>244.396567</c:v>
                </c:pt>
                <c:pt idx="1631">
                  <c:v>244.546504</c:v>
                </c:pt>
                <c:pt idx="1632">
                  <c:v>244.69644</c:v>
                </c:pt>
                <c:pt idx="1633">
                  <c:v>244.84637699999999</c:v>
                </c:pt>
                <c:pt idx="1634">
                  <c:v>244.99631299999999</c:v>
                </c:pt>
                <c:pt idx="1635">
                  <c:v>245.14625000000001</c:v>
                </c:pt>
                <c:pt idx="1636">
                  <c:v>245.29618600000001</c:v>
                </c:pt>
                <c:pt idx="1637">
                  <c:v>245.446123</c:v>
                </c:pt>
                <c:pt idx="1638">
                  <c:v>245.59605999999999</c:v>
                </c:pt>
                <c:pt idx="1639">
                  <c:v>245.74599599999999</c:v>
                </c:pt>
                <c:pt idx="1640">
                  <c:v>245.89593300000001</c:v>
                </c:pt>
                <c:pt idx="1641">
                  <c:v>246.04586900000001</c:v>
                </c:pt>
                <c:pt idx="1642">
                  <c:v>246.195806</c:v>
                </c:pt>
                <c:pt idx="1643">
                  <c:v>246.345742</c:v>
                </c:pt>
                <c:pt idx="1644">
                  <c:v>246.495679</c:v>
                </c:pt>
                <c:pt idx="1645">
                  <c:v>246.64561499999999</c:v>
                </c:pt>
                <c:pt idx="1646">
                  <c:v>246.79555199999999</c:v>
                </c:pt>
                <c:pt idx="1647">
                  <c:v>246.94548800000001</c:v>
                </c:pt>
                <c:pt idx="1648">
                  <c:v>247.09542500000001</c:v>
                </c:pt>
                <c:pt idx="1649">
                  <c:v>247.245362</c:v>
                </c:pt>
                <c:pt idx="1650">
                  <c:v>247.395298</c:v>
                </c:pt>
                <c:pt idx="1651">
                  <c:v>247.54523499999999</c:v>
                </c:pt>
                <c:pt idx="1652">
                  <c:v>247.69517099999999</c:v>
                </c:pt>
                <c:pt idx="1653">
                  <c:v>247.84510800000001</c:v>
                </c:pt>
                <c:pt idx="1654">
                  <c:v>247.99504400000001</c:v>
                </c:pt>
                <c:pt idx="1655">
                  <c:v>248.144981</c:v>
                </c:pt>
                <c:pt idx="1656">
                  <c:v>248.294917</c:v>
                </c:pt>
                <c:pt idx="1657">
                  <c:v>248.44485399999999</c:v>
                </c:pt>
                <c:pt idx="1658">
                  <c:v>248.59478999999999</c:v>
                </c:pt>
                <c:pt idx="1659">
                  <c:v>248.74472700000001</c:v>
                </c:pt>
                <c:pt idx="1660">
                  <c:v>248.89466400000001</c:v>
                </c:pt>
                <c:pt idx="1661">
                  <c:v>249.0446</c:v>
                </c:pt>
                <c:pt idx="1662">
                  <c:v>249.194537</c:v>
                </c:pt>
                <c:pt idx="1663">
                  <c:v>249.34447299999999</c:v>
                </c:pt>
                <c:pt idx="1664">
                  <c:v>249.49440999999999</c:v>
                </c:pt>
                <c:pt idx="1665">
                  <c:v>249.64434600000001</c:v>
                </c:pt>
                <c:pt idx="1666">
                  <c:v>249.79428300000001</c:v>
                </c:pt>
                <c:pt idx="1667">
                  <c:v>249.944219</c:v>
                </c:pt>
                <c:pt idx="1668">
                  <c:v>250.094156</c:v>
                </c:pt>
                <c:pt idx="1669">
                  <c:v>250.24409199999999</c:v>
                </c:pt>
                <c:pt idx="1670">
                  <c:v>250.39402899999999</c:v>
                </c:pt>
                <c:pt idx="1671">
                  <c:v>250.54396600000001</c:v>
                </c:pt>
                <c:pt idx="1672">
                  <c:v>250.69390200000001</c:v>
                </c:pt>
                <c:pt idx="1673">
                  <c:v>250.843839</c:v>
                </c:pt>
                <c:pt idx="1674">
                  <c:v>250.993775</c:v>
                </c:pt>
                <c:pt idx="1675">
                  <c:v>251.14371199999999</c:v>
                </c:pt>
                <c:pt idx="1676">
                  <c:v>251.29364799999999</c:v>
                </c:pt>
                <c:pt idx="1677">
                  <c:v>251.44358500000001</c:v>
                </c:pt>
                <c:pt idx="1678">
                  <c:v>251.59352100000001</c:v>
                </c:pt>
                <c:pt idx="1679">
                  <c:v>251.743458</c:v>
                </c:pt>
                <c:pt idx="1680">
                  <c:v>251.893394</c:v>
                </c:pt>
                <c:pt idx="1681">
                  <c:v>252.04333099999999</c:v>
                </c:pt>
                <c:pt idx="1682">
                  <c:v>252.19326699999999</c:v>
                </c:pt>
                <c:pt idx="1683">
                  <c:v>252.34320399999999</c:v>
                </c:pt>
                <c:pt idx="1684">
                  <c:v>252.49314100000001</c:v>
                </c:pt>
                <c:pt idx="1685">
                  <c:v>252.64307700000001</c:v>
                </c:pt>
                <c:pt idx="1686">
                  <c:v>252.793014</c:v>
                </c:pt>
                <c:pt idx="1687">
                  <c:v>252.94295</c:v>
                </c:pt>
                <c:pt idx="1688">
                  <c:v>253.09288699999999</c:v>
                </c:pt>
                <c:pt idx="1689">
                  <c:v>253.24282299999999</c:v>
                </c:pt>
                <c:pt idx="1690">
                  <c:v>253.39276000000001</c:v>
                </c:pt>
                <c:pt idx="1691">
                  <c:v>253.54269600000001</c:v>
                </c:pt>
                <c:pt idx="1692">
                  <c:v>253.692633</c:v>
                </c:pt>
                <c:pt idx="1693">
                  <c:v>253.842569</c:v>
                </c:pt>
                <c:pt idx="1694">
                  <c:v>253.99250599999999</c:v>
                </c:pt>
                <c:pt idx="1695">
                  <c:v>254.14244299999999</c:v>
                </c:pt>
                <c:pt idx="1696">
                  <c:v>254.29237900000001</c:v>
                </c:pt>
                <c:pt idx="1697">
                  <c:v>254.44231600000001</c:v>
                </c:pt>
                <c:pt idx="1698">
                  <c:v>254.592252</c:v>
                </c:pt>
                <c:pt idx="1699">
                  <c:v>254.742189</c:v>
                </c:pt>
                <c:pt idx="1700">
                  <c:v>254.89212499999999</c:v>
                </c:pt>
                <c:pt idx="1701">
                  <c:v>255.04206199999999</c:v>
                </c:pt>
                <c:pt idx="1702">
                  <c:v>255.19199800000001</c:v>
                </c:pt>
                <c:pt idx="1703">
                  <c:v>255.34193500000001</c:v>
                </c:pt>
                <c:pt idx="1704">
                  <c:v>255.491871</c:v>
                </c:pt>
                <c:pt idx="1705">
                  <c:v>255.641808</c:v>
                </c:pt>
                <c:pt idx="1706">
                  <c:v>255.79174499999999</c:v>
                </c:pt>
                <c:pt idx="1707">
                  <c:v>255.94168099999999</c:v>
                </c:pt>
                <c:pt idx="1708">
                  <c:v>256.09161799999998</c:v>
                </c:pt>
                <c:pt idx="1709">
                  <c:v>256.24155400000001</c:v>
                </c:pt>
                <c:pt idx="1710">
                  <c:v>256.39149099999997</c:v>
                </c:pt>
                <c:pt idx="1711">
                  <c:v>256.541427</c:v>
                </c:pt>
                <c:pt idx="1712">
                  <c:v>256.69136400000002</c:v>
                </c:pt>
                <c:pt idx="1713">
                  <c:v>256.84129999999999</c:v>
                </c:pt>
                <c:pt idx="1714">
                  <c:v>256.99123700000001</c:v>
                </c:pt>
                <c:pt idx="1715">
                  <c:v>257.14117299999998</c:v>
                </c:pt>
                <c:pt idx="1716">
                  <c:v>257.29111</c:v>
                </c:pt>
                <c:pt idx="1717">
                  <c:v>257.44104700000003</c:v>
                </c:pt>
                <c:pt idx="1718">
                  <c:v>257.59098299999999</c:v>
                </c:pt>
                <c:pt idx="1719">
                  <c:v>257.74092000000002</c:v>
                </c:pt>
                <c:pt idx="1720">
                  <c:v>257.89085599999999</c:v>
                </c:pt>
                <c:pt idx="1721">
                  <c:v>258.04079300000001</c:v>
                </c:pt>
                <c:pt idx="1722">
                  <c:v>258.19072899999998</c:v>
                </c:pt>
                <c:pt idx="1723">
                  <c:v>258.340666</c:v>
                </c:pt>
                <c:pt idx="1724">
                  <c:v>258.49060200000002</c:v>
                </c:pt>
                <c:pt idx="1725">
                  <c:v>258.64053899999999</c:v>
                </c:pt>
                <c:pt idx="1726">
                  <c:v>258.79047500000001</c:v>
                </c:pt>
                <c:pt idx="1727">
                  <c:v>258.94041199999998</c:v>
                </c:pt>
                <c:pt idx="1728">
                  <c:v>259.090349</c:v>
                </c:pt>
                <c:pt idx="1729">
                  <c:v>259.24028499999997</c:v>
                </c:pt>
                <c:pt idx="1730">
                  <c:v>259.39022199999999</c:v>
                </c:pt>
                <c:pt idx="1731">
                  <c:v>259.54015800000002</c:v>
                </c:pt>
                <c:pt idx="1732">
                  <c:v>259.69009499999999</c:v>
                </c:pt>
                <c:pt idx="1733">
                  <c:v>259.84003100000001</c:v>
                </c:pt>
                <c:pt idx="1734">
                  <c:v>259.98996799999998</c:v>
                </c:pt>
                <c:pt idx="1735">
                  <c:v>260.139904</c:v>
                </c:pt>
                <c:pt idx="1736">
                  <c:v>260.28984100000002</c:v>
                </c:pt>
                <c:pt idx="1737">
                  <c:v>260.43977699999999</c:v>
                </c:pt>
                <c:pt idx="1738">
                  <c:v>260.58971400000001</c:v>
                </c:pt>
                <c:pt idx="1739">
                  <c:v>260.73965099999998</c:v>
                </c:pt>
                <c:pt idx="1740">
                  <c:v>260.88958700000001</c:v>
                </c:pt>
                <c:pt idx="1741">
                  <c:v>261.03952399999997</c:v>
                </c:pt>
                <c:pt idx="1742">
                  <c:v>261.18946</c:v>
                </c:pt>
                <c:pt idx="1743">
                  <c:v>261.33939700000002</c:v>
                </c:pt>
                <c:pt idx="1744">
                  <c:v>261.48933299999999</c:v>
                </c:pt>
                <c:pt idx="1745">
                  <c:v>261.63927000000001</c:v>
                </c:pt>
                <c:pt idx="1746">
                  <c:v>261.78920599999998</c:v>
                </c:pt>
                <c:pt idx="1747">
                  <c:v>261.939143</c:v>
                </c:pt>
                <c:pt idx="1748">
                  <c:v>262.08907900000003</c:v>
                </c:pt>
                <c:pt idx="1749">
                  <c:v>262.23901599999999</c:v>
                </c:pt>
                <c:pt idx="1750">
                  <c:v>262.38895200000002</c:v>
                </c:pt>
                <c:pt idx="1751">
                  <c:v>262.53888899999998</c:v>
                </c:pt>
                <c:pt idx="1752">
                  <c:v>262.68882600000001</c:v>
                </c:pt>
                <c:pt idx="1753">
                  <c:v>262.83876199999997</c:v>
                </c:pt>
                <c:pt idx="1754">
                  <c:v>262.988699</c:v>
                </c:pt>
                <c:pt idx="1755">
                  <c:v>263.13863500000002</c:v>
                </c:pt>
                <c:pt idx="1756">
                  <c:v>263.28857199999999</c:v>
                </c:pt>
                <c:pt idx="1757">
                  <c:v>263.43850800000001</c:v>
                </c:pt>
                <c:pt idx="1758">
                  <c:v>263.58844499999998</c:v>
                </c:pt>
                <c:pt idx="1759">
                  <c:v>263.738381</c:v>
                </c:pt>
                <c:pt idx="1760">
                  <c:v>263.88831800000003</c:v>
                </c:pt>
                <c:pt idx="1761">
                  <c:v>264.03825399999999</c:v>
                </c:pt>
                <c:pt idx="1762">
                  <c:v>264.18819100000002</c:v>
                </c:pt>
                <c:pt idx="1763">
                  <c:v>264.33812799999998</c:v>
                </c:pt>
                <c:pt idx="1764">
                  <c:v>264.48806400000001</c:v>
                </c:pt>
                <c:pt idx="1765">
                  <c:v>264.63800099999997</c:v>
                </c:pt>
                <c:pt idx="1766">
                  <c:v>264.787937</c:v>
                </c:pt>
                <c:pt idx="1767">
                  <c:v>264.93787400000002</c:v>
                </c:pt>
                <c:pt idx="1768">
                  <c:v>265.08780999999999</c:v>
                </c:pt>
                <c:pt idx="1769">
                  <c:v>265.23774700000001</c:v>
                </c:pt>
                <c:pt idx="1770">
                  <c:v>265.38768299999998</c:v>
                </c:pt>
                <c:pt idx="1771">
                  <c:v>265.53762</c:v>
                </c:pt>
                <c:pt idx="1772">
                  <c:v>265.68755599999997</c:v>
                </c:pt>
                <c:pt idx="1773">
                  <c:v>265.83749299999999</c:v>
                </c:pt>
                <c:pt idx="1774">
                  <c:v>265.98743000000002</c:v>
                </c:pt>
                <c:pt idx="1775">
                  <c:v>266.13736599999999</c:v>
                </c:pt>
                <c:pt idx="1776">
                  <c:v>266.28730300000001</c:v>
                </c:pt>
                <c:pt idx="1777">
                  <c:v>266.43723899999998</c:v>
                </c:pt>
                <c:pt idx="1778">
                  <c:v>266.587176</c:v>
                </c:pt>
                <c:pt idx="1779">
                  <c:v>266.73711200000002</c:v>
                </c:pt>
                <c:pt idx="1780">
                  <c:v>266.88704899999999</c:v>
                </c:pt>
                <c:pt idx="1781">
                  <c:v>267.03698500000002</c:v>
                </c:pt>
                <c:pt idx="1782">
                  <c:v>267.18692199999998</c:v>
                </c:pt>
                <c:pt idx="1783">
                  <c:v>267.33685800000001</c:v>
                </c:pt>
                <c:pt idx="1784">
                  <c:v>267.48679499999997</c:v>
                </c:pt>
                <c:pt idx="1785">
                  <c:v>267.63673199999999</c:v>
                </c:pt>
                <c:pt idx="1786">
                  <c:v>267.78666800000002</c:v>
                </c:pt>
                <c:pt idx="1787">
                  <c:v>267.93660499999999</c:v>
                </c:pt>
                <c:pt idx="1788">
                  <c:v>268.08654100000001</c:v>
                </c:pt>
                <c:pt idx="1789">
                  <c:v>268.23647799999998</c:v>
                </c:pt>
                <c:pt idx="1790">
                  <c:v>268.386414</c:v>
                </c:pt>
                <c:pt idx="1791">
                  <c:v>268.53635100000002</c:v>
                </c:pt>
                <c:pt idx="1792">
                  <c:v>268.68628699999999</c:v>
                </c:pt>
                <c:pt idx="1793">
                  <c:v>268.83622400000002</c:v>
                </c:pt>
                <c:pt idx="1794">
                  <c:v>268.98615999999998</c:v>
                </c:pt>
                <c:pt idx="1795">
                  <c:v>269.13609700000001</c:v>
                </c:pt>
                <c:pt idx="1796">
                  <c:v>269.28603399999997</c:v>
                </c:pt>
                <c:pt idx="1797">
                  <c:v>269.43597</c:v>
                </c:pt>
                <c:pt idx="1798">
                  <c:v>269.58590700000002</c:v>
                </c:pt>
                <c:pt idx="1799">
                  <c:v>269.73584299999999</c:v>
                </c:pt>
                <c:pt idx="1800">
                  <c:v>269.88578000000001</c:v>
                </c:pt>
                <c:pt idx="1801">
                  <c:v>270.03571599999998</c:v>
                </c:pt>
                <c:pt idx="1802">
                  <c:v>270.185653</c:v>
                </c:pt>
                <c:pt idx="1803">
                  <c:v>270.33558900000003</c:v>
                </c:pt>
                <c:pt idx="1804">
                  <c:v>270.48552599999999</c:v>
                </c:pt>
                <c:pt idx="1805">
                  <c:v>270.63546200000002</c:v>
                </c:pt>
                <c:pt idx="1806">
                  <c:v>270.78539899999998</c:v>
                </c:pt>
                <c:pt idx="1807">
                  <c:v>270.93533600000001</c:v>
                </c:pt>
                <c:pt idx="1808">
                  <c:v>271.08527199999997</c:v>
                </c:pt>
                <c:pt idx="1809">
                  <c:v>271.235209</c:v>
                </c:pt>
                <c:pt idx="1810">
                  <c:v>271.38514500000002</c:v>
                </c:pt>
                <c:pt idx="1811">
                  <c:v>271.53508199999999</c:v>
                </c:pt>
                <c:pt idx="1812">
                  <c:v>271.68501800000001</c:v>
                </c:pt>
                <c:pt idx="1813">
                  <c:v>271.83495499999998</c:v>
                </c:pt>
                <c:pt idx="1814">
                  <c:v>271.984891</c:v>
                </c:pt>
                <c:pt idx="1815">
                  <c:v>272.13482800000003</c:v>
                </c:pt>
                <c:pt idx="1816">
                  <c:v>272.284764</c:v>
                </c:pt>
                <c:pt idx="1817">
                  <c:v>272.43470100000002</c:v>
                </c:pt>
                <c:pt idx="1818">
                  <c:v>272.58463799999998</c:v>
                </c:pt>
                <c:pt idx="1819">
                  <c:v>272.73457400000001</c:v>
                </c:pt>
                <c:pt idx="1820">
                  <c:v>272.88451099999997</c:v>
                </c:pt>
                <c:pt idx="1821">
                  <c:v>273.034447</c:v>
                </c:pt>
                <c:pt idx="1822">
                  <c:v>273.18438400000002</c:v>
                </c:pt>
                <c:pt idx="1823">
                  <c:v>273.33431999999999</c:v>
                </c:pt>
                <c:pt idx="1824">
                  <c:v>273.48425700000001</c:v>
                </c:pt>
                <c:pt idx="1825">
                  <c:v>273.63419299999998</c:v>
                </c:pt>
                <c:pt idx="1826">
                  <c:v>273.78413</c:v>
                </c:pt>
                <c:pt idx="1827">
                  <c:v>273.93406599999997</c:v>
                </c:pt>
                <c:pt idx="1828">
                  <c:v>274.084003</c:v>
                </c:pt>
                <c:pt idx="1829">
                  <c:v>274.23393900000002</c:v>
                </c:pt>
                <c:pt idx="1830">
                  <c:v>274.38387599999999</c:v>
                </c:pt>
                <c:pt idx="1831">
                  <c:v>274.53381300000001</c:v>
                </c:pt>
                <c:pt idx="1832">
                  <c:v>274.68374899999998</c:v>
                </c:pt>
                <c:pt idx="1833">
                  <c:v>274.833686</c:v>
                </c:pt>
                <c:pt idx="1834">
                  <c:v>274.98362200000003</c:v>
                </c:pt>
                <c:pt idx="1835">
                  <c:v>275.13355899999999</c:v>
                </c:pt>
                <c:pt idx="1836">
                  <c:v>275.28349500000002</c:v>
                </c:pt>
                <c:pt idx="1837">
                  <c:v>275.43343199999998</c:v>
                </c:pt>
                <c:pt idx="1838">
                  <c:v>275.58336800000001</c:v>
                </c:pt>
                <c:pt idx="1839">
                  <c:v>275.73330499999997</c:v>
                </c:pt>
                <c:pt idx="1840">
                  <c:v>275.883241</c:v>
                </c:pt>
                <c:pt idx="1841">
                  <c:v>276.03317800000002</c:v>
                </c:pt>
                <c:pt idx="1842">
                  <c:v>276.18311499999999</c:v>
                </c:pt>
                <c:pt idx="1843">
                  <c:v>276.33305100000001</c:v>
                </c:pt>
                <c:pt idx="1844">
                  <c:v>276.48298799999998</c:v>
                </c:pt>
                <c:pt idx="1845">
                  <c:v>276.632924</c:v>
                </c:pt>
                <c:pt idx="1846">
                  <c:v>276.78286100000003</c:v>
                </c:pt>
                <c:pt idx="1847">
                  <c:v>276.93279699999999</c:v>
                </c:pt>
                <c:pt idx="1848">
                  <c:v>277.08273400000002</c:v>
                </c:pt>
                <c:pt idx="1849">
                  <c:v>277.23266999999998</c:v>
                </c:pt>
                <c:pt idx="1850">
                  <c:v>277.38260700000001</c:v>
                </c:pt>
                <c:pt idx="1851">
                  <c:v>277.53254299999998</c:v>
                </c:pt>
                <c:pt idx="1852">
                  <c:v>277.68248</c:v>
                </c:pt>
                <c:pt idx="1853">
                  <c:v>277.83241700000002</c:v>
                </c:pt>
                <c:pt idx="1854">
                  <c:v>277.98235299999999</c:v>
                </c:pt>
                <c:pt idx="1855">
                  <c:v>278.13229000000001</c:v>
                </c:pt>
                <c:pt idx="1856">
                  <c:v>278.28222599999998</c:v>
                </c:pt>
                <c:pt idx="1857">
                  <c:v>278.432163</c:v>
                </c:pt>
                <c:pt idx="1858">
                  <c:v>278.58209900000003</c:v>
                </c:pt>
                <c:pt idx="1859">
                  <c:v>278.73203599999999</c:v>
                </c:pt>
                <c:pt idx="1860">
                  <c:v>278.88197200000002</c:v>
                </c:pt>
                <c:pt idx="1861">
                  <c:v>279.03190899999998</c:v>
                </c:pt>
                <c:pt idx="1862">
                  <c:v>279.18184500000001</c:v>
                </c:pt>
                <c:pt idx="1863">
                  <c:v>279.33178199999998</c:v>
                </c:pt>
                <c:pt idx="1864">
                  <c:v>279.481719</c:v>
                </c:pt>
                <c:pt idx="1865">
                  <c:v>279.63165500000002</c:v>
                </c:pt>
                <c:pt idx="1866">
                  <c:v>279.78159199999999</c:v>
                </c:pt>
                <c:pt idx="1867">
                  <c:v>279.93152800000001</c:v>
                </c:pt>
                <c:pt idx="1868">
                  <c:v>280.08146499999998</c:v>
                </c:pt>
                <c:pt idx="1869">
                  <c:v>280.23140100000001</c:v>
                </c:pt>
                <c:pt idx="1870">
                  <c:v>280.38133800000003</c:v>
                </c:pt>
                <c:pt idx="1871">
                  <c:v>280.531274</c:v>
                </c:pt>
                <c:pt idx="1872">
                  <c:v>280.68121100000002</c:v>
                </c:pt>
                <c:pt idx="1873">
                  <c:v>280.83114699999999</c:v>
                </c:pt>
                <c:pt idx="1874">
                  <c:v>280.98108400000001</c:v>
                </c:pt>
                <c:pt idx="1875">
                  <c:v>281.13102099999998</c:v>
                </c:pt>
                <c:pt idx="1876">
                  <c:v>281.280957</c:v>
                </c:pt>
                <c:pt idx="1877">
                  <c:v>281.43089400000002</c:v>
                </c:pt>
                <c:pt idx="1878">
                  <c:v>281.58082999999999</c:v>
                </c:pt>
                <c:pt idx="1879">
                  <c:v>281.73076700000001</c:v>
                </c:pt>
                <c:pt idx="1880">
                  <c:v>281.88070299999998</c:v>
                </c:pt>
                <c:pt idx="1881">
                  <c:v>282.03064000000001</c:v>
                </c:pt>
                <c:pt idx="1882">
                  <c:v>282.18057599999997</c:v>
                </c:pt>
                <c:pt idx="1883">
                  <c:v>282.330513</c:v>
                </c:pt>
                <c:pt idx="1884">
                  <c:v>282.48044900000002</c:v>
                </c:pt>
                <c:pt idx="1885">
                  <c:v>282.63038599999999</c:v>
                </c:pt>
                <c:pt idx="1886">
                  <c:v>282.78032300000001</c:v>
                </c:pt>
                <c:pt idx="1887">
                  <c:v>282.93025899999998</c:v>
                </c:pt>
                <c:pt idx="1888">
                  <c:v>283.080196</c:v>
                </c:pt>
                <c:pt idx="1889">
                  <c:v>283.23013200000003</c:v>
                </c:pt>
                <c:pt idx="1890">
                  <c:v>283.38006899999999</c:v>
                </c:pt>
                <c:pt idx="1891">
                  <c:v>283.53000500000002</c:v>
                </c:pt>
                <c:pt idx="1892">
                  <c:v>283.67994199999998</c:v>
                </c:pt>
                <c:pt idx="1893">
                  <c:v>283.82987800000001</c:v>
                </c:pt>
                <c:pt idx="1894">
                  <c:v>283.97981499999997</c:v>
                </c:pt>
                <c:pt idx="1895">
                  <c:v>284.129751</c:v>
                </c:pt>
                <c:pt idx="1896">
                  <c:v>284.27968800000002</c:v>
                </c:pt>
                <c:pt idx="1897">
                  <c:v>284.42962499999999</c:v>
                </c:pt>
                <c:pt idx="1898">
                  <c:v>284.57956100000001</c:v>
                </c:pt>
                <c:pt idx="1899">
                  <c:v>284.72949799999998</c:v>
                </c:pt>
                <c:pt idx="1900">
                  <c:v>284.879434</c:v>
                </c:pt>
                <c:pt idx="1901">
                  <c:v>285.02937100000003</c:v>
                </c:pt>
                <c:pt idx="1902">
                  <c:v>285.17930699999999</c:v>
                </c:pt>
                <c:pt idx="1903">
                  <c:v>285.32924400000002</c:v>
                </c:pt>
                <c:pt idx="1904">
                  <c:v>285.47917999999999</c:v>
                </c:pt>
                <c:pt idx="1905">
                  <c:v>285.62911700000001</c:v>
                </c:pt>
                <c:pt idx="1906">
                  <c:v>285.77905299999998</c:v>
                </c:pt>
                <c:pt idx="1907">
                  <c:v>285.92899</c:v>
                </c:pt>
                <c:pt idx="1908">
                  <c:v>286.07892600000002</c:v>
                </c:pt>
                <c:pt idx="1909">
                  <c:v>286.22886299999999</c:v>
                </c:pt>
                <c:pt idx="1910">
                  <c:v>286.37880000000001</c:v>
                </c:pt>
                <c:pt idx="1911">
                  <c:v>286.52873599999998</c:v>
                </c:pt>
                <c:pt idx="1912">
                  <c:v>286.678673</c:v>
                </c:pt>
                <c:pt idx="1913">
                  <c:v>286.82860899999997</c:v>
                </c:pt>
                <c:pt idx="1914">
                  <c:v>286.97854599999999</c:v>
                </c:pt>
                <c:pt idx="1915">
                  <c:v>287.12848200000002</c:v>
                </c:pt>
                <c:pt idx="1916">
                  <c:v>287.27841899999999</c:v>
                </c:pt>
                <c:pt idx="1917">
                  <c:v>287.42835500000001</c:v>
                </c:pt>
                <c:pt idx="1918">
                  <c:v>287.57829199999998</c:v>
                </c:pt>
                <c:pt idx="1919">
                  <c:v>287.728228</c:v>
                </c:pt>
                <c:pt idx="1920">
                  <c:v>287.87816500000002</c:v>
                </c:pt>
                <c:pt idx="1921">
                  <c:v>288.02810199999999</c:v>
                </c:pt>
                <c:pt idx="1922">
                  <c:v>288.17803800000002</c:v>
                </c:pt>
                <c:pt idx="1923">
                  <c:v>288.32797499999998</c:v>
                </c:pt>
                <c:pt idx="1924">
                  <c:v>288.47791100000001</c:v>
                </c:pt>
                <c:pt idx="1925">
                  <c:v>288.62784799999997</c:v>
                </c:pt>
                <c:pt idx="1926">
                  <c:v>288.777784</c:v>
                </c:pt>
                <c:pt idx="1927">
                  <c:v>288.92772100000002</c:v>
                </c:pt>
                <c:pt idx="1928">
                  <c:v>289.07765699999999</c:v>
                </c:pt>
                <c:pt idx="1929">
                  <c:v>289.22759400000001</c:v>
                </c:pt>
                <c:pt idx="1930">
                  <c:v>289.37752999999998</c:v>
                </c:pt>
                <c:pt idx="1931">
                  <c:v>289.527467</c:v>
                </c:pt>
                <c:pt idx="1932">
                  <c:v>289.67740400000002</c:v>
                </c:pt>
                <c:pt idx="1933">
                  <c:v>289.82733999999999</c:v>
                </c:pt>
                <c:pt idx="1934">
                  <c:v>289.97727700000002</c:v>
                </c:pt>
                <c:pt idx="1935">
                  <c:v>290.12721299999998</c:v>
                </c:pt>
                <c:pt idx="1936">
                  <c:v>290.27715000000001</c:v>
                </c:pt>
                <c:pt idx="1937">
                  <c:v>290.42708599999997</c:v>
                </c:pt>
                <c:pt idx="1938">
                  <c:v>290.577023</c:v>
                </c:pt>
                <c:pt idx="1939">
                  <c:v>290.72695900000002</c:v>
                </c:pt>
                <c:pt idx="1940">
                  <c:v>290.87689599999999</c:v>
                </c:pt>
                <c:pt idx="1941">
                  <c:v>291.02683200000001</c:v>
                </c:pt>
                <c:pt idx="1942">
                  <c:v>291.17676899999998</c:v>
                </c:pt>
                <c:pt idx="1943">
                  <c:v>291.326706</c:v>
                </c:pt>
                <c:pt idx="1944">
                  <c:v>291.47664200000003</c:v>
                </c:pt>
                <c:pt idx="1945">
                  <c:v>291.62657899999999</c:v>
                </c:pt>
                <c:pt idx="1946">
                  <c:v>291.77651500000002</c:v>
                </c:pt>
                <c:pt idx="1947">
                  <c:v>291.92645199999998</c:v>
                </c:pt>
                <c:pt idx="1948">
                  <c:v>292.07638800000001</c:v>
                </c:pt>
                <c:pt idx="1949">
                  <c:v>292.22632499999997</c:v>
                </c:pt>
                <c:pt idx="1950">
                  <c:v>292.376261</c:v>
                </c:pt>
                <c:pt idx="1951">
                  <c:v>292.52619800000002</c:v>
                </c:pt>
                <c:pt idx="1952">
                  <c:v>292.67613399999999</c:v>
                </c:pt>
                <c:pt idx="1953">
                  <c:v>292.82607100000001</c:v>
                </c:pt>
                <c:pt idx="1954">
                  <c:v>292.97600799999998</c:v>
                </c:pt>
                <c:pt idx="1955">
                  <c:v>293.125944</c:v>
                </c:pt>
                <c:pt idx="1956">
                  <c:v>293.27588100000003</c:v>
                </c:pt>
                <c:pt idx="1957">
                  <c:v>293.425817</c:v>
                </c:pt>
                <c:pt idx="1958">
                  <c:v>293.57575400000002</c:v>
                </c:pt>
                <c:pt idx="1959">
                  <c:v>293.72568999999999</c:v>
                </c:pt>
                <c:pt idx="1960">
                  <c:v>293.87562700000001</c:v>
                </c:pt>
                <c:pt idx="1961">
                  <c:v>294.02556299999998</c:v>
                </c:pt>
                <c:pt idx="1962">
                  <c:v>294.1755</c:v>
                </c:pt>
                <c:pt idx="1963">
                  <c:v>294.32543600000002</c:v>
                </c:pt>
                <c:pt idx="1964">
                  <c:v>294.47537299999999</c:v>
                </c:pt>
                <c:pt idx="1965">
                  <c:v>294.62531000000001</c:v>
                </c:pt>
                <c:pt idx="1966">
                  <c:v>294.77524599999998</c:v>
                </c:pt>
                <c:pt idx="1967">
                  <c:v>294.925183</c:v>
                </c:pt>
                <c:pt idx="1968">
                  <c:v>295.07511899999997</c:v>
                </c:pt>
                <c:pt idx="1969">
                  <c:v>295.225056</c:v>
                </c:pt>
                <c:pt idx="1970">
                  <c:v>295.37499200000002</c:v>
                </c:pt>
                <c:pt idx="1971">
                  <c:v>295.52492899999999</c:v>
                </c:pt>
                <c:pt idx="1972">
                  <c:v>295.67486500000001</c:v>
                </c:pt>
                <c:pt idx="1973">
                  <c:v>295.82480199999998</c:v>
                </c:pt>
                <c:pt idx="1974">
                  <c:v>295.974738</c:v>
                </c:pt>
                <c:pt idx="1975">
                  <c:v>296.12467500000002</c:v>
                </c:pt>
                <c:pt idx="1976">
                  <c:v>296.27461199999999</c:v>
                </c:pt>
                <c:pt idx="1977">
                  <c:v>296.42454800000002</c:v>
                </c:pt>
                <c:pt idx="1978">
                  <c:v>296.57448499999998</c:v>
                </c:pt>
                <c:pt idx="1979">
                  <c:v>296.72442100000001</c:v>
                </c:pt>
                <c:pt idx="1980">
                  <c:v>296.87435799999997</c:v>
                </c:pt>
                <c:pt idx="1981">
                  <c:v>297.024294</c:v>
                </c:pt>
                <c:pt idx="1982">
                  <c:v>297.17423100000002</c:v>
                </c:pt>
                <c:pt idx="1983">
                  <c:v>297.32416699999999</c:v>
                </c:pt>
                <c:pt idx="1984">
                  <c:v>297.47410400000001</c:v>
                </c:pt>
                <c:pt idx="1985">
                  <c:v>297.62403999999998</c:v>
                </c:pt>
                <c:pt idx="1986">
                  <c:v>297.773977</c:v>
                </c:pt>
                <c:pt idx="1987">
                  <c:v>297.92391300000003</c:v>
                </c:pt>
                <c:pt idx="1988">
                  <c:v>298.07384999999999</c:v>
                </c:pt>
                <c:pt idx="1989">
                  <c:v>298.22378700000002</c:v>
                </c:pt>
                <c:pt idx="1990">
                  <c:v>298.37372299999998</c:v>
                </c:pt>
                <c:pt idx="1991">
                  <c:v>298.52366000000001</c:v>
                </c:pt>
                <c:pt idx="1992">
                  <c:v>298.67359599999997</c:v>
                </c:pt>
                <c:pt idx="1993">
                  <c:v>298.823533</c:v>
                </c:pt>
                <c:pt idx="1994">
                  <c:v>298.97346900000002</c:v>
                </c:pt>
                <c:pt idx="1995">
                  <c:v>299.12340599999999</c:v>
                </c:pt>
                <c:pt idx="1996">
                  <c:v>299.27334200000001</c:v>
                </c:pt>
                <c:pt idx="1997">
                  <c:v>299.42327899999998</c:v>
                </c:pt>
                <c:pt idx="1998">
                  <c:v>299.573215</c:v>
                </c:pt>
                <c:pt idx="1999">
                  <c:v>299.72315200000003</c:v>
                </c:pt>
                <c:pt idx="2000">
                  <c:v>299.87308899999999</c:v>
                </c:pt>
                <c:pt idx="2001">
                  <c:v>300.02302500000002</c:v>
                </c:pt>
                <c:pt idx="2002">
                  <c:v>300.17296199999998</c:v>
                </c:pt>
                <c:pt idx="2003">
                  <c:v>300.32289800000001</c:v>
                </c:pt>
                <c:pt idx="2004">
                  <c:v>300.47283499999998</c:v>
                </c:pt>
                <c:pt idx="2005">
                  <c:v>300.622771</c:v>
                </c:pt>
                <c:pt idx="2006">
                  <c:v>300.77270800000002</c:v>
                </c:pt>
                <c:pt idx="2007">
                  <c:v>300.92264399999999</c:v>
                </c:pt>
                <c:pt idx="2008">
                  <c:v>301.07258100000001</c:v>
                </c:pt>
                <c:pt idx="2009">
                  <c:v>301.22251699999998</c:v>
                </c:pt>
                <c:pt idx="2010">
                  <c:v>301.372454</c:v>
                </c:pt>
                <c:pt idx="2011">
                  <c:v>301.52239100000003</c:v>
                </c:pt>
                <c:pt idx="2012">
                  <c:v>301.672327</c:v>
                </c:pt>
                <c:pt idx="2013">
                  <c:v>301.82226400000002</c:v>
                </c:pt>
                <c:pt idx="2014">
                  <c:v>301.97219999999999</c:v>
                </c:pt>
                <c:pt idx="2015">
                  <c:v>302.12213700000001</c:v>
                </c:pt>
                <c:pt idx="2016">
                  <c:v>302.27207299999998</c:v>
                </c:pt>
                <c:pt idx="2017">
                  <c:v>302.42201</c:v>
                </c:pt>
                <c:pt idx="2018">
                  <c:v>302.57194600000003</c:v>
                </c:pt>
                <c:pt idx="2019">
                  <c:v>302.72188299999999</c:v>
                </c:pt>
                <c:pt idx="2020">
                  <c:v>302.87181900000002</c:v>
                </c:pt>
                <c:pt idx="2021">
                  <c:v>303.02175599999998</c:v>
                </c:pt>
                <c:pt idx="2022">
                  <c:v>303.171693</c:v>
                </c:pt>
                <c:pt idx="2023">
                  <c:v>303.32162899999997</c:v>
                </c:pt>
                <c:pt idx="2024">
                  <c:v>303.471566</c:v>
                </c:pt>
                <c:pt idx="2025">
                  <c:v>303.62150200000002</c:v>
                </c:pt>
                <c:pt idx="2026">
                  <c:v>303.77143899999999</c:v>
                </c:pt>
                <c:pt idx="2027">
                  <c:v>303.92137500000001</c:v>
                </c:pt>
                <c:pt idx="2028">
                  <c:v>304.07131199999998</c:v>
                </c:pt>
                <c:pt idx="2029">
                  <c:v>304.221248</c:v>
                </c:pt>
                <c:pt idx="2030">
                  <c:v>304.37118500000003</c:v>
                </c:pt>
                <c:pt idx="2031">
                  <c:v>304.52112099999999</c:v>
                </c:pt>
                <c:pt idx="2032">
                  <c:v>304.67105800000002</c:v>
                </c:pt>
                <c:pt idx="2033">
                  <c:v>304.82099499999998</c:v>
                </c:pt>
                <c:pt idx="2034">
                  <c:v>304.97093100000001</c:v>
                </c:pt>
                <c:pt idx="2035">
                  <c:v>305.12086799999997</c:v>
                </c:pt>
                <c:pt idx="2036">
                  <c:v>305.270804</c:v>
                </c:pt>
                <c:pt idx="2037">
                  <c:v>305.42074100000002</c:v>
                </c:pt>
                <c:pt idx="2038">
                  <c:v>305.57067699999999</c:v>
                </c:pt>
                <c:pt idx="2039">
                  <c:v>305.72061400000001</c:v>
                </c:pt>
                <c:pt idx="2040">
                  <c:v>305.87054999999998</c:v>
                </c:pt>
                <c:pt idx="2041">
                  <c:v>306.020487</c:v>
                </c:pt>
                <c:pt idx="2042">
                  <c:v>306.17042300000003</c:v>
                </c:pt>
                <c:pt idx="2043">
                  <c:v>306.32035999999999</c:v>
                </c:pt>
                <c:pt idx="2044">
                  <c:v>306.47029700000002</c:v>
                </c:pt>
                <c:pt idx="2045">
                  <c:v>306.62023299999998</c:v>
                </c:pt>
                <c:pt idx="2046">
                  <c:v>306.77017000000001</c:v>
                </c:pt>
                <c:pt idx="2047">
                  <c:v>306.92010599999998</c:v>
                </c:pt>
                <c:pt idx="2048">
                  <c:v>307.070043</c:v>
                </c:pt>
                <c:pt idx="2049">
                  <c:v>307.21997900000002</c:v>
                </c:pt>
                <c:pt idx="2050">
                  <c:v>307.36991599999999</c:v>
                </c:pt>
                <c:pt idx="2051">
                  <c:v>307.51985200000001</c:v>
                </c:pt>
                <c:pt idx="2052">
                  <c:v>307.66978899999998</c:v>
                </c:pt>
                <c:pt idx="2053">
                  <c:v>307.81972500000001</c:v>
                </c:pt>
                <c:pt idx="2054">
                  <c:v>307.96966200000003</c:v>
                </c:pt>
                <c:pt idx="2055">
                  <c:v>308.11959899999999</c:v>
                </c:pt>
                <c:pt idx="2056">
                  <c:v>308.26953500000002</c:v>
                </c:pt>
                <c:pt idx="2057">
                  <c:v>308.41947199999998</c:v>
                </c:pt>
                <c:pt idx="2058">
                  <c:v>308.56940800000001</c:v>
                </c:pt>
                <c:pt idx="2059">
                  <c:v>308.71934499999998</c:v>
                </c:pt>
                <c:pt idx="2060">
                  <c:v>308.869281</c:v>
                </c:pt>
                <c:pt idx="2061">
                  <c:v>309.01921800000002</c:v>
                </c:pt>
                <c:pt idx="2062">
                  <c:v>309.16915399999999</c:v>
                </c:pt>
                <c:pt idx="2063">
                  <c:v>309.31909100000001</c:v>
                </c:pt>
                <c:pt idx="2064">
                  <c:v>309.46902699999998</c:v>
                </c:pt>
                <c:pt idx="2065">
                  <c:v>309.61896400000001</c:v>
                </c:pt>
                <c:pt idx="2066">
                  <c:v>309.76889999999997</c:v>
                </c:pt>
                <c:pt idx="2067">
                  <c:v>309.918837</c:v>
                </c:pt>
                <c:pt idx="2068">
                  <c:v>310.06877400000002</c:v>
                </c:pt>
                <c:pt idx="2069">
                  <c:v>310.21870999999999</c:v>
                </c:pt>
                <c:pt idx="2070">
                  <c:v>310.36864700000001</c:v>
                </c:pt>
                <c:pt idx="2071">
                  <c:v>310.51858299999998</c:v>
                </c:pt>
                <c:pt idx="2072">
                  <c:v>310.66852</c:v>
                </c:pt>
                <c:pt idx="2073">
                  <c:v>310.81845600000003</c:v>
                </c:pt>
                <c:pt idx="2074">
                  <c:v>310.96839299999999</c:v>
                </c:pt>
                <c:pt idx="2075">
                  <c:v>311.11832900000002</c:v>
                </c:pt>
                <c:pt idx="2076">
                  <c:v>311.26826599999998</c:v>
                </c:pt>
                <c:pt idx="2077">
                  <c:v>311.41820200000001</c:v>
                </c:pt>
                <c:pt idx="2078">
                  <c:v>311.56813899999997</c:v>
                </c:pt>
                <c:pt idx="2079">
                  <c:v>311.718076</c:v>
                </c:pt>
                <c:pt idx="2080">
                  <c:v>311.86801200000002</c:v>
                </c:pt>
                <c:pt idx="2081">
                  <c:v>312.01794899999999</c:v>
                </c:pt>
                <c:pt idx="2082">
                  <c:v>312.16788500000001</c:v>
                </c:pt>
                <c:pt idx="2083">
                  <c:v>312.31782199999998</c:v>
                </c:pt>
                <c:pt idx="2084">
                  <c:v>312.467758</c:v>
                </c:pt>
                <c:pt idx="2085">
                  <c:v>312.61769500000003</c:v>
                </c:pt>
                <c:pt idx="2086">
                  <c:v>312.76763099999999</c:v>
                </c:pt>
                <c:pt idx="2087">
                  <c:v>312.91756800000002</c:v>
                </c:pt>
                <c:pt idx="2088">
                  <c:v>313.06750399999999</c:v>
                </c:pt>
                <c:pt idx="2089">
                  <c:v>313.21744100000001</c:v>
                </c:pt>
                <c:pt idx="2090">
                  <c:v>313.36737799999997</c:v>
                </c:pt>
                <c:pt idx="2091">
                  <c:v>313.517314</c:v>
                </c:pt>
                <c:pt idx="2092">
                  <c:v>313.66725100000002</c:v>
                </c:pt>
                <c:pt idx="2093">
                  <c:v>313.81718699999999</c:v>
                </c:pt>
                <c:pt idx="2094">
                  <c:v>313.96712400000001</c:v>
                </c:pt>
                <c:pt idx="2095">
                  <c:v>314.11705999999998</c:v>
                </c:pt>
                <c:pt idx="2096">
                  <c:v>314.266997</c:v>
                </c:pt>
                <c:pt idx="2097">
                  <c:v>314.41693299999997</c:v>
                </c:pt>
                <c:pt idx="2098">
                  <c:v>314.56686999999999</c:v>
                </c:pt>
                <c:pt idx="2099">
                  <c:v>314.71680600000002</c:v>
                </c:pt>
                <c:pt idx="2100">
                  <c:v>314.86674299999999</c:v>
                </c:pt>
                <c:pt idx="2101">
                  <c:v>315.01668000000001</c:v>
                </c:pt>
                <c:pt idx="2102">
                  <c:v>315.16661599999998</c:v>
                </c:pt>
                <c:pt idx="2103">
                  <c:v>315.316553</c:v>
                </c:pt>
                <c:pt idx="2104">
                  <c:v>315.46648900000002</c:v>
                </c:pt>
                <c:pt idx="2105">
                  <c:v>315.61642599999999</c:v>
                </c:pt>
                <c:pt idx="2106">
                  <c:v>315.76636200000002</c:v>
                </c:pt>
                <c:pt idx="2107">
                  <c:v>315.91629899999998</c:v>
                </c:pt>
                <c:pt idx="2108">
                  <c:v>316.06623500000001</c:v>
                </c:pt>
                <c:pt idx="2109">
                  <c:v>316.21617199999997</c:v>
                </c:pt>
                <c:pt idx="2110">
                  <c:v>316.366108</c:v>
                </c:pt>
                <c:pt idx="2111">
                  <c:v>316.51604500000002</c:v>
                </c:pt>
                <c:pt idx="2112">
                  <c:v>316.66598199999999</c:v>
                </c:pt>
                <c:pt idx="2113">
                  <c:v>316.81591800000001</c:v>
                </c:pt>
                <c:pt idx="2114">
                  <c:v>316.96585499999998</c:v>
                </c:pt>
                <c:pt idx="2115">
                  <c:v>317.115791</c:v>
                </c:pt>
                <c:pt idx="2116">
                  <c:v>317.26572800000002</c:v>
                </c:pt>
                <c:pt idx="2117">
                  <c:v>317.41566399999999</c:v>
                </c:pt>
                <c:pt idx="2118">
                  <c:v>317.56560100000002</c:v>
                </c:pt>
                <c:pt idx="2119">
                  <c:v>317.71553699999998</c:v>
                </c:pt>
                <c:pt idx="2120">
                  <c:v>317.86547400000001</c:v>
                </c:pt>
                <c:pt idx="2121">
                  <c:v>318.01540999999997</c:v>
                </c:pt>
                <c:pt idx="2122">
                  <c:v>318.165347</c:v>
                </c:pt>
                <c:pt idx="2123">
                  <c:v>318.31528400000002</c:v>
                </c:pt>
                <c:pt idx="2124">
                  <c:v>318.46521999999999</c:v>
                </c:pt>
                <c:pt idx="2125">
                  <c:v>318.61515700000001</c:v>
                </c:pt>
                <c:pt idx="2126">
                  <c:v>318.76509299999998</c:v>
                </c:pt>
                <c:pt idx="2127">
                  <c:v>318.91503</c:v>
                </c:pt>
                <c:pt idx="2128">
                  <c:v>319.06496600000003</c:v>
                </c:pt>
                <c:pt idx="2129">
                  <c:v>319.21490299999999</c:v>
                </c:pt>
                <c:pt idx="2130">
                  <c:v>319.36483900000002</c:v>
                </c:pt>
                <c:pt idx="2131">
                  <c:v>319.51477599999998</c:v>
                </c:pt>
                <c:pt idx="2132">
                  <c:v>319.66471200000001</c:v>
                </c:pt>
                <c:pt idx="2133">
                  <c:v>319.81464899999997</c:v>
                </c:pt>
                <c:pt idx="2134">
                  <c:v>319.964586</c:v>
                </c:pt>
                <c:pt idx="2135">
                  <c:v>320.11452200000002</c:v>
                </c:pt>
                <c:pt idx="2136">
                  <c:v>320.26445899999999</c:v>
                </c:pt>
                <c:pt idx="2137">
                  <c:v>320.41439500000001</c:v>
                </c:pt>
                <c:pt idx="2138">
                  <c:v>320.56433199999998</c:v>
                </c:pt>
                <c:pt idx="2139">
                  <c:v>320.714268</c:v>
                </c:pt>
                <c:pt idx="2140">
                  <c:v>320.86420500000003</c:v>
                </c:pt>
                <c:pt idx="2141">
                  <c:v>321.014141</c:v>
                </c:pt>
                <c:pt idx="2142">
                  <c:v>321.16407800000002</c:v>
                </c:pt>
                <c:pt idx="2143">
                  <c:v>321.31401399999999</c:v>
                </c:pt>
                <c:pt idx="2144">
                  <c:v>321.46395100000001</c:v>
                </c:pt>
                <c:pt idx="2145">
                  <c:v>321.61388699999998</c:v>
                </c:pt>
                <c:pt idx="2146">
                  <c:v>321.763824</c:v>
                </c:pt>
                <c:pt idx="2147">
                  <c:v>321.91376100000002</c:v>
                </c:pt>
                <c:pt idx="2148">
                  <c:v>322.06369699999999</c:v>
                </c:pt>
                <c:pt idx="2149">
                  <c:v>322.21363400000001</c:v>
                </c:pt>
                <c:pt idx="2150">
                  <c:v>322.36356999999998</c:v>
                </c:pt>
                <c:pt idx="2151">
                  <c:v>322.513507</c:v>
                </c:pt>
                <c:pt idx="2152">
                  <c:v>322.66344299999997</c:v>
                </c:pt>
                <c:pt idx="2153">
                  <c:v>322.81338</c:v>
                </c:pt>
                <c:pt idx="2154">
                  <c:v>322.96331600000002</c:v>
                </c:pt>
                <c:pt idx="2155">
                  <c:v>323.11325299999999</c:v>
                </c:pt>
                <c:pt idx="2156">
                  <c:v>323.26318900000001</c:v>
                </c:pt>
                <c:pt idx="2157">
                  <c:v>323.41312599999998</c:v>
                </c:pt>
                <c:pt idx="2158">
                  <c:v>323.563063</c:v>
                </c:pt>
                <c:pt idx="2159">
                  <c:v>323.71299900000002</c:v>
                </c:pt>
                <c:pt idx="2160">
                  <c:v>323.86293599999999</c:v>
                </c:pt>
                <c:pt idx="2161">
                  <c:v>324.01287200000002</c:v>
                </c:pt>
                <c:pt idx="2162">
                  <c:v>324.16280899999998</c:v>
                </c:pt>
                <c:pt idx="2163">
                  <c:v>324.31274500000001</c:v>
                </c:pt>
                <c:pt idx="2164">
                  <c:v>324.46268199999997</c:v>
                </c:pt>
                <c:pt idx="2165">
                  <c:v>324.612618</c:v>
                </c:pt>
                <c:pt idx="2166">
                  <c:v>324.76255500000002</c:v>
                </c:pt>
                <c:pt idx="2167">
                  <c:v>324.91249099999999</c:v>
                </c:pt>
                <c:pt idx="2168">
                  <c:v>325.06242800000001</c:v>
                </c:pt>
                <c:pt idx="2169">
                  <c:v>325.21236499999998</c:v>
                </c:pt>
                <c:pt idx="2170">
                  <c:v>325.362301</c:v>
                </c:pt>
                <c:pt idx="2171">
                  <c:v>325.51223800000002</c:v>
                </c:pt>
                <c:pt idx="2172">
                  <c:v>325.66217399999999</c:v>
                </c:pt>
                <c:pt idx="2173">
                  <c:v>325.81211100000002</c:v>
                </c:pt>
                <c:pt idx="2174">
                  <c:v>325.96204699999998</c:v>
                </c:pt>
                <c:pt idx="2175">
                  <c:v>326.11198400000001</c:v>
                </c:pt>
                <c:pt idx="2176">
                  <c:v>326.26191999999998</c:v>
                </c:pt>
                <c:pt idx="2177">
                  <c:v>326.411857</c:v>
                </c:pt>
                <c:pt idx="2178">
                  <c:v>326.56179300000002</c:v>
                </c:pt>
                <c:pt idx="2179">
                  <c:v>326.71172999999999</c:v>
                </c:pt>
                <c:pt idx="2180">
                  <c:v>326.86166700000001</c:v>
                </c:pt>
                <c:pt idx="2181">
                  <c:v>327.01160299999998</c:v>
                </c:pt>
                <c:pt idx="2182">
                  <c:v>327.16154</c:v>
                </c:pt>
                <c:pt idx="2183">
                  <c:v>327.31147600000003</c:v>
                </c:pt>
                <c:pt idx="2184">
                  <c:v>327.46141299999999</c:v>
                </c:pt>
                <c:pt idx="2185">
                  <c:v>327.61134900000002</c:v>
                </c:pt>
                <c:pt idx="2186">
                  <c:v>327.76128599999998</c:v>
                </c:pt>
                <c:pt idx="2187">
                  <c:v>327.91122200000001</c:v>
                </c:pt>
                <c:pt idx="2188">
                  <c:v>328.06115899999998</c:v>
                </c:pt>
                <c:pt idx="2189">
                  <c:v>328.211095</c:v>
                </c:pt>
                <c:pt idx="2190">
                  <c:v>328.36103200000002</c:v>
                </c:pt>
                <c:pt idx="2191">
                  <c:v>328.51096899999999</c:v>
                </c:pt>
                <c:pt idx="2192">
                  <c:v>328.66090500000001</c:v>
                </c:pt>
                <c:pt idx="2193">
                  <c:v>328.81084199999998</c:v>
                </c:pt>
                <c:pt idx="2194">
                  <c:v>328.960778</c:v>
                </c:pt>
                <c:pt idx="2195">
                  <c:v>329.11071500000003</c:v>
                </c:pt>
                <c:pt idx="2196">
                  <c:v>329.260651</c:v>
                </c:pt>
                <c:pt idx="2197">
                  <c:v>329.41058800000002</c:v>
                </c:pt>
                <c:pt idx="2198">
                  <c:v>329.56052399999999</c:v>
                </c:pt>
                <c:pt idx="2199">
                  <c:v>329.71046100000001</c:v>
                </c:pt>
                <c:pt idx="2200">
                  <c:v>329.86039699999998</c:v>
                </c:pt>
                <c:pt idx="2201">
                  <c:v>330.010334</c:v>
                </c:pt>
                <c:pt idx="2202">
                  <c:v>330.16027100000002</c:v>
                </c:pt>
                <c:pt idx="2203">
                  <c:v>330.31020699999999</c:v>
                </c:pt>
                <c:pt idx="2204">
                  <c:v>330.46014400000001</c:v>
                </c:pt>
                <c:pt idx="2205">
                  <c:v>330.61007999999998</c:v>
                </c:pt>
                <c:pt idx="2206">
                  <c:v>330.760017</c:v>
                </c:pt>
                <c:pt idx="2207">
                  <c:v>330.90995299999997</c:v>
                </c:pt>
                <c:pt idx="2208">
                  <c:v>331.05989</c:v>
                </c:pt>
                <c:pt idx="2209">
                  <c:v>331.20982600000002</c:v>
                </c:pt>
                <c:pt idx="2210">
                  <c:v>331.35976299999999</c:v>
                </c:pt>
                <c:pt idx="2211">
                  <c:v>331.50969900000001</c:v>
                </c:pt>
                <c:pt idx="2212">
                  <c:v>331.65963599999998</c:v>
                </c:pt>
                <c:pt idx="2213">
                  <c:v>331.809573</c:v>
                </c:pt>
                <c:pt idx="2214">
                  <c:v>331.95950900000003</c:v>
                </c:pt>
                <c:pt idx="2215">
                  <c:v>332.10944599999999</c:v>
                </c:pt>
                <c:pt idx="2216">
                  <c:v>332.25938200000002</c:v>
                </c:pt>
                <c:pt idx="2217">
                  <c:v>332.40931899999998</c:v>
                </c:pt>
                <c:pt idx="2218">
                  <c:v>332.55925500000001</c:v>
                </c:pt>
                <c:pt idx="2219">
                  <c:v>332.70919199999997</c:v>
                </c:pt>
                <c:pt idx="2220">
                  <c:v>332.859128</c:v>
                </c:pt>
                <c:pt idx="2221">
                  <c:v>333.00906500000002</c:v>
                </c:pt>
                <c:pt idx="2222">
                  <c:v>333.15900099999999</c:v>
                </c:pt>
                <c:pt idx="2223">
                  <c:v>333.30893800000001</c:v>
                </c:pt>
                <c:pt idx="2224">
                  <c:v>333.45887399999998</c:v>
                </c:pt>
                <c:pt idx="2225">
                  <c:v>333.608811</c:v>
                </c:pt>
                <c:pt idx="2226">
                  <c:v>333.75874800000003</c:v>
                </c:pt>
                <c:pt idx="2227">
                  <c:v>333.90868399999999</c:v>
                </c:pt>
                <c:pt idx="2228">
                  <c:v>334.05862100000002</c:v>
                </c:pt>
                <c:pt idx="2229">
                  <c:v>334.20855699999998</c:v>
                </c:pt>
                <c:pt idx="2230">
                  <c:v>334.35849400000001</c:v>
                </c:pt>
                <c:pt idx="2231">
                  <c:v>334.50842999999998</c:v>
                </c:pt>
                <c:pt idx="2232">
                  <c:v>334.658367</c:v>
                </c:pt>
                <c:pt idx="2233">
                  <c:v>334.80830300000002</c:v>
                </c:pt>
                <c:pt idx="2234">
                  <c:v>334.95823999999999</c:v>
                </c:pt>
                <c:pt idx="2235">
                  <c:v>335.10817600000001</c:v>
                </c:pt>
                <c:pt idx="2236">
                  <c:v>335.25811299999998</c:v>
                </c:pt>
                <c:pt idx="2237">
                  <c:v>335.40805</c:v>
                </c:pt>
                <c:pt idx="2238">
                  <c:v>335.55798600000003</c:v>
                </c:pt>
                <c:pt idx="2239">
                  <c:v>335.70792299999999</c:v>
                </c:pt>
                <c:pt idx="2240">
                  <c:v>335.85785900000002</c:v>
                </c:pt>
                <c:pt idx="2241">
                  <c:v>336.00779599999998</c:v>
                </c:pt>
                <c:pt idx="2242">
                  <c:v>336.15773200000001</c:v>
                </c:pt>
                <c:pt idx="2243">
                  <c:v>336.30766899999998</c:v>
                </c:pt>
                <c:pt idx="2244">
                  <c:v>336.457605</c:v>
                </c:pt>
                <c:pt idx="2245">
                  <c:v>336.60754200000002</c:v>
                </c:pt>
                <c:pt idx="2246">
                  <c:v>336.75747799999999</c:v>
                </c:pt>
                <c:pt idx="2247">
                  <c:v>336.90741500000001</c:v>
                </c:pt>
                <c:pt idx="2248">
                  <c:v>337.05735199999998</c:v>
                </c:pt>
                <c:pt idx="2249">
                  <c:v>337.20728800000001</c:v>
                </c:pt>
                <c:pt idx="2250">
                  <c:v>337.35722500000003</c:v>
                </c:pt>
                <c:pt idx="2251">
                  <c:v>337.507161</c:v>
                </c:pt>
                <c:pt idx="2252">
                  <c:v>337.65709800000002</c:v>
                </c:pt>
                <c:pt idx="2253">
                  <c:v>337.80703399999999</c:v>
                </c:pt>
                <c:pt idx="2254">
                  <c:v>337.95697100000001</c:v>
                </c:pt>
                <c:pt idx="2255">
                  <c:v>338.10690699999998</c:v>
                </c:pt>
                <c:pt idx="2256">
                  <c:v>338.256844</c:v>
                </c:pt>
                <c:pt idx="2257">
                  <c:v>338.40678000000003</c:v>
                </c:pt>
                <c:pt idx="2258">
                  <c:v>338.55671699999999</c:v>
                </c:pt>
                <c:pt idx="2259">
                  <c:v>338.70665400000001</c:v>
                </c:pt>
                <c:pt idx="2260">
                  <c:v>338.85658999999998</c:v>
                </c:pt>
                <c:pt idx="2261">
                  <c:v>339.00652700000001</c:v>
                </c:pt>
                <c:pt idx="2262">
                  <c:v>339.15646299999997</c:v>
                </c:pt>
                <c:pt idx="2263">
                  <c:v>339.3064</c:v>
                </c:pt>
                <c:pt idx="2264">
                  <c:v>339.45633600000002</c:v>
                </c:pt>
                <c:pt idx="2265">
                  <c:v>339.60627299999999</c:v>
                </c:pt>
                <c:pt idx="2266">
                  <c:v>339.75620900000001</c:v>
                </c:pt>
                <c:pt idx="2267">
                  <c:v>339.90614599999998</c:v>
                </c:pt>
                <c:pt idx="2268">
                  <c:v>340.056082</c:v>
                </c:pt>
                <c:pt idx="2269">
                  <c:v>340.20601900000003</c:v>
                </c:pt>
                <c:pt idx="2270">
                  <c:v>340.35595599999999</c:v>
                </c:pt>
                <c:pt idx="2271">
                  <c:v>340.50589200000002</c:v>
                </c:pt>
                <c:pt idx="2272">
                  <c:v>340.65582899999998</c:v>
                </c:pt>
                <c:pt idx="2273">
                  <c:v>340.80576500000001</c:v>
                </c:pt>
                <c:pt idx="2274">
                  <c:v>340.95570199999997</c:v>
                </c:pt>
                <c:pt idx="2275">
                  <c:v>341.105638</c:v>
                </c:pt>
                <c:pt idx="2276">
                  <c:v>341.25557500000002</c:v>
                </c:pt>
                <c:pt idx="2277">
                  <c:v>341.40551099999999</c:v>
                </c:pt>
                <c:pt idx="2278">
                  <c:v>341.55544800000001</c:v>
                </c:pt>
                <c:pt idx="2279">
                  <c:v>341.70538399999998</c:v>
                </c:pt>
                <c:pt idx="2280">
                  <c:v>341.855321</c:v>
                </c:pt>
                <c:pt idx="2281">
                  <c:v>342.00525800000003</c:v>
                </c:pt>
                <c:pt idx="2282">
                  <c:v>342.15519399999999</c:v>
                </c:pt>
                <c:pt idx="2283">
                  <c:v>342.30513100000002</c:v>
                </c:pt>
                <c:pt idx="2284">
                  <c:v>342.45506699999999</c:v>
                </c:pt>
                <c:pt idx="2285">
                  <c:v>342.60500400000001</c:v>
                </c:pt>
                <c:pt idx="2286">
                  <c:v>342.75493999999998</c:v>
                </c:pt>
                <c:pt idx="2287">
                  <c:v>342.904877</c:v>
                </c:pt>
                <c:pt idx="2288">
                  <c:v>343.05481300000002</c:v>
                </c:pt>
                <c:pt idx="2289">
                  <c:v>343.20474999999999</c:v>
                </c:pt>
                <c:pt idx="2290">
                  <c:v>343.35468600000002</c:v>
                </c:pt>
                <c:pt idx="2291">
                  <c:v>343.50462299999998</c:v>
                </c:pt>
                <c:pt idx="2292">
                  <c:v>343.65456</c:v>
                </c:pt>
                <c:pt idx="2293">
                  <c:v>343.80449599999997</c:v>
                </c:pt>
                <c:pt idx="2294">
                  <c:v>343.95443299999999</c:v>
                </c:pt>
              </c:numCache>
            </c:numRef>
          </c:xVal>
          <c:yVal>
            <c:numRef>
              <c:f>event3!$D$2:$D$2296</c:f>
              <c:numCache>
                <c:formatCode>General</c:formatCode>
                <c:ptCount val="2295"/>
                <c:pt idx="0">
                  <c:v>656.76509999999996</c:v>
                </c:pt>
                <c:pt idx="1">
                  <c:v>656.89279999999997</c:v>
                </c:pt>
                <c:pt idx="2">
                  <c:v>657.09079999999994</c:v>
                </c:pt>
                <c:pt idx="3">
                  <c:v>657.3057</c:v>
                </c:pt>
                <c:pt idx="4">
                  <c:v>657.46400000000006</c:v>
                </c:pt>
                <c:pt idx="5">
                  <c:v>657.61279999999999</c:v>
                </c:pt>
                <c:pt idx="6">
                  <c:v>657.78689999999995</c:v>
                </c:pt>
                <c:pt idx="7">
                  <c:v>657.93989999999997</c:v>
                </c:pt>
                <c:pt idx="8">
                  <c:v>658.08280000000002</c:v>
                </c:pt>
                <c:pt idx="9">
                  <c:v>658.22289999999998</c:v>
                </c:pt>
                <c:pt idx="10">
                  <c:v>658.37180000000001</c:v>
                </c:pt>
                <c:pt idx="11">
                  <c:v>658.52700000000004</c:v>
                </c:pt>
                <c:pt idx="12">
                  <c:v>658.68200000000002</c:v>
                </c:pt>
                <c:pt idx="13">
                  <c:v>658.81970000000001</c:v>
                </c:pt>
                <c:pt idx="14">
                  <c:v>658.94200000000001</c:v>
                </c:pt>
                <c:pt idx="15">
                  <c:v>659.07659999999998</c:v>
                </c:pt>
                <c:pt idx="16">
                  <c:v>659.27260000000001</c:v>
                </c:pt>
                <c:pt idx="17">
                  <c:v>659.39250000000004</c:v>
                </c:pt>
                <c:pt idx="18">
                  <c:v>659.524</c:v>
                </c:pt>
                <c:pt idx="19">
                  <c:v>659.63310000000001</c:v>
                </c:pt>
                <c:pt idx="20">
                  <c:v>659.75329999999997</c:v>
                </c:pt>
                <c:pt idx="21">
                  <c:v>659.87729999999999</c:v>
                </c:pt>
                <c:pt idx="22">
                  <c:v>659.9973</c:v>
                </c:pt>
                <c:pt idx="23">
                  <c:v>660.11320000000001</c:v>
                </c:pt>
                <c:pt idx="24">
                  <c:v>660.22320000000002</c:v>
                </c:pt>
                <c:pt idx="25">
                  <c:v>660.3338</c:v>
                </c:pt>
                <c:pt idx="26">
                  <c:v>660.45169999999996</c:v>
                </c:pt>
                <c:pt idx="27">
                  <c:v>660.56489999999997</c:v>
                </c:pt>
                <c:pt idx="28">
                  <c:v>660.67939999999999</c:v>
                </c:pt>
                <c:pt idx="29">
                  <c:v>660.78250000000003</c:v>
                </c:pt>
                <c:pt idx="30">
                  <c:v>660.95960000000002</c:v>
                </c:pt>
                <c:pt idx="31">
                  <c:v>661.12580000000003</c:v>
                </c:pt>
                <c:pt idx="32">
                  <c:v>661.25879999999995</c:v>
                </c:pt>
                <c:pt idx="33">
                  <c:v>661.37620000000004</c:v>
                </c:pt>
                <c:pt idx="34">
                  <c:v>661.476</c:v>
                </c:pt>
                <c:pt idx="35">
                  <c:v>661.57169999999996</c:v>
                </c:pt>
                <c:pt idx="36">
                  <c:v>661.66859999999997</c:v>
                </c:pt>
                <c:pt idx="37">
                  <c:v>661.75779999999997</c:v>
                </c:pt>
                <c:pt idx="38">
                  <c:v>661.85739999999998</c:v>
                </c:pt>
                <c:pt idx="39">
                  <c:v>661.97450000000003</c:v>
                </c:pt>
                <c:pt idx="40">
                  <c:v>662.09280000000001</c:v>
                </c:pt>
                <c:pt idx="41">
                  <c:v>662.21079999999995</c:v>
                </c:pt>
                <c:pt idx="42">
                  <c:v>662.34389999999996</c:v>
                </c:pt>
                <c:pt idx="43">
                  <c:v>662.48069999999996</c:v>
                </c:pt>
                <c:pt idx="44">
                  <c:v>662.64449999999999</c:v>
                </c:pt>
                <c:pt idx="45">
                  <c:v>662.83839999999998</c:v>
                </c:pt>
                <c:pt idx="46">
                  <c:v>662.95849999999996</c:v>
                </c:pt>
                <c:pt idx="47">
                  <c:v>663.08619999999996</c:v>
                </c:pt>
                <c:pt idx="48">
                  <c:v>663.18949999999995</c:v>
                </c:pt>
                <c:pt idx="49">
                  <c:v>663.28689999999995</c:v>
                </c:pt>
                <c:pt idx="50">
                  <c:v>663.37860000000001</c:v>
                </c:pt>
                <c:pt idx="51">
                  <c:v>663.48119999999994</c:v>
                </c:pt>
                <c:pt idx="52">
                  <c:v>663.60260000000005</c:v>
                </c:pt>
                <c:pt idx="53">
                  <c:v>663.74490000000003</c:v>
                </c:pt>
                <c:pt idx="54">
                  <c:v>663.91459999999995</c:v>
                </c:pt>
                <c:pt idx="55">
                  <c:v>664.08010000000002</c:v>
                </c:pt>
                <c:pt idx="56">
                  <c:v>664.25869999999998</c:v>
                </c:pt>
                <c:pt idx="57">
                  <c:v>664.41759999999999</c:v>
                </c:pt>
                <c:pt idx="58">
                  <c:v>664.56640000000004</c:v>
                </c:pt>
                <c:pt idx="59">
                  <c:v>664.73080000000004</c:v>
                </c:pt>
                <c:pt idx="60">
                  <c:v>664.83209999999997</c:v>
                </c:pt>
                <c:pt idx="61">
                  <c:v>664.9511</c:v>
                </c:pt>
                <c:pt idx="62">
                  <c:v>665.07870000000003</c:v>
                </c:pt>
                <c:pt idx="63">
                  <c:v>665.18669999999997</c:v>
                </c:pt>
                <c:pt idx="64">
                  <c:v>665.3057</c:v>
                </c:pt>
                <c:pt idx="65">
                  <c:v>665.43640000000005</c:v>
                </c:pt>
                <c:pt idx="66">
                  <c:v>665.58389999999997</c:v>
                </c:pt>
                <c:pt idx="67">
                  <c:v>665.70169999999996</c:v>
                </c:pt>
                <c:pt idx="68">
                  <c:v>665.82100000000003</c:v>
                </c:pt>
                <c:pt idx="69">
                  <c:v>665.923</c:v>
                </c:pt>
                <c:pt idx="70">
                  <c:v>666.02549999999997</c:v>
                </c:pt>
                <c:pt idx="71">
                  <c:v>666.11969999999997</c:v>
                </c:pt>
                <c:pt idx="72">
                  <c:v>666.20730000000003</c:v>
                </c:pt>
                <c:pt idx="73">
                  <c:v>666.32060000000001</c:v>
                </c:pt>
                <c:pt idx="74">
                  <c:v>666.46609999999998</c:v>
                </c:pt>
                <c:pt idx="75">
                  <c:v>666.5883</c:v>
                </c:pt>
                <c:pt idx="76">
                  <c:v>666.71889999999996</c:v>
                </c:pt>
                <c:pt idx="77">
                  <c:v>666.87390000000005</c:v>
                </c:pt>
                <c:pt idx="78">
                  <c:v>667.04790000000003</c:v>
                </c:pt>
                <c:pt idx="79">
                  <c:v>667.20280000000002</c:v>
                </c:pt>
                <c:pt idx="80">
                  <c:v>667.36279999999999</c:v>
                </c:pt>
                <c:pt idx="81">
                  <c:v>667.50170000000003</c:v>
                </c:pt>
                <c:pt idx="82">
                  <c:v>667.6191</c:v>
                </c:pt>
                <c:pt idx="83">
                  <c:v>667.74009999999998</c:v>
                </c:pt>
                <c:pt idx="84">
                  <c:v>667.84739999999999</c:v>
                </c:pt>
                <c:pt idx="85">
                  <c:v>667.95129999999995</c:v>
                </c:pt>
                <c:pt idx="86">
                  <c:v>668.05909999999994</c:v>
                </c:pt>
                <c:pt idx="87">
                  <c:v>668.21389999999997</c:v>
                </c:pt>
                <c:pt idx="88">
                  <c:v>668.33820000000003</c:v>
                </c:pt>
                <c:pt idx="89">
                  <c:v>668.50319999999999</c:v>
                </c:pt>
                <c:pt idx="90">
                  <c:v>668.67060000000004</c:v>
                </c:pt>
                <c:pt idx="91">
                  <c:v>668.80119999999999</c:v>
                </c:pt>
                <c:pt idx="92">
                  <c:v>668.91849999999999</c:v>
                </c:pt>
                <c:pt idx="93">
                  <c:v>669.04780000000005</c:v>
                </c:pt>
                <c:pt idx="94">
                  <c:v>669.16759999999999</c:v>
                </c:pt>
                <c:pt idx="95">
                  <c:v>669.27890000000002</c:v>
                </c:pt>
                <c:pt idx="96">
                  <c:v>669.40369999999996</c:v>
                </c:pt>
                <c:pt idx="97">
                  <c:v>669.53030000000001</c:v>
                </c:pt>
                <c:pt idx="98">
                  <c:v>669.64409999999998</c:v>
                </c:pt>
                <c:pt idx="99">
                  <c:v>669.79340000000002</c:v>
                </c:pt>
                <c:pt idx="100">
                  <c:v>670.04079999999999</c:v>
                </c:pt>
                <c:pt idx="101">
                  <c:v>670.39840000000004</c:v>
                </c:pt>
                <c:pt idx="102">
                  <c:v>670.73919999999998</c:v>
                </c:pt>
                <c:pt idx="103">
                  <c:v>671.10649999999998</c:v>
                </c:pt>
                <c:pt idx="104">
                  <c:v>672.10220000000004</c:v>
                </c:pt>
                <c:pt idx="105">
                  <c:v>673.26909999999998</c:v>
                </c:pt>
                <c:pt idx="106">
                  <c:v>673.69849999999997</c:v>
                </c:pt>
                <c:pt idx="107">
                  <c:v>673.92690000000005</c:v>
                </c:pt>
                <c:pt idx="108">
                  <c:v>674.02710000000002</c:v>
                </c:pt>
                <c:pt idx="109">
                  <c:v>674.10760000000005</c:v>
                </c:pt>
                <c:pt idx="110">
                  <c:v>674.18790000000001</c:v>
                </c:pt>
                <c:pt idx="111">
                  <c:v>674.26930000000004</c:v>
                </c:pt>
                <c:pt idx="112">
                  <c:v>674.39380000000006</c:v>
                </c:pt>
                <c:pt idx="113">
                  <c:v>674.43759999999997</c:v>
                </c:pt>
                <c:pt idx="114">
                  <c:v>674.75379999999996</c:v>
                </c:pt>
                <c:pt idx="115">
                  <c:v>674.96540000000005</c:v>
                </c:pt>
                <c:pt idx="116">
                  <c:v>674.84540000000004</c:v>
                </c:pt>
                <c:pt idx="117">
                  <c:v>675.08190000000002</c:v>
                </c:pt>
                <c:pt idx="118">
                  <c:v>675.40560000000005</c:v>
                </c:pt>
                <c:pt idx="119">
                  <c:v>675.34929999999997</c:v>
                </c:pt>
                <c:pt idx="120">
                  <c:v>675.40030000000002</c:v>
                </c:pt>
                <c:pt idx="121">
                  <c:v>676.01589999999999</c:v>
                </c:pt>
                <c:pt idx="122">
                  <c:v>675.91880000000003</c:v>
                </c:pt>
                <c:pt idx="123">
                  <c:v>676.03779999999995</c:v>
                </c:pt>
                <c:pt idx="124">
                  <c:v>676.33550000000002</c:v>
                </c:pt>
                <c:pt idx="125">
                  <c:v>675.89170000000001</c:v>
                </c:pt>
                <c:pt idx="126">
                  <c:v>676.33019999999999</c:v>
                </c:pt>
                <c:pt idx="127">
                  <c:v>676.75810000000001</c:v>
                </c:pt>
                <c:pt idx="128">
                  <c:v>676.23329999999999</c:v>
                </c:pt>
                <c:pt idx="129">
                  <c:v>676.18529999999998</c:v>
                </c:pt>
                <c:pt idx="130">
                  <c:v>676.30139999999994</c:v>
                </c:pt>
                <c:pt idx="131">
                  <c:v>676.47029999999995</c:v>
                </c:pt>
                <c:pt idx="132">
                  <c:v>676.57510000000002</c:v>
                </c:pt>
                <c:pt idx="133">
                  <c:v>676.58920000000001</c:v>
                </c:pt>
                <c:pt idx="134">
                  <c:v>676.55539999999996</c:v>
                </c:pt>
                <c:pt idx="135">
                  <c:v>676.63670000000002</c:v>
                </c:pt>
                <c:pt idx="136">
                  <c:v>676.69629999999995</c:v>
                </c:pt>
                <c:pt idx="137">
                  <c:v>676.74530000000004</c:v>
                </c:pt>
                <c:pt idx="138">
                  <c:v>676.79759999999999</c:v>
                </c:pt>
                <c:pt idx="139">
                  <c:v>676.89610000000005</c:v>
                </c:pt>
                <c:pt idx="140">
                  <c:v>676.98649999999998</c:v>
                </c:pt>
                <c:pt idx="141">
                  <c:v>677.05290000000002</c:v>
                </c:pt>
                <c:pt idx="142">
                  <c:v>677.11919999999998</c:v>
                </c:pt>
                <c:pt idx="143">
                  <c:v>677.15470000000005</c:v>
                </c:pt>
                <c:pt idx="144">
                  <c:v>677.2192</c:v>
                </c:pt>
                <c:pt idx="145">
                  <c:v>677.28560000000004</c:v>
                </c:pt>
                <c:pt idx="146">
                  <c:v>677.41989999999998</c:v>
                </c:pt>
                <c:pt idx="147">
                  <c:v>677.56769999999995</c:v>
                </c:pt>
                <c:pt idx="148">
                  <c:v>677.69060000000002</c:v>
                </c:pt>
                <c:pt idx="149">
                  <c:v>677.75229999999999</c:v>
                </c:pt>
                <c:pt idx="150">
                  <c:v>677.83479999999997</c:v>
                </c:pt>
                <c:pt idx="151">
                  <c:v>677.93970000000002</c:v>
                </c:pt>
                <c:pt idx="152">
                  <c:v>678.05690000000004</c:v>
                </c:pt>
                <c:pt idx="153">
                  <c:v>678.17520000000002</c:v>
                </c:pt>
                <c:pt idx="154">
                  <c:v>678.28499999999997</c:v>
                </c:pt>
                <c:pt idx="155">
                  <c:v>678.40229999999997</c:v>
                </c:pt>
                <c:pt idx="156">
                  <c:v>678.53449999999998</c:v>
                </c:pt>
                <c:pt idx="157">
                  <c:v>678.73440000000005</c:v>
                </c:pt>
                <c:pt idx="158">
                  <c:v>678.86400000000003</c:v>
                </c:pt>
                <c:pt idx="159">
                  <c:v>679.0385</c:v>
                </c:pt>
                <c:pt idx="160">
                  <c:v>679.18809999999996</c:v>
                </c:pt>
                <c:pt idx="161">
                  <c:v>679.33420000000001</c:v>
                </c:pt>
                <c:pt idx="162">
                  <c:v>679.47640000000001</c:v>
                </c:pt>
                <c:pt idx="163">
                  <c:v>679.61800000000005</c:v>
                </c:pt>
                <c:pt idx="164">
                  <c:v>679.74519999999995</c:v>
                </c:pt>
                <c:pt idx="165">
                  <c:v>679.87630000000001</c:v>
                </c:pt>
                <c:pt idx="166">
                  <c:v>680.02930000000003</c:v>
                </c:pt>
                <c:pt idx="167">
                  <c:v>680.16430000000003</c:v>
                </c:pt>
                <c:pt idx="168">
                  <c:v>680.31640000000004</c:v>
                </c:pt>
                <c:pt idx="169">
                  <c:v>681.81470000000002</c:v>
                </c:pt>
                <c:pt idx="170">
                  <c:v>683.09519999999998</c:v>
                </c:pt>
                <c:pt idx="171">
                  <c:v>683.61019999999996</c:v>
                </c:pt>
                <c:pt idx="172">
                  <c:v>683.92499999999995</c:v>
                </c:pt>
                <c:pt idx="173">
                  <c:v>684.14620000000002</c:v>
                </c:pt>
                <c:pt idx="174">
                  <c:v>684.27260000000001</c:v>
                </c:pt>
                <c:pt idx="175">
                  <c:v>684.37059999999997</c:v>
                </c:pt>
                <c:pt idx="176">
                  <c:v>684.47230000000002</c:v>
                </c:pt>
                <c:pt idx="177">
                  <c:v>684.60599999999999</c:v>
                </c:pt>
                <c:pt idx="178">
                  <c:v>684.76049999999998</c:v>
                </c:pt>
                <c:pt idx="179">
                  <c:v>684.91480000000001</c:v>
                </c:pt>
                <c:pt idx="180">
                  <c:v>685.08590000000004</c:v>
                </c:pt>
                <c:pt idx="181">
                  <c:v>685.4162</c:v>
                </c:pt>
                <c:pt idx="182">
                  <c:v>685.68460000000005</c:v>
                </c:pt>
                <c:pt idx="183">
                  <c:v>685.8741</c:v>
                </c:pt>
                <c:pt idx="184">
                  <c:v>686.03369999999995</c:v>
                </c:pt>
                <c:pt idx="185">
                  <c:v>686.18449999999996</c:v>
                </c:pt>
                <c:pt idx="186">
                  <c:v>686.30840000000001</c:v>
                </c:pt>
                <c:pt idx="187">
                  <c:v>686.40710000000001</c:v>
                </c:pt>
                <c:pt idx="188">
                  <c:v>686.45399999999995</c:v>
                </c:pt>
                <c:pt idx="189">
                  <c:v>686.48050000000001</c:v>
                </c:pt>
                <c:pt idx="190">
                  <c:v>686.49580000000003</c:v>
                </c:pt>
                <c:pt idx="191">
                  <c:v>686.50810000000001</c:v>
                </c:pt>
                <c:pt idx="192">
                  <c:v>686.51790000000005</c:v>
                </c:pt>
                <c:pt idx="193">
                  <c:v>686.52440000000001</c:v>
                </c:pt>
                <c:pt idx="194">
                  <c:v>686.53049999999996</c:v>
                </c:pt>
                <c:pt idx="195">
                  <c:v>686.53340000000003</c:v>
                </c:pt>
                <c:pt idx="196">
                  <c:v>686.53499999999997</c:v>
                </c:pt>
                <c:pt idx="197">
                  <c:v>686.5326</c:v>
                </c:pt>
                <c:pt idx="198">
                  <c:v>686.51769999999999</c:v>
                </c:pt>
                <c:pt idx="199">
                  <c:v>686.50049999999999</c:v>
                </c:pt>
                <c:pt idx="200">
                  <c:v>686.46169999999995</c:v>
                </c:pt>
                <c:pt idx="201">
                  <c:v>686.40549999999996</c:v>
                </c:pt>
                <c:pt idx="202">
                  <c:v>686.35260000000005</c:v>
                </c:pt>
                <c:pt idx="203">
                  <c:v>686.31910000000005</c:v>
                </c:pt>
                <c:pt idx="204">
                  <c:v>686.29499999999996</c:v>
                </c:pt>
                <c:pt idx="205">
                  <c:v>686.27369999999996</c:v>
                </c:pt>
                <c:pt idx="206">
                  <c:v>686.25429999999994</c:v>
                </c:pt>
                <c:pt idx="207">
                  <c:v>686.23779999999999</c:v>
                </c:pt>
                <c:pt idx="208">
                  <c:v>686.22360000000003</c:v>
                </c:pt>
                <c:pt idx="209">
                  <c:v>686.2174</c:v>
                </c:pt>
                <c:pt idx="210">
                  <c:v>686.2115</c:v>
                </c:pt>
                <c:pt idx="211">
                  <c:v>686.20950000000005</c:v>
                </c:pt>
                <c:pt idx="212">
                  <c:v>686.20830000000001</c:v>
                </c:pt>
                <c:pt idx="213">
                  <c:v>686.20809999999994</c:v>
                </c:pt>
                <c:pt idx="214">
                  <c:v>686.20989999999995</c:v>
                </c:pt>
                <c:pt idx="215">
                  <c:v>686.2124</c:v>
                </c:pt>
                <c:pt idx="216">
                  <c:v>686.21519999999998</c:v>
                </c:pt>
                <c:pt idx="217">
                  <c:v>686.21690000000001</c:v>
                </c:pt>
                <c:pt idx="218">
                  <c:v>686.22069999999997</c:v>
                </c:pt>
                <c:pt idx="219">
                  <c:v>686.22799999999995</c:v>
                </c:pt>
                <c:pt idx="220">
                  <c:v>686.24839999999995</c:v>
                </c:pt>
                <c:pt idx="221">
                  <c:v>686.28689999999995</c:v>
                </c:pt>
                <c:pt idx="222">
                  <c:v>686.32449999999994</c:v>
                </c:pt>
                <c:pt idx="223">
                  <c:v>686.35429999999997</c:v>
                </c:pt>
                <c:pt idx="224">
                  <c:v>686.38059999999996</c:v>
                </c:pt>
                <c:pt idx="225">
                  <c:v>686.40430000000003</c:v>
                </c:pt>
                <c:pt idx="226">
                  <c:v>686.42240000000004</c:v>
                </c:pt>
                <c:pt idx="227">
                  <c:v>686.44129999999996</c:v>
                </c:pt>
                <c:pt idx="228">
                  <c:v>686.45699999999999</c:v>
                </c:pt>
                <c:pt idx="229">
                  <c:v>686.48400000000004</c:v>
                </c:pt>
                <c:pt idx="230">
                  <c:v>686.50149999999996</c:v>
                </c:pt>
                <c:pt idx="231">
                  <c:v>686.52139999999997</c:v>
                </c:pt>
                <c:pt idx="232">
                  <c:v>686.55380000000002</c:v>
                </c:pt>
                <c:pt idx="233">
                  <c:v>686.59400000000005</c:v>
                </c:pt>
                <c:pt idx="234">
                  <c:v>686.63670000000002</c:v>
                </c:pt>
                <c:pt idx="235">
                  <c:v>686.67619999999999</c:v>
                </c:pt>
                <c:pt idx="236">
                  <c:v>686.72389999999996</c:v>
                </c:pt>
                <c:pt idx="237">
                  <c:v>686.78499999999997</c:v>
                </c:pt>
                <c:pt idx="238">
                  <c:v>686.88250000000005</c:v>
                </c:pt>
                <c:pt idx="239">
                  <c:v>687.01509999999996</c:v>
                </c:pt>
                <c:pt idx="240">
                  <c:v>687.14400000000001</c:v>
                </c:pt>
                <c:pt idx="241">
                  <c:v>687.28219999999999</c:v>
                </c:pt>
                <c:pt idx="242">
                  <c:v>687.44320000000005</c:v>
                </c:pt>
                <c:pt idx="243">
                  <c:v>687.67079999999999</c:v>
                </c:pt>
                <c:pt idx="244">
                  <c:v>687.89110000000005</c:v>
                </c:pt>
                <c:pt idx="245">
                  <c:v>688.0625</c:v>
                </c:pt>
                <c:pt idx="246">
                  <c:v>688.25030000000004</c:v>
                </c:pt>
                <c:pt idx="247">
                  <c:v>688.41520000000003</c:v>
                </c:pt>
                <c:pt idx="248">
                  <c:v>688.54409999999996</c:v>
                </c:pt>
                <c:pt idx="249">
                  <c:v>688.66020000000003</c:v>
                </c:pt>
                <c:pt idx="250">
                  <c:v>688.74440000000004</c:v>
                </c:pt>
                <c:pt idx="251">
                  <c:v>688.82439999999997</c:v>
                </c:pt>
                <c:pt idx="252">
                  <c:v>688.899</c:v>
                </c:pt>
                <c:pt idx="253">
                  <c:v>688.97820000000002</c:v>
                </c:pt>
                <c:pt idx="254">
                  <c:v>689.06029999999998</c:v>
                </c:pt>
                <c:pt idx="255">
                  <c:v>689.13879999999995</c:v>
                </c:pt>
                <c:pt idx="256">
                  <c:v>689.22670000000005</c:v>
                </c:pt>
                <c:pt idx="257">
                  <c:v>689.32360000000006</c:v>
                </c:pt>
                <c:pt idx="258">
                  <c:v>689.48230000000001</c:v>
                </c:pt>
                <c:pt idx="259">
                  <c:v>689.59860000000003</c:v>
                </c:pt>
                <c:pt idx="260">
                  <c:v>689.72149999999999</c:v>
                </c:pt>
                <c:pt idx="261">
                  <c:v>689.85450000000003</c:v>
                </c:pt>
                <c:pt idx="262">
                  <c:v>690.00599999999997</c:v>
                </c:pt>
                <c:pt idx="263">
                  <c:v>690.16380000000004</c:v>
                </c:pt>
                <c:pt idx="264">
                  <c:v>690.32460000000003</c:v>
                </c:pt>
                <c:pt idx="265">
                  <c:v>690.48230000000001</c:v>
                </c:pt>
                <c:pt idx="266">
                  <c:v>690.6884</c:v>
                </c:pt>
                <c:pt idx="267">
                  <c:v>690.90470000000005</c:v>
                </c:pt>
                <c:pt idx="268">
                  <c:v>691.08500000000004</c:v>
                </c:pt>
                <c:pt idx="269">
                  <c:v>691.20280000000002</c:v>
                </c:pt>
                <c:pt idx="270">
                  <c:v>691.33339999999998</c:v>
                </c:pt>
                <c:pt idx="271">
                  <c:v>691.47339999999997</c:v>
                </c:pt>
                <c:pt idx="272">
                  <c:v>691.63350000000003</c:v>
                </c:pt>
                <c:pt idx="273">
                  <c:v>691.74390000000005</c:v>
                </c:pt>
                <c:pt idx="274">
                  <c:v>691.84299999999996</c:v>
                </c:pt>
                <c:pt idx="275">
                  <c:v>691.92719999999997</c:v>
                </c:pt>
                <c:pt idx="276">
                  <c:v>692.0095</c:v>
                </c:pt>
                <c:pt idx="277">
                  <c:v>692.0865</c:v>
                </c:pt>
                <c:pt idx="278">
                  <c:v>692.17049999999995</c:v>
                </c:pt>
                <c:pt idx="279">
                  <c:v>692.2518</c:v>
                </c:pt>
                <c:pt idx="280">
                  <c:v>692.31889999999999</c:v>
                </c:pt>
                <c:pt idx="281">
                  <c:v>692.38639999999998</c:v>
                </c:pt>
                <c:pt idx="282">
                  <c:v>692.46889999999996</c:v>
                </c:pt>
                <c:pt idx="283">
                  <c:v>692.55560000000003</c:v>
                </c:pt>
                <c:pt idx="284">
                  <c:v>692.65030000000002</c:v>
                </c:pt>
                <c:pt idx="285">
                  <c:v>692.74630000000002</c:v>
                </c:pt>
                <c:pt idx="286">
                  <c:v>692.86310000000003</c:v>
                </c:pt>
                <c:pt idx="287">
                  <c:v>693.03330000000005</c:v>
                </c:pt>
                <c:pt idx="288">
                  <c:v>693.15930000000003</c:v>
                </c:pt>
                <c:pt idx="289">
                  <c:v>693.29100000000005</c:v>
                </c:pt>
                <c:pt idx="290">
                  <c:v>693.42520000000002</c:v>
                </c:pt>
                <c:pt idx="291">
                  <c:v>693.54139999999995</c:v>
                </c:pt>
                <c:pt idx="292">
                  <c:v>693.65409999999997</c:v>
                </c:pt>
                <c:pt idx="293">
                  <c:v>693.77070000000003</c:v>
                </c:pt>
                <c:pt idx="294">
                  <c:v>693.88580000000002</c:v>
                </c:pt>
                <c:pt idx="295">
                  <c:v>693.98689999999999</c:v>
                </c:pt>
                <c:pt idx="296">
                  <c:v>694.1354</c:v>
                </c:pt>
                <c:pt idx="297">
                  <c:v>694.28129999999999</c:v>
                </c:pt>
                <c:pt idx="298">
                  <c:v>694.39779999999996</c:v>
                </c:pt>
                <c:pt idx="299">
                  <c:v>694.49080000000004</c:v>
                </c:pt>
                <c:pt idx="300">
                  <c:v>694.58050000000003</c:v>
                </c:pt>
                <c:pt idx="301">
                  <c:v>694.69640000000004</c:v>
                </c:pt>
                <c:pt idx="302">
                  <c:v>694.78689999999995</c:v>
                </c:pt>
                <c:pt idx="303">
                  <c:v>694.86519999999996</c:v>
                </c:pt>
                <c:pt idx="304">
                  <c:v>694.94929999999999</c:v>
                </c:pt>
                <c:pt idx="305">
                  <c:v>695.02660000000003</c:v>
                </c:pt>
                <c:pt idx="306">
                  <c:v>695.09929999999997</c:v>
                </c:pt>
                <c:pt idx="307">
                  <c:v>695.17579999999998</c:v>
                </c:pt>
                <c:pt idx="308">
                  <c:v>695.25729999999999</c:v>
                </c:pt>
                <c:pt idx="309">
                  <c:v>695.34169999999995</c:v>
                </c:pt>
                <c:pt idx="310">
                  <c:v>695.42970000000003</c:v>
                </c:pt>
                <c:pt idx="311">
                  <c:v>695.5222</c:v>
                </c:pt>
                <c:pt idx="312">
                  <c:v>695.61900000000003</c:v>
                </c:pt>
                <c:pt idx="313">
                  <c:v>695.72280000000001</c:v>
                </c:pt>
                <c:pt idx="314">
                  <c:v>695.83199999999999</c:v>
                </c:pt>
                <c:pt idx="315">
                  <c:v>695.96159999999998</c:v>
                </c:pt>
                <c:pt idx="316">
                  <c:v>696.10559999999998</c:v>
                </c:pt>
                <c:pt idx="317">
                  <c:v>696.197</c:v>
                </c:pt>
                <c:pt idx="318">
                  <c:v>696.28949999999998</c:v>
                </c:pt>
                <c:pt idx="319">
                  <c:v>696.36749999999995</c:v>
                </c:pt>
                <c:pt idx="320">
                  <c:v>696.44090000000006</c:v>
                </c:pt>
                <c:pt idx="321">
                  <c:v>696.50580000000002</c:v>
                </c:pt>
                <c:pt idx="322">
                  <c:v>696.57190000000003</c:v>
                </c:pt>
                <c:pt idx="323">
                  <c:v>696.64819999999997</c:v>
                </c:pt>
                <c:pt idx="324">
                  <c:v>696.72559999999999</c:v>
                </c:pt>
                <c:pt idx="325">
                  <c:v>696.80939999999998</c:v>
                </c:pt>
                <c:pt idx="326">
                  <c:v>696.93629999999996</c:v>
                </c:pt>
                <c:pt idx="327">
                  <c:v>697.07429999999999</c:v>
                </c:pt>
                <c:pt idx="328">
                  <c:v>697.20280000000002</c:v>
                </c:pt>
                <c:pt idx="329">
                  <c:v>697.30240000000003</c:v>
                </c:pt>
                <c:pt idx="330">
                  <c:v>697.43910000000005</c:v>
                </c:pt>
                <c:pt idx="331">
                  <c:v>697.53599999999994</c:v>
                </c:pt>
                <c:pt idx="332">
                  <c:v>697.62260000000003</c:v>
                </c:pt>
                <c:pt idx="333">
                  <c:v>697.70519999999999</c:v>
                </c:pt>
                <c:pt idx="334">
                  <c:v>697.78309999999999</c:v>
                </c:pt>
                <c:pt idx="335">
                  <c:v>697.85699999999997</c:v>
                </c:pt>
                <c:pt idx="336">
                  <c:v>697.92610000000002</c:v>
                </c:pt>
                <c:pt idx="337">
                  <c:v>698.00350000000003</c:v>
                </c:pt>
                <c:pt idx="338">
                  <c:v>698.08510000000001</c:v>
                </c:pt>
                <c:pt idx="339">
                  <c:v>698.16020000000003</c:v>
                </c:pt>
                <c:pt idx="340">
                  <c:v>698.23779999999999</c:v>
                </c:pt>
                <c:pt idx="341">
                  <c:v>698.31290000000001</c:v>
                </c:pt>
                <c:pt idx="342">
                  <c:v>698.38419999999996</c:v>
                </c:pt>
                <c:pt idx="343">
                  <c:v>698.45209999999997</c:v>
                </c:pt>
                <c:pt idx="344">
                  <c:v>698.54740000000004</c:v>
                </c:pt>
                <c:pt idx="345">
                  <c:v>698.66139999999996</c:v>
                </c:pt>
                <c:pt idx="346">
                  <c:v>698.74670000000003</c:v>
                </c:pt>
                <c:pt idx="347">
                  <c:v>698.83699999999999</c:v>
                </c:pt>
                <c:pt idx="348">
                  <c:v>698.93880000000001</c:v>
                </c:pt>
                <c:pt idx="349">
                  <c:v>699.0421</c:v>
                </c:pt>
                <c:pt idx="350">
                  <c:v>699.17370000000005</c:v>
                </c:pt>
                <c:pt idx="351">
                  <c:v>699.32370000000003</c:v>
                </c:pt>
                <c:pt idx="352">
                  <c:v>699.46770000000004</c:v>
                </c:pt>
                <c:pt idx="353">
                  <c:v>699.60619999999994</c:v>
                </c:pt>
                <c:pt idx="354">
                  <c:v>699.73479999999995</c:v>
                </c:pt>
                <c:pt idx="355">
                  <c:v>699.85770000000002</c:v>
                </c:pt>
                <c:pt idx="356">
                  <c:v>700.00919999999996</c:v>
                </c:pt>
                <c:pt idx="357">
                  <c:v>700.1644</c:v>
                </c:pt>
                <c:pt idx="358">
                  <c:v>700.28989999999999</c:v>
                </c:pt>
                <c:pt idx="359">
                  <c:v>700.44759999999997</c:v>
                </c:pt>
                <c:pt idx="360">
                  <c:v>700.54859999999996</c:v>
                </c:pt>
                <c:pt idx="361">
                  <c:v>700.65009999999995</c:v>
                </c:pt>
                <c:pt idx="362">
                  <c:v>700.7473</c:v>
                </c:pt>
                <c:pt idx="363">
                  <c:v>700.86130000000003</c:v>
                </c:pt>
                <c:pt idx="364">
                  <c:v>700.9846</c:v>
                </c:pt>
                <c:pt idx="365">
                  <c:v>701.12729999999999</c:v>
                </c:pt>
                <c:pt idx="366">
                  <c:v>701.25390000000004</c:v>
                </c:pt>
                <c:pt idx="367">
                  <c:v>701.37239999999997</c:v>
                </c:pt>
                <c:pt idx="368">
                  <c:v>701.49429999999995</c:v>
                </c:pt>
                <c:pt idx="369">
                  <c:v>701.61109999999996</c:v>
                </c:pt>
                <c:pt idx="370">
                  <c:v>701.71720000000005</c:v>
                </c:pt>
                <c:pt idx="371">
                  <c:v>701.81380000000001</c:v>
                </c:pt>
                <c:pt idx="372">
                  <c:v>701.90869999999995</c:v>
                </c:pt>
                <c:pt idx="373">
                  <c:v>702.03830000000005</c:v>
                </c:pt>
                <c:pt idx="374">
                  <c:v>702.16880000000003</c:v>
                </c:pt>
                <c:pt idx="375">
                  <c:v>702.26139999999998</c:v>
                </c:pt>
                <c:pt idx="376">
                  <c:v>702.33749999999998</c:v>
                </c:pt>
                <c:pt idx="377">
                  <c:v>702.42560000000003</c:v>
                </c:pt>
                <c:pt idx="378">
                  <c:v>702.51509999999996</c:v>
                </c:pt>
                <c:pt idx="379">
                  <c:v>702.61159999999995</c:v>
                </c:pt>
                <c:pt idx="380">
                  <c:v>702.69770000000005</c:v>
                </c:pt>
                <c:pt idx="381">
                  <c:v>702.77110000000005</c:v>
                </c:pt>
                <c:pt idx="382">
                  <c:v>702.851</c:v>
                </c:pt>
                <c:pt idx="383">
                  <c:v>702.94749999999999</c:v>
                </c:pt>
                <c:pt idx="384">
                  <c:v>703.04510000000005</c:v>
                </c:pt>
                <c:pt idx="385">
                  <c:v>703.14080000000001</c:v>
                </c:pt>
                <c:pt idx="386">
                  <c:v>703.28150000000005</c:v>
                </c:pt>
                <c:pt idx="387">
                  <c:v>703.42660000000001</c:v>
                </c:pt>
                <c:pt idx="388">
                  <c:v>703.61339999999996</c:v>
                </c:pt>
                <c:pt idx="389">
                  <c:v>703.72490000000005</c:v>
                </c:pt>
                <c:pt idx="390">
                  <c:v>703.81600000000003</c:v>
                </c:pt>
                <c:pt idx="391">
                  <c:v>703.91030000000001</c:v>
                </c:pt>
                <c:pt idx="392">
                  <c:v>704.0127</c:v>
                </c:pt>
                <c:pt idx="393">
                  <c:v>704.12149999999997</c:v>
                </c:pt>
                <c:pt idx="394">
                  <c:v>704.22839999999997</c:v>
                </c:pt>
                <c:pt idx="395">
                  <c:v>704.32849999999996</c:v>
                </c:pt>
                <c:pt idx="396">
                  <c:v>704.43169999999998</c:v>
                </c:pt>
                <c:pt idx="397">
                  <c:v>704.5462</c:v>
                </c:pt>
                <c:pt idx="398">
                  <c:v>704.65309999999999</c:v>
                </c:pt>
                <c:pt idx="399">
                  <c:v>704.77689999999996</c:v>
                </c:pt>
                <c:pt idx="400">
                  <c:v>704.87279999999998</c:v>
                </c:pt>
                <c:pt idx="401">
                  <c:v>704.97159999999997</c:v>
                </c:pt>
                <c:pt idx="402">
                  <c:v>705.14800000000002</c:v>
                </c:pt>
                <c:pt idx="403">
                  <c:v>705.27760000000001</c:v>
                </c:pt>
                <c:pt idx="404">
                  <c:v>705.37630000000001</c:v>
                </c:pt>
                <c:pt idx="405">
                  <c:v>705.48490000000004</c:v>
                </c:pt>
                <c:pt idx="406">
                  <c:v>705.59550000000002</c:v>
                </c:pt>
                <c:pt idx="407">
                  <c:v>705.67700000000002</c:v>
                </c:pt>
                <c:pt idx="408">
                  <c:v>705.77779999999996</c:v>
                </c:pt>
                <c:pt idx="409">
                  <c:v>705.87090000000001</c:v>
                </c:pt>
                <c:pt idx="410">
                  <c:v>705.95180000000005</c:v>
                </c:pt>
                <c:pt idx="411">
                  <c:v>706.04399999999998</c:v>
                </c:pt>
                <c:pt idx="412">
                  <c:v>706.12580000000003</c:v>
                </c:pt>
                <c:pt idx="413">
                  <c:v>706.20820000000003</c:v>
                </c:pt>
                <c:pt idx="414">
                  <c:v>706.28869999999995</c:v>
                </c:pt>
                <c:pt idx="415">
                  <c:v>706.38059999999996</c:v>
                </c:pt>
                <c:pt idx="416">
                  <c:v>706.51</c:v>
                </c:pt>
                <c:pt idx="417">
                  <c:v>706.66600000000005</c:v>
                </c:pt>
                <c:pt idx="418">
                  <c:v>706.76369999999997</c:v>
                </c:pt>
                <c:pt idx="419">
                  <c:v>706.86540000000002</c:v>
                </c:pt>
                <c:pt idx="420">
                  <c:v>706.97760000000005</c:v>
                </c:pt>
                <c:pt idx="421">
                  <c:v>707.09550000000002</c:v>
                </c:pt>
                <c:pt idx="422">
                  <c:v>707.21050000000002</c:v>
                </c:pt>
                <c:pt idx="423">
                  <c:v>707.31759999999997</c:v>
                </c:pt>
                <c:pt idx="424">
                  <c:v>707.41510000000005</c:v>
                </c:pt>
                <c:pt idx="425">
                  <c:v>707.51769999999999</c:v>
                </c:pt>
                <c:pt idx="426">
                  <c:v>707.60659999999996</c:v>
                </c:pt>
                <c:pt idx="427">
                  <c:v>707.68169999999998</c:v>
                </c:pt>
                <c:pt idx="428">
                  <c:v>707.75210000000004</c:v>
                </c:pt>
                <c:pt idx="429">
                  <c:v>707.83489999999995</c:v>
                </c:pt>
                <c:pt idx="430">
                  <c:v>707.93960000000004</c:v>
                </c:pt>
                <c:pt idx="431">
                  <c:v>708.17179999999996</c:v>
                </c:pt>
                <c:pt idx="432">
                  <c:v>708.33320000000003</c:v>
                </c:pt>
                <c:pt idx="433">
                  <c:v>708.43629999999996</c:v>
                </c:pt>
                <c:pt idx="434">
                  <c:v>708.52120000000002</c:v>
                </c:pt>
                <c:pt idx="435">
                  <c:v>708.61329999999998</c:v>
                </c:pt>
                <c:pt idx="436">
                  <c:v>708.71910000000003</c:v>
                </c:pt>
                <c:pt idx="437">
                  <c:v>708.81619999999998</c:v>
                </c:pt>
                <c:pt idx="438">
                  <c:v>708.90279999999996</c:v>
                </c:pt>
                <c:pt idx="439">
                  <c:v>709.01369999999997</c:v>
                </c:pt>
                <c:pt idx="440">
                  <c:v>709.12419999999997</c:v>
                </c:pt>
                <c:pt idx="441">
                  <c:v>709.25199999999995</c:v>
                </c:pt>
                <c:pt idx="442">
                  <c:v>709.3759</c:v>
                </c:pt>
                <c:pt idx="443">
                  <c:v>709.51469999999995</c:v>
                </c:pt>
                <c:pt idx="444">
                  <c:v>709.65179999999998</c:v>
                </c:pt>
                <c:pt idx="445">
                  <c:v>709.8211</c:v>
                </c:pt>
                <c:pt idx="446">
                  <c:v>710.03420000000006</c:v>
                </c:pt>
                <c:pt idx="447">
                  <c:v>710.19100000000003</c:v>
                </c:pt>
                <c:pt idx="448">
                  <c:v>710.31479999999999</c:v>
                </c:pt>
                <c:pt idx="449">
                  <c:v>710.41920000000005</c:v>
                </c:pt>
                <c:pt idx="450">
                  <c:v>710.51049999999998</c:v>
                </c:pt>
                <c:pt idx="451">
                  <c:v>710.60659999999996</c:v>
                </c:pt>
                <c:pt idx="452">
                  <c:v>710.69119999999998</c:v>
                </c:pt>
                <c:pt idx="453">
                  <c:v>710.77779999999996</c:v>
                </c:pt>
                <c:pt idx="454">
                  <c:v>710.86839999999995</c:v>
                </c:pt>
                <c:pt idx="455">
                  <c:v>710.9529</c:v>
                </c:pt>
                <c:pt idx="456">
                  <c:v>711.04719999999998</c:v>
                </c:pt>
                <c:pt idx="457">
                  <c:v>711.14639999999997</c:v>
                </c:pt>
                <c:pt idx="458">
                  <c:v>711.23509999999999</c:v>
                </c:pt>
                <c:pt idx="459">
                  <c:v>711.3415</c:v>
                </c:pt>
                <c:pt idx="460">
                  <c:v>711.54369999999994</c:v>
                </c:pt>
                <c:pt idx="461">
                  <c:v>711.65480000000002</c:v>
                </c:pt>
                <c:pt idx="462">
                  <c:v>711.76859999999999</c:v>
                </c:pt>
                <c:pt idx="463">
                  <c:v>711.89589999999998</c:v>
                </c:pt>
                <c:pt idx="464">
                  <c:v>711.9982</c:v>
                </c:pt>
                <c:pt idx="465">
                  <c:v>712.09130000000005</c:v>
                </c:pt>
                <c:pt idx="466">
                  <c:v>712.17809999999997</c:v>
                </c:pt>
                <c:pt idx="467">
                  <c:v>712.24630000000002</c:v>
                </c:pt>
                <c:pt idx="468">
                  <c:v>712.30709999999999</c:v>
                </c:pt>
                <c:pt idx="469">
                  <c:v>712.37580000000003</c:v>
                </c:pt>
                <c:pt idx="470">
                  <c:v>712.45119999999997</c:v>
                </c:pt>
                <c:pt idx="471">
                  <c:v>712.54010000000005</c:v>
                </c:pt>
                <c:pt idx="472">
                  <c:v>712.62360000000001</c:v>
                </c:pt>
                <c:pt idx="473">
                  <c:v>712.71299999999997</c:v>
                </c:pt>
                <c:pt idx="474">
                  <c:v>712.86320000000001</c:v>
                </c:pt>
                <c:pt idx="475">
                  <c:v>713.0258</c:v>
                </c:pt>
                <c:pt idx="476">
                  <c:v>713.17060000000004</c:v>
                </c:pt>
                <c:pt idx="477">
                  <c:v>713.31140000000005</c:v>
                </c:pt>
                <c:pt idx="478">
                  <c:v>713.41729999999995</c:v>
                </c:pt>
                <c:pt idx="479">
                  <c:v>713.5317</c:v>
                </c:pt>
                <c:pt idx="480">
                  <c:v>713.65809999999999</c:v>
                </c:pt>
                <c:pt idx="481">
                  <c:v>713.80719999999997</c:v>
                </c:pt>
                <c:pt idx="482">
                  <c:v>713.94389999999999</c:v>
                </c:pt>
                <c:pt idx="483">
                  <c:v>714.07820000000004</c:v>
                </c:pt>
                <c:pt idx="484">
                  <c:v>714.23710000000005</c:v>
                </c:pt>
                <c:pt idx="485">
                  <c:v>714.40150000000006</c:v>
                </c:pt>
                <c:pt idx="486">
                  <c:v>714.53279999999995</c:v>
                </c:pt>
                <c:pt idx="487">
                  <c:v>714.61389999999994</c:v>
                </c:pt>
                <c:pt idx="488">
                  <c:v>714.6825</c:v>
                </c:pt>
                <c:pt idx="489">
                  <c:v>714.76440000000002</c:v>
                </c:pt>
                <c:pt idx="490">
                  <c:v>714.82100000000003</c:v>
                </c:pt>
                <c:pt idx="491">
                  <c:v>714.87570000000005</c:v>
                </c:pt>
                <c:pt idx="492">
                  <c:v>714.95169999999996</c:v>
                </c:pt>
                <c:pt idx="493">
                  <c:v>715.03520000000003</c:v>
                </c:pt>
                <c:pt idx="494">
                  <c:v>715.12940000000003</c:v>
                </c:pt>
                <c:pt idx="495">
                  <c:v>715.23140000000001</c:v>
                </c:pt>
                <c:pt idx="496">
                  <c:v>715.34159999999997</c:v>
                </c:pt>
                <c:pt idx="497">
                  <c:v>715.44619999999998</c:v>
                </c:pt>
                <c:pt idx="498">
                  <c:v>715.55690000000004</c:v>
                </c:pt>
                <c:pt idx="499">
                  <c:v>715.64589999999998</c:v>
                </c:pt>
                <c:pt idx="500">
                  <c:v>715.75409999999999</c:v>
                </c:pt>
                <c:pt idx="501">
                  <c:v>715.8614</c:v>
                </c:pt>
                <c:pt idx="502">
                  <c:v>715.95630000000006</c:v>
                </c:pt>
                <c:pt idx="503">
                  <c:v>716.10209999999995</c:v>
                </c:pt>
                <c:pt idx="504">
                  <c:v>716.23199999999997</c:v>
                </c:pt>
                <c:pt idx="505">
                  <c:v>716.35419999999999</c:v>
                </c:pt>
                <c:pt idx="506">
                  <c:v>716.52089999999998</c:v>
                </c:pt>
                <c:pt idx="507">
                  <c:v>716.67259999999999</c:v>
                </c:pt>
                <c:pt idx="508">
                  <c:v>716.82799999999997</c:v>
                </c:pt>
                <c:pt idx="509">
                  <c:v>716.95309999999995</c:v>
                </c:pt>
                <c:pt idx="510">
                  <c:v>717.05100000000004</c:v>
                </c:pt>
                <c:pt idx="511">
                  <c:v>717.13649999999996</c:v>
                </c:pt>
                <c:pt idx="512">
                  <c:v>717.21540000000005</c:v>
                </c:pt>
                <c:pt idx="513">
                  <c:v>717.27650000000006</c:v>
                </c:pt>
                <c:pt idx="514">
                  <c:v>717.33929999999998</c:v>
                </c:pt>
                <c:pt idx="515">
                  <c:v>717.41150000000005</c:v>
                </c:pt>
                <c:pt idx="516">
                  <c:v>717.48810000000003</c:v>
                </c:pt>
                <c:pt idx="517">
                  <c:v>717.59929999999997</c:v>
                </c:pt>
                <c:pt idx="518">
                  <c:v>717.75630000000001</c:v>
                </c:pt>
                <c:pt idx="519">
                  <c:v>717.89459999999997</c:v>
                </c:pt>
                <c:pt idx="520">
                  <c:v>718.15020000000004</c:v>
                </c:pt>
                <c:pt idx="521">
                  <c:v>718.46730000000002</c:v>
                </c:pt>
                <c:pt idx="522">
                  <c:v>718.64589999999998</c:v>
                </c:pt>
                <c:pt idx="523">
                  <c:v>718.77750000000003</c:v>
                </c:pt>
                <c:pt idx="524">
                  <c:v>718.91330000000005</c:v>
                </c:pt>
                <c:pt idx="525">
                  <c:v>719.04880000000003</c:v>
                </c:pt>
                <c:pt idx="526">
                  <c:v>719.17909999999995</c:v>
                </c:pt>
                <c:pt idx="527">
                  <c:v>719.31399999999996</c:v>
                </c:pt>
                <c:pt idx="528">
                  <c:v>719.44539999999995</c:v>
                </c:pt>
                <c:pt idx="529">
                  <c:v>719.56730000000005</c:v>
                </c:pt>
                <c:pt idx="530">
                  <c:v>719.68529999999998</c:v>
                </c:pt>
                <c:pt idx="531">
                  <c:v>719.78129999999999</c:v>
                </c:pt>
                <c:pt idx="532">
                  <c:v>719.91679999999997</c:v>
                </c:pt>
                <c:pt idx="533">
                  <c:v>720.03110000000004</c:v>
                </c:pt>
                <c:pt idx="534">
                  <c:v>720.1336</c:v>
                </c:pt>
                <c:pt idx="535">
                  <c:v>720.23910000000001</c:v>
                </c:pt>
                <c:pt idx="536">
                  <c:v>720.33150000000001</c:v>
                </c:pt>
                <c:pt idx="537">
                  <c:v>720.41800000000001</c:v>
                </c:pt>
                <c:pt idx="538">
                  <c:v>720.50549999999998</c:v>
                </c:pt>
                <c:pt idx="539">
                  <c:v>720.59169999999995</c:v>
                </c:pt>
                <c:pt idx="540">
                  <c:v>720.68709999999999</c:v>
                </c:pt>
                <c:pt idx="541">
                  <c:v>720.79229999999995</c:v>
                </c:pt>
                <c:pt idx="542">
                  <c:v>720.90020000000004</c:v>
                </c:pt>
                <c:pt idx="543">
                  <c:v>721.01670000000001</c:v>
                </c:pt>
                <c:pt idx="544">
                  <c:v>721.20029999999997</c:v>
                </c:pt>
                <c:pt idx="545">
                  <c:v>721.43230000000005</c:v>
                </c:pt>
                <c:pt idx="546">
                  <c:v>721.68690000000004</c:v>
                </c:pt>
                <c:pt idx="547">
                  <c:v>721.82360000000006</c:v>
                </c:pt>
                <c:pt idx="548">
                  <c:v>721.93579999999997</c:v>
                </c:pt>
                <c:pt idx="549">
                  <c:v>722.04039999999998</c:v>
                </c:pt>
                <c:pt idx="550">
                  <c:v>722.14530000000002</c:v>
                </c:pt>
                <c:pt idx="551">
                  <c:v>722.24</c:v>
                </c:pt>
                <c:pt idx="552">
                  <c:v>722.3229</c:v>
                </c:pt>
                <c:pt idx="553">
                  <c:v>722.40800000000002</c:v>
                </c:pt>
                <c:pt idx="554">
                  <c:v>722.50030000000004</c:v>
                </c:pt>
                <c:pt idx="555">
                  <c:v>722.59310000000005</c:v>
                </c:pt>
                <c:pt idx="556">
                  <c:v>722.69209999999998</c:v>
                </c:pt>
                <c:pt idx="557">
                  <c:v>722.79970000000003</c:v>
                </c:pt>
                <c:pt idx="558">
                  <c:v>722.93640000000005</c:v>
                </c:pt>
                <c:pt idx="559">
                  <c:v>723.07429999999999</c:v>
                </c:pt>
                <c:pt idx="560">
                  <c:v>723.27869999999996</c:v>
                </c:pt>
                <c:pt idx="561">
                  <c:v>723.41340000000002</c:v>
                </c:pt>
                <c:pt idx="562">
                  <c:v>723.52940000000001</c:v>
                </c:pt>
                <c:pt idx="563">
                  <c:v>723.66520000000003</c:v>
                </c:pt>
                <c:pt idx="564">
                  <c:v>723.81330000000003</c:v>
                </c:pt>
                <c:pt idx="565">
                  <c:v>723.95150000000001</c:v>
                </c:pt>
                <c:pt idx="566">
                  <c:v>724.0702</c:v>
                </c:pt>
                <c:pt idx="567">
                  <c:v>724.17259999999999</c:v>
                </c:pt>
                <c:pt idx="568">
                  <c:v>724.29240000000004</c:v>
                </c:pt>
                <c:pt idx="569">
                  <c:v>724.41600000000005</c:v>
                </c:pt>
                <c:pt idx="570">
                  <c:v>724.53589999999997</c:v>
                </c:pt>
                <c:pt idx="571">
                  <c:v>724.64670000000001</c:v>
                </c:pt>
                <c:pt idx="572">
                  <c:v>724.75289999999995</c:v>
                </c:pt>
                <c:pt idx="573">
                  <c:v>724.87440000000004</c:v>
                </c:pt>
                <c:pt idx="574">
                  <c:v>725.0412</c:v>
                </c:pt>
                <c:pt idx="575">
                  <c:v>725.2002</c:v>
                </c:pt>
                <c:pt idx="576">
                  <c:v>725.31449999999995</c:v>
                </c:pt>
                <c:pt idx="577">
                  <c:v>725.41880000000003</c:v>
                </c:pt>
                <c:pt idx="578">
                  <c:v>725.53489999999999</c:v>
                </c:pt>
                <c:pt idx="579">
                  <c:v>725.64419999999996</c:v>
                </c:pt>
                <c:pt idx="580">
                  <c:v>725.75260000000003</c:v>
                </c:pt>
                <c:pt idx="581">
                  <c:v>725.86320000000001</c:v>
                </c:pt>
                <c:pt idx="582">
                  <c:v>725.96199999999999</c:v>
                </c:pt>
                <c:pt idx="583">
                  <c:v>726.06309999999996</c:v>
                </c:pt>
                <c:pt idx="584">
                  <c:v>726.15419999999995</c:v>
                </c:pt>
                <c:pt idx="585">
                  <c:v>726.25869999999998</c:v>
                </c:pt>
                <c:pt idx="586">
                  <c:v>726.36419999999998</c:v>
                </c:pt>
                <c:pt idx="587">
                  <c:v>726.47550000000001</c:v>
                </c:pt>
                <c:pt idx="588">
                  <c:v>726.59950000000003</c:v>
                </c:pt>
                <c:pt idx="589">
                  <c:v>726.79179999999997</c:v>
                </c:pt>
                <c:pt idx="590">
                  <c:v>726.92349999999999</c:v>
                </c:pt>
                <c:pt idx="591">
                  <c:v>727.0308</c:v>
                </c:pt>
                <c:pt idx="592">
                  <c:v>727.14660000000003</c:v>
                </c:pt>
                <c:pt idx="593">
                  <c:v>727.28949999999998</c:v>
                </c:pt>
                <c:pt idx="594">
                  <c:v>727.46220000000005</c:v>
                </c:pt>
                <c:pt idx="595">
                  <c:v>727.63369999999998</c:v>
                </c:pt>
                <c:pt idx="596">
                  <c:v>727.77629999999999</c:v>
                </c:pt>
                <c:pt idx="597">
                  <c:v>727.92430000000002</c:v>
                </c:pt>
                <c:pt idx="598">
                  <c:v>728.05539999999996</c:v>
                </c:pt>
                <c:pt idx="599">
                  <c:v>728.18759999999997</c:v>
                </c:pt>
                <c:pt idx="600">
                  <c:v>728.36350000000004</c:v>
                </c:pt>
                <c:pt idx="601">
                  <c:v>728.50750000000005</c:v>
                </c:pt>
                <c:pt idx="602">
                  <c:v>728.63940000000002</c:v>
                </c:pt>
                <c:pt idx="603">
                  <c:v>728.87059999999997</c:v>
                </c:pt>
                <c:pt idx="604">
                  <c:v>729.05229999999995</c:v>
                </c:pt>
                <c:pt idx="605">
                  <c:v>729.17269999999996</c:v>
                </c:pt>
                <c:pt idx="606">
                  <c:v>729.30359999999996</c:v>
                </c:pt>
                <c:pt idx="607">
                  <c:v>729.41600000000005</c:v>
                </c:pt>
                <c:pt idx="608">
                  <c:v>729.52679999999998</c:v>
                </c:pt>
                <c:pt idx="609">
                  <c:v>729.63210000000004</c:v>
                </c:pt>
                <c:pt idx="610">
                  <c:v>729.71699999999998</c:v>
                </c:pt>
                <c:pt idx="611">
                  <c:v>729.8347</c:v>
                </c:pt>
                <c:pt idx="612">
                  <c:v>729.93389999999999</c:v>
                </c:pt>
                <c:pt idx="613">
                  <c:v>730.05830000000003</c:v>
                </c:pt>
                <c:pt idx="614">
                  <c:v>730.19029999999998</c:v>
                </c:pt>
                <c:pt idx="615">
                  <c:v>730.31730000000005</c:v>
                </c:pt>
                <c:pt idx="616">
                  <c:v>730.46029999999996</c:v>
                </c:pt>
                <c:pt idx="617">
                  <c:v>730.63639999999998</c:v>
                </c:pt>
                <c:pt idx="618">
                  <c:v>730.76670000000001</c:v>
                </c:pt>
                <c:pt idx="619">
                  <c:v>730.87980000000005</c:v>
                </c:pt>
                <c:pt idx="620">
                  <c:v>730.99609999999996</c:v>
                </c:pt>
                <c:pt idx="621">
                  <c:v>731.09590000000003</c:v>
                </c:pt>
                <c:pt idx="622">
                  <c:v>731.19849999999997</c:v>
                </c:pt>
                <c:pt idx="623">
                  <c:v>731.37070000000006</c:v>
                </c:pt>
                <c:pt idx="624">
                  <c:v>731.50699999999995</c:v>
                </c:pt>
                <c:pt idx="625">
                  <c:v>731.61749999999995</c:v>
                </c:pt>
                <c:pt idx="626">
                  <c:v>731.72559999999999</c:v>
                </c:pt>
                <c:pt idx="627">
                  <c:v>731.82680000000005</c:v>
                </c:pt>
                <c:pt idx="628">
                  <c:v>731.93010000000004</c:v>
                </c:pt>
                <c:pt idx="629">
                  <c:v>732.04319999999996</c:v>
                </c:pt>
                <c:pt idx="630">
                  <c:v>732.14919999999995</c:v>
                </c:pt>
                <c:pt idx="631">
                  <c:v>732.34140000000002</c:v>
                </c:pt>
                <c:pt idx="632">
                  <c:v>732.4529</c:v>
                </c:pt>
                <c:pt idx="633">
                  <c:v>732.54349999999999</c:v>
                </c:pt>
                <c:pt idx="634">
                  <c:v>732.64840000000004</c:v>
                </c:pt>
                <c:pt idx="635">
                  <c:v>732.77279999999996</c:v>
                </c:pt>
                <c:pt idx="636">
                  <c:v>732.89580000000001</c:v>
                </c:pt>
                <c:pt idx="637">
                  <c:v>733.03179999999998</c:v>
                </c:pt>
                <c:pt idx="638">
                  <c:v>733.15210000000002</c:v>
                </c:pt>
                <c:pt idx="639">
                  <c:v>733.26340000000005</c:v>
                </c:pt>
                <c:pt idx="640">
                  <c:v>733.37040000000002</c:v>
                </c:pt>
                <c:pt idx="641">
                  <c:v>733.47640000000001</c:v>
                </c:pt>
                <c:pt idx="642">
                  <c:v>733.59159999999997</c:v>
                </c:pt>
                <c:pt idx="643">
                  <c:v>733.69569999999999</c:v>
                </c:pt>
                <c:pt idx="644">
                  <c:v>733.79989999999998</c:v>
                </c:pt>
                <c:pt idx="645">
                  <c:v>733.94110000000001</c:v>
                </c:pt>
                <c:pt idx="646">
                  <c:v>734.10270000000003</c:v>
                </c:pt>
                <c:pt idx="647">
                  <c:v>734.226</c:v>
                </c:pt>
                <c:pt idx="648">
                  <c:v>734.34349999999995</c:v>
                </c:pt>
                <c:pt idx="649">
                  <c:v>734.44989999999996</c:v>
                </c:pt>
                <c:pt idx="650">
                  <c:v>734.57050000000004</c:v>
                </c:pt>
                <c:pt idx="651">
                  <c:v>734.72490000000005</c:v>
                </c:pt>
                <c:pt idx="652">
                  <c:v>734.87379999999996</c:v>
                </c:pt>
                <c:pt idx="653">
                  <c:v>735.00400000000002</c:v>
                </c:pt>
                <c:pt idx="654">
                  <c:v>735.13340000000005</c:v>
                </c:pt>
                <c:pt idx="655">
                  <c:v>735.26089999999999</c:v>
                </c:pt>
                <c:pt idx="656">
                  <c:v>735.3877</c:v>
                </c:pt>
                <c:pt idx="657">
                  <c:v>735.5059</c:v>
                </c:pt>
                <c:pt idx="658">
                  <c:v>735.62090000000001</c:v>
                </c:pt>
                <c:pt idx="659">
                  <c:v>735.76179999999999</c:v>
                </c:pt>
                <c:pt idx="660">
                  <c:v>735.95960000000002</c:v>
                </c:pt>
                <c:pt idx="661">
                  <c:v>736.07169999999996</c:v>
                </c:pt>
                <c:pt idx="662">
                  <c:v>736.20579999999995</c:v>
                </c:pt>
                <c:pt idx="663">
                  <c:v>736.31989999999996</c:v>
                </c:pt>
                <c:pt idx="664">
                  <c:v>736.40769999999998</c:v>
                </c:pt>
                <c:pt idx="665">
                  <c:v>736.4973</c:v>
                </c:pt>
                <c:pt idx="666">
                  <c:v>736.60640000000001</c:v>
                </c:pt>
                <c:pt idx="667">
                  <c:v>736.71659999999997</c:v>
                </c:pt>
                <c:pt idx="668">
                  <c:v>736.81489999999997</c:v>
                </c:pt>
                <c:pt idx="669">
                  <c:v>736.91250000000002</c:v>
                </c:pt>
                <c:pt idx="670">
                  <c:v>737.01400000000001</c:v>
                </c:pt>
                <c:pt idx="671">
                  <c:v>737.1191</c:v>
                </c:pt>
                <c:pt idx="672">
                  <c:v>737.2396</c:v>
                </c:pt>
                <c:pt idx="673">
                  <c:v>737.36040000000003</c:v>
                </c:pt>
                <c:pt idx="674">
                  <c:v>737.55880000000002</c:v>
                </c:pt>
                <c:pt idx="675">
                  <c:v>737.74630000000002</c:v>
                </c:pt>
                <c:pt idx="676">
                  <c:v>737.87070000000006</c:v>
                </c:pt>
                <c:pt idx="677">
                  <c:v>737.99239999999998</c:v>
                </c:pt>
                <c:pt idx="678">
                  <c:v>738.11580000000004</c:v>
                </c:pt>
                <c:pt idx="679">
                  <c:v>738.23699999999997</c:v>
                </c:pt>
                <c:pt idx="680">
                  <c:v>738.36270000000002</c:v>
                </c:pt>
                <c:pt idx="681">
                  <c:v>738.49990000000003</c:v>
                </c:pt>
                <c:pt idx="682">
                  <c:v>738.64890000000003</c:v>
                </c:pt>
                <c:pt idx="683">
                  <c:v>738.78309999999999</c:v>
                </c:pt>
                <c:pt idx="684">
                  <c:v>738.93200000000002</c:v>
                </c:pt>
                <c:pt idx="685">
                  <c:v>739.0838</c:v>
                </c:pt>
                <c:pt idx="686">
                  <c:v>739.21950000000004</c:v>
                </c:pt>
                <c:pt idx="687">
                  <c:v>739.37360000000001</c:v>
                </c:pt>
                <c:pt idx="688">
                  <c:v>739.56489999999997</c:v>
                </c:pt>
                <c:pt idx="689">
                  <c:v>739.66359999999997</c:v>
                </c:pt>
                <c:pt idx="690">
                  <c:v>739.75350000000003</c:v>
                </c:pt>
                <c:pt idx="691">
                  <c:v>739.83410000000003</c:v>
                </c:pt>
                <c:pt idx="692">
                  <c:v>739.92849999999999</c:v>
                </c:pt>
                <c:pt idx="693">
                  <c:v>740.02769999999998</c:v>
                </c:pt>
                <c:pt idx="694">
                  <c:v>740.12689999999998</c:v>
                </c:pt>
                <c:pt idx="695">
                  <c:v>740.24220000000003</c:v>
                </c:pt>
                <c:pt idx="696">
                  <c:v>740.37260000000003</c:v>
                </c:pt>
                <c:pt idx="697">
                  <c:v>740.50350000000003</c:v>
                </c:pt>
                <c:pt idx="698">
                  <c:v>740.62959999999998</c:v>
                </c:pt>
                <c:pt idx="699">
                  <c:v>740.7681</c:v>
                </c:pt>
                <c:pt idx="700">
                  <c:v>740.89260000000002</c:v>
                </c:pt>
                <c:pt idx="701">
                  <c:v>741.00729999999999</c:v>
                </c:pt>
                <c:pt idx="702">
                  <c:v>741.19820000000004</c:v>
                </c:pt>
                <c:pt idx="703">
                  <c:v>741.32690000000002</c:v>
                </c:pt>
                <c:pt idx="704">
                  <c:v>741.44680000000005</c:v>
                </c:pt>
                <c:pt idx="705">
                  <c:v>741.56320000000005</c:v>
                </c:pt>
                <c:pt idx="706">
                  <c:v>741.68020000000001</c:v>
                </c:pt>
                <c:pt idx="707">
                  <c:v>741.80550000000005</c:v>
                </c:pt>
                <c:pt idx="708">
                  <c:v>741.92899999999997</c:v>
                </c:pt>
                <c:pt idx="709">
                  <c:v>742.05619999999999</c:v>
                </c:pt>
                <c:pt idx="710">
                  <c:v>742.20010000000002</c:v>
                </c:pt>
                <c:pt idx="711">
                  <c:v>742.32860000000005</c:v>
                </c:pt>
                <c:pt idx="712">
                  <c:v>742.4742</c:v>
                </c:pt>
                <c:pt idx="713">
                  <c:v>742.60839999999996</c:v>
                </c:pt>
                <c:pt idx="714">
                  <c:v>742.72529999999995</c:v>
                </c:pt>
                <c:pt idx="715">
                  <c:v>742.82579999999996</c:v>
                </c:pt>
                <c:pt idx="716">
                  <c:v>742.96010000000001</c:v>
                </c:pt>
                <c:pt idx="717">
                  <c:v>743.13049999999998</c:v>
                </c:pt>
                <c:pt idx="718">
                  <c:v>743.24670000000003</c:v>
                </c:pt>
                <c:pt idx="719">
                  <c:v>743.35900000000004</c:v>
                </c:pt>
                <c:pt idx="720">
                  <c:v>743.46169999999995</c:v>
                </c:pt>
                <c:pt idx="721">
                  <c:v>743.56920000000002</c:v>
                </c:pt>
                <c:pt idx="722">
                  <c:v>743.68190000000004</c:v>
                </c:pt>
                <c:pt idx="723">
                  <c:v>743.77549999999997</c:v>
                </c:pt>
                <c:pt idx="724">
                  <c:v>743.85900000000004</c:v>
                </c:pt>
                <c:pt idx="725">
                  <c:v>743.9384</c:v>
                </c:pt>
                <c:pt idx="726">
                  <c:v>744.02350000000001</c:v>
                </c:pt>
                <c:pt idx="727">
                  <c:v>744.12059999999997</c:v>
                </c:pt>
                <c:pt idx="728">
                  <c:v>744.21190000000001</c:v>
                </c:pt>
                <c:pt idx="729">
                  <c:v>744.31799999999998</c:v>
                </c:pt>
                <c:pt idx="730">
                  <c:v>744.44949999999994</c:v>
                </c:pt>
                <c:pt idx="731">
                  <c:v>744.65139999999997</c:v>
                </c:pt>
                <c:pt idx="732">
                  <c:v>744.80190000000005</c:v>
                </c:pt>
                <c:pt idx="733">
                  <c:v>744.94439999999997</c:v>
                </c:pt>
                <c:pt idx="734">
                  <c:v>745.08150000000001</c:v>
                </c:pt>
                <c:pt idx="735">
                  <c:v>745.20899999999995</c:v>
                </c:pt>
                <c:pt idx="736">
                  <c:v>745.33920000000001</c:v>
                </c:pt>
                <c:pt idx="737">
                  <c:v>745.46870000000001</c:v>
                </c:pt>
                <c:pt idx="738">
                  <c:v>745.58240000000001</c:v>
                </c:pt>
                <c:pt idx="739">
                  <c:v>745.69500000000005</c:v>
                </c:pt>
                <c:pt idx="740">
                  <c:v>745.82370000000003</c:v>
                </c:pt>
                <c:pt idx="741">
                  <c:v>745.94449999999995</c:v>
                </c:pt>
                <c:pt idx="742">
                  <c:v>746.04409999999996</c:v>
                </c:pt>
                <c:pt idx="743">
                  <c:v>746.12840000000006</c:v>
                </c:pt>
                <c:pt idx="744">
                  <c:v>746.23170000000005</c:v>
                </c:pt>
                <c:pt idx="745">
                  <c:v>746.39800000000002</c:v>
                </c:pt>
                <c:pt idx="746">
                  <c:v>746.55730000000005</c:v>
                </c:pt>
                <c:pt idx="747">
                  <c:v>746.67190000000005</c:v>
                </c:pt>
                <c:pt idx="748">
                  <c:v>746.79259999999999</c:v>
                </c:pt>
                <c:pt idx="749">
                  <c:v>746.90729999999996</c:v>
                </c:pt>
                <c:pt idx="750">
                  <c:v>747.03920000000005</c:v>
                </c:pt>
                <c:pt idx="751">
                  <c:v>747.21820000000002</c:v>
                </c:pt>
                <c:pt idx="752">
                  <c:v>747.36329999999998</c:v>
                </c:pt>
                <c:pt idx="753">
                  <c:v>747.48429999999996</c:v>
                </c:pt>
                <c:pt idx="754">
                  <c:v>747.60040000000004</c:v>
                </c:pt>
                <c:pt idx="755">
                  <c:v>747.7097</c:v>
                </c:pt>
                <c:pt idx="756">
                  <c:v>747.81439999999998</c:v>
                </c:pt>
                <c:pt idx="757">
                  <c:v>747.9194</c:v>
                </c:pt>
                <c:pt idx="758">
                  <c:v>748.04600000000005</c:v>
                </c:pt>
                <c:pt idx="759">
                  <c:v>748.24980000000005</c:v>
                </c:pt>
                <c:pt idx="760">
                  <c:v>748.35839999999996</c:v>
                </c:pt>
                <c:pt idx="761">
                  <c:v>748.45410000000004</c:v>
                </c:pt>
                <c:pt idx="762">
                  <c:v>748.54880000000003</c:v>
                </c:pt>
                <c:pt idx="763">
                  <c:v>748.65610000000004</c:v>
                </c:pt>
                <c:pt idx="764">
                  <c:v>748.7681</c:v>
                </c:pt>
                <c:pt idx="765">
                  <c:v>748.87829999999997</c:v>
                </c:pt>
                <c:pt idx="766">
                  <c:v>748.98090000000002</c:v>
                </c:pt>
                <c:pt idx="767">
                  <c:v>749.07410000000004</c:v>
                </c:pt>
                <c:pt idx="768">
                  <c:v>749.16470000000004</c:v>
                </c:pt>
                <c:pt idx="769">
                  <c:v>749.25639999999999</c:v>
                </c:pt>
                <c:pt idx="770">
                  <c:v>749.3673</c:v>
                </c:pt>
                <c:pt idx="771">
                  <c:v>749.47789999999998</c:v>
                </c:pt>
                <c:pt idx="772">
                  <c:v>749.59410000000003</c:v>
                </c:pt>
                <c:pt idx="773">
                  <c:v>749.87699999999995</c:v>
                </c:pt>
                <c:pt idx="774">
                  <c:v>750.11210000000005</c:v>
                </c:pt>
                <c:pt idx="775">
                  <c:v>750.27520000000004</c:v>
                </c:pt>
                <c:pt idx="776">
                  <c:v>750.42449999999997</c:v>
                </c:pt>
                <c:pt idx="777">
                  <c:v>750.59580000000005</c:v>
                </c:pt>
                <c:pt idx="778">
                  <c:v>750.78510000000006</c:v>
                </c:pt>
                <c:pt idx="779">
                  <c:v>750.95550000000003</c:v>
                </c:pt>
                <c:pt idx="780">
                  <c:v>751.0992</c:v>
                </c:pt>
                <c:pt idx="781">
                  <c:v>751.25990000000002</c:v>
                </c:pt>
                <c:pt idx="782">
                  <c:v>751.39670000000001</c:v>
                </c:pt>
                <c:pt idx="783">
                  <c:v>751.53250000000003</c:v>
                </c:pt>
                <c:pt idx="784">
                  <c:v>751.66179999999997</c:v>
                </c:pt>
                <c:pt idx="785">
                  <c:v>751.77650000000006</c:v>
                </c:pt>
                <c:pt idx="786">
                  <c:v>751.89179999999999</c:v>
                </c:pt>
                <c:pt idx="787">
                  <c:v>752.06259999999997</c:v>
                </c:pt>
                <c:pt idx="788">
                  <c:v>752.29110000000003</c:v>
                </c:pt>
                <c:pt idx="789">
                  <c:v>752.44460000000004</c:v>
                </c:pt>
                <c:pt idx="790">
                  <c:v>752.59270000000004</c:v>
                </c:pt>
                <c:pt idx="791">
                  <c:v>752.76729999999998</c:v>
                </c:pt>
                <c:pt idx="792">
                  <c:v>752.92639999999994</c:v>
                </c:pt>
                <c:pt idx="793">
                  <c:v>753.10389999999995</c:v>
                </c:pt>
                <c:pt idx="794">
                  <c:v>753.27809999999999</c:v>
                </c:pt>
                <c:pt idx="795">
                  <c:v>753.42010000000005</c:v>
                </c:pt>
                <c:pt idx="796">
                  <c:v>753.53030000000001</c:v>
                </c:pt>
                <c:pt idx="797">
                  <c:v>753.63480000000004</c:v>
                </c:pt>
                <c:pt idx="798">
                  <c:v>753.72900000000004</c:v>
                </c:pt>
                <c:pt idx="799">
                  <c:v>753.80600000000004</c:v>
                </c:pt>
                <c:pt idx="800">
                  <c:v>753.88789999999995</c:v>
                </c:pt>
                <c:pt idx="801">
                  <c:v>754.02940000000001</c:v>
                </c:pt>
                <c:pt idx="802">
                  <c:v>754.09960000000001</c:v>
                </c:pt>
                <c:pt idx="803">
                  <c:v>754.16459999999995</c:v>
                </c:pt>
                <c:pt idx="804">
                  <c:v>754.23620000000005</c:v>
                </c:pt>
                <c:pt idx="805">
                  <c:v>754.31029999999998</c:v>
                </c:pt>
                <c:pt idx="806">
                  <c:v>754.39710000000002</c:v>
                </c:pt>
                <c:pt idx="807">
                  <c:v>754.50720000000001</c:v>
                </c:pt>
                <c:pt idx="808">
                  <c:v>754.64930000000004</c:v>
                </c:pt>
                <c:pt idx="809">
                  <c:v>754.8211</c:v>
                </c:pt>
                <c:pt idx="810">
                  <c:v>754.96569999999997</c:v>
                </c:pt>
                <c:pt idx="811">
                  <c:v>755.08169999999996</c:v>
                </c:pt>
                <c:pt idx="812">
                  <c:v>755.19100000000003</c:v>
                </c:pt>
                <c:pt idx="813">
                  <c:v>755.29309999999998</c:v>
                </c:pt>
                <c:pt idx="814">
                  <c:v>755.38689999999997</c:v>
                </c:pt>
                <c:pt idx="815">
                  <c:v>755.52030000000002</c:v>
                </c:pt>
                <c:pt idx="816">
                  <c:v>755.64009999999996</c:v>
                </c:pt>
                <c:pt idx="817">
                  <c:v>755.71220000000005</c:v>
                </c:pt>
                <c:pt idx="818">
                  <c:v>755.78679999999997</c:v>
                </c:pt>
                <c:pt idx="819">
                  <c:v>755.8741</c:v>
                </c:pt>
                <c:pt idx="820">
                  <c:v>755.96730000000002</c:v>
                </c:pt>
                <c:pt idx="821">
                  <c:v>756.05690000000004</c:v>
                </c:pt>
                <c:pt idx="822">
                  <c:v>756.1558</c:v>
                </c:pt>
                <c:pt idx="823">
                  <c:v>756.26959999999997</c:v>
                </c:pt>
                <c:pt idx="824">
                  <c:v>756.39319999999998</c:v>
                </c:pt>
                <c:pt idx="825">
                  <c:v>756.51969999999994</c:v>
                </c:pt>
                <c:pt idx="826">
                  <c:v>756.67349999999999</c:v>
                </c:pt>
                <c:pt idx="827">
                  <c:v>756.84969999999998</c:v>
                </c:pt>
                <c:pt idx="828">
                  <c:v>757.02739999999994</c:v>
                </c:pt>
                <c:pt idx="829">
                  <c:v>757.23119999999994</c:v>
                </c:pt>
                <c:pt idx="830">
                  <c:v>757.596</c:v>
                </c:pt>
                <c:pt idx="831">
                  <c:v>757.76670000000001</c:v>
                </c:pt>
                <c:pt idx="832">
                  <c:v>757.90920000000006</c:v>
                </c:pt>
                <c:pt idx="833">
                  <c:v>758.03769999999997</c:v>
                </c:pt>
                <c:pt idx="834">
                  <c:v>758.17070000000001</c:v>
                </c:pt>
                <c:pt idx="835">
                  <c:v>758.29160000000002</c:v>
                </c:pt>
                <c:pt idx="836">
                  <c:v>758.42100000000005</c:v>
                </c:pt>
                <c:pt idx="837">
                  <c:v>758.59429999999998</c:v>
                </c:pt>
                <c:pt idx="838">
                  <c:v>758.79200000000003</c:v>
                </c:pt>
                <c:pt idx="839">
                  <c:v>758.99950000000001</c:v>
                </c:pt>
                <c:pt idx="840">
                  <c:v>759.30110000000002</c:v>
                </c:pt>
                <c:pt idx="841">
                  <c:v>759.60339999999997</c:v>
                </c:pt>
                <c:pt idx="842">
                  <c:v>759.89440000000002</c:v>
                </c:pt>
                <c:pt idx="843">
                  <c:v>760.14139999999998</c:v>
                </c:pt>
                <c:pt idx="844">
                  <c:v>760.28959999999995</c:v>
                </c:pt>
                <c:pt idx="845">
                  <c:v>760.40899999999999</c:v>
                </c:pt>
                <c:pt idx="846">
                  <c:v>760.52700000000004</c:v>
                </c:pt>
                <c:pt idx="847">
                  <c:v>760.63879999999995</c:v>
                </c:pt>
                <c:pt idx="848">
                  <c:v>760.74850000000004</c:v>
                </c:pt>
                <c:pt idx="849">
                  <c:v>760.80899999999997</c:v>
                </c:pt>
                <c:pt idx="850">
                  <c:v>760.87860000000001</c:v>
                </c:pt>
                <c:pt idx="851">
                  <c:v>760.94050000000004</c:v>
                </c:pt>
                <c:pt idx="852">
                  <c:v>761.0136</c:v>
                </c:pt>
                <c:pt idx="853">
                  <c:v>761.0915</c:v>
                </c:pt>
                <c:pt idx="854">
                  <c:v>761.17309999999998</c:v>
                </c:pt>
                <c:pt idx="855">
                  <c:v>761.26229999999998</c:v>
                </c:pt>
                <c:pt idx="856">
                  <c:v>761.41279999999995</c:v>
                </c:pt>
                <c:pt idx="857">
                  <c:v>761.59019999999998</c:v>
                </c:pt>
                <c:pt idx="858">
                  <c:v>761.74329999999998</c:v>
                </c:pt>
                <c:pt idx="859">
                  <c:v>761.83900000000006</c:v>
                </c:pt>
                <c:pt idx="860">
                  <c:v>761.96569999999997</c:v>
                </c:pt>
                <c:pt idx="861">
                  <c:v>762.0652</c:v>
                </c:pt>
                <c:pt idx="862">
                  <c:v>762.16039999999998</c:v>
                </c:pt>
                <c:pt idx="863">
                  <c:v>762.28189999999995</c:v>
                </c:pt>
                <c:pt idx="864">
                  <c:v>762.39520000000005</c:v>
                </c:pt>
                <c:pt idx="865">
                  <c:v>762.49860000000001</c:v>
                </c:pt>
                <c:pt idx="866">
                  <c:v>762.59760000000006</c:v>
                </c:pt>
                <c:pt idx="867">
                  <c:v>762.71990000000005</c:v>
                </c:pt>
                <c:pt idx="868">
                  <c:v>762.82169999999996</c:v>
                </c:pt>
                <c:pt idx="869">
                  <c:v>762.94479999999999</c:v>
                </c:pt>
                <c:pt idx="870">
                  <c:v>763.07410000000004</c:v>
                </c:pt>
                <c:pt idx="871">
                  <c:v>763.21389999999997</c:v>
                </c:pt>
                <c:pt idx="872">
                  <c:v>763.43230000000005</c:v>
                </c:pt>
                <c:pt idx="873">
                  <c:v>763.62580000000003</c:v>
                </c:pt>
                <c:pt idx="874">
                  <c:v>763.81330000000003</c:v>
                </c:pt>
                <c:pt idx="875">
                  <c:v>764.00760000000002</c:v>
                </c:pt>
                <c:pt idx="876">
                  <c:v>764.21159999999998</c:v>
                </c:pt>
                <c:pt idx="877">
                  <c:v>764.41669999999999</c:v>
                </c:pt>
                <c:pt idx="878">
                  <c:v>764.64080000000001</c:v>
                </c:pt>
                <c:pt idx="879">
                  <c:v>764.85329999999999</c:v>
                </c:pt>
                <c:pt idx="880">
                  <c:v>765.02850000000001</c:v>
                </c:pt>
                <c:pt idx="881">
                  <c:v>765.19659999999999</c:v>
                </c:pt>
                <c:pt idx="882">
                  <c:v>765.34990000000005</c:v>
                </c:pt>
                <c:pt idx="883">
                  <c:v>765.49580000000003</c:v>
                </c:pt>
                <c:pt idx="884">
                  <c:v>765.60080000000005</c:v>
                </c:pt>
                <c:pt idx="885">
                  <c:v>765.84749999999997</c:v>
                </c:pt>
                <c:pt idx="886">
                  <c:v>766.06719999999996</c:v>
                </c:pt>
                <c:pt idx="887">
                  <c:v>766.18320000000006</c:v>
                </c:pt>
                <c:pt idx="888">
                  <c:v>766.29909999999995</c:v>
                </c:pt>
                <c:pt idx="889">
                  <c:v>766.41319999999996</c:v>
                </c:pt>
                <c:pt idx="890">
                  <c:v>766.52679999999998</c:v>
                </c:pt>
                <c:pt idx="891">
                  <c:v>766.64229999999998</c:v>
                </c:pt>
                <c:pt idx="892">
                  <c:v>766.78240000000005</c:v>
                </c:pt>
                <c:pt idx="893">
                  <c:v>767.00429999999994</c:v>
                </c:pt>
                <c:pt idx="894">
                  <c:v>767.21659999999997</c:v>
                </c:pt>
                <c:pt idx="895">
                  <c:v>767.47090000000003</c:v>
                </c:pt>
                <c:pt idx="896">
                  <c:v>767.73180000000002</c:v>
                </c:pt>
                <c:pt idx="897">
                  <c:v>768.02790000000005</c:v>
                </c:pt>
                <c:pt idx="898">
                  <c:v>768.45650000000001</c:v>
                </c:pt>
                <c:pt idx="899">
                  <c:v>768.9502</c:v>
                </c:pt>
                <c:pt idx="900">
                  <c:v>769.25490000000002</c:v>
                </c:pt>
                <c:pt idx="901">
                  <c:v>769.54190000000006</c:v>
                </c:pt>
                <c:pt idx="902">
                  <c:v>769.81619999999998</c:v>
                </c:pt>
                <c:pt idx="903">
                  <c:v>770.04070000000002</c:v>
                </c:pt>
                <c:pt idx="904">
                  <c:v>770.29949999999997</c:v>
                </c:pt>
                <c:pt idx="905">
                  <c:v>770.55139999999994</c:v>
                </c:pt>
                <c:pt idx="906">
                  <c:v>770.9085</c:v>
                </c:pt>
                <c:pt idx="907">
                  <c:v>771.51909999999998</c:v>
                </c:pt>
                <c:pt idx="908">
                  <c:v>772.26840000000004</c:v>
                </c:pt>
                <c:pt idx="909">
                  <c:v>773.72910000000002</c:v>
                </c:pt>
                <c:pt idx="910">
                  <c:v>774.58989999999994</c:v>
                </c:pt>
                <c:pt idx="911">
                  <c:v>774.98699999999997</c:v>
                </c:pt>
                <c:pt idx="912">
                  <c:v>775.23069999999996</c:v>
                </c:pt>
                <c:pt idx="913">
                  <c:v>775.45230000000004</c:v>
                </c:pt>
                <c:pt idx="914">
                  <c:v>775.60109999999997</c:v>
                </c:pt>
                <c:pt idx="915">
                  <c:v>775.78250000000003</c:v>
                </c:pt>
                <c:pt idx="916">
                  <c:v>775.98450000000003</c:v>
                </c:pt>
                <c:pt idx="917">
                  <c:v>776.15909999999997</c:v>
                </c:pt>
                <c:pt idx="918">
                  <c:v>776.32600000000002</c:v>
                </c:pt>
                <c:pt idx="919">
                  <c:v>776.48699999999997</c:v>
                </c:pt>
                <c:pt idx="920">
                  <c:v>776.63409999999999</c:v>
                </c:pt>
                <c:pt idx="921">
                  <c:v>776.76220000000001</c:v>
                </c:pt>
                <c:pt idx="922">
                  <c:v>776.88049999999998</c:v>
                </c:pt>
                <c:pt idx="923">
                  <c:v>776.98630000000003</c:v>
                </c:pt>
                <c:pt idx="924">
                  <c:v>777.09749999999997</c:v>
                </c:pt>
                <c:pt idx="925">
                  <c:v>777.202</c:v>
                </c:pt>
                <c:pt idx="926">
                  <c:v>777.30250000000001</c:v>
                </c:pt>
                <c:pt idx="927">
                  <c:v>777.40120000000002</c:v>
                </c:pt>
                <c:pt idx="928">
                  <c:v>777.50409999999999</c:v>
                </c:pt>
                <c:pt idx="929">
                  <c:v>777.61890000000005</c:v>
                </c:pt>
                <c:pt idx="930">
                  <c:v>777.75549999999998</c:v>
                </c:pt>
                <c:pt idx="931">
                  <c:v>777.92079999999999</c:v>
                </c:pt>
                <c:pt idx="932">
                  <c:v>778.11720000000003</c:v>
                </c:pt>
                <c:pt idx="933">
                  <c:v>778.30780000000004</c:v>
                </c:pt>
                <c:pt idx="934">
                  <c:v>778.50549999999998</c:v>
                </c:pt>
                <c:pt idx="935">
                  <c:v>778.72550000000001</c:v>
                </c:pt>
                <c:pt idx="936">
                  <c:v>778.93780000000004</c:v>
                </c:pt>
                <c:pt idx="937">
                  <c:v>779.10990000000004</c:v>
                </c:pt>
                <c:pt idx="938">
                  <c:v>779.26110000000006</c:v>
                </c:pt>
                <c:pt idx="939">
                  <c:v>779.37099999999998</c:v>
                </c:pt>
                <c:pt idx="940">
                  <c:v>779.46310000000005</c:v>
                </c:pt>
                <c:pt idx="941">
                  <c:v>779.56659999999999</c:v>
                </c:pt>
                <c:pt idx="942">
                  <c:v>779.65790000000004</c:v>
                </c:pt>
                <c:pt idx="943">
                  <c:v>779.76070000000004</c:v>
                </c:pt>
                <c:pt idx="944">
                  <c:v>779.89970000000005</c:v>
                </c:pt>
                <c:pt idx="945">
                  <c:v>780.10180000000003</c:v>
                </c:pt>
                <c:pt idx="946">
                  <c:v>780.38789999999995</c:v>
                </c:pt>
                <c:pt idx="947">
                  <c:v>780.74699999999996</c:v>
                </c:pt>
                <c:pt idx="948">
                  <c:v>781.21019999999999</c:v>
                </c:pt>
                <c:pt idx="949">
                  <c:v>781.78909999999996</c:v>
                </c:pt>
                <c:pt idx="950">
                  <c:v>782.03120000000001</c:v>
                </c:pt>
                <c:pt idx="951">
                  <c:v>782.20630000000006</c:v>
                </c:pt>
                <c:pt idx="952">
                  <c:v>782.38319999999999</c:v>
                </c:pt>
                <c:pt idx="953">
                  <c:v>782.59969999999998</c:v>
                </c:pt>
                <c:pt idx="954">
                  <c:v>782.85429999999997</c:v>
                </c:pt>
                <c:pt idx="955">
                  <c:v>783.07299999999998</c:v>
                </c:pt>
                <c:pt idx="956">
                  <c:v>783.26459999999997</c:v>
                </c:pt>
                <c:pt idx="957">
                  <c:v>783.44489999999996</c:v>
                </c:pt>
                <c:pt idx="958">
                  <c:v>783.61090000000002</c:v>
                </c:pt>
                <c:pt idx="959">
                  <c:v>783.72789999999998</c:v>
                </c:pt>
                <c:pt idx="960">
                  <c:v>783.86590000000001</c:v>
                </c:pt>
                <c:pt idx="961">
                  <c:v>783.976</c:v>
                </c:pt>
                <c:pt idx="962">
                  <c:v>784.25440000000003</c:v>
                </c:pt>
                <c:pt idx="963">
                  <c:v>784.3596</c:v>
                </c:pt>
                <c:pt idx="964">
                  <c:v>784.46460000000002</c:v>
                </c:pt>
                <c:pt idx="965">
                  <c:v>784.54459999999995</c:v>
                </c:pt>
                <c:pt idx="966">
                  <c:v>784.64239999999995</c:v>
                </c:pt>
                <c:pt idx="967">
                  <c:v>784.76049999999998</c:v>
                </c:pt>
                <c:pt idx="968">
                  <c:v>784.89980000000003</c:v>
                </c:pt>
                <c:pt idx="969">
                  <c:v>785.08209999999997</c:v>
                </c:pt>
                <c:pt idx="970">
                  <c:v>785.33680000000004</c:v>
                </c:pt>
                <c:pt idx="971">
                  <c:v>785.57709999999997</c:v>
                </c:pt>
                <c:pt idx="972">
                  <c:v>785.81709999999998</c:v>
                </c:pt>
                <c:pt idx="973">
                  <c:v>786.09619999999995</c:v>
                </c:pt>
                <c:pt idx="974">
                  <c:v>786.90170000000001</c:v>
                </c:pt>
                <c:pt idx="975">
                  <c:v>787.57849999999996</c:v>
                </c:pt>
                <c:pt idx="976">
                  <c:v>787.93370000000004</c:v>
                </c:pt>
                <c:pt idx="977">
                  <c:v>788.20259999999996</c:v>
                </c:pt>
                <c:pt idx="978">
                  <c:v>788.43219999999997</c:v>
                </c:pt>
                <c:pt idx="979">
                  <c:v>788.68899999999996</c:v>
                </c:pt>
                <c:pt idx="980">
                  <c:v>788.91070000000002</c:v>
                </c:pt>
                <c:pt idx="981">
                  <c:v>789.07380000000001</c:v>
                </c:pt>
                <c:pt idx="982">
                  <c:v>789.21119999999996</c:v>
                </c:pt>
                <c:pt idx="983">
                  <c:v>789.33590000000004</c:v>
                </c:pt>
                <c:pt idx="984">
                  <c:v>789.44280000000003</c:v>
                </c:pt>
                <c:pt idx="985">
                  <c:v>789.5231</c:v>
                </c:pt>
                <c:pt idx="986">
                  <c:v>789.60929999999996</c:v>
                </c:pt>
                <c:pt idx="987">
                  <c:v>789.73569999999995</c:v>
                </c:pt>
                <c:pt idx="988">
                  <c:v>789.87860000000001</c:v>
                </c:pt>
                <c:pt idx="989">
                  <c:v>789.98900000000003</c:v>
                </c:pt>
                <c:pt idx="990">
                  <c:v>790.11249999999995</c:v>
                </c:pt>
                <c:pt idx="991">
                  <c:v>790.25130000000001</c:v>
                </c:pt>
                <c:pt idx="992">
                  <c:v>790.3877</c:v>
                </c:pt>
                <c:pt idx="993">
                  <c:v>790.52049999999997</c:v>
                </c:pt>
                <c:pt idx="994">
                  <c:v>790.65300000000002</c:v>
                </c:pt>
                <c:pt idx="995">
                  <c:v>790.79690000000005</c:v>
                </c:pt>
                <c:pt idx="996">
                  <c:v>790.93209999999999</c:v>
                </c:pt>
                <c:pt idx="997">
                  <c:v>791.06330000000003</c:v>
                </c:pt>
                <c:pt idx="998">
                  <c:v>791.19290000000001</c:v>
                </c:pt>
                <c:pt idx="999">
                  <c:v>791.32659999999998</c:v>
                </c:pt>
                <c:pt idx="1000">
                  <c:v>791.49739999999997</c:v>
                </c:pt>
                <c:pt idx="1001">
                  <c:v>791.7876</c:v>
                </c:pt>
                <c:pt idx="1002">
                  <c:v>791.9067</c:v>
                </c:pt>
                <c:pt idx="1003">
                  <c:v>792.08609999999999</c:v>
                </c:pt>
                <c:pt idx="1004">
                  <c:v>792.24220000000003</c:v>
                </c:pt>
                <c:pt idx="1005">
                  <c:v>792.41679999999997</c:v>
                </c:pt>
                <c:pt idx="1006">
                  <c:v>792.61030000000005</c:v>
                </c:pt>
                <c:pt idx="1007">
                  <c:v>792.81079999999997</c:v>
                </c:pt>
                <c:pt idx="1008">
                  <c:v>792.98509999999999</c:v>
                </c:pt>
                <c:pt idx="1009">
                  <c:v>793.15509999999995</c:v>
                </c:pt>
                <c:pt idx="1010">
                  <c:v>793.32050000000004</c:v>
                </c:pt>
                <c:pt idx="1011">
                  <c:v>793.47529999999995</c:v>
                </c:pt>
                <c:pt idx="1012">
                  <c:v>793.63260000000002</c:v>
                </c:pt>
                <c:pt idx="1013">
                  <c:v>793.76829999999995</c:v>
                </c:pt>
                <c:pt idx="1014">
                  <c:v>793.90700000000004</c:v>
                </c:pt>
                <c:pt idx="1015">
                  <c:v>794.17179999999996</c:v>
                </c:pt>
                <c:pt idx="1016">
                  <c:v>794.39589999999998</c:v>
                </c:pt>
                <c:pt idx="1017">
                  <c:v>794.56129999999996</c:v>
                </c:pt>
                <c:pt idx="1018">
                  <c:v>794.71889999999996</c:v>
                </c:pt>
                <c:pt idx="1019">
                  <c:v>794.86210000000005</c:v>
                </c:pt>
                <c:pt idx="1020">
                  <c:v>794.98950000000002</c:v>
                </c:pt>
                <c:pt idx="1021">
                  <c:v>795.08950000000004</c:v>
                </c:pt>
                <c:pt idx="1022">
                  <c:v>795.15229999999997</c:v>
                </c:pt>
                <c:pt idx="1023">
                  <c:v>795.19510000000002</c:v>
                </c:pt>
                <c:pt idx="1024">
                  <c:v>795.23810000000003</c:v>
                </c:pt>
                <c:pt idx="1025">
                  <c:v>795.27909999999997</c:v>
                </c:pt>
                <c:pt idx="1026">
                  <c:v>795.31690000000003</c:v>
                </c:pt>
                <c:pt idx="1027">
                  <c:v>795.35220000000004</c:v>
                </c:pt>
                <c:pt idx="1028">
                  <c:v>795.38139999999999</c:v>
                </c:pt>
                <c:pt idx="1029">
                  <c:v>795.41909999999996</c:v>
                </c:pt>
                <c:pt idx="1030">
                  <c:v>795.47609999999997</c:v>
                </c:pt>
                <c:pt idx="1031">
                  <c:v>795.49839999999995</c:v>
                </c:pt>
                <c:pt idx="1032">
                  <c:v>795.51409999999998</c:v>
                </c:pt>
                <c:pt idx="1033">
                  <c:v>795.52809999999999</c:v>
                </c:pt>
                <c:pt idx="1034">
                  <c:v>795.53620000000001</c:v>
                </c:pt>
                <c:pt idx="1035">
                  <c:v>795.54470000000003</c:v>
                </c:pt>
                <c:pt idx="1036">
                  <c:v>795.55240000000003</c:v>
                </c:pt>
                <c:pt idx="1037">
                  <c:v>795.55859999999996</c:v>
                </c:pt>
                <c:pt idx="1038">
                  <c:v>795.55939999999998</c:v>
                </c:pt>
                <c:pt idx="1039">
                  <c:v>795.55930000000001</c:v>
                </c:pt>
                <c:pt idx="1040">
                  <c:v>795.55949999999996</c:v>
                </c:pt>
                <c:pt idx="1041">
                  <c:v>795.55700000000002</c:v>
                </c:pt>
                <c:pt idx="1042">
                  <c:v>795.55859999999996</c:v>
                </c:pt>
                <c:pt idx="1043">
                  <c:v>795.55870000000004</c:v>
                </c:pt>
                <c:pt idx="1044">
                  <c:v>795.56079999999997</c:v>
                </c:pt>
                <c:pt idx="1045">
                  <c:v>795.5797</c:v>
                </c:pt>
                <c:pt idx="1046">
                  <c:v>795.59230000000002</c:v>
                </c:pt>
                <c:pt idx="1047">
                  <c:v>795.59810000000004</c:v>
                </c:pt>
                <c:pt idx="1048">
                  <c:v>795.60180000000003</c:v>
                </c:pt>
                <c:pt idx="1049">
                  <c:v>795.61109999999996</c:v>
                </c:pt>
                <c:pt idx="1050">
                  <c:v>795.62580000000003</c:v>
                </c:pt>
                <c:pt idx="1051">
                  <c:v>795.63850000000002</c:v>
                </c:pt>
                <c:pt idx="1052">
                  <c:v>795.65539999999999</c:v>
                </c:pt>
                <c:pt idx="1053">
                  <c:v>795.67330000000004</c:v>
                </c:pt>
                <c:pt idx="1054">
                  <c:v>795.67679999999996</c:v>
                </c:pt>
                <c:pt idx="1055">
                  <c:v>795.68230000000005</c:v>
                </c:pt>
                <c:pt idx="1056">
                  <c:v>795.70550000000003</c:v>
                </c:pt>
                <c:pt idx="1057">
                  <c:v>795.73829999999998</c:v>
                </c:pt>
                <c:pt idx="1058">
                  <c:v>795.77089999999998</c:v>
                </c:pt>
                <c:pt idx="1059">
                  <c:v>795.81659999999999</c:v>
                </c:pt>
                <c:pt idx="1060">
                  <c:v>795.87220000000002</c:v>
                </c:pt>
                <c:pt idx="1061">
                  <c:v>795.93629999999996</c:v>
                </c:pt>
                <c:pt idx="1062">
                  <c:v>796.11130000000003</c:v>
                </c:pt>
                <c:pt idx="1063">
                  <c:v>796.21659999999997</c:v>
                </c:pt>
                <c:pt idx="1064">
                  <c:v>796.34019999999998</c:v>
                </c:pt>
                <c:pt idx="1065">
                  <c:v>796.47969999999998</c:v>
                </c:pt>
                <c:pt idx="1066">
                  <c:v>796.63350000000003</c:v>
                </c:pt>
                <c:pt idx="1067">
                  <c:v>796.79250000000002</c:v>
                </c:pt>
                <c:pt idx="1068">
                  <c:v>796.94780000000003</c:v>
                </c:pt>
                <c:pt idx="1069">
                  <c:v>797.11199999999997</c:v>
                </c:pt>
                <c:pt idx="1070">
                  <c:v>797.26139999999998</c:v>
                </c:pt>
                <c:pt idx="1071">
                  <c:v>797.41480000000001</c:v>
                </c:pt>
                <c:pt idx="1072">
                  <c:v>797.54240000000004</c:v>
                </c:pt>
                <c:pt idx="1073">
                  <c:v>797.64520000000005</c:v>
                </c:pt>
                <c:pt idx="1074">
                  <c:v>797.74739999999997</c:v>
                </c:pt>
                <c:pt idx="1075">
                  <c:v>797.94709999999998</c:v>
                </c:pt>
                <c:pt idx="1076">
                  <c:v>798.10310000000004</c:v>
                </c:pt>
                <c:pt idx="1077">
                  <c:v>798.21069999999997</c:v>
                </c:pt>
                <c:pt idx="1078">
                  <c:v>798.33190000000002</c:v>
                </c:pt>
                <c:pt idx="1079">
                  <c:v>798.45219999999995</c:v>
                </c:pt>
                <c:pt idx="1080">
                  <c:v>798.58330000000001</c:v>
                </c:pt>
                <c:pt idx="1081">
                  <c:v>798.71749999999997</c:v>
                </c:pt>
                <c:pt idx="1082">
                  <c:v>798.85050000000001</c:v>
                </c:pt>
                <c:pt idx="1083">
                  <c:v>798.98659999999995</c:v>
                </c:pt>
                <c:pt idx="1084">
                  <c:v>799.09109999999998</c:v>
                </c:pt>
                <c:pt idx="1085">
                  <c:v>799.19380000000001</c:v>
                </c:pt>
                <c:pt idx="1086">
                  <c:v>799.32259999999997</c:v>
                </c:pt>
                <c:pt idx="1087">
                  <c:v>799.46199999999999</c:v>
                </c:pt>
                <c:pt idx="1088">
                  <c:v>799.61469999999997</c:v>
                </c:pt>
                <c:pt idx="1089">
                  <c:v>799.82560000000001</c:v>
                </c:pt>
                <c:pt idx="1090">
                  <c:v>800.14329999999995</c:v>
                </c:pt>
                <c:pt idx="1091">
                  <c:v>800.32939999999996</c:v>
                </c:pt>
                <c:pt idx="1092">
                  <c:v>800.51670000000001</c:v>
                </c:pt>
                <c:pt idx="1093">
                  <c:v>800.70690000000002</c:v>
                </c:pt>
                <c:pt idx="1094">
                  <c:v>800.88300000000004</c:v>
                </c:pt>
                <c:pt idx="1095">
                  <c:v>801.07449999999994</c:v>
                </c:pt>
                <c:pt idx="1096">
                  <c:v>801.27300000000002</c:v>
                </c:pt>
                <c:pt idx="1097">
                  <c:v>801.47339999999997</c:v>
                </c:pt>
                <c:pt idx="1098">
                  <c:v>801.68240000000003</c:v>
                </c:pt>
                <c:pt idx="1099">
                  <c:v>801.90419999999995</c:v>
                </c:pt>
                <c:pt idx="1100">
                  <c:v>802.10180000000003</c:v>
                </c:pt>
                <c:pt idx="1101">
                  <c:v>802.32209999999998</c:v>
                </c:pt>
                <c:pt idx="1102">
                  <c:v>802.54340000000002</c:v>
                </c:pt>
                <c:pt idx="1103">
                  <c:v>802.91290000000004</c:v>
                </c:pt>
                <c:pt idx="1104">
                  <c:v>803.12159999999994</c:v>
                </c:pt>
                <c:pt idx="1105">
                  <c:v>803.29570000000001</c:v>
                </c:pt>
                <c:pt idx="1106">
                  <c:v>803.46600000000001</c:v>
                </c:pt>
                <c:pt idx="1107">
                  <c:v>803.62049999999999</c:v>
                </c:pt>
                <c:pt idx="1108">
                  <c:v>803.76340000000005</c:v>
                </c:pt>
                <c:pt idx="1109">
                  <c:v>803.89509999999996</c:v>
                </c:pt>
                <c:pt idx="1110">
                  <c:v>804.00660000000005</c:v>
                </c:pt>
                <c:pt idx="1111">
                  <c:v>804.10450000000003</c:v>
                </c:pt>
                <c:pt idx="1112">
                  <c:v>804.18370000000004</c:v>
                </c:pt>
                <c:pt idx="1113">
                  <c:v>804.24480000000005</c:v>
                </c:pt>
                <c:pt idx="1114">
                  <c:v>804.30799999999999</c:v>
                </c:pt>
                <c:pt idx="1115">
                  <c:v>804.35969999999998</c:v>
                </c:pt>
                <c:pt idx="1116">
                  <c:v>804.43439999999998</c:v>
                </c:pt>
                <c:pt idx="1117">
                  <c:v>804.4973</c:v>
                </c:pt>
                <c:pt idx="1118">
                  <c:v>804.52919999999995</c:v>
                </c:pt>
                <c:pt idx="1119">
                  <c:v>804.55399999999997</c:v>
                </c:pt>
                <c:pt idx="1120">
                  <c:v>804.58330000000001</c:v>
                </c:pt>
                <c:pt idx="1121">
                  <c:v>804.61109999999996</c:v>
                </c:pt>
                <c:pt idx="1122">
                  <c:v>804.65219999999999</c:v>
                </c:pt>
                <c:pt idx="1123">
                  <c:v>804.71910000000003</c:v>
                </c:pt>
                <c:pt idx="1124">
                  <c:v>804.78330000000005</c:v>
                </c:pt>
                <c:pt idx="1125">
                  <c:v>804.86199999999997</c:v>
                </c:pt>
                <c:pt idx="1126">
                  <c:v>804.9597</c:v>
                </c:pt>
                <c:pt idx="1127">
                  <c:v>805.08270000000005</c:v>
                </c:pt>
                <c:pt idx="1128">
                  <c:v>805.23230000000001</c:v>
                </c:pt>
                <c:pt idx="1129">
                  <c:v>805.38260000000002</c:v>
                </c:pt>
                <c:pt idx="1130">
                  <c:v>805.52679999999998</c:v>
                </c:pt>
                <c:pt idx="1131">
                  <c:v>805.7133</c:v>
                </c:pt>
                <c:pt idx="1132">
                  <c:v>806.10450000000003</c:v>
                </c:pt>
                <c:pt idx="1133">
                  <c:v>806.39710000000002</c:v>
                </c:pt>
                <c:pt idx="1134">
                  <c:v>806.61519999999996</c:v>
                </c:pt>
                <c:pt idx="1135">
                  <c:v>806.89980000000003</c:v>
                </c:pt>
                <c:pt idx="1136">
                  <c:v>807.3415</c:v>
                </c:pt>
                <c:pt idx="1137">
                  <c:v>807.85900000000004</c:v>
                </c:pt>
                <c:pt idx="1138">
                  <c:v>808.47040000000004</c:v>
                </c:pt>
                <c:pt idx="1139">
                  <c:v>809.18700000000001</c:v>
                </c:pt>
                <c:pt idx="1140">
                  <c:v>809.85230000000001</c:v>
                </c:pt>
                <c:pt idx="1141">
                  <c:v>810.38720000000001</c:v>
                </c:pt>
                <c:pt idx="1142">
                  <c:v>810.72199999999998</c:v>
                </c:pt>
                <c:pt idx="1143">
                  <c:v>810.83609999999999</c:v>
                </c:pt>
                <c:pt idx="1144">
                  <c:v>810.93550000000005</c:v>
                </c:pt>
                <c:pt idx="1145">
                  <c:v>811.01170000000002</c:v>
                </c:pt>
                <c:pt idx="1146">
                  <c:v>811.10090000000002</c:v>
                </c:pt>
                <c:pt idx="1147">
                  <c:v>811.19669999999996</c:v>
                </c:pt>
                <c:pt idx="1148">
                  <c:v>811.29010000000005</c:v>
                </c:pt>
                <c:pt idx="1149">
                  <c:v>811.40980000000002</c:v>
                </c:pt>
                <c:pt idx="1150">
                  <c:v>811.59190000000001</c:v>
                </c:pt>
                <c:pt idx="1151">
                  <c:v>811.85569999999996</c:v>
                </c:pt>
                <c:pt idx="1152">
                  <c:v>812.18529999999998</c:v>
                </c:pt>
                <c:pt idx="1153">
                  <c:v>812.35289999999998</c:v>
                </c:pt>
                <c:pt idx="1154">
                  <c:v>812.5095</c:v>
                </c:pt>
                <c:pt idx="1155">
                  <c:v>812.64070000000004</c:v>
                </c:pt>
                <c:pt idx="1156">
                  <c:v>812.87289999999996</c:v>
                </c:pt>
                <c:pt idx="1157">
                  <c:v>813.10239999999999</c:v>
                </c:pt>
                <c:pt idx="1158">
                  <c:v>813.29150000000004</c:v>
                </c:pt>
                <c:pt idx="1159">
                  <c:v>813.46550000000002</c:v>
                </c:pt>
                <c:pt idx="1160">
                  <c:v>813.70479999999998</c:v>
                </c:pt>
                <c:pt idx="1161">
                  <c:v>814.00030000000004</c:v>
                </c:pt>
                <c:pt idx="1162">
                  <c:v>814.83429999999998</c:v>
                </c:pt>
                <c:pt idx="1163">
                  <c:v>815.96870000000001</c:v>
                </c:pt>
                <c:pt idx="1164">
                  <c:v>816.52049999999997</c:v>
                </c:pt>
                <c:pt idx="1165">
                  <c:v>816.82489999999996</c:v>
                </c:pt>
                <c:pt idx="1166">
                  <c:v>817.29250000000002</c:v>
                </c:pt>
                <c:pt idx="1167">
                  <c:v>817.64200000000005</c:v>
                </c:pt>
                <c:pt idx="1168">
                  <c:v>817.81219999999996</c:v>
                </c:pt>
                <c:pt idx="1169">
                  <c:v>817.94979999999998</c:v>
                </c:pt>
                <c:pt idx="1170">
                  <c:v>818.04539999999997</c:v>
                </c:pt>
                <c:pt idx="1171">
                  <c:v>818.13649999999996</c:v>
                </c:pt>
                <c:pt idx="1172">
                  <c:v>818.22789999999998</c:v>
                </c:pt>
                <c:pt idx="1173">
                  <c:v>818.30550000000005</c:v>
                </c:pt>
                <c:pt idx="1174">
                  <c:v>818.35180000000003</c:v>
                </c:pt>
                <c:pt idx="1175">
                  <c:v>818.38</c:v>
                </c:pt>
                <c:pt idx="1176">
                  <c:v>818.3972</c:v>
                </c:pt>
                <c:pt idx="1177">
                  <c:v>818.41560000000004</c:v>
                </c:pt>
                <c:pt idx="1178">
                  <c:v>818.43700000000001</c:v>
                </c:pt>
                <c:pt idx="1179">
                  <c:v>818.45659999999998</c:v>
                </c:pt>
                <c:pt idx="1180">
                  <c:v>818.48310000000004</c:v>
                </c:pt>
                <c:pt idx="1181">
                  <c:v>818.51239999999996</c:v>
                </c:pt>
                <c:pt idx="1182">
                  <c:v>818.57389999999998</c:v>
                </c:pt>
                <c:pt idx="1183">
                  <c:v>818.60810000000004</c:v>
                </c:pt>
                <c:pt idx="1184">
                  <c:v>818.63260000000002</c:v>
                </c:pt>
                <c:pt idx="1185">
                  <c:v>818.66560000000004</c:v>
                </c:pt>
                <c:pt idx="1186">
                  <c:v>818.70609999999999</c:v>
                </c:pt>
                <c:pt idx="1187">
                  <c:v>818.76</c:v>
                </c:pt>
                <c:pt idx="1188">
                  <c:v>818.83199999999999</c:v>
                </c:pt>
                <c:pt idx="1189">
                  <c:v>818.90890000000002</c:v>
                </c:pt>
                <c:pt idx="1190">
                  <c:v>818.98299999999995</c:v>
                </c:pt>
                <c:pt idx="1191">
                  <c:v>819.05430000000001</c:v>
                </c:pt>
                <c:pt idx="1192">
                  <c:v>819.13019999999995</c:v>
                </c:pt>
                <c:pt idx="1193">
                  <c:v>819.19820000000004</c:v>
                </c:pt>
                <c:pt idx="1194">
                  <c:v>819.25459999999998</c:v>
                </c:pt>
                <c:pt idx="1195">
                  <c:v>819.29610000000002</c:v>
                </c:pt>
                <c:pt idx="1196">
                  <c:v>819.33630000000005</c:v>
                </c:pt>
                <c:pt idx="1197">
                  <c:v>819.48389999999995</c:v>
                </c:pt>
                <c:pt idx="1198">
                  <c:v>819.63099999999997</c:v>
                </c:pt>
                <c:pt idx="1199">
                  <c:v>819.76710000000003</c:v>
                </c:pt>
                <c:pt idx="1200">
                  <c:v>819.88750000000005</c:v>
                </c:pt>
                <c:pt idx="1201">
                  <c:v>820.01480000000004</c:v>
                </c:pt>
                <c:pt idx="1202">
                  <c:v>820.1934</c:v>
                </c:pt>
                <c:pt idx="1203">
                  <c:v>820.34749999999997</c:v>
                </c:pt>
                <c:pt idx="1204">
                  <c:v>820.53740000000005</c:v>
                </c:pt>
                <c:pt idx="1205">
                  <c:v>820.68499999999995</c:v>
                </c:pt>
                <c:pt idx="1206">
                  <c:v>820.81740000000002</c:v>
                </c:pt>
                <c:pt idx="1207">
                  <c:v>820.96259999999995</c:v>
                </c:pt>
                <c:pt idx="1208">
                  <c:v>821.08820000000003</c:v>
                </c:pt>
                <c:pt idx="1209">
                  <c:v>821.19479999999999</c:v>
                </c:pt>
                <c:pt idx="1210">
                  <c:v>821.33230000000003</c:v>
                </c:pt>
                <c:pt idx="1211">
                  <c:v>821.58749999999998</c:v>
                </c:pt>
                <c:pt idx="1212">
                  <c:v>821.67819999999995</c:v>
                </c:pt>
                <c:pt idx="1213">
                  <c:v>821.82500000000005</c:v>
                </c:pt>
                <c:pt idx="1214">
                  <c:v>821.92690000000005</c:v>
                </c:pt>
                <c:pt idx="1215">
                  <c:v>822.02359999999999</c:v>
                </c:pt>
                <c:pt idx="1216">
                  <c:v>822.14580000000001</c:v>
                </c:pt>
                <c:pt idx="1217">
                  <c:v>822.30909999999994</c:v>
                </c:pt>
                <c:pt idx="1218">
                  <c:v>822.50829999999996</c:v>
                </c:pt>
                <c:pt idx="1219">
                  <c:v>822.72209999999995</c:v>
                </c:pt>
                <c:pt idx="1220">
                  <c:v>823.10839999999996</c:v>
                </c:pt>
                <c:pt idx="1221">
                  <c:v>823.6046</c:v>
                </c:pt>
                <c:pt idx="1222">
                  <c:v>824.0575</c:v>
                </c:pt>
                <c:pt idx="1223">
                  <c:v>825.15729999999996</c:v>
                </c:pt>
                <c:pt idx="1224">
                  <c:v>825.5059</c:v>
                </c:pt>
                <c:pt idx="1225">
                  <c:v>825.7962</c:v>
                </c:pt>
                <c:pt idx="1226">
                  <c:v>826.14179999999999</c:v>
                </c:pt>
                <c:pt idx="1227">
                  <c:v>826.46720000000005</c:v>
                </c:pt>
                <c:pt idx="1228">
                  <c:v>826.72450000000003</c:v>
                </c:pt>
                <c:pt idx="1229">
                  <c:v>826.96199999999999</c:v>
                </c:pt>
                <c:pt idx="1230">
                  <c:v>827.19640000000004</c:v>
                </c:pt>
                <c:pt idx="1231">
                  <c:v>827.34050000000002</c:v>
                </c:pt>
                <c:pt idx="1232">
                  <c:v>827.41639999999995</c:v>
                </c:pt>
                <c:pt idx="1233">
                  <c:v>827.55309999999997</c:v>
                </c:pt>
                <c:pt idx="1234">
                  <c:v>827.6481</c:v>
                </c:pt>
                <c:pt idx="1235">
                  <c:v>828.46799999999996</c:v>
                </c:pt>
                <c:pt idx="1236">
                  <c:v>833.76549999999997</c:v>
                </c:pt>
                <c:pt idx="1237">
                  <c:v>837.24059999999997</c:v>
                </c:pt>
                <c:pt idx="1238">
                  <c:v>843.03369999999995</c:v>
                </c:pt>
                <c:pt idx="1239">
                  <c:v>843.06500000000005</c:v>
                </c:pt>
                <c:pt idx="1240">
                  <c:v>843.09640000000002</c:v>
                </c:pt>
                <c:pt idx="1241">
                  <c:v>843.13059999999996</c:v>
                </c:pt>
                <c:pt idx="1242">
                  <c:v>843.15750000000003</c:v>
                </c:pt>
                <c:pt idx="1243">
                  <c:v>843.18560000000002</c:v>
                </c:pt>
                <c:pt idx="1244">
                  <c:v>843.21010000000001</c:v>
                </c:pt>
                <c:pt idx="1245">
                  <c:v>843.23720000000003</c:v>
                </c:pt>
                <c:pt idx="1246">
                  <c:v>843.2645</c:v>
                </c:pt>
                <c:pt idx="1247">
                  <c:v>843.29780000000005</c:v>
                </c:pt>
                <c:pt idx="1248">
                  <c:v>843.34699999999998</c:v>
                </c:pt>
                <c:pt idx="1249">
                  <c:v>843.42660000000001</c:v>
                </c:pt>
                <c:pt idx="1250">
                  <c:v>843.53859999999997</c:v>
                </c:pt>
                <c:pt idx="1251">
                  <c:v>843.61649999999997</c:v>
                </c:pt>
                <c:pt idx="1252">
                  <c:v>843.72469999999998</c:v>
                </c:pt>
                <c:pt idx="1253">
                  <c:v>843.86400000000003</c:v>
                </c:pt>
                <c:pt idx="1254">
                  <c:v>844.01480000000004</c:v>
                </c:pt>
                <c:pt idx="1255">
                  <c:v>844.2056</c:v>
                </c:pt>
                <c:pt idx="1256">
                  <c:v>844.38160000000005</c:v>
                </c:pt>
                <c:pt idx="1257">
                  <c:v>844.56100000000004</c:v>
                </c:pt>
                <c:pt idx="1258">
                  <c:v>844.70920000000001</c:v>
                </c:pt>
                <c:pt idx="1259">
                  <c:v>844.7953</c:v>
                </c:pt>
                <c:pt idx="1260">
                  <c:v>844.84720000000004</c:v>
                </c:pt>
                <c:pt idx="1261">
                  <c:v>844.88990000000001</c:v>
                </c:pt>
                <c:pt idx="1262">
                  <c:v>844.89909999999998</c:v>
                </c:pt>
                <c:pt idx="1263">
                  <c:v>844.90549999999996</c:v>
                </c:pt>
                <c:pt idx="1264">
                  <c:v>844.93330000000003</c:v>
                </c:pt>
                <c:pt idx="1265">
                  <c:v>844.93809999999996</c:v>
                </c:pt>
                <c:pt idx="1266">
                  <c:v>844.90679999999998</c:v>
                </c:pt>
                <c:pt idx="1267">
                  <c:v>844.86670000000004</c:v>
                </c:pt>
                <c:pt idx="1268">
                  <c:v>844.83770000000004</c:v>
                </c:pt>
                <c:pt idx="1269">
                  <c:v>844.79920000000004</c:v>
                </c:pt>
                <c:pt idx="1270">
                  <c:v>844.66430000000003</c:v>
                </c:pt>
                <c:pt idx="1271">
                  <c:v>844.45090000000005</c:v>
                </c:pt>
                <c:pt idx="1272">
                  <c:v>844.28610000000003</c:v>
                </c:pt>
                <c:pt idx="1273">
                  <c:v>843.78890000000001</c:v>
                </c:pt>
                <c:pt idx="1274">
                  <c:v>843.5086</c:v>
                </c:pt>
                <c:pt idx="1275">
                  <c:v>843.23680000000002</c:v>
                </c:pt>
                <c:pt idx="1276">
                  <c:v>842.85479999999995</c:v>
                </c:pt>
                <c:pt idx="1277">
                  <c:v>842.47199999999998</c:v>
                </c:pt>
                <c:pt idx="1278">
                  <c:v>842.17849999999999</c:v>
                </c:pt>
                <c:pt idx="1279">
                  <c:v>841.98649999999998</c:v>
                </c:pt>
                <c:pt idx="1280">
                  <c:v>841.86980000000005</c:v>
                </c:pt>
                <c:pt idx="1281">
                  <c:v>841.76599999999996</c:v>
                </c:pt>
                <c:pt idx="1282">
                  <c:v>841.70650000000001</c:v>
                </c:pt>
                <c:pt idx="1283">
                  <c:v>841.63059999999996</c:v>
                </c:pt>
                <c:pt idx="1284">
                  <c:v>841.57479999999998</c:v>
                </c:pt>
                <c:pt idx="1285">
                  <c:v>841.52700000000004</c:v>
                </c:pt>
                <c:pt idx="1286">
                  <c:v>841.44209999999998</c:v>
                </c:pt>
                <c:pt idx="1287">
                  <c:v>841.36440000000005</c:v>
                </c:pt>
                <c:pt idx="1288">
                  <c:v>841.31230000000005</c:v>
                </c:pt>
                <c:pt idx="1289">
                  <c:v>841.27269999999999</c:v>
                </c:pt>
                <c:pt idx="1290">
                  <c:v>841.21810000000005</c:v>
                </c:pt>
                <c:pt idx="1291">
                  <c:v>841.17219999999998</c:v>
                </c:pt>
                <c:pt idx="1292">
                  <c:v>841.13099999999997</c:v>
                </c:pt>
                <c:pt idx="1293">
                  <c:v>841.09789999999998</c:v>
                </c:pt>
                <c:pt idx="1294">
                  <c:v>841.06110000000001</c:v>
                </c:pt>
                <c:pt idx="1295">
                  <c:v>841.02959999999996</c:v>
                </c:pt>
                <c:pt idx="1296">
                  <c:v>841.0086</c:v>
                </c:pt>
                <c:pt idx="1297">
                  <c:v>840.99670000000003</c:v>
                </c:pt>
                <c:pt idx="1298">
                  <c:v>840.98910000000001</c:v>
                </c:pt>
                <c:pt idx="1299">
                  <c:v>840.98519999999996</c:v>
                </c:pt>
                <c:pt idx="1300">
                  <c:v>840.99300000000005</c:v>
                </c:pt>
                <c:pt idx="1301">
                  <c:v>840.99900000000002</c:v>
                </c:pt>
                <c:pt idx="1302">
                  <c:v>841.0521</c:v>
                </c:pt>
                <c:pt idx="1303">
                  <c:v>841.0598</c:v>
                </c:pt>
                <c:pt idx="1304">
                  <c:v>842.34500000000003</c:v>
                </c:pt>
                <c:pt idx="1305">
                  <c:v>842.73889999999994</c:v>
                </c:pt>
                <c:pt idx="1306">
                  <c:v>843.00620000000004</c:v>
                </c:pt>
                <c:pt idx="1307">
                  <c:v>843.25319999999999</c:v>
                </c:pt>
                <c:pt idx="1308">
                  <c:v>843.44169999999997</c:v>
                </c:pt>
                <c:pt idx="1309">
                  <c:v>843.54930000000002</c:v>
                </c:pt>
                <c:pt idx="1310">
                  <c:v>843.654</c:v>
                </c:pt>
                <c:pt idx="1311">
                  <c:v>843.79989999999998</c:v>
                </c:pt>
                <c:pt idx="1312">
                  <c:v>843.9787</c:v>
                </c:pt>
                <c:pt idx="1313">
                  <c:v>844.6866</c:v>
                </c:pt>
                <c:pt idx="1314">
                  <c:v>846.43899999999996</c:v>
                </c:pt>
                <c:pt idx="1315">
                  <c:v>847.30610000000001</c:v>
                </c:pt>
                <c:pt idx="1316">
                  <c:v>848.01549999999997</c:v>
                </c:pt>
                <c:pt idx="1317">
                  <c:v>848.28200000000004</c:v>
                </c:pt>
                <c:pt idx="1318">
                  <c:v>848.35479999999995</c:v>
                </c:pt>
                <c:pt idx="1319">
                  <c:v>848.31539999999995</c:v>
                </c:pt>
                <c:pt idx="1320">
                  <c:v>848.26199999999994</c:v>
                </c:pt>
                <c:pt idx="1321">
                  <c:v>848.21379999999999</c:v>
                </c:pt>
                <c:pt idx="1322">
                  <c:v>848.14139999999998</c:v>
                </c:pt>
                <c:pt idx="1323">
                  <c:v>848.0616</c:v>
                </c:pt>
                <c:pt idx="1324">
                  <c:v>847.98050000000001</c:v>
                </c:pt>
                <c:pt idx="1325">
                  <c:v>847.88070000000005</c:v>
                </c:pt>
                <c:pt idx="1326">
                  <c:v>847.79290000000003</c:v>
                </c:pt>
                <c:pt idx="1327">
                  <c:v>847.71439999999996</c:v>
                </c:pt>
                <c:pt idx="1328">
                  <c:v>847.64660000000003</c:v>
                </c:pt>
                <c:pt idx="1329">
                  <c:v>847.5915</c:v>
                </c:pt>
                <c:pt idx="1330">
                  <c:v>847.52570000000003</c:v>
                </c:pt>
                <c:pt idx="1331">
                  <c:v>847.43039999999996</c:v>
                </c:pt>
                <c:pt idx="1332">
                  <c:v>847.34460000000001</c:v>
                </c:pt>
                <c:pt idx="1333">
                  <c:v>847.29700000000003</c:v>
                </c:pt>
                <c:pt idx="1334">
                  <c:v>847.25019999999995</c:v>
                </c:pt>
                <c:pt idx="1335">
                  <c:v>847.20540000000005</c:v>
                </c:pt>
                <c:pt idx="1336">
                  <c:v>847.15039999999999</c:v>
                </c:pt>
                <c:pt idx="1337">
                  <c:v>847.08140000000003</c:v>
                </c:pt>
                <c:pt idx="1338">
                  <c:v>846.99559999999997</c:v>
                </c:pt>
                <c:pt idx="1339">
                  <c:v>846.9153</c:v>
                </c:pt>
                <c:pt idx="1340">
                  <c:v>846.84209999999996</c:v>
                </c:pt>
                <c:pt idx="1341">
                  <c:v>846.76930000000004</c:v>
                </c:pt>
                <c:pt idx="1342">
                  <c:v>846.69989999999996</c:v>
                </c:pt>
                <c:pt idx="1343">
                  <c:v>846.62419999999997</c:v>
                </c:pt>
                <c:pt idx="1344">
                  <c:v>846.58360000000005</c:v>
                </c:pt>
                <c:pt idx="1345">
                  <c:v>846.52679999999998</c:v>
                </c:pt>
                <c:pt idx="1346">
                  <c:v>846.46950000000004</c:v>
                </c:pt>
                <c:pt idx="1347">
                  <c:v>846.41740000000004</c:v>
                </c:pt>
                <c:pt idx="1348">
                  <c:v>846.37720000000002</c:v>
                </c:pt>
                <c:pt idx="1349">
                  <c:v>846.31</c:v>
                </c:pt>
                <c:pt idx="1350">
                  <c:v>846.25170000000003</c:v>
                </c:pt>
                <c:pt idx="1351">
                  <c:v>846.20870000000002</c:v>
                </c:pt>
                <c:pt idx="1352">
                  <c:v>846.13679999999999</c:v>
                </c:pt>
                <c:pt idx="1353">
                  <c:v>846.07079999999996</c:v>
                </c:pt>
                <c:pt idx="1354">
                  <c:v>846.00409999999999</c:v>
                </c:pt>
                <c:pt idx="1355">
                  <c:v>845.95240000000001</c:v>
                </c:pt>
                <c:pt idx="1356">
                  <c:v>845.86159999999995</c:v>
                </c:pt>
                <c:pt idx="1357">
                  <c:v>845.82439999999997</c:v>
                </c:pt>
                <c:pt idx="1358">
                  <c:v>845.81039999999996</c:v>
                </c:pt>
                <c:pt idx="1359">
                  <c:v>845.79200000000003</c:v>
                </c:pt>
                <c:pt idx="1360">
                  <c:v>845.80730000000005</c:v>
                </c:pt>
                <c:pt idx="1361">
                  <c:v>845.84460000000001</c:v>
                </c:pt>
                <c:pt idx="1362">
                  <c:v>846.0104</c:v>
                </c:pt>
                <c:pt idx="1363">
                  <c:v>846.03179999999998</c:v>
                </c:pt>
                <c:pt idx="1364">
                  <c:v>846.10940000000005</c:v>
                </c:pt>
                <c:pt idx="1365">
                  <c:v>846.15030000000002</c:v>
                </c:pt>
                <c:pt idx="1366">
                  <c:v>846.16089999999997</c:v>
                </c:pt>
                <c:pt idx="1367">
                  <c:v>846.24530000000004</c:v>
                </c:pt>
                <c:pt idx="1368">
                  <c:v>846.37540000000001</c:v>
                </c:pt>
                <c:pt idx="1369">
                  <c:v>846.52269999999999</c:v>
                </c:pt>
                <c:pt idx="1370">
                  <c:v>846.75289999999995</c:v>
                </c:pt>
                <c:pt idx="1371">
                  <c:v>846.95950000000005</c:v>
                </c:pt>
                <c:pt idx="1372">
                  <c:v>847.14790000000005</c:v>
                </c:pt>
                <c:pt idx="1373">
                  <c:v>847.40009999999995</c:v>
                </c:pt>
                <c:pt idx="1374">
                  <c:v>847.55719999999997</c:v>
                </c:pt>
                <c:pt idx="1375">
                  <c:v>847.69169999999997</c:v>
                </c:pt>
                <c:pt idx="1376">
                  <c:v>847.84069999999997</c:v>
                </c:pt>
                <c:pt idx="1377">
                  <c:v>847.9896</c:v>
                </c:pt>
                <c:pt idx="1378">
                  <c:v>848.10919999999999</c:v>
                </c:pt>
                <c:pt idx="1379">
                  <c:v>848.22770000000003</c:v>
                </c:pt>
                <c:pt idx="1380">
                  <c:v>848.34770000000003</c:v>
                </c:pt>
                <c:pt idx="1381">
                  <c:v>848.53660000000002</c:v>
                </c:pt>
                <c:pt idx="1382">
                  <c:v>848.77</c:v>
                </c:pt>
                <c:pt idx="1383">
                  <c:v>848.97910000000002</c:v>
                </c:pt>
                <c:pt idx="1384">
                  <c:v>849.12549999999999</c:v>
                </c:pt>
                <c:pt idx="1385">
                  <c:v>849.22670000000005</c:v>
                </c:pt>
                <c:pt idx="1386">
                  <c:v>849.32159999999999</c:v>
                </c:pt>
                <c:pt idx="1387">
                  <c:v>849.39959999999996</c:v>
                </c:pt>
                <c:pt idx="1388">
                  <c:v>849.47929999999997</c:v>
                </c:pt>
                <c:pt idx="1389">
                  <c:v>849.60649999999998</c:v>
                </c:pt>
                <c:pt idx="1390">
                  <c:v>849.75800000000004</c:v>
                </c:pt>
                <c:pt idx="1391">
                  <c:v>849.84469999999999</c:v>
                </c:pt>
                <c:pt idx="1392">
                  <c:v>849.89589999999998</c:v>
                </c:pt>
                <c:pt idx="1393">
                  <c:v>850.01800000000003</c:v>
                </c:pt>
                <c:pt idx="1394">
                  <c:v>850.12919999999997</c:v>
                </c:pt>
                <c:pt idx="1395">
                  <c:v>850.19799999999998</c:v>
                </c:pt>
                <c:pt idx="1396">
                  <c:v>850.27790000000005</c:v>
                </c:pt>
                <c:pt idx="1397">
                  <c:v>850.39449999999999</c:v>
                </c:pt>
                <c:pt idx="1398">
                  <c:v>850.49890000000005</c:v>
                </c:pt>
                <c:pt idx="1399">
                  <c:v>850.60829999999999</c:v>
                </c:pt>
                <c:pt idx="1400">
                  <c:v>850.74419999999998</c:v>
                </c:pt>
                <c:pt idx="1401">
                  <c:v>850.86620000000005</c:v>
                </c:pt>
                <c:pt idx="1402">
                  <c:v>851.05679999999995</c:v>
                </c:pt>
                <c:pt idx="1403">
                  <c:v>851.82539999999995</c:v>
                </c:pt>
                <c:pt idx="1404">
                  <c:v>853.00750000000005</c:v>
                </c:pt>
                <c:pt idx="1405">
                  <c:v>853.29219999999998</c:v>
                </c:pt>
                <c:pt idx="1406">
                  <c:v>853.49459999999999</c:v>
                </c:pt>
                <c:pt idx="1407">
                  <c:v>853.73829999999998</c:v>
                </c:pt>
                <c:pt idx="1408">
                  <c:v>853.97199999999998</c:v>
                </c:pt>
                <c:pt idx="1409">
                  <c:v>854.17169999999999</c:v>
                </c:pt>
                <c:pt idx="1410">
                  <c:v>854.36019999999996</c:v>
                </c:pt>
                <c:pt idx="1411">
                  <c:v>854.52970000000005</c:v>
                </c:pt>
                <c:pt idx="1412">
                  <c:v>854.66089999999997</c:v>
                </c:pt>
                <c:pt idx="1413">
                  <c:v>854.76840000000004</c:v>
                </c:pt>
                <c:pt idx="1414">
                  <c:v>854.8646</c:v>
                </c:pt>
                <c:pt idx="1415">
                  <c:v>854.97</c:v>
                </c:pt>
                <c:pt idx="1416">
                  <c:v>855.17700000000002</c:v>
                </c:pt>
                <c:pt idx="1417">
                  <c:v>855.34659999999997</c:v>
                </c:pt>
                <c:pt idx="1418">
                  <c:v>855.47850000000005</c:v>
                </c:pt>
                <c:pt idx="1419">
                  <c:v>855.61109999999996</c:v>
                </c:pt>
                <c:pt idx="1420">
                  <c:v>855.75070000000005</c:v>
                </c:pt>
                <c:pt idx="1421">
                  <c:v>855.8682</c:v>
                </c:pt>
                <c:pt idx="1422">
                  <c:v>855.97630000000004</c:v>
                </c:pt>
                <c:pt idx="1423">
                  <c:v>856.08590000000004</c:v>
                </c:pt>
                <c:pt idx="1424">
                  <c:v>856.18119999999999</c:v>
                </c:pt>
                <c:pt idx="1425">
                  <c:v>856.27790000000005</c:v>
                </c:pt>
                <c:pt idx="1426">
                  <c:v>856.37090000000001</c:v>
                </c:pt>
                <c:pt idx="1427">
                  <c:v>856.45699999999999</c:v>
                </c:pt>
                <c:pt idx="1428">
                  <c:v>856.53390000000002</c:v>
                </c:pt>
                <c:pt idx="1429">
                  <c:v>856.60590000000002</c:v>
                </c:pt>
                <c:pt idx="1430">
                  <c:v>856.70889999999997</c:v>
                </c:pt>
                <c:pt idx="1431">
                  <c:v>856.84119999999996</c:v>
                </c:pt>
                <c:pt idx="1432">
                  <c:v>856.93280000000004</c:v>
                </c:pt>
                <c:pt idx="1433">
                  <c:v>857.02549999999997</c:v>
                </c:pt>
                <c:pt idx="1434">
                  <c:v>857.1182</c:v>
                </c:pt>
                <c:pt idx="1435">
                  <c:v>857.24109999999996</c:v>
                </c:pt>
                <c:pt idx="1436">
                  <c:v>857.36649999999997</c:v>
                </c:pt>
                <c:pt idx="1437">
                  <c:v>857.47720000000004</c:v>
                </c:pt>
                <c:pt idx="1438">
                  <c:v>857.59069999999997</c:v>
                </c:pt>
                <c:pt idx="1439">
                  <c:v>857.68299999999999</c:v>
                </c:pt>
                <c:pt idx="1440">
                  <c:v>857.75019999999995</c:v>
                </c:pt>
                <c:pt idx="1441">
                  <c:v>857.78269999999998</c:v>
                </c:pt>
                <c:pt idx="1442">
                  <c:v>857.8057</c:v>
                </c:pt>
                <c:pt idx="1443">
                  <c:v>857.82929999999999</c:v>
                </c:pt>
                <c:pt idx="1444">
                  <c:v>857.86030000000005</c:v>
                </c:pt>
                <c:pt idx="1445">
                  <c:v>857.88990000000001</c:v>
                </c:pt>
                <c:pt idx="1446">
                  <c:v>857.91629999999998</c:v>
                </c:pt>
                <c:pt idx="1447">
                  <c:v>857.9375</c:v>
                </c:pt>
                <c:pt idx="1448">
                  <c:v>857.95029999999997</c:v>
                </c:pt>
                <c:pt idx="1449">
                  <c:v>857.96320000000003</c:v>
                </c:pt>
                <c:pt idx="1450">
                  <c:v>857.9796</c:v>
                </c:pt>
                <c:pt idx="1451">
                  <c:v>857.99919999999997</c:v>
                </c:pt>
                <c:pt idx="1452">
                  <c:v>858.01250000000005</c:v>
                </c:pt>
                <c:pt idx="1453">
                  <c:v>858.02120000000002</c:v>
                </c:pt>
                <c:pt idx="1454">
                  <c:v>858.02430000000004</c:v>
                </c:pt>
                <c:pt idx="1455">
                  <c:v>858.05100000000004</c:v>
                </c:pt>
                <c:pt idx="1456">
                  <c:v>858.07389999999998</c:v>
                </c:pt>
                <c:pt idx="1457">
                  <c:v>858.12580000000003</c:v>
                </c:pt>
                <c:pt idx="1458">
                  <c:v>858.19759999999997</c:v>
                </c:pt>
                <c:pt idx="1459">
                  <c:v>858.28449999999998</c:v>
                </c:pt>
                <c:pt idx="1460">
                  <c:v>858.3886</c:v>
                </c:pt>
                <c:pt idx="1461">
                  <c:v>858.50030000000004</c:v>
                </c:pt>
                <c:pt idx="1462">
                  <c:v>858.62289999999996</c:v>
                </c:pt>
                <c:pt idx="1463">
                  <c:v>858.73379999999997</c:v>
                </c:pt>
                <c:pt idx="1464">
                  <c:v>858.83199999999999</c:v>
                </c:pt>
                <c:pt idx="1465">
                  <c:v>858.95309999999995</c:v>
                </c:pt>
                <c:pt idx="1466">
                  <c:v>859.05820000000006</c:v>
                </c:pt>
                <c:pt idx="1467">
                  <c:v>859.16660000000002</c:v>
                </c:pt>
                <c:pt idx="1468">
                  <c:v>859.26570000000004</c:v>
                </c:pt>
                <c:pt idx="1469">
                  <c:v>859.34939999999995</c:v>
                </c:pt>
                <c:pt idx="1470">
                  <c:v>859.43190000000004</c:v>
                </c:pt>
                <c:pt idx="1471">
                  <c:v>859.50360000000001</c:v>
                </c:pt>
                <c:pt idx="1472">
                  <c:v>859.57090000000005</c:v>
                </c:pt>
                <c:pt idx="1473">
                  <c:v>859.63440000000003</c:v>
                </c:pt>
                <c:pt idx="1474">
                  <c:v>859.69200000000001</c:v>
                </c:pt>
                <c:pt idx="1475">
                  <c:v>859.77290000000005</c:v>
                </c:pt>
                <c:pt idx="1476">
                  <c:v>859.83180000000004</c:v>
                </c:pt>
                <c:pt idx="1477">
                  <c:v>859.90470000000005</c:v>
                </c:pt>
                <c:pt idx="1478">
                  <c:v>859.99639999999999</c:v>
                </c:pt>
                <c:pt idx="1479">
                  <c:v>860.10069999999996</c:v>
                </c:pt>
                <c:pt idx="1480">
                  <c:v>860.23659999999995</c:v>
                </c:pt>
                <c:pt idx="1481">
                  <c:v>860.39710000000002</c:v>
                </c:pt>
                <c:pt idx="1482">
                  <c:v>860.53279999999995</c:v>
                </c:pt>
                <c:pt idx="1483">
                  <c:v>860.62570000000005</c:v>
                </c:pt>
                <c:pt idx="1484">
                  <c:v>860.69619999999998</c:v>
                </c:pt>
                <c:pt idx="1485">
                  <c:v>860.78319999999997</c:v>
                </c:pt>
                <c:pt idx="1486">
                  <c:v>860.85339999999997</c:v>
                </c:pt>
                <c:pt idx="1487">
                  <c:v>860.92510000000004</c:v>
                </c:pt>
                <c:pt idx="1488">
                  <c:v>860.99199999999996</c:v>
                </c:pt>
                <c:pt idx="1489">
                  <c:v>861.0566</c:v>
                </c:pt>
                <c:pt idx="1490">
                  <c:v>861.14940000000001</c:v>
                </c:pt>
                <c:pt idx="1491">
                  <c:v>861.22770000000003</c:v>
                </c:pt>
                <c:pt idx="1492">
                  <c:v>861.28899999999999</c:v>
                </c:pt>
                <c:pt idx="1493">
                  <c:v>861.36410000000001</c:v>
                </c:pt>
                <c:pt idx="1494">
                  <c:v>861.4221</c:v>
                </c:pt>
                <c:pt idx="1495">
                  <c:v>861.48559999999998</c:v>
                </c:pt>
                <c:pt idx="1496">
                  <c:v>861.56140000000005</c:v>
                </c:pt>
                <c:pt idx="1497">
                  <c:v>861.6327</c:v>
                </c:pt>
                <c:pt idx="1498">
                  <c:v>861.71010000000001</c:v>
                </c:pt>
                <c:pt idx="1499">
                  <c:v>861.78480000000002</c:v>
                </c:pt>
                <c:pt idx="1500">
                  <c:v>861.86</c:v>
                </c:pt>
                <c:pt idx="1501">
                  <c:v>861.93349999999998</c:v>
                </c:pt>
                <c:pt idx="1502">
                  <c:v>862.01139999999998</c:v>
                </c:pt>
                <c:pt idx="1503">
                  <c:v>862.09879999999998</c:v>
                </c:pt>
                <c:pt idx="1504">
                  <c:v>862.20799999999997</c:v>
                </c:pt>
                <c:pt idx="1505">
                  <c:v>862.3229</c:v>
                </c:pt>
                <c:pt idx="1506">
                  <c:v>862.43700000000001</c:v>
                </c:pt>
                <c:pt idx="1507">
                  <c:v>862.52359999999999</c:v>
                </c:pt>
                <c:pt idx="1508">
                  <c:v>862.63959999999997</c:v>
                </c:pt>
                <c:pt idx="1509">
                  <c:v>862.76229999999998</c:v>
                </c:pt>
                <c:pt idx="1510">
                  <c:v>862.97609999999997</c:v>
                </c:pt>
                <c:pt idx="1511">
                  <c:v>863.26329999999996</c:v>
                </c:pt>
                <c:pt idx="1512">
                  <c:v>863.52689999999996</c:v>
                </c:pt>
                <c:pt idx="1513">
                  <c:v>863.77769999999998</c:v>
                </c:pt>
                <c:pt idx="1514">
                  <c:v>864.06799999999998</c:v>
                </c:pt>
                <c:pt idx="1515">
                  <c:v>864.41930000000002</c:v>
                </c:pt>
                <c:pt idx="1516">
                  <c:v>865.01509999999996</c:v>
                </c:pt>
                <c:pt idx="1517">
                  <c:v>866.16179999999997</c:v>
                </c:pt>
                <c:pt idx="1518">
                  <c:v>866.76580000000001</c:v>
                </c:pt>
                <c:pt idx="1519">
                  <c:v>866.99099999999999</c:v>
                </c:pt>
                <c:pt idx="1520">
                  <c:v>867.1087</c:v>
                </c:pt>
                <c:pt idx="1521">
                  <c:v>867.18989999999997</c:v>
                </c:pt>
                <c:pt idx="1522">
                  <c:v>867.23630000000003</c:v>
                </c:pt>
                <c:pt idx="1523">
                  <c:v>867.27110000000005</c:v>
                </c:pt>
                <c:pt idx="1524">
                  <c:v>867.29809999999998</c:v>
                </c:pt>
                <c:pt idx="1525">
                  <c:v>867.31389999999999</c:v>
                </c:pt>
                <c:pt idx="1526">
                  <c:v>867.33579999999995</c:v>
                </c:pt>
                <c:pt idx="1527">
                  <c:v>867.35509999999999</c:v>
                </c:pt>
                <c:pt idx="1528">
                  <c:v>867.37139999999999</c:v>
                </c:pt>
                <c:pt idx="1529">
                  <c:v>867.38350000000003</c:v>
                </c:pt>
                <c:pt idx="1530">
                  <c:v>867.39509999999996</c:v>
                </c:pt>
                <c:pt idx="1531">
                  <c:v>867.40589999999997</c:v>
                </c:pt>
                <c:pt idx="1532">
                  <c:v>867.41930000000002</c:v>
                </c:pt>
                <c:pt idx="1533">
                  <c:v>867.42439999999999</c:v>
                </c:pt>
                <c:pt idx="1534">
                  <c:v>867.42909999999995</c:v>
                </c:pt>
                <c:pt idx="1535">
                  <c:v>867.4393</c:v>
                </c:pt>
                <c:pt idx="1536">
                  <c:v>867.47280000000001</c:v>
                </c:pt>
                <c:pt idx="1537">
                  <c:v>867.52459999999996</c:v>
                </c:pt>
                <c:pt idx="1538">
                  <c:v>867.596</c:v>
                </c:pt>
                <c:pt idx="1539">
                  <c:v>867.68550000000005</c:v>
                </c:pt>
                <c:pt idx="1540">
                  <c:v>867.82510000000002</c:v>
                </c:pt>
                <c:pt idx="1541">
                  <c:v>867.99680000000001</c:v>
                </c:pt>
                <c:pt idx="1542">
                  <c:v>868.16959999999995</c:v>
                </c:pt>
                <c:pt idx="1543">
                  <c:v>868.32550000000003</c:v>
                </c:pt>
                <c:pt idx="1544">
                  <c:v>868.49030000000005</c:v>
                </c:pt>
                <c:pt idx="1545">
                  <c:v>868.66679999999997</c:v>
                </c:pt>
                <c:pt idx="1546">
                  <c:v>868.94730000000004</c:v>
                </c:pt>
                <c:pt idx="1547">
                  <c:v>869.178</c:v>
                </c:pt>
                <c:pt idx="1548">
                  <c:v>869.36360000000002</c:v>
                </c:pt>
                <c:pt idx="1549">
                  <c:v>869.5675</c:v>
                </c:pt>
                <c:pt idx="1550">
                  <c:v>869.78240000000005</c:v>
                </c:pt>
                <c:pt idx="1551">
                  <c:v>869.99630000000002</c:v>
                </c:pt>
                <c:pt idx="1552">
                  <c:v>870.21789999999999</c:v>
                </c:pt>
                <c:pt idx="1553">
                  <c:v>870.45079999999996</c:v>
                </c:pt>
                <c:pt idx="1554">
                  <c:v>870.70219999999995</c:v>
                </c:pt>
                <c:pt idx="1555">
                  <c:v>870.92039999999997</c:v>
                </c:pt>
                <c:pt idx="1556">
                  <c:v>871.11389999999994</c:v>
                </c:pt>
                <c:pt idx="1557">
                  <c:v>871.30110000000002</c:v>
                </c:pt>
                <c:pt idx="1558">
                  <c:v>871.47490000000005</c:v>
                </c:pt>
                <c:pt idx="1559">
                  <c:v>871.68899999999996</c:v>
                </c:pt>
                <c:pt idx="1560">
                  <c:v>871.90369999999996</c:v>
                </c:pt>
                <c:pt idx="1561">
                  <c:v>872.05179999999996</c:v>
                </c:pt>
                <c:pt idx="1562">
                  <c:v>872.1857</c:v>
                </c:pt>
                <c:pt idx="1563">
                  <c:v>872.32069999999999</c:v>
                </c:pt>
                <c:pt idx="1564">
                  <c:v>872.45240000000001</c:v>
                </c:pt>
                <c:pt idx="1565">
                  <c:v>872.57910000000004</c:v>
                </c:pt>
                <c:pt idx="1566">
                  <c:v>872.72810000000004</c:v>
                </c:pt>
                <c:pt idx="1567">
                  <c:v>872.89419999999996</c:v>
                </c:pt>
                <c:pt idx="1568">
                  <c:v>873.08600000000001</c:v>
                </c:pt>
                <c:pt idx="1569">
                  <c:v>873.28</c:v>
                </c:pt>
                <c:pt idx="1570">
                  <c:v>873.44929999999999</c:v>
                </c:pt>
                <c:pt idx="1571">
                  <c:v>873.59820000000002</c:v>
                </c:pt>
                <c:pt idx="1572">
                  <c:v>873.76310000000001</c:v>
                </c:pt>
                <c:pt idx="1573">
                  <c:v>873.9769</c:v>
                </c:pt>
                <c:pt idx="1574">
                  <c:v>874.07749999999999</c:v>
                </c:pt>
                <c:pt idx="1575">
                  <c:v>874.18399999999997</c:v>
                </c:pt>
                <c:pt idx="1576">
                  <c:v>874.27530000000002</c:v>
                </c:pt>
                <c:pt idx="1577">
                  <c:v>874.3614</c:v>
                </c:pt>
                <c:pt idx="1578">
                  <c:v>874.44420000000002</c:v>
                </c:pt>
                <c:pt idx="1579">
                  <c:v>874.52539999999999</c:v>
                </c:pt>
                <c:pt idx="1580">
                  <c:v>874.601</c:v>
                </c:pt>
                <c:pt idx="1581">
                  <c:v>874.67880000000002</c:v>
                </c:pt>
                <c:pt idx="1582">
                  <c:v>874.76130000000001</c:v>
                </c:pt>
                <c:pt idx="1583">
                  <c:v>874.85739999999998</c:v>
                </c:pt>
                <c:pt idx="1584">
                  <c:v>874.96199999999999</c:v>
                </c:pt>
                <c:pt idx="1585">
                  <c:v>875.07780000000002</c:v>
                </c:pt>
                <c:pt idx="1586">
                  <c:v>875.20519999999999</c:v>
                </c:pt>
                <c:pt idx="1587">
                  <c:v>875.43589999999995</c:v>
                </c:pt>
                <c:pt idx="1588">
                  <c:v>875.64390000000003</c:v>
                </c:pt>
                <c:pt idx="1589">
                  <c:v>875.81259999999997</c:v>
                </c:pt>
                <c:pt idx="1590">
                  <c:v>875.98289999999997</c:v>
                </c:pt>
                <c:pt idx="1591">
                  <c:v>876.14400000000001</c:v>
                </c:pt>
                <c:pt idx="1592">
                  <c:v>876.29309999999998</c:v>
                </c:pt>
                <c:pt idx="1593">
                  <c:v>876.45770000000005</c:v>
                </c:pt>
                <c:pt idx="1594">
                  <c:v>876.61339999999996</c:v>
                </c:pt>
                <c:pt idx="1595">
                  <c:v>876.7876</c:v>
                </c:pt>
                <c:pt idx="1596">
                  <c:v>877.01959999999997</c:v>
                </c:pt>
                <c:pt idx="1597">
                  <c:v>877.24270000000001</c:v>
                </c:pt>
                <c:pt idx="1598">
                  <c:v>877.42489999999998</c:v>
                </c:pt>
                <c:pt idx="1599">
                  <c:v>877.59370000000001</c:v>
                </c:pt>
                <c:pt idx="1600">
                  <c:v>877.81780000000003</c:v>
                </c:pt>
                <c:pt idx="1601">
                  <c:v>878.05830000000003</c:v>
                </c:pt>
                <c:pt idx="1602">
                  <c:v>878.18539999999996</c:v>
                </c:pt>
                <c:pt idx="1603">
                  <c:v>878.29729999999995</c:v>
                </c:pt>
                <c:pt idx="1604">
                  <c:v>878.40290000000005</c:v>
                </c:pt>
                <c:pt idx="1605">
                  <c:v>878.51769999999999</c:v>
                </c:pt>
                <c:pt idx="1606">
                  <c:v>878.63699999999994</c:v>
                </c:pt>
                <c:pt idx="1607">
                  <c:v>878.76469999999995</c:v>
                </c:pt>
                <c:pt idx="1608">
                  <c:v>878.91589999999997</c:v>
                </c:pt>
                <c:pt idx="1609">
                  <c:v>879.08410000000003</c:v>
                </c:pt>
                <c:pt idx="1610">
                  <c:v>879.27809999999999</c:v>
                </c:pt>
                <c:pt idx="1611">
                  <c:v>879.48940000000005</c:v>
                </c:pt>
                <c:pt idx="1612">
                  <c:v>879.74069999999995</c:v>
                </c:pt>
                <c:pt idx="1613">
                  <c:v>880.09709999999995</c:v>
                </c:pt>
                <c:pt idx="1614">
                  <c:v>880.81849999999997</c:v>
                </c:pt>
                <c:pt idx="1615">
                  <c:v>881.16819999999996</c:v>
                </c:pt>
                <c:pt idx="1616">
                  <c:v>881.42489999999998</c:v>
                </c:pt>
                <c:pt idx="1617">
                  <c:v>881.68780000000004</c:v>
                </c:pt>
                <c:pt idx="1618">
                  <c:v>881.94050000000004</c:v>
                </c:pt>
                <c:pt idx="1619">
                  <c:v>882.21990000000005</c:v>
                </c:pt>
                <c:pt idx="1620">
                  <c:v>882.46820000000002</c:v>
                </c:pt>
                <c:pt idx="1621">
                  <c:v>882.66729999999995</c:v>
                </c:pt>
                <c:pt idx="1622">
                  <c:v>882.8338</c:v>
                </c:pt>
                <c:pt idx="1623">
                  <c:v>882.96519999999998</c:v>
                </c:pt>
                <c:pt idx="1624">
                  <c:v>883.06190000000004</c:v>
                </c:pt>
                <c:pt idx="1625">
                  <c:v>883.17010000000005</c:v>
                </c:pt>
                <c:pt idx="1626">
                  <c:v>883.24180000000001</c:v>
                </c:pt>
                <c:pt idx="1627">
                  <c:v>883.39620000000002</c:v>
                </c:pt>
                <c:pt idx="1628">
                  <c:v>883.50509999999997</c:v>
                </c:pt>
                <c:pt idx="1629">
                  <c:v>883.57870000000003</c:v>
                </c:pt>
                <c:pt idx="1630">
                  <c:v>883.64760000000001</c:v>
                </c:pt>
                <c:pt idx="1631">
                  <c:v>883.72630000000004</c:v>
                </c:pt>
                <c:pt idx="1632">
                  <c:v>883.80960000000005</c:v>
                </c:pt>
                <c:pt idx="1633">
                  <c:v>883.88760000000002</c:v>
                </c:pt>
                <c:pt idx="1634">
                  <c:v>883.96130000000005</c:v>
                </c:pt>
                <c:pt idx="1635">
                  <c:v>884.04819999999995</c:v>
                </c:pt>
                <c:pt idx="1636">
                  <c:v>884.13879999999995</c:v>
                </c:pt>
                <c:pt idx="1637">
                  <c:v>884.21500000000003</c:v>
                </c:pt>
                <c:pt idx="1638">
                  <c:v>884.29840000000002</c:v>
                </c:pt>
                <c:pt idx="1639">
                  <c:v>884.36400000000003</c:v>
                </c:pt>
                <c:pt idx="1640">
                  <c:v>884.43439999999998</c:v>
                </c:pt>
                <c:pt idx="1641">
                  <c:v>884.51909999999998</c:v>
                </c:pt>
                <c:pt idx="1642">
                  <c:v>884.61959999999999</c:v>
                </c:pt>
                <c:pt idx="1643">
                  <c:v>884.6644</c:v>
                </c:pt>
                <c:pt idx="1644">
                  <c:v>884.69190000000003</c:v>
                </c:pt>
                <c:pt idx="1645">
                  <c:v>884.72130000000004</c:v>
                </c:pt>
                <c:pt idx="1646">
                  <c:v>884.74720000000002</c:v>
                </c:pt>
                <c:pt idx="1647">
                  <c:v>884.76459999999997</c:v>
                </c:pt>
                <c:pt idx="1648">
                  <c:v>884.78790000000004</c:v>
                </c:pt>
                <c:pt idx="1649">
                  <c:v>884.83119999999997</c:v>
                </c:pt>
                <c:pt idx="1650">
                  <c:v>884.89580000000001</c:v>
                </c:pt>
                <c:pt idx="1651">
                  <c:v>884.96889999999996</c:v>
                </c:pt>
                <c:pt idx="1652">
                  <c:v>885.05179999999996</c:v>
                </c:pt>
                <c:pt idx="1653">
                  <c:v>885.15390000000002</c:v>
                </c:pt>
                <c:pt idx="1654">
                  <c:v>885.27099999999996</c:v>
                </c:pt>
                <c:pt idx="1655">
                  <c:v>885.37890000000004</c:v>
                </c:pt>
                <c:pt idx="1656">
                  <c:v>885.48540000000003</c:v>
                </c:pt>
                <c:pt idx="1657">
                  <c:v>885.64059999999995</c:v>
                </c:pt>
                <c:pt idx="1658">
                  <c:v>885.75559999999996</c:v>
                </c:pt>
                <c:pt idx="1659">
                  <c:v>885.83759999999995</c:v>
                </c:pt>
                <c:pt idx="1660">
                  <c:v>885.90279999999996</c:v>
                </c:pt>
                <c:pt idx="1661">
                  <c:v>885.95699999999999</c:v>
                </c:pt>
                <c:pt idx="1662">
                  <c:v>886.01990000000001</c:v>
                </c:pt>
                <c:pt idx="1663">
                  <c:v>886.08659999999998</c:v>
                </c:pt>
                <c:pt idx="1664">
                  <c:v>886.15560000000005</c:v>
                </c:pt>
                <c:pt idx="1665">
                  <c:v>886.2251</c:v>
                </c:pt>
                <c:pt idx="1666">
                  <c:v>886.31470000000002</c:v>
                </c:pt>
                <c:pt idx="1667">
                  <c:v>886.4162</c:v>
                </c:pt>
                <c:pt idx="1668">
                  <c:v>886.52350000000001</c:v>
                </c:pt>
                <c:pt idx="1669">
                  <c:v>886.63369999999998</c:v>
                </c:pt>
                <c:pt idx="1670">
                  <c:v>886.74149999999997</c:v>
                </c:pt>
                <c:pt idx="1671">
                  <c:v>886.87270000000001</c:v>
                </c:pt>
                <c:pt idx="1672">
                  <c:v>887.03909999999996</c:v>
                </c:pt>
                <c:pt idx="1673">
                  <c:v>887.1377</c:v>
                </c:pt>
                <c:pt idx="1674">
                  <c:v>887.23820000000001</c:v>
                </c:pt>
                <c:pt idx="1675">
                  <c:v>887.33510000000001</c:v>
                </c:pt>
                <c:pt idx="1676">
                  <c:v>887.4316</c:v>
                </c:pt>
                <c:pt idx="1677">
                  <c:v>887.54960000000005</c:v>
                </c:pt>
                <c:pt idx="1678">
                  <c:v>887.69</c:v>
                </c:pt>
                <c:pt idx="1679">
                  <c:v>887.83330000000001</c:v>
                </c:pt>
                <c:pt idx="1680">
                  <c:v>887.9683</c:v>
                </c:pt>
                <c:pt idx="1681">
                  <c:v>888.11170000000004</c:v>
                </c:pt>
                <c:pt idx="1682">
                  <c:v>888.26</c:v>
                </c:pt>
                <c:pt idx="1683">
                  <c:v>888.40589999999997</c:v>
                </c:pt>
                <c:pt idx="1684">
                  <c:v>888.55960000000005</c:v>
                </c:pt>
                <c:pt idx="1685">
                  <c:v>888.71230000000003</c:v>
                </c:pt>
                <c:pt idx="1686">
                  <c:v>888.99339999999995</c:v>
                </c:pt>
                <c:pt idx="1687">
                  <c:v>889.19039999999995</c:v>
                </c:pt>
                <c:pt idx="1688">
                  <c:v>889.35709999999995</c:v>
                </c:pt>
                <c:pt idx="1689">
                  <c:v>889.51969999999994</c:v>
                </c:pt>
                <c:pt idx="1690">
                  <c:v>889.67510000000004</c:v>
                </c:pt>
                <c:pt idx="1691">
                  <c:v>889.83180000000004</c:v>
                </c:pt>
                <c:pt idx="1692">
                  <c:v>890.00019999999995</c:v>
                </c:pt>
                <c:pt idx="1693">
                  <c:v>890.14959999999996</c:v>
                </c:pt>
                <c:pt idx="1694">
                  <c:v>890.28399999999999</c:v>
                </c:pt>
                <c:pt idx="1695">
                  <c:v>890.42290000000003</c:v>
                </c:pt>
                <c:pt idx="1696">
                  <c:v>890.57180000000005</c:v>
                </c:pt>
                <c:pt idx="1697">
                  <c:v>890.71699999999998</c:v>
                </c:pt>
                <c:pt idx="1698">
                  <c:v>890.85659999999996</c:v>
                </c:pt>
                <c:pt idx="1699">
                  <c:v>891.07830000000001</c:v>
                </c:pt>
                <c:pt idx="1700">
                  <c:v>891.30160000000001</c:v>
                </c:pt>
                <c:pt idx="1701">
                  <c:v>891.45079999999996</c:v>
                </c:pt>
                <c:pt idx="1702">
                  <c:v>891.59670000000006</c:v>
                </c:pt>
                <c:pt idx="1703">
                  <c:v>891.73810000000003</c:v>
                </c:pt>
                <c:pt idx="1704">
                  <c:v>891.87810000000002</c:v>
                </c:pt>
                <c:pt idx="1705">
                  <c:v>892.01679999999999</c:v>
                </c:pt>
                <c:pt idx="1706">
                  <c:v>892.13139999999999</c:v>
                </c:pt>
                <c:pt idx="1707">
                  <c:v>892.23689999999999</c:v>
                </c:pt>
                <c:pt idx="1708">
                  <c:v>892.37649999999996</c:v>
                </c:pt>
                <c:pt idx="1709">
                  <c:v>892.5127</c:v>
                </c:pt>
                <c:pt idx="1710">
                  <c:v>892.64520000000005</c:v>
                </c:pt>
                <c:pt idx="1711">
                  <c:v>892.77760000000001</c:v>
                </c:pt>
                <c:pt idx="1712">
                  <c:v>892.91980000000001</c:v>
                </c:pt>
                <c:pt idx="1713">
                  <c:v>893.17280000000005</c:v>
                </c:pt>
                <c:pt idx="1714">
                  <c:v>893.39790000000005</c:v>
                </c:pt>
                <c:pt idx="1715">
                  <c:v>893.53909999999996</c:v>
                </c:pt>
                <c:pt idx="1716">
                  <c:v>893.67</c:v>
                </c:pt>
                <c:pt idx="1717">
                  <c:v>893.78710000000001</c:v>
                </c:pt>
                <c:pt idx="1718">
                  <c:v>893.89679999999998</c:v>
                </c:pt>
                <c:pt idx="1719">
                  <c:v>894.00030000000004</c:v>
                </c:pt>
                <c:pt idx="1720">
                  <c:v>894.09770000000003</c:v>
                </c:pt>
                <c:pt idx="1721">
                  <c:v>894.19050000000004</c:v>
                </c:pt>
                <c:pt idx="1722">
                  <c:v>894.274</c:v>
                </c:pt>
                <c:pt idx="1723">
                  <c:v>894.36400000000003</c:v>
                </c:pt>
                <c:pt idx="1724">
                  <c:v>894.46550000000002</c:v>
                </c:pt>
                <c:pt idx="1725">
                  <c:v>894.56600000000003</c:v>
                </c:pt>
                <c:pt idx="1726">
                  <c:v>894.68079999999998</c:v>
                </c:pt>
                <c:pt idx="1727">
                  <c:v>894.88810000000001</c:v>
                </c:pt>
                <c:pt idx="1728">
                  <c:v>895.06510000000003</c:v>
                </c:pt>
                <c:pt idx="1729">
                  <c:v>895.21379999999999</c:v>
                </c:pt>
                <c:pt idx="1730">
                  <c:v>895.36710000000005</c:v>
                </c:pt>
                <c:pt idx="1731">
                  <c:v>895.5163</c:v>
                </c:pt>
                <c:pt idx="1732">
                  <c:v>895.64419999999996</c:v>
                </c:pt>
                <c:pt idx="1733">
                  <c:v>895.77629999999999</c:v>
                </c:pt>
                <c:pt idx="1734">
                  <c:v>895.89559999999994</c:v>
                </c:pt>
                <c:pt idx="1735">
                  <c:v>896.01779999999997</c:v>
                </c:pt>
                <c:pt idx="1736">
                  <c:v>896.11479999999995</c:v>
                </c:pt>
                <c:pt idx="1737">
                  <c:v>896.21540000000005</c:v>
                </c:pt>
                <c:pt idx="1738">
                  <c:v>896.31240000000003</c:v>
                </c:pt>
                <c:pt idx="1739">
                  <c:v>896.40039999999999</c:v>
                </c:pt>
                <c:pt idx="1740">
                  <c:v>896.48969999999997</c:v>
                </c:pt>
                <c:pt idx="1741">
                  <c:v>896.62339999999995</c:v>
                </c:pt>
                <c:pt idx="1742">
                  <c:v>896.7826</c:v>
                </c:pt>
                <c:pt idx="1743">
                  <c:v>896.87710000000004</c:v>
                </c:pt>
                <c:pt idx="1744">
                  <c:v>896.97130000000004</c:v>
                </c:pt>
                <c:pt idx="1745">
                  <c:v>897.07849999999996</c:v>
                </c:pt>
                <c:pt idx="1746">
                  <c:v>897.17790000000002</c:v>
                </c:pt>
                <c:pt idx="1747">
                  <c:v>897.27629999999999</c:v>
                </c:pt>
                <c:pt idx="1748">
                  <c:v>897.36149999999998</c:v>
                </c:pt>
                <c:pt idx="1749">
                  <c:v>897.4402</c:v>
                </c:pt>
                <c:pt idx="1750">
                  <c:v>897.51459999999997</c:v>
                </c:pt>
                <c:pt idx="1751">
                  <c:v>897.57669999999996</c:v>
                </c:pt>
                <c:pt idx="1752">
                  <c:v>897.63559999999995</c:v>
                </c:pt>
                <c:pt idx="1753">
                  <c:v>897.69</c:v>
                </c:pt>
                <c:pt idx="1754">
                  <c:v>897.7396</c:v>
                </c:pt>
                <c:pt idx="1755">
                  <c:v>897.78719999999998</c:v>
                </c:pt>
                <c:pt idx="1756">
                  <c:v>897.84079999999994</c:v>
                </c:pt>
                <c:pt idx="1757">
                  <c:v>897.93700000000001</c:v>
                </c:pt>
                <c:pt idx="1758">
                  <c:v>898.01819999999998</c:v>
                </c:pt>
                <c:pt idx="1759">
                  <c:v>898.0992</c:v>
                </c:pt>
                <c:pt idx="1760">
                  <c:v>898.1857</c:v>
                </c:pt>
                <c:pt idx="1761">
                  <c:v>898.27629999999999</c:v>
                </c:pt>
                <c:pt idx="1762">
                  <c:v>898.37040000000002</c:v>
                </c:pt>
                <c:pt idx="1763">
                  <c:v>898.47109999999998</c:v>
                </c:pt>
                <c:pt idx="1764">
                  <c:v>898.57370000000003</c:v>
                </c:pt>
                <c:pt idx="1765">
                  <c:v>898.67049999999995</c:v>
                </c:pt>
                <c:pt idx="1766">
                  <c:v>898.78539999999998</c:v>
                </c:pt>
                <c:pt idx="1767">
                  <c:v>898.89030000000002</c:v>
                </c:pt>
                <c:pt idx="1768">
                  <c:v>898.99450000000002</c:v>
                </c:pt>
                <c:pt idx="1769">
                  <c:v>899.10270000000003</c:v>
                </c:pt>
                <c:pt idx="1770">
                  <c:v>899.21579999999994</c:v>
                </c:pt>
                <c:pt idx="1771">
                  <c:v>899.36419999999998</c:v>
                </c:pt>
                <c:pt idx="1772">
                  <c:v>899.52650000000006</c:v>
                </c:pt>
                <c:pt idx="1773">
                  <c:v>899.67330000000004</c:v>
                </c:pt>
                <c:pt idx="1774">
                  <c:v>899.81600000000003</c:v>
                </c:pt>
                <c:pt idx="1775">
                  <c:v>899.90740000000005</c:v>
                </c:pt>
                <c:pt idx="1776">
                  <c:v>899.99609999999996</c:v>
                </c:pt>
                <c:pt idx="1777">
                  <c:v>900.07510000000002</c:v>
                </c:pt>
                <c:pt idx="1778">
                  <c:v>900.14589999999998</c:v>
                </c:pt>
                <c:pt idx="1779">
                  <c:v>900.21870000000001</c:v>
                </c:pt>
                <c:pt idx="1780">
                  <c:v>900.28560000000004</c:v>
                </c:pt>
                <c:pt idx="1781">
                  <c:v>900.351</c:v>
                </c:pt>
                <c:pt idx="1782">
                  <c:v>900.40949999999998</c:v>
                </c:pt>
                <c:pt idx="1783">
                  <c:v>900.46810000000005</c:v>
                </c:pt>
                <c:pt idx="1784">
                  <c:v>900.52660000000003</c:v>
                </c:pt>
                <c:pt idx="1785">
                  <c:v>900.5829</c:v>
                </c:pt>
                <c:pt idx="1786">
                  <c:v>900.65560000000005</c:v>
                </c:pt>
                <c:pt idx="1787">
                  <c:v>900.70439999999996</c:v>
                </c:pt>
                <c:pt idx="1788">
                  <c:v>900.74969999999996</c:v>
                </c:pt>
                <c:pt idx="1789">
                  <c:v>900.80259999999998</c:v>
                </c:pt>
                <c:pt idx="1790">
                  <c:v>900.86009999999999</c:v>
                </c:pt>
                <c:pt idx="1791">
                  <c:v>900.92309999999998</c:v>
                </c:pt>
                <c:pt idx="1792">
                  <c:v>900.98950000000002</c:v>
                </c:pt>
                <c:pt idx="1793">
                  <c:v>901.05820000000006</c:v>
                </c:pt>
                <c:pt idx="1794">
                  <c:v>901.12469999999996</c:v>
                </c:pt>
                <c:pt idx="1795">
                  <c:v>901.1979</c:v>
                </c:pt>
                <c:pt idx="1796">
                  <c:v>901.2799</c:v>
                </c:pt>
                <c:pt idx="1797">
                  <c:v>901.37199999999996</c:v>
                </c:pt>
                <c:pt idx="1798">
                  <c:v>901.46950000000004</c:v>
                </c:pt>
                <c:pt idx="1799">
                  <c:v>901.57090000000005</c:v>
                </c:pt>
                <c:pt idx="1800">
                  <c:v>901.67920000000004</c:v>
                </c:pt>
                <c:pt idx="1801">
                  <c:v>901.83439999999996</c:v>
                </c:pt>
                <c:pt idx="1802">
                  <c:v>901.95910000000003</c:v>
                </c:pt>
                <c:pt idx="1803">
                  <c:v>902.06169999999997</c:v>
                </c:pt>
                <c:pt idx="1804">
                  <c:v>902.16729999999995</c:v>
                </c:pt>
                <c:pt idx="1805">
                  <c:v>902.23710000000005</c:v>
                </c:pt>
                <c:pt idx="1806">
                  <c:v>902.31690000000003</c:v>
                </c:pt>
                <c:pt idx="1807">
                  <c:v>902.3913</c:v>
                </c:pt>
                <c:pt idx="1808">
                  <c:v>902.46669999999995</c:v>
                </c:pt>
                <c:pt idx="1809">
                  <c:v>902.54920000000004</c:v>
                </c:pt>
                <c:pt idx="1810">
                  <c:v>902.64660000000003</c:v>
                </c:pt>
                <c:pt idx="1811">
                  <c:v>902.74590000000001</c:v>
                </c:pt>
                <c:pt idx="1812">
                  <c:v>902.84580000000005</c:v>
                </c:pt>
                <c:pt idx="1813">
                  <c:v>902.95129999999995</c:v>
                </c:pt>
                <c:pt idx="1814">
                  <c:v>903.07510000000002</c:v>
                </c:pt>
                <c:pt idx="1815">
                  <c:v>903.19129999999996</c:v>
                </c:pt>
                <c:pt idx="1816">
                  <c:v>903.39160000000004</c:v>
                </c:pt>
                <c:pt idx="1817">
                  <c:v>903.52080000000001</c:v>
                </c:pt>
                <c:pt idx="1818">
                  <c:v>903.65110000000004</c:v>
                </c:pt>
                <c:pt idx="1819">
                  <c:v>903.76940000000002</c:v>
                </c:pt>
                <c:pt idx="1820">
                  <c:v>903.87729999999999</c:v>
                </c:pt>
                <c:pt idx="1821">
                  <c:v>903.98329999999999</c:v>
                </c:pt>
                <c:pt idx="1822">
                  <c:v>904.09140000000002</c:v>
                </c:pt>
                <c:pt idx="1823">
                  <c:v>904.1902</c:v>
                </c:pt>
                <c:pt idx="1824">
                  <c:v>904.27829999999994</c:v>
                </c:pt>
                <c:pt idx="1825">
                  <c:v>904.3732</c:v>
                </c:pt>
                <c:pt idx="1826">
                  <c:v>904.45450000000005</c:v>
                </c:pt>
                <c:pt idx="1827">
                  <c:v>904.53830000000005</c:v>
                </c:pt>
                <c:pt idx="1828">
                  <c:v>904.62239999999997</c:v>
                </c:pt>
                <c:pt idx="1829">
                  <c:v>904.70579999999995</c:v>
                </c:pt>
                <c:pt idx="1830">
                  <c:v>904.8297</c:v>
                </c:pt>
                <c:pt idx="1831">
                  <c:v>904.97209999999995</c:v>
                </c:pt>
                <c:pt idx="1832">
                  <c:v>905.09580000000005</c:v>
                </c:pt>
                <c:pt idx="1833">
                  <c:v>905.24590000000001</c:v>
                </c:pt>
                <c:pt idx="1834">
                  <c:v>905.40800000000002</c:v>
                </c:pt>
                <c:pt idx="1835">
                  <c:v>905.54259999999999</c:v>
                </c:pt>
                <c:pt idx="1836">
                  <c:v>905.65750000000003</c:v>
                </c:pt>
                <c:pt idx="1837">
                  <c:v>905.75630000000001</c:v>
                </c:pt>
                <c:pt idx="1838">
                  <c:v>905.84289999999999</c:v>
                </c:pt>
                <c:pt idx="1839">
                  <c:v>905.91750000000002</c:v>
                </c:pt>
                <c:pt idx="1840">
                  <c:v>905.98130000000003</c:v>
                </c:pt>
                <c:pt idx="1841">
                  <c:v>906.04060000000004</c:v>
                </c:pt>
                <c:pt idx="1842">
                  <c:v>906.09749999999997</c:v>
                </c:pt>
                <c:pt idx="1843">
                  <c:v>906.15380000000005</c:v>
                </c:pt>
                <c:pt idx="1844">
                  <c:v>906.22659999999996</c:v>
                </c:pt>
                <c:pt idx="1845">
                  <c:v>906.35810000000004</c:v>
                </c:pt>
                <c:pt idx="1846">
                  <c:v>906.44349999999997</c:v>
                </c:pt>
                <c:pt idx="1847">
                  <c:v>906.53520000000003</c:v>
                </c:pt>
                <c:pt idx="1848">
                  <c:v>906.62130000000002</c:v>
                </c:pt>
                <c:pt idx="1849">
                  <c:v>906.71640000000002</c:v>
                </c:pt>
                <c:pt idx="1850">
                  <c:v>906.79690000000005</c:v>
                </c:pt>
                <c:pt idx="1851">
                  <c:v>906.87329999999997</c:v>
                </c:pt>
                <c:pt idx="1852">
                  <c:v>906.94759999999997</c:v>
                </c:pt>
                <c:pt idx="1853">
                  <c:v>907.02300000000002</c:v>
                </c:pt>
                <c:pt idx="1854">
                  <c:v>907.09690000000001</c:v>
                </c:pt>
                <c:pt idx="1855">
                  <c:v>907.17200000000003</c:v>
                </c:pt>
                <c:pt idx="1856">
                  <c:v>907.25329999999997</c:v>
                </c:pt>
                <c:pt idx="1857">
                  <c:v>907.32600000000002</c:v>
                </c:pt>
                <c:pt idx="1858">
                  <c:v>907.40930000000003</c:v>
                </c:pt>
                <c:pt idx="1859">
                  <c:v>907.56119999999999</c:v>
                </c:pt>
                <c:pt idx="1860">
                  <c:v>907.71280000000002</c:v>
                </c:pt>
                <c:pt idx="1861">
                  <c:v>907.84720000000004</c:v>
                </c:pt>
                <c:pt idx="1862">
                  <c:v>907.99829999999997</c:v>
                </c:pt>
                <c:pt idx="1863">
                  <c:v>908.17100000000005</c:v>
                </c:pt>
                <c:pt idx="1864">
                  <c:v>908.33770000000004</c:v>
                </c:pt>
                <c:pt idx="1865">
                  <c:v>908.52599999999995</c:v>
                </c:pt>
                <c:pt idx="1866">
                  <c:v>908.69719999999995</c:v>
                </c:pt>
                <c:pt idx="1867">
                  <c:v>908.85429999999997</c:v>
                </c:pt>
                <c:pt idx="1868">
                  <c:v>909.0258</c:v>
                </c:pt>
                <c:pt idx="1869">
                  <c:v>909.20339999999999</c:v>
                </c:pt>
                <c:pt idx="1870">
                  <c:v>909.37519999999995</c:v>
                </c:pt>
                <c:pt idx="1871">
                  <c:v>909.54499999999996</c:v>
                </c:pt>
                <c:pt idx="1872">
                  <c:v>909.79010000000005</c:v>
                </c:pt>
                <c:pt idx="1873">
                  <c:v>910.12189999999998</c:v>
                </c:pt>
                <c:pt idx="1874">
                  <c:v>910.31460000000004</c:v>
                </c:pt>
                <c:pt idx="1875">
                  <c:v>910.47649999999999</c:v>
                </c:pt>
                <c:pt idx="1876">
                  <c:v>910.6336</c:v>
                </c:pt>
                <c:pt idx="1877">
                  <c:v>910.78459999999995</c:v>
                </c:pt>
                <c:pt idx="1878">
                  <c:v>910.93420000000003</c:v>
                </c:pt>
                <c:pt idx="1879">
                  <c:v>911.09569999999997</c:v>
                </c:pt>
                <c:pt idx="1880">
                  <c:v>911.25509999999997</c:v>
                </c:pt>
                <c:pt idx="1881">
                  <c:v>911.42939999999999</c:v>
                </c:pt>
                <c:pt idx="1882">
                  <c:v>911.62159999999994</c:v>
                </c:pt>
                <c:pt idx="1883">
                  <c:v>911.82100000000003</c:v>
                </c:pt>
                <c:pt idx="1884">
                  <c:v>912.04780000000005</c:v>
                </c:pt>
                <c:pt idx="1885">
                  <c:v>912.26170000000002</c:v>
                </c:pt>
                <c:pt idx="1886">
                  <c:v>912.74310000000003</c:v>
                </c:pt>
                <c:pt idx="1887">
                  <c:v>912.98130000000003</c:v>
                </c:pt>
                <c:pt idx="1888">
                  <c:v>913.19650000000001</c:v>
                </c:pt>
                <c:pt idx="1889">
                  <c:v>913.40070000000003</c:v>
                </c:pt>
                <c:pt idx="1890">
                  <c:v>913.61170000000004</c:v>
                </c:pt>
                <c:pt idx="1891">
                  <c:v>913.84029999999996</c:v>
                </c:pt>
                <c:pt idx="1892">
                  <c:v>914.07039999999995</c:v>
                </c:pt>
                <c:pt idx="1893">
                  <c:v>914.33280000000002</c:v>
                </c:pt>
                <c:pt idx="1894">
                  <c:v>914.59979999999996</c:v>
                </c:pt>
                <c:pt idx="1895">
                  <c:v>914.88400000000001</c:v>
                </c:pt>
                <c:pt idx="1896">
                  <c:v>915.18010000000004</c:v>
                </c:pt>
                <c:pt idx="1897">
                  <c:v>915.46420000000001</c:v>
                </c:pt>
                <c:pt idx="1898">
                  <c:v>915.9375</c:v>
                </c:pt>
                <c:pt idx="1899">
                  <c:v>919.83460000000002</c:v>
                </c:pt>
                <c:pt idx="1900">
                  <c:v>938.61109999999996</c:v>
                </c:pt>
                <c:pt idx="1901">
                  <c:v>944.91449999999998</c:v>
                </c:pt>
                <c:pt idx="1902">
                  <c:v>944.99220000000003</c:v>
                </c:pt>
                <c:pt idx="1903">
                  <c:v>945.06960000000004</c:v>
                </c:pt>
                <c:pt idx="1904">
                  <c:v>945.17690000000005</c:v>
                </c:pt>
                <c:pt idx="1905">
                  <c:v>945.32799999999997</c:v>
                </c:pt>
                <c:pt idx="1906">
                  <c:v>945.50639999999999</c:v>
                </c:pt>
                <c:pt idx="1907">
                  <c:v>945.71339999999998</c:v>
                </c:pt>
                <c:pt idx="1908">
                  <c:v>945.93330000000003</c:v>
                </c:pt>
                <c:pt idx="1909">
                  <c:v>946.17100000000005</c:v>
                </c:pt>
                <c:pt idx="1910">
                  <c:v>946.46299999999997</c:v>
                </c:pt>
                <c:pt idx="1911">
                  <c:v>946.7319</c:v>
                </c:pt>
                <c:pt idx="1912">
                  <c:v>946.95870000000002</c:v>
                </c:pt>
                <c:pt idx="1913">
                  <c:v>947.3895</c:v>
                </c:pt>
                <c:pt idx="1914">
                  <c:v>948.13530000000003</c:v>
                </c:pt>
                <c:pt idx="1915">
                  <c:v>948.78399999999999</c:v>
                </c:pt>
                <c:pt idx="1916">
                  <c:v>949.13409999999999</c:v>
                </c:pt>
                <c:pt idx="1917">
                  <c:v>949.31280000000004</c:v>
                </c:pt>
                <c:pt idx="1918">
                  <c:v>949.45839999999998</c:v>
                </c:pt>
                <c:pt idx="1919">
                  <c:v>949.59109999999998</c:v>
                </c:pt>
                <c:pt idx="1920">
                  <c:v>949.71979999999996</c:v>
                </c:pt>
                <c:pt idx="1921">
                  <c:v>949.87149999999997</c:v>
                </c:pt>
                <c:pt idx="1922">
                  <c:v>950.077</c:v>
                </c:pt>
                <c:pt idx="1923">
                  <c:v>950.33209999999997</c:v>
                </c:pt>
                <c:pt idx="1924">
                  <c:v>950.53610000000003</c:v>
                </c:pt>
                <c:pt idx="1925">
                  <c:v>950.75210000000004</c:v>
                </c:pt>
                <c:pt idx="1926">
                  <c:v>950.94290000000001</c:v>
                </c:pt>
                <c:pt idx="1927">
                  <c:v>951.1499</c:v>
                </c:pt>
                <c:pt idx="1928">
                  <c:v>951.33900000000006</c:v>
                </c:pt>
                <c:pt idx="1929">
                  <c:v>951.50409999999999</c:v>
                </c:pt>
                <c:pt idx="1930">
                  <c:v>951.63419999999996</c:v>
                </c:pt>
                <c:pt idx="1931">
                  <c:v>951.73500000000001</c:v>
                </c:pt>
                <c:pt idx="1932">
                  <c:v>951.80799999999999</c:v>
                </c:pt>
                <c:pt idx="1933">
                  <c:v>951.87639999999999</c:v>
                </c:pt>
                <c:pt idx="1934">
                  <c:v>951.94650000000001</c:v>
                </c:pt>
                <c:pt idx="1935">
                  <c:v>952.02369999999996</c:v>
                </c:pt>
                <c:pt idx="1936">
                  <c:v>952.08389999999997</c:v>
                </c:pt>
                <c:pt idx="1937">
                  <c:v>952.21609999999998</c:v>
                </c:pt>
                <c:pt idx="1938">
                  <c:v>952.30160000000001</c:v>
                </c:pt>
                <c:pt idx="1939">
                  <c:v>952.35590000000002</c:v>
                </c:pt>
                <c:pt idx="1940">
                  <c:v>952.4067</c:v>
                </c:pt>
                <c:pt idx="1941">
                  <c:v>952.44989999999996</c:v>
                </c:pt>
                <c:pt idx="1942">
                  <c:v>952.48739999999998</c:v>
                </c:pt>
                <c:pt idx="1943">
                  <c:v>952.51530000000002</c:v>
                </c:pt>
                <c:pt idx="1944">
                  <c:v>952.54480000000001</c:v>
                </c:pt>
                <c:pt idx="1945">
                  <c:v>952.57380000000001</c:v>
                </c:pt>
                <c:pt idx="1946">
                  <c:v>952.61260000000004</c:v>
                </c:pt>
                <c:pt idx="1947">
                  <c:v>952.66179999999997</c:v>
                </c:pt>
                <c:pt idx="1948">
                  <c:v>952.70299999999997</c:v>
                </c:pt>
                <c:pt idx="1949">
                  <c:v>952.74720000000002</c:v>
                </c:pt>
                <c:pt idx="1950">
                  <c:v>952.79740000000004</c:v>
                </c:pt>
                <c:pt idx="1951">
                  <c:v>952.85619999999994</c:v>
                </c:pt>
                <c:pt idx="1952">
                  <c:v>952.93010000000004</c:v>
                </c:pt>
                <c:pt idx="1953">
                  <c:v>953.00940000000003</c:v>
                </c:pt>
                <c:pt idx="1954">
                  <c:v>953.06010000000003</c:v>
                </c:pt>
                <c:pt idx="1955">
                  <c:v>953.09180000000003</c:v>
                </c:pt>
                <c:pt idx="1956">
                  <c:v>953.10230000000001</c:v>
                </c:pt>
                <c:pt idx="1957">
                  <c:v>953.10889999999995</c:v>
                </c:pt>
                <c:pt idx="1958">
                  <c:v>953.11609999999996</c:v>
                </c:pt>
                <c:pt idx="1959">
                  <c:v>953.11410000000001</c:v>
                </c:pt>
                <c:pt idx="1960">
                  <c:v>953.11260000000004</c:v>
                </c:pt>
                <c:pt idx="1961">
                  <c:v>953.10839999999996</c:v>
                </c:pt>
                <c:pt idx="1962">
                  <c:v>953.10199999999998</c:v>
                </c:pt>
                <c:pt idx="1963">
                  <c:v>953.09460000000001</c:v>
                </c:pt>
                <c:pt idx="1964">
                  <c:v>953.08550000000002</c:v>
                </c:pt>
                <c:pt idx="1965">
                  <c:v>953.0616</c:v>
                </c:pt>
                <c:pt idx="1966">
                  <c:v>953.03309999999999</c:v>
                </c:pt>
                <c:pt idx="1967">
                  <c:v>953.00009999999997</c:v>
                </c:pt>
                <c:pt idx="1968">
                  <c:v>952.96249999999998</c:v>
                </c:pt>
                <c:pt idx="1969">
                  <c:v>952.92830000000004</c:v>
                </c:pt>
                <c:pt idx="1970">
                  <c:v>952.87040000000002</c:v>
                </c:pt>
                <c:pt idx="1971">
                  <c:v>952.81420000000003</c:v>
                </c:pt>
                <c:pt idx="1972">
                  <c:v>952.77520000000004</c:v>
                </c:pt>
                <c:pt idx="1973">
                  <c:v>952.73119999999994</c:v>
                </c:pt>
                <c:pt idx="1974">
                  <c:v>952.6807</c:v>
                </c:pt>
                <c:pt idx="1975">
                  <c:v>952.64080000000001</c:v>
                </c:pt>
                <c:pt idx="1976">
                  <c:v>952.59259999999995</c:v>
                </c:pt>
                <c:pt idx="1977">
                  <c:v>952.53769999999997</c:v>
                </c:pt>
                <c:pt idx="1978">
                  <c:v>952.47170000000006</c:v>
                </c:pt>
                <c:pt idx="1979">
                  <c:v>952.39909999999998</c:v>
                </c:pt>
                <c:pt idx="1980">
                  <c:v>952.31420000000003</c:v>
                </c:pt>
                <c:pt idx="1981">
                  <c:v>952.19629999999995</c:v>
                </c:pt>
                <c:pt idx="1982">
                  <c:v>952.08659999999998</c:v>
                </c:pt>
                <c:pt idx="1983">
                  <c:v>952.01660000000004</c:v>
                </c:pt>
                <c:pt idx="1984">
                  <c:v>951.9914</c:v>
                </c:pt>
                <c:pt idx="1985">
                  <c:v>951.98130000000003</c:v>
                </c:pt>
                <c:pt idx="1986">
                  <c:v>951.97119999999995</c:v>
                </c:pt>
                <c:pt idx="1987">
                  <c:v>951.96040000000005</c:v>
                </c:pt>
                <c:pt idx="1988">
                  <c:v>951.96019999999999</c:v>
                </c:pt>
                <c:pt idx="1989">
                  <c:v>951.96510000000001</c:v>
                </c:pt>
                <c:pt idx="1990">
                  <c:v>951.97249999999997</c:v>
                </c:pt>
                <c:pt idx="1991">
                  <c:v>951.98379999999997</c:v>
                </c:pt>
                <c:pt idx="1992">
                  <c:v>951.9941</c:v>
                </c:pt>
                <c:pt idx="1993">
                  <c:v>952.00530000000003</c:v>
                </c:pt>
                <c:pt idx="1994">
                  <c:v>952.01520000000005</c:v>
                </c:pt>
                <c:pt idx="1995">
                  <c:v>952.03430000000003</c:v>
                </c:pt>
                <c:pt idx="1996">
                  <c:v>952.12900000000002</c:v>
                </c:pt>
                <c:pt idx="1997">
                  <c:v>952.49080000000004</c:v>
                </c:pt>
                <c:pt idx="1998">
                  <c:v>953.02390000000003</c:v>
                </c:pt>
                <c:pt idx="1999">
                  <c:v>953.77110000000005</c:v>
                </c:pt>
                <c:pt idx="2000">
                  <c:v>954.38310000000001</c:v>
                </c:pt>
                <c:pt idx="2001">
                  <c:v>954.62720000000002</c:v>
                </c:pt>
                <c:pt idx="2002">
                  <c:v>954.84190000000001</c:v>
                </c:pt>
                <c:pt idx="2003">
                  <c:v>955.01869999999997</c:v>
                </c:pt>
                <c:pt idx="2004">
                  <c:v>955.15880000000004</c:v>
                </c:pt>
                <c:pt idx="2005">
                  <c:v>955.31119999999999</c:v>
                </c:pt>
                <c:pt idx="2006">
                  <c:v>955.47709999999995</c:v>
                </c:pt>
                <c:pt idx="2007">
                  <c:v>955.63319999999999</c:v>
                </c:pt>
                <c:pt idx="2008">
                  <c:v>955.88189999999997</c:v>
                </c:pt>
                <c:pt idx="2009">
                  <c:v>956.15530000000001</c:v>
                </c:pt>
                <c:pt idx="2010">
                  <c:v>956.36860000000001</c:v>
                </c:pt>
                <c:pt idx="2011">
                  <c:v>956.56479999999999</c:v>
                </c:pt>
                <c:pt idx="2012">
                  <c:v>956.83569999999997</c:v>
                </c:pt>
                <c:pt idx="2013">
                  <c:v>957.12959999999998</c:v>
                </c:pt>
                <c:pt idx="2014">
                  <c:v>957.31449999999995</c:v>
                </c:pt>
                <c:pt idx="2015">
                  <c:v>957.48130000000003</c:v>
                </c:pt>
                <c:pt idx="2016">
                  <c:v>957.64670000000001</c:v>
                </c:pt>
                <c:pt idx="2017">
                  <c:v>957.80380000000002</c:v>
                </c:pt>
                <c:pt idx="2018">
                  <c:v>957.96069999999997</c:v>
                </c:pt>
                <c:pt idx="2019">
                  <c:v>958.13829999999996</c:v>
                </c:pt>
                <c:pt idx="2020">
                  <c:v>958.3184</c:v>
                </c:pt>
                <c:pt idx="2021">
                  <c:v>958.48720000000003</c:v>
                </c:pt>
                <c:pt idx="2022">
                  <c:v>958.63289999999995</c:v>
                </c:pt>
                <c:pt idx="2023">
                  <c:v>958.75789999999995</c:v>
                </c:pt>
                <c:pt idx="2024">
                  <c:v>958.86659999999995</c:v>
                </c:pt>
                <c:pt idx="2025">
                  <c:v>958.95389999999998</c:v>
                </c:pt>
                <c:pt idx="2026">
                  <c:v>959.02170000000001</c:v>
                </c:pt>
                <c:pt idx="2027">
                  <c:v>959.11419999999998</c:v>
                </c:pt>
                <c:pt idx="2028">
                  <c:v>959.19560000000001</c:v>
                </c:pt>
                <c:pt idx="2029">
                  <c:v>959.28629999999998</c:v>
                </c:pt>
                <c:pt idx="2030">
                  <c:v>959.38760000000002</c:v>
                </c:pt>
                <c:pt idx="2031">
                  <c:v>959.49540000000002</c:v>
                </c:pt>
                <c:pt idx="2032">
                  <c:v>959.60389999999995</c:v>
                </c:pt>
                <c:pt idx="2033">
                  <c:v>959.71130000000005</c:v>
                </c:pt>
                <c:pt idx="2034">
                  <c:v>959.80539999999996</c:v>
                </c:pt>
                <c:pt idx="2035">
                  <c:v>959.89009999999996</c:v>
                </c:pt>
                <c:pt idx="2036">
                  <c:v>959.97850000000005</c:v>
                </c:pt>
                <c:pt idx="2037">
                  <c:v>960.05790000000002</c:v>
                </c:pt>
                <c:pt idx="2038">
                  <c:v>960.14099999999996</c:v>
                </c:pt>
                <c:pt idx="2039">
                  <c:v>960.21969999999999</c:v>
                </c:pt>
                <c:pt idx="2040">
                  <c:v>960.28510000000006</c:v>
                </c:pt>
                <c:pt idx="2041">
                  <c:v>960.39750000000004</c:v>
                </c:pt>
                <c:pt idx="2042">
                  <c:v>960.52610000000004</c:v>
                </c:pt>
                <c:pt idx="2043">
                  <c:v>960.60940000000005</c:v>
                </c:pt>
                <c:pt idx="2044">
                  <c:v>960.69240000000002</c:v>
                </c:pt>
                <c:pt idx="2045">
                  <c:v>960.77250000000004</c:v>
                </c:pt>
                <c:pt idx="2046">
                  <c:v>960.86270000000002</c:v>
                </c:pt>
                <c:pt idx="2047">
                  <c:v>960.95420000000001</c:v>
                </c:pt>
                <c:pt idx="2048">
                  <c:v>961.04449999999997</c:v>
                </c:pt>
                <c:pt idx="2049">
                  <c:v>961.12850000000003</c:v>
                </c:pt>
                <c:pt idx="2050">
                  <c:v>961.21310000000005</c:v>
                </c:pt>
                <c:pt idx="2051">
                  <c:v>961.30079999999998</c:v>
                </c:pt>
                <c:pt idx="2052">
                  <c:v>961.3886</c:v>
                </c:pt>
                <c:pt idx="2053">
                  <c:v>961.48099999999999</c:v>
                </c:pt>
                <c:pt idx="2054">
                  <c:v>961.57690000000002</c:v>
                </c:pt>
                <c:pt idx="2055">
                  <c:v>961.68190000000004</c:v>
                </c:pt>
                <c:pt idx="2056">
                  <c:v>961.89919999999995</c:v>
                </c:pt>
                <c:pt idx="2057">
                  <c:v>962.03539999999998</c:v>
                </c:pt>
                <c:pt idx="2058">
                  <c:v>962.19510000000002</c:v>
                </c:pt>
                <c:pt idx="2059">
                  <c:v>962.40189999999996</c:v>
                </c:pt>
                <c:pt idx="2060">
                  <c:v>962.63779999999997</c:v>
                </c:pt>
                <c:pt idx="2061">
                  <c:v>962.86860000000001</c:v>
                </c:pt>
                <c:pt idx="2062">
                  <c:v>963.12860000000001</c:v>
                </c:pt>
                <c:pt idx="2063">
                  <c:v>963.43449999999996</c:v>
                </c:pt>
                <c:pt idx="2064">
                  <c:v>963.7124</c:v>
                </c:pt>
                <c:pt idx="2065">
                  <c:v>963.95150000000001</c:v>
                </c:pt>
                <c:pt idx="2066">
                  <c:v>964.16060000000004</c:v>
                </c:pt>
                <c:pt idx="2067">
                  <c:v>964.35270000000003</c:v>
                </c:pt>
                <c:pt idx="2068">
                  <c:v>964.55179999999996</c:v>
                </c:pt>
                <c:pt idx="2069">
                  <c:v>964.89139999999998</c:v>
                </c:pt>
                <c:pt idx="2070">
                  <c:v>965.16759999999999</c:v>
                </c:pt>
                <c:pt idx="2071">
                  <c:v>965.38080000000002</c:v>
                </c:pt>
                <c:pt idx="2072">
                  <c:v>965.60580000000004</c:v>
                </c:pt>
                <c:pt idx="2073">
                  <c:v>965.84540000000004</c:v>
                </c:pt>
                <c:pt idx="2074">
                  <c:v>966.0874</c:v>
                </c:pt>
                <c:pt idx="2075">
                  <c:v>966.30600000000004</c:v>
                </c:pt>
                <c:pt idx="2076">
                  <c:v>966.51660000000004</c:v>
                </c:pt>
                <c:pt idx="2077">
                  <c:v>966.71010000000001</c:v>
                </c:pt>
                <c:pt idx="2078">
                  <c:v>966.91309999999999</c:v>
                </c:pt>
                <c:pt idx="2079">
                  <c:v>967.07190000000003</c:v>
                </c:pt>
                <c:pt idx="2080">
                  <c:v>967.19799999999998</c:v>
                </c:pt>
                <c:pt idx="2081">
                  <c:v>967.31240000000003</c:v>
                </c:pt>
                <c:pt idx="2082">
                  <c:v>967.41219999999998</c:v>
                </c:pt>
                <c:pt idx="2083">
                  <c:v>967.49310000000003</c:v>
                </c:pt>
                <c:pt idx="2084">
                  <c:v>967.51880000000006</c:v>
                </c:pt>
                <c:pt idx="2085">
                  <c:v>967.54349999999999</c:v>
                </c:pt>
                <c:pt idx="2086">
                  <c:v>967.56370000000004</c:v>
                </c:pt>
                <c:pt idx="2087">
                  <c:v>967.57799999999997</c:v>
                </c:pt>
                <c:pt idx="2088">
                  <c:v>967.60239999999999</c:v>
                </c:pt>
                <c:pt idx="2089">
                  <c:v>967.61199999999997</c:v>
                </c:pt>
                <c:pt idx="2090">
                  <c:v>967.62080000000003</c:v>
                </c:pt>
                <c:pt idx="2091">
                  <c:v>967.62729999999999</c:v>
                </c:pt>
                <c:pt idx="2092">
                  <c:v>967.62890000000004</c:v>
                </c:pt>
                <c:pt idx="2093">
                  <c:v>967.6259</c:v>
                </c:pt>
                <c:pt idx="2094">
                  <c:v>967.62170000000003</c:v>
                </c:pt>
                <c:pt idx="2095">
                  <c:v>967.61649999999997</c:v>
                </c:pt>
                <c:pt idx="2096">
                  <c:v>967.60699999999997</c:v>
                </c:pt>
                <c:pt idx="2097">
                  <c:v>967.59640000000002</c:v>
                </c:pt>
                <c:pt idx="2098">
                  <c:v>967.58439999999996</c:v>
                </c:pt>
                <c:pt idx="2099">
                  <c:v>967.54290000000003</c:v>
                </c:pt>
                <c:pt idx="2100">
                  <c:v>967.50059999999996</c:v>
                </c:pt>
                <c:pt idx="2101">
                  <c:v>967.4615</c:v>
                </c:pt>
                <c:pt idx="2102">
                  <c:v>967.42</c:v>
                </c:pt>
                <c:pt idx="2103">
                  <c:v>967.36779999999999</c:v>
                </c:pt>
                <c:pt idx="2104">
                  <c:v>967.31050000000005</c:v>
                </c:pt>
                <c:pt idx="2105">
                  <c:v>967.25049999999999</c:v>
                </c:pt>
                <c:pt idx="2106">
                  <c:v>967.17020000000002</c:v>
                </c:pt>
                <c:pt idx="2107">
                  <c:v>967.08479999999997</c:v>
                </c:pt>
                <c:pt idx="2108">
                  <c:v>966.98170000000005</c:v>
                </c:pt>
                <c:pt idx="2109">
                  <c:v>966.88250000000005</c:v>
                </c:pt>
                <c:pt idx="2110">
                  <c:v>966.78210000000001</c:v>
                </c:pt>
                <c:pt idx="2111">
                  <c:v>966.68489999999997</c:v>
                </c:pt>
                <c:pt idx="2112">
                  <c:v>966.60260000000005</c:v>
                </c:pt>
                <c:pt idx="2113">
                  <c:v>966.53859999999997</c:v>
                </c:pt>
                <c:pt idx="2114">
                  <c:v>966.49490000000003</c:v>
                </c:pt>
                <c:pt idx="2115">
                  <c:v>966.48090000000002</c:v>
                </c:pt>
                <c:pt idx="2116">
                  <c:v>966.48630000000003</c:v>
                </c:pt>
                <c:pt idx="2117">
                  <c:v>966.49080000000004</c:v>
                </c:pt>
                <c:pt idx="2118">
                  <c:v>966.49869999999999</c:v>
                </c:pt>
                <c:pt idx="2119">
                  <c:v>966.51900000000001</c:v>
                </c:pt>
                <c:pt idx="2120">
                  <c:v>966.54</c:v>
                </c:pt>
                <c:pt idx="2121">
                  <c:v>966.5616</c:v>
                </c:pt>
                <c:pt idx="2122">
                  <c:v>966.58420000000001</c:v>
                </c:pt>
                <c:pt idx="2123">
                  <c:v>966.61959999999999</c:v>
                </c:pt>
                <c:pt idx="2124">
                  <c:v>966.69159999999999</c:v>
                </c:pt>
                <c:pt idx="2125">
                  <c:v>966.91300000000001</c:v>
                </c:pt>
                <c:pt idx="2126">
                  <c:v>967.32740000000001</c:v>
                </c:pt>
                <c:pt idx="2127">
                  <c:v>967.83450000000005</c:v>
                </c:pt>
                <c:pt idx="2128">
                  <c:v>969.83630000000005</c:v>
                </c:pt>
                <c:pt idx="2129">
                  <c:v>970.30250000000001</c:v>
                </c:pt>
                <c:pt idx="2130">
                  <c:v>970.45450000000005</c:v>
                </c:pt>
                <c:pt idx="2131">
                  <c:v>970.60619999999994</c:v>
                </c:pt>
                <c:pt idx="2132">
                  <c:v>970.76700000000005</c:v>
                </c:pt>
                <c:pt idx="2133">
                  <c:v>970.94230000000005</c:v>
                </c:pt>
                <c:pt idx="2134">
                  <c:v>971.13630000000001</c:v>
                </c:pt>
                <c:pt idx="2135">
                  <c:v>971.32870000000003</c:v>
                </c:pt>
                <c:pt idx="2136">
                  <c:v>971.49180000000001</c:v>
                </c:pt>
                <c:pt idx="2137">
                  <c:v>971.6336</c:v>
                </c:pt>
                <c:pt idx="2138">
                  <c:v>971.76549999999997</c:v>
                </c:pt>
                <c:pt idx="2139">
                  <c:v>971.90549999999996</c:v>
                </c:pt>
                <c:pt idx="2140">
                  <c:v>972.06970000000001</c:v>
                </c:pt>
                <c:pt idx="2141">
                  <c:v>972.3759</c:v>
                </c:pt>
                <c:pt idx="2142">
                  <c:v>972.69820000000004</c:v>
                </c:pt>
                <c:pt idx="2143">
                  <c:v>972.90110000000004</c:v>
                </c:pt>
                <c:pt idx="2144">
                  <c:v>973.10739999999998</c:v>
                </c:pt>
                <c:pt idx="2145">
                  <c:v>973.3202</c:v>
                </c:pt>
                <c:pt idx="2146">
                  <c:v>973.55489999999998</c:v>
                </c:pt>
                <c:pt idx="2147">
                  <c:v>973.75229999999999</c:v>
                </c:pt>
                <c:pt idx="2148">
                  <c:v>973.9203</c:v>
                </c:pt>
                <c:pt idx="2149">
                  <c:v>974.08399999999995</c:v>
                </c:pt>
                <c:pt idx="2150">
                  <c:v>974.22450000000003</c:v>
                </c:pt>
                <c:pt idx="2151">
                  <c:v>974.33219999999994</c:v>
                </c:pt>
                <c:pt idx="2152">
                  <c:v>974.43309999999997</c:v>
                </c:pt>
                <c:pt idx="2153">
                  <c:v>974.53750000000002</c:v>
                </c:pt>
                <c:pt idx="2154">
                  <c:v>974.66729999999995</c:v>
                </c:pt>
                <c:pt idx="2155">
                  <c:v>974.85239999999999</c:v>
                </c:pt>
                <c:pt idx="2156">
                  <c:v>974.94650000000001</c:v>
                </c:pt>
                <c:pt idx="2157">
                  <c:v>975.04269999999997</c:v>
                </c:pt>
                <c:pt idx="2158">
                  <c:v>975.12040000000002</c:v>
                </c:pt>
                <c:pt idx="2159">
                  <c:v>975.19010000000003</c:v>
                </c:pt>
                <c:pt idx="2160">
                  <c:v>975.25649999999996</c:v>
                </c:pt>
                <c:pt idx="2161">
                  <c:v>975.32240000000002</c:v>
                </c:pt>
                <c:pt idx="2162">
                  <c:v>975.38350000000003</c:v>
                </c:pt>
                <c:pt idx="2163">
                  <c:v>975.44230000000005</c:v>
                </c:pt>
                <c:pt idx="2164">
                  <c:v>975.50080000000003</c:v>
                </c:pt>
                <c:pt idx="2165">
                  <c:v>975.56889999999999</c:v>
                </c:pt>
                <c:pt idx="2166">
                  <c:v>975.64139999999998</c:v>
                </c:pt>
                <c:pt idx="2167">
                  <c:v>975.71469999999999</c:v>
                </c:pt>
                <c:pt idx="2168">
                  <c:v>975.79459999999995</c:v>
                </c:pt>
                <c:pt idx="2169">
                  <c:v>975.8691</c:v>
                </c:pt>
                <c:pt idx="2170">
                  <c:v>975.99360000000001</c:v>
                </c:pt>
                <c:pt idx="2171">
                  <c:v>976.09979999999996</c:v>
                </c:pt>
                <c:pt idx="2172">
                  <c:v>976.17579999999998</c:v>
                </c:pt>
                <c:pt idx="2173">
                  <c:v>976.25890000000004</c:v>
                </c:pt>
                <c:pt idx="2174">
                  <c:v>976.3279</c:v>
                </c:pt>
                <c:pt idx="2175">
                  <c:v>976.39490000000001</c:v>
                </c:pt>
                <c:pt idx="2176">
                  <c:v>976.47019999999998</c:v>
                </c:pt>
                <c:pt idx="2177">
                  <c:v>976.55709999999999</c:v>
                </c:pt>
                <c:pt idx="2178">
                  <c:v>976.63670000000002</c:v>
                </c:pt>
                <c:pt idx="2179">
                  <c:v>976.73500000000001</c:v>
                </c:pt>
                <c:pt idx="2180">
                  <c:v>976.82479999999998</c:v>
                </c:pt>
                <c:pt idx="2181">
                  <c:v>976.91449999999998</c:v>
                </c:pt>
                <c:pt idx="2182">
                  <c:v>977.00369999999998</c:v>
                </c:pt>
                <c:pt idx="2183">
                  <c:v>977.0933</c:v>
                </c:pt>
                <c:pt idx="2184">
                  <c:v>977.17550000000006</c:v>
                </c:pt>
                <c:pt idx="2185">
                  <c:v>977.28390000000002</c:v>
                </c:pt>
                <c:pt idx="2186">
                  <c:v>977.34429999999998</c:v>
                </c:pt>
                <c:pt idx="2187">
                  <c:v>977.38220000000001</c:v>
                </c:pt>
                <c:pt idx="2188">
                  <c:v>977.40340000000003</c:v>
                </c:pt>
                <c:pt idx="2189">
                  <c:v>977.42290000000003</c:v>
                </c:pt>
                <c:pt idx="2190">
                  <c:v>977.43010000000004</c:v>
                </c:pt>
                <c:pt idx="2191">
                  <c:v>977.43290000000002</c:v>
                </c:pt>
                <c:pt idx="2192">
                  <c:v>977.4348</c:v>
                </c:pt>
                <c:pt idx="2193">
                  <c:v>977.43640000000005</c:v>
                </c:pt>
                <c:pt idx="2194">
                  <c:v>977.43799999999999</c:v>
                </c:pt>
                <c:pt idx="2195">
                  <c:v>977.43910000000005</c:v>
                </c:pt>
                <c:pt idx="2196">
                  <c:v>977.4366</c:v>
                </c:pt>
                <c:pt idx="2197">
                  <c:v>977.42020000000002</c:v>
                </c:pt>
                <c:pt idx="2198">
                  <c:v>977.39009999999996</c:v>
                </c:pt>
                <c:pt idx="2199">
                  <c:v>977.35069999999996</c:v>
                </c:pt>
                <c:pt idx="2200">
                  <c:v>977.30029999999999</c:v>
                </c:pt>
                <c:pt idx="2201">
                  <c:v>977.24220000000003</c:v>
                </c:pt>
                <c:pt idx="2202">
                  <c:v>977.13580000000002</c:v>
                </c:pt>
                <c:pt idx="2203">
                  <c:v>977.00059999999996</c:v>
                </c:pt>
                <c:pt idx="2204">
                  <c:v>976.89340000000004</c:v>
                </c:pt>
                <c:pt idx="2205">
                  <c:v>976.78819999999996</c:v>
                </c:pt>
                <c:pt idx="2206">
                  <c:v>976.67639999999994</c:v>
                </c:pt>
                <c:pt idx="2207">
                  <c:v>976.57240000000002</c:v>
                </c:pt>
                <c:pt idx="2208">
                  <c:v>976.44079999999997</c:v>
                </c:pt>
                <c:pt idx="2209">
                  <c:v>976.30290000000002</c:v>
                </c:pt>
                <c:pt idx="2210">
                  <c:v>976.15570000000002</c:v>
                </c:pt>
                <c:pt idx="2211">
                  <c:v>975.98419999999999</c:v>
                </c:pt>
                <c:pt idx="2212">
                  <c:v>975.80780000000004</c:v>
                </c:pt>
                <c:pt idx="2213">
                  <c:v>975.62630000000001</c:v>
                </c:pt>
                <c:pt idx="2214">
                  <c:v>975.43820000000005</c:v>
                </c:pt>
                <c:pt idx="2215">
                  <c:v>975.25800000000004</c:v>
                </c:pt>
                <c:pt idx="2216">
                  <c:v>975.09519999999998</c:v>
                </c:pt>
                <c:pt idx="2217">
                  <c:v>974.94770000000005</c:v>
                </c:pt>
                <c:pt idx="2218">
                  <c:v>974.82839999999999</c:v>
                </c:pt>
                <c:pt idx="2219">
                  <c:v>974.72699999999998</c:v>
                </c:pt>
                <c:pt idx="2220">
                  <c:v>974.64490000000001</c:v>
                </c:pt>
                <c:pt idx="2221">
                  <c:v>974.52390000000003</c:v>
                </c:pt>
                <c:pt idx="2222">
                  <c:v>974.40449999999998</c:v>
                </c:pt>
                <c:pt idx="2223">
                  <c:v>974.30700000000002</c:v>
                </c:pt>
                <c:pt idx="2224">
                  <c:v>974.18730000000005</c:v>
                </c:pt>
                <c:pt idx="2225">
                  <c:v>974.05050000000006</c:v>
                </c:pt>
                <c:pt idx="2226">
                  <c:v>973.92489999999998</c:v>
                </c:pt>
                <c:pt idx="2227">
                  <c:v>973.74639999999999</c:v>
                </c:pt>
                <c:pt idx="2228">
                  <c:v>973.55650000000003</c:v>
                </c:pt>
                <c:pt idx="2229">
                  <c:v>973.3972</c:v>
                </c:pt>
                <c:pt idx="2230">
                  <c:v>973.2627</c:v>
                </c:pt>
                <c:pt idx="2231">
                  <c:v>973.14750000000004</c:v>
                </c:pt>
                <c:pt idx="2232">
                  <c:v>973.04129999999998</c:v>
                </c:pt>
                <c:pt idx="2233">
                  <c:v>972.94359999999995</c:v>
                </c:pt>
                <c:pt idx="2234">
                  <c:v>972.84739999999999</c:v>
                </c:pt>
                <c:pt idx="2235">
                  <c:v>972.75869999999998</c:v>
                </c:pt>
                <c:pt idx="2236">
                  <c:v>972.67229999999995</c:v>
                </c:pt>
                <c:pt idx="2237">
                  <c:v>972.5933</c:v>
                </c:pt>
                <c:pt idx="2238">
                  <c:v>972.50840000000005</c:v>
                </c:pt>
                <c:pt idx="2239">
                  <c:v>972.42819999999995</c:v>
                </c:pt>
                <c:pt idx="2240">
                  <c:v>972.28930000000003</c:v>
                </c:pt>
                <c:pt idx="2241">
                  <c:v>972.15909999999997</c:v>
                </c:pt>
                <c:pt idx="2242">
                  <c:v>972.03970000000004</c:v>
                </c:pt>
                <c:pt idx="2243">
                  <c:v>971.91880000000003</c:v>
                </c:pt>
                <c:pt idx="2244">
                  <c:v>971.79060000000004</c:v>
                </c:pt>
                <c:pt idx="2245">
                  <c:v>971.64790000000005</c:v>
                </c:pt>
                <c:pt idx="2246">
                  <c:v>971.48990000000003</c:v>
                </c:pt>
                <c:pt idx="2247">
                  <c:v>971.3546</c:v>
                </c:pt>
                <c:pt idx="2248">
                  <c:v>971.23299999999995</c:v>
                </c:pt>
                <c:pt idx="2249">
                  <c:v>971.10910000000001</c:v>
                </c:pt>
                <c:pt idx="2250">
                  <c:v>970.99580000000003</c:v>
                </c:pt>
                <c:pt idx="2251">
                  <c:v>970.90769999999998</c:v>
                </c:pt>
                <c:pt idx="2252">
                  <c:v>970.81849999999997</c:v>
                </c:pt>
                <c:pt idx="2253">
                  <c:v>970.72159999999997</c:v>
                </c:pt>
                <c:pt idx="2254">
                  <c:v>970.64049999999997</c:v>
                </c:pt>
                <c:pt idx="2255">
                  <c:v>970.5539</c:v>
                </c:pt>
                <c:pt idx="2256">
                  <c:v>970.48739999999998</c:v>
                </c:pt>
                <c:pt idx="2257">
                  <c:v>970.43600000000004</c:v>
                </c:pt>
                <c:pt idx="2258">
                  <c:v>970.36929999999995</c:v>
                </c:pt>
                <c:pt idx="2259">
                  <c:v>970.29100000000005</c:v>
                </c:pt>
                <c:pt idx="2260">
                  <c:v>970.2414</c:v>
                </c:pt>
                <c:pt idx="2261">
                  <c:v>970.20079999999996</c:v>
                </c:pt>
                <c:pt idx="2262">
                  <c:v>970.18539999999996</c:v>
                </c:pt>
                <c:pt idx="2263">
                  <c:v>970.19389999999999</c:v>
                </c:pt>
                <c:pt idx="2264">
                  <c:v>970.23050000000001</c:v>
                </c:pt>
                <c:pt idx="2265">
                  <c:v>970.28729999999996</c:v>
                </c:pt>
                <c:pt idx="2266">
                  <c:v>970.86509999999998</c:v>
                </c:pt>
                <c:pt idx="2267">
                  <c:v>976.58820000000003</c:v>
                </c:pt>
                <c:pt idx="2268">
                  <c:v>976.99779999999998</c:v>
                </c:pt>
                <c:pt idx="2269">
                  <c:v>977.10749999999996</c:v>
                </c:pt>
                <c:pt idx="2270">
                  <c:v>977.18799999999999</c:v>
                </c:pt>
                <c:pt idx="2271">
                  <c:v>977.24350000000004</c:v>
                </c:pt>
                <c:pt idx="2272">
                  <c:v>977.28549999999996</c:v>
                </c:pt>
                <c:pt idx="2273">
                  <c:v>977.3175</c:v>
                </c:pt>
                <c:pt idx="2274">
                  <c:v>977.35119999999995</c:v>
                </c:pt>
                <c:pt idx="2275">
                  <c:v>977.38819999999998</c:v>
                </c:pt>
                <c:pt idx="2276">
                  <c:v>977.42899999999997</c:v>
                </c:pt>
                <c:pt idx="2277">
                  <c:v>977.46389999999997</c:v>
                </c:pt>
                <c:pt idx="2278">
                  <c:v>977.51300000000003</c:v>
                </c:pt>
                <c:pt idx="2279">
                  <c:v>977.55870000000004</c:v>
                </c:pt>
                <c:pt idx="2280">
                  <c:v>977.6096</c:v>
                </c:pt>
                <c:pt idx="2281">
                  <c:v>977.6585</c:v>
                </c:pt>
                <c:pt idx="2282">
                  <c:v>977.76279999999997</c:v>
                </c:pt>
                <c:pt idx="2283">
                  <c:v>977.88310000000001</c:v>
                </c:pt>
                <c:pt idx="2284">
                  <c:v>977.94759999999997</c:v>
                </c:pt>
                <c:pt idx="2285">
                  <c:v>978.00189999999998</c:v>
                </c:pt>
                <c:pt idx="2286">
                  <c:v>978.04740000000004</c:v>
                </c:pt>
                <c:pt idx="2287">
                  <c:v>978.09559999999999</c:v>
                </c:pt>
                <c:pt idx="2288">
                  <c:v>978.15449999999998</c:v>
                </c:pt>
                <c:pt idx="2289">
                  <c:v>978.14340000000004</c:v>
                </c:pt>
                <c:pt idx="2290">
                  <c:v>978.12810000000002</c:v>
                </c:pt>
                <c:pt idx="2291">
                  <c:v>978.19190000000003</c:v>
                </c:pt>
                <c:pt idx="2292">
                  <c:v>978.28129999999999</c:v>
                </c:pt>
                <c:pt idx="2293">
                  <c:v>978.38170000000002</c:v>
                </c:pt>
                <c:pt idx="2294">
                  <c:v>978.48209999999995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BA-4F6A-BB0F-28149F73A1CD}"/>
            </c:ext>
          </c:extLst>
        </c:ser>
        <c:ser>
          <c:idx val="1"/>
          <c:order val="1"/>
          <c:tx>
            <c:v>2022/11/22</c:v>
          </c:tx>
          <c:spPr>
            <a:ln w="317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event3!$O$2:$O$2296</c:f>
              <c:numCache>
                <c:formatCode>General</c:formatCode>
                <c:ptCount val="2295"/>
                <c:pt idx="0">
                  <c:v>0</c:v>
                </c:pt>
                <c:pt idx="1">
                  <c:v>0.14993699999999999</c:v>
                </c:pt>
                <c:pt idx="2">
                  <c:v>0.299873</c:v>
                </c:pt>
                <c:pt idx="3">
                  <c:v>0.44980999999999999</c:v>
                </c:pt>
                <c:pt idx="4">
                  <c:v>0.599746</c:v>
                </c:pt>
                <c:pt idx="5">
                  <c:v>0.74968299999999999</c:v>
                </c:pt>
                <c:pt idx="6">
                  <c:v>0.89961899999999995</c:v>
                </c:pt>
                <c:pt idx="7">
                  <c:v>1.0495559999999999</c:v>
                </c:pt>
                <c:pt idx="8">
                  <c:v>1.199492</c:v>
                </c:pt>
                <c:pt idx="9">
                  <c:v>1.349429</c:v>
                </c:pt>
                <c:pt idx="10">
                  <c:v>1.4993650000000001</c:v>
                </c:pt>
                <c:pt idx="11">
                  <c:v>1.649302</c:v>
                </c:pt>
                <c:pt idx="12">
                  <c:v>1.799239</c:v>
                </c:pt>
                <c:pt idx="13">
                  <c:v>1.9491750000000001</c:v>
                </c:pt>
                <c:pt idx="14">
                  <c:v>2.0991119999999999</c:v>
                </c:pt>
                <c:pt idx="15">
                  <c:v>2.2490480000000002</c:v>
                </c:pt>
                <c:pt idx="16">
                  <c:v>2.3989850000000001</c:v>
                </c:pt>
                <c:pt idx="17">
                  <c:v>2.548921</c:v>
                </c:pt>
                <c:pt idx="18">
                  <c:v>2.698858</c:v>
                </c:pt>
                <c:pt idx="19">
                  <c:v>2.8487939999999998</c:v>
                </c:pt>
                <c:pt idx="20">
                  <c:v>2.9987309999999998</c:v>
                </c:pt>
                <c:pt idx="21">
                  <c:v>3.1486670000000001</c:v>
                </c:pt>
                <c:pt idx="22">
                  <c:v>3.2986040000000001</c:v>
                </c:pt>
                <c:pt idx="23">
                  <c:v>3.4485410000000001</c:v>
                </c:pt>
                <c:pt idx="24">
                  <c:v>3.5984769999999999</c:v>
                </c:pt>
                <c:pt idx="25">
                  <c:v>3.7484139999999999</c:v>
                </c:pt>
                <c:pt idx="26">
                  <c:v>3.8983500000000002</c:v>
                </c:pt>
                <c:pt idx="27">
                  <c:v>4.0482870000000002</c:v>
                </c:pt>
                <c:pt idx="28">
                  <c:v>4.1982229999999996</c:v>
                </c:pt>
                <c:pt idx="29">
                  <c:v>4.34816</c:v>
                </c:pt>
                <c:pt idx="30">
                  <c:v>4.4980960000000003</c:v>
                </c:pt>
                <c:pt idx="31">
                  <c:v>4.6480329999999999</c:v>
                </c:pt>
                <c:pt idx="32">
                  <c:v>4.7979690000000002</c:v>
                </c:pt>
                <c:pt idx="33">
                  <c:v>4.9479059999999997</c:v>
                </c:pt>
                <c:pt idx="34">
                  <c:v>5.0978430000000001</c:v>
                </c:pt>
                <c:pt idx="35">
                  <c:v>5.2477790000000004</c:v>
                </c:pt>
                <c:pt idx="36">
                  <c:v>5.397716</c:v>
                </c:pt>
                <c:pt idx="37">
                  <c:v>5.5476520000000002</c:v>
                </c:pt>
                <c:pt idx="38">
                  <c:v>5.6975889999999998</c:v>
                </c:pt>
                <c:pt idx="39">
                  <c:v>5.8475250000000001</c:v>
                </c:pt>
                <c:pt idx="40">
                  <c:v>5.9974619999999996</c:v>
                </c:pt>
                <c:pt idx="41">
                  <c:v>6.1473979999999999</c:v>
                </c:pt>
                <c:pt idx="42">
                  <c:v>6.2973350000000003</c:v>
                </c:pt>
                <c:pt idx="43">
                  <c:v>6.4472709999999998</c:v>
                </c:pt>
                <c:pt idx="44">
                  <c:v>6.5972080000000002</c:v>
                </c:pt>
                <c:pt idx="45">
                  <c:v>6.7471439999999996</c:v>
                </c:pt>
                <c:pt idx="46">
                  <c:v>6.897081</c:v>
                </c:pt>
                <c:pt idx="47">
                  <c:v>7.0470179999999996</c:v>
                </c:pt>
                <c:pt idx="48">
                  <c:v>7.1969539999999999</c:v>
                </c:pt>
                <c:pt idx="49">
                  <c:v>7.3468910000000003</c:v>
                </c:pt>
                <c:pt idx="50">
                  <c:v>7.4968269999999997</c:v>
                </c:pt>
                <c:pt idx="51">
                  <c:v>7.6467640000000001</c:v>
                </c:pt>
                <c:pt idx="52">
                  <c:v>7.7967000000000004</c:v>
                </c:pt>
                <c:pt idx="53">
                  <c:v>7.946637</c:v>
                </c:pt>
                <c:pt idx="54">
                  <c:v>8.0965729999999994</c:v>
                </c:pt>
                <c:pt idx="55">
                  <c:v>8.2465100000000007</c:v>
                </c:pt>
                <c:pt idx="56">
                  <c:v>8.3964459999999992</c:v>
                </c:pt>
                <c:pt idx="57">
                  <c:v>8.5463830000000005</c:v>
                </c:pt>
                <c:pt idx="58">
                  <c:v>8.6963200000000001</c:v>
                </c:pt>
                <c:pt idx="59">
                  <c:v>8.8462560000000003</c:v>
                </c:pt>
                <c:pt idx="60">
                  <c:v>8.9961929999999999</c:v>
                </c:pt>
                <c:pt idx="61">
                  <c:v>9.1461290000000002</c:v>
                </c:pt>
                <c:pt idx="62">
                  <c:v>9.2960659999999997</c:v>
                </c:pt>
                <c:pt idx="63">
                  <c:v>9.446002</c:v>
                </c:pt>
                <c:pt idx="64">
                  <c:v>9.5959389999999996</c:v>
                </c:pt>
                <c:pt idx="65">
                  <c:v>9.7458749999999998</c:v>
                </c:pt>
                <c:pt idx="66">
                  <c:v>9.8958119999999994</c:v>
                </c:pt>
                <c:pt idx="67">
                  <c:v>10.045748</c:v>
                </c:pt>
                <c:pt idx="68">
                  <c:v>10.195684999999999</c:v>
                </c:pt>
                <c:pt idx="69">
                  <c:v>10.345622000000001</c:v>
                </c:pt>
                <c:pt idx="70">
                  <c:v>10.495558000000001</c:v>
                </c:pt>
                <c:pt idx="71">
                  <c:v>10.645495</c:v>
                </c:pt>
                <c:pt idx="72">
                  <c:v>10.795431000000001</c:v>
                </c:pt>
                <c:pt idx="73">
                  <c:v>10.945368</c:v>
                </c:pt>
                <c:pt idx="74">
                  <c:v>11.095304</c:v>
                </c:pt>
                <c:pt idx="75">
                  <c:v>11.245241</c:v>
                </c:pt>
                <c:pt idx="76">
                  <c:v>11.395177</c:v>
                </c:pt>
                <c:pt idx="77">
                  <c:v>11.545114</c:v>
                </c:pt>
                <c:pt idx="78">
                  <c:v>11.69505</c:v>
                </c:pt>
                <c:pt idx="79">
                  <c:v>11.844987</c:v>
                </c:pt>
                <c:pt idx="80">
                  <c:v>11.994923999999999</c:v>
                </c:pt>
                <c:pt idx="81">
                  <c:v>12.14486</c:v>
                </c:pt>
                <c:pt idx="82">
                  <c:v>12.294797000000001</c:v>
                </c:pt>
                <c:pt idx="83">
                  <c:v>12.444732999999999</c:v>
                </c:pt>
                <c:pt idx="84">
                  <c:v>12.594670000000001</c:v>
                </c:pt>
                <c:pt idx="85">
                  <c:v>12.744605999999999</c:v>
                </c:pt>
                <c:pt idx="86">
                  <c:v>12.894543000000001</c:v>
                </c:pt>
                <c:pt idx="87">
                  <c:v>13.044479000000001</c:v>
                </c:pt>
                <c:pt idx="88">
                  <c:v>13.194416</c:v>
                </c:pt>
                <c:pt idx="89">
                  <c:v>13.344352000000001</c:v>
                </c:pt>
                <c:pt idx="90">
                  <c:v>13.494289</c:v>
                </c:pt>
                <c:pt idx="91">
                  <c:v>13.644226</c:v>
                </c:pt>
                <c:pt idx="92">
                  <c:v>13.794162</c:v>
                </c:pt>
                <c:pt idx="93">
                  <c:v>13.944099</c:v>
                </c:pt>
                <c:pt idx="94">
                  <c:v>14.094035</c:v>
                </c:pt>
                <c:pt idx="95">
                  <c:v>14.243971999999999</c:v>
                </c:pt>
                <c:pt idx="96">
                  <c:v>14.393908</c:v>
                </c:pt>
                <c:pt idx="97">
                  <c:v>14.543844999999999</c:v>
                </c:pt>
                <c:pt idx="98">
                  <c:v>14.693781</c:v>
                </c:pt>
                <c:pt idx="99">
                  <c:v>14.843718000000001</c:v>
                </c:pt>
                <c:pt idx="100">
                  <c:v>14.993653999999999</c:v>
                </c:pt>
                <c:pt idx="101">
                  <c:v>15.143591000000001</c:v>
                </c:pt>
                <c:pt idx="102">
                  <c:v>15.293528</c:v>
                </c:pt>
                <c:pt idx="103">
                  <c:v>15.443464000000001</c:v>
                </c:pt>
                <c:pt idx="104">
                  <c:v>15.593401</c:v>
                </c:pt>
                <c:pt idx="105">
                  <c:v>15.743337</c:v>
                </c:pt>
                <c:pt idx="106">
                  <c:v>15.893274</c:v>
                </c:pt>
                <c:pt idx="107">
                  <c:v>16.043209999999998</c:v>
                </c:pt>
                <c:pt idx="108">
                  <c:v>16.193147</c:v>
                </c:pt>
                <c:pt idx="109">
                  <c:v>16.343083</c:v>
                </c:pt>
                <c:pt idx="110">
                  <c:v>16.493020000000001</c:v>
                </c:pt>
                <c:pt idx="111">
                  <c:v>16.642956000000002</c:v>
                </c:pt>
                <c:pt idx="112">
                  <c:v>16.792892999999999</c:v>
                </c:pt>
                <c:pt idx="113">
                  <c:v>16.942830000000001</c:v>
                </c:pt>
                <c:pt idx="114">
                  <c:v>17.092766000000001</c:v>
                </c:pt>
                <c:pt idx="115">
                  <c:v>17.242702999999999</c:v>
                </c:pt>
                <c:pt idx="116">
                  <c:v>17.392638999999999</c:v>
                </c:pt>
                <c:pt idx="117">
                  <c:v>17.542576</c:v>
                </c:pt>
                <c:pt idx="118">
                  <c:v>17.692512000000001</c:v>
                </c:pt>
                <c:pt idx="119">
                  <c:v>17.842448999999998</c:v>
                </c:pt>
                <c:pt idx="120">
                  <c:v>17.992384999999999</c:v>
                </c:pt>
                <c:pt idx="121">
                  <c:v>18.142322</c:v>
                </c:pt>
                <c:pt idx="122">
                  <c:v>18.292258</c:v>
                </c:pt>
                <c:pt idx="123">
                  <c:v>18.442195000000002</c:v>
                </c:pt>
                <c:pt idx="124">
                  <c:v>18.592130999999998</c:v>
                </c:pt>
                <c:pt idx="125">
                  <c:v>18.742068</c:v>
                </c:pt>
                <c:pt idx="126">
                  <c:v>18.892005000000001</c:v>
                </c:pt>
                <c:pt idx="127">
                  <c:v>19.041941000000001</c:v>
                </c:pt>
                <c:pt idx="128">
                  <c:v>19.191877999999999</c:v>
                </c:pt>
                <c:pt idx="129">
                  <c:v>19.341813999999999</c:v>
                </c:pt>
                <c:pt idx="130">
                  <c:v>19.491751000000001</c:v>
                </c:pt>
                <c:pt idx="131">
                  <c:v>19.641687000000001</c:v>
                </c:pt>
                <c:pt idx="132">
                  <c:v>19.791623999999999</c:v>
                </c:pt>
                <c:pt idx="133">
                  <c:v>19.941559999999999</c:v>
                </c:pt>
                <c:pt idx="134">
                  <c:v>20.091497</c:v>
                </c:pt>
                <c:pt idx="135">
                  <c:v>20.241433000000001</c:v>
                </c:pt>
                <c:pt idx="136">
                  <c:v>20.391369999999998</c:v>
                </c:pt>
                <c:pt idx="137">
                  <c:v>20.541307</c:v>
                </c:pt>
                <c:pt idx="138">
                  <c:v>20.691243</c:v>
                </c:pt>
                <c:pt idx="139">
                  <c:v>20.841180000000001</c:v>
                </c:pt>
                <c:pt idx="140">
                  <c:v>20.991116000000002</c:v>
                </c:pt>
                <c:pt idx="141">
                  <c:v>21.141052999999999</c:v>
                </c:pt>
                <c:pt idx="142">
                  <c:v>21.290989</c:v>
                </c:pt>
                <c:pt idx="143">
                  <c:v>21.440926000000001</c:v>
                </c:pt>
                <c:pt idx="144">
                  <c:v>21.590862000000001</c:v>
                </c:pt>
                <c:pt idx="145">
                  <c:v>21.740798999999999</c:v>
                </c:pt>
                <c:pt idx="146">
                  <c:v>21.890734999999999</c:v>
                </c:pt>
                <c:pt idx="147">
                  <c:v>22.040672000000001</c:v>
                </c:pt>
                <c:pt idx="148">
                  <c:v>22.190608999999998</c:v>
                </c:pt>
                <c:pt idx="149">
                  <c:v>22.340544999999999</c:v>
                </c:pt>
                <c:pt idx="150">
                  <c:v>22.490482</c:v>
                </c:pt>
                <c:pt idx="151">
                  <c:v>22.640418</c:v>
                </c:pt>
                <c:pt idx="152">
                  <c:v>22.790355000000002</c:v>
                </c:pt>
                <c:pt idx="153">
                  <c:v>22.940290999999998</c:v>
                </c:pt>
                <c:pt idx="154">
                  <c:v>23.090228</c:v>
                </c:pt>
                <c:pt idx="155">
                  <c:v>23.240164</c:v>
                </c:pt>
                <c:pt idx="156">
                  <c:v>23.390101000000001</c:v>
                </c:pt>
                <c:pt idx="157">
                  <c:v>23.540037000000002</c:v>
                </c:pt>
                <c:pt idx="158">
                  <c:v>23.689973999999999</c:v>
                </c:pt>
                <c:pt idx="159">
                  <c:v>23.839911000000001</c:v>
                </c:pt>
                <c:pt idx="160">
                  <c:v>23.989847000000001</c:v>
                </c:pt>
                <c:pt idx="161">
                  <c:v>24.139783999999999</c:v>
                </c:pt>
                <c:pt idx="162">
                  <c:v>24.289719999999999</c:v>
                </c:pt>
                <c:pt idx="163">
                  <c:v>24.439657</c:v>
                </c:pt>
                <c:pt idx="164">
                  <c:v>24.589593000000001</c:v>
                </c:pt>
                <c:pt idx="165">
                  <c:v>24.739529999999998</c:v>
                </c:pt>
                <c:pt idx="166">
                  <c:v>24.889465999999999</c:v>
                </c:pt>
                <c:pt idx="167">
                  <c:v>25.039403</c:v>
                </c:pt>
                <c:pt idx="168">
                  <c:v>25.189339</c:v>
                </c:pt>
                <c:pt idx="169">
                  <c:v>25.339276000000002</c:v>
                </c:pt>
                <c:pt idx="170">
                  <c:v>25.489212999999999</c:v>
                </c:pt>
                <c:pt idx="171">
                  <c:v>25.639149</c:v>
                </c:pt>
                <c:pt idx="172">
                  <c:v>25.789086000000001</c:v>
                </c:pt>
                <c:pt idx="173">
                  <c:v>25.939022000000001</c:v>
                </c:pt>
                <c:pt idx="174">
                  <c:v>26.088958999999999</c:v>
                </c:pt>
                <c:pt idx="175">
                  <c:v>26.238894999999999</c:v>
                </c:pt>
                <c:pt idx="176">
                  <c:v>26.388832000000001</c:v>
                </c:pt>
                <c:pt idx="177">
                  <c:v>26.538768000000001</c:v>
                </c:pt>
                <c:pt idx="178">
                  <c:v>26.688704999999999</c:v>
                </c:pt>
                <c:pt idx="179">
                  <c:v>26.838640999999999</c:v>
                </c:pt>
                <c:pt idx="180">
                  <c:v>26.988578</c:v>
                </c:pt>
                <c:pt idx="181">
                  <c:v>27.138515000000002</c:v>
                </c:pt>
                <c:pt idx="182">
                  <c:v>27.288450999999998</c:v>
                </c:pt>
                <c:pt idx="183">
                  <c:v>27.438388</c:v>
                </c:pt>
                <c:pt idx="184">
                  <c:v>27.588324</c:v>
                </c:pt>
                <c:pt idx="185">
                  <c:v>27.738261000000001</c:v>
                </c:pt>
                <c:pt idx="186">
                  <c:v>27.888197000000002</c:v>
                </c:pt>
                <c:pt idx="187">
                  <c:v>28.038133999999999</c:v>
                </c:pt>
                <c:pt idx="188">
                  <c:v>28.18807</c:v>
                </c:pt>
                <c:pt idx="189">
                  <c:v>28.338007000000001</c:v>
                </c:pt>
                <c:pt idx="190">
                  <c:v>28.487943000000001</c:v>
                </c:pt>
                <c:pt idx="191">
                  <c:v>28.637879999999999</c:v>
                </c:pt>
                <c:pt idx="192">
                  <c:v>28.787817</c:v>
                </c:pt>
                <c:pt idx="193">
                  <c:v>28.937753000000001</c:v>
                </c:pt>
                <c:pt idx="194">
                  <c:v>29.087689999999998</c:v>
                </c:pt>
                <c:pt idx="195">
                  <c:v>29.237625999999999</c:v>
                </c:pt>
                <c:pt idx="196">
                  <c:v>29.387563</c:v>
                </c:pt>
                <c:pt idx="197">
                  <c:v>29.537499</c:v>
                </c:pt>
                <c:pt idx="198">
                  <c:v>29.687436000000002</c:v>
                </c:pt>
                <c:pt idx="199">
                  <c:v>29.837371999999998</c:v>
                </c:pt>
                <c:pt idx="200">
                  <c:v>29.987309</c:v>
                </c:pt>
                <c:pt idx="201">
                  <c:v>30.137245</c:v>
                </c:pt>
                <c:pt idx="202">
                  <c:v>30.287182000000001</c:v>
                </c:pt>
                <c:pt idx="203">
                  <c:v>30.437118000000002</c:v>
                </c:pt>
                <c:pt idx="204">
                  <c:v>30.587054999999999</c:v>
                </c:pt>
                <c:pt idx="205">
                  <c:v>30.736992000000001</c:v>
                </c:pt>
                <c:pt idx="206">
                  <c:v>30.886928000000001</c:v>
                </c:pt>
                <c:pt idx="207">
                  <c:v>31.036864999999999</c:v>
                </c:pt>
                <c:pt idx="208">
                  <c:v>31.186800999999999</c:v>
                </c:pt>
                <c:pt idx="209">
                  <c:v>31.336738</c:v>
                </c:pt>
                <c:pt idx="210">
                  <c:v>31.486674000000001</c:v>
                </c:pt>
                <c:pt idx="211">
                  <c:v>31.636610999999998</c:v>
                </c:pt>
                <c:pt idx="212">
                  <c:v>31.786546999999999</c:v>
                </c:pt>
                <c:pt idx="213">
                  <c:v>31.936484</c:v>
                </c:pt>
                <c:pt idx="214">
                  <c:v>32.086419999999997</c:v>
                </c:pt>
                <c:pt idx="215">
                  <c:v>32.236356999999998</c:v>
                </c:pt>
                <c:pt idx="216">
                  <c:v>32.386293999999999</c:v>
                </c:pt>
                <c:pt idx="217">
                  <c:v>32.536230000000003</c:v>
                </c:pt>
                <c:pt idx="218">
                  <c:v>32.686166999999998</c:v>
                </c:pt>
                <c:pt idx="219">
                  <c:v>32.836103000000001</c:v>
                </c:pt>
                <c:pt idx="220">
                  <c:v>32.986040000000003</c:v>
                </c:pt>
                <c:pt idx="221">
                  <c:v>33.135975999999999</c:v>
                </c:pt>
                <c:pt idx="222">
                  <c:v>33.285913000000001</c:v>
                </c:pt>
                <c:pt idx="223">
                  <c:v>33.435848999999997</c:v>
                </c:pt>
                <c:pt idx="224">
                  <c:v>33.585785999999999</c:v>
                </c:pt>
                <c:pt idx="225">
                  <c:v>33.735722000000003</c:v>
                </c:pt>
                <c:pt idx="226">
                  <c:v>33.885658999999997</c:v>
                </c:pt>
                <c:pt idx="227">
                  <c:v>34.035595999999998</c:v>
                </c:pt>
                <c:pt idx="228">
                  <c:v>34.185532000000002</c:v>
                </c:pt>
                <c:pt idx="229">
                  <c:v>34.335469000000003</c:v>
                </c:pt>
                <c:pt idx="230">
                  <c:v>34.485405</c:v>
                </c:pt>
                <c:pt idx="231">
                  <c:v>34.635342000000001</c:v>
                </c:pt>
                <c:pt idx="232">
                  <c:v>34.785277999999998</c:v>
                </c:pt>
                <c:pt idx="233">
                  <c:v>34.935214999999999</c:v>
                </c:pt>
                <c:pt idx="234">
                  <c:v>35.085151000000003</c:v>
                </c:pt>
                <c:pt idx="235">
                  <c:v>35.235087999999998</c:v>
                </c:pt>
                <c:pt idx="236">
                  <c:v>35.385024000000001</c:v>
                </c:pt>
                <c:pt idx="237">
                  <c:v>35.534961000000003</c:v>
                </c:pt>
                <c:pt idx="238">
                  <c:v>35.684897999999997</c:v>
                </c:pt>
                <c:pt idx="239">
                  <c:v>35.834834000000001</c:v>
                </c:pt>
                <c:pt idx="240">
                  <c:v>35.984771000000002</c:v>
                </c:pt>
                <c:pt idx="241">
                  <c:v>36.134706999999999</c:v>
                </c:pt>
                <c:pt idx="242">
                  <c:v>36.284644</c:v>
                </c:pt>
                <c:pt idx="243">
                  <c:v>36.434579999999997</c:v>
                </c:pt>
                <c:pt idx="244">
                  <c:v>36.584516999999998</c:v>
                </c:pt>
                <c:pt idx="245">
                  <c:v>36.734453000000002</c:v>
                </c:pt>
                <c:pt idx="246">
                  <c:v>36.884390000000003</c:v>
                </c:pt>
                <c:pt idx="247">
                  <c:v>37.034326</c:v>
                </c:pt>
                <c:pt idx="248">
                  <c:v>37.184263000000001</c:v>
                </c:pt>
                <c:pt idx="249">
                  <c:v>37.334200000000003</c:v>
                </c:pt>
                <c:pt idx="250">
                  <c:v>37.484135999999999</c:v>
                </c:pt>
                <c:pt idx="251">
                  <c:v>37.634073000000001</c:v>
                </c:pt>
                <c:pt idx="252">
                  <c:v>37.784008999999998</c:v>
                </c:pt>
                <c:pt idx="253">
                  <c:v>37.933945999999999</c:v>
                </c:pt>
                <c:pt idx="254">
                  <c:v>38.083882000000003</c:v>
                </c:pt>
                <c:pt idx="255">
                  <c:v>38.233818999999997</c:v>
                </c:pt>
                <c:pt idx="256">
                  <c:v>38.383755000000001</c:v>
                </c:pt>
                <c:pt idx="257">
                  <c:v>38.533692000000002</c:v>
                </c:pt>
                <c:pt idx="258">
                  <c:v>38.683627999999999</c:v>
                </c:pt>
                <c:pt idx="259">
                  <c:v>38.833565</c:v>
                </c:pt>
                <c:pt idx="260">
                  <c:v>38.983502000000001</c:v>
                </c:pt>
                <c:pt idx="261">
                  <c:v>39.133437999999998</c:v>
                </c:pt>
                <c:pt idx="262">
                  <c:v>39.283374999999999</c:v>
                </c:pt>
                <c:pt idx="263">
                  <c:v>39.433311000000003</c:v>
                </c:pt>
                <c:pt idx="264">
                  <c:v>39.583247999999998</c:v>
                </c:pt>
                <c:pt idx="265">
                  <c:v>39.733184000000001</c:v>
                </c:pt>
                <c:pt idx="266">
                  <c:v>39.883121000000003</c:v>
                </c:pt>
                <c:pt idx="267">
                  <c:v>40.033056999999999</c:v>
                </c:pt>
                <c:pt idx="268">
                  <c:v>40.182994000000001</c:v>
                </c:pt>
                <c:pt idx="269">
                  <c:v>40.332929999999998</c:v>
                </c:pt>
                <c:pt idx="270">
                  <c:v>40.482866999999999</c:v>
                </c:pt>
                <c:pt idx="271">
                  <c:v>40.632804</c:v>
                </c:pt>
                <c:pt idx="272">
                  <c:v>40.782739999999997</c:v>
                </c:pt>
                <c:pt idx="273">
                  <c:v>40.932676999999998</c:v>
                </c:pt>
                <c:pt idx="274">
                  <c:v>41.082613000000002</c:v>
                </c:pt>
                <c:pt idx="275">
                  <c:v>41.232550000000003</c:v>
                </c:pt>
                <c:pt idx="276">
                  <c:v>41.382486</c:v>
                </c:pt>
                <c:pt idx="277">
                  <c:v>41.532423000000001</c:v>
                </c:pt>
                <c:pt idx="278">
                  <c:v>41.682358999999998</c:v>
                </c:pt>
                <c:pt idx="279">
                  <c:v>41.832295999999999</c:v>
                </c:pt>
                <c:pt idx="280">
                  <c:v>41.982232000000003</c:v>
                </c:pt>
                <c:pt idx="281">
                  <c:v>42.132168999999998</c:v>
                </c:pt>
                <c:pt idx="282">
                  <c:v>42.282105000000001</c:v>
                </c:pt>
                <c:pt idx="283">
                  <c:v>42.432042000000003</c:v>
                </c:pt>
                <c:pt idx="284">
                  <c:v>42.581978999999997</c:v>
                </c:pt>
                <c:pt idx="285">
                  <c:v>42.731915000000001</c:v>
                </c:pt>
                <c:pt idx="286">
                  <c:v>42.881852000000002</c:v>
                </c:pt>
                <c:pt idx="287">
                  <c:v>43.031787999999999</c:v>
                </c:pt>
                <c:pt idx="288">
                  <c:v>43.181725</c:v>
                </c:pt>
                <c:pt idx="289">
                  <c:v>43.331660999999997</c:v>
                </c:pt>
                <c:pt idx="290">
                  <c:v>43.481597999999998</c:v>
                </c:pt>
                <c:pt idx="291">
                  <c:v>43.631534000000002</c:v>
                </c:pt>
                <c:pt idx="292">
                  <c:v>43.781471000000003</c:v>
                </c:pt>
                <c:pt idx="293">
                  <c:v>43.931407</c:v>
                </c:pt>
                <c:pt idx="294">
                  <c:v>44.081344000000001</c:v>
                </c:pt>
                <c:pt idx="295">
                  <c:v>44.231281000000003</c:v>
                </c:pt>
                <c:pt idx="296">
                  <c:v>44.381216999999999</c:v>
                </c:pt>
                <c:pt idx="297">
                  <c:v>44.531154000000001</c:v>
                </c:pt>
                <c:pt idx="298">
                  <c:v>44.681089999999998</c:v>
                </c:pt>
                <c:pt idx="299">
                  <c:v>44.831026999999999</c:v>
                </c:pt>
                <c:pt idx="300">
                  <c:v>44.980963000000003</c:v>
                </c:pt>
                <c:pt idx="301">
                  <c:v>45.130899999999997</c:v>
                </c:pt>
                <c:pt idx="302">
                  <c:v>45.280836000000001</c:v>
                </c:pt>
                <c:pt idx="303">
                  <c:v>45.430773000000002</c:v>
                </c:pt>
                <c:pt idx="304">
                  <c:v>45.580708999999999</c:v>
                </c:pt>
                <c:pt idx="305">
                  <c:v>45.730646</c:v>
                </c:pt>
                <c:pt idx="306">
                  <c:v>45.880583000000001</c:v>
                </c:pt>
                <c:pt idx="307">
                  <c:v>46.030518999999998</c:v>
                </c:pt>
                <c:pt idx="308">
                  <c:v>46.180456</c:v>
                </c:pt>
                <c:pt idx="309">
                  <c:v>46.330392000000003</c:v>
                </c:pt>
                <c:pt idx="310">
                  <c:v>46.480328999999998</c:v>
                </c:pt>
                <c:pt idx="311">
                  <c:v>46.630265000000001</c:v>
                </c:pt>
                <c:pt idx="312">
                  <c:v>46.780202000000003</c:v>
                </c:pt>
                <c:pt idx="313">
                  <c:v>46.930137999999999</c:v>
                </c:pt>
                <c:pt idx="314">
                  <c:v>47.080075000000001</c:v>
                </c:pt>
                <c:pt idx="315">
                  <c:v>47.230010999999998</c:v>
                </c:pt>
                <c:pt idx="316">
                  <c:v>47.379947999999999</c:v>
                </c:pt>
                <c:pt idx="317">
                  <c:v>47.529885</c:v>
                </c:pt>
                <c:pt idx="318">
                  <c:v>47.679820999999997</c:v>
                </c:pt>
                <c:pt idx="319">
                  <c:v>47.829757999999998</c:v>
                </c:pt>
                <c:pt idx="320">
                  <c:v>47.979694000000002</c:v>
                </c:pt>
                <c:pt idx="321">
                  <c:v>48.129631000000003</c:v>
                </c:pt>
                <c:pt idx="322">
                  <c:v>48.279567</c:v>
                </c:pt>
                <c:pt idx="323">
                  <c:v>48.429504000000001</c:v>
                </c:pt>
                <c:pt idx="324">
                  <c:v>48.579439999999998</c:v>
                </c:pt>
                <c:pt idx="325">
                  <c:v>48.729376999999999</c:v>
                </c:pt>
                <c:pt idx="326">
                  <c:v>48.879313000000003</c:v>
                </c:pt>
                <c:pt idx="327">
                  <c:v>49.029249999999998</c:v>
                </c:pt>
                <c:pt idx="328">
                  <c:v>49.179186999999999</c:v>
                </c:pt>
                <c:pt idx="329">
                  <c:v>49.329123000000003</c:v>
                </c:pt>
                <c:pt idx="330">
                  <c:v>49.479059999999997</c:v>
                </c:pt>
                <c:pt idx="331">
                  <c:v>49.628996000000001</c:v>
                </c:pt>
                <c:pt idx="332">
                  <c:v>49.778933000000002</c:v>
                </c:pt>
                <c:pt idx="333">
                  <c:v>49.928868999999999</c:v>
                </c:pt>
                <c:pt idx="334">
                  <c:v>50.078806</c:v>
                </c:pt>
                <c:pt idx="335">
                  <c:v>50.228741999999997</c:v>
                </c:pt>
                <c:pt idx="336">
                  <c:v>50.378678999999998</c:v>
                </c:pt>
                <c:pt idx="337">
                  <c:v>50.528615000000002</c:v>
                </c:pt>
                <c:pt idx="338">
                  <c:v>50.678552000000003</c:v>
                </c:pt>
                <c:pt idx="339">
                  <c:v>50.828488999999998</c:v>
                </c:pt>
                <c:pt idx="340">
                  <c:v>50.978425000000001</c:v>
                </c:pt>
                <c:pt idx="341">
                  <c:v>51.128362000000003</c:v>
                </c:pt>
                <c:pt idx="342">
                  <c:v>51.278297999999999</c:v>
                </c:pt>
                <c:pt idx="343">
                  <c:v>51.428235000000001</c:v>
                </c:pt>
                <c:pt idx="344">
                  <c:v>51.578170999999998</c:v>
                </c:pt>
                <c:pt idx="345">
                  <c:v>51.728107999999999</c:v>
                </c:pt>
                <c:pt idx="346">
                  <c:v>51.878044000000003</c:v>
                </c:pt>
                <c:pt idx="347">
                  <c:v>52.027980999999997</c:v>
                </c:pt>
                <c:pt idx="348">
                  <c:v>52.177917000000001</c:v>
                </c:pt>
                <c:pt idx="349">
                  <c:v>52.327854000000002</c:v>
                </c:pt>
                <c:pt idx="350">
                  <c:v>52.477789999999999</c:v>
                </c:pt>
                <c:pt idx="351">
                  <c:v>52.627727</c:v>
                </c:pt>
                <c:pt idx="352">
                  <c:v>52.777664000000001</c:v>
                </c:pt>
                <c:pt idx="353">
                  <c:v>52.927599999999998</c:v>
                </c:pt>
                <c:pt idx="354">
                  <c:v>53.077537</c:v>
                </c:pt>
                <c:pt idx="355">
                  <c:v>53.227473000000003</c:v>
                </c:pt>
                <c:pt idx="356">
                  <c:v>53.377409999999998</c:v>
                </c:pt>
                <c:pt idx="357">
                  <c:v>53.527346000000001</c:v>
                </c:pt>
                <c:pt idx="358">
                  <c:v>53.677283000000003</c:v>
                </c:pt>
                <c:pt idx="359">
                  <c:v>53.827218999999999</c:v>
                </c:pt>
                <c:pt idx="360">
                  <c:v>53.977156000000001</c:v>
                </c:pt>
                <c:pt idx="361">
                  <c:v>54.127091999999998</c:v>
                </c:pt>
                <c:pt idx="362">
                  <c:v>54.277028999999999</c:v>
                </c:pt>
                <c:pt idx="363">
                  <c:v>54.426966</c:v>
                </c:pt>
                <c:pt idx="364">
                  <c:v>54.576901999999997</c:v>
                </c:pt>
                <c:pt idx="365">
                  <c:v>54.726838999999998</c:v>
                </c:pt>
                <c:pt idx="366">
                  <c:v>54.876775000000002</c:v>
                </c:pt>
                <c:pt idx="367">
                  <c:v>55.026712000000003</c:v>
                </c:pt>
                <c:pt idx="368">
                  <c:v>55.176648</c:v>
                </c:pt>
                <c:pt idx="369">
                  <c:v>55.326585000000001</c:v>
                </c:pt>
                <c:pt idx="370">
                  <c:v>55.476520999999998</c:v>
                </c:pt>
                <c:pt idx="371">
                  <c:v>55.626458</c:v>
                </c:pt>
                <c:pt idx="372">
                  <c:v>55.776394000000003</c:v>
                </c:pt>
                <c:pt idx="373">
                  <c:v>55.926330999999998</c:v>
                </c:pt>
                <c:pt idx="374">
                  <c:v>56.076267999999999</c:v>
                </c:pt>
                <c:pt idx="375">
                  <c:v>56.226204000000003</c:v>
                </c:pt>
                <c:pt idx="376">
                  <c:v>56.376140999999997</c:v>
                </c:pt>
                <c:pt idx="377">
                  <c:v>56.526077000000001</c:v>
                </c:pt>
                <c:pt idx="378">
                  <c:v>56.676014000000002</c:v>
                </c:pt>
                <c:pt idx="379">
                  <c:v>56.825949999999999</c:v>
                </c:pt>
                <c:pt idx="380">
                  <c:v>56.975887</c:v>
                </c:pt>
                <c:pt idx="381">
                  <c:v>57.125822999999997</c:v>
                </c:pt>
                <c:pt idx="382">
                  <c:v>57.275759999999998</c:v>
                </c:pt>
                <c:pt idx="383">
                  <c:v>57.425696000000002</c:v>
                </c:pt>
                <c:pt idx="384">
                  <c:v>57.575633000000003</c:v>
                </c:pt>
                <c:pt idx="385">
                  <c:v>57.725569999999998</c:v>
                </c:pt>
                <c:pt idx="386">
                  <c:v>57.875506000000001</c:v>
                </c:pt>
                <c:pt idx="387">
                  <c:v>58.025443000000003</c:v>
                </c:pt>
                <c:pt idx="388">
                  <c:v>58.175379</c:v>
                </c:pt>
                <c:pt idx="389">
                  <c:v>58.325316000000001</c:v>
                </c:pt>
                <c:pt idx="390">
                  <c:v>58.475251999999998</c:v>
                </c:pt>
                <c:pt idx="391">
                  <c:v>58.625188999999999</c:v>
                </c:pt>
                <c:pt idx="392">
                  <c:v>58.775125000000003</c:v>
                </c:pt>
                <c:pt idx="393">
                  <c:v>58.925061999999997</c:v>
                </c:pt>
                <c:pt idx="394">
                  <c:v>59.074998000000001</c:v>
                </c:pt>
                <c:pt idx="395">
                  <c:v>59.224935000000002</c:v>
                </c:pt>
                <c:pt idx="396">
                  <c:v>59.374872000000003</c:v>
                </c:pt>
                <c:pt idx="397">
                  <c:v>59.524808</c:v>
                </c:pt>
                <c:pt idx="398">
                  <c:v>59.674745000000001</c:v>
                </c:pt>
                <c:pt idx="399">
                  <c:v>59.824680999999998</c:v>
                </c:pt>
                <c:pt idx="400">
                  <c:v>59.974618</c:v>
                </c:pt>
                <c:pt idx="401">
                  <c:v>60.124554000000003</c:v>
                </c:pt>
                <c:pt idx="402">
                  <c:v>60.274490999999998</c:v>
                </c:pt>
                <c:pt idx="403">
                  <c:v>60.424427000000001</c:v>
                </c:pt>
                <c:pt idx="404">
                  <c:v>60.574364000000003</c:v>
                </c:pt>
                <c:pt idx="405">
                  <c:v>60.724299999999999</c:v>
                </c:pt>
                <c:pt idx="406">
                  <c:v>60.874237000000001</c:v>
                </c:pt>
                <c:pt idx="407">
                  <c:v>61.024174000000002</c:v>
                </c:pt>
                <c:pt idx="408">
                  <c:v>61.174109999999999</c:v>
                </c:pt>
                <c:pt idx="409">
                  <c:v>61.324047</c:v>
                </c:pt>
                <c:pt idx="410">
                  <c:v>61.473982999999997</c:v>
                </c:pt>
                <c:pt idx="411">
                  <c:v>61.623919999999998</c:v>
                </c:pt>
                <c:pt idx="412">
                  <c:v>61.773856000000002</c:v>
                </c:pt>
                <c:pt idx="413">
                  <c:v>61.923793000000003</c:v>
                </c:pt>
                <c:pt idx="414">
                  <c:v>62.073729</c:v>
                </c:pt>
                <c:pt idx="415">
                  <c:v>62.223666000000001</c:v>
                </c:pt>
                <c:pt idx="416">
                  <c:v>62.373601999999998</c:v>
                </c:pt>
                <c:pt idx="417">
                  <c:v>62.523539</c:v>
                </c:pt>
                <c:pt idx="418">
                  <c:v>62.673476000000001</c:v>
                </c:pt>
                <c:pt idx="419">
                  <c:v>62.823411999999998</c:v>
                </c:pt>
                <c:pt idx="420">
                  <c:v>62.973348999999999</c:v>
                </c:pt>
                <c:pt idx="421">
                  <c:v>63.123285000000003</c:v>
                </c:pt>
                <c:pt idx="422">
                  <c:v>63.273221999999997</c:v>
                </c:pt>
                <c:pt idx="423">
                  <c:v>63.423158000000001</c:v>
                </c:pt>
                <c:pt idx="424">
                  <c:v>63.573095000000002</c:v>
                </c:pt>
                <c:pt idx="425">
                  <c:v>63.723030999999999</c:v>
                </c:pt>
                <c:pt idx="426">
                  <c:v>63.872968</c:v>
                </c:pt>
                <c:pt idx="427">
                  <c:v>64.022903999999997</c:v>
                </c:pt>
                <c:pt idx="428">
                  <c:v>64.172841000000005</c:v>
                </c:pt>
                <c:pt idx="429">
                  <c:v>64.322777000000002</c:v>
                </c:pt>
                <c:pt idx="430">
                  <c:v>64.472713999999996</c:v>
                </c:pt>
                <c:pt idx="431">
                  <c:v>64.622651000000005</c:v>
                </c:pt>
                <c:pt idx="432">
                  <c:v>64.772587000000001</c:v>
                </c:pt>
                <c:pt idx="433">
                  <c:v>64.922523999999996</c:v>
                </c:pt>
                <c:pt idx="434">
                  <c:v>65.072460000000007</c:v>
                </c:pt>
                <c:pt idx="435">
                  <c:v>65.222397000000001</c:v>
                </c:pt>
                <c:pt idx="436">
                  <c:v>65.372332999999998</c:v>
                </c:pt>
                <c:pt idx="437">
                  <c:v>65.522270000000006</c:v>
                </c:pt>
                <c:pt idx="438">
                  <c:v>65.672206000000003</c:v>
                </c:pt>
                <c:pt idx="439">
                  <c:v>65.822142999999997</c:v>
                </c:pt>
                <c:pt idx="440">
                  <c:v>65.972078999999994</c:v>
                </c:pt>
                <c:pt idx="441">
                  <c:v>66.122016000000002</c:v>
                </c:pt>
                <c:pt idx="442">
                  <c:v>66.271952999999996</c:v>
                </c:pt>
                <c:pt idx="443">
                  <c:v>66.421888999999993</c:v>
                </c:pt>
                <c:pt idx="444">
                  <c:v>66.571826000000001</c:v>
                </c:pt>
                <c:pt idx="445">
                  <c:v>66.721761999999998</c:v>
                </c:pt>
                <c:pt idx="446">
                  <c:v>66.871699000000007</c:v>
                </c:pt>
                <c:pt idx="447">
                  <c:v>67.021635000000003</c:v>
                </c:pt>
                <c:pt idx="448">
                  <c:v>67.171571999999998</c:v>
                </c:pt>
                <c:pt idx="449">
                  <c:v>67.321507999999994</c:v>
                </c:pt>
                <c:pt idx="450">
                  <c:v>67.471445000000003</c:v>
                </c:pt>
                <c:pt idx="451">
                  <c:v>67.621381</c:v>
                </c:pt>
                <c:pt idx="452">
                  <c:v>67.771317999999994</c:v>
                </c:pt>
                <c:pt idx="453">
                  <c:v>67.921255000000002</c:v>
                </c:pt>
                <c:pt idx="454">
                  <c:v>68.071190999999999</c:v>
                </c:pt>
                <c:pt idx="455">
                  <c:v>68.221127999999993</c:v>
                </c:pt>
                <c:pt idx="456">
                  <c:v>68.371064000000004</c:v>
                </c:pt>
                <c:pt idx="457">
                  <c:v>68.521000999999998</c:v>
                </c:pt>
                <c:pt idx="458">
                  <c:v>68.670936999999995</c:v>
                </c:pt>
                <c:pt idx="459">
                  <c:v>68.820874000000003</c:v>
                </c:pt>
                <c:pt idx="460">
                  <c:v>68.97081</c:v>
                </c:pt>
                <c:pt idx="461">
                  <c:v>69.120746999999994</c:v>
                </c:pt>
                <c:pt idx="462">
                  <c:v>69.270683000000005</c:v>
                </c:pt>
                <c:pt idx="463">
                  <c:v>69.42062</c:v>
                </c:pt>
                <c:pt idx="464">
                  <c:v>69.570556999999994</c:v>
                </c:pt>
                <c:pt idx="465">
                  <c:v>69.720493000000005</c:v>
                </c:pt>
                <c:pt idx="466">
                  <c:v>69.870429999999999</c:v>
                </c:pt>
                <c:pt idx="467">
                  <c:v>70.020365999999996</c:v>
                </c:pt>
                <c:pt idx="468">
                  <c:v>70.170303000000004</c:v>
                </c:pt>
                <c:pt idx="469">
                  <c:v>70.320239000000001</c:v>
                </c:pt>
                <c:pt idx="470">
                  <c:v>70.470175999999995</c:v>
                </c:pt>
                <c:pt idx="471">
                  <c:v>70.620112000000006</c:v>
                </c:pt>
                <c:pt idx="472">
                  <c:v>70.770049</c:v>
                </c:pt>
                <c:pt idx="473">
                  <c:v>70.919984999999997</c:v>
                </c:pt>
                <c:pt idx="474">
                  <c:v>71.069922000000005</c:v>
                </c:pt>
                <c:pt idx="475">
                  <c:v>71.219859</c:v>
                </c:pt>
                <c:pt idx="476">
                  <c:v>71.369794999999996</c:v>
                </c:pt>
                <c:pt idx="477">
                  <c:v>71.519732000000005</c:v>
                </c:pt>
                <c:pt idx="478">
                  <c:v>71.669668000000001</c:v>
                </c:pt>
                <c:pt idx="479">
                  <c:v>71.819604999999996</c:v>
                </c:pt>
                <c:pt idx="480">
                  <c:v>71.969541000000007</c:v>
                </c:pt>
                <c:pt idx="481">
                  <c:v>72.119478000000001</c:v>
                </c:pt>
                <c:pt idx="482">
                  <c:v>72.269413999999998</c:v>
                </c:pt>
                <c:pt idx="483">
                  <c:v>72.419351000000006</c:v>
                </c:pt>
                <c:pt idx="484">
                  <c:v>72.569287000000003</c:v>
                </c:pt>
                <c:pt idx="485">
                  <c:v>72.719223999999997</c:v>
                </c:pt>
                <c:pt idx="486">
                  <c:v>72.869161000000005</c:v>
                </c:pt>
                <c:pt idx="487">
                  <c:v>73.019097000000002</c:v>
                </c:pt>
                <c:pt idx="488">
                  <c:v>73.169033999999996</c:v>
                </c:pt>
                <c:pt idx="489">
                  <c:v>73.318969999999993</c:v>
                </c:pt>
                <c:pt idx="490">
                  <c:v>73.468907000000002</c:v>
                </c:pt>
                <c:pt idx="491">
                  <c:v>73.618842999999998</c:v>
                </c:pt>
                <c:pt idx="492">
                  <c:v>73.768780000000007</c:v>
                </c:pt>
                <c:pt idx="493">
                  <c:v>73.918716000000003</c:v>
                </c:pt>
                <c:pt idx="494">
                  <c:v>74.068652999999998</c:v>
                </c:pt>
                <c:pt idx="495">
                  <c:v>74.218588999999994</c:v>
                </c:pt>
                <c:pt idx="496">
                  <c:v>74.368526000000003</c:v>
                </c:pt>
                <c:pt idx="497">
                  <c:v>74.518462999999997</c:v>
                </c:pt>
                <c:pt idx="498">
                  <c:v>74.668398999999994</c:v>
                </c:pt>
                <c:pt idx="499">
                  <c:v>74.818336000000002</c:v>
                </c:pt>
                <c:pt idx="500">
                  <c:v>74.968271999999999</c:v>
                </c:pt>
                <c:pt idx="501">
                  <c:v>75.118208999999993</c:v>
                </c:pt>
                <c:pt idx="502">
                  <c:v>75.268145000000004</c:v>
                </c:pt>
                <c:pt idx="503">
                  <c:v>75.418081999999998</c:v>
                </c:pt>
                <c:pt idx="504">
                  <c:v>75.568017999999995</c:v>
                </c:pt>
                <c:pt idx="505">
                  <c:v>75.717955000000003</c:v>
                </c:pt>
                <c:pt idx="506">
                  <c:v>75.867891</c:v>
                </c:pt>
                <c:pt idx="507">
                  <c:v>76.017827999999994</c:v>
                </c:pt>
                <c:pt idx="508">
                  <c:v>76.167764000000005</c:v>
                </c:pt>
                <c:pt idx="509">
                  <c:v>76.317701</c:v>
                </c:pt>
                <c:pt idx="510">
                  <c:v>76.467637999999994</c:v>
                </c:pt>
                <c:pt idx="511">
                  <c:v>76.617574000000005</c:v>
                </c:pt>
                <c:pt idx="512">
                  <c:v>76.767510999999999</c:v>
                </c:pt>
                <c:pt idx="513">
                  <c:v>76.917446999999996</c:v>
                </c:pt>
                <c:pt idx="514">
                  <c:v>77.067384000000004</c:v>
                </c:pt>
                <c:pt idx="515">
                  <c:v>77.217320000000001</c:v>
                </c:pt>
                <c:pt idx="516">
                  <c:v>77.367256999999995</c:v>
                </c:pt>
                <c:pt idx="517">
                  <c:v>77.517193000000006</c:v>
                </c:pt>
                <c:pt idx="518">
                  <c:v>77.66713</c:v>
                </c:pt>
                <c:pt idx="519">
                  <c:v>77.817065999999997</c:v>
                </c:pt>
                <c:pt idx="520">
                  <c:v>77.967003000000005</c:v>
                </c:pt>
                <c:pt idx="521">
                  <c:v>78.11694</c:v>
                </c:pt>
                <c:pt idx="522">
                  <c:v>78.266875999999996</c:v>
                </c:pt>
                <c:pt idx="523">
                  <c:v>78.416813000000005</c:v>
                </c:pt>
                <c:pt idx="524">
                  <c:v>78.566749000000002</c:v>
                </c:pt>
                <c:pt idx="525">
                  <c:v>78.716685999999996</c:v>
                </c:pt>
                <c:pt idx="526">
                  <c:v>78.866622000000007</c:v>
                </c:pt>
                <c:pt idx="527">
                  <c:v>79.016559000000001</c:v>
                </c:pt>
                <c:pt idx="528">
                  <c:v>79.166494999999998</c:v>
                </c:pt>
                <c:pt idx="529">
                  <c:v>79.316432000000006</c:v>
                </c:pt>
                <c:pt idx="530">
                  <c:v>79.466368000000003</c:v>
                </c:pt>
                <c:pt idx="531">
                  <c:v>79.616304999999997</c:v>
                </c:pt>
                <c:pt idx="532">
                  <c:v>79.766242000000005</c:v>
                </c:pt>
                <c:pt idx="533">
                  <c:v>79.916178000000002</c:v>
                </c:pt>
                <c:pt idx="534">
                  <c:v>80.066114999999996</c:v>
                </c:pt>
                <c:pt idx="535">
                  <c:v>80.216050999999993</c:v>
                </c:pt>
                <c:pt idx="536">
                  <c:v>80.365988000000002</c:v>
                </c:pt>
                <c:pt idx="537">
                  <c:v>80.515923999999998</c:v>
                </c:pt>
                <c:pt idx="538">
                  <c:v>80.665861000000007</c:v>
                </c:pt>
                <c:pt idx="539">
                  <c:v>80.815797000000003</c:v>
                </c:pt>
                <c:pt idx="540">
                  <c:v>80.965733999999998</c:v>
                </c:pt>
                <c:pt idx="541">
                  <c:v>81.115669999999994</c:v>
                </c:pt>
                <c:pt idx="542">
                  <c:v>81.265607000000003</c:v>
                </c:pt>
                <c:pt idx="543">
                  <c:v>81.415543999999997</c:v>
                </c:pt>
                <c:pt idx="544">
                  <c:v>81.565479999999994</c:v>
                </c:pt>
                <c:pt idx="545">
                  <c:v>81.715417000000002</c:v>
                </c:pt>
                <c:pt idx="546">
                  <c:v>81.865352999999999</c:v>
                </c:pt>
                <c:pt idx="547">
                  <c:v>82.015289999999993</c:v>
                </c:pt>
                <c:pt idx="548">
                  <c:v>82.165226000000004</c:v>
                </c:pt>
                <c:pt idx="549">
                  <c:v>82.315162999999998</c:v>
                </c:pt>
                <c:pt idx="550">
                  <c:v>82.465098999999995</c:v>
                </c:pt>
                <c:pt idx="551">
                  <c:v>82.615036000000003</c:v>
                </c:pt>
                <c:pt idx="552">
                  <c:v>82.764972</c:v>
                </c:pt>
                <c:pt idx="553">
                  <c:v>82.914908999999994</c:v>
                </c:pt>
                <c:pt idx="554">
                  <c:v>83.064846000000003</c:v>
                </c:pt>
                <c:pt idx="555">
                  <c:v>83.214782</c:v>
                </c:pt>
                <c:pt idx="556">
                  <c:v>83.364718999999994</c:v>
                </c:pt>
                <c:pt idx="557">
                  <c:v>83.514655000000005</c:v>
                </c:pt>
                <c:pt idx="558">
                  <c:v>83.664591999999999</c:v>
                </c:pt>
                <c:pt idx="559">
                  <c:v>83.814527999999996</c:v>
                </c:pt>
                <c:pt idx="560">
                  <c:v>83.964465000000004</c:v>
                </c:pt>
                <c:pt idx="561">
                  <c:v>84.114401000000001</c:v>
                </c:pt>
                <c:pt idx="562">
                  <c:v>84.264337999999995</c:v>
                </c:pt>
                <c:pt idx="563">
                  <c:v>84.414274000000006</c:v>
                </c:pt>
                <c:pt idx="564">
                  <c:v>84.564211</c:v>
                </c:pt>
                <c:pt idx="565">
                  <c:v>84.714147999999994</c:v>
                </c:pt>
                <c:pt idx="566">
                  <c:v>84.864084000000005</c:v>
                </c:pt>
                <c:pt idx="567">
                  <c:v>85.014021</c:v>
                </c:pt>
                <c:pt idx="568">
                  <c:v>85.163956999999996</c:v>
                </c:pt>
                <c:pt idx="569">
                  <c:v>85.313894000000005</c:v>
                </c:pt>
                <c:pt idx="570">
                  <c:v>85.463830000000002</c:v>
                </c:pt>
                <c:pt idx="571">
                  <c:v>85.613766999999996</c:v>
                </c:pt>
                <c:pt idx="572">
                  <c:v>85.763703000000007</c:v>
                </c:pt>
                <c:pt idx="573">
                  <c:v>85.913640000000001</c:v>
                </c:pt>
                <c:pt idx="574">
                  <c:v>86.063575999999998</c:v>
                </c:pt>
                <c:pt idx="575">
                  <c:v>86.213513000000006</c:v>
                </c:pt>
                <c:pt idx="576">
                  <c:v>86.36345</c:v>
                </c:pt>
                <c:pt idx="577">
                  <c:v>86.513385999999997</c:v>
                </c:pt>
                <c:pt idx="578">
                  <c:v>86.663323000000005</c:v>
                </c:pt>
                <c:pt idx="579">
                  <c:v>86.813259000000002</c:v>
                </c:pt>
                <c:pt idx="580">
                  <c:v>86.963195999999996</c:v>
                </c:pt>
                <c:pt idx="581">
                  <c:v>87.113131999999993</c:v>
                </c:pt>
                <c:pt idx="582">
                  <c:v>87.263069000000002</c:v>
                </c:pt>
                <c:pt idx="583">
                  <c:v>87.413004999999998</c:v>
                </c:pt>
                <c:pt idx="584">
                  <c:v>87.562942000000007</c:v>
                </c:pt>
                <c:pt idx="585">
                  <c:v>87.712878000000003</c:v>
                </c:pt>
                <c:pt idx="586">
                  <c:v>87.862814999999998</c:v>
                </c:pt>
                <c:pt idx="587">
                  <c:v>88.012750999999994</c:v>
                </c:pt>
                <c:pt idx="588">
                  <c:v>88.162688000000003</c:v>
                </c:pt>
                <c:pt idx="589">
                  <c:v>88.312624999999997</c:v>
                </c:pt>
                <c:pt idx="590">
                  <c:v>88.462560999999994</c:v>
                </c:pt>
                <c:pt idx="591">
                  <c:v>88.612498000000002</c:v>
                </c:pt>
                <c:pt idx="592">
                  <c:v>88.762433999999999</c:v>
                </c:pt>
                <c:pt idx="593">
                  <c:v>88.912370999999993</c:v>
                </c:pt>
                <c:pt idx="594">
                  <c:v>89.062307000000004</c:v>
                </c:pt>
                <c:pt idx="595">
                  <c:v>89.212243999999998</c:v>
                </c:pt>
                <c:pt idx="596">
                  <c:v>89.362179999999995</c:v>
                </c:pt>
                <c:pt idx="597">
                  <c:v>89.512117000000003</c:v>
                </c:pt>
                <c:pt idx="598">
                  <c:v>89.662053</c:v>
                </c:pt>
                <c:pt idx="599">
                  <c:v>89.811989999999994</c:v>
                </c:pt>
                <c:pt idx="600">
                  <c:v>89.961927000000003</c:v>
                </c:pt>
                <c:pt idx="601">
                  <c:v>90.111863</c:v>
                </c:pt>
                <c:pt idx="602">
                  <c:v>90.261799999999994</c:v>
                </c:pt>
                <c:pt idx="603">
                  <c:v>90.411736000000005</c:v>
                </c:pt>
                <c:pt idx="604">
                  <c:v>90.561672999999999</c:v>
                </c:pt>
                <c:pt idx="605">
                  <c:v>90.711608999999996</c:v>
                </c:pt>
                <c:pt idx="606">
                  <c:v>90.861546000000004</c:v>
                </c:pt>
                <c:pt idx="607">
                  <c:v>91.011482000000001</c:v>
                </c:pt>
                <c:pt idx="608">
                  <c:v>91.161418999999995</c:v>
                </c:pt>
                <c:pt idx="609">
                  <c:v>91.311355000000006</c:v>
                </c:pt>
                <c:pt idx="610">
                  <c:v>91.461292</c:v>
                </c:pt>
                <c:pt idx="611">
                  <c:v>91.611228999999994</c:v>
                </c:pt>
                <c:pt idx="612">
                  <c:v>91.761165000000005</c:v>
                </c:pt>
                <c:pt idx="613">
                  <c:v>91.911102</c:v>
                </c:pt>
                <c:pt idx="614">
                  <c:v>92.061037999999996</c:v>
                </c:pt>
                <c:pt idx="615">
                  <c:v>92.210975000000005</c:v>
                </c:pt>
                <c:pt idx="616">
                  <c:v>92.360911000000002</c:v>
                </c:pt>
                <c:pt idx="617">
                  <c:v>92.510847999999996</c:v>
                </c:pt>
                <c:pt idx="618">
                  <c:v>92.660784000000007</c:v>
                </c:pt>
                <c:pt idx="619">
                  <c:v>92.810721000000001</c:v>
                </c:pt>
                <c:pt idx="620">
                  <c:v>92.960656999999998</c:v>
                </c:pt>
                <c:pt idx="621">
                  <c:v>93.110594000000006</c:v>
                </c:pt>
                <c:pt idx="622">
                  <c:v>93.260531</c:v>
                </c:pt>
                <c:pt idx="623">
                  <c:v>93.410466999999997</c:v>
                </c:pt>
                <c:pt idx="624">
                  <c:v>93.560404000000005</c:v>
                </c:pt>
                <c:pt idx="625">
                  <c:v>93.710340000000002</c:v>
                </c:pt>
                <c:pt idx="626">
                  <c:v>93.860276999999996</c:v>
                </c:pt>
                <c:pt idx="627">
                  <c:v>94.010212999999993</c:v>
                </c:pt>
                <c:pt idx="628">
                  <c:v>94.160150000000002</c:v>
                </c:pt>
                <c:pt idx="629">
                  <c:v>94.310085999999998</c:v>
                </c:pt>
                <c:pt idx="630">
                  <c:v>94.460023000000007</c:v>
                </c:pt>
                <c:pt idx="631">
                  <c:v>94.609959000000003</c:v>
                </c:pt>
                <c:pt idx="632">
                  <c:v>94.759895999999998</c:v>
                </c:pt>
                <c:pt idx="633">
                  <c:v>94.909833000000006</c:v>
                </c:pt>
                <c:pt idx="634">
                  <c:v>95.059769000000003</c:v>
                </c:pt>
                <c:pt idx="635">
                  <c:v>95.209705999999997</c:v>
                </c:pt>
                <c:pt idx="636">
                  <c:v>95.359641999999994</c:v>
                </c:pt>
                <c:pt idx="637">
                  <c:v>95.509579000000002</c:v>
                </c:pt>
                <c:pt idx="638">
                  <c:v>95.659514999999999</c:v>
                </c:pt>
                <c:pt idx="639">
                  <c:v>95.809451999999993</c:v>
                </c:pt>
                <c:pt idx="640">
                  <c:v>95.959388000000004</c:v>
                </c:pt>
                <c:pt idx="641">
                  <c:v>96.109324999999998</c:v>
                </c:pt>
                <c:pt idx="642">
                  <c:v>96.259260999999995</c:v>
                </c:pt>
                <c:pt idx="643">
                  <c:v>96.409198000000004</c:v>
                </c:pt>
                <c:pt idx="644">
                  <c:v>96.559134999999998</c:v>
                </c:pt>
                <c:pt idx="645">
                  <c:v>96.709070999999994</c:v>
                </c:pt>
                <c:pt idx="646">
                  <c:v>96.859008000000003</c:v>
                </c:pt>
                <c:pt idx="647">
                  <c:v>97.008944</c:v>
                </c:pt>
                <c:pt idx="648">
                  <c:v>97.158880999999994</c:v>
                </c:pt>
                <c:pt idx="649">
                  <c:v>97.308817000000005</c:v>
                </c:pt>
                <c:pt idx="650">
                  <c:v>97.458753999999999</c:v>
                </c:pt>
                <c:pt idx="651">
                  <c:v>97.608689999999996</c:v>
                </c:pt>
                <c:pt idx="652">
                  <c:v>97.758627000000004</c:v>
                </c:pt>
                <c:pt idx="653">
                  <c:v>97.908563000000001</c:v>
                </c:pt>
                <c:pt idx="654">
                  <c:v>98.058499999999995</c:v>
                </c:pt>
                <c:pt idx="655">
                  <c:v>98.208437000000004</c:v>
                </c:pt>
                <c:pt idx="656">
                  <c:v>98.358373</c:v>
                </c:pt>
                <c:pt idx="657">
                  <c:v>98.508309999999994</c:v>
                </c:pt>
                <c:pt idx="658">
                  <c:v>98.658246000000005</c:v>
                </c:pt>
                <c:pt idx="659">
                  <c:v>98.808183</c:v>
                </c:pt>
                <c:pt idx="660">
                  <c:v>98.958118999999996</c:v>
                </c:pt>
                <c:pt idx="661">
                  <c:v>99.108056000000005</c:v>
                </c:pt>
                <c:pt idx="662">
                  <c:v>99.257992000000002</c:v>
                </c:pt>
                <c:pt idx="663">
                  <c:v>99.407928999999996</c:v>
                </c:pt>
                <c:pt idx="664">
                  <c:v>99.557865000000007</c:v>
                </c:pt>
                <c:pt idx="665">
                  <c:v>99.707802000000001</c:v>
                </c:pt>
                <c:pt idx="666">
                  <c:v>99.857737999999998</c:v>
                </c:pt>
                <c:pt idx="667">
                  <c:v>100.00767500000001</c:v>
                </c:pt>
                <c:pt idx="668">
                  <c:v>100.157612</c:v>
                </c:pt>
                <c:pt idx="669">
                  <c:v>100.307548</c:v>
                </c:pt>
                <c:pt idx="670">
                  <c:v>100.45748500000001</c:v>
                </c:pt>
                <c:pt idx="671">
                  <c:v>100.607421</c:v>
                </c:pt>
                <c:pt idx="672">
                  <c:v>100.757358</c:v>
                </c:pt>
                <c:pt idx="673">
                  <c:v>100.90729399999999</c:v>
                </c:pt>
                <c:pt idx="674">
                  <c:v>101.057231</c:v>
                </c:pt>
                <c:pt idx="675">
                  <c:v>101.207167</c:v>
                </c:pt>
                <c:pt idx="676">
                  <c:v>101.35710400000001</c:v>
                </c:pt>
                <c:pt idx="677">
                  <c:v>101.50704</c:v>
                </c:pt>
                <c:pt idx="678">
                  <c:v>101.656977</c:v>
                </c:pt>
                <c:pt idx="679">
                  <c:v>101.80691400000001</c:v>
                </c:pt>
                <c:pt idx="680">
                  <c:v>101.95685</c:v>
                </c:pt>
                <c:pt idx="681">
                  <c:v>102.106787</c:v>
                </c:pt>
                <c:pt idx="682">
                  <c:v>102.25672299999999</c:v>
                </c:pt>
                <c:pt idx="683">
                  <c:v>102.40666</c:v>
                </c:pt>
                <c:pt idx="684">
                  <c:v>102.556596</c:v>
                </c:pt>
                <c:pt idx="685">
                  <c:v>102.70653299999999</c:v>
                </c:pt>
                <c:pt idx="686">
                  <c:v>102.856469</c:v>
                </c:pt>
                <c:pt idx="687">
                  <c:v>103.006406</c:v>
                </c:pt>
                <c:pt idx="688">
                  <c:v>103.156342</c:v>
                </c:pt>
                <c:pt idx="689">
                  <c:v>103.306279</c:v>
                </c:pt>
                <c:pt idx="690">
                  <c:v>103.456216</c:v>
                </c:pt>
                <c:pt idx="691">
                  <c:v>103.60615199999999</c:v>
                </c:pt>
                <c:pt idx="692">
                  <c:v>103.756089</c:v>
                </c:pt>
                <c:pt idx="693">
                  <c:v>103.906025</c:v>
                </c:pt>
                <c:pt idx="694">
                  <c:v>104.05596199999999</c:v>
                </c:pt>
                <c:pt idx="695">
                  <c:v>104.205898</c:v>
                </c:pt>
                <c:pt idx="696">
                  <c:v>104.355835</c:v>
                </c:pt>
                <c:pt idx="697">
                  <c:v>104.505771</c:v>
                </c:pt>
                <c:pt idx="698">
                  <c:v>104.655708</c:v>
                </c:pt>
                <c:pt idx="699">
                  <c:v>104.805644</c:v>
                </c:pt>
                <c:pt idx="700">
                  <c:v>104.955581</c:v>
                </c:pt>
                <c:pt idx="701">
                  <c:v>105.105518</c:v>
                </c:pt>
                <c:pt idx="702">
                  <c:v>105.255454</c:v>
                </c:pt>
                <c:pt idx="703">
                  <c:v>105.40539099999999</c:v>
                </c:pt>
                <c:pt idx="704">
                  <c:v>105.55532700000001</c:v>
                </c:pt>
                <c:pt idx="705">
                  <c:v>105.705264</c:v>
                </c:pt>
                <c:pt idx="706">
                  <c:v>105.8552</c:v>
                </c:pt>
                <c:pt idx="707">
                  <c:v>106.005137</c:v>
                </c:pt>
                <c:pt idx="708">
                  <c:v>106.155073</c:v>
                </c:pt>
                <c:pt idx="709">
                  <c:v>106.30501</c:v>
                </c:pt>
                <c:pt idx="710">
                  <c:v>106.45494600000001</c:v>
                </c:pt>
                <c:pt idx="711">
                  <c:v>106.604883</c:v>
                </c:pt>
                <c:pt idx="712">
                  <c:v>106.75482</c:v>
                </c:pt>
                <c:pt idx="713">
                  <c:v>106.90475600000001</c:v>
                </c:pt>
                <c:pt idx="714">
                  <c:v>107.054693</c:v>
                </c:pt>
                <c:pt idx="715">
                  <c:v>107.204629</c:v>
                </c:pt>
                <c:pt idx="716">
                  <c:v>107.35456600000001</c:v>
                </c:pt>
                <c:pt idx="717">
                  <c:v>107.504502</c:v>
                </c:pt>
                <c:pt idx="718">
                  <c:v>107.654439</c:v>
                </c:pt>
                <c:pt idx="719">
                  <c:v>107.80437499999999</c:v>
                </c:pt>
                <c:pt idx="720">
                  <c:v>107.954312</c:v>
                </c:pt>
                <c:pt idx="721">
                  <c:v>108.104248</c:v>
                </c:pt>
                <c:pt idx="722">
                  <c:v>108.25418500000001</c:v>
                </c:pt>
                <c:pt idx="723">
                  <c:v>108.404122</c:v>
                </c:pt>
                <c:pt idx="724">
                  <c:v>108.554058</c:v>
                </c:pt>
                <c:pt idx="725">
                  <c:v>108.70399500000001</c:v>
                </c:pt>
                <c:pt idx="726">
                  <c:v>108.853931</c:v>
                </c:pt>
                <c:pt idx="727">
                  <c:v>109.003868</c:v>
                </c:pt>
                <c:pt idx="728">
                  <c:v>109.15380399999999</c:v>
                </c:pt>
                <c:pt idx="729">
                  <c:v>109.303741</c:v>
                </c:pt>
                <c:pt idx="730">
                  <c:v>109.453677</c:v>
                </c:pt>
                <c:pt idx="731">
                  <c:v>109.60361399999999</c:v>
                </c:pt>
                <c:pt idx="732">
                  <c:v>109.75355</c:v>
                </c:pt>
                <c:pt idx="733">
                  <c:v>109.903487</c:v>
                </c:pt>
                <c:pt idx="734">
                  <c:v>110.05342400000001</c:v>
                </c:pt>
                <c:pt idx="735">
                  <c:v>110.20336</c:v>
                </c:pt>
                <c:pt idx="736">
                  <c:v>110.353297</c:v>
                </c:pt>
                <c:pt idx="737">
                  <c:v>110.50323299999999</c:v>
                </c:pt>
                <c:pt idx="738">
                  <c:v>110.65317</c:v>
                </c:pt>
                <c:pt idx="739">
                  <c:v>110.803106</c:v>
                </c:pt>
                <c:pt idx="740">
                  <c:v>110.95304299999999</c:v>
                </c:pt>
                <c:pt idx="741">
                  <c:v>111.102979</c:v>
                </c:pt>
                <c:pt idx="742">
                  <c:v>111.252916</c:v>
                </c:pt>
                <c:pt idx="743">
                  <c:v>111.402852</c:v>
                </c:pt>
                <c:pt idx="744">
                  <c:v>111.552789</c:v>
                </c:pt>
                <c:pt idx="745">
                  <c:v>111.702725</c:v>
                </c:pt>
                <c:pt idx="746">
                  <c:v>111.852662</c:v>
                </c:pt>
                <c:pt idx="747">
                  <c:v>112.002599</c:v>
                </c:pt>
                <c:pt idx="748">
                  <c:v>112.152535</c:v>
                </c:pt>
                <c:pt idx="749">
                  <c:v>112.30247199999999</c:v>
                </c:pt>
                <c:pt idx="750">
                  <c:v>112.45240800000001</c:v>
                </c:pt>
                <c:pt idx="751">
                  <c:v>112.602345</c:v>
                </c:pt>
                <c:pt idx="752">
                  <c:v>112.752281</c:v>
                </c:pt>
                <c:pt idx="753">
                  <c:v>112.902218</c:v>
                </c:pt>
                <c:pt idx="754">
                  <c:v>113.052154</c:v>
                </c:pt>
                <c:pt idx="755">
                  <c:v>113.202091</c:v>
                </c:pt>
                <c:pt idx="756">
                  <c:v>113.35202700000001</c:v>
                </c:pt>
                <c:pt idx="757">
                  <c:v>113.501964</c:v>
                </c:pt>
                <c:pt idx="758">
                  <c:v>113.651901</c:v>
                </c:pt>
                <c:pt idx="759">
                  <c:v>113.80183700000001</c:v>
                </c:pt>
                <c:pt idx="760">
                  <c:v>113.951774</c:v>
                </c:pt>
                <c:pt idx="761">
                  <c:v>114.10171</c:v>
                </c:pt>
                <c:pt idx="762">
                  <c:v>114.25164700000001</c:v>
                </c:pt>
                <c:pt idx="763">
                  <c:v>114.401583</c:v>
                </c:pt>
                <c:pt idx="764">
                  <c:v>114.55152</c:v>
                </c:pt>
                <c:pt idx="765">
                  <c:v>114.70145599999999</c:v>
                </c:pt>
                <c:pt idx="766">
                  <c:v>114.851393</c:v>
                </c:pt>
                <c:pt idx="767">
                  <c:v>115.001329</c:v>
                </c:pt>
                <c:pt idx="768">
                  <c:v>115.15126600000001</c:v>
                </c:pt>
                <c:pt idx="769">
                  <c:v>115.301203</c:v>
                </c:pt>
                <c:pt idx="770">
                  <c:v>115.451139</c:v>
                </c:pt>
                <c:pt idx="771">
                  <c:v>115.60107600000001</c:v>
                </c:pt>
                <c:pt idx="772">
                  <c:v>115.751012</c:v>
                </c:pt>
                <c:pt idx="773">
                  <c:v>115.900949</c:v>
                </c:pt>
                <c:pt idx="774">
                  <c:v>116.05088499999999</c:v>
                </c:pt>
                <c:pt idx="775">
                  <c:v>116.200822</c:v>
                </c:pt>
                <c:pt idx="776">
                  <c:v>116.350758</c:v>
                </c:pt>
                <c:pt idx="777">
                  <c:v>116.50069499999999</c:v>
                </c:pt>
                <c:pt idx="778">
                  <c:v>116.650631</c:v>
                </c:pt>
                <c:pt idx="779">
                  <c:v>116.800568</c:v>
                </c:pt>
                <c:pt idx="780">
                  <c:v>116.95050500000001</c:v>
                </c:pt>
                <c:pt idx="781">
                  <c:v>117.100441</c:v>
                </c:pt>
                <c:pt idx="782">
                  <c:v>117.250378</c:v>
                </c:pt>
                <c:pt idx="783">
                  <c:v>117.40031399999999</c:v>
                </c:pt>
                <c:pt idx="784">
                  <c:v>117.550251</c:v>
                </c:pt>
                <c:pt idx="785">
                  <c:v>117.700187</c:v>
                </c:pt>
                <c:pt idx="786">
                  <c:v>117.85012399999999</c:v>
                </c:pt>
                <c:pt idx="787">
                  <c:v>118.00006</c:v>
                </c:pt>
                <c:pt idx="788">
                  <c:v>118.149997</c:v>
                </c:pt>
                <c:pt idx="789">
                  <c:v>118.299933</c:v>
                </c:pt>
                <c:pt idx="790">
                  <c:v>118.44987</c:v>
                </c:pt>
                <c:pt idx="791">
                  <c:v>118.599807</c:v>
                </c:pt>
                <c:pt idx="792">
                  <c:v>118.749743</c:v>
                </c:pt>
                <c:pt idx="793">
                  <c:v>118.89968</c:v>
                </c:pt>
                <c:pt idx="794">
                  <c:v>119.049616</c:v>
                </c:pt>
                <c:pt idx="795">
                  <c:v>119.19955299999999</c:v>
                </c:pt>
                <c:pt idx="796">
                  <c:v>119.34948900000001</c:v>
                </c:pt>
                <c:pt idx="797">
                  <c:v>119.499426</c:v>
                </c:pt>
                <c:pt idx="798">
                  <c:v>119.649362</c:v>
                </c:pt>
                <c:pt idx="799">
                  <c:v>119.799299</c:v>
                </c:pt>
                <c:pt idx="800">
                  <c:v>119.949235</c:v>
                </c:pt>
                <c:pt idx="801">
                  <c:v>120.099172</c:v>
                </c:pt>
                <c:pt idx="802">
                  <c:v>120.249109</c:v>
                </c:pt>
                <c:pt idx="803">
                  <c:v>120.399045</c:v>
                </c:pt>
                <c:pt idx="804">
                  <c:v>120.548982</c:v>
                </c:pt>
                <c:pt idx="805">
                  <c:v>120.69891800000001</c:v>
                </c:pt>
                <c:pt idx="806">
                  <c:v>120.848855</c:v>
                </c:pt>
                <c:pt idx="807">
                  <c:v>120.998791</c:v>
                </c:pt>
                <c:pt idx="808">
                  <c:v>121.14872800000001</c:v>
                </c:pt>
                <c:pt idx="809">
                  <c:v>121.298664</c:v>
                </c:pt>
                <c:pt idx="810">
                  <c:v>121.448601</c:v>
                </c:pt>
                <c:pt idx="811">
                  <c:v>121.59853699999999</c:v>
                </c:pt>
                <c:pt idx="812">
                  <c:v>121.748474</c:v>
                </c:pt>
                <c:pt idx="813">
                  <c:v>121.898411</c:v>
                </c:pt>
                <c:pt idx="814">
                  <c:v>122.04834700000001</c:v>
                </c:pt>
                <c:pt idx="815">
                  <c:v>122.198284</c:v>
                </c:pt>
                <c:pt idx="816">
                  <c:v>122.34822</c:v>
                </c:pt>
                <c:pt idx="817">
                  <c:v>122.49815700000001</c:v>
                </c:pt>
                <c:pt idx="818">
                  <c:v>122.648093</c:v>
                </c:pt>
                <c:pt idx="819">
                  <c:v>122.79803</c:v>
                </c:pt>
                <c:pt idx="820">
                  <c:v>122.94796599999999</c:v>
                </c:pt>
                <c:pt idx="821">
                  <c:v>123.097903</c:v>
                </c:pt>
                <c:pt idx="822">
                  <c:v>123.247839</c:v>
                </c:pt>
                <c:pt idx="823">
                  <c:v>123.39777599999999</c:v>
                </c:pt>
                <c:pt idx="824">
                  <c:v>123.547712</c:v>
                </c:pt>
                <c:pt idx="825">
                  <c:v>123.697649</c:v>
                </c:pt>
                <c:pt idx="826">
                  <c:v>123.84758600000001</c:v>
                </c:pt>
                <c:pt idx="827">
                  <c:v>123.997522</c:v>
                </c:pt>
                <c:pt idx="828">
                  <c:v>124.147459</c:v>
                </c:pt>
                <c:pt idx="829">
                  <c:v>124.29739499999999</c:v>
                </c:pt>
                <c:pt idx="830">
                  <c:v>124.447332</c:v>
                </c:pt>
                <c:pt idx="831">
                  <c:v>124.597268</c:v>
                </c:pt>
                <c:pt idx="832">
                  <c:v>124.74720499999999</c:v>
                </c:pt>
                <c:pt idx="833">
                  <c:v>124.897141</c:v>
                </c:pt>
                <c:pt idx="834">
                  <c:v>125.047078</c:v>
                </c:pt>
                <c:pt idx="835">
                  <c:v>125.197014</c:v>
                </c:pt>
                <c:pt idx="836">
                  <c:v>125.346951</c:v>
                </c:pt>
                <c:pt idx="837">
                  <c:v>125.496888</c:v>
                </c:pt>
                <c:pt idx="838">
                  <c:v>125.646824</c:v>
                </c:pt>
                <c:pt idx="839">
                  <c:v>125.796761</c:v>
                </c:pt>
                <c:pt idx="840">
                  <c:v>125.946697</c:v>
                </c:pt>
                <c:pt idx="841">
                  <c:v>126.09663399999999</c:v>
                </c:pt>
                <c:pt idx="842">
                  <c:v>126.24657000000001</c:v>
                </c:pt>
                <c:pt idx="843">
                  <c:v>126.396507</c:v>
                </c:pt>
                <c:pt idx="844">
                  <c:v>126.546443</c:v>
                </c:pt>
                <c:pt idx="845">
                  <c:v>126.69638</c:v>
                </c:pt>
                <c:pt idx="846">
                  <c:v>126.846316</c:v>
                </c:pt>
                <c:pt idx="847">
                  <c:v>126.996253</c:v>
                </c:pt>
                <c:pt idx="848">
                  <c:v>127.14619</c:v>
                </c:pt>
                <c:pt idx="849">
                  <c:v>127.296126</c:v>
                </c:pt>
                <c:pt idx="850">
                  <c:v>127.446063</c:v>
                </c:pt>
                <c:pt idx="851">
                  <c:v>127.59599900000001</c:v>
                </c:pt>
                <c:pt idx="852">
                  <c:v>127.745936</c:v>
                </c:pt>
                <c:pt idx="853">
                  <c:v>127.895872</c:v>
                </c:pt>
                <c:pt idx="854">
                  <c:v>128.04580899999999</c:v>
                </c:pt>
                <c:pt idx="855">
                  <c:v>128.19574499999999</c:v>
                </c:pt>
                <c:pt idx="856">
                  <c:v>128.34568200000001</c:v>
                </c:pt>
                <c:pt idx="857">
                  <c:v>128.49561800000001</c:v>
                </c:pt>
                <c:pt idx="858">
                  <c:v>128.645555</c:v>
                </c:pt>
                <c:pt idx="859">
                  <c:v>128.795492</c:v>
                </c:pt>
                <c:pt idx="860">
                  <c:v>128.94542799999999</c:v>
                </c:pt>
                <c:pt idx="861">
                  <c:v>129.09536499999999</c:v>
                </c:pt>
                <c:pt idx="862">
                  <c:v>129.24530100000001</c:v>
                </c:pt>
                <c:pt idx="863">
                  <c:v>129.39523800000001</c:v>
                </c:pt>
                <c:pt idx="864">
                  <c:v>129.545174</c:v>
                </c:pt>
                <c:pt idx="865">
                  <c:v>129.695111</c:v>
                </c:pt>
                <c:pt idx="866">
                  <c:v>129.84504699999999</c:v>
                </c:pt>
                <c:pt idx="867">
                  <c:v>129.99498399999999</c:v>
                </c:pt>
                <c:pt idx="868">
                  <c:v>130.14492000000001</c:v>
                </c:pt>
                <c:pt idx="869">
                  <c:v>130.29485700000001</c:v>
                </c:pt>
                <c:pt idx="870">
                  <c:v>130.444794</c:v>
                </c:pt>
                <c:pt idx="871">
                  <c:v>130.59473</c:v>
                </c:pt>
                <c:pt idx="872">
                  <c:v>130.74466699999999</c:v>
                </c:pt>
                <c:pt idx="873">
                  <c:v>130.89460299999999</c:v>
                </c:pt>
                <c:pt idx="874">
                  <c:v>131.04454000000001</c:v>
                </c:pt>
                <c:pt idx="875">
                  <c:v>131.19447600000001</c:v>
                </c:pt>
                <c:pt idx="876">
                  <c:v>131.344413</c:v>
                </c:pt>
                <c:pt idx="877">
                  <c:v>131.494349</c:v>
                </c:pt>
                <c:pt idx="878">
                  <c:v>131.64428599999999</c:v>
                </c:pt>
                <c:pt idx="879">
                  <c:v>131.79422199999999</c:v>
                </c:pt>
                <c:pt idx="880">
                  <c:v>131.94415900000001</c:v>
                </c:pt>
                <c:pt idx="881">
                  <c:v>132.09409600000001</c:v>
                </c:pt>
                <c:pt idx="882">
                  <c:v>132.244032</c:v>
                </c:pt>
                <c:pt idx="883">
                  <c:v>132.393969</c:v>
                </c:pt>
                <c:pt idx="884">
                  <c:v>132.543905</c:v>
                </c:pt>
                <c:pt idx="885">
                  <c:v>132.69384199999999</c:v>
                </c:pt>
                <c:pt idx="886">
                  <c:v>132.84377799999999</c:v>
                </c:pt>
                <c:pt idx="887">
                  <c:v>132.99371500000001</c:v>
                </c:pt>
                <c:pt idx="888">
                  <c:v>133.14365100000001</c:v>
                </c:pt>
                <c:pt idx="889">
                  <c:v>133.293588</c:v>
                </c:pt>
                <c:pt idx="890">
                  <c:v>133.443524</c:v>
                </c:pt>
                <c:pt idx="891">
                  <c:v>133.59346099999999</c:v>
                </c:pt>
                <c:pt idx="892">
                  <c:v>133.74339800000001</c:v>
                </c:pt>
                <c:pt idx="893">
                  <c:v>133.89333400000001</c:v>
                </c:pt>
                <c:pt idx="894">
                  <c:v>134.043271</c:v>
                </c:pt>
                <c:pt idx="895">
                  <c:v>134.193207</c:v>
                </c:pt>
                <c:pt idx="896">
                  <c:v>134.343144</c:v>
                </c:pt>
                <c:pt idx="897">
                  <c:v>134.49307999999999</c:v>
                </c:pt>
                <c:pt idx="898">
                  <c:v>134.64301699999999</c:v>
                </c:pt>
                <c:pt idx="899">
                  <c:v>134.79295300000001</c:v>
                </c:pt>
                <c:pt idx="900">
                  <c:v>134.94289000000001</c:v>
                </c:pt>
                <c:pt idx="901">
                  <c:v>135.092826</c:v>
                </c:pt>
                <c:pt idx="902">
                  <c:v>135.242763</c:v>
                </c:pt>
                <c:pt idx="903">
                  <c:v>135.39269899999999</c:v>
                </c:pt>
                <c:pt idx="904">
                  <c:v>135.54263599999999</c:v>
                </c:pt>
                <c:pt idx="905">
                  <c:v>135.69257300000001</c:v>
                </c:pt>
                <c:pt idx="906">
                  <c:v>135.84250900000001</c:v>
                </c:pt>
                <c:pt idx="907">
                  <c:v>135.992446</c:v>
                </c:pt>
                <c:pt idx="908">
                  <c:v>136.142382</c:v>
                </c:pt>
                <c:pt idx="909">
                  <c:v>136.29231899999999</c:v>
                </c:pt>
                <c:pt idx="910">
                  <c:v>136.44225499999999</c:v>
                </c:pt>
                <c:pt idx="911">
                  <c:v>136.59219200000001</c:v>
                </c:pt>
                <c:pt idx="912">
                  <c:v>136.74212800000001</c:v>
                </c:pt>
                <c:pt idx="913">
                  <c:v>136.892065</c:v>
                </c:pt>
                <c:pt idx="914">
                  <c:v>137.042001</c:v>
                </c:pt>
                <c:pt idx="915">
                  <c:v>137.19193799999999</c:v>
                </c:pt>
                <c:pt idx="916">
                  <c:v>137.34187499999999</c:v>
                </c:pt>
                <c:pt idx="917">
                  <c:v>137.49181100000001</c:v>
                </c:pt>
                <c:pt idx="918">
                  <c:v>137.64174800000001</c:v>
                </c:pt>
                <c:pt idx="919">
                  <c:v>137.791684</c:v>
                </c:pt>
                <c:pt idx="920">
                  <c:v>137.941621</c:v>
                </c:pt>
                <c:pt idx="921">
                  <c:v>138.09155699999999</c:v>
                </c:pt>
                <c:pt idx="922">
                  <c:v>138.24149399999999</c:v>
                </c:pt>
                <c:pt idx="923">
                  <c:v>138.39143000000001</c:v>
                </c:pt>
                <c:pt idx="924">
                  <c:v>138.54136700000001</c:v>
                </c:pt>
                <c:pt idx="925">
                  <c:v>138.691303</c:v>
                </c:pt>
                <c:pt idx="926">
                  <c:v>138.84124</c:v>
                </c:pt>
                <c:pt idx="927">
                  <c:v>138.99117699999999</c:v>
                </c:pt>
                <c:pt idx="928">
                  <c:v>139.14111299999999</c:v>
                </c:pt>
                <c:pt idx="929">
                  <c:v>139.29105000000001</c:v>
                </c:pt>
                <c:pt idx="930">
                  <c:v>139.44098600000001</c:v>
                </c:pt>
                <c:pt idx="931">
                  <c:v>139.590923</c:v>
                </c:pt>
                <c:pt idx="932">
                  <c:v>139.740859</c:v>
                </c:pt>
                <c:pt idx="933">
                  <c:v>139.89079599999999</c:v>
                </c:pt>
                <c:pt idx="934">
                  <c:v>140.04073199999999</c:v>
                </c:pt>
                <c:pt idx="935">
                  <c:v>140.19066900000001</c:v>
                </c:pt>
                <c:pt idx="936">
                  <c:v>140.34060500000001</c:v>
                </c:pt>
                <c:pt idx="937">
                  <c:v>140.490542</c:v>
                </c:pt>
                <c:pt idx="938">
                  <c:v>140.640479</c:v>
                </c:pt>
                <c:pt idx="939">
                  <c:v>140.790415</c:v>
                </c:pt>
                <c:pt idx="940">
                  <c:v>140.94035199999999</c:v>
                </c:pt>
                <c:pt idx="941">
                  <c:v>141.09028799999999</c:v>
                </c:pt>
                <c:pt idx="942">
                  <c:v>141.24022500000001</c:v>
                </c:pt>
                <c:pt idx="943">
                  <c:v>141.39016100000001</c:v>
                </c:pt>
                <c:pt idx="944">
                  <c:v>141.540098</c:v>
                </c:pt>
                <c:pt idx="945">
                  <c:v>141.690034</c:v>
                </c:pt>
                <c:pt idx="946">
                  <c:v>141.83997099999999</c:v>
                </c:pt>
                <c:pt idx="947">
                  <c:v>141.98990699999999</c:v>
                </c:pt>
                <c:pt idx="948">
                  <c:v>142.13984400000001</c:v>
                </c:pt>
                <c:pt idx="949">
                  <c:v>142.289781</c:v>
                </c:pt>
                <c:pt idx="950">
                  <c:v>142.439717</c:v>
                </c:pt>
                <c:pt idx="951">
                  <c:v>142.589654</c:v>
                </c:pt>
                <c:pt idx="952">
                  <c:v>142.73958999999999</c:v>
                </c:pt>
                <c:pt idx="953">
                  <c:v>142.88952699999999</c:v>
                </c:pt>
                <c:pt idx="954">
                  <c:v>143.03946300000001</c:v>
                </c:pt>
                <c:pt idx="955">
                  <c:v>143.18940000000001</c:v>
                </c:pt>
                <c:pt idx="956">
                  <c:v>143.339336</c:v>
                </c:pt>
                <c:pt idx="957">
                  <c:v>143.489273</c:v>
                </c:pt>
                <c:pt idx="958">
                  <c:v>143.63920899999999</c:v>
                </c:pt>
                <c:pt idx="959">
                  <c:v>143.78914599999999</c:v>
                </c:pt>
                <c:pt idx="960">
                  <c:v>143.93908300000001</c:v>
                </c:pt>
                <c:pt idx="961">
                  <c:v>144.08901900000001</c:v>
                </c:pt>
                <c:pt idx="962">
                  <c:v>144.238956</c:v>
                </c:pt>
                <c:pt idx="963">
                  <c:v>144.388892</c:v>
                </c:pt>
                <c:pt idx="964">
                  <c:v>144.53882899999999</c:v>
                </c:pt>
                <c:pt idx="965">
                  <c:v>144.68876499999999</c:v>
                </c:pt>
                <c:pt idx="966">
                  <c:v>144.83870200000001</c:v>
                </c:pt>
                <c:pt idx="967">
                  <c:v>144.98863800000001</c:v>
                </c:pt>
                <c:pt idx="968">
                  <c:v>145.138575</c:v>
                </c:pt>
                <c:pt idx="969">
                  <c:v>145.288511</c:v>
                </c:pt>
                <c:pt idx="970">
                  <c:v>145.43844799999999</c:v>
                </c:pt>
                <c:pt idx="971">
                  <c:v>145.58838499999999</c:v>
                </c:pt>
                <c:pt idx="972">
                  <c:v>145.73832100000001</c:v>
                </c:pt>
                <c:pt idx="973">
                  <c:v>145.88825800000001</c:v>
                </c:pt>
                <c:pt idx="974">
                  <c:v>146.038194</c:v>
                </c:pt>
                <c:pt idx="975">
                  <c:v>146.188131</c:v>
                </c:pt>
                <c:pt idx="976">
                  <c:v>146.338067</c:v>
                </c:pt>
                <c:pt idx="977">
                  <c:v>146.48800399999999</c:v>
                </c:pt>
                <c:pt idx="978">
                  <c:v>146.63793999999999</c:v>
                </c:pt>
                <c:pt idx="979">
                  <c:v>146.78787700000001</c:v>
                </c:pt>
                <c:pt idx="980">
                  <c:v>146.93781300000001</c:v>
                </c:pt>
                <c:pt idx="981">
                  <c:v>147.08775</c:v>
                </c:pt>
                <c:pt idx="982">
                  <c:v>147.237686</c:v>
                </c:pt>
                <c:pt idx="983">
                  <c:v>147.38762299999999</c:v>
                </c:pt>
                <c:pt idx="984">
                  <c:v>147.53756000000001</c:v>
                </c:pt>
                <c:pt idx="985">
                  <c:v>147.68749600000001</c:v>
                </c:pt>
                <c:pt idx="986">
                  <c:v>147.837433</c:v>
                </c:pt>
                <c:pt idx="987">
                  <c:v>147.987369</c:v>
                </c:pt>
                <c:pt idx="988">
                  <c:v>148.137306</c:v>
                </c:pt>
                <c:pt idx="989">
                  <c:v>148.28724199999999</c:v>
                </c:pt>
                <c:pt idx="990">
                  <c:v>148.43717899999999</c:v>
                </c:pt>
                <c:pt idx="991">
                  <c:v>148.58711500000001</c:v>
                </c:pt>
                <c:pt idx="992">
                  <c:v>148.73705200000001</c:v>
                </c:pt>
                <c:pt idx="993">
                  <c:v>148.886988</c:v>
                </c:pt>
                <c:pt idx="994">
                  <c:v>149.036925</c:v>
                </c:pt>
                <c:pt idx="995">
                  <c:v>149.18686199999999</c:v>
                </c:pt>
                <c:pt idx="996">
                  <c:v>149.33679799999999</c:v>
                </c:pt>
                <c:pt idx="997">
                  <c:v>149.48673500000001</c:v>
                </c:pt>
                <c:pt idx="998">
                  <c:v>149.63667100000001</c:v>
                </c:pt>
                <c:pt idx="999">
                  <c:v>149.786608</c:v>
                </c:pt>
                <c:pt idx="1000">
                  <c:v>149.936544</c:v>
                </c:pt>
                <c:pt idx="1001">
                  <c:v>150.08648099999999</c:v>
                </c:pt>
                <c:pt idx="1002">
                  <c:v>150.23641699999999</c:v>
                </c:pt>
                <c:pt idx="1003">
                  <c:v>150.38635400000001</c:v>
                </c:pt>
                <c:pt idx="1004">
                  <c:v>150.53629000000001</c:v>
                </c:pt>
                <c:pt idx="1005">
                  <c:v>150.686227</c:v>
                </c:pt>
                <c:pt idx="1006">
                  <c:v>150.836164</c:v>
                </c:pt>
                <c:pt idx="1007">
                  <c:v>150.98609999999999</c:v>
                </c:pt>
                <c:pt idx="1008">
                  <c:v>151.13603699999999</c:v>
                </c:pt>
                <c:pt idx="1009">
                  <c:v>151.28597300000001</c:v>
                </c:pt>
                <c:pt idx="1010">
                  <c:v>151.43591000000001</c:v>
                </c:pt>
                <c:pt idx="1011">
                  <c:v>151.585846</c:v>
                </c:pt>
                <c:pt idx="1012">
                  <c:v>151.735783</c:v>
                </c:pt>
                <c:pt idx="1013">
                  <c:v>151.88571899999999</c:v>
                </c:pt>
                <c:pt idx="1014">
                  <c:v>152.03565599999999</c:v>
                </c:pt>
                <c:pt idx="1015">
                  <c:v>152.18559200000001</c:v>
                </c:pt>
                <c:pt idx="1016">
                  <c:v>152.33552900000001</c:v>
                </c:pt>
                <c:pt idx="1017">
                  <c:v>152.485466</c:v>
                </c:pt>
                <c:pt idx="1018">
                  <c:v>152.635402</c:v>
                </c:pt>
                <c:pt idx="1019">
                  <c:v>152.78533899999999</c:v>
                </c:pt>
                <c:pt idx="1020">
                  <c:v>152.93527499999999</c:v>
                </c:pt>
                <c:pt idx="1021">
                  <c:v>153.08521200000001</c:v>
                </c:pt>
                <c:pt idx="1022">
                  <c:v>153.23514800000001</c:v>
                </c:pt>
                <c:pt idx="1023">
                  <c:v>153.385085</c:v>
                </c:pt>
                <c:pt idx="1024">
                  <c:v>153.535021</c:v>
                </c:pt>
                <c:pt idx="1025">
                  <c:v>153.68495799999999</c:v>
                </c:pt>
                <c:pt idx="1026">
                  <c:v>153.83489399999999</c:v>
                </c:pt>
                <c:pt idx="1027">
                  <c:v>153.98483100000001</c:v>
                </c:pt>
                <c:pt idx="1028">
                  <c:v>154.13476800000001</c:v>
                </c:pt>
                <c:pt idx="1029">
                  <c:v>154.284704</c:v>
                </c:pt>
                <c:pt idx="1030">
                  <c:v>154.434641</c:v>
                </c:pt>
                <c:pt idx="1031">
                  <c:v>154.584577</c:v>
                </c:pt>
                <c:pt idx="1032">
                  <c:v>154.73451399999999</c:v>
                </c:pt>
                <c:pt idx="1033">
                  <c:v>154.88444999999999</c:v>
                </c:pt>
                <c:pt idx="1034">
                  <c:v>155.03438700000001</c:v>
                </c:pt>
                <c:pt idx="1035">
                  <c:v>155.18432300000001</c:v>
                </c:pt>
                <c:pt idx="1036">
                  <c:v>155.33426</c:v>
                </c:pt>
                <c:pt idx="1037">
                  <c:v>155.484196</c:v>
                </c:pt>
                <c:pt idx="1038">
                  <c:v>155.63413299999999</c:v>
                </c:pt>
                <c:pt idx="1039">
                  <c:v>155.78407000000001</c:v>
                </c:pt>
                <c:pt idx="1040">
                  <c:v>155.93400600000001</c:v>
                </c:pt>
                <c:pt idx="1041">
                  <c:v>156.083943</c:v>
                </c:pt>
                <c:pt idx="1042">
                  <c:v>156.233879</c:v>
                </c:pt>
                <c:pt idx="1043">
                  <c:v>156.383816</c:v>
                </c:pt>
                <c:pt idx="1044">
                  <c:v>156.53375199999999</c:v>
                </c:pt>
                <c:pt idx="1045">
                  <c:v>156.68368899999999</c:v>
                </c:pt>
                <c:pt idx="1046">
                  <c:v>156.83362500000001</c:v>
                </c:pt>
                <c:pt idx="1047">
                  <c:v>156.98356200000001</c:v>
                </c:pt>
                <c:pt idx="1048">
                  <c:v>157.133498</c:v>
                </c:pt>
                <c:pt idx="1049">
                  <c:v>157.283435</c:v>
                </c:pt>
                <c:pt idx="1050">
                  <c:v>157.43337199999999</c:v>
                </c:pt>
                <c:pt idx="1051">
                  <c:v>157.58330799999999</c:v>
                </c:pt>
                <c:pt idx="1052">
                  <c:v>157.73324500000001</c:v>
                </c:pt>
                <c:pt idx="1053">
                  <c:v>157.88318100000001</c:v>
                </c:pt>
                <c:pt idx="1054">
                  <c:v>158.033118</c:v>
                </c:pt>
                <c:pt idx="1055">
                  <c:v>158.183054</c:v>
                </c:pt>
                <c:pt idx="1056">
                  <c:v>158.33299099999999</c:v>
                </c:pt>
                <c:pt idx="1057">
                  <c:v>158.48292699999999</c:v>
                </c:pt>
                <c:pt idx="1058">
                  <c:v>158.63286400000001</c:v>
                </c:pt>
                <c:pt idx="1059">
                  <c:v>158.78280000000001</c:v>
                </c:pt>
                <c:pt idx="1060">
                  <c:v>158.932737</c:v>
                </c:pt>
                <c:pt idx="1061">
                  <c:v>159.082673</c:v>
                </c:pt>
                <c:pt idx="1062">
                  <c:v>159.23260999999999</c:v>
                </c:pt>
                <c:pt idx="1063">
                  <c:v>159.38254699999999</c:v>
                </c:pt>
                <c:pt idx="1064">
                  <c:v>159.53248300000001</c:v>
                </c:pt>
                <c:pt idx="1065">
                  <c:v>159.68242000000001</c:v>
                </c:pt>
                <c:pt idx="1066">
                  <c:v>159.832356</c:v>
                </c:pt>
                <c:pt idx="1067">
                  <c:v>159.982293</c:v>
                </c:pt>
                <c:pt idx="1068">
                  <c:v>160.132229</c:v>
                </c:pt>
                <c:pt idx="1069">
                  <c:v>160.28216599999999</c:v>
                </c:pt>
                <c:pt idx="1070">
                  <c:v>160.43210199999999</c:v>
                </c:pt>
                <c:pt idx="1071">
                  <c:v>160.58203900000001</c:v>
                </c:pt>
                <c:pt idx="1072">
                  <c:v>160.73197500000001</c:v>
                </c:pt>
                <c:pt idx="1073">
                  <c:v>160.881912</c:v>
                </c:pt>
                <c:pt idx="1074">
                  <c:v>161.03184899999999</c:v>
                </c:pt>
                <c:pt idx="1075">
                  <c:v>161.18178499999999</c:v>
                </c:pt>
                <c:pt idx="1076">
                  <c:v>161.33172200000001</c:v>
                </c:pt>
                <c:pt idx="1077">
                  <c:v>161.48165800000001</c:v>
                </c:pt>
                <c:pt idx="1078">
                  <c:v>161.631595</c:v>
                </c:pt>
                <c:pt idx="1079">
                  <c:v>161.781531</c:v>
                </c:pt>
                <c:pt idx="1080">
                  <c:v>161.931468</c:v>
                </c:pt>
                <c:pt idx="1081">
                  <c:v>162.08140399999999</c:v>
                </c:pt>
                <c:pt idx="1082">
                  <c:v>162.23134099999999</c:v>
                </c:pt>
                <c:pt idx="1083">
                  <c:v>162.38127700000001</c:v>
                </c:pt>
                <c:pt idx="1084">
                  <c:v>162.53121400000001</c:v>
                </c:pt>
                <c:pt idx="1085">
                  <c:v>162.681151</c:v>
                </c:pt>
                <c:pt idx="1086">
                  <c:v>162.831087</c:v>
                </c:pt>
                <c:pt idx="1087">
                  <c:v>162.98102399999999</c:v>
                </c:pt>
                <c:pt idx="1088">
                  <c:v>163.13095999999999</c:v>
                </c:pt>
                <c:pt idx="1089">
                  <c:v>163.28089700000001</c:v>
                </c:pt>
                <c:pt idx="1090">
                  <c:v>163.43083300000001</c:v>
                </c:pt>
                <c:pt idx="1091">
                  <c:v>163.58077</c:v>
                </c:pt>
                <c:pt idx="1092">
                  <c:v>163.730706</c:v>
                </c:pt>
                <c:pt idx="1093">
                  <c:v>163.88064299999999</c:v>
                </c:pt>
                <c:pt idx="1094">
                  <c:v>164.03057899999999</c:v>
                </c:pt>
                <c:pt idx="1095">
                  <c:v>164.18051600000001</c:v>
                </c:pt>
                <c:pt idx="1096">
                  <c:v>164.33045300000001</c:v>
                </c:pt>
                <c:pt idx="1097">
                  <c:v>164.480389</c:v>
                </c:pt>
                <c:pt idx="1098">
                  <c:v>164.630326</c:v>
                </c:pt>
                <c:pt idx="1099">
                  <c:v>164.78026199999999</c:v>
                </c:pt>
                <c:pt idx="1100">
                  <c:v>164.93019899999999</c:v>
                </c:pt>
                <c:pt idx="1101">
                  <c:v>165.08013500000001</c:v>
                </c:pt>
                <c:pt idx="1102">
                  <c:v>165.23007200000001</c:v>
                </c:pt>
                <c:pt idx="1103">
                  <c:v>165.380008</c:v>
                </c:pt>
                <c:pt idx="1104">
                  <c:v>165.529945</c:v>
                </c:pt>
                <c:pt idx="1105">
                  <c:v>165.67988099999999</c:v>
                </c:pt>
                <c:pt idx="1106">
                  <c:v>165.82981799999999</c:v>
                </c:pt>
                <c:pt idx="1107">
                  <c:v>165.97975500000001</c:v>
                </c:pt>
                <c:pt idx="1108">
                  <c:v>166.12969100000001</c:v>
                </c:pt>
                <c:pt idx="1109">
                  <c:v>166.279628</c:v>
                </c:pt>
                <c:pt idx="1110">
                  <c:v>166.429564</c:v>
                </c:pt>
                <c:pt idx="1111">
                  <c:v>166.57950099999999</c:v>
                </c:pt>
                <c:pt idx="1112">
                  <c:v>166.72943699999999</c:v>
                </c:pt>
                <c:pt idx="1113">
                  <c:v>166.87937400000001</c:v>
                </c:pt>
                <c:pt idx="1114">
                  <c:v>167.02931000000001</c:v>
                </c:pt>
                <c:pt idx="1115">
                  <c:v>167.179247</c:v>
                </c:pt>
                <c:pt idx="1116">
                  <c:v>167.329183</c:v>
                </c:pt>
                <c:pt idx="1117">
                  <c:v>167.47911999999999</c:v>
                </c:pt>
                <c:pt idx="1118">
                  <c:v>167.62905699999999</c:v>
                </c:pt>
                <c:pt idx="1119">
                  <c:v>167.77899300000001</c:v>
                </c:pt>
                <c:pt idx="1120">
                  <c:v>167.92893000000001</c:v>
                </c:pt>
                <c:pt idx="1121">
                  <c:v>168.078866</c:v>
                </c:pt>
                <c:pt idx="1122">
                  <c:v>168.228803</c:v>
                </c:pt>
                <c:pt idx="1123">
                  <c:v>168.378739</c:v>
                </c:pt>
                <c:pt idx="1124">
                  <c:v>168.52867599999999</c:v>
                </c:pt>
                <c:pt idx="1125">
                  <c:v>168.67861199999999</c:v>
                </c:pt>
                <c:pt idx="1126">
                  <c:v>168.82854900000001</c:v>
                </c:pt>
                <c:pt idx="1127">
                  <c:v>168.97848500000001</c:v>
                </c:pt>
                <c:pt idx="1128">
                  <c:v>169.128422</c:v>
                </c:pt>
                <c:pt idx="1129">
                  <c:v>169.278358</c:v>
                </c:pt>
                <c:pt idx="1130">
                  <c:v>169.42829499999999</c:v>
                </c:pt>
                <c:pt idx="1131">
                  <c:v>169.57823200000001</c:v>
                </c:pt>
                <c:pt idx="1132">
                  <c:v>169.72816800000001</c:v>
                </c:pt>
                <c:pt idx="1133">
                  <c:v>169.87810500000001</c:v>
                </c:pt>
                <c:pt idx="1134">
                  <c:v>170.028041</c:v>
                </c:pt>
                <c:pt idx="1135">
                  <c:v>170.177978</c:v>
                </c:pt>
                <c:pt idx="1136">
                  <c:v>170.32791399999999</c:v>
                </c:pt>
                <c:pt idx="1137">
                  <c:v>170.47785099999999</c:v>
                </c:pt>
                <c:pt idx="1138">
                  <c:v>170.62778700000001</c:v>
                </c:pt>
                <c:pt idx="1139">
                  <c:v>170.77772400000001</c:v>
                </c:pt>
                <c:pt idx="1140">
                  <c:v>170.92766</c:v>
                </c:pt>
                <c:pt idx="1141">
                  <c:v>171.077597</c:v>
                </c:pt>
                <c:pt idx="1142">
                  <c:v>171.22753399999999</c:v>
                </c:pt>
                <c:pt idx="1143">
                  <c:v>171.37746999999999</c:v>
                </c:pt>
                <c:pt idx="1144">
                  <c:v>171.52740700000001</c:v>
                </c:pt>
                <c:pt idx="1145">
                  <c:v>171.67734300000001</c:v>
                </c:pt>
                <c:pt idx="1146">
                  <c:v>171.82728</c:v>
                </c:pt>
                <c:pt idx="1147">
                  <c:v>171.977216</c:v>
                </c:pt>
                <c:pt idx="1148">
                  <c:v>172.12715299999999</c:v>
                </c:pt>
                <c:pt idx="1149">
                  <c:v>172.27708899999999</c:v>
                </c:pt>
                <c:pt idx="1150">
                  <c:v>172.42702600000001</c:v>
                </c:pt>
                <c:pt idx="1151">
                  <c:v>172.57696200000001</c:v>
                </c:pt>
                <c:pt idx="1152">
                  <c:v>172.726899</c:v>
                </c:pt>
                <c:pt idx="1153">
                  <c:v>172.876836</c:v>
                </c:pt>
                <c:pt idx="1154">
                  <c:v>173.02677199999999</c:v>
                </c:pt>
                <c:pt idx="1155">
                  <c:v>173.17670899999999</c:v>
                </c:pt>
                <c:pt idx="1156">
                  <c:v>173.32664500000001</c:v>
                </c:pt>
                <c:pt idx="1157">
                  <c:v>173.47658200000001</c:v>
                </c:pt>
                <c:pt idx="1158">
                  <c:v>173.626518</c:v>
                </c:pt>
                <c:pt idx="1159">
                  <c:v>173.776455</c:v>
                </c:pt>
                <c:pt idx="1160">
                  <c:v>173.926391</c:v>
                </c:pt>
                <c:pt idx="1161">
                  <c:v>174.07632799999999</c:v>
                </c:pt>
                <c:pt idx="1162">
                  <c:v>174.22626399999999</c:v>
                </c:pt>
                <c:pt idx="1163">
                  <c:v>174.37620100000001</c:v>
                </c:pt>
                <c:pt idx="1164">
                  <c:v>174.526138</c:v>
                </c:pt>
                <c:pt idx="1165">
                  <c:v>174.676074</c:v>
                </c:pt>
                <c:pt idx="1166">
                  <c:v>174.82601099999999</c:v>
                </c:pt>
                <c:pt idx="1167">
                  <c:v>174.97594699999999</c:v>
                </c:pt>
                <c:pt idx="1168">
                  <c:v>175.12588400000001</c:v>
                </c:pt>
                <c:pt idx="1169">
                  <c:v>175.27582000000001</c:v>
                </c:pt>
                <c:pt idx="1170">
                  <c:v>175.425757</c:v>
                </c:pt>
                <c:pt idx="1171">
                  <c:v>175.575693</c:v>
                </c:pt>
                <c:pt idx="1172">
                  <c:v>175.72563</c:v>
                </c:pt>
                <c:pt idx="1173">
                  <c:v>175.87556599999999</c:v>
                </c:pt>
                <c:pt idx="1174">
                  <c:v>176.02550299999999</c:v>
                </c:pt>
                <c:pt idx="1175">
                  <c:v>176.17544000000001</c:v>
                </c:pt>
                <c:pt idx="1176">
                  <c:v>176.32537600000001</c:v>
                </c:pt>
                <c:pt idx="1177">
                  <c:v>176.475313</c:v>
                </c:pt>
                <c:pt idx="1178">
                  <c:v>176.625249</c:v>
                </c:pt>
                <c:pt idx="1179">
                  <c:v>176.77518599999999</c:v>
                </c:pt>
                <c:pt idx="1180">
                  <c:v>176.92512199999999</c:v>
                </c:pt>
                <c:pt idx="1181">
                  <c:v>177.07505900000001</c:v>
                </c:pt>
                <c:pt idx="1182">
                  <c:v>177.22499500000001</c:v>
                </c:pt>
                <c:pt idx="1183">
                  <c:v>177.374932</c:v>
                </c:pt>
                <c:pt idx="1184">
                  <c:v>177.524868</c:v>
                </c:pt>
                <c:pt idx="1185">
                  <c:v>177.67480499999999</c:v>
                </c:pt>
                <c:pt idx="1186">
                  <c:v>177.82474199999999</c:v>
                </c:pt>
                <c:pt idx="1187">
                  <c:v>177.97467800000001</c:v>
                </c:pt>
                <c:pt idx="1188">
                  <c:v>178.12461500000001</c:v>
                </c:pt>
                <c:pt idx="1189">
                  <c:v>178.274551</c:v>
                </c:pt>
                <c:pt idx="1190">
                  <c:v>178.424488</c:v>
                </c:pt>
                <c:pt idx="1191">
                  <c:v>178.57442399999999</c:v>
                </c:pt>
                <c:pt idx="1192">
                  <c:v>178.72436099999999</c:v>
                </c:pt>
                <c:pt idx="1193">
                  <c:v>178.87429700000001</c:v>
                </c:pt>
                <c:pt idx="1194">
                  <c:v>179.02423400000001</c:v>
                </c:pt>
                <c:pt idx="1195">
                  <c:v>179.17417</c:v>
                </c:pt>
                <c:pt idx="1196">
                  <c:v>179.324107</c:v>
                </c:pt>
                <c:pt idx="1197">
                  <c:v>179.47404399999999</c:v>
                </c:pt>
                <c:pt idx="1198">
                  <c:v>179.62397999999999</c:v>
                </c:pt>
                <c:pt idx="1199">
                  <c:v>179.77391700000001</c:v>
                </c:pt>
                <c:pt idx="1200">
                  <c:v>179.92385300000001</c:v>
                </c:pt>
                <c:pt idx="1201">
                  <c:v>180.07379</c:v>
                </c:pt>
                <c:pt idx="1202">
                  <c:v>180.223726</c:v>
                </c:pt>
                <c:pt idx="1203">
                  <c:v>180.37366299999999</c:v>
                </c:pt>
                <c:pt idx="1204">
                  <c:v>180.52359899999999</c:v>
                </c:pt>
                <c:pt idx="1205">
                  <c:v>180.67353600000001</c:v>
                </c:pt>
                <c:pt idx="1206">
                  <c:v>180.82347200000001</c:v>
                </c:pt>
                <c:pt idx="1207">
                  <c:v>180.973409</c:v>
                </c:pt>
                <c:pt idx="1208">
                  <c:v>181.123345</c:v>
                </c:pt>
                <c:pt idx="1209">
                  <c:v>181.27328199999999</c:v>
                </c:pt>
                <c:pt idx="1210">
                  <c:v>181.42321899999999</c:v>
                </c:pt>
                <c:pt idx="1211">
                  <c:v>181.57315500000001</c:v>
                </c:pt>
                <c:pt idx="1212">
                  <c:v>181.72309200000001</c:v>
                </c:pt>
                <c:pt idx="1213">
                  <c:v>181.87302800000001</c:v>
                </c:pt>
                <c:pt idx="1214">
                  <c:v>182.022965</c:v>
                </c:pt>
                <c:pt idx="1215">
                  <c:v>182.172901</c:v>
                </c:pt>
                <c:pt idx="1216">
                  <c:v>182.32283799999999</c:v>
                </c:pt>
                <c:pt idx="1217">
                  <c:v>182.47277399999999</c:v>
                </c:pt>
                <c:pt idx="1218">
                  <c:v>182.62271100000001</c:v>
                </c:pt>
                <c:pt idx="1219">
                  <c:v>182.77264700000001</c:v>
                </c:pt>
                <c:pt idx="1220">
                  <c:v>182.922584</c:v>
                </c:pt>
                <c:pt idx="1221">
                  <c:v>183.07252099999999</c:v>
                </c:pt>
                <c:pt idx="1222">
                  <c:v>183.22245699999999</c:v>
                </c:pt>
                <c:pt idx="1223">
                  <c:v>183.37239400000001</c:v>
                </c:pt>
                <c:pt idx="1224">
                  <c:v>183.52233000000001</c:v>
                </c:pt>
                <c:pt idx="1225">
                  <c:v>183.67226700000001</c:v>
                </c:pt>
                <c:pt idx="1226">
                  <c:v>183.822203</c:v>
                </c:pt>
                <c:pt idx="1227">
                  <c:v>183.97214</c:v>
                </c:pt>
                <c:pt idx="1228">
                  <c:v>184.12207599999999</c:v>
                </c:pt>
                <c:pt idx="1229">
                  <c:v>184.27201299999999</c:v>
                </c:pt>
                <c:pt idx="1230">
                  <c:v>184.42194900000001</c:v>
                </c:pt>
                <c:pt idx="1231">
                  <c:v>184.57188600000001</c:v>
                </c:pt>
                <c:pt idx="1232">
                  <c:v>184.721823</c:v>
                </c:pt>
                <c:pt idx="1233">
                  <c:v>184.871759</c:v>
                </c:pt>
                <c:pt idx="1234">
                  <c:v>185.02169599999999</c:v>
                </c:pt>
                <c:pt idx="1235">
                  <c:v>185.17163199999999</c:v>
                </c:pt>
                <c:pt idx="1236">
                  <c:v>185.32156900000001</c:v>
                </c:pt>
                <c:pt idx="1237">
                  <c:v>185.47150500000001</c:v>
                </c:pt>
                <c:pt idx="1238">
                  <c:v>185.621442</c:v>
                </c:pt>
                <c:pt idx="1239">
                  <c:v>185.771378</c:v>
                </c:pt>
                <c:pt idx="1240">
                  <c:v>185.92131499999999</c:v>
                </c:pt>
                <c:pt idx="1241">
                  <c:v>186.07125099999999</c:v>
                </c:pt>
                <c:pt idx="1242">
                  <c:v>186.22118800000001</c:v>
                </c:pt>
                <c:pt idx="1243">
                  <c:v>186.37112500000001</c:v>
                </c:pt>
                <c:pt idx="1244">
                  <c:v>186.521061</c:v>
                </c:pt>
                <c:pt idx="1245">
                  <c:v>186.670998</c:v>
                </c:pt>
                <c:pt idx="1246">
                  <c:v>186.82093399999999</c:v>
                </c:pt>
                <c:pt idx="1247">
                  <c:v>186.97087099999999</c:v>
                </c:pt>
                <c:pt idx="1248">
                  <c:v>187.12080700000001</c:v>
                </c:pt>
                <c:pt idx="1249">
                  <c:v>187.27074400000001</c:v>
                </c:pt>
                <c:pt idx="1250">
                  <c:v>187.42068</c:v>
                </c:pt>
                <c:pt idx="1251">
                  <c:v>187.570617</c:v>
                </c:pt>
                <c:pt idx="1252">
                  <c:v>187.720553</c:v>
                </c:pt>
                <c:pt idx="1253">
                  <c:v>187.87048999999999</c:v>
                </c:pt>
                <c:pt idx="1254">
                  <c:v>188.02042700000001</c:v>
                </c:pt>
                <c:pt idx="1255">
                  <c:v>188.17036300000001</c:v>
                </c:pt>
                <c:pt idx="1256">
                  <c:v>188.3203</c:v>
                </c:pt>
                <c:pt idx="1257">
                  <c:v>188.470236</c:v>
                </c:pt>
                <c:pt idx="1258">
                  <c:v>188.62017299999999</c:v>
                </c:pt>
                <c:pt idx="1259">
                  <c:v>188.77010899999999</c:v>
                </c:pt>
                <c:pt idx="1260">
                  <c:v>188.92004600000001</c:v>
                </c:pt>
                <c:pt idx="1261">
                  <c:v>189.06998200000001</c:v>
                </c:pt>
                <c:pt idx="1262">
                  <c:v>189.219919</c:v>
                </c:pt>
                <c:pt idx="1263">
                  <c:v>189.369855</c:v>
                </c:pt>
                <c:pt idx="1264">
                  <c:v>189.519792</c:v>
                </c:pt>
                <c:pt idx="1265">
                  <c:v>189.66972899999999</c:v>
                </c:pt>
                <c:pt idx="1266">
                  <c:v>189.81966499999999</c:v>
                </c:pt>
                <c:pt idx="1267">
                  <c:v>189.96960200000001</c:v>
                </c:pt>
                <c:pt idx="1268">
                  <c:v>190.11953800000001</c:v>
                </c:pt>
                <c:pt idx="1269">
                  <c:v>190.269475</c:v>
                </c:pt>
                <c:pt idx="1270">
                  <c:v>190.419411</c:v>
                </c:pt>
                <c:pt idx="1271">
                  <c:v>190.56934799999999</c:v>
                </c:pt>
                <c:pt idx="1272">
                  <c:v>190.71928399999999</c:v>
                </c:pt>
                <c:pt idx="1273">
                  <c:v>190.86922100000001</c:v>
                </c:pt>
                <c:pt idx="1274">
                  <c:v>191.01915700000001</c:v>
                </c:pt>
                <c:pt idx="1275">
                  <c:v>191.169094</c:v>
                </c:pt>
                <c:pt idx="1276">
                  <c:v>191.319031</c:v>
                </c:pt>
                <c:pt idx="1277">
                  <c:v>191.46896699999999</c:v>
                </c:pt>
                <c:pt idx="1278">
                  <c:v>191.61890399999999</c:v>
                </c:pt>
                <c:pt idx="1279">
                  <c:v>191.76884000000001</c:v>
                </c:pt>
                <c:pt idx="1280">
                  <c:v>191.91877700000001</c:v>
                </c:pt>
                <c:pt idx="1281">
                  <c:v>192.068713</c:v>
                </c:pt>
                <c:pt idx="1282">
                  <c:v>192.21865</c:v>
                </c:pt>
                <c:pt idx="1283">
                  <c:v>192.36858599999999</c:v>
                </c:pt>
                <c:pt idx="1284">
                  <c:v>192.51852299999999</c:v>
                </c:pt>
                <c:pt idx="1285">
                  <c:v>192.66845900000001</c:v>
                </c:pt>
                <c:pt idx="1286">
                  <c:v>192.81839600000001</c:v>
                </c:pt>
                <c:pt idx="1287">
                  <c:v>192.968332</c:v>
                </c:pt>
                <c:pt idx="1288">
                  <c:v>193.118269</c:v>
                </c:pt>
                <c:pt idx="1289">
                  <c:v>193.26820599999999</c:v>
                </c:pt>
                <c:pt idx="1290">
                  <c:v>193.41814199999999</c:v>
                </c:pt>
                <c:pt idx="1291">
                  <c:v>193.56807900000001</c:v>
                </c:pt>
                <c:pt idx="1292">
                  <c:v>193.71801500000001</c:v>
                </c:pt>
                <c:pt idx="1293">
                  <c:v>193.867952</c:v>
                </c:pt>
                <c:pt idx="1294">
                  <c:v>194.017888</c:v>
                </c:pt>
                <c:pt idx="1295">
                  <c:v>194.16782499999999</c:v>
                </c:pt>
                <c:pt idx="1296">
                  <c:v>194.31776099999999</c:v>
                </c:pt>
                <c:pt idx="1297">
                  <c:v>194.46769800000001</c:v>
                </c:pt>
                <c:pt idx="1298">
                  <c:v>194.61763400000001</c:v>
                </c:pt>
                <c:pt idx="1299">
                  <c:v>194.767571</c:v>
                </c:pt>
                <c:pt idx="1300">
                  <c:v>194.917508</c:v>
                </c:pt>
                <c:pt idx="1301">
                  <c:v>195.06744399999999</c:v>
                </c:pt>
                <c:pt idx="1302">
                  <c:v>195.21738099999999</c:v>
                </c:pt>
                <c:pt idx="1303">
                  <c:v>195.36731700000001</c:v>
                </c:pt>
                <c:pt idx="1304">
                  <c:v>195.51725400000001</c:v>
                </c:pt>
                <c:pt idx="1305">
                  <c:v>195.66719000000001</c:v>
                </c:pt>
                <c:pt idx="1306">
                  <c:v>195.817127</c:v>
                </c:pt>
                <c:pt idx="1307">
                  <c:v>195.967063</c:v>
                </c:pt>
                <c:pt idx="1308">
                  <c:v>196.11699999999999</c:v>
                </c:pt>
                <c:pt idx="1309">
                  <c:v>196.26693599999999</c:v>
                </c:pt>
                <c:pt idx="1310">
                  <c:v>196.41687300000001</c:v>
                </c:pt>
                <c:pt idx="1311">
                  <c:v>196.56681</c:v>
                </c:pt>
                <c:pt idx="1312">
                  <c:v>196.716746</c:v>
                </c:pt>
                <c:pt idx="1313">
                  <c:v>196.86668299999999</c:v>
                </c:pt>
                <c:pt idx="1314">
                  <c:v>197.01661899999999</c:v>
                </c:pt>
                <c:pt idx="1315">
                  <c:v>197.16655600000001</c:v>
                </c:pt>
                <c:pt idx="1316">
                  <c:v>197.31649200000001</c:v>
                </c:pt>
                <c:pt idx="1317">
                  <c:v>197.46642900000001</c:v>
                </c:pt>
                <c:pt idx="1318">
                  <c:v>197.616365</c:v>
                </c:pt>
                <c:pt idx="1319">
                  <c:v>197.766302</c:v>
                </c:pt>
                <c:pt idx="1320">
                  <c:v>197.91623799999999</c:v>
                </c:pt>
                <c:pt idx="1321">
                  <c:v>198.06617499999999</c:v>
                </c:pt>
                <c:pt idx="1322">
                  <c:v>198.21611200000001</c:v>
                </c:pt>
                <c:pt idx="1323">
                  <c:v>198.36604800000001</c:v>
                </c:pt>
                <c:pt idx="1324">
                  <c:v>198.515985</c:v>
                </c:pt>
                <c:pt idx="1325">
                  <c:v>198.665921</c:v>
                </c:pt>
                <c:pt idx="1326">
                  <c:v>198.81585799999999</c:v>
                </c:pt>
                <c:pt idx="1327">
                  <c:v>198.96579399999999</c:v>
                </c:pt>
                <c:pt idx="1328">
                  <c:v>199.11573100000001</c:v>
                </c:pt>
                <c:pt idx="1329">
                  <c:v>199.26566700000001</c:v>
                </c:pt>
                <c:pt idx="1330">
                  <c:v>199.415604</c:v>
                </c:pt>
                <c:pt idx="1331">
                  <c:v>199.56554</c:v>
                </c:pt>
                <c:pt idx="1332">
                  <c:v>199.71547699999999</c:v>
                </c:pt>
                <c:pt idx="1333">
                  <c:v>199.86541399999999</c:v>
                </c:pt>
                <c:pt idx="1334">
                  <c:v>200.01535000000001</c:v>
                </c:pt>
                <c:pt idx="1335">
                  <c:v>200.16528700000001</c:v>
                </c:pt>
                <c:pt idx="1336">
                  <c:v>200.315223</c:v>
                </c:pt>
                <c:pt idx="1337">
                  <c:v>200.46516</c:v>
                </c:pt>
                <c:pt idx="1338">
                  <c:v>200.61509599999999</c:v>
                </c:pt>
                <c:pt idx="1339">
                  <c:v>200.76503299999999</c:v>
                </c:pt>
                <c:pt idx="1340">
                  <c:v>200.91496900000001</c:v>
                </c:pt>
                <c:pt idx="1341">
                  <c:v>201.06490600000001</c:v>
                </c:pt>
                <c:pt idx="1342">
                  <c:v>201.214842</c:v>
                </c:pt>
                <c:pt idx="1343">
                  <c:v>201.364779</c:v>
                </c:pt>
                <c:pt idx="1344">
                  <c:v>201.51471599999999</c:v>
                </c:pt>
                <c:pt idx="1345">
                  <c:v>201.66465199999999</c:v>
                </c:pt>
                <c:pt idx="1346">
                  <c:v>201.81458900000001</c:v>
                </c:pt>
                <c:pt idx="1347">
                  <c:v>201.96452500000001</c:v>
                </c:pt>
                <c:pt idx="1348">
                  <c:v>202.114462</c:v>
                </c:pt>
                <c:pt idx="1349">
                  <c:v>202.264398</c:v>
                </c:pt>
                <c:pt idx="1350">
                  <c:v>202.41433499999999</c:v>
                </c:pt>
                <c:pt idx="1351">
                  <c:v>202.56427099999999</c:v>
                </c:pt>
                <c:pt idx="1352">
                  <c:v>202.71420800000001</c:v>
                </c:pt>
                <c:pt idx="1353">
                  <c:v>202.86414400000001</c:v>
                </c:pt>
                <c:pt idx="1354">
                  <c:v>203.014081</c:v>
                </c:pt>
                <c:pt idx="1355">
                  <c:v>203.164018</c:v>
                </c:pt>
                <c:pt idx="1356">
                  <c:v>203.313954</c:v>
                </c:pt>
                <c:pt idx="1357">
                  <c:v>203.46389099999999</c:v>
                </c:pt>
                <c:pt idx="1358">
                  <c:v>203.61382699999999</c:v>
                </c:pt>
                <c:pt idx="1359">
                  <c:v>203.76376400000001</c:v>
                </c:pt>
                <c:pt idx="1360">
                  <c:v>203.91370000000001</c:v>
                </c:pt>
                <c:pt idx="1361">
                  <c:v>204.063637</c:v>
                </c:pt>
                <c:pt idx="1362">
                  <c:v>204.213573</c:v>
                </c:pt>
                <c:pt idx="1363">
                  <c:v>204.36350999999999</c:v>
                </c:pt>
                <c:pt idx="1364">
                  <c:v>204.51344599999999</c:v>
                </c:pt>
                <c:pt idx="1365">
                  <c:v>204.66338300000001</c:v>
                </c:pt>
                <c:pt idx="1366">
                  <c:v>204.81331900000001</c:v>
                </c:pt>
                <c:pt idx="1367">
                  <c:v>204.963256</c:v>
                </c:pt>
                <c:pt idx="1368">
                  <c:v>205.113193</c:v>
                </c:pt>
                <c:pt idx="1369">
                  <c:v>205.26312899999999</c:v>
                </c:pt>
                <c:pt idx="1370">
                  <c:v>205.41306599999999</c:v>
                </c:pt>
                <c:pt idx="1371">
                  <c:v>205.56300200000001</c:v>
                </c:pt>
                <c:pt idx="1372">
                  <c:v>205.71293900000001</c:v>
                </c:pt>
                <c:pt idx="1373">
                  <c:v>205.862875</c:v>
                </c:pt>
                <c:pt idx="1374">
                  <c:v>206.012812</c:v>
                </c:pt>
                <c:pt idx="1375">
                  <c:v>206.16274799999999</c:v>
                </c:pt>
                <c:pt idx="1376">
                  <c:v>206.31268499999999</c:v>
                </c:pt>
                <c:pt idx="1377">
                  <c:v>206.46262100000001</c:v>
                </c:pt>
                <c:pt idx="1378">
                  <c:v>206.61255800000001</c:v>
                </c:pt>
                <c:pt idx="1379">
                  <c:v>206.762495</c:v>
                </c:pt>
                <c:pt idx="1380">
                  <c:v>206.912431</c:v>
                </c:pt>
                <c:pt idx="1381">
                  <c:v>207.06236799999999</c:v>
                </c:pt>
                <c:pt idx="1382">
                  <c:v>207.21230399999999</c:v>
                </c:pt>
                <c:pt idx="1383">
                  <c:v>207.36224100000001</c:v>
                </c:pt>
                <c:pt idx="1384">
                  <c:v>207.51217700000001</c:v>
                </c:pt>
                <c:pt idx="1385">
                  <c:v>207.662114</c:v>
                </c:pt>
                <c:pt idx="1386">
                  <c:v>207.81205</c:v>
                </c:pt>
                <c:pt idx="1387">
                  <c:v>207.96198699999999</c:v>
                </c:pt>
                <c:pt idx="1388">
                  <c:v>208.11192299999999</c:v>
                </c:pt>
                <c:pt idx="1389">
                  <c:v>208.26186000000001</c:v>
                </c:pt>
                <c:pt idx="1390">
                  <c:v>208.41179700000001</c:v>
                </c:pt>
                <c:pt idx="1391">
                  <c:v>208.561733</c:v>
                </c:pt>
                <c:pt idx="1392">
                  <c:v>208.71167</c:v>
                </c:pt>
                <c:pt idx="1393">
                  <c:v>208.86160599999999</c:v>
                </c:pt>
                <c:pt idx="1394">
                  <c:v>209.01154299999999</c:v>
                </c:pt>
                <c:pt idx="1395">
                  <c:v>209.16147900000001</c:v>
                </c:pt>
                <c:pt idx="1396">
                  <c:v>209.31141600000001</c:v>
                </c:pt>
                <c:pt idx="1397">
                  <c:v>209.46135200000001</c:v>
                </c:pt>
                <c:pt idx="1398">
                  <c:v>209.611289</c:v>
                </c:pt>
                <c:pt idx="1399">
                  <c:v>209.761225</c:v>
                </c:pt>
                <c:pt idx="1400">
                  <c:v>209.91116199999999</c:v>
                </c:pt>
                <c:pt idx="1401">
                  <c:v>210.06109900000001</c:v>
                </c:pt>
                <c:pt idx="1402">
                  <c:v>210.21103500000001</c:v>
                </c:pt>
                <c:pt idx="1403">
                  <c:v>210.360972</c:v>
                </c:pt>
                <c:pt idx="1404">
                  <c:v>210.510908</c:v>
                </c:pt>
                <c:pt idx="1405">
                  <c:v>210.66084499999999</c:v>
                </c:pt>
                <c:pt idx="1406">
                  <c:v>210.81078099999999</c:v>
                </c:pt>
                <c:pt idx="1407">
                  <c:v>210.96071800000001</c:v>
                </c:pt>
                <c:pt idx="1408">
                  <c:v>211.11065400000001</c:v>
                </c:pt>
                <c:pt idx="1409">
                  <c:v>211.26059100000001</c:v>
                </c:pt>
                <c:pt idx="1410">
                  <c:v>211.410527</c:v>
                </c:pt>
                <c:pt idx="1411">
                  <c:v>211.560464</c:v>
                </c:pt>
                <c:pt idx="1412">
                  <c:v>211.71040099999999</c:v>
                </c:pt>
                <c:pt idx="1413">
                  <c:v>211.86033699999999</c:v>
                </c:pt>
                <c:pt idx="1414">
                  <c:v>212.01027400000001</c:v>
                </c:pt>
                <c:pt idx="1415">
                  <c:v>212.16021000000001</c:v>
                </c:pt>
                <c:pt idx="1416">
                  <c:v>212.310147</c:v>
                </c:pt>
                <c:pt idx="1417">
                  <c:v>212.460083</c:v>
                </c:pt>
                <c:pt idx="1418">
                  <c:v>212.61001999999999</c:v>
                </c:pt>
                <c:pt idx="1419">
                  <c:v>212.75995599999999</c:v>
                </c:pt>
                <c:pt idx="1420">
                  <c:v>212.90989300000001</c:v>
                </c:pt>
                <c:pt idx="1421">
                  <c:v>213.05982900000001</c:v>
                </c:pt>
                <c:pt idx="1422">
                  <c:v>213.209766</c:v>
                </c:pt>
                <c:pt idx="1423">
                  <c:v>213.359703</c:v>
                </c:pt>
                <c:pt idx="1424">
                  <c:v>213.50963899999999</c:v>
                </c:pt>
                <c:pt idx="1425">
                  <c:v>213.65957599999999</c:v>
                </c:pt>
                <c:pt idx="1426">
                  <c:v>213.80951200000001</c:v>
                </c:pt>
                <c:pt idx="1427">
                  <c:v>213.95944900000001</c:v>
                </c:pt>
                <c:pt idx="1428">
                  <c:v>214.109385</c:v>
                </c:pt>
                <c:pt idx="1429">
                  <c:v>214.259322</c:v>
                </c:pt>
                <c:pt idx="1430">
                  <c:v>214.40925799999999</c:v>
                </c:pt>
                <c:pt idx="1431">
                  <c:v>214.55919499999999</c:v>
                </c:pt>
                <c:pt idx="1432">
                  <c:v>214.70913100000001</c:v>
                </c:pt>
                <c:pt idx="1433">
                  <c:v>214.85906800000001</c:v>
                </c:pt>
                <c:pt idx="1434">
                  <c:v>215.009005</c:v>
                </c:pt>
                <c:pt idx="1435">
                  <c:v>215.158941</c:v>
                </c:pt>
                <c:pt idx="1436">
                  <c:v>215.30887799999999</c:v>
                </c:pt>
                <c:pt idx="1437">
                  <c:v>215.45881399999999</c:v>
                </c:pt>
                <c:pt idx="1438">
                  <c:v>215.60875100000001</c:v>
                </c:pt>
                <c:pt idx="1439">
                  <c:v>215.75868700000001</c:v>
                </c:pt>
                <c:pt idx="1440">
                  <c:v>215.908624</c:v>
                </c:pt>
                <c:pt idx="1441">
                  <c:v>216.05856</c:v>
                </c:pt>
                <c:pt idx="1442">
                  <c:v>216.20849699999999</c:v>
                </c:pt>
                <c:pt idx="1443">
                  <c:v>216.35843299999999</c:v>
                </c:pt>
                <c:pt idx="1444">
                  <c:v>216.50837000000001</c:v>
                </c:pt>
                <c:pt idx="1445">
                  <c:v>216.65830600000001</c:v>
                </c:pt>
                <c:pt idx="1446">
                  <c:v>216.808243</c:v>
                </c:pt>
                <c:pt idx="1447">
                  <c:v>216.95818</c:v>
                </c:pt>
                <c:pt idx="1448">
                  <c:v>217.108116</c:v>
                </c:pt>
                <c:pt idx="1449">
                  <c:v>217.25805299999999</c:v>
                </c:pt>
                <c:pt idx="1450">
                  <c:v>217.40798899999999</c:v>
                </c:pt>
                <c:pt idx="1451">
                  <c:v>217.55792600000001</c:v>
                </c:pt>
                <c:pt idx="1452">
                  <c:v>217.70786200000001</c:v>
                </c:pt>
                <c:pt idx="1453">
                  <c:v>217.857799</c:v>
                </c:pt>
                <c:pt idx="1454">
                  <c:v>218.007735</c:v>
                </c:pt>
                <c:pt idx="1455">
                  <c:v>218.15767199999999</c:v>
                </c:pt>
                <c:pt idx="1456">
                  <c:v>218.30760799999999</c:v>
                </c:pt>
                <c:pt idx="1457">
                  <c:v>218.45754500000001</c:v>
                </c:pt>
                <c:pt idx="1458">
                  <c:v>218.607482</c:v>
                </c:pt>
                <c:pt idx="1459">
                  <c:v>218.757418</c:v>
                </c:pt>
                <c:pt idx="1460">
                  <c:v>218.907355</c:v>
                </c:pt>
                <c:pt idx="1461">
                  <c:v>219.05729099999999</c:v>
                </c:pt>
                <c:pt idx="1462">
                  <c:v>219.20722799999999</c:v>
                </c:pt>
                <c:pt idx="1463">
                  <c:v>219.35716400000001</c:v>
                </c:pt>
                <c:pt idx="1464">
                  <c:v>219.50710100000001</c:v>
                </c:pt>
                <c:pt idx="1465">
                  <c:v>219.657037</c:v>
                </c:pt>
                <c:pt idx="1466">
                  <c:v>219.806974</c:v>
                </c:pt>
                <c:pt idx="1467">
                  <c:v>219.95690999999999</c:v>
                </c:pt>
                <c:pt idx="1468">
                  <c:v>220.10684699999999</c:v>
                </c:pt>
                <c:pt idx="1469">
                  <c:v>220.25678400000001</c:v>
                </c:pt>
                <c:pt idx="1470">
                  <c:v>220.40672000000001</c:v>
                </c:pt>
                <c:pt idx="1471">
                  <c:v>220.556657</c:v>
                </c:pt>
                <c:pt idx="1472">
                  <c:v>220.706593</c:v>
                </c:pt>
                <c:pt idx="1473">
                  <c:v>220.85652999999999</c:v>
                </c:pt>
                <c:pt idx="1474">
                  <c:v>221.00646599999999</c:v>
                </c:pt>
                <c:pt idx="1475">
                  <c:v>221.15640300000001</c:v>
                </c:pt>
                <c:pt idx="1476">
                  <c:v>221.30633900000001</c:v>
                </c:pt>
                <c:pt idx="1477">
                  <c:v>221.456276</c:v>
                </c:pt>
                <c:pt idx="1478">
                  <c:v>221.606212</c:v>
                </c:pt>
                <c:pt idx="1479">
                  <c:v>221.75614899999999</c:v>
                </c:pt>
                <c:pt idx="1480">
                  <c:v>221.90608599999999</c:v>
                </c:pt>
                <c:pt idx="1481">
                  <c:v>222.05602200000001</c:v>
                </c:pt>
                <c:pt idx="1482">
                  <c:v>222.20595900000001</c:v>
                </c:pt>
                <c:pt idx="1483">
                  <c:v>222.355895</c:v>
                </c:pt>
                <c:pt idx="1484">
                  <c:v>222.505832</c:v>
                </c:pt>
                <c:pt idx="1485">
                  <c:v>222.65576799999999</c:v>
                </c:pt>
                <c:pt idx="1486">
                  <c:v>222.80570499999999</c:v>
                </c:pt>
                <c:pt idx="1487">
                  <c:v>222.95564100000001</c:v>
                </c:pt>
                <c:pt idx="1488">
                  <c:v>223.10557800000001</c:v>
                </c:pt>
                <c:pt idx="1489">
                  <c:v>223.25551400000001</c:v>
                </c:pt>
                <c:pt idx="1490">
                  <c:v>223.405451</c:v>
                </c:pt>
                <c:pt idx="1491">
                  <c:v>223.55538799999999</c:v>
                </c:pt>
                <c:pt idx="1492">
                  <c:v>223.70532399999999</c:v>
                </c:pt>
                <c:pt idx="1493">
                  <c:v>223.85526100000001</c:v>
                </c:pt>
                <c:pt idx="1494">
                  <c:v>224.00519700000001</c:v>
                </c:pt>
                <c:pt idx="1495">
                  <c:v>224.155134</c:v>
                </c:pt>
                <c:pt idx="1496">
                  <c:v>224.30507</c:v>
                </c:pt>
                <c:pt idx="1497">
                  <c:v>224.45500699999999</c:v>
                </c:pt>
                <c:pt idx="1498">
                  <c:v>224.60494299999999</c:v>
                </c:pt>
                <c:pt idx="1499">
                  <c:v>224.75488000000001</c:v>
                </c:pt>
                <c:pt idx="1500">
                  <c:v>224.90481600000001</c:v>
                </c:pt>
                <c:pt idx="1501">
                  <c:v>225.05475300000001</c:v>
                </c:pt>
                <c:pt idx="1502">
                  <c:v>225.20469</c:v>
                </c:pt>
                <c:pt idx="1503">
                  <c:v>225.354626</c:v>
                </c:pt>
                <c:pt idx="1504">
                  <c:v>225.50456299999999</c:v>
                </c:pt>
                <c:pt idx="1505">
                  <c:v>225.65449899999999</c:v>
                </c:pt>
                <c:pt idx="1506">
                  <c:v>225.80443600000001</c:v>
                </c:pt>
                <c:pt idx="1507">
                  <c:v>225.95437200000001</c:v>
                </c:pt>
                <c:pt idx="1508">
                  <c:v>226.104309</c:v>
                </c:pt>
                <c:pt idx="1509">
                  <c:v>226.254245</c:v>
                </c:pt>
                <c:pt idx="1510">
                  <c:v>226.40418199999999</c:v>
                </c:pt>
                <c:pt idx="1511">
                  <c:v>226.55411799999999</c:v>
                </c:pt>
                <c:pt idx="1512">
                  <c:v>226.70405500000001</c:v>
                </c:pt>
                <c:pt idx="1513">
                  <c:v>226.85399200000001</c:v>
                </c:pt>
                <c:pt idx="1514">
                  <c:v>227.003928</c:v>
                </c:pt>
                <c:pt idx="1515">
                  <c:v>227.153865</c:v>
                </c:pt>
                <c:pt idx="1516">
                  <c:v>227.30380099999999</c:v>
                </c:pt>
                <c:pt idx="1517">
                  <c:v>227.45373799999999</c:v>
                </c:pt>
                <c:pt idx="1518">
                  <c:v>227.60367400000001</c:v>
                </c:pt>
                <c:pt idx="1519">
                  <c:v>227.75361100000001</c:v>
                </c:pt>
                <c:pt idx="1520">
                  <c:v>227.903547</c:v>
                </c:pt>
                <c:pt idx="1521">
                  <c:v>228.053484</c:v>
                </c:pt>
                <c:pt idx="1522">
                  <c:v>228.20341999999999</c:v>
                </c:pt>
                <c:pt idx="1523">
                  <c:v>228.35335699999999</c:v>
                </c:pt>
                <c:pt idx="1524">
                  <c:v>228.50329300000001</c:v>
                </c:pt>
                <c:pt idx="1525">
                  <c:v>228.65323000000001</c:v>
                </c:pt>
                <c:pt idx="1526">
                  <c:v>228.803167</c:v>
                </c:pt>
                <c:pt idx="1527">
                  <c:v>228.953103</c:v>
                </c:pt>
                <c:pt idx="1528">
                  <c:v>229.10303999999999</c:v>
                </c:pt>
                <c:pt idx="1529">
                  <c:v>229.25297599999999</c:v>
                </c:pt>
                <c:pt idx="1530">
                  <c:v>229.40291300000001</c:v>
                </c:pt>
                <c:pt idx="1531">
                  <c:v>229.55284900000001</c:v>
                </c:pt>
                <c:pt idx="1532">
                  <c:v>229.702786</c:v>
                </c:pt>
                <c:pt idx="1533">
                  <c:v>229.852722</c:v>
                </c:pt>
                <c:pt idx="1534">
                  <c:v>230.00265899999999</c:v>
                </c:pt>
                <c:pt idx="1535">
                  <c:v>230.15259499999999</c:v>
                </c:pt>
                <c:pt idx="1536">
                  <c:v>230.30253200000001</c:v>
                </c:pt>
                <c:pt idx="1537">
                  <c:v>230.45246900000001</c:v>
                </c:pt>
                <c:pt idx="1538">
                  <c:v>230.602405</c:v>
                </c:pt>
                <c:pt idx="1539">
                  <c:v>230.752342</c:v>
                </c:pt>
                <c:pt idx="1540">
                  <c:v>230.902278</c:v>
                </c:pt>
                <c:pt idx="1541">
                  <c:v>231.05221499999999</c:v>
                </c:pt>
                <c:pt idx="1542">
                  <c:v>231.20215099999999</c:v>
                </c:pt>
                <c:pt idx="1543">
                  <c:v>231.35208800000001</c:v>
                </c:pt>
                <c:pt idx="1544">
                  <c:v>231.50202400000001</c:v>
                </c:pt>
                <c:pt idx="1545">
                  <c:v>231.651961</c:v>
                </c:pt>
                <c:pt idx="1546">
                  <c:v>231.801897</c:v>
                </c:pt>
                <c:pt idx="1547">
                  <c:v>231.95183399999999</c:v>
                </c:pt>
                <c:pt idx="1548">
                  <c:v>232.10177100000001</c:v>
                </c:pt>
                <c:pt idx="1549">
                  <c:v>232.25170700000001</c:v>
                </c:pt>
                <c:pt idx="1550">
                  <c:v>232.401644</c:v>
                </c:pt>
                <c:pt idx="1551">
                  <c:v>232.55158</c:v>
                </c:pt>
                <c:pt idx="1552">
                  <c:v>232.701517</c:v>
                </c:pt>
                <c:pt idx="1553">
                  <c:v>232.85145299999999</c:v>
                </c:pt>
                <c:pt idx="1554">
                  <c:v>233.00138999999999</c:v>
                </c:pt>
                <c:pt idx="1555">
                  <c:v>233.15132600000001</c:v>
                </c:pt>
                <c:pt idx="1556">
                  <c:v>233.30126300000001</c:v>
                </c:pt>
                <c:pt idx="1557">
                  <c:v>233.451199</c:v>
                </c:pt>
                <c:pt idx="1558">
                  <c:v>233.601136</c:v>
                </c:pt>
                <c:pt idx="1559">
                  <c:v>233.75107299999999</c:v>
                </c:pt>
                <c:pt idx="1560">
                  <c:v>233.90100899999999</c:v>
                </c:pt>
                <c:pt idx="1561">
                  <c:v>234.05094600000001</c:v>
                </c:pt>
                <c:pt idx="1562">
                  <c:v>234.20088200000001</c:v>
                </c:pt>
                <c:pt idx="1563">
                  <c:v>234.350819</c:v>
                </c:pt>
                <c:pt idx="1564">
                  <c:v>234.500755</c:v>
                </c:pt>
                <c:pt idx="1565">
                  <c:v>234.65069199999999</c:v>
                </c:pt>
                <c:pt idx="1566">
                  <c:v>234.80062799999999</c:v>
                </c:pt>
                <c:pt idx="1567">
                  <c:v>234.95056500000001</c:v>
                </c:pt>
                <c:pt idx="1568">
                  <c:v>235.10050100000001</c:v>
                </c:pt>
                <c:pt idx="1569">
                  <c:v>235.250438</c:v>
                </c:pt>
                <c:pt idx="1570">
                  <c:v>235.400375</c:v>
                </c:pt>
                <c:pt idx="1571">
                  <c:v>235.55031099999999</c:v>
                </c:pt>
                <c:pt idx="1572">
                  <c:v>235.70024799999999</c:v>
                </c:pt>
                <c:pt idx="1573">
                  <c:v>235.85018400000001</c:v>
                </c:pt>
                <c:pt idx="1574">
                  <c:v>236.00012100000001</c:v>
                </c:pt>
                <c:pt idx="1575">
                  <c:v>236.150057</c:v>
                </c:pt>
                <c:pt idx="1576">
                  <c:v>236.299994</c:v>
                </c:pt>
                <c:pt idx="1577">
                  <c:v>236.44992999999999</c:v>
                </c:pt>
                <c:pt idx="1578">
                  <c:v>236.59986699999999</c:v>
                </c:pt>
                <c:pt idx="1579">
                  <c:v>236.74980300000001</c:v>
                </c:pt>
                <c:pt idx="1580">
                  <c:v>236.89974000000001</c:v>
                </c:pt>
                <c:pt idx="1581">
                  <c:v>237.049677</c:v>
                </c:pt>
                <c:pt idx="1582">
                  <c:v>237.199613</c:v>
                </c:pt>
                <c:pt idx="1583">
                  <c:v>237.34954999999999</c:v>
                </c:pt>
                <c:pt idx="1584">
                  <c:v>237.49948599999999</c:v>
                </c:pt>
                <c:pt idx="1585">
                  <c:v>237.64942300000001</c:v>
                </c:pt>
                <c:pt idx="1586">
                  <c:v>237.79935900000001</c:v>
                </c:pt>
                <c:pt idx="1587">
                  <c:v>237.949296</c:v>
                </c:pt>
                <c:pt idx="1588">
                  <c:v>238.099232</c:v>
                </c:pt>
                <c:pt idx="1589">
                  <c:v>238.24916899999999</c:v>
                </c:pt>
                <c:pt idx="1590">
                  <c:v>238.39910499999999</c:v>
                </c:pt>
                <c:pt idx="1591">
                  <c:v>238.54904199999999</c:v>
                </c:pt>
                <c:pt idx="1592">
                  <c:v>238.69897900000001</c:v>
                </c:pt>
                <c:pt idx="1593">
                  <c:v>238.84891500000001</c:v>
                </c:pt>
                <c:pt idx="1594">
                  <c:v>238.998852</c:v>
                </c:pt>
                <c:pt idx="1595">
                  <c:v>239.148788</c:v>
                </c:pt>
                <c:pt idx="1596">
                  <c:v>239.29872499999999</c:v>
                </c:pt>
                <c:pt idx="1597">
                  <c:v>239.44866099999999</c:v>
                </c:pt>
                <c:pt idx="1598">
                  <c:v>239.59859800000001</c:v>
                </c:pt>
                <c:pt idx="1599">
                  <c:v>239.74853400000001</c:v>
                </c:pt>
                <c:pt idx="1600">
                  <c:v>239.898471</c:v>
                </c:pt>
                <c:pt idx="1601">
                  <c:v>240.048407</c:v>
                </c:pt>
                <c:pt idx="1602">
                  <c:v>240.19834399999999</c:v>
                </c:pt>
                <c:pt idx="1603">
                  <c:v>240.34827999999999</c:v>
                </c:pt>
                <c:pt idx="1604">
                  <c:v>240.49821700000001</c:v>
                </c:pt>
                <c:pt idx="1605">
                  <c:v>240.64815400000001</c:v>
                </c:pt>
                <c:pt idx="1606">
                  <c:v>240.79809</c:v>
                </c:pt>
                <c:pt idx="1607">
                  <c:v>240.948027</c:v>
                </c:pt>
                <c:pt idx="1608">
                  <c:v>241.09796299999999</c:v>
                </c:pt>
                <c:pt idx="1609">
                  <c:v>241.24789999999999</c:v>
                </c:pt>
                <c:pt idx="1610">
                  <c:v>241.39783600000001</c:v>
                </c:pt>
                <c:pt idx="1611">
                  <c:v>241.54777300000001</c:v>
                </c:pt>
                <c:pt idx="1612">
                  <c:v>241.697709</c:v>
                </c:pt>
                <c:pt idx="1613">
                  <c:v>241.847646</c:v>
                </c:pt>
                <c:pt idx="1614">
                  <c:v>241.99758199999999</c:v>
                </c:pt>
                <c:pt idx="1615">
                  <c:v>242.14751899999999</c:v>
                </c:pt>
                <c:pt idx="1616">
                  <c:v>242.29745600000001</c:v>
                </c:pt>
                <c:pt idx="1617">
                  <c:v>242.44739200000001</c:v>
                </c:pt>
                <c:pt idx="1618">
                  <c:v>242.597329</c:v>
                </c:pt>
                <c:pt idx="1619">
                  <c:v>242.747265</c:v>
                </c:pt>
                <c:pt idx="1620">
                  <c:v>242.89720199999999</c:v>
                </c:pt>
                <c:pt idx="1621">
                  <c:v>243.04713799999999</c:v>
                </c:pt>
                <c:pt idx="1622">
                  <c:v>243.19707500000001</c:v>
                </c:pt>
                <c:pt idx="1623">
                  <c:v>243.34701100000001</c:v>
                </c:pt>
                <c:pt idx="1624">
                  <c:v>243.496948</c:v>
                </c:pt>
                <c:pt idx="1625">
                  <c:v>243.646884</c:v>
                </c:pt>
                <c:pt idx="1626">
                  <c:v>243.79682099999999</c:v>
                </c:pt>
                <c:pt idx="1627">
                  <c:v>243.94675799999999</c:v>
                </c:pt>
                <c:pt idx="1628">
                  <c:v>244.09669400000001</c:v>
                </c:pt>
                <c:pt idx="1629">
                  <c:v>244.24663100000001</c:v>
                </c:pt>
                <c:pt idx="1630">
                  <c:v>244.396567</c:v>
                </c:pt>
                <c:pt idx="1631">
                  <c:v>244.546504</c:v>
                </c:pt>
                <c:pt idx="1632">
                  <c:v>244.69644</c:v>
                </c:pt>
                <c:pt idx="1633">
                  <c:v>244.84637699999999</c:v>
                </c:pt>
                <c:pt idx="1634">
                  <c:v>244.99631299999999</c:v>
                </c:pt>
                <c:pt idx="1635">
                  <c:v>245.14625000000001</c:v>
                </c:pt>
                <c:pt idx="1636">
                  <c:v>245.29618600000001</c:v>
                </c:pt>
                <c:pt idx="1637">
                  <c:v>245.446123</c:v>
                </c:pt>
                <c:pt idx="1638">
                  <c:v>245.59605999999999</c:v>
                </c:pt>
                <c:pt idx="1639">
                  <c:v>245.74599599999999</c:v>
                </c:pt>
                <c:pt idx="1640">
                  <c:v>245.89593300000001</c:v>
                </c:pt>
                <c:pt idx="1641">
                  <c:v>246.04586900000001</c:v>
                </c:pt>
                <c:pt idx="1642">
                  <c:v>246.195806</c:v>
                </c:pt>
                <c:pt idx="1643">
                  <c:v>246.345742</c:v>
                </c:pt>
                <c:pt idx="1644">
                  <c:v>246.495679</c:v>
                </c:pt>
                <c:pt idx="1645">
                  <c:v>246.64561499999999</c:v>
                </c:pt>
                <c:pt idx="1646">
                  <c:v>246.79555199999999</c:v>
                </c:pt>
                <c:pt idx="1647">
                  <c:v>246.94548800000001</c:v>
                </c:pt>
                <c:pt idx="1648">
                  <c:v>247.09542500000001</c:v>
                </c:pt>
                <c:pt idx="1649">
                  <c:v>247.245362</c:v>
                </c:pt>
                <c:pt idx="1650">
                  <c:v>247.395298</c:v>
                </c:pt>
                <c:pt idx="1651">
                  <c:v>247.54523499999999</c:v>
                </c:pt>
                <c:pt idx="1652">
                  <c:v>247.69517099999999</c:v>
                </c:pt>
                <c:pt idx="1653">
                  <c:v>247.84510800000001</c:v>
                </c:pt>
                <c:pt idx="1654">
                  <c:v>247.99504400000001</c:v>
                </c:pt>
                <c:pt idx="1655">
                  <c:v>248.144981</c:v>
                </c:pt>
                <c:pt idx="1656">
                  <c:v>248.294917</c:v>
                </c:pt>
                <c:pt idx="1657">
                  <c:v>248.44485399999999</c:v>
                </c:pt>
                <c:pt idx="1658">
                  <c:v>248.59478999999999</c:v>
                </c:pt>
                <c:pt idx="1659">
                  <c:v>248.74472700000001</c:v>
                </c:pt>
                <c:pt idx="1660">
                  <c:v>248.89466400000001</c:v>
                </c:pt>
                <c:pt idx="1661">
                  <c:v>249.0446</c:v>
                </c:pt>
                <c:pt idx="1662">
                  <c:v>249.194537</c:v>
                </c:pt>
                <c:pt idx="1663">
                  <c:v>249.34447299999999</c:v>
                </c:pt>
                <c:pt idx="1664">
                  <c:v>249.49440999999999</c:v>
                </c:pt>
                <c:pt idx="1665">
                  <c:v>249.64434600000001</c:v>
                </c:pt>
                <c:pt idx="1666">
                  <c:v>249.79428300000001</c:v>
                </c:pt>
                <c:pt idx="1667">
                  <c:v>249.944219</c:v>
                </c:pt>
                <c:pt idx="1668">
                  <c:v>250.094156</c:v>
                </c:pt>
                <c:pt idx="1669">
                  <c:v>250.24409199999999</c:v>
                </c:pt>
                <c:pt idx="1670">
                  <c:v>250.39402899999999</c:v>
                </c:pt>
                <c:pt idx="1671">
                  <c:v>250.54396600000001</c:v>
                </c:pt>
                <c:pt idx="1672">
                  <c:v>250.69390200000001</c:v>
                </c:pt>
                <c:pt idx="1673">
                  <c:v>250.843839</c:v>
                </c:pt>
                <c:pt idx="1674">
                  <c:v>250.993775</c:v>
                </c:pt>
                <c:pt idx="1675">
                  <c:v>251.14371199999999</c:v>
                </c:pt>
                <c:pt idx="1676">
                  <c:v>251.29364799999999</c:v>
                </c:pt>
                <c:pt idx="1677">
                  <c:v>251.44358500000001</c:v>
                </c:pt>
                <c:pt idx="1678">
                  <c:v>251.59352100000001</c:v>
                </c:pt>
                <c:pt idx="1679">
                  <c:v>251.743458</c:v>
                </c:pt>
                <c:pt idx="1680">
                  <c:v>251.893394</c:v>
                </c:pt>
                <c:pt idx="1681">
                  <c:v>252.04333099999999</c:v>
                </c:pt>
                <c:pt idx="1682">
                  <c:v>252.19326699999999</c:v>
                </c:pt>
                <c:pt idx="1683">
                  <c:v>252.34320399999999</c:v>
                </c:pt>
                <c:pt idx="1684">
                  <c:v>252.49314100000001</c:v>
                </c:pt>
                <c:pt idx="1685">
                  <c:v>252.64307700000001</c:v>
                </c:pt>
                <c:pt idx="1686">
                  <c:v>252.793014</c:v>
                </c:pt>
                <c:pt idx="1687">
                  <c:v>252.94295</c:v>
                </c:pt>
                <c:pt idx="1688">
                  <c:v>253.09288699999999</c:v>
                </c:pt>
                <c:pt idx="1689">
                  <c:v>253.24282299999999</c:v>
                </c:pt>
                <c:pt idx="1690">
                  <c:v>253.39276000000001</c:v>
                </c:pt>
                <c:pt idx="1691">
                  <c:v>253.54269600000001</c:v>
                </c:pt>
                <c:pt idx="1692">
                  <c:v>253.692633</c:v>
                </c:pt>
                <c:pt idx="1693">
                  <c:v>253.842569</c:v>
                </c:pt>
                <c:pt idx="1694">
                  <c:v>253.99250599999999</c:v>
                </c:pt>
                <c:pt idx="1695">
                  <c:v>254.14244299999999</c:v>
                </c:pt>
                <c:pt idx="1696">
                  <c:v>254.29237900000001</c:v>
                </c:pt>
                <c:pt idx="1697">
                  <c:v>254.44231600000001</c:v>
                </c:pt>
                <c:pt idx="1698">
                  <c:v>254.592252</c:v>
                </c:pt>
                <c:pt idx="1699">
                  <c:v>254.742189</c:v>
                </c:pt>
                <c:pt idx="1700">
                  <c:v>254.89212499999999</c:v>
                </c:pt>
                <c:pt idx="1701">
                  <c:v>255.04206199999999</c:v>
                </c:pt>
                <c:pt idx="1702">
                  <c:v>255.19199800000001</c:v>
                </c:pt>
                <c:pt idx="1703">
                  <c:v>255.34193500000001</c:v>
                </c:pt>
                <c:pt idx="1704">
                  <c:v>255.491871</c:v>
                </c:pt>
                <c:pt idx="1705">
                  <c:v>255.641808</c:v>
                </c:pt>
                <c:pt idx="1706">
                  <c:v>255.79174499999999</c:v>
                </c:pt>
                <c:pt idx="1707">
                  <c:v>255.94168099999999</c:v>
                </c:pt>
                <c:pt idx="1708">
                  <c:v>256.09161799999998</c:v>
                </c:pt>
                <c:pt idx="1709">
                  <c:v>256.24155400000001</c:v>
                </c:pt>
                <c:pt idx="1710">
                  <c:v>256.39149099999997</c:v>
                </c:pt>
                <c:pt idx="1711">
                  <c:v>256.541427</c:v>
                </c:pt>
                <c:pt idx="1712">
                  <c:v>256.69136400000002</c:v>
                </c:pt>
                <c:pt idx="1713">
                  <c:v>256.84129999999999</c:v>
                </c:pt>
                <c:pt idx="1714">
                  <c:v>256.99123700000001</c:v>
                </c:pt>
                <c:pt idx="1715">
                  <c:v>257.14117299999998</c:v>
                </c:pt>
                <c:pt idx="1716">
                  <c:v>257.29111</c:v>
                </c:pt>
                <c:pt idx="1717">
                  <c:v>257.44104700000003</c:v>
                </c:pt>
                <c:pt idx="1718">
                  <c:v>257.59098299999999</c:v>
                </c:pt>
                <c:pt idx="1719">
                  <c:v>257.74092000000002</c:v>
                </c:pt>
                <c:pt idx="1720">
                  <c:v>257.89085599999999</c:v>
                </c:pt>
                <c:pt idx="1721">
                  <c:v>258.04079300000001</c:v>
                </c:pt>
                <c:pt idx="1722">
                  <c:v>258.19072899999998</c:v>
                </c:pt>
                <c:pt idx="1723">
                  <c:v>258.340666</c:v>
                </c:pt>
                <c:pt idx="1724">
                  <c:v>258.49060200000002</c:v>
                </c:pt>
                <c:pt idx="1725">
                  <c:v>258.64053899999999</c:v>
                </c:pt>
                <c:pt idx="1726">
                  <c:v>258.79047500000001</c:v>
                </c:pt>
                <c:pt idx="1727">
                  <c:v>258.94041199999998</c:v>
                </c:pt>
                <c:pt idx="1728">
                  <c:v>259.090349</c:v>
                </c:pt>
                <c:pt idx="1729">
                  <c:v>259.24028499999997</c:v>
                </c:pt>
                <c:pt idx="1730">
                  <c:v>259.39022199999999</c:v>
                </c:pt>
                <c:pt idx="1731">
                  <c:v>259.54015800000002</c:v>
                </c:pt>
                <c:pt idx="1732">
                  <c:v>259.69009499999999</c:v>
                </c:pt>
                <c:pt idx="1733">
                  <c:v>259.84003100000001</c:v>
                </c:pt>
                <c:pt idx="1734">
                  <c:v>259.98996799999998</c:v>
                </c:pt>
                <c:pt idx="1735">
                  <c:v>260.139904</c:v>
                </c:pt>
                <c:pt idx="1736">
                  <c:v>260.28984100000002</c:v>
                </c:pt>
                <c:pt idx="1737">
                  <c:v>260.43977699999999</c:v>
                </c:pt>
                <c:pt idx="1738">
                  <c:v>260.58971400000001</c:v>
                </c:pt>
                <c:pt idx="1739">
                  <c:v>260.73965099999998</c:v>
                </c:pt>
                <c:pt idx="1740">
                  <c:v>260.88958700000001</c:v>
                </c:pt>
                <c:pt idx="1741">
                  <c:v>261.03952399999997</c:v>
                </c:pt>
                <c:pt idx="1742">
                  <c:v>261.18946</c:v>
                </c:pt>
                <c:pt idx="1743">
                  <c:v>261.33939700000002</c:v>
                </c:pt>
                <c:pt idx="1744">
                  <c:v>261.48933299999999</c:v>
                </c:pt>
                <c:pt idx="1745">
                  <c:v>261.63927000000001</c:v>
                </c:pt>
                <c:pt idx="1746">
                  <c:v>261.78920599999998</c:v>
                </c:pt>
                <c:pt idx="1747">
                  <c:v>261.939143</c:v>
                </c:pt>
                <c:pt idx="1748">
                  <c:v>262.08907900000003</c:v>
                </c:pt>
                <c:pt idx="1749">
                  <c:v>262.23901599999999</c:v>
                </c:pt>
                <c:pt idx="1750">
                  <c:v>262.38895200000002</c:v>
                </c:pt>
                <c:pt idx="1751">
                  <c:v>262.53888899999998</c:v>
                </c:pt>
                <c:pt idx="1752">
                  <c:v>262.68882600000001</c:v>
                </c:pt>
                <c:pt idx="1753">
                  <c:v>262.83876199999997</c:v>
                </c:pt>
                <c:pt idx="1754">
                  <c:v>262.988699</c:v>
                </c:pt>
                <c:pt idx="1755">
                  <c:v>263.13863500000002</c:v>
                </c:pt>
                <c:pt idx="1756">
                  <c:v>263.28857199999999</c:v>
                </c:pt>
                <c:pt idx="1757">
                  <c:v>263.43850800000001</c:v>
                </c:pt>
                <c:pt idx="1758">
                  <c:v>263.58844499999998</c:v>
                </c:pt>
                <c:pt idx="1759">
                  <c:v>263.738381</c:v>
                </c:pt>
                <c:pt idx="1760">
                  <c:v>263.88831800000003</c:v>
                </c:pt>
                <c:pt idx="1761">
                  <c:v>264.03825399999999</c:v>
                </c:pt>
                <c:pt idx="1762">
                  <c:v>264.18819100000002</c:v>
                </c:pt>
                <c:pt idx="1763">
                  <c:v>264.33812799999998</c:v>
                </c:pt>
                <c:pt idx="1764">
                  <c:v>264.48806400000001</c:v>
                </c:pt>
                <c:pt idx="1765">
                  <c:v>264.63800099999997</c:v>
                </c:pt>
                <c:pt idx="1766">
                  <c:v>264.787937</c:v>
                </c:pt>
                <c:pt idx="1767">
                  <c:v>264.93787400000002</c:v>
                </c:pt>
                <c:pt idx="1768">
                  <c:v>265.08780999999999</c:v>
                </c:pt>
                <c:pt idx="1769">
                  <c:v>265.23774700000001</c:v>
                </c:pt>
                <c:pt idx="1770">
                  <c:v>265.38768299999998</c:v>
                </c:pt>
                <c:pt idx="1771">
                  <c:v>265.53762</c:v>
                </c:pt>
                <c:pt idx="1772">
                  <c:v>265.68755599999997</c:v>
                </c:pt>
                <c:pt idx="1773">
                  <c:v>265.83749299999999</c:v>
                </c:pt>
                <c:pt idx="1774">
                  <c:v>265.98743000000002</c:v>
                </c:pt>
                <c:pt idx="1775">
                  <c:v>266.13736599999999</c:v>
                </c:pt>
                <c:pt idx="1776">
                  <c:v>266.28730300000001</c:v>
                </c:pt>
                <c:pt idx="1777">
                  <c:v>266.43723899999998</c:v>
                </c:pt>
                <c:pt idx="1778">
                  <c:v>266.587176</c:v>
                </c:pt>
                <c:pt idx="1779">
                  <c:v>266.73711200000002</c:v>
                </c:pt>
                <c:pt idx="1780">
                  <c:v>266.88704899999999</c:v>
                </c:pt>
                <c:pt idx="1781">
                  <c:v>267.03698500000002</c:v>
                </c:pt>
                <c:pt idx="1782">
                  <c:v>267.18692199999998</c:v>
                </c:pt>
                <c:pt idx="1783">
                  <c:v>267.33685800000001</c:v>
                </c:pt>
                <c:pt idx="1784">
                  <c:v>267.48679499999997</c:v>
                </c:pt>
                <c:pt idx="1785">
                  <c:v>267.63673199999999</c:v>
                </c:pt>
                <c:pt idx="1786">
                  <c:v>267.78666800000002</c:v>
                </c:pt>
                <c:pt idx="1787">
                  <c:v>267.93660499999999</c:v>
                </c:pt>
                <c:pt idx="1788">
                  <c:v>268.08654100000001</c:v>
                </c:pt>
                <c:pt idx="1789">
                  <c:v>268.23647799999998</c:v>
                </c:pt>
                <c:pt idx="1790">
                  <c:v>268.386414</c:v>
                </c:pt>
                <c:pt idx="1791">
                  <c:v>268.53635100000002</c:v>
                </c:pt>
                <c:pt idx="1792">
                  <c:v>268.68628699999999</c:v>
                </c:pt>
                <c:pt idx="1793">
                  <c:v>268.83622400000002</c:v>
                </c:pt>
                <c:pt idx="1794">
                  <c:v>268.98615999999998</c:v>
                </c:pt>
                <c:pt idx="1795">
                  <c:v>269.13609700000001</c:v>
                </c:pt>
                <c:pt idx="1796">
                  <c:v>269.28603399999997</c:v>
                </c:pt>
                <c:pt idx="1797">
                  <c:v>269.43597</c:v>
                </c:pt>
                <c:pt idx="1798">
                  <c:v>269.58590700000002</c:v>
                </c:pt>
                <c:pt idx="1799">
                  <c:v>269.73584299999999</c:v>
                </c:pt>
                <c:pt idx="1800">
                  <c:v>269.88578000000001</c:v>
                </c:pt>
                <c:pt idx="1801">
                  <c:v>270.03571599999998</c:v>
                </c:pt>
                <c:pt idx="1802">
                  <c:v>270.185653</c:v>
                </c:pt>
                <c:pt idx="1803">
                  <c:v>270.33558900000003</c:v>
                </c:pt>
                <c:pt idx="1804">
                  <c:v>270.48552599999999</c:v>
                </c:pt>
                <c:pt idx="1805">
                  <c:v>270.63546200000002</c:v>
                </c:pt>
                <c:pt idx="1806">
                  <c:v>270.78539899999998</c:v>
                </c:pt>
                <c:pt idx="1807">
                  <c:v>270.93533600000001</c:v>
                </c:pt>
                <c:pt idx="1808">
                  <c:v>271.08527199999997</c:v>
                </c:pt>
                <c:pt idx="1809">
                  <c:v>271.235209</c:v>
                </c:pt>
                <c:pt idx="1810">
                  <c:v>271.38514500000002</c:v>
                </c:pt>
                <c:pt idx="1811">
                  <c:v>271.53508199999999</c:v>
                </c:pt>
                <c:pt idx="1812">
                  <c:v>271.68501800000001</c:v>
                </c:pt>
                <c:pt idx="1813">
                  <c:v>271.83495499999998</c:v>
                </c:pt>
                <c:pt idx="1814">
                  <c:v>271.984891</c:v>
                </c:pt>
                <c:pt idx="1815">
                  <c:v>272.13482800000003</c:v>
                </c:pt>
                <c:pt idx="1816">
                  <c:v>272.284764</c:v>
                </c:pt>
                <c:pt idx="1817">
                  <c:v>272.43470100000002</c:v>
                </c:pt>
                <c:pt idx="1818">
                  <c:v>272.58463799999998</c:v>
                </c:pt>
                <c:pt idx="1819">
                  <c:v>272.73457400000001</c:v>
                </c:pt>
                <c:pt idx="1820">
                  <c:v>272.88451099999997</c:v>
                </c:pt>
                <c:pt idx="1821">
                  <c:v>273.034447</c:v>
                </c:pt>
                <c:pt idx="1822">
                  <c:v>273.18438400000002</c:v>
                </c:pt>
                <c:pt idx="1823">
                  <c:v>273.33431999999999</c:v>
                </c:pt>
                <c:pt idx="1824">
                  <c:v>273.48425700000001</c:v>
                </c:pt>
                <c:pt idx="1825">
                  <c:v>273.63419299999998</c:v>
                </c:pt>
                <c:pt idx="1826">
                  <c:v>273.78413</c:v>
                </c:pt>
                <c:pt idx="1827">
                  <c:v>273.93406599999997</c:v>
                </c:pt>
                <c:pt idx="1828">
                  <c:v>274.084003</c:v>
                </c:pt>
                <c:pt idx="1829">
                  <c:v>274.23393900000002</c:v>
                </c:pt>
                <c:pt idx="1830">
                  <c:v>274.38387599999999</c:v>
                </c:pt>
                <c:pt idx="1831">
                  <c:v>274.53381300000001</c:v>
                </c:pt>
                <c:pt idx="1832">
                  <c:v>274.68374899999998</c:v>
                </c:pt>
                <c:pt idx="1833">
                  <c:v>274.833686</c:v>
                </c:pt>
                <c:pt idx="1834">
                  <c:v>274.98362200000003</c:v>
                </c:pt>
                <c:pt idx="1835">
                  <c:v>275.13355899999999</c:v>
                </c:pt>
                <c:pt idx="1836">
                  <c:v>275.28349500000002</c:v>
                </c:pt>
                <c:pt idx="1837">
                  <c:v>275.43343199999998</c:v>
                </c:pt>
                <c:pt idx="1838">
                  <c:v>275.58336800000001</c:v>
                </c:pt>
                <c:pt idx="1839">
                  <c:v>275.73330499999997</c:v>
                </c:pt>
                <c:pt idx="1840">
                  <c:v>275.883241</c:v>
                </c:pt>
                <c:pt idx="1841">
                  <c:v>276.03317800000002</c:v>
                </c:pt>
                <c:pt idx="1842">
                  <c:v>276.18311499999999</c:v>
                </c:pt>
                <c:pt idx="1843">
                  <c:v>276.33305100000001</c:v>
                </c:pt>
                <c:pt idx="1844">
                  <c:v>276.48298799999998</c:v>
                </c:pt>
                <c:pt idx="1845">
                  <c:v>276.632924</c:v>
                </c:pt>
                <c:pt idx="1846">
                  <c:v>276.78286100000003</c:v>
                </c:pt>
                <c:pt idx="1847">
                  <c:v>276.93279699999999</c:v>
                </c:pt>
                <c:pt idx="1848">
                  <c:v>277.08273400000002</c:v>
                </c:pt>
                <c:pt idx="1849">
                  <c:v>277.23266999999998</c:v>
                </c:pt>
                <c:pt idx="1850">
                  <c:v>277.38260700000001</c:v>
                </c:pt>
                <c:pt idx="1851">
                  <c:v>277.53254299999998</c:v>
                </c:pt>
                <c:pt idx="1852">
                  <c:v>277.68248</c:v>
                </c:pt>
                <c:pt idx="1853">
                  <c:v>277.83241700000002</c:v>
                </c:pt>
                <c:pt idx="1854">
                  <c:v>277.98235299999999</c:v>
                </c:pt>
                <c:pt idx="1855">
                  <c:v>278.13229000000001</c:v>
                </c:pt>
                <c:pt idx="1856">
                  <c:v>278.28222599999998</c:v>
                </c:pt>
                <c:pt idx="1857">
                  <c:v>278.432163</c:v>
                </c:pt>
                <c:pt idx="1858">
                  <c:v>278.58209900000003</c:v>
                </c:pt>
                <c:pt idx="1859">
                  <c:v>278.73203599999999</c:v>
                </c:pt>
                <c:pt idx="1860">
                  <c:v>278.88197200000002</c:v>
                </c:pt>
                <c:pt idx="1861">
                  <c:v>279.03190899999998</c:v>
                </c:pt>
                <c:pt idx="1862">
                  <c:v>279.18184500000001</c:v>
                </c:pt>
                <c:pt idx="1863">
                  <c:v>279.33178199999998</c:v>
                </c:pt>
                <c:pt idx="1864">
                  <c:v>279.481719</c:v>
                </c:pt>
                <c:pt idx="1865">
                  <c:v>279.63165500000002</c:v>
                </c:pt>
                <c:pt idx="1866">
                  <c:v>279.78159199999999</c:v>
                </c:pt>
                <c:pt idx="1867">
                  <c:v>279.93152800000001</c:v>
                </c:pt>
                <c:pt idx="1868">
                  <c:v>280.08146499999998</c:v>
                </c:pt>
                <c:pt idx="1869">
                  <c:v>280.23140100000001</c:v>
                </c:pt>
                <c:pt idx="1870">
                  <c:v>280.38133800000003</c:v>
                </c:pt>
                <c:pt idx="1871">
                  <c:v>280.531274</c:v>
                </c:pt>
                <c:pt idx="1872">
                  <c:v>280.68121100000002</c:v>
                </c:pt>
                <c:pt idx="1873">
                  <c:v>280.83114699999999</c:v>
                </c:pt>
                <c:pt idx="1874">
                  <c:v>280.98108400000001</c:v>
                </c:pt>
                <c:pt idx="1875">
                  <c:v>281.13102099999998</c:v>
                </c:pt>
                <c:pt idx="1876">
                  <c:v>281.280957</c:v>
                </c:pt>
                <c:pt idx="1877">
                  <c:v>281.43089400000002</c:v>
                </c:pt>
                <c:pt idx="1878">
                  <c:v>281.58082999999999</c:v>
                </c:pt>
                <c:pt idx="1879">
                  <c:v>281.73076700000001</c:v>
                </c:pt>
                <c:pt idx="1880">
                  <c:v>281.88070299999998</c:v>
                </c:pt>
                <c:pt idx="1881">
                  <c:v>282.03064000000001</c:v>
                </c:pt>
                <c:pt idx="1882">
                  <c:v>282.18057599999997</c:v>
                </c:pt>
                <c:pt idx="1883">
                  <c:v>282.330513</c:v>
                </c:pt>
                <c:pt idx="1884">
                  <c:v>282.48044900000002</c:v>
                </c:pt>
                <c:pt idx="1885">
                  <c:v>282.63038599999999</c:v>
                </c:pt>
                <c:pt idx="1886">
                  <c:v>282.78032300000001</c:v>
                </c:pt>
                <c:pt idx="1887">
                  <c:v>282.93025899999998</c:v>
                </c:pt>
                <c:pt idx="1888">
                  <c:v>283.080196</c:v>
                </c:pt>
                <c:pt idx="1889">
                  <c:v>283.23013200000003</c:v>
                </c:pt>
                <c:pt idx="1890">
                  <c:v>283.38006899999999</c:v>
                </c:pt>
                <c:pt idx="1891">
                  <c:v>283.53000500000002</c:v>
                </c:pt>
                <c:pt idx="1892">
                  <c:v>283.67994199999998</c:v>
                </c:pt>
                <c:pt idx="1893">
                  <c:v>283.82987800000001</c:v>
                </c:pt>
                <c:pt idx="1894">
                  <c:v>283.97981499999997</c:v>
                </c:pt>
                <c:pt idx="1895">
                  <c:v>284.129751</c:v>
                </c:pt>
                <c:pt idx="1896">
                  <c:v>284.27968800000002</c:v>
                </c:pt>
                <c:pt idx="1897">
                  <c:v>284.42962499999999</c:v>
                </c:pt>
                <c:pt idx="1898">
                  <c:v>284.57956100000001</c:v>
                </c:pt>
                <c:pt idx="1899">
                  <c:v>284.72949799999998</c:v>
                </c:pt>
                <c:pt idx="1900">
                  <c:v>284.879434</c:v>
                </c:pt>
                <c:pt idx="1901">
                  <c:v>285.02937100000003</c:v>
                </c:pt>
                <c:pt idx="1902">
                  <c:v>285.17930699999999</c:v>
                </c:pt>
                <c:pt idx="1903">
                  <c:v>285.32924400000002</c:v>
                </c:pt>
                <c:pt idx="1904">
                  <c:v>285.47917999999999</c:v>
                </c:pt>
                <c:pt idx="1905">
                  <c:v>285.62911700000001</c:v>
                </c:pt>
                <c:pt idx="1906">
                  <c:v>285.77905299999998</c:v>
                </c:pt>
                <c:pt idx="1907">
                  <c:v>285.92899</c:v>
                </c:pt>
                <c:pt idx="1908">
                  <c:v>286.07892600000002</c:v>
                </c:pt>
                <c:pt idx="1909">
                  <c:v>286.22886299999999</c:v>
                </c:pt>
                <c:pt idx="1910">
                  <c:v>286.37880000000001</c:v>
                </c:pt>
                <c:pt idx="1911">
                  <c:v>286.52873599999998</c:v>
                </c:pt>
                <c:pt idx="1912">
                  <c:v>286.678673</c:v>
                </c:pt>
                <c:pt idx="1913">
                  <c:v>286.82860899999997</c:v>
                </c:pt>
                <c:pt idx="1914">
                  <c:v>286.97854599999999</c:v>
                </c:pt>
                <c:pt idx="1915">
                  <c:v>287.12848200000002</c:v>
                </c:pt>
                <c:pt idx="1916">
                  <c:v>287.27841899999999</c:v>
                </c:pt>
                <c:pt idx="1917">
                  <c:v>287.42835500000001</c:v>
                </c:pt>
                <c:pt idx="1918">
                  <c:v>287.57829199999998</c:v>
                </c:pt>
                <c:pt idx="1919">
                  <c:v>287.728228</c:v>
                </c:pt>
                <c:pt idx="1920">
                  <c:v>287.87816500000002</c:v>
                </c:pt>
                <c:pt idx="1921">
                  <c:v>288.02810199999999</c:v>
                </c:pt>
                <c:pt idx="1922">
                  <c:v>288.17803800000002</c:v>
                </c:pt>
                <c:pt idx="1923">
                  <c:v>288.32797499999998</c:v>
                </c:pt>
                <c:pt idx="1924">
                  <c:v>288.47791100000001</c:v>
                </c:pt>
                <c:pt idx="1925">
                  <c:v>288.62784799999997</c:v>
                </c:pt>
                <c:pt idx="1926">
                  <c:v>288.777784</c:v>
                </c:pt>
                <c:pt idx="1927">
                  <c:v>288.92772100000002</c:v>
                </c:pt>
                <c:pt idx="1928">
                  <c:v>289.07765699999999</c:v>
                </c:pt>
                <c:pt idx="1929">
                  <c:v>289.22759400000001</c:v>
                </c:pt>
                <c:pt idx="1930">
                  <c:v>289.37752999999998</c:v>
                </c:pt>
                <c:pt idx="1931">
                  <c:v>289.527467</c:v>
                </c:pt>
                <c:pt idx="1932">
                  <c:v>289.67740400000002</c:v>
                </c:pt>
                <c:pt idx="1933">
                  <c:v>289.82733999999999</c:v>
                </c:pt>
                <c:pt idx="1934">
                  <c:v>289.97727700000002</c:v>
                </c:pt>
                <c:pt idx="1935">
                  <c:v>290.12721299999998</c:v>
                </c:pt>
                <c:pt idx="1936">
                  <c:v>290.27715000000001</c:v>
                </c:pt>
                <c:pt idx="1937">
                  <c:v>290.42708599999997</c:v>
                </c:pt>
                <c:pt idx="1938">
                  <c:v>290.577023</c:v>
                </c:pt>
                <c:pt idx="1939">
                  <c:v>290.72695900000002</c:v>
                </c:pt>
                <c:pt idx="1940">
                  <c:v>290.87689599999999</c:v>
                </c:pt>
                <c:pt idx="1941">
                  <c:v>291.02683200000001</c:v>
                </c:pt>
                <c:pt idx="1942">
                  <c:v>291.17676899999998</c:v>
                </c:pt>
                <c:pt idx="1943">
                  <c:v>291.326706</c:v>
                </c:pt>
                <c:pt idx="1944">
                  <c:v>291.47664200000003</c:v>
                </c:pt>
                <c:pt idx="1945">
                  <c:v>291.62657899999999</c:v>
                </c:pt>
                <c:pt idx="1946">
                  <c:v>291.77651500000002</c:v>
                </c:pt>
                <c:pt idx="1947">
                  <c:v>291.92645199999998</c:v>
                </c:pt>
                <c:pt idx="1948">
                  <c:v>292.07638800000001</c:v>
                </c:pt>
                <c:pt idx="1949">
                  <c:v>292.22632499999997</c:v>
                </c:pt>
                <c:pt idx="1950">
                  <c:v>292.376261</c:v>
                </c:pt>
                <c:pt idx="1951">
                  <c:v>292.52619800000002</c:v>
                </c:pt>
                <c:pt idx="1952">
                  <c:v>292.67613399999999</c:v>
                </c:pt>
                <c:pt idx="1953">
                  <c:v>292.82607100000001</c:v>
                </c:pt>
                <c:pt idx="1954">
                  <c:v>292.97600799999998</c:v>
                </c:pt>
                <c:pt idx="1955">
                  <c:v>293.125944</c:v>
                </c:pt>
                <c:pt idx="1956">
                  <c:v>293.27588100000003</c:v>
                </c:pt>
                <c:pt idx="1957">
                  <c:v>293.425817</c:v>
                </c:pt>
                <c:pt idx="1958">
                  <c:v>293.57575400000002</c:v>
                </c:pt>
                <c:pt idx="1959">
                  <c:v>293.72568999999999</c:v>
                </c:pt>
                <c:pt idx="1960">
                  <c:v>293.87562700000001</c:v>
                </c:pt>
                <c:pt idx="1961">
                  <c:v>294.02556299999998</c:v>
                </c:pt>
                <c:pt idx="1962">
                  <c:v>294.1755</c:v>
                </c:pt>
                <c:pt idx="1963">
                  <c:v>294.32543600000002</c:v>
                </c:pt>
                <c:pt idx="1964">
                  <c:v>294.47537299999999</c:v>
                </c:pt>
                <c:pt idx="1965">
                  <c:v>294.62531000000001</c:v>
                </c:pt>
                <c:pt idx="1966">
                  <c:v>294.77524599999998</c:v>
                </c:pt>
                <c:pt idx="1967">
                  <c:v>294.925183</c:v>
                </c:pt>
                <c:pt idx="1968">
                  <c:v>295.07511899999997</c:v>
                </c:pt>
                <c:pt idx="1969">
                  <c:v>295.225056</c:v>
                </c:pt>
                <c:pt idx="1970">
                  <c:v>295.37499200000002</c:v>
                </c:pt>
                <c:pt idx="1971">
                  <c:v>295.52492899999999</c:v>
                </c:pt>
                <c:pt idx="1972">
                  <c:v>295.67486500000001</c:v>
                </c:pt>
                <c:pt idx="1973">
                  <c:v>295.82480199999998</c:v>
                </c:pt>
                <c:pt idx="1974">
                  <c:v>295.974738</c:v>
                </c:pt>
                <c:pt idx="1975">
                  <c:v>296.12467500000002</c:v>
                </c:pt>
                <c:pt idx="1976">
                  <c:v>296.27461199999999</c:v>
                </c:pt>
                <c:pt idx="1977">
                  <c:v>296.42454800000002</c:v>
                </c:pt>
                <c:pt idx="1978">
                  <c:v>296.57448499999998</c:v>
                </c:pt>
                <c:pt idx="1979">
                  <c:v>296.72442100000001</c:v>
                </c:pt>
                <c:pt idx="1980">
                  <c:v>296.87435799999997</c:v>
                </c:pt>
                <c:pt idx="1981">
                  <c:v>297.024294</c:v>
                </c:pt>
                <c:pt idx="1982">
                  <c:v>297.17423100000002</c:v>
                </c:pt>
                <c:pt idx="1983">
                  <c:v>297.32416699999999</c:v>
                </c:pt>
                <c:pt idx="1984">
                  <c:v>297.47410400000001</c:v>
                </c:pt>
                <c:pt idx="1985">
                  <c:v>297.62403999999998</c:v>
                </c:pt>
                <c:pt idx="1986">
                  <c:v>297.773977</c:v>
                </c:pt>
                <c:pt idx="1987">
                  <c:v>297.92391300000003</c:v>
                </c:pt>
                <c:pt idx="1988">
                  <c:v>298.07384999999999</c:v>
                </c:pt>
                <c:pt idx="1989">
                  <c:v>298.22378700000002</c:v>
                </c:pt>
                <c:pt idx="1990">
                  <c:v>298.37372299999998</c:v>
                </c:pt>
                <c:pt idx="1991">
                  <c:v>298.52366000000001</c:v>
                </c:pt>
                <c:pt idx="1992">
                  <c:v>298.67359599999997</c:v>
                </c:pt>
                <c:pt idx="1993">
                  <c:v>298.823533</c:v>
                </c:pt>
                <c:pt idx="1994">
                  <c:v>298.97346900000002</c:v>
                </c:pt>
                <c:pt idx="1995">
                  <c:v>299.12340599999999</c:v>
                </c:pt>
                <c:pt idx="1996">
                  <c:v>299.27334200000001</c:v>
                </c:pt>
                <c:pt idx="1997">
                  <c:v>299.42327899999998</c:v>
                </c:pt>
                <c:pt idx="1998">
                  <c:v>299.573215</c:v>
                </c:pt>
                <c:pt idx="1999">
                  <c:v>299.72315200000003</c:v>
                </c:pt>
                <c:pt idx="2000">
                  <c:v>299.87308899999999</c:v>
                </c:pt>
                <c:pt idx="2001">
                  <c:v>300.02302500000002</c:v>
                </c:pt>
                <c:pt idx="2002">
                  <c:v>300.17296199999998</c:v>
                </c:pt>
                <c:pt idx="2003">
                  <c:v>300.32289800000001</c:v>
                </c:pt>
                <c:pt idx="2004">
                  <c:v>300.47283499999998</c:v>
                </c:pt>
                <c:pt idx="2005">
                  <c:v>300.622771</c:v>
                </c:pt>
                <c:pt idx="2006">
                  <c:v>300.77270800000002</c:v>
                </c:pt>
                <c:pt idx="2007">
                  <c:v>300.92264399999999</c:v>
                </c:pt>
                <c:pt idx="2008">
                  <c:v>301.07258100000001</c:v>
                </c:pt>
                <c:pt idx="2009">
                  <c:v>301.22251699999998</c:v>
                </c:pt>
                <c:pt idx="2010">
                  <c:v>301.372454</c:v>
                </c:pt>
                <c:pt idx="2011">
                  <c:v>301.52239100000003</c:v>
                </c:pt>
                <c:pt idx="2012">
                  <c:v>301.672327</c:v>
                </c:pt>
                <c:pt idx="2013">
                  <c:v>301.82226400000002</c:v>
                </c:pt>
                <c:pt idx="2014">
                  <c:v>301.97219999999999</c:v>
                </c:pt>
                <c:pt idx="2015">
                  <c:v>302.12213700000001</c:v>
                </c:pt>
                <c:pt idx="2016">
                  <c:v>302.27207299999998</c:v>
                </c:pt>
                <c:pt idx="2017">
                  <c:v>302.42201</c:v>
                </c:pt>
                <c:pt idx="2018">
                  <c:v>302.57194600000003</c:v>
                </c:pt>
                <c:pt idx="2019">
                  <c:v>302.72188299999999</c:v>
                </c:pt>
                <c:pt idx="2020">
                  <c:v>302.87181900000002</c:v>
                </c:pt>
                <c:pt idx="2021">
                  <c:v>303.02175599999998</c:v>
                </c:pt>
                <c:pt idx="2022">
                  <c:v>303.171693</c:v>
                </c:pt>
                <c:pt idx="2023">
                  <c:v>303.32162899999997</c:v>
                </c:pt>
                <c:pt idx="2024">
                  <c:v>303.471566</c:v>
                </c:pt>
                <c:pt idx="2025">
                  <c:v>303.62150200000002</c:v>
                </c:pt>
                <c:pt idx="2026">
                  <c:v>303.77143899999999</c:v>
                </c:pt>
                <c:pt idx="2027">
                  <c:v>303.92137500000001</c:v>
                </c:pt>
                <c:pt idx="2028">
                  <c:v>304.07131199999998</c:v>
                </c:pt>
                <c:pt idx="2029">
                  <c:v>304.221248</c:v>
                </c:pt>
                <c:pt idx="2030">
                  <c:v>304.37118500000003</c:v>
                </c:pt>
                <c:pt idx="2031">
                  <c:v>304.52112099999999</c:v>
                </c:pt>
                <c:pt idx="2032">
                  <c:v>304.67105800000002</c:v>
                </c:pt>
                <c:pt idx="2033">
                  <c:v>304.82099499999998</c:v>
                </c:pt>
                <c:pt idx="2034">
                  <c:v>304.97093100000001</c:v>
                </c:pt>
                <c:pt idx="2035">
                  <c:v>305.12086799999997</c:v>
                </c:pt>
                <c:pt idx="2036">
                  <c:v>305.270804</c:v>
                </c:pt>
                <c:pt idx="2037">
                  <c:v>305.42074100000002</c:v>
                </c:pt>
                <c:pt idx="2038">
                  <c:v>305.57067699999999</c:v>
                </c:pt>
                <c:pt idx="2039">
                  <c:v>305.72061400000001</c:v>
                </c:pt>
                <c:pt idx="2040">
                  <c:v>305.87054999999998</c:v>
                </c:pt>
                <c:pt idx="2041">
                  <c:v>306.020487</c:v>
                </c:pt>
                <c:pt idx="2042">
                  <c:v>306.17042300000003</c:v>
                </c:pt>
                <c:pt idx="2043">
                  <c:v>306.32035999999999</c:v>
                </c:pt>
                <c:pt idx="2044">
                  <c:v>306.47029700000002</c:v>
                </c:pt>
                <c:pt idx="2045">
                  <c:v>306.62023299999998</c:v>
                </c:pt>
                <c:pt idx="2046">
                  <c:v>306.77017000000001</c:v>
                </c:pt>
                <c:pt idx="2047">
                  <c:v>306.92010599999998</c:v>
                </c:pt>
                <c:pt idx="2048">
                  <c:v>307.070043</c:v>
                </c:pt>
                <c:pt idx="2049">
                  <c:v>307.21997900000002</c:v>
                </c:pt>
                <c:pt idx="2050">
                  <c:v>307.36991599999999</c:v>
                </c:pt>
                <c:pt idx="2051">
                  <c:v>307.51985200000001</c:v>
                </c:pt>
                <c:pt idx="2052">
                  <c:v>307.66978899999998</c:v>
                </c:pt>
                <c:pt idx="2053">
                  <c:v>307.81972500000001</c:v>
                </c:pt>
                <c:pt idx="2054">
                  <c:v>307.96966200000003</c:v>
                </c:pt>
                <c:pt idx="2055">
                  <c:v>308.11959899999999</c:v>
                </c:pt>
                <c:pt idx="2056">
                  <c:v>308.26953500000002</c:v>
                </c:pt>
                <c:pt idx="2057">
                  <c:v>308.41947199999998</c:v>
                </c:pt>
                <c:pt idx="2058">
                  <c:v>308.56940800000001</c:v>
                </c:pt>
                <c:pt idx="2059">
                  <c:v>308.71934499999998</c:v>
                </c:pt>
                <c:pt idx="2060">
                  <c:v>308.869281</c:v>
                </c:pt>
                <c:pt idx="2061">
                  <c:v>309.01921800000002</c:v>
                </c:pt>
                <c:pt idx="2062">
                  <c:v>309.16915399999999</c:v>
                </c:pt>
                <c:pt idx="2063">
                  <c:v>309.31909100000001</c:v>
                </c:pt>
                <c:pt idx="2064">
                  <c:v>309.46902699999998</c:v>
                </c:pt>
                <c:pt idx="2065">
                  <c:v>309.61896400000001</c:v>
                </c:pt>
                <c:pt idx="2066">
                  <c:v>309.76889999999997</c:v>
                </c:pt>
                <c:pt idx="2067">
                  <c:v>309.918837</c:v>
                </c:pt>
                <c:pt idx="2068">
                  <c:v>310.06877400000002</c:v>
                </c:pt>
                <c:pt idx="2069">
                  <c:v>310.21870999999999</c:v>
                </c:pt>
                <c:pt idx="2070">
                  <c:v>310.36864700000001</c:v>
                </c:pt>
                <c:pt idx="2071">
                  <c:v>310.51858299999998</c:v>
                </c:pt>
                <c:pt idx="2072">
                  <c:v>310.66852</c:v>
                </c:pt>
                <c:pt idx="2073">
                  <c:v>310.81845600000003</c:v>
                </c:pt>
                <c:pt idx="2074">
                  <c:v>310.96839299999999</c:v>
                </c:pt>
                <c:pt idx="2075">
                  <c:v>311.11832900000002</c:v>
                </c:pt>
                <c:pt idx="2076">
                  <c:v>311.26826599999998</c:v>
                </c:pt>
                <c:pt idx="2077">
                  <c:v>311.41820200000001</c:v>
                </c:pt>
                <c:pt idx="2078">
                  <c:v>311.56813899999997</c:v>
                </c:pt>
                <c:pt idx="2079">
                  <c:v>311.718076</c:v>
                </c:pt>
                <c:pt idx="2080">
                  <c:v>311.86801200000002</c:v>
                </c:pt>
                <c:pt idx="2081">
                  <c:v>312.01794899999999</c:v>
                </c:pt>
                <c:pt idx="2082">
                  <c:v>312.16788500000001</c:v>
                </c:pt>
                <c:pt idx="2083">
                  <c:v>312.31782199999998</c:v>
                </c:pt>
                <c:pt idx="2084">
                  <c:v>312.467758</c:v>
                </c:pt>
                <c:pt idx="2085">
                  <c:v>312.61769500000003</c:v>
                </c:pt>
                <c:pt idx="2086">
                  <c:v>312.76763099999999</c:v>
                </c:pt>
                <c:pt idx="2087">
                  <c:v>312.91756800000002</c:v>
                </c:pt>
                <c:pt idx="2088">
                  <c:v>313.06750399999999</c:v>
                </c:pt>
                <c:pt idx="2089">
                  <c:v>313.21744100000001</c:v>
                </c:pt>
                <c:pt idx="2090">
                  <c:v>313.36737799999997</c:v>
                </c:pt>
                <c:pt idx="2091">
                  <c:v>313.517314</c:v>
                </c:pt>
                <c:pt idx="2092">
                  <c:v>313.66725100000002</c:v>
                </c:pt>
                <c:pt idx="2093">
                  <c:v>313.81718699999999</c:v>
                </c:pt>
                <c:pt idx="2094">
                  <c:v>313.96712400000001</c:v>
                </c:pt>
                <c:pt idx="2095">
                  <c:v>314.11705999999998</c:v>
                </c:pt>
                <c:pt idx="2096">
                  <c:v>314.266997</c:v>
                </c:pt>
                <c:pt idx="2097">
                  <c:v>314.41693299999997</c:v>
                </c:pt>
                <c:pt idx="2098">
                  <c:v>314.56686999999999</c:v>
                </c:pt>
                <c:pt idx="2099">
                  <c:v>314.71680600000002</c:v>
                </c:pt>
                <c:pt idx="2100">
                  <c:v>314.86674299999999</c:v>
                </c:pt>
                <c:pt idx="2101">
                  <c:v>315.01668000000001</c:v>
                </c:pt>
                <c:pt idx="2102">
                  <c:v>315.16661599999998</c:v>
                </c:pt>
                <c:pt idx="2103">
                  <c:v>315.316553</c:v>
                </c:pt>
                <c:pt idx="2104">
                  <c:v>315.46648900000002</c:v>
                </c:pt>
                <c:pt idx="2105">
                  <c:v>315.61642599999999</c:v>
                </c:pt>
                <c:pt idx="2106">
                  <c:v>315.76636200000002</c:v>
                </c:pt>
                <c:pt idx="2107">
                  <c:v>315.91629899999998</c:v>
                </c:pt>
                <c:pt idx="2108">
                  <c:v>316.06623500000001</c:v>
                </c:pt>
                <c:pt idx="2109">
                  <c:v>316.21617199999997</c:v>
                </c:pt>
                <c:pt idx="2110">
                  <c:v>316.366108</c:v>
                </c:pt>
                <c:pt idx="2111">
                  <c:v>316.51604500000002</c:v>
                </c:pt>
                <c:pt idx="2112">
                  <c:v>316.66598199999999</c:v>
                </c:pt>
                <c:pt idx="2113">
                  <c:v>316.81591800000001</c:v>
                </c:pt>
                <c:pt idx="2114">
                  <c:v>316.96585499999998</c:v>
                </c:pt>
                <c:pt idx="2115">
                  <c:v>317.115791</c:v>
                </c:pt>
                <c:pt idx="2116">
                  <c:v>317.26572800000002</c:v>
                </c:pt>
                <c:pt idx="2117">
                  <c:v>317.41566399999999</c:v>
                </c:pt>
                <c:pt idx="2118">
                  <c:v>317.56560100000002</c:v>
                </c:pt>
                <c:pt idx="2119">
                  <c:v>317.71553699999998</c:v>
                </c:pt>
                <c:pt idx="2120">
                  <c:v>317.86547400000001</c:v>
                </c:pt>
                <c:pt idx="2121">
                  <c:v>318.01540999999997</c:v>
                </c:pt>
                <c:pt idx="2122">
                  <c:v>318.165347</c:v>
                </c:pt>
                <c:pt idx="2123">
                  <c:v>318.31528400000002</c:v>
                </c:pt>
                <c:pt idx="2124">
                  <c:v>318.46521999999999</c:v>
                </c:pt>
                <c:pt idx="2125">
                  <c:v>318.61515700000001</c:v>
                </c:pt>
                <c:pt idx="2126">
                  <c:v>318.76509299999998</c:v>
                </c:pt>
                <c:pt idx="2127">
                  <c:v>318.91503</c:v>
                </c:pt>
                <c:pt idx="2128">
                  <c:v>319.06496600000003</c:v>
                </c:pt>
                <c:pt idx="2129">
                  <c:v>319.21490299999999</c:v>
                </c:pt>
                <c:pt idx="2130">
                  <c:v>319.36483900000002</c:v>
                </c:pt>
                <c:pt idx="2131">
                  <c:v>319.51477599999998</c:v>
                </c:pt>
                <c:pt idx="2132">
                  <c:v>319.66471200000001</c:v>
                </c:pt>
                <c:pt idx="2133">
                  <c:v>319.81464899999997</c:v>
                </c:pt>
                <c:pt idx="2134">
                  <c:v>319.964586</c:v>
                </c:pt>
                <c:pt idx="2135">
                  <c:v>320.11452200000002</c:v>
                </c:pt>
                <c:pt idx="2136">
                  <c:v>320.26445899999999</c:v>
                </c:pt>
                <c:pt idx="2137">
                  <c:v>320.41439500000001</c:v>
                </c:pt>
                <c:pt idx="2138">
                  <c:v>320.56433199999998</c:v>
                </c:pt>
                <c:pt idx="2139">
                  <c:v>320.714268</c:v>
                </c:pt>
                <c:pt idx="2140">
                  <c:v>320.86420500000003</c:v>
                </c:pt>
                <c:pt idx="2141">
                  <c:v>321.014141</c:v>
                </c:pt>
                <c:pt idx="2142">
                  <c:v>321.16407800000002</c:v>
                </c:pt>
                <c:pt idx="2143">
                  <c:v>321.31401399999999</c:v>
                </c:pt>
                <c:pt idx="2144">
                  <c:v>321.46395100000001</c:v>
                </c:pt>
                <c:pt idx="2145">
                  <c:v>321.61388699999998</c:v>
                </c:pt>
                <c:pt idx="2146">
                  <c:v>321.763824</c:v>
                </c:pt>
                <c:pt idx="2147">
                  <c:v>321.91376100000002</c:v>
                </c:pt>
                <c:pt idx="2148">
                  <c:v>322.06369699999999</c:v>
                </c:pt>
                <c:pt idx="2149">
                  <c:v>322.21363400000001</c:v>
                </c:pt>
                <c:pt idx="2150">
                  <c:v>322.36356999999998</c:v>
                </c:pt>
                <c:pt idx="2151">
                  <c:v>322.513507</c:v>
                </c:pt>
                <c:pt idx="2152">
                  <c:v>322.66344299999997</c:v>
                </c:pt>
                <c:pt idx="2153">
                  <c:v>322.81338</c:v>
                </c:pt>
                <c:pt idx="2154">
                  <c:v>322.96331600000002</c:v>
                </c:pt>
                <c:pt idx="2155">
                  <c:v>323.11325299999999</c:v>
                </c:pt>
                <c:pt idx="2156">
                  <c:v>323.26318900000001</c:v>
                </c:pt>
                <c:pt idx="2157">
                  <c:v>323.41312599999998</c:v>
                </c:pt>
                <c:pt idx="2158">
                  <c:v>323.563063</c:v>
                </c:pt>
                <c:pt idx="2159">
                  <c:v>323.71299900000002</c:v>
                </c:pt>
                <c:pt idx="2160">
                  <c:v>323.86293599999999</c:v>
                </c:pt>
                <c:pt idx="2161">
                  <c:v>324.01287200000002</c:v>
                </c:pt>
                <c:pt idx="2162">
                  <c:v>324.16280899999998</c:v>
                </c:pt>
                <c:pt idx="2163">
                  <c:v>324.31274500000001</c:v>
                </c:pt>
                <c:pt idx="2164">
                  <c:v>324.46268199999997</c:v>
                </c:pt>
                <c:pt idx="2165">
                  <c:v>324.612618</c:v>
                </c:pt>
                <c:pt idx="2166">
                  <c:v>324.76255500000002</c:v>
                </c:pt>
                <c:pt idx="2167">
                  <c:v>324.91249099999999</c:v>
                </c:pt>
                <c:pt idx="2168">
                  <c:v>325.06242800000001</c:v>
                </c:pt>
                <c:pt idx="2169">
                  <c:v>325.21236499999998</c:v>
                </c:pt>
                <c:pt idx="2170">
                  <c:v>325.362301</c:v>
                </c:pt>
                <c:pt idx="2171">
                  <c:v>325.51223800000002</c:v>
                </c:pt>
                <c:pt idx="2172">
                  <c:v>325.66217399999999</c:v>
                </c:pt>
                <c:pt idx="2173">
                  <c:v>325.81211100000002</c:v>
                </c:pt>
                <c:pt idx="2174">
                  <c:v>325.96204699999998</c:v>
                </c:pt>
                <c:pt idx="2175">
                  <c:v>326.11198400000001</c:v>
                </c:pt>
                <c:pt idx="2176">
                  <c:v>326.26191999999998</c:v>
                </c:pt>
                <c:pt idx="2177">
                  <c:v>326.411857</c:v>
                </c:pt>
                <c:pt idx="2178">
                  <c:v>326.56179300000002</c:v>
                </c:pt>
                <c:pt idx="2179">
                  <c:v>326.71172999999999</c:v>
                </c:pt>
                <c:pt idx="2180">
                  <c:v>326.86166700000001</c:v>
                </c:pt>
                <c:pt idx="2181">
                  <c:v>327.01160299999998</c:v>
                </c:pt>
                <c:pt idx="2182">
                  <c:v>327.16154</c:v>
                </c:pt>
                <c:pt idx="2183">
                  <c:v>327.31147600000003</c:v>
                </c:pt>
                <c:pt idx="2184">
                  <c:v>327.46141299999999</c:v>
                </c:pt>
                <c:pt idx="2185">
                  <c:v>327.61134900000002</c:v>
                </c:pt>
                <c:pt idx="2186">
                  <c:v>327.76128599999998</c:v>
                </c:pt>
                <c:pt idx="2187">
                  <c:v>327.91122200000001</c:v>
                </c:pt>
                <c:pt idx="2188">
                  <c:v>328.06115899999998</c:v>
                </c:pt>
                <c:pt idx="2189">
                  <c:v>328.211095</c:v>
                </c:pt>
                <c:pt idx="2190">
                  <c:v>328.36103200000002</c:v>
                </c:pt>
                <c:pt idx="2191">
                  <c:v>328.51096899999999</c:v>
                </c:pt>
                <c:pt idx="2192">
                  <c:v>328.66090500000001</c:v>
                </c:pt>
                <c:pt idx="2193">
                  <c:v>328.81084199999998</c:v>
                </c:pt>
                <c:pt idx="2194">
                  <c:v>328.960778</c:v>
                </c:pt>
                <c:pt idx="2195">
                  <c:v>329.11071500000003</c:v>
                </c:pt>
                <c:pt idx="2196">
                  <c:v>329.260651</c:v>
                </c:pt>
                <c:pt idx="2197">
                  <c:v>329.41058800000002</c:v>
                </c:pt>
                <c:pt idx="2198">
                  <c:v>329.56052399999999</c:v>
                </c:pt>
                <c:pt idx="2199">
                  <c:v>329.71046100000001</c:v>
                </c:pt>
                <c:pt idx="2200">
                  <c:v>329.86039699999998</c:v>
                </c:pt>
                <c:pt idx="2201">
                  <c:v>330.010334</c:v>
                </c:pt>
                <c:pt idx="2202">
                  <c:v>330.16027100000002</c:v>
                </c:pt>
                <c:pt idx="2203">
                  <c:v>330.31020699999999</c:v>
                </c:pt>
                <c:pt idx="2204">
                  <c:v>330.46014400000001</c:v>
                </c:pt>
                <c:pt idx="2205">
                  <c:v>330.61007999999998</c:v>
                </c:pt>
                <c:pt idx="2206">
                  <c:v>330.760017</c:v>
                </c:pt>
                <c:pt idx="2207">
                  <c:v>330.90995299999997</c:v>
                </c:pt>
                <c:pt idx="2208">
                  <c:v>331.05989</c:v>
                </c:pt>
                <c:pt idx="2209">
                  <c:v>331.20982600000002</c:v>
                </c:pt>
                <c:pt idx="2210">
                  <c:v>331.35976299999999</c:v>
                </c:pt>
                <c:pt idx="2211">
                  <c:v>331.50969900000001</c:v>
                </c:pt>
                <c:pt idx="2212">
                  <c:v>331.65963599999998</c:v>
                </c:pt>
                <c:pt idx="2213">
                  <c:v>331.809573</c:v>
                </c:pt>
                <c:pt idx="2214">
                  <c:v>331.95950900000003</c:v>
                </c:pt>
                <c:pt idx="2215">
                  <c:v>332.10944599999999</c:v>
                </c:pt>
                <c:pt idx="2216">
                  <c:v>332.25938200000002</c:v>
                </c:pt>
                <c:pt idx="2217">
                  <c:v>332.40931899999998</c:v>
                </c:pt>
                <c:pt idx="2218">
                  <c:v>332.55925500000001</c:v>
                </c:pt>
                <c:pt idx="2219">
                  <c:v>332.70919199999997</c:v>
                </c:pt>
                <c:pt idx="2220">
                  <c:v>332.859128</c:v>
                </c:pt>
                <c:pt idx="2221">
                  <c:v>333.00906500000002</c:v>
                </c:pt>
                <c:pt idx="2222">
                  <c:v>333.15900099999999</c:v>
                </c:pt>
                <c:pt idx="2223">
                  <c:v>333.30893800000001</c:v>
                </c:pt>
                <c:pt idx="2224">
                  <c:v>333.45887399999998</c:v>
                </c:pt>
                <c:pt idx="2225">
                  <c:v>333.608811</c:v>
                </c:pt>
                <c:pt idx="2226">
                  <c:v>333.75874800000003</c:v>
                </c:pt>
                <c:pt idx="2227">
                  <c:v>333.90868399999999</c:v>
                </c:pt>
                <c:pt idx="2228">
                  <c:v>334.05862100000002</c:v>
                </c:pt>
                <c:pt idx="2229">
                  <c:v>334.20855699999998</c:v>
                </c:pt>
                <c:pt idx="2230">
                  <c:v>334.35849400000001</c:v>
                </c:pt>
                <c:pt idx="2231">
                  <c:v>334.50842999999998</c:v>
                </c:pt>
                <c:pt idx="2232">
                  <c:v>334.658367</c:v>
                </c:pt>
                <c:pt idx="2233">
                  <c:v>334.80830300000002</c:v>
                </c:pt>
                <c:pt idx="2234">
                  <c:v>334.95823999999999</c:v>
                </c:pt>
                <c:pt idx="2235">
                  <c:v>335.10817600000001</c:v>
                </c:pt>
                <c:pt idx="2236">
                  <c:v>335.25811299999998</c:v>
                </c:pt>
                <c:pt idx="2237">
                  <c:v>335.40805</c:v>
                </c:pt>
                <c:pt idx="2238">
                  <c:v>335.55798600000003</c:v>
                </c:pt>
                <c:pt idx="2239">
                  <c:v>335.70792299999999</c:v>
                </c:pt>
                <c:pt idx="2240">
                  <c:v>335.85785900000002</c:v>
                </c:pt>
                <c:pt idx="2241">
                  <c:v>336.00779599999998</c:v>
                </c:pt>
                <c:pt idx="2242">
                  <c:v>336.15773200000001</c:v>
                </c:pt>
                <c:pt idx="2243">
                  <c:v>336.30766899999998</c:v>
                </c:pt>
                <c:pt idx="2244">
                  <c:v>336.457605</c:v>
                </c:pt>
                <c:pt idx="2245">
                  <c:v>336.60754200000002</c:v>
                </c:pt>
                <c:pt idx="2246">
                  <c:v>336.75747799999999</c:v>
                </c:pt>
                <c:pt idx="2247">
                  <c:v>336.90741500000001</c:v>
                </c:pt>
                <c:pt idx="2248">
                  <c:v>337.05735199999998</c:v>
                </c:pt>
                <c:pt idx="2249">
                  <c:v>337.20728800000001</c:v>
                </c:pt>
                <c:pt idx="2250">
                  <c:v>337.35722500000003</c:v>
                </c:pt>
                <c:pt idx="2251">
                  <c:v>337.507161</c:v>
                </c:pt>
                <c:pt idx="2252">
                  <c:v>337.65709800000002</c:v>
                </c:pt>
                <c:pt idx="2253">
                  <c:v>337.80703399999999</c:v>
                </c:pt>
                <c:pt idx="2254">
                  <c:v>337.95697100000001</c:v>
                </c:pt>
                <c:pt idx="2255">
                  <c:v>338.10690699999998</c:v>
                </c:pt>
                <c:pt idx="2256">
                  <c:v>338.256844</c:v>
                </c:pt>
                <c:pt idx="2257">
                  <c:v>338.40678000000003</c:v>
                </c:pt>
                <c:pt idx="2258">
                  <c:v>338.55671699999999</c:v>
                </c:pt>
                <c:pt idx="2259">
                  <c:v>338.70665400000001</c:v>
                </c:pt>
                <c:pt idx="2260">
                  <c:v>338.85658999999998</c:v>
                </c:pt>
                <c:pt idx="2261">
                  <c:v>339.00652700000001</c:v>
                </c:pt>
                <c:pt idx="2262">
                  <c:v>339.15646299999997</c:v>
                </c:pt>
                <c:pt idx="2263">
                  <c:v>339.3064</c:v>
                </c:pt>
                <c:pt idx="2264">
                  <c:v>339.45633600000002</c:v>
                </c:pt>
                <c:pt idx="2265">
                  <c:v>339.60627299999999</c:v>
                </c:pt>
                <c:pt idx="2266">
                  <c:v>339.75620900000001</c:v>
                </c:pt>
                <c:pt idx="2267">
                  <c:v>339.90614599999998</c:v>
                </c:pt>
                <c:pt idx="2268">
                  <c:v>340.056082</c:v>
                </c:pt>
                <c:pt idx="2269">
                  <c:v>340.20601900000003</c:v>
                </c:pt>
                <c:pt idx="2270">
                  <c:v>340.35595599999999</c:v>
                </c:pt>
                <c:pt idx="2271">
                  <c:v>340.50589200000002</c:v>
                </c:pt>
                <c:pt idx="2272">
                  <c:v>340.65582899999998</c:v>
                </c:pt>
                <c:pt idx="2273">
                  <c:v>340.80576500000001</c:v>
                </c:pt>
                <c:pt idx="2274">
                  <c:v>340.95570199999997</c:v>
                </c:pt>
                <c:pt idx="2275">
                  <c:v>341.105638</c:v>
                </c:pt>
                <c:pt idx="2276">
                  <c:v>341.25557500000002</c:v>
                </c:pt>
                <c:pt idx="2277">
                  <c:v>341.40551099999999</c:v>
                </c:pt>
                <c:pt idx="2278">
                  <c:v>341.55544800000001</c:v>
                </c:pt>
                <c:pt idx="2279">
                  <c:v>341.70538399999998</c:v>
                </c:pt>
                <c:pt idx="2280">
                  <c:v>341.855321</c:v>
                </c:pt>
                <c:pt idx="2281">
                  <c:v>342.00525800000003</c:v>
                </c:pt>
                <c:pt idx="2282">
                  <c:v>342.15519399999999</c:v>
                </c:pt>
                <c:pt idx="2283">
                  <c:v>342.30513100000002</c:v>
                </c:pt>
                <c:pt idx="2284">
                  <c:v>342.45506699999999</c:v>
                </c:pt>
                <c:pt idx="2285">
                  <c:v>342.60500400000001</c:v>
                </c:pt>
                <c:pt idx="2286">
                  <c:v>342.75493999999998</c:v>
                </c:pt>
                <c:pt idx="2287">
                  <c:v>342.904877</c:v>
                </c:pt>
                <c:pt idx="2288">
                  <c:v>343.05481300000002</c:v>
                </c:pt>
                <c:pt idx="2289">
                  <c:v>343.20474999999999</c:v>
                </c:pt>
                <c:pt idx="2290">
                  <c:v>343.35468600000002</c:v>
                </c:pt>
                <c:pt idx="2291">
                  <c:v>343.50462299999998</c:v>
                </c:pt>
                <c:pt idx="2292">
                  <c:v>343.65456</c:v>
                </c:pt>
                <c:pt idx="2293">
                  <c:v>343.80449599999997</c:v>
                </c:pt>
                <c:pt idx="2294">
                  <c:v>343.95443299999999</c:v>
                </c:pt>
              </c:numCache>
            </c:numRef>
          </c:xVal>
          <c:yVal>
            <c:numRef>
              <c:f>event3!$P$2:$P$2296</c:f>
              <c:numCache>
                <c:formatCode>General</c:formatCode>
                <c:ptCount val="2295"/>
                <c:pt idx="0">
                  <c:v>659.8519</c:v>
                </c:pt>
                <c:pt idx="1">
                  <c:v>660.01850000000002</c:v>
                </c:pt>
                <c:pt idx="2">
                  <c:v>660.18849999999998</c:v>
                </c:pt>
                <c:pt idx="3">
                  <c:v>660.2953</c:v>
                </c:pt>
                <c:pt idx="4">
                  <c:v>660.39269999999999</c:v>
                </c:pt>
                <c:pt idx="5">
                  <c:v>660.48149999999998</c:v>
                </c:pt>
                <c:pt idx="6">
                  <c:v>660.56470000000002</c:v>
                </c:pt>
                <c:pt idx="7">
                  <c:v>660.69749999999999</c:v>
                </c:pt>
                <c:pt idx="8">
                  <c:v>660.77679999999998</c:v>
                </c:pt>
                <c:pt idx="9">
                  <c:v>660.86090000000002</c:v>
                </c:pt>
                <c:pt idx="10">
                  <c:v>660.9452</c:v>
                </c:pt>
                <c:pt idx="11">
                  <c:v>661.0317</c:v>
                </c:pt>
                <c:pt idx="12">
                  <c:v>661.17690000000005</c:v>
                </c:pt>
                <c:pt idx="13">
                  <c:v>661.34450000000004</c:v>
                </c:pt>
                <c:pt idx="14">
                  <c:v>661.45079999999996</c:v>
                </c:pt>
                <c:pt idx="15">
                  <c:v>661.54039999999998</c:v>
                </c:pt>
                <c:pt idx="16">
                  <c:v>661.63409999999999</c:v>
                </c:pt>
                <c:pt idx="17">
                  <c:v>661.7355</c:v>
                </c:pt>
                <c:pt idx="18">
                  <c:v>661.9008</c:v>
                </c:pt>
                <c:pt idx="19">
                  <c:v>662.0095</c:v>
                </c:pt>
                <c:pt idx="20">
                  <c:v>662.12729999999999</c:v>
                </c:pt>
                <c:pt idx="21">
                  <c:v>662.25120000000004</c:v>
                </c:pt>
                <c:pt idx="22">
                  <c:v>662.35770000000002</c:v>
                </c:pt>
                <c:pt idx="23">
                  <c:v>662.45619999999997</c:v>
                </c:pt>
                <c:pt idx="24">
                  <c:v>662.56600000000003</c:v>
                </c:pt>
                <c:pt idx="25">
                  <c:v>662.71320000000003</c:v>
                </c:pt>
                <c:pt idx="26">
                  <c:v>662.78909999999996</c:v>
                </c:pt>
                <c:pt idx="27">
                  <c:v>662.86389999999994</c:v>
                </c:pt>
                <c:pt idx="28">
                  <c:v>662.93880000000001</c:v>
                </c:pt>
                <c:pt idx="29">
                  <c:v>663.01580000000001</c:v>
                </c:pt>
                <c:pt idx="30">
                  <c:v>663.13329999999996</c:v>
                </c:pt>
                <c:pt idx="31">
                  <c:v>663.24059999999997</c:v>
                </c:pt>
                <c:pt idx="32">
                  <c:v>663.33029999999997</c:v>
                </c:pt>
                <c:pt idx="33">
                  <c:v>663.41579999999999</c:v>
                </c:pt>
                <c:pt idx="34">
                  <c:v>663.48760000000004</c:v>
                </c:pt>
                <c:pt idx="35">
                  <c:v>663.57989999999995</c:v>
                </c:pt>
                <c:pt idx="36">
                  <c:v>663.75210000000004</c:v>
                </c:pt>
                <c:pt idx="37">
                  <c:v>663.83130000000006</c:v>
                </c:pt>
                <c:pt idx="38">
                  <c:v>663.91039999999998</c:v>
                </c:pt>
                <c:pt idx="39">
                  <c:v>663.99699999999996</c:v>
                </c:pt>
                <c:pt idx="40">
                  <c:v>664.08929999999998</c:v>
                </c:pt>
                <c:pt idx="41">
                  <c:v>664.22739999999999</c:v>
                </c:pt>
                <c:pt idx="42">
                  <c:v>664.35929999999996</c:v>
                </c:pt>
                <c:pt idx="43">
                  <c:v>664.46140000000003</c:v>
                </c:pt>
                <c:pt idx="44">
                  <c:v>664.55589999999995</c:v>
                </c:pt>
                <c:pt idx="45">
                  <c:v>664.64649999999995</c:v>
                </c:pt>
                <c:pt idx="46">
                  <c:v>664.73649999999998</c:v>
                </c:pt>
                <c:pt idx="47">
                  <c:v>664.90629999999999</c:v>
                </c:pt>
                <c:pt idx="48">
                  <c:v>665.00319999999999</c:v>
                </c:pt>
                <c:pt idx="49">
                  <c:v>665.10019999999997</c:v>
                </c:pt>
                <c:pt idx="50">
                  <c:v>665.20460000000003</c:v>
                </c:pt>
                <c:pt idx="51">
                  <c:v>665.30759999999998</c:v>
                </c:pt>
                <c:pt idx="52">
                  <c:v>665.44169999999997</c:v>
                </c:pt>
                <c:pt idx="53">
                  <c:v>665.58619999999996</c:v>
                </c:pt>
                <c:pt idx="54">
                  <c:v>665.68330000000003</c:v>
                </c:pt>
                <c:pt idx="55">
                  <c:v>665.77779999999996</c:v>
                </c:pt>
                <c:pt idx="56">
                  <c:v>665.88260000000002</c:v>
                </c:pt>
                <c:pt idx="57">
                  <c:v>665.96630000000005</c:v>
                </c:pt>
                <c:pt idx="58">
                  <c:v>666.13289999999995</c:v>
                </c:pt>
                <c:pt idx="59">
                  <c:v>666.23889999999994</c:v>
                </c:pt>
                <c:pt idx="60">
                  <c:v>666.32929999999999</c:v>
                </c:pt>
                <c:pt idx="61">
                  <c:v>666.42740000000003</c:v>
                </c:pt>
                <c:pt idx="62">
                  <c:v>666.53399999999999</c:v>
                </c:pt>
                <c:pt idx="63">
                  <c:v>666.66579999999999</c:v>
                </c:pt>
                <c:pt idx="64">
                  <c:v>666.81910000000005</c:v>
                </c:pt>
                <c:pt idx="65">
                  <c:v>666.91690000000006</c:v>
                </c:pt>
                <c:pt idx="66">
                  <c:v>667.01850000000002</c:v>
                </c:pt>
                <c:pt idx="67">
                  <c:v>667.12300000000005</c:v>
                </c:pt>
                <c:pt idx="68">
                  <c:v>667.22839999999997</c:v>
                </c:pt>
                <c:pt idx="69">
                  <c:v>667.39449999999999</c:v>
                </c:pt>
                <c:pt idx="70">
                  <c:v>667.50940000000003</c:v>
                </c:pt>
                <c:pt idx="71">
                  <c:v>667.59990000000005</c:v>
                </c:pt>
                <c:pt idx="72">
                  <c:v>667.69719999999995</c:v>
                </c:pt>
                <c:pt idx="73">
                  <c:v>667.80909999999994</c:v>
                </c:pt>
                <c:pt idx="74">
                  <c:v>667.95989999999995</c:v>
                </c:pt>
                <c:pt idx="75">
                  <c:v>668.17399999999998</c:v>
                </c:pt>
                <c:pt idx="76">
                  <c:v>668.3057</c:v>
                </c:pt>
                <c:pt idx="77">
                  <c:v>668.42809999999997</c:v>
                </c:pt>
                <c:pt idx="78">
                  <c:v>668.53120000000001</c:v>
                </c:pt>
                <c:pt idx="79">
                  <c:v>668.61540000000002</c:v>
                </c:pt>
                <c:pt idx="80">
                  <c:v>668.74090000000001</c:v>
                </c:pt>
                <c:pt idx="81">
                  <c:v>668.84730000000002</c:v>
                </c:pt>
                <c:pt idx="82">
                  <c:v>668.9248</c:v>
                </c:pt>
                <c:pt idx="83">
                  <c:v>669.00829999999996</c:v>
                </c:pt>
                <c:pt idx="84">
                  <c:v>669.09849999999994</c:v>
                </c:pt>
                <c:pt idx="85">
                  <c:v>669.20799999999997</c:v>
                </c:pt>
                <c:pt idx="86">
                  <c:v>669.39599999999996</c:v>
                </c:pt>
                <c:pt idx="87">
                  <c:v>669.49689999999998</c:v>
                </c:pt>
                <c:pt idx="88">
                  <c:v>669.59199999999998</c:v>
                </c:pt>
                <c:pt idx="89">
                  <c:v>669.68449999999996</c:v>
                </c:pt>
                <c:pt idx="90">
                  <c:v>669.77949999999998</c:v>
                </c:pt>
                <c:pt idx="91">
                  <c:v>669.91430000000003</c:v>
                </c:pt>
                <c:pt idx="92">
                  <c:v>670.05399999999997</c:v>
                </c:pt>
                <c:pt idx="93">
                  <c:v>670.16679999999997</c:v>
                </c:pt>
                <c:pt idx="94">
                  <c:v>670.27149999999995</c:v>
                </c:pt>
                <c:pt idx="95">
                  <c:v>670.39009999999996</c:v>
                </c:pt>
                <c:pt idx="96">
                  <c:v>670.50260000000003</c:v>
                </c:pt>
                <c:pt idx="97">
                  <c:v>670.70299999999997</c:v>
                </c:pt>
                <c:pt idx="98">
                  <c:v>670.80029999999999</c:v>
                </c:pt>
                <c:pt idx="99">
                  <c:v>670.87890000000004</c:v>
                </c:pt>
                <c:pt idx="100">
                  <c:v>670.95749999999998</c:v>
                </c:pt>
                <c:pt idx="101">
                  <c:v>671.03489999999999</c:v>
                </c:pt>
                <c:pt idx="102">
                  <c:v>671.14120000000003</c:v>
                </c:pt>
                <c:pt idx="103">
                  <c:v>671.26210000000003</c:v>
                </c:pt>
                <c:pt idx="104">
                  <c:v>671.34</c:v>
                </c:pt>
                <c:pt idx="105">
                  <c:v>671.41480000000001</c:v>
                </c:pt>
                <c:pt idx="106">
                  <c:v>671.49390000000005</c:v>
                </c:pt>
                <c:pt idx="107">
                  <c:v>671.57719999999995</c:v>
                </c:pt>
                <c:pt idx="108">
                  <c:v>671.75070000000005</c:v>
                </c:pt>
                <c:pt idx="109">
                  <c:v>671.86749999999995</c:v>
                </c:pt>
                <c:pt idx="110">
                  <c:v>671.96640000000002</c:v>
                </c:pt>
                <c:pt idx="111">
                  <c:v>672.077</c:v>
                </c:pt>
                <c:pt idx="112">
                  <c:v>672.19870000000003</c:v>
                </c:pt>
                <c:pt idx="113">
                  <c:v>672.36030000000005</c:v>
                </c:pt>
                <c:pt idx="114">
                  <c:v>672.56529999999998</c:v>
                </c:pt>
                <c:pt idx="115">
                  <c:v>672.68259999999998</c:v>
                </c:pt>
                <c:pt idx="116">
                  <c:v>672.78560000000004</c:v>
                </c:pt>
                <c:pt idx="117">
                  <c:v>672.87469999999996</c:v>
                </c:pt>
                <c:pt idx="118">
                  <c:v>672.96249999999998</c:v>
                </c:pt>
                <c:pt idx="119">
                  <c:v>673.10519999999997</c:v>
                </c:pt>
                <c:pt idx="120">
                  <c:v>673.20749999999998</c:v>
                </c:pt>
                <c:pt idx="121">
                  <c:v>673.29409999999996</c:v>
                </c:pt>
                <c:pt idx="122">
                  <c:v>673.38589999999999</c:v>
                </c:pt>
                <c:pt idx="123">
                  <c:v>673.48310000000004</c:v>
                </c:pt>
                <c:pt idx="124">
                  <c:v>673.60900000000004</c:v>
                </c:pt>
                <c:pt idx="125">
                  <c:v>673.79229999999995</c:v>
                </c:pt>
                <c:pt idx="126">
                  <c:v>673.91980000000001</c:v>
                </c:pt>
                <c:pt idx="127">
                  <c:v>674.03620000000001</c:v>
                </c:pt>
                <c:pt idx="128">
                  <c:v>674.15</c:v>
                </c:pt>
                <c:pt idx="129">
                  <c:v>674.24919999999997</c:v>
                </c:pt>
                <c:pt idx="130">
                  <c:v>674.40520000000004</c:v>
                </c:pt>
                <c:pt idx="131">
                  <c:v>674.5231</c:v>
                </c:pt>
                <c:pt idx="132">
                  <c:v>674.61189999999999</c:v>
                </c:pt>
                <c:pt idx="133">
                  <c:v>674.70690000000002</c:v>
                </c:pt>
                <c:pt idx="134">
                  <c:v>674.80060000000003</c:v>
                </c:pt>
                <c:pt idx="135">
                  <c:v>674.90030000000002</c:v>
                </c:pt>
                <c:pt idx="136">
                  <c:v>675.00490000000002</c:v>
                </c:pt>
                <c:pt idx="137">
                  <c:v>675.2088</c:v>
                </c:pt>
                <c:pt idx="138">
                  <c:v>675.33870000000002</c:v>
                </c:pt>
                <c:pt idx="139">
                  <c:v>675.44659999999999</c:v>
                </c:pt>
                <c:pt idx="140">
                  <c:v>675.54679999999996</c:v>
                </c:pt>
                <c:pt idx="141">
                  <c:v>675.6404</c:v>
                </c:pt>
                <c:pt idx="142">
                  <c:v>675.7808</c:v>
                </c:pt>
                <c:pt idx="143">
                  <c:v>675.92960000000005</c:v>
                </c:pt>
                <c:pt idx="144">
                  <c:v>676.03430000000003</c:v>
                </c:pt>
                <c:pt idx="145">
                  <c:v>676.14769999999999</c:v>
                </c:pt>
                <c:pt idx="146">
                  <c:v>676.25940000000003</c:v>
                </c:pt>
                <c:pt idx="147">
                  <c:v>676.3777</c:v>
                </c:pt>
                <c:pt idx="148">
                  <c:v>676.60310000000004</c:v>
                </c:pt>
                <c:pt idx="149">
                  <c:v>676.76179999999999</c:v>
                </c:pt>
                <c:pt idx="150">
                  <c:v>676.88589999999999</c:v>
                </c:pt>
                <c:pt idx="151">
                  <c:v>676.98450000000003</c:v>
                </c:pt>
                <c:pt idx="152">
                  <c:v>677.08230000000003</c:v>
                </c:pt>
                <c:pt idx="153">
                  <c:v>677.20740000000001</c:v>
                </c:pt>
                <c:pt idx="154">
                  <c:v>677.35130000000004</c:v>
                </c:pt>
                <c:pt idx="155">
                  <c:v>677.44730000000004</c:v>
                </c:pt>
                <c:pt idx="156">
                  <c:v>677.54089999999997</c:v>
                </c:pt>
                <c:pt idx="157">
                  <c:v>677.63310000000001</c:v>
                </c:pt>
                <c:pt idx="158">
                  <c:v>677.73109999999997</c:v>
                </c:pt>
                <c:pt idx="159">
                  <c:v>677.91849999999999</c:v>
                </c:pt>
                <c:pt idx="160">
                  <c:v>678.05740000000003</c:v>
                </c:pt>
                <c:pt idx="161">
                  <c:v>678.18439999999998</c:v>
                </c:pt>
                <c:pt idx="162">
                  <c:v>678.32439999999997</c:v>
                </c:pt>
                <c:pt idx="163">
                  <c:v>678.45450000000005</c:v>
                </c:pt>
                <c:pt idx="164">
                  <c:v>678.60389999999995</c:v>
                </c:pt>
                <c:pt idx="165">
                  <c:v>678.78830000000005</c:v>
                </c:pt>
                <c:pt idx="166">
                  <c:v>678.88959999999997</c:v>
                </c:pt>
                <c:pt idx="167">
                  <c:v>678.99800000000005</c:v>
                </c:pt>
                <c:pt idx="168">
                  <c:v>679.11199999999997</c:v>
                </c:pt>
                <c:pt idx="169">
                  <c:v>679.24189999999999</c:v>
                </c:pt>
                <c:pt idx="170">
                  <c:v>679.48180000000002</c:v>
                </c:pt>
                <c:pt idx="171">
                  <c:v>679.69920000000002</c:v>
                </c:pt>
                <c:pt idx="172">
                  <c:v>679.94889999999998</c:v>
                </c:pt>
                <c:pt idx="173">
                  <c:v>680.23509999999999</c:v>
                </c:pt>
                <c:pt idx="174">
                  <c:v>680.52409999999998</c:v>
                </c:pt>
                <c:pt idx="175">
                  <c:v>680.84310000000005</c:v>
                </c:pt>
                <c:pt idx="176">
                  <c:v>681.26499999999999</c:v>
                </c:pt>
                <c:pt idx="177">
                  <c:v>681.56669999999997</c:v>
                </c:pt>
                <c:pt idx="178">
                  <c:v>681.86779999999999</c:v>
                </c:pt>
                <c:pt idx="179">
                  <c:v>682.11900000000003</c:v>
                </c:pt>
                <c:pt idx="180">
                  <c:v>682.33109999999999</c:v>
                </c:pt>
                <c:pt idx="181">
                  <c:v>682.73569999999995</c:v>
                </c:pt>
                <c:pt idx="182">
                  <c:v>683.06150000000002</c:v>
                </c:pt>
                <c:pt idx="183">
                  <c:v>683.37840000000006</c:v>
                </c:pt>
                <c:pt idx="184">
                  <c:v>683.71960000000001</c:v>
                </c:pt>
                <c:pt idx="185">
                  <c:v>684.02409999999998</c:v>
                </c:pt>
                <c:pt idx="186">
                  <c:v>684.31269999999995</c:v>
                </c:pt>
                <c:pt idx="187">
                  <c:v>684.45389999999998</c:v>
                </c:pt>
                <c:pt idx="188">
                  <c:v>684.58879999999999</c:v>
                </c:pt>
                <c:pt idx="189">
                  <c:v>684.69979999999998</c:v>
                </c:pt>
                <c:pt idx="190">
                  <c:v>684.79780000000005</c:v>
                </c:pt>
                <c:pt idx="191">
                  <c:v>684.95640000000003</c:v>
                </c:pt>
                <c:pt idx="192">
                  <c:v>685.10429999999997</c:v>
                </c:pt>
                <c:pt idx="193">
                  <c:v>685.21</c:v>
                </c:pt>
                <c:pt idx="194">
                  <c:v>685.31960000000004</c:v>
                </c:pt>
                <c:pt idx="195">
                  <c:v>685.47360000000003</c:v>
                </c:pt>
                <c:pt idx="196">
                  <c:v>685.62720000000002</c:v>
                </c:pt>
                <c:pt idx="197">
                  <c:v>685.78909999999996</c:v>
                </c:pt>
                <c:pt idx="198">
                  <c:v>685.87239999999997</c:v>
                </c:pt>
                <c:pt idx="199">
                  <c:v>685.95309999999995</c:v>
                </c:pt>
                <c:pt idx="200">
                  <c:v>686.04049999999995</c:v>
                </c:pt>
                <c:pt idx="201">
                  <c:v>686.13220000000001</c:v>
                </c:pt>
                <c:pt idx="202">
                  <c:v>686.21320000000003</c:v>
                </c:pt>
                <c:pt idx="203">
                  <c:v>686.30909999999994</c:v>
                </c:pt>
                <c:pt idx="204">
                  <c:v>686.40819999999997</c:v>
                </c:pt>
                <c:pt idx="205">
                  <c:v>686.48540000000003</c:v>
                </c:pt>
                <c:pt idx="206">
                  <c:v>686.56780000000003</c:v>
                </c:pt>
                <c:pt idx="207">
                  <c:v>686.66800000000001</c:v>
                </c:pt>
                <c:pt idx="208">
                  <c:v>686.76440000000002</c:v>
                </c:pt>
                <c:pt idx="209">
                  <c:v>686.89239999999995</c:v>
                </c:pt>
                <c:pt idx="210">
                  <c:v>686.99080000000004</c:v>
                </c:pt>
                <c:pt idx="211">
                  <c:v>687.08460000000002</c:v>
                </c:pt>
                <c:pt idx="212">
                  <c:v>687.19060000000002</c:v>
                </c:pt>
                <c:pt idx="213">
                  <c:v>687.29989999999998</c:v>
                </c:pt>
                <c:pt idx="214">
                  <c:v>687.43340000000001</c:v>
                </c:pt>
                <c:pt idx="215">
                  <c:v>687.59460000000001</c:v>
                </c:pt>
                <c:pt idx="216">
                  <c:v>687.68709999999999</c:v>
                </c:pt>
                <c:pt idx="217">
                  <c:v>687.77919999999995</c:v>
                </c:pt>
                <c:pt idx="218">
                  <c:v>687.8904</c:v>
                </c:pt>
                <c:pt idx="219">
                  <c:v>687.99189999999999</c:v>
                </c:pt>
                <c:pt idx="220">
                  <c:v>688.10680000000002</c:v>
                </c:pt>
                <c:pt idx="221">
                  <c:v>688.19669999999996</c:v>
                </c:pt>
                <c:pt idx="222">
                  <c:v>688.27380000000005</c:v>
                </c:pt>
                <c:pt idx="223">
                  <c:v>688.34979999999996</c:v>
                </c:pt>
                <c:pt idx="224">
                  <c:v>688.42849999999999</c:v>
                </c:pt>
                <c:pt idx="225">
                  <c:v>688.53539999999998</c:v>
                </c:pt>
                <c:pt idx="226">
                  <c:v>688.69079999999997</c:v>
                </c:pt>
                <c:pt idx="227">
                  <c:v>688.78689999999995</c:v>
                </c:pt>
                <c:pt idx="228">
                  <c:v>688.87049999999999</c:v>
                </c:pt>
                <c:pt idx="229">
                  <c:v>688.96579999999994</c:v>
                </c:pt>
                <c:pt idx="230">
                  <c:v>689.07380000000001</c:v>
                </c:pt>
                <c:pt idx="231">
                  <c:v>689.20270000000005</c:v>
                </c:pt>
                <c:pt idx="232">
                  <c:v>689.29020000000003</c:v>
                </c:pt>
                <c:pt idx="233">
                  <c:v>689.35289999999998</c:v>
                </c:pt>
                <c:pt idx="234">
                  <c:v>689.43389999999999</c:v>
                </c:pt>
                <c:pt idx="235">
                  <c:v>689.51549999999997</c:v>
                </c:pt>
                <c:pt idx="236">
                  <c:v>689.59900000000005</c:v>
                </c:pt>
                <c:pt idx="237">
                  <c:v>689.76499999999999</c:v>
                </c:pt>
                <c:pt idx="238">
                  <c:v>689.86779999999999</c:v>
                </c:pt>
                <c:pt idx="239">
                  <c:v>689.97140000000002</c:v>
                </c:pt>
                <c:pt idx="240">
                  <c:v>690.0752</c:v>
                </c:pt>
                <c:pt idx="241">
                  <c:v>690.2029</c:v>
                </c:pt>
                <c:pt idx="242">
                  <c:v>690.3578</c:v>
                </c:pt>
                <c:pt idx="243">
                  <c:v>690.49069999999995</c:v>
                </c:pt>
                <c:pt idx="244">
                  <c:v>690.58169999999996</c:v>
                </c:pt>
                <c:pt idx="245">
                  <c:v>690.66899999999998</c:v>
                </c:pt>
                <c:pt idx="246">
                  <c:v>690.76030000000003</c:v>
                </c:pt>
                <c:pt idx="247">
                  <c:v>690.84969999999998</c:v>
                </c:pt>
                <c:pt idx="248">
                  <c:v>690.98609999999996</c:v>
                </c:pt>
                <c:pt idx="249">
                  <c:v>691.07479999999998</c:v>
                </c:pt>
                <c:pt idx="250">
                  <c:v>691.15679999999998</c:v>
                </c:pt>
                <c:pt idx="251">
                  <c:v>691.24019999999996</c:v>
                </c:pt>
                <c:pt idx="252">
                  <c:v>691.32690000000002</c:v>
                </c:pt>
                <c:pt idx="253">
                  <c:v>691.43589999999995</c:v>
                </c:pt>
                <c:pt idx="254">
                  <c:v>691.56100000000004</c:v>
                </c:pt>
                <c:pt idx="255">
                  <c:v>691.68610000000001</c:v>
                </c:pt>
                <c:pt idx="256">
                  <c:v>691.81150000000002</c:v>
                </c:pt>
                <c:pt idx="257">
                  <c:v>691.91700000000003</c:v>
                </c:pt>
                <c:pt idx="258">
                  <c:v>692.01880000000006</c:v>
                </c:pt>
                <c:pt idx="259">
                  <c:v>692.18550000000005</c:v>
                </c:pt>
                <c:pt idx="260">
                  <c:v>692.29909999999995</c:v>
                </c:pt>
                <c:pt idx="261">
                  <c:v>692.3981</c:v>
                </c:pt>
                <c:pt idx="262">
                  <c:v>692.49210000000005</c:v>
                </c:pt>
                <c:pt idx="263">
                  <c:v>692.58090000000004</c:v>
                </c:pt>
                <c:pt idx="264">
                  <c:v>692.68939999999998</c:v>
                </c:pt>
                <c:pt idx="265">
                  <c:v>692.83439999999996</c:v>
                </c:pt>
                <c:pt idx="266">
                  <c:v>692.95159999999998</c:v>
                </c:pt>
                <c:pt idx="267">
                  <c:v>693.08460000000002</c:v>
                </c:pt>
                <c:pt idx="268">
                  <c:v>693.21270000000004</c:v>
                </c:pt>
                <c:pt idx="269">
                  <c:v>693.30409999999995</c:v>
                </c:pt>
                <c:pt idx="270">
                  <c:v>693.45579999999995</c:v>
                </c:pt>
                <c:pt idx="271">
                  <c:v>693.56309999999996</c:v>
                </c:pt>
                <c:pt idx="272">
                  <c:v>693.63869999999997</c:v>
                </c:pt>
                <c:pt idx="273">
                  <c:v>693.70809999999994</c:v>
                </c:pt>
                <c:pt idx="274">
                  <c:v>693.77629999999999</c:v>
                </c:pt>
                <c:pt idx="275">
                  <c:v>693.87360000000001</c:v>
                </c:pt>
                <c:pt idx="276">
                  <c:v>694.01959999999997</c:v>
                </c:pt>
                <c:pt idx="277">
                  <c:v>694.11720000000003</c:v>
                </c:pt>
                <c:pt idx="278">
                  <c:v>694.26559999999995</c:v>
                </c:pt>
                <c:pt idx="279">
                  <c:v>694.41920000000005</c:v>
                </c:pt>
                <c:pt idx="280">
                  <c:v>694.54</c:v>
                </c:pt>
                <c:pt idx="281">
                  <c:v>694.69200000000001</c:v>
                </c:pt>
                <c:pt idx="282">
                  <c:v>694.81740000000002</c:v>
                </c:pt>
                <c:pt idx="283">
                  <c:v>694.90419999999995</c:v>
                </c:pt>
                <c:pt idx="284">
                  <c:v>694.98289999999997</c:v>
                </c:pt>
                <c:pt idx="285">
                  <c:v>695.04930000000002</c:v>
                </c:pt>
                <c:pt idx="286">
                  <c:v>695.12950000000001</c:v>
                </c:pt>
                <c:pt idx="287">
                  <c:v>695.28629999999998</c:v>
                </c:pt>
                <c:pt idx="288">
                  <c:v>695.39850000000001</c:v>
                </c:pt>
                <c:pt idx="289">
                  <c:v>695.54150000000004</c:v>
                </c:pt>
                <c:pt idx="290">
                  <c:v>695.69740000000002</c:v>
                </c:pt>
                <c:pt idx="291">
                  <c:v>695.83519999999999</c:v>
                </c:pt>
                <c:pt idx="292">
                  <c:v>695.97919999999999</c:v>
                </c:pt>
                <c:pt idx="293">
                  <c:v>696.09619999999995</c:v>
                </c:pt>
                <c:pt idx="294">
                  <c:v>696.17539999999997</c:v>
                </c:pt>
                <c:pt idx="295">
                  <c:v>696.25030000000004</c:v>
                </c:pt>
                <c:pt idx="296">
                  <c:v>696.31349999999998</c:v>
                </c:pt>
                <c:pt idx="297">
                  <c:v>696.38319999999999</c:v>
                </c:pt>
                <c:pt idx="298">
                  <c:v>696.5104</c:v>
                </c:pt>
                <c:pt idx="299">
                  <c:v>696.60199999999998</c:v>
                </c:pt>
                <c:pt idx="300">
                  <c:v>696.68820000000005</c:v>
                </c:pt>
                <c:pt idx="301">
                  <c:v>696.80640000000005</c:v>
                </c:pt>
                <c:pt idx="302">
                  <c:v>696.93190000000004</c:v>
                </c:pt>
                <c:pt idx="303">
                  <c:v>697.02790000000005</c:v>
                </c:pt>
                <c:pt idx="304">
                  <c:v>697.14670000000001</c:v>
                </c:pt>
                <c:pt idx="305">
                  <c:v>697.29</c:v>
                </c:pt>
                <c:pt idx="306">
                  <c:v>697.38720000000001</c:v>
                </c:pt>
                <c:pt idx="307">
                  <c:v>697.47730000000001</c:v>
                </c:pt>
                <c:pt idx="308">
                  <c:v>697.56060000000002</c:v>
                </c:pt>
                <c:pt idx="309">
                  <c:v>697.64509999999996</c:v>
                </c:pt>
                <c:pt idx="310">
                  <c:v>697.80079999999998</c:v>
                </c:pt>
                <c:pt idx="311">
                  <c:v>697.91520000000003</c:v>
                </c:pt>
                <c:pt idx="312">
                  <c:v>698.01900000000001</c:v>
                </c:pt>
                <c:pt idx="313">
                  <c:v>698.14049999999997</c:v>
                </c:pt>
                <c:pt idx="314">
                  <c:v>698.2604</c:v>
                </c:pt>
                <c:pt idx="315">
                  <c:v>698.37059999999997</c:v>
                </c:pt>
                <c:pt idx="316">
                  <c:v>698.51949999999999</c:v>
                </c:pt>
                <c:pt idx="317">
                  <c:v>698.62099999999998</c:v>
                </c:pt>
                <c:pt idx="318">
                  <c:v>698.72029999999995</c:v>
                </c:pt>
                <c:pt idx="319">
                  <c:v>698.81079999999997</c:v>
                </c:pt>
                <c:pt idx="320">
                  <c:v>698.8981</c:v>
                </c:pt>
                <c:pt idx="321">
                  <c:v>699.02959999999996</c:v>
                </c:pt>
                <c:pt idx="322">
                  <c:v>699.14319999999998</c:v>
                </c:pt>
                <c:pt idx="323">
                  <c:v>699.23239999999998</c:v>
                </c:pt>
                <c:pt idx="324">
                  <c:v>699.34220000000005</c:v>
                </c:pt>
                <c:pt idx="325">
                  <c:v>699.45709999999997</c:v>
                </c:pt>
                <c:pt idx="326">
                  <c:v>699.56700000000001</c:v>
                </c:pt>
                <c:pt idx="327">
                  <c:v>699.72190000000001</c:v>
                </c:pt>
                <c:pt idx="328">
                  <c:v>699.81949999999995</c:v>
                </c:pt>
                <c:pt idx="329">
                  <c:v>699.92179999999996</c:v>
                </c:pt>
                <c:pt idx="330">
                  <c:v>700.0172</c:v>
                </c:pt>
                <c:pt idx="331">
                  <c:v>700.11310000000003</c:v>
                </c:pt>
                <c:pt idx="332">
                  <c:v>700.2473</c:v>
                </c:pt>
                <c:pt idx="333">
                  <c:v>700.3759</c:v>
                </c:pt>
                <c:pt idx="334">
                  <c:v>700.47280000000001</c:v>
                </c:pt>
                <c:pt idx="335">
                  <c:v>700.5779</c:v>
                </c:pt>
                <c:pt idx="336">
                  <c:v>700.69309999999996</c:v>
                </c:pt>
                <c:pt idx="337">
                  <c:v>700.80560000000003</c:v>
                </c:pt>
                <c:pt idx="338">
                  <c:v>700.96370000000002</c:v>
                </c:pt>
                <c:pt idx="339">
                  <c:v>701.07330000000002</c:v>
                </c:pt>
                <c:pt idx="340">
                  <c:v>701.16819999999996</c:v>
                </c:pt>
                <c:pt idx="341">
                  <c:v>701.25409999999999</c:v>
                </c:pt>
                <c:pt idx="342">
                  <c:v>701.3383</c:v>
                </c:pt>
                <c:pt idx="343">
                  <c:v>701.46130000000005</c:v>
                </c:pt>
                <c:pt idx="344">
                  <c:v>701.59720000000004</c:v>
                </c:pt>
                <c:pt idx="345">
                  <c:v>701.68449999999996</c:v>
                </c:pt>
                <c:pt idx="346">
                  <c:v>701.76909999999998</c:v>
                </c:pt>
                <c:pt idx="347">
                  <c:v>701.88250000000005</c:v>
                </c:pt>
                <c:pt idx="348">
                  <c:v>701.99929999999995</c:v>
                </c:pt>
                <c:pt idx="349">
                  <c:v>702.17219999999998</c:v>
                </c:pt>
                <c:pt idx="350">
                  <c:v>702.29280000000006</c:v>
                </c:pt>
                <c:pt idx="351">
                  <c:v>702.39949999999999</c:v>
                </c:pt>
                <c:pt idx="352">
                  <c:v>702.51160000000004</c:v>
                </c:pt>
                <c:pt idx="353">
                  <c:v>702.62829999999997</c:v>
                </c:pt>
                <c:pt idx="354">
                  <c:v>702.77149999999995</c:v>
                </c:pt>
                <c:pt idx="355">
                  <c:v>702.93089999999995</c:v>
                </c:pt>
                <c:pt idx="356">
                  <c:v>703.02319999999997</c:v>
                </c:pt>
                <c:pt idx="357">
                  <c:v>703.10979999999995</c:v>
                </c:pt>
                <c:pt idx="358">
                  <c:v>703.19659999999999</c:v>
                </c:pt>
                <c:pt idx="359">
                  <c:v>703.28620000000001</c:v>
                </c:pt>
                <c:pt idx="360">
                  <c:v>703.42570000000001</c:v>
                </c:pt>
                <c:pt idx="361">
                  <c:v>703.52089999999998</c:v>
                </c:pt>
                <c:pt idx="362">
                  <c:v>703.60239999999999</c:v>
                </c:pt>
                <c:pt idx="363">
                  <c:v>703.68889999999999</c:v>
                </c:pt>
                <c:pt idx="364">
                  <c:v>703.78579999999999</c:v>
                </c:pt>
                <c:pt idx="365">
                  <c:v>703.9171</c:v>
                </c:pt>
                <c:pt idx="366">
                  <c:v>704.1</c:v>
                </c:pt>
                <c:pt idx="367">
                  <c:v>704.20519999999999</c:v>
                </c:pt>
                <c:pt idx="368">
                  <c:v>704.30520000000001</c:v>
                </c:pt>
                <c:pt idx="369">
                  <c:v>704.40710000000001</c:v>
                </c:pt>
                <c:pt idx="370">
                  <c:v>704.52689999999996</c:v>
                </c:pt>
                <c:pt idx="371">
                  <c:v>704.70619999999997</c:v>
                </c:pt>
                <c:pt idx="372">
                  <c:v>704.83979999999997</c:v>
                </c:pt>
                <c:pt idx="373">
                  <c:v>704.9384</c:v>
                </c:pt>
                <c:pt idx="374">
                  <c:v>705.04150000000004</c:v>
                </c:pt>
                <c:pt idx="375">
                  <c:v>705.14509999999996</c:v>
                </c:pt>
                <c:pt idx="376">
                  <c:v>705.26379999999995</c:v>
                </c:pt>
                <c:pt idx="377">
                  <c:v>705.42229999999995</c:v>
                </c:pt>
                <c:pt idx="378">
                  <c:v>705.52030000000002</c:v>
                </c:pt>
                <c:pt idx="379">
                  <c:v>705.61929999999995</c:v>
                </c:pt>
                <c:pt idx="380">
                  <c:v>705.71789999999999</c:v>
                </c:pt>
                <c:pt idx="381">
                  <c:v>705.82799999999997</c:v>
                </c:pt>
                <c:pt idx="382">
                  <c:v>706.00869999999998</c:v>
                </c:pt>
                <c:pt idx="383">
                  <c:v>706.17039999999997</c:v>
                </c:pt>
                <c:pt idx="384">
                  <c:v>706.26070000000004</c:v>
                </c:pt>
                <c:pt idx="385">
                  <c:v>706.34670000000006</c:v>
                </c:pt>
                <c:pt idx="386">
                  <c:v>706.44240000000002</c:v>
                </c:pt>
                <c:pt idx="387">
                  <c:v>706.54369999999994</c:v>
                </c:pt>
                <c:pt idx="388">
                  <c:v>706.69280000000003</c:v>
                </c:pt>
                <c:pt idx="389">
                  <c:v>706.78179999999998</c:v>
                </c:pt>
                <c:pt idx="390">
                  <c:v>706.86760000000004</c:v>
                </c:pt>
                <c:pt idx="391">
                  <c:v>706.95780000000002</c:v>
                </c:pt>
                <c:pt idx="392">
                  <c:v>707.04629999999997</c:v>
                </c:pt>
                <c:pt idx="393">
                  <c:v>707.19550000000004</c:v>
                </c:pt>
                <c:pt idx="394">
                  <c:v>707.35659999999996</c:v>
                </c:pt>
                <c:pt idx="395">
                  <c:v>707.46550000000002</c:v>
                </c:pt>
                <c:pt idx="396">
                  <c:v>707.56700000000001</c:v>
                </c:pt>
                <c:pt idx="397">
                  <c:v>707.66399999999999</c:v>
                </c:pt>
                <c:pt idx="398">
                  <c:v>707.76409999999998</c:v>
                </c:pt>
                <c:pt idx="399">
                  <c:v>707.92460000000005</c:v>
                </c:pt>
                <c:pt idx="400">
                  <c:v>708.03390000000002</c:v>
                </c:pt>
                <c:pt idx="401">
                  <c:v>708.13419999999996</c:v>
                </c:pt>
                <c:pt idx="402">
                  <c:v>708.22529999999995</c:v>
                </c:pt>
                <c:pt idx="403">
                  <c:v>708.31169999999997</c:v>
                </c:pt>
                <c:pt idx="404">
                  <c:v>708.42610000000002</c:v>
                </c:pt>
                <c:pt idx="405">
                  <c:v>708.55029999999999</c:v>
                </c:pt>
                <c:pt idx="406">
                  <c:v>708.62369999999999</c:v>
                </c:pt>
                <c:pt idx="407">
                  <c:v>708.72209999999995</c:v>
                </c:pt>
                <c:pt idx="408">
                  <c:v>708.81470000000002</c:v>
                </c:pt>
                <c:pt idx="409">
                  <c:v>708.90710000000001</c:v>
                </c:pt>
                <c:pt idx="410">
                  <c:v>709.06389999999999</c:v>
                </c:pt>
                <c:pt idx="411">
                  <c:v>709.1816</c:v>
                </c:pt>
                <c:pt idx="412">
                  <c:v>709.29139999999995</c:v>
                </c:pt>
                <c:pt idx="413">
                  <c:v>709.3981</c:v>
                </c:pt>
                <c:pt idx="414">
                  <c:v>709.50829999999996</c:v>
                </c:pt>
                <c:pt idx="415">
                  <c:v>709.6463</c:v>
                </c:pt>
                <c:pt idx="416">
                  <c:v>709.81700000000001</c:v>
                </c:pt>
                <c:pt idx="417">
                  <c:v>709.92070000000001</c:v>
                </c:pt>
                <c:pt idx="418">
                  <c:v>710.03729999999996</c:v>
                </c:pt>
                <c:pt idx="419">
                  <c:v>710.15329999999994</c:v>
                </c:pt>
                <c:pt idx="420">
                  <c:v>710.26769999999999</c:v>
                </c:pt>
                <c:pt idx="421">
                  <c:v>710.36810000000003</c:v>
                </c:pt>
                <c:pt idx="422">
                  <c:v>710.5172</c:v>
                </c:pt>
                <c:pt idx="423">
                  <c:v>710.64800000000002</c:v>
                </c:pt>
                <c:pt idx="424">
                  <c:v>710.73749999999995</c:v>
                </c:pt>
                <c:pt idx="425">
                  <c:v>710.82470000000001</c:v>
                </c:pt>
                <c:pt idx="426">
                  <c:v>710.90319999999997</c:v>
                </c:pt>
                <c:pt idx="427">
                  <c:v>710.9873</c:v>
                </c:pt>
                <c:pt idx="428">
                  <c:v>711.12210000000005</c:v>
                </c:pt>
                <c:pt idx="429">
                  <c:v>711.20349999999996</c:v>
                </c:pt>
                <c:pt idx="430">
                  <c:v>711.30640000000005</c:v>
                </c:pt>
                <c:pt idx="431">
                  <c:v>711.41499999999996</c:v>
                </c:pt>
                <c:pt idx="432">
                  <c:v>711.52239999999995</c:v>
                </c:pt>
                <c:pt idx="433">
                  <c:v>711.68200000000002</c:v>
                </c:pt>
                <c:pt idx="434">
                  <c:v>711.84569999999997</c:v>
                </c:pt>
                <c:pt idx="435">
                  <c:v>711.95150000000001</c:v>
                </c:pt>
                <c:pt idx="436">
                  <c:v>712.06500000000005</c:v>
                </c:pt>
                <c:pt idx="437">
                  <c:v>712.16949999999997</c:v>
                </c:pt>
                <c:pt idx="438">
                  <c:v>712.26369999999997</c:v>
                </c:pt>
                <c:pt idx="439">
                  <c:v>712.42089999999996</c:v>
                </c:pt>
                <c:pt idx="440">
                  <c:v>712.53120000000001</c:v>
                </c:pt>
                <c:pt idx="441">
                  <c:v>712.63570000000004</c:v>
                </c:pt>
                <c:pt idx="442">
                  <c:v>712.75660000000005</c:v>
                </c:pt>
                <c:pt idx="443">
                  <c:v>712.87819999999999</c:v>
                </c:pt>
                <c:pt idx="444">
                  <c:v>713.02149999999995</c:v>
                </c:pt>
                <c:pt idx="445">
                  <c:v>713.18290000000002</c:v>
                </c:pt>
                <c:pt idx="446">
                  <c:v>713.29020000000003</c:v>
                </c:pt>
                <c:pt idx="447">
                  <c:v>713.40030000000002</c:v>
                </c:pt>
                <c:pt idx="448">
                  <c:v>713.50260000000003</c:v>
                </c:pt>
                <c:pt idx="449">
                  <c:v>713.60299999999995</c:v>
                </c:pt>
                <c:pt idx="450">
                  <c:v>713.75210000000004</c:v>
                </c:pt>
                <c:pt idx="451">
                  <c:v>713.85410000000002</c:v>
                </c:pt>
                <c:pt idx="452">
                  <c:v>713.93299999999999</c:v>
                </c:pt>
                <c:pt idx="453">
                  <c:v>714.02470000000005</c:v>
                </c:pt>
                <c:pt idx="454">
                  <c:v>714.11440000000005</c:v>
                </c:pt>
                <c:pt idx="455">
                  <c:v>714.22680000000003</c:v>
                </c:pt>
                <c:pt idx="456">
                  <c:v>714.36990000000003</c:v>
                </c:pt>
                <c:pt idx="457">
                  <c:v>714.45770000000005</c:v>
                </c:pt>
                <c:pt idx="458">
                  <c:v>714.55840000000001</c:v>
                </c:pt>
                <c:pt idx="459">
                  <c:v>714.66420000000005</c:v>
                </c:pt>
                <c:pt idx="460">
                  <c:v>714.76099999999997</c:v>
                </c:pt>
                <c:pt idx="461">
                  <c:v>714.91269999999997</c:v>
                </c:pt>
                <c:pt idx="462">
                  <c:v>715.03030000000001</c:v>
                </c:pt>
                <c:pt idx="463">
                  <c:v>715.12400000000002</c:v>
                </c:pt>
                <c:pt idx="464">
                  <c:v>715.22810000000004</c:v>
                </c:pt>
                <c:pt idx="465">
                  <c:v>715.34169999999995</c:v>
                </c:pt>
                <c:pt idx="466">
                  <c:v>715.4683</c:v>
                </c:pt>
                <c:pt idx="467">
                  <c:v>715.6508</c:v>
                </c:pt>
                <c:pt idx="468">
                  <c:v>715.75429999999994</c:v>
                </c:pt>
                <c:pt idx="469">
                  <c:v>715.84320000000002</c:v>
                </c:pt>
                <c:pt idx="470">
                  <c:v>715.92880000000002</c:v>
                </c:pt>
                <c:pt idx="471">
                  <c:v>716.01670000000001</c:v>
                </c:pt>
                <c:pt idx="472">
                  <c:v>716.14469999999994</c:v>
                </c:pt>
                <c:pt idx="473">
                  <c:v>716.25139999999999</c:v>
                </c:pt>
                <c:pt idx="474">
                  <c:v>716.33349999999996</c:v>
                </c:pt>
                <c:pt idx="475">
                  <c:v>716.41719999999998</c:v>
                </c:pt>
                <c:pt idx="476">
                  <c:v>716.51980000000003</c:v>
                </c:pt>
                <c:pt idx="477">
                  <c:v>716.64779999999996</c:v>
                </c:pt>
                <c:pt idx="478">
                  <c:v>716.81539999999995</c:v>
                </c:pt>
                <c:pt idx="479">
                  <c:v>716.92539999999997</c:v>
                </c:pt>
                <c:pt idx="480">
                  <c:v>717.02499999999998</c:v>
                </c:pt>
                <c:pt idx="481">
                  <c:v>717.125</c:v>
                </c:pt>
                <c:pt idx="482">
                  <c:v>717.22370000000001</c:v>
                </c:pt>
                <c:pt idx="483">
                  <c:v>717.37450000000001</c:v>
                </c:pt>
                <c:pt idx="484">
                  <c:v>717.51289999999995</c:v>
                </c:pt>
                <c:pt idx="485">
                  <c:v>717.60569999999996</c:v>
                </c:pt>
                <c:pt idx="486">
                  <c:v>717.7</c:v>
                </c:pt>
                <c:pt idx="487">
                  <c:v>717.80409999999995</c:v>
                </c:pt>
                <c:pt idx="488">
                  <c:v>717.92039999999997</c:v>
                </c:pt>
                <c:pt idx="489">
                  <c:v>718.08339999999998</c:v>
                </c:pt>
                <c:pt idx="490">
                  <c:v>718.17589999999996</c:v>
                </c:pt>
                <c:pt idx="491">
                  <c:v>718.26160000000004</c:v>
                </c:pt>
                <c:pt idx="492">
                  <c:v>718.34969999999998</c:v>
                </c:pt>
                <c:pt idx="493">
                  <c:v>718.43709999999999</c:v>
                </c:pt>
                <c:pt idx="494">
                  <c:v>718.5607</c:v>
                </c:pt>
                <c:pt idx="495">
                  <c:v>718.71029999999996</c:v>
                </c:pt>
                <c:pt idx="496">
                  <c:v>718.81479999999999</c:v>
                </c:pt>
                <c:pt idx="497">
                  <c:v>718.90909999999997</c:v>
                </c:pt>
                <c:pt idx="498">
                  <c:v>719.01070000000004</c:v>
                </c:pt>
                <c:pt idx="499">
                  <c:v>719.11929999999995</c:v>
                </c:pt>
                <c:pt idx="500">
                  <c:v>719.31479999999999</c:v>
                </c:pt>
                <c:pt idx="501">
                  <c:v>719.43669999999997</c:v>
                </c:pt>
                <c:pt idx="502">
                  <c:v>719.52639999999997</c:v>
                </c:pt>
                <c:pt idx="503">
                  <c:v>719.62519999999995</c:v>
                </c:pt>
                <c:pt idx="504">
                  <c:v>719.72879999999998</c:v>
                </c:pt>
                <c:pt idx="505">
                  <c:v>719.87779999999998</c:v>
                </c:pt>
                <c:pt idx="506">
                  <c:v>720.06380000000001</c:v>
                </c:pt>
                <c:pt idx="507">
                  <c:v>720.18470000000002</c:v>
                </c:pt>
                <c:pt idx="508">
                  <c:v>720.29319999999996</c:v>
                </c:pt>
                <c:pt idx="509">
                  <c:v>720.37909999999999</c:v>
                </c:pt>
                <c:pt idx="510">
                  <c:v>720.47900000000004</c:v>
                </c:pt>
                <c:pt idx="511">
                  <c:v>720.64179999999999</c:v>
                </c:pt>
                <c:pt idx="512">
                  <c:v>720.75750000000005</c:v>
                </c:pt>
                <c:pt idx="513">
                  <c:v>720.82820000000004</c:v>
                </c:pt>
                <c:pt idx="514">
                  <c:v>720.90129999999999</c:v>
                </c:pt>
                <c:pt idx="515">
                  <c:v>720.98</c:v>
                </c:pt>
                <c:pt idx="516">
                  <c:v>721.07619999999997</c:v>
                </c:pt>
                <c:pt idx="517">
                  <c:v>721.21699999999998</c:v>
                </c:pt>
                <c:pt idx="518">
                  <c:v>721.3134</c:v>
                </c:pt>
                <c:pt idx="519">
                  <c:v>721.40629999999999</c:v>
                </c:pt>
                <c:pt idx="520">
                  <c:v>721.49599999999998</c:v>
                </c:pt>
                <c:pt idx="521">
                  <c:v>721.59529999999995</c:v>
                </c:pt>
                <c:pt idx="522">
                  <c:v>721.76490000000001</c:v>
                </c:pt>
                <c:pt idx="523">
                  <c:v>721.91800000000001</c:v>
                </c:pt>
                <c:pt idx="524">
                  <c:v>722.02089999999998</c:v>
                </c:pt>
                <c:pt idx="525">
                  <c:v>722.11170000000004</c:v>
                </c:pt>
                <c:pt idx="526">
                  <c:v>722.20719999999994</c:v>
                </c:pt>
                <c:pt idx="527">
                  <c:v>722.31200000000001</c:v>
                </c:pt>
                <c:pt idx="528">
                  <c:v>722.49040000000002</c:v>
                </c:pt>
                <c:pt idx="529">
                  <c:v>722.58249999999998</c:v>
                </c:pt>
                <c:pt idx="530">
                  <c:v>722.68119999999999</c:v>
                </c:pt>
                <c:pt idx="531">
                  <c:v>722.77819999999997</c:v>
                </c:pt>
                <c:pt idx="532">
                  <c:v>722.87760000000003</c:v>
                </c:pt>
                <c:pt idx="533">
                  <c:v>723.0308</c:v>
                </c:pt>
                <c:pt idx="534">
                  <c:v>723.18809999999996</c:v>
                </c:pt>
                <c:pt idx="535">
                  <c:v>723.30190000000005</c:v>
                </c:pt>
                <c:pt idx="536">
                  <c:v>723.40309999999999</c:v>
                </c:pt>
                <c:pt idx="537">
                  <c:v>723.50139999999999</c:v>
                </c:pt>
                <c:pt idx="538">
                  <c:v>723.60069999999996</c:v>
                </c:pt>
                <c:pt idx="539">
                  <c:v>723.71270000000004</c:v>
                </c:pt>
                <c:pt idx="540">
                  <c:v>723.92309999999998</c:v>
                </c:pt>
                <c:pt idx="541">
                  <c:v>724.05690000000004</c:v>
                </c:pt>
                <c:pt idx="542">
                  <c:v>724.16719999999998</c:v>
                </c:pt>
                <c:pt idx="543">
                  <c:v>724.28</c:v>
                </c:pt>
                <c:pt idx="544">
                  <c:v>724.38350000000003</c:v>
                </c:pt>
                <c:pt idx="545">
                  <c:v>724.50869999999998</c:v>
                </c:pt>
                <c:pt idx="546">
                  <c:v>724.6508</c:v>
                </c:pt>
                <c:pt idx="547">
                  <c:v>724.73749999999995</c:v>
                </c:pt>
                <c:pt idx="548">
                  <c:v>724.82079999999996</c:v>
                </c:pt>
                <c:pt idx="549">
                  <c:v>724.90470000000005</c:v>
                </c:pt>
                <c:pt idx="550">
                  <c:v>725.00909999999999</c:v>
                </c:pt>
                <c:pt idx="551">
                  <c:v>725.18560000000002</c:v>
                </c:pt>
                <c:pt idx="552">
                  <c:v>725.32119999999998</c:v>
                </c:pt>
                <c:pt idx="553">
                  <c:v>725.42830000000004</c:v>
                </c:pt>
                <c:pt idx="554">
                  <c:v>725.53240000000005</c:v>
                </c:pt>
                <c:pt idx="555">
                  <c:v>725.64430000000004</c:v>
                </c:pt>
                <c:pt idx="556">
                  <c:v>725.77110000000005</c:v>
                </c:pt>
                <c:pt idx="557">
                  <c:v>725.92269999999996</c:v>
                </c:pt>
                <c:pt idx="558">
                  <c:v>726.01099999999997</c:v>
                </c:pt>
                <c:pt idx="559">
                  <c:v>726.12450000000001</c:v>
                </c:pt>
                <c:pt idx="560">
                  <c:v>726.23469999999998</c:v>
                </c:pt>
                <c:pt idx="561">
                  <c:v>726.33759999999995</c:v>
                </c:pt>
                <c:pt idx="562">
                  <c:v>726.48339999999996</c:v>
                </c:pt>
                <c:pt idx="563">
                  <c:v>726.59749999999997</c:v>
                </c:pt>
                <c:pt idx="564">
                  <c:v>726.69</c:v>
                </c:pt>
                <c:pt idx="565">
                  <c:v>726.7953</c:v>
                </c:pt>
                <c:pt idx="566">
                  <c:v>726.89509999999996</c:v>
                </c:pt>
                <c:pt idx="567">
                  <c:v>727.00229999999999</c:v>
                </c:pt>
                <c:pt idx="568">
                  <c:v>727.17060000000004</c:v>
                </c:pt>
                <c:pt idx="569">
                  <c:v>727.2749</c:v>
                </c:pt>
                <c:pt idx="570">
                  <c:v>727.39449999999999</c:v>
                </c:pt>
                <c:pt idx="571">
                  <c:v>727.52639999999997</c:v>
                </c:pt>
                <c:pt idx="572">
                  <c:v>727.65599999999995</c:v>
                </c:pt>
                <c:pt idx="573">
                  <c:v>727.82590000000005</c:v>
                </c:pt>
                <c:pt idx="574">
                  <c:v>727.97770000000003</c:v>
                </c:pt>
                <c:pt idx="575">
                  <c:v>728.08240000000001</c:v>
                </c:pt>
                <c:pt idx="576">
                  <c:v>728.18920000000003</c:v>
                </c:pt>
                <c:pt idx="577">
                  <c:v>728.29949999999997</c:v>
                </c:pt>
                <c:pt idx="578">
                  <c:v>728.41250000000002</c:v>
                </c:pt>
                <c:pt idx="579">
                  <c:v>728.57870000000003</c:v>
                </c:pt>
                <c:pt idx="580">
                  <c:v>728.66489999999999</c:v>
                </c:pt>
                <c:pt idx="581">
                  <c:v>728.74919999999997</c:v>
                </c:pt>
                <c:pt idx="582">
                  <c:v>728.8492</c:v>
                </c:pt>
                <c:pt idx="583">
                  <c:v>728.94069999999999</c:v>
                </c:pt>
                <c:pt idx="584">
                  <c:v>729.0634</c:v>
                </c:pt>
                <c:pt idx="585">
                  <c:v>729.19489999999996</c:v>
                </c:pt>
                <c:pt idx="586">
                  <c:v>729.28660000000002</c:v>
                </c:pt>
                <c:pt idx="587">
                  <c:v>729.39279999999997</c:v>
                </c:pt>
                <c:pt idx="588">
                  <c:v>729.49670000000003</c:v>
                </c:pt>
                <c:pt idx="589">
                  <c:v>729.60649999999998</c:v>
                </c:pt>
                <c:pt idx="590">
                  <c:v>729.78440000000001</c:v>
                </c:pt>
                <c:pt idx="591">
                  <c:v>729.8886</c:v>
                </c:pt>
                <c:pt idx="592">
                  <c:v>729.98789999999997</c:v>
                </c:pt>
                <c:pt idx="593">
                  <c:v>730.08640000000003</c:v>
                </c:pt>
                <c:pt idx="594">
                  <c:v>730.1875</c:v>
                </c:pt>
                <c:pt idx="595">
                  <c:v>730.3134</c:v>
                </c:pt>
                <c:pt idx="596">
                  <c:v>730.45510000000002</c:v>
                </c:pt>
                <c:pt idx="597">
                  <c:v>730.5462</c:v>
                </c:pt>
                <c:pt idx="598">
                  <c:v>730.63699999999994</c:v>
                </c:pt>
                <c:pt idx="599">
                  <c:v>730.72619999999995</c:v>
                </c:pt>
                <c:pt idx="600">
                  <c:v>730.80679999999995</c:v>
                </c:pt>
                <c:pt idx="601">
                  <c:v>730.94460000000004</c:v>
                </c:pt>
                <c:pt idx="602">
                  <c:v>731.03890000000001</c:v>
                </c:pt>
                <c:pt idx="603">
                  <c:v>731.11710000000005</c:v>
                </c:pt>
                <c:pt idx="604">
                  <c:v>731.2</c:v>
                </c:pt>
                <c:pt idx="605">
                  <c:v>731.30840000000001</c:v>
                </c:pt>
                <c:pt idx="606">
                  <c:v>731.45060000000001</c:v>
                </c:pt>
                <c:pt idx="607">
                  <c:v>731.63900000000001</c:v>
                </c:pt>
                <c:pt idx="608">
                  <c:v>731.76469999999995</c:v>
                </c:pt>
                <c:pt idx="609">
                  <c:v>731.87559999999996</c:v>
                </c:pt>
                <c:pt idx="610">
                  <c:v>731.97640000000001</c:v>
                </c:pt>
                <c:pt idx="611">
                  <c:v>732.08159999999998</c:v>
                </c:pt>
                <c:pt idx="612">
                  <c:v>732.22559999999999</c:v>
                </c:pt>
                <c:pt idx="613">
                  <c:v>732.33240000000001</c:v>
                </c:pt>
                <c:pt idx="614">
                  <c:v>732.40449999999998</c:v>
                </c:pt>
                <c:pt idx="615">
                  <c:v>732.47640000000001</c:v>
                </c:pt>
                <c:pt idx="616">
                  <c:v>732.56050000000005</c:v>
                </c:pt>
                <c:pt idx="617">
                  <c:v>732.67319999999995</c:v>
                </c:pt>
                <c:pt idx="618">
                  <c:v>732.84540000000004</c:v>
                </c:pt>
                <c:pt idx="619">
                  <c:v>732.94290000000001</c:v>
                </c:pt>
                <c:pt idx="620">
                  <c:v>733.05219999999997</c:v>
                </c:pt>
                <c:pt idx="621">
                  <c:v>733.15620000000001</c:v>
                </c:pt>
                <c:pt idx="622">
                  <c:v>733.26959999999997</c:v>
                </c:pt>
                <c:pt idx="623">
                  <c:v>733.4511</c:v>
                </c:pt>
                <c:pt idx="624">
                  <c:v>733.61770000000001</c:v>
                </c:pt>
                <c:pt idx="625">
                  <c:v>733.73310000000004</c:v>
                </c:pt>
                <c:pt idx="626">
                  <c:v>733.84870000000001</c:v>
                </c:pt>
                <c:pt idx="627">
                  <c:v>733.97810000000004</c:v>
                </c:pt>
                <c:pt idx="628">
                  <c:v>734.12580000000003</c:v>
                </c:pt>
                <c:pt idx="629">
                  <c:v>734.39070000000004</c:v>
                </c:pt>
                <c:pt idx="630">
                  <c:v>734.55719999999997</c:v>
                </c:pt>
                <c:pt idx="631">
                  <c:v>734.70129999999995</c:v>
                </c:pt>
                <c:pt idx="632">
                  <c:v>734.83050000000003</c:v>
                </c:pt>
                <c:pt idx="633">
                  <c:v>734.95069999999998</c:v>
                </c:pt>
                <c:pt idx="634">
                  <c:v>735.12109999999996</c:v>
                </c:pt>
                <c:pt idx="635">
                  <c:v>735.27819999999997</c:v>
                </c:pt>
                <c:pt idx="636">
                  <c:v>735.36630000000002</c:v>
                </c:pt>
                <c:pt idx="637">
                  <c:v>735.44970000000001</c:v>
                </c:pt>
                <c:pt idx="638">
                  <c:v>735.53049999999996</c:v>
                </c:pt>
                <c:pt idx="639">
                  <c:v>735.60289999999998</c:v>
                </c:pt>
                <c:pt idx="640">
                  <c:v>735.76179999999999</c:v>
                </c:pt>
                <c:pt idx="641">
                  <c:v>735.86300000000006</c:v>
                </c:pt>
                <c:pt idx="642">
                  <c:v>735.96180000000004</c:v>
                </c:pt>
                <c:pt idx="643">
                  <c:v>736.07399999999996</c:v>
                </c:pt>
                <c:pt idx="644">
                  <c:v>736.19</c:v>
                </c:pt>
                <c:pt idx="645">
                  <c:v>736.36980000000005</c:v>
                </c:pt>
                <c:pt idx="646">
                  <c:v>736.59879999999998</c:v>
                </c:pt>
                <c:pt idx="647">
                  <c:v>736.74739999999997</c:v>
                </c:pt>
                <c:pt idx="648">
                  <c:v>736.88149999999996</c:v>
                </c:pt>
                <c:pt idx="649">
                  <c:v>737.00310000000002</c:v>
                </c:pt>
                <c:pt idx="650">
                  <c:v>737.12840000000006</c:v>
                </c:pt>
                <c:pt idx="651">
                  <c:v>737.34259999999995</c:v>
                </c:pt>
                <c:pt idx="652">
                  <c:v>737.49130000000002</c:v>
                </c:pt>
                <c:pt idx="653">
                  <c:v>737.61279999999999</c:v>
                </c:pt>
                <c:pt idx="654">
                  <c:v>737.72820000000002</c:v>
                </c:pt>
                <c:pt idx="655">
                  <c:v>737.84500000000003</c:v>
                </c:pt>
                <c:pt idx="656">
                  <c:v>738.00139999999999</c:v>
                </c:pt>
                <c:pt idx="657">
                  <c:v>738.20659999999998</c:v>
                </c:pt>
                <c:pt idx="658">
                  <c:v>738.33130000000006</c:v>
                </c:pt>
                <c:pt idx="659">
                  <c:v>738.4579</c:v>
                </c:pt>
                <c:pt idx="660">
                  <c:v>738.57100000000003</c:v>
                </c:pt>
                <c:pt idx="661">
                  <c:v>738.67639999999994</c:v>
                </c:pt>
                <c:pt idx="662">
                  <c:v>738.8383</c:v>
                </c:pt>
                <c:pt idx="663">
                  <c:v>738.95540000000005</c:v>
                </c:pt>
                <c:pt idx="664">
                  <c:v>739.05489999999998</c:v>
                </c:pt>
                <c:pt idx="665">
                  <c:v>739.14359999999999</c:v>
                </c:pt>
                <c:pt idx="666">
                  <c:v>739.23099999999999</c:v>
                </c:pt>
                <c:pt idx="667">
                  <c:v>739.33600000000001</c:v>
                </c:pt>
                <c:pt idx="668">
                  <c:v>739.51559999999995</c:v>
                </c:pt>
                <c:pt idx="669">
                  <c:v>739.6164</c:v>
                </c:pt>
                <c:pt idx="670">
                  <c:v>739.72990000000004</c:v>
                </c:pt>
                <c:pt idx="671">
                  <c:v>739.84789999999998</c:v>
                </c:pt>
                <c:pt idx="672">
                  <c:v>739.96079999999995</c:v>
                </c:pt>
                <c:pt idx="673">
                  <c:v>740.1413</c:v>
                </c:pt>
                <c:pt idx="674">
                  <c:v>740.31259999999997</c:v>
                </c:pt>
                <c:pt idx="675">
                  <c:v>740.44209999999998</c:v>
                </c:pt>
                <c:pt idx="676">
                  <c:v>740.56790000000001</c:v>
                </c:pt>
                <c:pt idx="677">
                  <c:v>740.68520000000001</c:v>
                </c:pt>
                <c:pt idx="678">
                  <c:v>740.7867</c:v>
                </c:pt>
                <c:pt idx="679">
                  <c:v>740.8768</c:v>
                </c:pt>
                <c:pt idx="680">
                  <c:v>741.06569999999999</c:v>
                </c:pt>
                <c:pt idx="681">
                  <c:v>741.18280000000004</c:v>
                </c:pt>
                <c:pt idx="682">
                  <c:v>741.27919999999995</c:v>
                </c:pt>
                <c:pt idx="683">
                  <c:v>741.38689999999997</c:v>
                </c:pt>
                <c:pt idx="684">
                  <c:v>741.50710000000004</c:v>
                </c:pt>
                <c:pt idx="685">
                  <c:v>741.68299999999999</c:v>
                </c:pt>
                <c:pt idx="686">
                  <c:v>741.88459999999998</c:v>
                </c:pt>
                <c:pt idx="687">
                  <c:v>742.00440000000003</c:v>
                </c:pt>
                <c:pt idx="688">
                  <c:v>742.12750000000005</c:v>
                </c:pt>
                <c:pt idx="689">
                  <c:v>742.22349999999994</c:v>
                </c:pt>
                <c:pt idx="690">
                  <c:v>742.31759999999997</c:v>
                </c:pt>
                <c:pt idx="691">
                  <c:v>742.46529999999996</c:v>
                </c:pt>
                <c:pt idx="692">
                  <c:v>742.5548</c:v>
                </c:pt>
                <c:pt idx="693">
                  <c:v>742.61850000000004</c:v>
                </c:pt>
                <c:pt idx="694">
                  <c:v>742.68089999999995</c:v>
                </c:pt>
                <c:pt idx="695">
                  <c:v>742.74699999999996</c:v>
                </c:pt>
                <c:pt idx="696">
                  <c:v>742.85080000000005</c:v>
                </c:pt>
                <c:pt idx="697">
                  <c:v>743.00080000000003</c:v>
                </c:pt>
                <c:pt idx="698">
                  <c:v>743.09979999999996</c:v>
                </c:pt>
                <c:pt idx="699">
                  <c:v>743.19920000000002</c:v>
                </c:pt>
                <c:pt idx="700">
                  <c:v>743.30520000000001</c:v>
                </c:pt>
                <c:pt idx="701">
                  <c:v>743.42930000000001</c:v>
                </c:pt>
                <c:pt idx="702">
                  <c:v>743.6078</c:v>
                </c:pt>
                <c:pt idx="703">
                  <c:v>743.73609999999996</c:v>
                </c:pt>
                <c:pt idx="704">
                  <c:v>743.83489999999995</c:v>
                </c:pt>
                <c:pt idx="705">
                  <c:v>743.93420000000003</c:v>
                </c:pt>
                <c:pt idx="706">
                  <c:v>744.02760000000001</c:v>
                </c:pt>
                <c:pt idx="707">
                  <c:v>744.13789999999995</c:v>
                </c:pt>
                <c:pt idx="708">
                  <c:v>744.30399999999997</c:v>
                </c:pt>
                <c:pt idx="709">
                  <c:v>744.42309999999998</c:v>
                </c:pt>
                <c:pt idx="710">
                  <c:v>744.54229999999995</c:v>
                </c:pt>
                <c:pt idx="711">
                  <c:v>744.64649999999995</c:v>
                </c:pt>
                <c:pt idx="712">
                  <c:v>744.74739999999997</c:v>
                </c:pt>
                <c:pt idx="713">
                  <c:v>744.92219999999998</c:v>
                </c:pt>
                <c:pt idx="714">
                  <c:v>745.07029999999997</c:v>
                </c:pt>
                <c:pt idx="715">
                  <c:v>745.16859999999997</c:v>
                </c:pt>
                <c:pt idx="716">
                  <c:v>745.26750000000004</c:v>
                </c:pt>
                <c:pt idx="717">
                  <c:v>745.36770000000001</c:v>
                </c:pt>
                <c:pt idx="718">
                  <c:v>745.48389999999995</c:v>
                </c:pt>
                <c:pt idx="719">
                  <c:v>745.66459999999995</c:v>
                </c:pt>
                <c:pt idx="720">
                  <c:v>745.76819999999998</c:v>
                </c:pt>
                <c:pt idx="721">
                  <c:v>745.86149999999998</c:v>
                </c:pt>
                <c:pt idx="722">
                  <c:v>745.96410000000003</c:v>
                </c:pt>
                <c:pt idx="723">
                  <c:v>746.08410000000003</c:v>
                </c:pt>
                <c:pt idx="724">
                  <c:v>746.25810000000001</c:v>
                </c:pt>
                <c:pt idx="725">
                  <c:v>746.41179999999997</c:v>
                </c:pt>
                <c:pt idx="726">
                  <c:v>746.51589999999999</c:v>
                </c:pt>
                <c:pt idx="727">
                  <c:v>746.6078</c:v>
                </c:pt>
                <c:pt idx="728">
                  <c:v>746.70129999999995</c:v>
                </c:pt>
                <c:pt idx="729">
                  <c:v>746.80089999999996</c:v>
                </c:pt>
                <c:pt idx="730">
                  <c:v>746.97230000000002</c:v>
                </c:pt>
                <c:pt idx="731">
                  <c:v>747.07090000000005</c:v>
                </c:pt>
                <c:pt idx="732">
                  <c:v>747.16949999999997</c:v>
                </c:pt>
                <c:pt idx="733">
                  <c:v>747.26790000000005</c:v>
                </c:pt>
                <c:pt idx="734">
                  <c:v>747.37950000000001</c:v>
                </c:pt>
                <c:pt idx="735">
                  <c:v>747.53099999999995</c:v>
                </c:pt>
                <c:pt idx="736">
                  <c:v>747.69179999999994</c:v>
                </c:pt>
                <c:pt idx="737">
                  <c:v>747.7808</c:v>
                </c:pt>
                <c:pt idx="738">
                  <c:v>747.86300000000006</c:v>
                </c:pt>
                <c:pt idx="739">
                  <c:v>747.94380000000001</c:v>
                </c:pt>
                <c:pt idx="740">
                  <c:v>748.02689999999996</c:v>
                </c:pt>
                <c:pt idx="741">
                  <c:v>748.16880000000003</c:v>
                </c:pt>
                <c:pt idx="742">
                  <c:v>748.26800000000003</c:v>
                </c:pt>
                <c:pt idx="743">
                  <c:v>748.3492</c:v>
                </c:pt>
                <c:pt idx="744">
                  <c:v>748.43529999999998</c:v>
                </c:pt>
                <c:pt idx="745">
                  <c:v>748.53710000000001</c:v>
                </c:pt>
                <c:pt idx="746">
                  <c:v>748.68960000000004</c:v>
                </c:pt>
                <c:pt idx="747">
                  <c:v>748.87720000000002</c:v>
                </c:pt>
                <c:pt idx="748">
                  <c:v>748.98450000000003</c:v>
                </c:pt>
                <c:pt idx="749">
                  <c:v>749.07950000000005</c:v>
                </c:pt>
                <c:pt idx="750">
                  <c:v>749.17399999999998</c:v>
                </c:pt>
                <c:pt idx="751">
                  <c:v>749.26130000000001</c:v>
                </c:pt>
                <c:pt idx="752">
                  <c:v>749.38990000000001</c:v>
                </c:pt>
                <c:pt idx="753">
                  <c:v>749.47969999999998</c:v>
                </c:pt>
                <c:pt idx="754">
                  <c:v>749.55949999999996</c:v>
                </c:pt>
                <c:pt idx="755">
                  <c:v>749.64520000000005</c:v>
                </c:pt>
                <c:pt idx="756">
                  <c:v>749.74249999999995</c:v>
                </c:pt>
                <c:pt idx="757">
                  <c:v>749.9144</c:v>
                </c:pt>
                <c:pt idx="758">
                  <c:v>750.16570000000002</c:v>
                </c:pt>
                <c:pt idx="759">
                  <c:v>750.3193</c:v>
                </c:pt>
                <c:pt idx="760">
                  <c:v>750.45420000000001</c:v>
                </c:pt>
                <c:pt idx="761">
                  <c:v>750.57830000000001</c:v>
                </c:pt>
                <c:pt idx="762">
                  <c:v>750.69069999999999</c:v>
                </c:pt>
                <c:pt idx="763">
                  <c:v>750.84360000000004</c:v>
                </c:pt>
                <c:pt idx="764">
                  <c:v>750.9588</c:v>
                </c:pt>
                <c:pt idx="765">
                  <c:v>751.04</c:v>
                </c:pt>
                <c:pt idx="766">
                  <c:v>751.13009999999997</c:v>
                </c:pt>
                <c:pt idx="767">
                  <c:v>751.22170000000006</c:v>
                </c:pt>
                <c:pt idx="768">
                  <c:v>751.32259999999997</c:v>
                </c:pt>
                <c:pt idx="769">
                  <c:v>751.49009999999998</c:v>
                </c:pt>
                <c:pt idx="770">
                  <c:v>751.59270000000004</c:v>
                </c:pt>
                <c:pt idx="771">
                  <c:v>751.69659999999999</c:v>
                </c:pt>
                <c:pt idx="772">
                  <c:v>751.80020000000002</c:v>
                </c:pt>
                <c:pt idx="773">
                  <c:v>751.90959999999995</c:v>
                </c:pt>
                <c:pt idx="774">
                  <c:v>752.0675</c:v>
                </c:pt>
                <c:pt idx="775">
                  <c:v>752.20979999999997</c:v>
                </c:pt>
                <c:pt idx="776">
                  <c:v>752.30269999999996</c:v>
                </c:pt>
                <c:pt idx="777">
                  <c:v>752.39480000000003</c:v>
                </c:pt>
                <c:pt idx="778">
                  <c:v>752.47940000000006</c:v>
                </c:pt>
                <c:pt idx="779">
                  <c:v>752.56949999999995</c:v>
                </c:pt>
                <c:pt idx="780">
                  <c:v>752.72289999999998</c:v>
                </c:pt>
                <c:pt idx="781">
                  <c:v>752.8184</c:v>
                </c:pt>
                <c:pt idx="782">
                  <c:v>752.91520000000003</c:v>
                </c:pt>
                <c:pt idx="783">
                  <c:v>753.00699999999995</c:v>
                </c:pt>
                <c:pt idx="784">
                  <c:v>753.11310000000003</c:v>
                </c:pt>
                <c:pt idx="785">
                  <c:v>753.26769999999999</c:v>
                </c:pt>
                <c:pt idx="786">
                  <c:v>753.42939999999999</c:v>
                </c:pt>
                <c:pt idx="787">
                  <c:v>753.53290000000004</c:v>
                </c:pt>
                <c:pt idx="788">
                  <c:v>753.62969999999996</c:v>
                </c:pt>
                <c:pt idx="789">
                  <c:v>753.72040000000004</c:v>
                </c:pt>
                <c:pt idx="790">
                  <c:v>753.80380000000002</c:v>
                </c:pt>
                <c:pt idx="791">
                  <c:v>753.97550000000001</c:v>
                </c:pt>
                <c:pt idx="792">
                  <c:v>754.10170000000005</c:v>
                </c:pt>
                <c:pt idx="793">
                  <c:v>754.21939999999995</c:v>
                </c:pt>
                <c:pt idx="794">
                  <c:v>754.33040000000005</c:v>
                </c:pt>
                <c:pt idx="795">
                  <c:v>754.43939999999998</c:v>
                </c:pt>
                <c:pt idx="796">
                  <c:v>754.5625</c:v>
                </c:pt>
                <c:pt idx="797">
                  <c:v>754.75419999999997</c:v>
                </c:pt>
                <c:pt idx="798">
                  <c:v>754.89779999999996</c:v>
                </c:pt>
                <c:pt idx="799">
                  <c:v>755.02149999999995</c:v>
                </c:pt>
                <c:pt idx="800">
                  <c:v>755.13990000000001</c:v>
                </c:pt>
                <c:pt idx="801">
                  <c:v>755.24109999999996</c:v>
                </c:pt>
                <c:pt idx="802">
                  <c:v>755.3329</c:v>
                </c:pt>
                <c:pt idx="803">
                  <c:v>755.47969999999998</c:v>
                </c:pt>
                <c:pt idx="804">
                  <c:v>755.59109999999998</c:v>
                </c:pt>
                <c:pt idx="805">
                  <c:v>755.67370000000005</c:v>
                </c:pt>
                <c:pt idx="806">
                  <c:v>755.76480000000004</c:v>
                </c:pt>
                <c:pt idx="807">
                  <c:v>755.85479999999995</c:v>
                </c:pt>
                <c:pt idx="808">
                  <c:v>755.96730000000002</c:v>
                </c:pt>
                <c:pt idx="809">
                  <c:v>756.15549999999996</c:v>
                </c:pt>
                <c:pt idx="810">
                  <c:v>756.26059999999995</c:v>
                </c:pt>
                <c:pt idx="811">
                  <c:v>756.36969999999997</c:v>
                </c:pt>
                <c:pt idx="812">
                  <c:v>756.46600000000001</c:v>
                </c:pt>
                <c:pt idx="813">
                  <c:v>756.56910000000005</c:v>
                </c:pt>
                <c:pt idx="814">
                  <c:v>756.72699999999998</c:v>
                </c:pt>
                <c:pt idx="815">
                  <c:v>756.86800000000005</c:v>
                </c:pt>
                <c:pt idx="816">
                  <c:v>756.95889999999997</c:v>
                </c:pt>
                <c:pt idx="817">
                  <c:v>757.04750000000001</c:v>
                </c:pt>
                <c:pt idx="818">
                  <c:v>757.13639999999998</c:v>
                </c:pt>
                <c:pt idx="819">
                  <c:v>757.2319</c:v>
                </c:pt>
                <c:pt idx="820">
                  <c:v>757.39020000000005</c:v>
                </c:pt>
                <c:pt idx="821">
                  <c:v>757.48429999999996</c:v>
                </c:pt>
                <c:pt idx="822">
                  <c:v>757.56979999999999</c:v>
                </c:pt>
                <c:pt idx="823">
                  <c:v>757.6508</c:v>
                </c:pt>
                <c:pt idx="824">
                  <c:v>757.73299999999995</c:v>
                </c:pt>
                <c:pt idx="825">
                  <c:v>757.85569999999996</c:v>
                </c:pt>
                <c:pt idx="826">
                  <c:v>757.99540000000002</c:v>
                </c:pt>
                <c:pt idx="827">
                  <c:v>758.08439999999996</c:v>
                </c:pt>
                <c:pt idx="828">
                  <c:v>758.16769999999997</c:v>
                </c:pt>
                <c:pt idx="829">
                  <c:v>758.25530000000003</c:v>
                </c:pt>
                <c:pt idx="830">
                  <c:v>758.34370000000001</c:v>
                </c:pt>
                <c:pt idx="831">
                  <c:v>758.53060000000005</c:v>
                </c:pt>
                <c:pt idx="832">
                  <c:v>758.64800000000002</c:v>
                </c:pt>
                <c:pt idx="833">
                  <c:v>758.75139999999999</c:v>
                </c:pt>
                <c:pt idx="834">
                  <c:v>758.86260000000004</c:v>
                </c:pt>
                <c:pt idx="835">
                  <c:v>758.97569999999996</c:v>
                </c:pt>
                <c:pt idx="836">
                  <c:v>759.12490000000003</c:v>
                </c:pt>
                <c:pt idx="837">
                  <c:v>759.29349999999999</c:v>
                </c:pt>
                <c:pt idx="838">
                  <c:v>759.38490000000002</c:v>
                </c:pt>
                <c:pt idx="839">
                  <c:v>759.47609999999997</c:v>
                </c:pt>
                <c:pt idx="840">
                  <c:v>759.56089999999995</c:v>
                </c:pt>
                <c:pt idx="841">
                  <c:v>759.63459999999998</c:v>
                </c:pt>
                <c:pt idx="842">
                  <c:v>759.77089999999998</c:v>
                </c:pt>
                <c:pt idx="843">
                  <c:v>759.88289999999995</c:v>
                </c:pt>
                <c:pt idx="844">
                  <c:v>759.98609999999996</c:v>
                </c:pt>
                <c:pt idx="845">
                  <c:v>760.0915</c:v>
                </c:pt>
                <c:pt idx="846">
                  <c:v>760.18799999999999</c:v>
                </c:pt>
                <c:pt idx="847">
                  <c:v>760.31569999999999</c:v>
                </c:pt>
                <c:pt idx="848">
                  <c:v>760.50469999999996</c:v>
                </c:pt>
                <c:pt idx="849">
                  <c:v>760.60109999999997</c:v>
                </c:pt>
                <c:pt idx="850">
                  <c:v>760.69</c:v>
                </c:pt>
                <c:pt idx="851">
                  <c:v>760.79259999999999</c:v>
                </c:pt>
                <c:pt idx="852">
                  <c:v>760.89200000000005</c:v>
                </c:pt>
                <c:pt idx="853">
                  <c:v>761.05520000000001</c:v>
                </c:pt>
                <c:pt idx="854">
                  <c:v>761.17819999999995</c:v>
                </c:pt>
                <c:pt idx="855">
                  <c:v>761.27009999999996</c:v>
                </c:pt>
                <c:pt idx="856">
                  <c:v>761.3614</c:v>
                </c:pt>
                <c:pt idx="857">
                  <c:v>761.45450000000005</c:v>
                </c:pt>
                <c:pt idx="858">
                  <c:v>761.55380000000002</c:v>
                </c:pt>
                <c:pt idx="859">
                  <c:v>761.70650000000001</c:v>
                </c:pt>
                <c:pt idx="860">
                  <c:v>761.79169999999999</c:v>
                </c:pt>
                <c:pt idx="861">
                  <c:v>761.87850000000003</c:v>
                </c:pt>
                <c:pt idx="862">
                  <c:v>761.98170000000005</c:v>
                </c:pt>
                <c:pt idx="863">
                  <c:v>762.07560000000001</c:v>
                </c:pt>
                <c:pt idx="864">
                  <c:v>762.23509999999999</c:v>
                </c:pt>
                <c:pt idx="865">
                  <c:v>762.38469999999995</c:v>
                </c:pt>
                <c:pt idx="866">
                  <c:v>762.49090000000001</c:v>
                </c:pt>
                <c:pt idx="867">
                  <c:v>762.59500000000003</c:v>
                </c:pt>
                <c:pt idx="868">
                  <c:v>762.70669999999996</c:v>
                </c:pt>
                <c:pt idx="869">
                  <c:v>762.83050000000003</c:v>
                </c:pt>
                <c:pt idx="870">
                  <c:v>763.03009999999995</c:v>
                </c:pt>
                <c:pt idx="871">
                  <c:v>763.12139999999999</c:v>
                </c:pt>
                <c:pt idx="872">
                  <c:v>763.2038</c:v>
                </c:pt>
                <c:pt idx="873">
                  <c:v>763.29039999999998</c:v>
                </c:pt>
                <c:pt idx="874">
                  <c:v>763.38729999999998</c:v>
                </c:pt>
                <c:pt idx="875">
                  <c:v>763.53409999999997</c:v>
                </c:pt>
                <c:pt idx="876">
                  <c:v>763.6789</c:v>
                </c:pt>
                <c:pt idx="877">
                  <c:v>763.78189999999995</c:v>
                </c:pt>
                <c:pt idx="878">
                  <c:v>763.88850000000002</c:v>
                </c:pt>
                <c:pt idx="879">
                  <c:v>763.97709999999995</c:v>
                </c:pt>
                <c:pt idx="880">
                  <c:v>764.06150000000002</c:v>
                </c:pt>
                <c:pt idx="881">
                  <c:v>764.22400000000005</c:v>
                </c:pt>
                <c:pt idx="882">
                  <c:v>764.31370000000004</c:v>
                </c:pt>
                <c:pt idx="883">
                  <c:v>764.39210000000003</c:v>
                </c:pt>
                <c:pt idx="884">
                  <c:v>764.4751</c:v>
                </c:pt>
                <c:pt idx="885">
                  <c:v>764.56050000000005</c:v>
                </c:pt>
                <c:pt idx="886">
                  <c:v>764.70759999999996</c:v>
                </c:pt>
                <c:pt idx="887">
                  <c:v>764.89189999999996</c:v>
                </c:pt>
                <c:pt idx="888">
                  <c:v>764.99890000000005</c:v>
                </c:pt>
                <c:pt idx="889">
                  <c:v>765.11590000000001</c:v>
                </c:pt>
                <c:pt idx="890">
                  <c:v>765.22979999999995</c:v>
                </c:pt>
                <c:pt idx="891">
                  <c:v>765.33150000000001</c:v>
                </c:pt>
                <c:pt idx="892">
                  <c:v>765.48509999999999</c:v>
                </c:pt>
                <c:pt idx="893">
                  <c:v>765.59119999999996</c:v>
                </c:pt>
                <c:pt idx="894">
                  <c:v>765.67939999999999</c:v>
                </c:pt>
                <c:pt idx="895">
                  <c:v>765.76779999999997</c:v>
                </c:pt>
                <c:pt idx="896">
                  <c:v>765.85429999999997</c:v>
                </c:pt>
                <c:pt idx="897">
                  <c:v>765.96209999999996</c:v>
                </c:pt>
                <c:pt idx="898">
                  <c:v>766.11289999999997</c:v>
                </c:pt>
                <c:pt idx="899">
                  <c:v>766.21050000000002</c:v>
                </c:pt>
                <c:pt idx="900">
                  <c:v>766.29229999999995</c:v>
                </c:pt>
                <c:pt idx="901">
                  <c:v>766.39179999999999</c:v>
                </c:pt>
                <c:pt idx="902">
                  <c:v>766.48879999999997</c:v>
                </c:pt>
                <c:pt idx="903">
                  <c:v>766.66390000000001</c:v>
                </c:pt>
                <c:pt idx="904">
                  <c:v>766.79610000000002</c:v>
                </c:pt>
                <c:pt idx="905">
                  <c:v>766.90099999999995</c:v>
                </c:pt>
                <c:pt idx="906">
                  <c:v>767.01009999999997</c:v>
                </c:pt>
                <c:pt idx="907">
                  <c:v>767.12549999999999</c:v>
                </c:pt>
                <c:pt idx="908">
                  <c:v>767.26400000000001</c:v>
                </c:pt>
                <c:pt idx="909">
                  <c:v>767.47109999999998</c:v>
                </c:pt>
                <c:pt idx="910">
                  <c:v>767.59839999999997</c:v>
                </c:pt>
                <c:pt idx="911">
                  <c:v>767.69830000000002</c:v>
                </c:pt>
                <c:pt idx="912">
                  <c:v>767.79240000000004</c:v>
                </c:pt>
                <c:pt idx="913">
                  <c:v>767.87919999999997</c:v>
                </c:pt>
                <c:pt idx="914">
                  <c:v>767.97910000000002</c:v>
                </c:pt>
                <c:pt idx="915">
                  <c:v>768.12189999999998</c:v>
                </c:pt>
                <c:pt idx="916">
                  <c:v>768.27480000000003</c:v>
                </c:pt>
                <c:pt idx="917">
                  <c:v>768.4008</c:v>
                </c:pt>
                <c:pt idx="918">
                  <c:v>768.53689999999995</c:v>
                </c:pt>
                <c:pt idx="919">
                  <c:v>768.67229999999995</c:v>
                </c:pt>
                <c:pt idx="920">
                  <c:v>768.8184</c:v>
                </c:pt>
                <c:pt idx="921">
                  <c:v>769.05430000000001</c:v>
                </c:pt>
                <c:pt idx="922">
                  <c:v>769.19590000000005</c:v>
                </c:pt>
                <c:pt idx="923">
                  <c:v>769.29639999999995</c:v>
                </c:pt>
                <c:pt idx="924">
                  <c:v>769.38840000000005</c:v>
                </c:pt>
                <c:pt idx="925">
                  <c:v>769.49239999999998</c:v>
                </c:pt>
                <c:pt idx="926">
                  <c:v>769.62729999999999</c:v>
                </c:pt>
                <c:pt idx="927">
                  <c:v>769.77409999999998</c:v>
                </c:pt>
                <c:pt idx="928">
                  <c:v>769.88750000000005</c:v>
                </c:pt>
                <c:pt idx="929">
                  <c:v>770.00879999999995</c:v>
                </c:pt>
                <c:pt idx="930">
                  <c:v>770.13610000000006</c:v>
                </c:pt>
                <c:pt idx="931">
                  <c:v>770.27959999999996</c:v>
                </c:pt>
                <c:pt idx="932">
                  <c:v>770.52809999999999</c:v>
                </c:pt>
                <c:pt idx="933">
                  <c:v>770.72680000000003</c:v>
                </c:pt>
                <c:pt idx="934">
                  <c:v>770.88329999999996</c:v>
                </c:pt>
                <c:pt idx="935">
                  <c:v>771.03399999999999</c:v>
                </c:pt>
                <c:pt idx="936">
                  <c:v>771.19150000000002</c:v>
                </c:pt>
                <c:pt idx="937">
                  <c:v>771.42039999999997</c:v>
                </c:pt>
                <c:pt idx="938">
                  <c:v>771.76419999999996</c:v>
                </c:pt>
                <c:pt idx="939">
                  <c:v>771.99239999999998</c:v>
                </c:pt>
                <c:pt idx="940">
                  <c:v>772.21</c:v>
                </c:pt>
                <c:pt idx="941">
                  <c:v>772.43970000000002</c:v>
                </c:pt>
                <c:pt idx="942">
                  <c:v>772.76229999999998</c:v>
                </c:pt>
                <c:pt idx="943">
                  <c:v>772.95799999999997</c:v>
                </c:pt>
                <c:pt idx="944">
                  <c:v>773.10979999999995</c:v>
                </c:pt>
                <c:pt idx="945">
                  <c:v>773.24149999999997</c:v>
                </c:pt>
                <c:pt idx="946">
                  <c:v>773.35929999999996</c:v>
                </c:pt>
                <c:pt idx="947">
                  <c:v>773.48689999999999</c:v>
                </c:pt>
                <c:pt idx="948">
                  <c:v>773.64570000000003</c:v>
                </c:pt>
                <c:pt idx="949">
                  <c:v>773.89369999999997</c:v>
                </c:pt>
                <c:pt idx="950">
                  <c:v>774.01750000000004</c:v>
                </c:pt>
                <c:pt idx="951">
                  <c:v>774.18960000000004</c:v>
                </c:pt>
                <c:pt idx="952">
                  <c:v>774.34100000000001</c:v>
                </c:pt>
                <c:pt idx="953">
                  <c:v>774.5883</c:v>
                </c:pt>
                <c:pt idx="954">
                  <c:v>774.78700000000003</c:v>
                </c:pt>
                <c:pt idx="955">
                  <c:v>774.95280000000002</c:v>
                </c:pt>
                <c:pt idx="956">
                  <c:v>775.12509999999997</c:v>
                </c:pt>
                <c:pt idx="957">
                  <c:v>775.28269999999998</c:v>
                </c:pt>
                <c:pt idx="958">
                  <c:v>775.38409999999999</c:v>
                </c:pt>
                <c:pt idx="959">
                  <c:v>775.49760000000003</c:v>
                </c:pt>
                <c:pt idx="960">
                  <c:v>775.7441</c:v>
                </c:pt>
                <c:pt idx="961">
                  <c:v>775.87469999999996</c:v>
                </c:pt>
                <c:pt idx="962">
                  <c:v>776.02729999999997</c:v>
                </c:pt>
                <c:pt idx="963">
                  <c:v>776.18600000000004</c:v>
                </c:pt>
                <c:pt idx="964">
                  <c:v>776.33450000000005</c:v>
                </c:pt>
                <c:pt idx="965">
                  <c:v>776.57860000000005</c:v>
                </c:pt>
                <c:pt idx="966">
                  <c:v>776.81129999999996</c:v>
                </c:pt>
                <c:pt idx="967">
                  <c:v>776.9461</c:v>
                </c:pt>
                <c:pt idx="968">
                  <c:v>777.07</c:v>
                </c:pt>
                <c:pt idx="969">
                  <c:v>777.18119999999999</c:v>
                </c:pt>
                <c:pt idx="970">
                  <c:v>777.29250000000002</c:v>
                </c:pt>
                <c:pt idx="971">
                  <c:v>777.56230000000005</c:v>
                </c:pt>
                <c:pt idx="972">
                  <c:v>777.73149999999998</c:v>
                </c:pt>
                <c:pt idx="973">
                  <c:v>777.91390000000001</c:v>
                </c:pt>
                <c:pt idx="974">
                  <c:v>778.09180000000003</c:v>
                </c:pt>
                <c:pt idx="975">
                  <c:v>778.44320000000005</c:v>
                </c:pt>
                <c:pt idx="976">
                  <c:v>778.73350000000005</c:v>
                </c:pt>
                <c:pt idx="977">
                  <c:v>779.03369999999995</c:v>
                </c:pt>
                <c:pt idx="978">
                  <c:v>779.245</c:v>
                </c:pt>
                <c:pt idx="979">
                  <c:v>779.45209999999997</c:v>
                </c:pt>
                <c:pt idx="980">
                  <c:v>779.64250000000004</c:v>
                </c:pt>
                <c:pt idx="981">
                  <c:v>779.99789999999996</c:v>
                </c:pt>
                <c:pt idx="982">
                  <c:v>780.15880000000004</c:v>
                </c:pt>
                <c:pt idx="983">
                  <c:v>780.28470000000004</c:v>
                </c:pt>
                <c:pt idx="984">
                  <c:v>780.42330000000004</c:v>
                </c:pt>
                <c:pt idx="985">
                  <c:v>780.57650000000001</c:v>
                </c:pt>
                <c:pt idx="986">
                  <c:v>780.81209999999999</c:v>
                </c:pt>
                <c:pt idx="987">
                  <c:v>781.08219999999994</c:v>
                </c:pt>
                <c:pt idx="988">
                  <c:v>781.26030000000003</c:v>
                </c:pt>
                <c:pt idx="989">
                  <c:v>781.44050000000004</c:v>
                </c:pt>
                <c:pt idx="990">
                  <c:v>781.62919999999997</c:v>
                </c:pt>
                <c:pt idx="991">
                  <c:v>781.81619999999998</c:v>
                </c:pt>
                <c:pt idx="992">
                  <c:v>782.1739</c:v>
                </c:pt>
                <c:pt idx="993">
                  <c:v>782.39549999999997</c:v>
                </c:pt>
                <c:pt idx="994">
                  <c:v>782.60180000000003</c:v>
                </c:pt>
                <c:pt idx="995">
                  <c:v>782.83600000000001</c:v>
                </c:pt>
                <c:pt idx="996">
                  <c:v>783.08320000000003</c:v>
                </c:pt>
                <c:pt idx="997">
                  <c:v>783.45150000000001</c:v>
                </c:pt>
                <c:pt idx="998">
                  <c:v>783.94830000000002</c:v>
                </c:pt>
                <c:pt idx="999">
                  <c:v>784.2577</c:v>
                </c:pt>
                <c:pt idx="1000">
                  <c:v>784.59130000000005</c:v>
                </c:pt>
                <c:pt idx="1001">
                  <c:v>784.93359999999996</c:v>
                </c:pt>
                <c:pt idx="1002">
                  <c:v>785.28200000000004</c:v>
                </c:pt>
                <c:pt idx="1003">
                  <c:v>785.7903</c:v>
                </c:pt>
                <c:pt idx="1004">
                  <c:v>786.11170000000004</c:v>
                </c:pt>
                <c:pt idx="1005">
                  <c:v>786.35320000000002</c:v>
                </c:pt>
                <c:pt idx="1006">
                  <c:v>786.54190000000006</c:v>
                </c:pt>
                <c:pt idx="1007">
                  <c:v>786.71849999999995</c:v>
                </c:pt>
                <c:pt idx="1008">
                  <c:v>786.9384</c:v>
                </c:pt>
                <c:pt idx="1009">
                  <c:v>787.22500000000002</c:v>
                </c:pt>
                <c:pt idx="1010">
                  <c:v>787.37300000000005</c:v>
                </c:pt>
                <c:pt idx="1011">
                  <c:v>787.51430000000005</c:v>
                </c:pt>
                <c:pt idx="1012">
                  <c:v>787.65940000000001</c:v>
                </c:pt>
                <c:pt idx="1013">
                  <c:v>787.79729999999995</c:v>
                </c:pt>
                <c:pt idx="1014">
                  <c:v>788.04639999999995</c:v>
                </c:pt>
                <c:pt idx="1015">
                  <c:v>788.2355</c:v>
                </c:pt>
                <c:pt idx="1016">
                  <c:v>788.36310000000003</c:v>
                </c:pt>
                <c:pt idx="1017">
                  <c:v>788.47969999999998</c:v>
                </c:pt>
                <c:pt idx="1018">
                  <c:v>788.59529999999995</c:v>
                </c:pt>
                <c:pt idx="1019">
                  <c:v>788.72109999999998</c:v>
                </c:pt>
                <c:pt idx="1020">
                  <c:v>788.94010000000003</c:v>
                </c:pt>
                <c:pt idx="1021">
                  <c:v>789.05769999999995</c:v>
                </c:pt>
                <c:pt idx="1022">
                  <c:v>789.1798</c:v>
                </c:pt>
                <c:pt idx="1023">
                  <c:v>789.29470000000003</c:v>
                </c:pt>
                <c:pt idx="1024">
                  <c:v>789.3931</c:v>
                </c:pt>
                <c:pt idx="1025">
                  <c:v>789.54870000000005</c:v>
                </c:pt>
                <c:pt idx="1026">
                  <c:v>789.68340000000001</c:v>
                </c:pt>
                <c:pt idx="1027">
                  <c:v>789.75369999999998</c:v>
                </c:pt>
                <c:pt idx="1028">
                  <c:v>789.82709999999997</c:v>
                </c:pt>
                <c:pt idx="1029">
                  <c:v>789.90440000000001</c:v>
                </c:pt>
                <c:pt idx="1030">
                  <c:v>789.98779999999999</c:v>
                </c:pt>
                <c:pt idx="1031">
                  <c:v>790.14020000000005</c:v>
                </c:pt>
                <c:pt idx="1032">
                  <c:v>790.22230000000002</c:v>
                </c:pt>
                <c:pt idx="1033">
                  <c:v>790.30010000000004</c:v>
                </c:pt>
                <c:pt idx="1034">
                  <c:v>790.37689999999998</c:v>
                </c:pt>
                <c:pt idx="1035">
                  <c:v>790.45460000000003</c:v>
                </c:pt>
                <c:pt idx="1036">
                  <c:v>790.56140000000005</c:v>
                </c:pt>
                <c:pt idx="1037">
                  <c:v>790.68179999999995</c:v>
                </c:pt>
                <c:pt idx="1038">
                  <c:v>790.74469999999997</c:v>
                </c:pt>
                <c:pt idx="1039">
                  <c:v>790.80499999999995</c:v>
                </c:pt>
                <c:pt idx="1040">
                  <c:v>790.87710000000004</c:v>
                </c:pt>
                <c:pt idx="1041">
                  <c:v>790.9479</c:v>
                </c:pt>
                <c:pt idx="1042">
                  <c:v>791.13009999999997</c:v>
                </c:pt>
                <c:pt idx="1043">
                  <c:v>791.22379999999998</c:v>
                </c:pt>
                <c:pt idx="1044">
                  <c:v>791.29930000000002</c:v>
                </c:pt>
                <c:pt idx="1045">
                  <c:v>791.37829999999997</c:v>
                </c:pt>
                <c:pt idx="1046">
                  <c:v>791.45780000000002</c:v>
                </c:pt>
                <c:pt idx="1047">
                  <c:v>791.56299999999999</c:v>
                </c:pt>
                <c:pt idx="1048">
                  <c:v>791.68719999999996</c:v>
                </c:pt>
                <c:pt idx="1049">
                  <c:v>791.74429999999995</c:v>
                </c:pt>
                <c:pt idx="1050">
                  <c:v>791.79700000000003</c:v>
                </c:pt>
                <c:pt idx="1051">
                  <c:v>791.84090000000003</c:v>
                </c:pt>
                <c:pt idx="1052">
                  <c:v>791.90449999999998</c:v>
                </c:pt>
                <c:pt idx="1053">
                  <c:v>792.04200000000003</c:v>
                </c:pt>
                <c:pt idx="1054">
                  <c:v>792.12450000000001</c:v>
                </c:pt>
                <c:pt idx="1055">
                  <c:v>792.18830000000003</c:v>
                </c:pt>
                <c:pt idx="1056">
                  <c:v>792.26919999999996</c:v>
                </c:pt>
                <c:pt idx="1057">
                  <c:v>792.35230000000001</c:v>
                </c:pt>
                <c:pt idx="1058">
                  <c:v>792.43110000000001</c:v>
                </c:pt>
                <c:pt idx="1059">
                  <c:v>792.53629999999998</c:v>
                </c:pt>
                <c:pt idx="1060">
                  <c:v>792.73900000000003</c:v>
                </c:pt>
                <c:pt idx="1061">
                  <c:v>792.83540000000005</c:v>
                </c:pt>
                <c:pt idx="1062">
                  <c:v>792.92520000000002</c:v>
                </c:pt>
                <c:pt idx="1063">
                  <c:v>793.02449999999999</c:v>
                </c:pt>
                <c:pt idx="1064">
                  <c:v>793.13850000000002</c:v>
                </c:pt>
                <c:pt idx="1065">
                  <c:v>793.30600000000004</c:v>
                </c:pt>
                <c:pt idx="1066">
                  <c:v>793.45240000000001</c:v>
                </c:pt>
                <c:pt idx="1067">
                  <c:v>793.56389999999999</c:v>
                </c:pt>
                <c:pt idx="1068">
                  <c:v>793.69029999999998</c:v>
                </c:pt>
                <c:pt idx="1069">
                  <c:v>793.79639999999995</c:v>
                </c:pt>
                <c:pt idx="1070">
                  <c:v>793.90219999999999</c:v>
                </c:pt>
                <c:pt idx="1071">
                  <c:v>794.1617</c:v>
                </c:pt>
                <c:pt idx="1072">
                  <c:v>794.28819999999996</c:v>
                </c:pt>
                <c:pt idx="1073">
                  <c:v>794.40809999999999</c:v>
                </c:pt>
                <c:pt idx="1074">
                  <c:v>794.52679999999998</c:v>
                </c:pt>
                <c:pt idx="1075">
                  <c:v>794.64840000000004</c:v>
                </c:pt>
                <c:pt idx="1076">
                  <c:v>794.83590000000004</c:v>
                </c:pt>
                <c:pt idx="1077">
                  <c:v>795.0258</c:v>
                </c:pt>
                <c:pt idx="1078">
                  <c:v>795.13310000000001</c:v>
                </c:pt>
                <c:pt idx="1079">
                  <c:v>795.23829999999998</c:v>
                </c:pt>
                <c:pt idx="1080">
                  <c:v>795.34320000000002</c:v>
                </c:pt>
                <c:pt idx="1081">
                  <c:v>795.4443</c:v>
                </c:pt>
                <c:pt idx="1082">
                  <c:v>795.64559999999994</c:v>
                </c:pt>
                <c:pt idx="1083">
                  <c:v>795.77760000000001</c:v>
                </c:pt>
                <c:pt idx="1084">
                  <c:v>795.89689999999996</c:v>
                </c:pt>
                <c:pt idx="1085">
                  <c:v>796.01689999999996</c:v>
                </c:pt>
                <c:pt idx="1086">
                  <c:v>796.14319999999998</c:v>
                </c:pt>
                <c:pt idx="1087">
                  <c:v>796.31859999999995</c:v>
                </c:pt>
                <c:pt idx="1088">
                  <c:v>796.52790000000005</c:v>
                </c:pt>
                <c:pt idx="1089">
                  <c:v>796.66070000000002</c:v>
                </c:pt>
                <c:pt idx="1090">
                  <c:v>796.7835</c:v>
                </c:pt>
                <c:pt idx="1091">
                  <c:v>796.91520000000003</c:v>
                </c:pt>
                <c:pt idx="1092">
                  <c:v>797.05</c:v>
                </c:pt>
                <c:pt idx="1093">
                  <c:v>797.31299999999999</c:v>
                </c:pt>
                <c:pt idx="1094">
                  <c:v>797.4905</c:v>
                </c:pt>
                <c:pt idx="1095">
                  <c:v>797.62070000000006</c:v>
                </c:pt>
                <c:pt idx="1096">
                  <c:v>797.74030000000005</c:v>
                </c:pt>
                <c:pt idx="1097">
                  <c:v>797.85530000000006</c:v>
                </c:pt>
                <c:pt idx="1098">
                  <c:v>798.029</c:v>
                </c:pt>
                <c:pt idx="1099">
                  <c:v>798.26800000000003</c:v>
                </c:pt>
                <c:pt idx="1100">
                  <c:v>798.40329999999994</c:v>
                </c:pt>
                <c:pt idx="1101">
                  <c:v>798.55200000000002</c:v>
                </c:pt>
                <c:pt idx="1102">
                  <c:v>798.73299999999995</c:v>
                </c:pt>
                <c:pt idx="1103">
                  <c:v>798.91949999999997</c:v>
                </c:pt>
                <c:pt idx="1104">
                  <c:v>799.31169999999997</c:v>
                </c:pt>
                <c:pt idx="1105">
                  <c:v>799.62350000000004</c:v>
                </c:pt>
                <c:pt idx="1106">
                  <c:v>799.85159999999996</c:v>
                </c:pt>
                <c:pt idx="1107">
                  <c:v>800.06610000000001</c:v>
                </c:pt>
                <c:pt idx="1108">
                  <c:v>800.27239999999995</c:v>
                </c:pt>
                <c:pt idx="1109">
                  <c:v>800.50710000000004</c:v>
                </c:pt>
                <c:pt idx="1110">
                  <c:v>800.83939999999996</c:v>
                </c:pt>
                <c:pt idx="1111">
                  <c:v>801.01049999999998</c:v>
                </c:pt>
                <c:pt idx="1112">
                  <c:v>801.16399999999999</c:v>
                </c:pt>
                <c:pt idx="1113">
                  <c:v>801.32629999999995</c:v>
                </c:pt>
                <c:pt idx="1114">
                  <c:v>801.49350000000004</c:v>
                </c:pt>
                <c:pt idx="1115">
                  <c:v>801.7518</c:v>
                </c:pt>
                <c:pt idx="1116">
                  <c:v>801.99149999999997</c:v>
                </c:pt>
                <c:pt idx="1117">
                  <c:v>802.1671</c:v>
                </c:pt>
                <c:pt idx="1118">
                  <c:v>802.35479999999995</c:v>
                </c:pt>
                <c:pt idx="1119">
                  <c:v>802.51779999999997</c:v>
                </c:pt>
                <c:pt idx="1120">
                  <c:v>802.68420000000003</c:v>
                </c:pt>
                <c:pt idx="1121">
                  <c:v>803.02269999999999</c:v>
                </c:pt>
                <c:pt idx="1122">
                  <c:v>803.21280000000002</c:v>
                </c:pt>
                <c:pt idx="1123">
                  <c:v>803.39970000000005</c:v>
                </c:pt>
                <c:pt idx="1124">
                  <c:v>803.58759999999995</c:v>
                </c:pt>
                <c:pt idx="1125">
                  <c:v>803.77049999999997</c:v>
                </c:pt>
                <c:pt idx="1126">
                  <c:v>804.04259999999999</c:v>
                </c:pt>
                <c:pt idx="1127">
                  <c:v>804.31020000000001</c:v>
                </c:pt>
                <c:pt idx="1128">
                  <c:v>804.48609999999996</c:v>
                </c:pt>
                <c:pt idx="1129">
                  <c:v>804.65200000000004</c:v>
                </c:pt>
                <c:pt idx="1130">
                  <c:v>804.81679999999994</c:v>
                </c:pt>
                <c:pt idx="1131">
                  <c:v>804.96780000000001</c:v>
                </c:pt>
                <c:pt idx="1132">
                  <c:v>805.22910000000002</c:v>
                </c:pt>
                <c:pt idx="1133">
                  <c:v>805.38599999999997</c:v>
                </c:pt>
                <c:pt idx="1134">
                  <c:v>805.53189999999995</c:v>
                </c:pt>
                <c:pt idx="1135">
                  <c:v>805.68529999999998</c:v>
                </c:pt>
                <c:pt idx="1136">
                  <c:v>805.84079999999994</c:v>
                </c:pt>
                <c:pt idx="1137">
                  <c:v>806.07650000000001</c:v>
                </c:pt>
                <c:pt idx="1138">
                  <c:v>806.34580000000005</c:v>
                </c:pt>
                <c:pt idx="1139">
                  <c:v>806.51220000000001</c:v>
                </c:pt>
                <c:pt idx="1140">
                  <c:v>806.66390000000001</c:v>
                </c:pt>
                <c:pt idx="1141">
                  <c:v>806.81</c:v>
                </c:pt>
                <c:pt idx="1142">
                  <c:v>806.99540000000002</c:v>
                </c:pt>
                <c:pt idx="1143">
                  <c:v>807.245</c:v>
                </c:pt>
                <c:pt idx="1144">
                  <c:v>807.39030000000002</c:v>
                </c:pt>
                <c:pt idx="1145">
                  <c:v>807.52210000000002</c:v>
                </c:pt>
                <c:pt idx="1146">
                  <c:v>807.66600000000005</c:v>
                </c:pt>
                <c:pt idx="1147">
                  <c:v>807.80550000000005</c:v>
                </c:pt>
                <c:pt idx="1148">
                  <c:v>807.9905</c:v>
                </c:pt>
                <c:pt idx="1149">
                  <c:v>808.22529999999995</c:v>
                </c:pt>
                <c:pt idx="1150">
                  <c:v>808.35029999999995</c:v>
                </c:pt>
                <c:pt idx="1151">
                  <c:v>808.46590000000003</c:v>
                </c:pt>
                <c:pt idx="1152">
                  <c:v>808.58479999999997</c:v>
                </c:pt>
                <c:pt idx="1153">
                  <c:v>808.68960000000004</c:v>
                </c:pt>
                <c:pt idx="1154">
                  <c:v>808.86760000000004</c:v>
                </c:pt>
                <c:pt idx="1155">
                  <c:v>809.00369999999998</c:v>
                </c:pt>
                <c:pt idx="1156">
                  <c:v>809.10230000000001</c:v>
                </c:pt>
                <c:pt idx="1157">
                  <c:v>809.20640000000003</c:v>
                </c:pt>
                <c:pt idx="1158">
                  <c:v>809.31380000000001</c:v>
                </c:pt>
                <c:pt idx="1159">
                  <c:v>809.45180000000005</c:v>
                </c:pt>
                <c:pt idx="1160">
                  <c:v>809.66010000000006</c:v>
                </c:pt>
                <c:pt idx="1161">
                  <c:v>809.76819999999998</c:v>
                </c:pt>
                <c:pt idx="1162">
                  <c:v>809.87620000000004</c:v>
                </c:pt>
                <c:pt idx="1163">
                  <c:v>809.9828</c:v>
                </c:pt>
                <c:pt idx="1164">
                  <c:v>810.08399999999995</c:v>
                </c:pt>
                <c:pt idx="1165">
                  <c:v>810.24959999999999</c:v>
                </c:pt>
                <c:pt idx="1166">
                  <c:v>810.39829999999995</c:v>
                </c:pt>
                <c:pt idx="1167">
                  <c:v>810.4991</c:v>
                </c:pt>
                <c:pt idx="1168">
                  <c:v>810.59640000000002</c:v>
                </c:pt>
                <c:pt idx="1169">
                  <c:v>810.70180000000005</c:v>
                </c:pt>
                <c:pt idx="1170">
                  <c:v>810.82270000000005</c:v>
                </c:pt>
                <c:pt idx="1171">
                  <c:v>811.05370000000005</c:v>
                </c:pt>
                <c:pt idx="1172">
                  <c:v>811.202</c:v>
                </c:pt>
                <c:pt idx="1173">
                  <c:v>811.351</c:v>
                </c:pt>
                <c:pt idx="1174">
                  <c:v>811.50070000000005</c:v>
                </c:pt>
                <c:pt idx="1175">
                  <c:v>811.65729999999996</c:v>
                </c:pt>
                <c:pt idx="1176">
                  <c:v>811.88499999999999</c:v>
                </c:pt>
                <c:pt idx="1177">
                  <c:v>812.1037</c:v>
                </c:pt>
                <c:pt idx="1178">
                  <c:v>812.23749999999995</c:v>
                </c:pt>
                <c:pt idx="1179">
                  <c:v>812.36130000000003</c:v>
                </c:pt>
                <c:pt idx="1180">
                  <c:v>812.47860000000003</c:v>
                </c:pt>
                <c:pt idx="1181">
                  <c:v>812.60739999999998</c:v>
                </c:pt>
                <c:pt idx="1182">
                  <c:v>812.84580000000005</c:v>
                </c:pt>
                <c:pt idx="1183">
                  <c:v>813.00019999999995</c:v>
                </c:pt>
                <c:pt idx="1184">
                  <c:v>813.1386</c:v>
                </c:pt>
                <c:pt idx="1185">
                  <c:v>813.28549999999996</c:v>
                </c:pt>
                <c:pt idx="1186">
                  <c:v>813.43089999999995</c:v>
                </c:pt>
                <c:pt idx="1187">
                  <c:v>813.62649999999996</c:v>
                </c:pt>
                <c:pt idx="1188">
                  <c:v>813.84839999999997</c:v>
                </c:pt>
                <c:pt idx="1189">
                  <c:v>814.01160000000004</c:v>
                </c:pt>
                <c:pt idx="1190">
                  <c:v>814.1617</c:v>
                </c:pt>
                <c:pt idx="1191">
                  <c:v>814.29690000000005</c:v>
                </c:pt>
                <c:pt idx="1192">
                  <c:v>814.43179999999995</c:v>
                </c:pt>
                <c:pt idx="1193">
                  <c:v>814.6961</c:v>
                </c:pt>
                <c:pt idx="1194">
                  <c:v>814.87789999999995</c:v>
                </c:pt>
                <c:pt idx="1195">
                  <c:v>815.02229999999997</c:v>
                </c:pt>
                <c:pt idx="1196">
                  <c:v>815.16179999999997</c:v>
                </c:pt>
                <c:pt idx="1197">
                  <c:v>815.29610000000002</c:v>
                </c:pt>
                <c:pt idx="1198">
                  <c:v>815.46130000000005</c:v>
                </c:pt>
                <c:pt idx="1199">
                  <c:v>815.65700000000004</c:v>
                </c:pt>
                <c:pt idx="1200">
                  <c:v>815.75419999999997</c:v>
                </c:pt>
                <c:pt idx="1201">
                  <c:v>815.84739999999999</c:v>
                </c:pt>
                <c:pt idx="1202">
                  <c:v>815.92939999999999</c:v>
                </c:pt>
                <c:pt idx="1203">
                  <c:v>816.01</c:v>
                </c:pt>
                <c:pt idx="1204">
                  <c:v>816.15980000000002</c:v>
                </c:pt>
                <c:pt idx="1205">
                  <c:v>816.26700000000005</c:v>
                </c:pt>
                <c:pt idx="1206">
                  <c:v>816.34730000000002</c:v>
                </c:pt>
                <c:pt idx="1207">
                  <c:v>816.43439999999998</c:v>
                </c:pt>
                <c:pt idx="1208">
                  <c:v>816.53459999999995</c:v>
                </c:pt>
                <c:pt idx="1209">
                  <c:v>816.66039999999998</c:v>
                </c:pt>
                <c:pt idx="1210">
                  <c:v>816.85320000000002</c:v>
                </c:pt>
                <c:pt idx="1211">
                  <c:v>816.95039999999995</c:v>
                </c:pt>
                <c:pt idx="1212">
                  <c:v>817.0403</c:v>
                </c:pt>
                <c:pt idx="1213">
                  <c:v>817.12630000000001</c:v>
                </c:pt>
                <c:pt idx="1214">
                  <c:v>817.20709999999997</c:v>
                </c:pt>
                <c:pt idx="1215">
                  <c:v>817.34529999999995</c:v>
                </c:pt>
                <c:pt idx="1216">
                  <c:v>817.45420000000001</c:v>
                </c:pt>
                <c:pt idx="1217">
                  <c:v>817.52829999999994</c:v>
                </c:pt>
                <c:pt idx="1218">
                  <c:v>817.61479999999995</c:v>
                </c:pt>
                <c:pt idx="1219">
                  <c:v>817.70659999999998</c:v>
                </c:pt>
                <c:pt idx="1220">
                  <c:v>817.81410000000005</c:v>
                </c:pt>
                <c:pt idx="1221">
                  <c:v>818.00459999999998</c:v>
                </c:pt>
                <c:pt idx="1222">
                  <c:v>818.09339999999997</c:v>
                </c:pt>
                <c:pt idx="1223">
                  <c:v>818.19370000000004</c:v>
                </c:pt>
                <c:pt idx="1224">
                  <c:v>818.2867</c:v>
                </c:pt>
                <c:pt idx="1225">
                  <c:v>818.35490000000004</c:v>
                </c:pt>
                <c:pt idx="1226">
                  <c:v>818.48940000000005</c:v>
                </c:pt>
                <c:pt idx="1227">
                  <c:v>818.62779999999998</c:v>
                </c:pt>
                <c:pt idx="1228">
                  <c:v>818.70920000000001</c:v>
                </c:pt>
                <c:pt idx="1229">
                  <c:v>818.78719999999998</c:v>
                </c:pt>
                <c:pt idx="1230">
                  <c:v>818.85979999999995</c:v>
                </c:pt>
                <c:pt idx="1231">
                  <c:v>818.93650000000002</c:v>
                </c:pt>
                <c:pt idx="1232">
                  <c:v>819.11869999999999</c:v>
                </c:pt>
                <c:pt idx="1233">
                  <c:v>819.20190000000002</c:v>
                </c:pt>
                <c:pt idx="1234">
                  <c:v>819.28530000000001</c:v>
                </c:pt>
                <c:pt idx="1235">
                  <c:v>819.36879999999996</c:v>
                </c:pt>
                <c:pt idx="1236">
                  <c:v>819.43230000000005</c:v>
                </c:pt>
                <c:pt idx="1237">
                  <c:v>819.5326</c:v>
                </c:pt>
                <c:pt idx="1238">
                  <c:v>819.65170000000001</c:v>
                </c:pt>
                <c:pt idx="1239">
                  <c:v>819.72550000000001</c:v>
                </c:pt>
                <c:pt idx="1240">
                  <c:v>819.80880000000002</c:v>
                </c:pt>
                <c:pt idx="1241">
                  <c:v>819.90430000000003</c:v>
                </c:pt>
                <c:pt idx="1242">
                  <c:v>820.00340000000006</c:v>
                </c:pt>
                <c:pt idx="1243">
                  <c:v>820.18190000000004</c:v>
                </c:pt>
                <c:pt idx="1244">
                  <c:v>820.29750000000001</c:v>
                </c:pt>
                <c:pt idx="1245">
                  <c:v>820.39670000000001</c:v>
                </c:pt>
                <c:pt idx="1246">
                  <c:v>820.49839999999995</c:v>
                </c:pt>
                <c:pt idx="1247">
                  <c:v>820.59870000000001</c:v>
                </c:pt>
                <c:pt idx="1248">
                  <c:v>820.75199999999995</c:v>
                </c:pt>
                <c:pt idx="1249">
                  <c:v>820.95809999999994</c:v>
                </c:pt>
                <c:pt idx="1250">
                  <c:v>821.07060000000001</c:v>
                </c:pt>
                <c:pt idx="1251">
                  <c:v>821.19079999999997</c:v>
                </c:pt>
                <c:pt idx="1252">
                  <c:v>821.31060000000002</c:v>
                </c:pt>
                <c:pt idx="1253">
                  <c:v>821.4366</c:v>
                </c:pt>
                <c:pt idx="1254">
                  <c:v>821.66970000000003</c:v>
                </c:pt>
                <c:pt idx="1255">
                  <c:v>821.82780000000002</c:v>
                </c:pt>
                <c:pt idx="1256">
                  <c:v>821.95320000000004</c:v>
                </c:pt>
                <c:pt idx="1257">
                  <c:v>822.10249999999996</c:v>
                </c:pt>
                <c:pt idx="1258">
                  <c:v>822.25639999999999</c:v>
                </c:pt>
                <c:pt idx="1259">
                  <c:v>822.42970000000003</c:v>
                </c:pt>
                <c:pt idx="1260">
                  <c:v>822.65560000000005</c:v>
                </c:pt>
                <c:pt idx="1261">
                  <c:v>822.79089999999997</c:v>
                </c:pt>
                <c:pt idx="1262">
                  <c:v>822.92650000000003</c:v>
                </c:pt>
                <c:pt idx="1263">
                  <c:v>823.04319999999996</c:v>
                </c:pt>
                <c:pt idx="1264">
                  <c:v>823.17089999999996</c:v>
                </c:pt>
                <c:pt idx="1265">
                  <c:v>823.35630000000003</c:v>
                </c:pt>
                <c:pt idx="1266">
                  <c:v>823.5249</c:v>
                </c:pt>
                <c:pt idx="1267">
                  <c:v>823.66899999999998</c:v>
                </c:pt>
                <c:pt idx="1268">
                  <c:v>823.82270000000005</c:v>
                </c:pt>
                <c:pt idx="1269">
                  <c:v>823.99929999999995</c:v>
                </c:pt>
                <c:pt idx="1270">
                  <c:v>824.19939999999997</c:v>
                </c:pt>
                <c:pt idx="1271">
                  <c:v>824.476</c:v>
                </c:pt>
                <c:pt idx="1272">
                  <c:v>824.61839999999995</c:v>
                </c:pt>
                <c:pt idx="1273">
                  <c:v>824.76260000000002</c:v>
                </c:pt>
                <c:pt idx="1274">
                  <c:v>824.91210000000001</c:v>
                </c:pt>
                <c:pt idx="1275">
                  <c:v>825.06970000000001</c:v>
                </c:pt>
                <c:pt idx="1276">
                  <c:v>825.29499999999996</c:v>
                </c:pt>
                <c:pt idx="1277">
                  <c:v>825.50440000000003</c:v>
                </c:pt>
                <c:pt idx="1278">
                  <c:v>825.649</c:v>
                </c:pt>
                <c:pt idx="1279">
                  <c:v>825.79409999999996</c:v>
                </c:pt>
                <c:pt idx="1280">
                  <c:v>825.94200000000001</c:v>
                </c:pt>
                <c:pt idx="1281">
                  <c:v>826.08600000000001</c:v>
                </c:pt>
                <c:pt idx="1282">
                  <c:v>826.32820000000004</c:v>
                </c:pt>
                <c:pt idx="1283">
                  <c:v>826.44949999999994</c:v>
                </c:pt>
                <c:pt idx="1284">
                  <c:v>826.57479999999998</c:v>
                </c:pt>
                <c:pt idx="1285">
                  <c:v>826.73080000000004</c:v>
                </c:pt>
                <c:pt idx="1286">
                  <c:v>826.87909999999999</c:v>
                </c:pt>
                <c:pt idx="1287">
                  <c:v>827.09849999999994</c:v>
                </c:pt>
                <c:pt idx="1288">
                  <c:v>827.33240000000001</c:v>
                </c:pt>
                <c:pt idx="1289">
                  <c:v>827.50930000000005</c:v>
                </c:pt>
                <c:pt idx="1290">
                  <c:v>827.68320000000006</c:v>
                </c:pt>
                <c:pt idx="1291">
                  <c:v>827.86429999999996</c:v>
                </c:pt>
                <c:pt idx="1292">
                  <c:v>828.07600000000002</c:v>
                </c:pt>
                <c:pt idx="1293">
                  <c:v>828.41020000000003</c:v>
                </c:pt>
                <c:pt idx="1294">
                  <c:v>828.59929999999997</c:v>
                </c:pt>
                <c:pt idx="1295">
                  <c:v>828.75789999999995</c:v>
                </c:pt>
                <c:pt idx="1296">
                  <c:v>828.89919999999995</c:v>
                </c:pt>
                <c:pt idx="1297">
                  <c:v>829.04</c:v>
                </c:pt>
                <c:pt idx="1298">
                  <c:v>829.19740000000002</c:v>
                </c:pt>
                <c:pt idx="1299">
                  <c:v>829.36659999999995</c:v>
                </c:pt>
                <c:pt idx="1300">
                  <c:v>829.4873</c:v>
                </c:pt>
                <c:pt idx="1301">
                  <c:v>829.61580000000004</c:v>
                </c:pt>
                <c:pt idx="1302">
                  <c:v>829.72879999999998</c:v>
                </c:pt>
                <c:pt idx="1303">
                  <c:v>829.88080000000002</c:v>
                </c:pt>
                <c:pt idx="1304">
                  <c:v>830.1268</c:v>
                </c:pt>
                <c:pt idx="1305">
                  <c:v>830.30089999999996</c:v>
                </c:pt>
                <c:pt idx="1306">
                  <c:v>830.42639999999994</c:v>
                </c:pt>
                <c:pt idx="1307">
                  <c:v>830.54930000000002</c:v>
                </c:pt>
                <c:pt idx="1308">
                  <c:v>830.673</c:v>
                </c:pt>
                <c:pt idx="1309">
                  <c:v>830.81489999999997</c:v>
                </c:pt>
                <c:pt idx="1310">
                  <c:v>830.98350000000005</c:v>
                </c:pt>
                <c:pt idx="1311">
                  <c:v>831.08349999999996</c:v>
                </c:pt>
                <c:pt idx="1312">
                  <c:v>831.18150000000003</c:v>
                </c:pt>
                <c:pt idx="1313">
                  <c:v>831.27149999999995</c:v>
                </c:pt>
                <c:pt idx="1314">
                  <c:v>831.38760000000002</c:v>
                </c:pt>
                <c:pt idx="1315">
                  <c:v>831.57719999999995</c:v>
                </c:pt>
                <c:pt idx="1316">
                  <c:v>831.74699999999996</c:v>
                </c:pt>
                <c:pt idx="1317">
                  <c:v>831.85879999999997</c:v>
                </c:pt>
                <c:pt idx="1318">
                  <c:v>831.97230000000002</c:v>
                </c:pt>
                <c:pt idx="1319">
                  <c:v>832.08159999999998</c:v>
                </c:pt>
                <c:pt idx="1320">
                  <c:v>832.202</c:v>
                </c:pt>
                <c:pt idx="1321">
                  <c:v>832.41279999999995</c:v>
                </c:pt>
                <c:pt idx="1322">
                  <c:v>832.53980000000001</c:v>
                </c:pt>
                <c:pt idx="1323">
                  <c:v>832.65750000000003</c:v>
                </c:pt>
                <c:pt idx="1324">
                  <c:v>832.77530000000002</c:v>
                </c:pt>
                <c:pt idx="1325">
                  <c:v>832.89080000000001</c:v>
                </c:pt>
                <c:pt idx="1326">
                  <c:v>833.10050000000001</c:v>
                </c:pt>
                <c:pt idx="1327">
                  <c:v>833.32129999999995</c:v>
                </c:pt>
                <c:pt idx="1328">
                  <c:v>833.48140000000001</c:v>
                </c:pt>
                <c:pt idx="1329">
                  <c:v>833.59960000000001</c:v>
                </c:pt>
                <c:pt idx="1330">
                  <c:v>833.71249999999998</c:v>
                </c:pt>
                <c:pt idx="1331">
                  <c:v>833.84209999999996</c:v>
                </c:pt>
                <c:pt idx="1332">
                  <c:v>834.02719999999999</c:v>
                </c:pt>
                <c:pt idx="1333">
                  <c:v>834.15549999999996</c:v>
                </c:pt>
                <c:pt idx="1334">
                  <c:v>834.27290000000005</c:v>
                </c:pt>
                <c:pt idx="1335">
                  <c:v>834.39110000000005</c:v>
                </c:pt>
                <c:pt idx="1336">
                  <c:v>834.51300000000003</c:v>
                </c:pt>
                <c:pt idx="1337">
                  <c:v>834.67830000000004</c:v>
                </c:pt>
                <c:pt idx="1338">
                  <c:v>834.88329999999996</c:v>
                </c:pt>
                <c:pt idx="1339">
                  <c:v>835.03989999999999</c:v>
                </c:pt>
                <c:pt idx="1340">
                  <c:v>835.15440000000001</c:v>
                </c:pt>
                <c:pt idx="1341">
                  <c:v>835.25710000000004</c:v>
                </c:pt>
                <c:pt idx="1342">
                  <c:v>835.37530000000004</c:v>
                </c:pt>
                <c:pt idx="1343">
                  <c:v>835.56569999999999</c:v>
                </c:pt>
                <c:pt idx="1344">
                  <c:v>835.69359999999995</c:v>
                </c:pt>
                <c:pt idx="1345">
                  <c:v>835.80930000000001</c:v>
                </c:pt>
                <c:pt idx="1346">
                  <c:v>835.92110000000002</c:v>
                </c:pt>
                <c:pt idx="1347">
                  <c:v>836.03750000000002</c:v>
                </c:pt>
                <c:pt idx="1348">
                  <c:v>836.19370000000004</c:v>
                </c:pt>
                <c:pt idx="1349">
                  <c:v>836.37040000000002</c:v>
                </c:pt>
                <c:pt idx="1350">
                  <c:v>836.50009999999997</c:v>
                </c:pt>
                <c:pt idx="1351">
                  <c:v>836.64009999999996</c:v>
                </c:pt>
                <c:pt idx="1352">
                  <c:v>836.80989999999997</c:v>
                </c:pt>
                <c:pt idx="1353">
                  <c:v>836.96910000000003</c:v>
                </c:pt>
                <c:pt idx="1354">
                  <c:v>837.15809999999999</c:v>
                </c:pt>
                <c:pt idx="1355">
                  <c:v>837.27760000000001</c:v>
                </c:pt>
                <c:pt idx="1356">
                  <c:v>837.38130000000001</c:v>
                </c:pt>
                <c:pt idx="1357">
                  <c:v>837.50779999999997</c:v>
                </c:pt>
                <c:pt idx="1358">
                  <c:v>837.63130000000001</c:v>
                </c:pt>
                <c:pt idx="1359">
                  <c:v>837.76859999999999</c:v>
                </c:pt>
                <c:pt idx="1360">
                  <c:v>837.95039999999995</c:v>
                </c:pt>
                <c:pt idx="1361">
                  <c:v>838.07960000000003</c:v>
                </c:pt>
                <c:pt idx="1362">
                  <c:v>838.21439999999996</c:v>
                </c:pt>
                <c:pt idx="1363">
                  <c:v>838.36180000000002</c:v>
                </c:pt>
                <c:pt idx="1364">
                  <c:v>838.50850000000003</c:v>
                </c:pt>
                <c:pt idx="1365">
                  <c:v>838.63649999999996</c:v>
                </c:pt>
                <c:pt idx="1366">
                  <c:v>838.79290000000003</c:v>
                </c:pt>
                <c:pt idx="1367">
                  <c:v>838.93899999999996</c:v>
                </c:pt>
                <c:pt idx="1368">
                  <c:v>839.06809999999996</c:v>
                </c:pt>
                <c:pt idx="1369">
                  <c:v>839.23149999999998</c:v>
                </c:pt>
                <c:pt idx="1370">
                  <c:v>839.42909999999995</c:v>
                </c:pt>
                <c:pt idx="1371">
                  <c:v>839.65890000000002</c:v>
                </c:pt>
                <c:pt idx="1372">
                  <c:v>840.1617</c:v>
                </c:pt>
                <c:pt idx="1373">
                  <c:v>840.45809999999994</c:v>
                </c:pt>
                <c:pt idx="1374">
                  <c:v>840.70360000000005</c:v>
                </c:pt>
                <c:pt idx="1375">
                  <c:v>840.91980000000001</c:v>
                </c:pt>
                <c:pt idx="1376">
                  <c:v>841.1558</c:v>
                </c:pt>
                <c:pt idx="1377">
                  <c:v>841.32889999999998</c:v>
                </c:pt>
                <c:pt idx="1378">
                  <c:v>841.4425</c:v>
                </c:pt>
                <c:pt idx="1379">
                  <c:v>841.5444</c:v>
                </c:pt>
                <c:pt idx="1380">
                  <c:v>841.63930000000005</c:v>
                </c:pt>
                <c:pt idx="1381">
                  <c:v>841.74689999999998</c:v>
                </c:pt>
                <c:pt idx="1382">
                  <c:v>841.95429999999999</c:v>
                </c:pt>
                <c:pt idx="1383">
                  <c:v>842.08630000000005</c:v>
                </c:pt>
                <c:pt idx="1384">
                  <c:v>842.22130000000004</c:v>
                </c:pt>
                <c:pt idx="1385">
                  <c:v>842.35990000000004</c:v>
                </c:pt>
                <c:pt idx="1386">
                  <c:v>842.51670000000001</c:v>
                </c:pt>
                <c:pt idx="1387">
                  <c:v>842.745</c:v>
                </c:pt>
                <c:pt idx="1388">
                  <c:v>842.94290000000001</c:v>
                </c:pt>
                <c:pt idx="1389">
                  <c:v>843.04859999999996</c:v>
                </c:pt>
                <c:pt idx="1390">
                  <c:v>843.15150000000006</c:v>
                </c:pt>
                <c:pt idx="1391">
                  <c:v>843.25720000000001</c:v>
                </c:pt>
                <c:pt idx="1392">
                  <c:v>843.36890000000005</c:v>
                </c:pt>
                <c:pt idx="1393">
                  <c:v>843.47580000000005</c:v>
                </c:pt>
                <c:pt idx="1394">
                  <c:v>843.67439999999999</c:v>
                </c:pt>
                <c:pt idx="1395">
                  <c:v>843.81190000000004</c:v>
                </c:pt>
                <c:pt idx="1396">
                  <c:v>843.93320000000006</c:v>
                </c:pt>
                <c:pt idx="1397">
                  <c:v>844.06790000000001</c:v>
                </c:pt>
                <c:pt idx="1398">
                  <c:v>844.20939999999996</c:v>
                </c:pt>
                <c:pt idx="1399">
                  <c:v>844.39179999999999</c:v>
                </c:pt>
                <c:pt idx="1400">
                  <c:v>844.59349999999995</c:v>
                </c:pt>
                <c:pt idx="1401">
                  <c:v>844.68370000000004</c:v>
                </c:pt>
                <c:pt idx="1402">
                  <c:v>844.77049999999997</c:v>
                </c:pt>
                <c:pt idx="1403">
                  <c:v>844.86279999999999</c:v>
                </c:pt>
                <c:pt idx="1404">
                  <c:v>844.95659999999998</c:v>
                </c:pt>
                <c:pt idx="1405">
                  <c:v>845.10559999999998</c:v>
                </c:pt>
                <c:pt idx="1406">
                  <c:v>845.22519999999997</c:v>
                </c:pt>
                <c:pt idx="1407">
                  <c:v>845.33079999999995</c:v>
                </c:pt>
                <c:pt idx="1408">
                  <c:v>845.44849999999997</c:v>
                </c:pt>
                <c:pt idx="1409">
                  <c:v>845.59630000000004</c:v>
                </c:pt>
                <c:pt idx="1410">
                  <c:v>845.78049999999996</c:v>
                </c:pt>
                <c:pt idx="1411">
                  <c:v>846.0077</c:v>
                </c:pt>
                <c:pt idx="1412">
                  <c:v>846.15039999999999</c:v>
                </c:pt>
                <c:pt idx="1413">
                  <c:v>846.28300000000002</c:v>
                </c:pt>
                <c:pt idx="1414">
                  <c:v>846.42639999999994</c:v>
                </c:pt>
                <c:pt idx="1415">
                  <c:v>846.56190000000004</c:v>
                </c:pt>
                <c:pt idx="1416">
                  <c:v>846.77710000000002</c:v>
                </c:pt>
                <c:pt idx="1417">
                  <c:v>846.96749999999997</c:v>
                </c:pt>
                <c:pt idx="1418">
                  <c:v>847.11540000000002</c:v>
                </c:pt>
                <c:pt idx="1419">
                  <c:v>847.25890000000004</c:v>
                </c:pt>
                <c:pt idx="1420">
                  <c:v>847.41759999999999</c:v>
                </c:pt>
                <c:pt idx="1421">
                  <c:v>847.59820000000002</c:v>
                </c:pt>
                <c:pt idx="1422">
                  <c:v>847.86630000000002</c:v>
                </c:pt>
                <c:pt idx="1423">
                  <c:v>848.01329999999996</c:v>
                </c:pt>
                <c:pt idx="1424">
                  <c:v>848.17</c:v>
                </c:pt>
                <c:pt idx="1425">
                  <c:v>848.31899999999996</c:v>
                </c:pt>
                <c:pt idx="1426">
                  <c:v>848.49480000000005</c:v>
                </c:pt>
                <c:pt idx="1427">
                  <c:v>848.84259999999995</c:v>
                </c:pt>
                <c:pt idx="1428">
                  <c:v>849.23929999999996</c:v>
                </c:pt>
                <c:pt idx="1429">
                  <c:v>849.59119999999996</c:v>
                </c:pt>
                <c:pt idx="1430">
                  <c:v>849.95780000000002</c:v>
                </c:pt>
                <c:pt idx="1431">
                  <c:v>850.38549999999998</c:v>
                </c:pt>
                <c:pt idx="1432">
                  <c:v>850.92089999999996</c:v>
                </c:pt>
                <c:pt idx="1433">
                  <c:v>851.12660000000005</c:v>
                </c:pt>
                <c:pt idx="1434">
                  <c:v>851.25829999999996</c:v>
                </c:pt>
                <c:pt idx="1435">
                  <c:v>851.39350000000002</c:v>
                </c:pt>
                <c:pt idx="1436">
                  <c:v>851.53790000000004</c:v>
                </c:pt>
                <c:pt idx="1437">
                  <c:v>851.7527</c:v>
                </c:pt>
                <c:pt idx="1438">
                  <c:v>851.97220000000004</c:v>
                </c:pt>
                <c:pt idx="1439">
                  <c:v>852.11789999999996</c:v>
                </c:pt>
                <c:pt idx="1440">
                  <c:v>852.25199999999995</c:v>
                </c:pt>
                <c:pt idx="1441">
                  <c:v>852.37480000000005</c:v>
                </c:pt>
                <c:pt idx="1442">
                  <c:v>852.51059999999995</c:v>
                </c:pt>
                <c:pt idx="1443">
                  <c:v>852.83199999999999</c:v>
                </c:pt>
                <c:pt idx="1444">
                  <c:v>852.99800000000005</c:v>
                </c:pt>
                <c:pt idx="1445">
                  <c:v>853.14430000000004</c:v>
                </c:pt>
                <c:pt idx="1446">
                  <c:v>853.31119999999999</c:v>
                </c:pt>
                <c:pt idx="1447">
                  <c:v>853.46460000000002</c:v>
                </c:pt>
                <c:pt idx="1448">
                  <c:v>853.74329999999998</c:v>
                </c:pt>
                <c:pt idx="1449">
                  <c:v>854.10490000000004</c:v>
                </c:pt>
                <c:pt idx="1450">
                  <c:v>854.39440000000002</c:v>
                </c:pt>
                <c:pt idx="1451">
                  <c:v>854.69650000000001</c:v>
                </c:pt>
                <c:pt idx="1452">
                  <c:v>854.95209999999997</c:v>
                </c:pt>
                <c:pt idx="1453">
                  <c:v>855.16570000000002</c:v>
                </c:pt>
                <c:pt idx="1454">
                  <c:v>855.49800000000005</c:v>
                </c:pt>
                <c:pt idx="1455">
                  <c:v>855.65110000000004</c:v>
                </c:pt>
                <c:pt idx="1456">
                  <c:v>855.7636</c:v>
                </c:pt>
                <c:pt idx="1457">
                  <c:v>855.83090000000004</c:v>
                </c:pt>
                <c:pt idx="1458">
                  <c:v>855.87969999999996</c:v>
                </c:pt>
                <c:pt idx="1459">
                  <c:v>855.95240000000001</c:v>
                </c:pt>
                <c:pt idx="1460">
                  <c:v>856.06010000000003</c:v>
                </c:pt>
                <c:pt idx="1461">
                  <c:v>856.10659999999996</c:v>
                </c:pt>
                <c:pt idx="1462">
                  <c:v>856.16340000000002</c:v>
                </c:pt>
                <c:pt idx="1463">
                  <c:v>856.20190000000002</c:v>
                </c:pt>
                <c:pt idx="1464">
                  <c:v>856.24959999999999</c:v>
                </c:pt>
                <c:pt idx="1465">
                  <c:v>856.37059999999997</c:v>
                </c:pt>
                <c:pt idx="1466">
                  <c:v>856.46140000000003</c:v>
                </c:pt>
                <c:pt idx="1467">
                  <c:v>856.53200000000004</c:v>
                </c:pt>
                <c:pt idx="1468">
                  <c:v>856.60820000000001</c:v>
                </c:pt>
                <c:pt idx="1469">
                  <c:v>856.66809999999998</c:v>
                </c:pt>
                <c:pt idx="1470">
                  <c:v>856.73670000000004</c:v>
                </c:pt>
                <c:pt idx="1471">
                  <c:v>856.83450000000005</c:v>
                </c:pt>
                <c:pt idx="1472">
                  <c:v>857.01800000000003</c:v>
                </c:pt>
                <c:pt idx="1473">
                  <c:v>857.07299999999998</c:v>
                </c:pt>
                <c:pt idx="1474">
                  <c:v>857.14490000000001</c:v>
                </c:pt>
                <c:pt idx="1475">
                  <c:v>857.19970000000001</c:v>
                </c:pt>
                <c:pt idx="1476">
                  <c:v>857.26020000000005</c:v>
                </c:pt>
                <c:pt idx="1477">
                  <c:v>857.35320000000002</c:v>
                </c:pt>
                <c:pt idx="1478">
                  <c:v>857.44330000000002</c:v>
                </c:pt>
                <c:pt idx="1479">
                  <c:v>857.51459999999997</c:v>
                </c:pt>
                <c:pt idx="1480">
                  <c:v>857.59730000000002</c:v>
                </c:pt>
                <c:pt idx="1481">
                  <c:v>857.68119999999999</c:v>
                </c:pt>
                <c:pt idx="1482">
                  <c:v>857.76670000000001</c:v>
                </c:pt>
                <c:pt idx="1483">
                  <c:v>857.91160000000002</c:v>
                </c:pt>
                <c:pt idx="1484">
                  <c:v>857.98559999999998</c:v>
                </c:pt>
                <c:pt idx="1485">
                  <c:v>858.0675</c:v>
                </c:pt>
                <c:pt idx="1486">
                  <c:v>858.15679999999998</c:v>
                </c:pt>
                <c:pt idx="1487">
                  <c:v>858.27419999999995</c:v>
                </c:pt>
                <c:pt idx="1488">
                  <c:v>858.48069999999996</c:v>
                </c:pt>
                <c:pt idx="1489">
                  <c:v>858.72730000000001</c:v>
                </c:pt>
                <c:pt idx="1490">
                  <c:v>858.92819999999995</c:v>
                </c:pt>
                <c:pt idx="1491">
                  <c:v>859.12620000000004</c:v>
                </c:pt>
                <c:pt idx="1492">
                  <c:v>859.30589999999995</c:v>
                </c:pt>
                <c:pt idx="1493">
                  <c:v>859.46619999999996</c:v>
                </c:pt>
                <c:pt idx="1494">
                  <c:v>859.74099999999999</c:v>
                </c:pt>
                <c:pt idx="1495">
                  <c:v>859.91920000000005</c:v>
                </c:pt>
                <c:pt idx="1496">
                  <c:v>860.09789999999998</c:v>
                </c:pt>
                <c:pt idx="1497">
                  <c:v>860.28499999999997</c:v>
                </c:pt>
                <c:pt idx="1498">
                  <c:v>860.48379999999997</c:v>
                </c:pt>
                <c:pt idx="1499">
                  <c:v>860.72670000000005</c:v>
                </c:pt>
                <c:pt idx="1500">
                  <c:v>860.99379999999996</c:v>
                </c:pt>
                <c:pt idx="1501">
                  <c:v>861.18920000000003</c:v>
                </c:pt>
                <c:pt idx="1502">
                  <c:v>861.38009999999997</c:v>
                </c:pt>
                <c:pt idx="1503">
                  <c:v>861.51409999999998</c:v>
                </c:pt>
                <c:pt idx="1504">
                  <c:v>861.64790000000005</c:v>
                </c:pt>
                <c:pt idx="1505">
                  <c:v>861.84400000000005</c:v>
                </c:pt>
                <c:pt idx="1506">
                  <c:v>862.01289999999995</c:v>
                </c:pt>
                <c:pt idx="1507">
                  <c:v>862.16420000000005</c:v>
                </c:pt>
                <c:pt idx="1508">
                  <c:v>862.3125</c:v>
                </c:pt>
                <c:pt idx="1509">
                  <c:v>862.45590000000004</c:v>
                </c:pt>
                <c:pt idx="1510">
                  <c:v>862.62220000000002</c:v>
                </c:pt>
                <c:pt idx="1511">
                  <c:v>862.8297</c:v>
                </c:pt>
                <c:pt idx="1512">
                  <c:v>862.97</c:v>
                </c:pt>
                <c:pt idx="1513">
                  <c:v>863.12660000000005</c:v>
                </c:pt>
                <c:pt idx="1514">
                  <c:v>863.32240000000002</c:v>
                </c:pt>
                <c:pt idx="1515">
                  <c:v>863.48659999999995</c:v>
                </c:pt>
                <c:pt idx="1516">
                  <c:v>863.75699999999995</c:v>
                </c:pt>
                <c:pt idx="1517">
                  <c:v>863.96619999999996</c:v>
                </c:pt>
                <c:pt idx="1518">
                  <c:v>864.11069999999995</c:v>
                </c:pt>
                <c:pt idx="1519">
                  <c:v>864.24580000000003</c:v>
                </c:pt>
                <c:pt idx="1520">
                  <c:v>864.36929999999995</c:v>
                </c:pt>
                <c:pt idx="1521">
                  <c:v>864.49459999999999</c:v>
                </c:pt>
                <c:pt idx="1522">
                  <c:v>864.70489999999995</c:v>
                </c:pt>
                <c:pt idx="1523">
                  <c:v>864.80309999999997</c:v>
                </c:pt>
                <c:pt idx="1524">
                  <c:v>864.90980000000002</c:v>
                </c:pt>
                <c:pt idx="1525">
                  <c:v>865.02139999999997</c:v>
                </c:pt>
                <c:pt idx="1526">
                  <c:v>865.12800000000004</c:v>
                </c:pt>
                <c:pt idx="1527">
                  <c:v>865.27430000000004</c:v>
                </c:pt>
                <c:pt idx="1528">
                  <c:v>865.40009999999995</c:v>
                </c:pt>
                <c:pt idx="1529">
                  <c:v>865.48040000000003</c:v>
                </c:pt>
                <c:pt idx="1530">
                  <c:v>865.55759999999998</c:v>
                </c:pt>
                <c:pt idx="1531">
                  <c:v>865.64110000000005</c:v>
                </c:pt>
                <c:pt idx="1532">
                  <c:v>865.72469999999998</c:v>
                </c:pt>
                <c:pt idx="1533">
                  <c:v>865.87909999999999</c:v>
                </c:pt>
                <c:pt idx="1534">
                  <c:v>865.96050000000002</c:v>
                </c:pt>
                <c:pt idx="1535">
                  <c:v>866.03120000000001</c:v>
                </c:pt>
                <c:pt idx="1536">
                  <c:v>866.11350000000004</c:v>
                </c:pt>
                <c:pt idx="1537">
                  <c:v>866.20749999999998</c:v>
                </c:pt>
                <c:pt idx="1538">
                  <c:v>866.34249999999997</c:v>
                </c:pt>
                <c:pt idx="1539">
                  <c:v>866.49270000000001</c:v>
                </c:pt>
                <c:pt idx="1540">
                  <c:v>866.59109999999998</c:v>
                </c:pt>
                <c:pt idx="1541">
                  <c:v>866.68799999999999</c:v>
                </c:pt>
                <c:pt idx="1542">
                  <c:v>866.79190000000006</c:v>
                </c:pt>
                <c:pt idx="1543">
                  <c:v>866.8913</c:v>
                </c:pt>
                <c:pt idx="1544">
                  <c:v>867.04269999999997</c:v>
                </c:pt>
                <c:pt idx="1545">
                  <c:v>867.12099999999998</c:v>
                </c:pt>
                <c:pt idx="1546">
                  <c:v>867.18949999999995</c:v>
                </c:pt>
                <c:pt idx="1547">
                  <c:v>867.27250000000004</c:v>
                </c:pt>
                <c:pt idx="1548">
                  <c:v>867.36890000000005</c:v>
                </c:pt>
                <c:pt idx="1549">
                  <c:v>867.49570000000006</c:v>
                </c:pt>
                <c:pt idx="1550">
                  <c:v>867.62959999999998</c:v>
                </c:pt>
                <c:pt idx="1551">
                  <c:v>867.71990000000005</c:v>
                </c:pt>
                <c:pt idx="1552">
                  <c:v>867.81700000000001</c:v>
                </c:pt>
                <c:pt idx="1553">
                  <c:v>867.91079999999999</c:v>
                </c:pt>
                <c:pt idx="1554">
                  <c:v>868.01189999999997</c:v>
                </c:pt>
                <c:pt idx="1555">
                  <c:v>868.16510000000005</c:v>
                </c:pt>
                <c:pt idx="1556">
                  <c:v>868.26589999999999</c:v>
                </c:pt>
                <c:pt idx="1557">
                  <c:v>868.37080000000003</c:v>
                </c:pt>
                <c:pt idx="1558">
                  <c:v>868.49450000000002</c:v>
                </c:pt>
                <c:pt idx="1559">
                  <c:v>868.63160000000005</c:v>
                </c:pt>
                <c:pt idx="1560">
                  <c:v>868.7953</c:v>
                </c:pt>
                <c:pt idx="1561">
                  <c:v>868.99289999999996</c:v>
                </c:pt>
                <c:pt idx="1562">
                  <c:v>869.09979999999996</c:v>
                </c:pt>
                <c:pt idx="1563">
                  <c:v>869.21699999999998</c:v>
                </c:pt>
                <c:pt idx="1564">
                  <c:v>869.30859999999996</c:v>
                </c:pt>
                <c:pt idx="1565">
                  <c:v>869.40840000000003</c:v>
                </c:pt>
                <c:pt idx="1566">
                  <c:v>869.56600000000003</c:v>
                </c:pt>
                <c:pt idx="1567">
                  <c:v>869.69029999999998</c:v>
                </c:pt>
                <c:pt idx="1568">
                  <c:v>869.78049999999996</c:v>
                </c:pt>
                <c:pt idx="1569">
                  <c:v>869.86990000000003</c:v>
                </c:pt>
                <c:pt idx="1570">
                  <c:v>869.98149999999998</c:v>
                </c:pt>
                <c:pt idx="1571">
                  <c:v>870.13480000000004</c:v>
                </c:pt>
                <c:pt idx="1572">
                  <c:v>870.36450000000002</c:v>
                </c:pt>
                <c:pt idx="1573">
                  <c:v>870.50350000000003</c:v>
                </c:pt>
                <c:pt idx="1574">
                  <c:v>870.63909999999998</c:v>
                </c:pt>
                <c:pt idx="1575">
                  <c:v>870.77189999999996</c:v>
                </c:pt>
                <c:pt idx="1576">
                  <c:v>870.89290000000005</c:v>
                </c:pt>
                <c:pt idx="1577">
                  <c:v>871.06489999999997</c:v>
                </c:pt>
                <c:pt idx="1578">
                  <c:v>871.20640000000003</c:v>
                </c:pt>
                <c:pt idx="1579">
                  <c:v>871.29840000000002</c:v>
                </c:pt>
                <c:pt idx="1580">
                  <c:v>871.37779999999998</c:v>
                </c:pt>
                <c:pt idx="1581">
                  <c:v>871.4547</c:v>
                </c:pt>
                <c:pt idx="1582">
                  <c:v>871.55250000000001</c:v>
                </c:pt>
                <c:pt idx="1583">
                  <c:v>871.7174</c:v>
                </c:pt>
                <c:pt idx="1584">
                  <c:v>871.82680000000005</c:v>
                </c:pt>
                <c:pt idx="1585">
                  <c:v>871.95100000000002</c:v>
                </c:pt>
                <c:pt idx="1586">
                  <c:v>872.05790000000002</c:v>
                </c:pt>
                <c:pt idx="1587">
                  <c:v>872.14340000000004</c:v>
                </c:pt>
                <c:pt idx="1588">
                  <c:v>872.25519999999995</c:v>
                </c:pt>
                <c:pt idx="1589">
                  <c:v>872.36800000000005</c:v>
                </c:pt>
                <c:pt idx="1590">
                  <c:v>872.44809999999995</c:v>
                </c:pt>
                <c:pt idx="1591">
                  <c:v>872.52909999999997</c:v>
                </c:pt>
                <c:pt idx="1592">
                  <c:v>872.62689999999998</c:v>
                </c:pt>
                <c:pt idx="1593">
                  <c:v>872.72190000000001</c:v>
                </c:pt>
                <c:pt idx="1594">
                  <c:v>872.90300000000002</c:v>
                </c:pt>
                <c:pt idx="1595">
                  <c:v>873.01490000000001</c:v>
                </c:pt>
                <c:pt idx="1596">
                  <c:v>873.13710000000003</c:v>
                </c:pt>
                <c:pt idx="1597">
                  <c:v>873.25409999999999</c:v>
                </c:pt>
                <c:pt idx="1598">
                  <c:v>873.35389999999995</c:v>
                </c:pt>
                <c:pt idx="1599">
                  <c:v>873.48329999999999</c:v>
                </c:pt>
                <c:pt idx="1600">
                  <c:v>873.63210000000004</c:v>
                </c:pt>
                <c:pt idx="1601">
                  <c:v>873.7364</c:v>
                </c:pt>
                <c:pt idx="1602">
                  <c:v>873.84699999999998</c:v>
                </c:pt>
                <c:pt idx="1603">
                  <c:v>873.95060000000001</c:v>
                </c:pt>
                <c:pt idx="1604">
                  <c:v>874.04899999999998</c:v>
                </c:pt>
                <c:pt idx="1605">
                  <c:v>874.22900000000004</c:v>
                </c:pt>
                <c:pt idx="1606">
                  <c:v>874.35440000000006</c:v>
                </c:pt>
                <c:pt idx="1607">
                  <c:v>874.47580000000005</c:v>
                </c:pt>
                <c:pt idx="1608">
                  <c:v>874.61590000000001</c:v>
                </c:pt>
                <c:pt idx="1609">
                  <c:v>874.74869999999999</c:v>
                </c:pt>
                <c:pt idx="1610">
                  <c:v>874.90470000000005</c:v>
                </c:pt>
                <c:pt idx="1611">
                  <c:v>875.1114</c:v>
                </c:pt>
                <c:pt idx="1612">
                  <c:v>875.21789999999999</c:v>
                </c:pt>
                <c:pt idx="1613">
                  <c:v>875.32600000000002</c:v>
                </c:pt>
                <c:pt idx="1614">
                  <c:v>875.43389999999999</c:v>
                </c:pt>
                <c:pt idx="1615">
                  <c:v>875.53620000000001</c:v>
                </c:pt>
                <c:pt idx="1616">
                  <c:v>875.69839999999999</c:v>
                </c:pt>
                <c:pt idx="1617">
                  <c:v>875.82259999999997</c:v>
                </c:pt>
                <c:pt idx="1618">
                  <c:v>875.92679999999996</c:v>
                </c:pt>
                <c:pt idx="1619">
                  <c:v>876.04269999999997</c:v>
                </c:pt>
                <c:pt idx="1620">
                  <c:v>876.15170000000001</c:v>
                </c:pt>
                <c:pt idx="1621">
                  <c:v>876.2654</c:v>
                </c:pt>
                <c:pt idx="1622">
                  <c:v>876.42880000000002</c:v>
                </c:pt>
                <c:pt idx="1623">
                  <c:v>876.52499999999998</c:v>
                </c:pt>
                <c:pt idx="1624">
                  <c:v>876.61530000000005</c:v>
                </c:pt>
                <c:pt idx="1625">
                  <c:v>876.702</c:v>
                </c:pt>
                <c:pt idx="1626">
                  <c:v>876.78390000000002</c:v>
                </c:pt>
                <c:pt idx="1627">
                  <c:v>876.86720000000003</c:v>
                </c:pt>
                <c:pt idx="1628">
                  <c:v>876.99839999999995</c:v>
                </c:pt>
                <c:pt idx="1629">
                  <c:v>877.12959999999998</c:v>
                </c:pt>
                <c:pt idx="1630">
                  <c:v>877.23590000000002</c:v>
                </c:pt>
                <c:pt idx="1631">
                  <c:v>877.34720000000004</c:v>
                </c:pt>
                <c:pt idx="1632">
                  <c:v>877.45389999999998</c:v>
                </c:pt>
                <c:pt idx="1633">
                  <c:v>877.53920000000005</c:v>
                </c:pt>
                <c:pt idx="1634">
                  <c:v>877.71460000000002</c:v>
                </c:pt>
                <c:pt idx="1635">
                  <c:v>877.79330000000004</c:v>
                </c:pt>
                <c:pt idx="1636">
                  <c:v>877.86210000000005</c:v>
                </c:pt>
                <c:pt idx="1637">
                  <c:v>877.93089999999995</c:v>
                </c:pt>
                <c:pt idx="1638">
                  <c:v>877.99639999999999</c:v>
                </c:pt>
                <c:pt idx="1639">
                  <c:v>878.08630000000005</c:v>
                </c:pt>
                <c:pt idx="1640">
                  <c:v>878.19110000000001</c:v>
                </c:pt>
                <c:pt idx="1641">
                  <c:v>878.26120000000003</c:v>
                </c:pt>
                <c:pt idx="1642">
                  <c:v>878.33429999999998</c:v>
                </c:pt>
                <c:pt idx="1643">
                  <c:v>878.40509999999995</c:v>
                </c:pt>
                <c:pt idx="1644">
                  <c:v>878.47879999999998</c:v>
                </c:pt>
                <c:pt idx="1645">
                  <c:v>878.61890000000005</c:v>
                </c:pt>
                <c:pt idx="1646">
                  <c:v>878.70060000000001</c:v>
                </c:pt>
                <c:pt idx="1647">
                  <c:v>878.76729999999998</c:v>
                </c:pt>
                <c:pt idx="1648">
                  <c:v>878.83759999999995</c:v>
                </c:pt>
                <c:pt idx="1649">
                  <c:v>878.90480000000002</c:v>
                </c:pt>
                <c:pt idx="1650">
                  <c:v>878.99459999999999</c:v>
                </c:pt>
                <c:pt idx="1651">
                  <c:v>879.12040000000002</c:v>
                </c:pt>
                <c:pt idx="1652">
                  <c:v>879.18420000000003</c:v>
                </c:pt>
                <c:pt idx="1653">
                  <c:v>879.27170000000001</c:v>
                </c:pt>
                <c:pt idx="1654">
                  <c:v>879.34829999999999</c:v>
                </c:pt>
                <c:pt idx="1655">
                  <c:v>879.42489999999998</c:v>
                </c:pt>
                <c:pt idx="1656">
                  <c:v>879.56610000000001</c:v>
                </c:pt>
                <c:pt idx="1657">
                  <c:v>879.6739</c:v>
                </c:pt>
                <c:pt idx="1658">
                  <c:v>879.76319999999998</c:v>
                </c:pt>
                <c:pt idx="1659">
                  <c:v>879.85469999999998</c:v>
                </c:pt>
                <c:pt idx="1660">
                  <c:v>879.93790000000001</c:v>
                </c:pt>
                <c:pt idx="1661">
                  <c:v>880.03210000000001</c:v>
                </c:pt>
                <c:pt idx="1662">
                  <c:v>880.18650000000002</c:v>
                </c:pt>
                <c:pt idx="1663">
                  <c:v>880.28689999999995</c:v>
                </c:pt>
                <c:pt idx="1664">
                  <c:v>880.3768</c:v>
                </c:pt>
                <c:pt idx="1665">
                  <c:v>880.45460000000003</c:v>
                </c:pt>
                <c:pt idx="1666">
                  <c:v>880.54359999999997</c:v>
                </c:pt>
                <c:pt idx="1667">
                  <c:v>880.69370000000004</c:v>
                </c:pt>
                <c:pt idx="1668">
                  <c:v>880.81529999999998</c:v>
                </c:pt>
                <c:pt idx="1669">
                  <c:v>880.90150000000006</c:v>
                </c:pt>
                <c:pt idx="1670">
                  <c:v>880.98739999999998</c:v>
                </c:pt>
                <c:pt idx="1671">
                  <c:v>881.06870000000004</c:v>
                </c:pt>
                <c:pt idx="1672">
                  <c:v>881.16800000000001</c:v>
                </c:pt>
                <c:pt idx="1673">
                  <c:v>881.3365</c:v>
                </c:pt>
                <c:pt idx="1674">
                  <c:v>881.4366</c:v>
                </c:pt>
                <c:pt idx="1675">
                  <c:v>881.53</c:v>
                </c:pt>
                <c:pt idx="1676">
                  <c:v>881.61919999999998</c:v>
                </c:pt>
                <c:pt idx="1677">
                  <c:v>881.71339999999998</c:v>
                </c:pt>
                <c:pt idx="1678">
                  <c:v>881.86040000000003</c:v>
                </c:pt>
                <c:pt idx="1679">
                  <c:v>881.99570000000006</c:v>
                </c:pt>
                <c:pt idx="1680">
                  <c:v>882.08280000000002</c:v>
                </c:pt>
                <c:pt idx="1681">
                  <c:v>882.16210000000001</c:v>
                </c:pt>
                <c:pt idx="1682">
                  <c:v>882.24900000000002</c:v>
                </c:pt>
                <c:pt idx="1683">
                  <c:v>882.34339999999997</c:v>
                </c:pt>
                <c:pt idx="1684">
                  <c:v>882.53719999999998</c:v>
                </c:pt>
                <c:pt idx="1685">
                  <c:v>882.65160000000003</c:v>
                </c:pt>
                <c:pt idx="1686">
                  <c:v>882.76279999999997</c:v>
                </c:pt>
                <c:pt idx="1687">
                  <c:v>882.8836</c:v>
                </c:pt>
                <c:pt idx="1688">
                  <c:v>883.03420000000006</c:v>
                </c:pt>
                <c:pt idx="1689">
                  <c:v>883.25350000000003</c:v>
                </c:pt>
                <c:pt idx="1690">
                  <c:v>883.47119999999995</c:v>
                </c:pt>
                <c:pt idx="1691">
                  <c:v>883.59690000000001</c:v>
                </c:pt>
                <c:pt idx="1692">
                  <c:v>883.73929999999996</c:v>
                </c:pt>
                <c:pt idx="1693">
                  <c:v>883.86680000000001</c:v>
                </c:pt>
                <c:pt idx="1694">
                  <c:v>883.98389999999995</c:v>
                </c:pt>
                <c:pt idx="1695">
                  <c:v>884.21360000000004</c:v>
                </c:pt>
                <c:pt idx="1696">
                  <c:v>884.36040000000003</c:v>
                </c:pt>
                <c:pt idx="1697">
                  <c:v>884.48199999999997</c:v>
                </c:pt>
                <c:pt idx="1698">
                  <c:v>884.60329999999999</c:v>
                </c:pt>
                <c:pt idx="1699">
                  <c:v>884.72619999999995</c:v>
                </c:pt>
                <c:pt idx="1700">
                  <c:v>884.93389999999999</c:v>
                </c:pt>
                <c:pt idx="1701">
                  <c:v>885.17550000000006</c:v>
                </c:pt>
                <c:pt idx="1702">
                  <c:v>885.33010000000002</c:v>
                </c:pt>
                <c:pt idx="1703">
                  <c:v>885.49630000000002</c:v>
                </c:pt>
                <c:pt idx="1704">
                  <c:v>885.64769999999999</c:v>
                </c:pt>
                <c:pt idx="1705">
                  <c:v>885.76459999999997</c:v>
                </c:pt>
                <c:pt idx="1706">
                  <c:v>885.99400000000003</c:v>
                </c:pt>
                <c:pt idx="1707">
                  <c:v>886.13990000000001</c:v>
                </c:pt>
                <c:pt idx="1708">
                  <c:v>886.25459999999998</c:v>
                </c:pt>
                <c:pt idx="1709">
                  <c:v>886.38400000000001</c:v>
                </c:pt>
                <c:pt idx="1710">
                  <c:v>886.51969999999994</c:v>
                </c:pt>
                <c:pt idx="1711">
                  <c:v>886.72469999999998</c:v>
                </c:pt>
                <c:pt idx="1712">
                  <c:v>887.01980000000003</c:v>
                </c:pt>
                <c:pt idx="1713">
                  <c:v>887.20320000000004</c:v>
                </c:pt>
                <c:pt idx="1714">
                  <c:v>887.38699999999994</c:v>
                </c:pt>
                <c:pt idx="1715">
                  <c:v>887.55470000000003</c:v>
                </c:pt>
                <c:pt idx="1716">
                  <c:v>887.71550000000002</c:v>
                </c:pt>
                <c:pt idx="1717">
                  <c:v>887.92460000000005</c:v>
                </c:pt>
                <c:pt idx="1718">
                  <c:v>888.08320000000003</c:v>
                </c:pt>
                <c:pt idx="1719">
                  <c:v>888.18719999999996</c:v>
                </c:pt>
                <c:pt idx="1720">
                  <c:v>888.27769999999998</c:v>
                </c:pt>
                <c:pt idx="1721">
                  <c:v>888.3623</c:v>
                </c:pt>
                <c:pt idx="1722">
                  <c:v>888.48450000000003</c:v>
                </c:pt>
                <c:pt idx="1723">
                  <c:v>888.69709999999998</c:v>
                </c:pt>
                <c:pt idx="1724">
                  <c:v>888.82740000000001</c:v>
                </c:pt>
                <c:pt idx="1725">
                  <c:v>888.95590000000004</c:v>
                </c:pt>
                <c:pt idx="1726">
                  <c:v>889.08879999999999</c:v>
                </c:pt>
                <c:pt idx="1727">
                  <c:v>889.23689999999999</c:v>
                </c:pt>
                <c:pt idx="1728">
                  <c:v>889.43420000000003</c:v>
                </c:pt>
                <c:pt idx="1729">
                  <c:v>889.59889999999996</c:v>
                </c:pt>
                <c:pt idx="1730">
                  <c:v>889.70849999999996</c:v>
                </c:pt>
                <c:pt idx="1731">
                  <c:v>889.81500000000005</c:v>
                </c:pt>
                <c:pt idx="1732">
                  <c:v>889.90319999999997</c:v>
                </c:pt>
                <c:pt idx="1733">
                  <c:v>889.98910000000001</c:v>
                </c:pt>
                <c:pt idx="1734">
                  <c:v>890.1748</c:v>
                </c:pt>
                <c:pt idx="1735">
                  <c:v>890.29340000000002</c:v>
                </c:pt>
                <c:pt idx="1736">
                  <c:v>890.40840000000003</c:v>
                </c:pt>
                <c:pt idx="1737">
                  <c:v>890.51580000000001</c:v>
                </c:pt>
                <c:pt idx="1738">
                  <c:v>890.63319999999999</c:v>
                </c:pt>
                <c:pt idx="1739">
                  <c:v>890.81460000000004</c:v>
                </c:pt>
                <c:pt idx="1740">
                  <c:v>891.0059</c:v>
                </c:pt>
                <c:pt idx="1741">
                  <c:v>891.13040000000001</c:v>
                </c:pt>
                <c:pt idx="1742">
                  <c:v>891.24789999999996</c:v>
                </c:pt>
                <c:pt idx="1743">
                  <c:v>891.37540000000001</c:v>
                </c:pt>
                <c:pt idx="1744">
                  <c:v>891.48940000000005</c:v>
                </c:pt>
                <c:pt idx="1745">
                  <c:v>891.67750000000001</c:v>
                </c:pt>
                <c:pt idx="1746">
                  <c:v>891.78650000000005</c:v>
                </c:pt>
                <c:pt idx="1747">
                  <c:v>891.86850000000004</c:v>
                </c:pt>
                <c:pt idx="1748">
                  <c:v>891.94110000000001</c:v>
                </c:pt>
                <c:pt idx="1749">
                  <c:v>892.01210000000003</c:v>
                </c:pt>
                <c:pt idx="1750">
                  <c:v>892.11149999999998</c:v>
                </c:pt>
                <c:pt idx="1751">
                  <c:v>892.23879999999997</c:v>
                </c:pt>
                <c:pt idx="1752">
                  <c:v>892.32939999999996</c:v>
                </c:pt>
                <c:pt idx="1753">
                  <c:v>892.42330000000004</c:v>
                </c:pt>
                <c:pt idx="1754">
                  <c:v>892.5376</c:v>
                </c:pt>
                <c:pt idx="1755">
                  <c:v>892.6857</c:v>
                </c:pt>
                <c:pt idx="1756">
                  <c:v>892.95389999999998</c:v>
                </c:pt>
                <c:pt idx="1757">
                  <c:v>893.1277</c:v>
                </c:pt>
                <c:pt idx="1758">
                  <c:v>893.26340000000005</c:v>
                </c:pt>
                <c:pt idx="1759">
                  <c:v>893.41079999999999</c:v>
                </c:pt>
                <c:pt idx="1760">
                  <c:v>893.54579999999999</c:v>
                </c:pt>
                <c:pt idx="1761">
                  <c:v>893.68169999999998</c:v>
                </c:pt>
                <c:pt idx="1762">
                  <c:v>893.86289999999997</c:v>
                </c:pt>
                <c:pt idx="1763">
                  <c:v>893.9579</c:v>
                </c:pt>
                <c:pt idx="1764">
                  <c:v>894.03840000000002</c:v>
                </c:pt>
                <c:pt idx="1765">
                  <c:v>894.10699999999997</c:v>
                </c:pt>
                <c:pt idx="1766">
                  <c:v>894.17579999999998</c:v>
                </c:pt>
                <c:pt idx="1767">
                  <c:v>894.24300000000005</c:v>
                </c:pt>
                <c:pt idx="1768">
                  <c:v>894.35519999999997</c:v>
                </c:pt>
                <c:pt idx="1769">
                  <c:v>894.46609999999998</c:v>
                </c:pt>
                <c:pt idx="1770">
                  <c:v>894.55449999999996</c:v>
                </c:pt>
                <c:pt idx="1771">
                  <c:v>894.65020000000004</c:v>
                </c:pt>
                <c:pt idx="1772">
                  <c:v>894.74310000000003</c:v>
                </c:pt>
                <c:pt idx="1773">
                  <c:v>894.846</c:v>
                </c:pt>
                <c:pt idx="1774">
                  <c:v>895.02599999999995</c:v>
                </c:pt>
                <c:pt idx="1775">
                  <c:v>895.12059999999997</c:v>
                </c:pt>
                <c:pt idx="1776">
                  <c:v>895.22619999999995</c:v>
                </c:pt>
                <c:pt idx="1777">
                  <c:v>895.31529999999998</c:v>
                </c:pt>
                <c:pt idx="1778">
                  <c:v>895.38810000000001</c:v>
                </c:pt>
                <c:pt idx="1779">
                  <c:v>895.50900000000001</c:v>
                </c:pt>
                <c:pt idx="1780">
                  <c:v>895.64380000000006</c:v>
                </c:pt>
                <c:pt idx="1781">
                  <c:v>895.73119999999994</c:v>
                </c:pt>
                <c:pt idx="1782">
                  <c:v>895.81269999999995</c:v>
                </c:pt>
                <c:pt idx="1783">
                  <c:v>895.89030000000002</c:v>
                </c:pt>
                <c:pt idx="1784">
                  <c:v>895.97469999999998</c:v>
                </c:pt>
                <c:pt idx="1785">
                  <c:v>896.12990000000002</c:v>
                </c:pt>
                <c:pt idx="1786">
                  <c:v>896.20920000000001</c:v>
                </c:pt>
                <c:pt idx="1787">
                  <c:v>896.26570000000004</c:v>
                </c:pt>
                <c:pt idx="1788">
                  <c:v>896.31970000000001</c:v>
                </c:pt>
                <c:pt idx="1789">
                  <c:v>896.38149999999996</c:v>
                </c:pt>
                <c:pt idx="1790">
                  <c:v>896.47569999999996</c:v>
                </c:pt>
                <c:pt idx="1791">
                  <c:v>896.58720000000005</c:v>
                </c:pt>
                <c:pt idx="1792">
                  <c:v>896.6626</c:v>
                </c:pt>
                <c:pt idx="1793">
                  <c:v>896.73659999999995</c:v>
                </c:pt>
                <c:pt idx="1794">
                  <c:v>896.80790000000002</c:v>
                </c:pt>
                <c:pt idx="1795">
                  <c:v>896.88670000000002</c:v>
                </c:pt>
                <c:pt idx="1796">
                  <c:v>897.03800000000001</c:v>
                </c:pt>
                <c:pt idx="1797">
                  <c:v>897.14880000000005</c:v>
                </c:pt>
                <c:pt idx="1798">
                  <c:v>897.25030000000004</c:v>
                </c:pt>
                <c:pt idx="1799">
                  <c:v>897.3519</c:v>
                </c:pt>
                <c:pt idx="1800">
                  <c:v>897.44320000000005</c:v>
                </c:pt>
                <c:pt idx="1801">
                  <c:v>897.56870000000004</c:v>
                </c:pt>
                <c:pt idx="1802">
                  <c:v>897.75819999999999</c:v>
                </c:pt>
                <c:pt idx="1803">
                  <c:v>897.86069999999995</c:v>
                </c:pt>
                <c:pt idx="1804">
                  <c:v>897.95680000000004</c:v>
                </c:pt>
                <c:pt idx="1805">
                  <c:v>898.06290000000001</c:v>
                </c:pt>
                <c:pt idx="1806">
                  <c:v>898.14750000000004</c:v>
                </c:pt>
                <c:pt idx="1807">
                  <c:v>898.31859999999995</c:v>
                </c:pt>
                <c:pt idx="1808">
                  <c:v>898.46550000000002</c:v>
                </c:pt>
                <c:pt idx="1809">
                  <c:v>898.59540000000004</c:v>
                </c:pt>
                <c:pt idx="1810">
                  <c:v>898.72249999999997</c:v>
                </c:pt>
                <c:pt idx="1811">
                  <c:v>898.85500000000002</c:v>
                </c:pt>
                <c:pt idx="1812">
                  <c:v>899.00199999999995</c:v>
                </c:pt>
                <c:pt idx="1813">
                  <c:v>899.19820000000004</c:v>
                </c:pt>
                <c:pt idx="1814">
                  <c:v>899.28679999999997</c:v>
                </c:pt>
                <c:pt idx="1815">
                  <c:v>899.36829999999998</c:v>
                </c:pt>
                <c:pt idx="1816">
                  <c:v>899.44979999999998</c:v>
                </c:pt>
                <c:pt idx="1817">
                  <c:v>899.50810000000001</c:v>
                </c:pt>
                <c:pt idx="1818">
                  <c:v>899.59479999999996</c:v>
                </c:pt>
                <c:pt idx="1819">
                  <c:v>899.68280000000004</c:v>
                </c:pt>
                <c:pt idx="1820">
                  <c:v>899.7577</c:v>
                </c:pt>
                <c:pt idx="1821">
                  <c:v>899.83140000000003</c:v>
                </c:pt>
                <c:pt idx="1822">
                  <c:v>899.91330000000005</c:v>
                </c:pt>
                <c:pt idx="1823">
                  <c:v>900.01549999999997</c:v>
                </c:pt>
                <c:pt idx="1824">
                  <c:v>900.2079</c:v>
                </c:pt>
                <c:pt idx="1825">
                  <c:v>900.30899999999997</c:v>
                </c:pt>
                <c:pt idx="1826">
                  <c:v>900.42960000000005</c:v>
                </c:pt>
                <c:pt idx="1827">
                  <c:v>900.53779999999995</c:v>
                </c:pt>
                <c:pt idx="1828">
                  <c:v>900.64300000000003</c:v>
                </c:pt>
                <c:pt idx="1829">
                  <c:v>900.78930000000003</c:v>
                </c:pt>
                <c:pt idx="1830">
                  <c:v>900.92619999999999</c:v>
                </c:pt>
                <c:pt idx="1831">
                  <c:v>901.01840000000004</c:v>
                </c:pt>
                <c:pt idx="1832">
                  <c:v>901.1354</c:v>
                </c:pt>
                <c:pt idx="1833">
                  <c:v>901.24090000000001</c:v>
                </c:pt>
                <c:pt idx="1834">
                  <c:v>901.34720000000004</c:v>
                </c:pt>
                <c:pt idx="1835">
                  <c:v>901.55790000000002</c:v>
                </c:pt>
                <c:pt idx="1836">
                  <c:v>901.68240000000003</c:v>
                </c:pt>
                <c:pt idx="1837">
                  <c:v>901.80129999999997</c:v>
                </c:pt>
                <c:pt idx="1838">
                  <c:v>901.92430000000002</c:v>
                </c:pt>
                <c:pt idx="1839">
                  <c:v>902.04700000000003</c:v>
                </c:pt>
                <c:pt idx="1840">
                  <c:v>902.22379999999998</c:v>
                </c:pt>
                <c:pt idx="1841">
                  <c:v>902.40459999999996</c:v>
                </c:pt>
                <c:pt idx="1842">
                  <c:v>902.50040000000001</c:v>
                </c:pt>
                <c:pt idx="1843">
                  <c:v>902.57939999999996</c:v>
                </c:pt>
                <c:pt idx="1844">
                  <c:v>902.66390000000001</c:v>
                </c:pt>
                <c:pt idx="1845">
                  <c:v>902.75099999999998</c:v>
                </c:pt>
                <c:pt idx="1846">
                  <c:v>902.90639999999996</c:v>
                </c:pt>
                <c:pt idx="1847">
                  <c:v>903.024</c:v>
                </c:pt>
                <c:pt idx="1848">
                  <c:v>903.13220000000001</c:v>
                </c:pt>
                <c:pt idx="1849">
                  <c:v>903.24329999999998</c:v>
                </c:pt>
                <c:pt idx="1850">
                  <c:v>903.35040000000004</c:v>
                </c:pt>
                <c:pt idx="1851">
                  <c:v>903.49490000000003</c:v>
                </c:pt>
                <c:pt idx="1852">
                  <c:v>903.70389999999998</c:v>
                </c:pt>
                <c:pt idx="1853">
                  <c:v>903.83119999999997</c:v>
                </c:pt>
                <c:pt idx="1854">
                  <c:v>903.93389999999999</c:v>
                </c:pt>
                <c:pt idx="1855">
                  <c:v>904.03689999999995</c:v>
                </c:pt>
                <c:pt idx="1856">
                  <c:v>904.12480000000005</c:v>
                </c:pt>
                <c:pt idx="1857">
                  <c:v>904.27859999999998</c:v>
                </c:pt>
                <c:pt idx="1858">
                  <c:v>904.38869999999997</c:v>
                </c:pt>
                <c:pt idx="1859">
                  <c:v>904.47180000000003</c:v>
                </c:pt>
                <c:pt idx="1860">
                  <c:v>904.55430000000001</c:v>
                </c:pt>
                <c:pt idx="1861">
                  <c:v>904.63340000000005</c:v>
                </c:pt>
                <c:pt idx="1862">
                  <c:v>904.73450000000003</c:v>
                </c:pt>
                <c:pt idx="1863">
                  <c:v>904.90650000000005</c:v>
                </c:pt>
                <c:pt idx="1864">
                  <c:v>905.01620000000003</c:v>
                </c:pt>
                <c:pt idx="1865">
                  <c:v>905.11199999999997</c:v>
                </c:pt>
                <c:pt idx="1866">
                  <c:v>905.20510000000002</c:v>
                </c:pt>
                <c:pt idx="1867">
                  <c:v>905.30889999999999</c:v>
                </c:pt>
                <c:pt idx="1868">
                  <c:v>905.46209999999996</c:v>
                </c:pt>
                <c:pt idx="1869">
                  <c:v>905.59619999999995</c:v>
                </c:pt>
                <c:pt idx="1870">
                  <c:v>905.70989999999995</c:v>
                </c:pt>
                <c:pt idx="1871">
                  <c:v>905.82590000000005</c:v>
                </c:pt>
                <c:pt idx="1872">
                  <c:v>905.95450000000005</c:v>
                </c:pt>
                <c:pt idx="1873">
                  <c:v>906.09950000000003</c:v>
                </c:pt>
                <c:pt idx="1874">
                  <c:v>906.34569999999997</c:v>
                </c:pt>
                <c:pt idx="1875">
                  <c:v>906.50459999999998</c:v>
                </c:pt>
                <c:pt idx="1876">
                  <c:v>906.66250000000002</c:v>
                </c:pt>
                <c:pt idx="1877">
                  <c:v>906.7903</c:v>
                </c:pt>
                <c:pt idx="1878">
                  <c:v>906.9162</c:v>
                </c:pt>
                <c:pt idx="1879">
                  <c:v>907.10500000000002</c:v>
                </c:pt>
                <c:pt idx="1880">
                  <c:v>907.29819999999995</c:v>
                </c:pt>
                <c:pt idx="1881">
                  <c:v>907.4502</c:v>
                </c:pt>
                <c:pt idx="1882">
                  <c:v>907.59569999999997</c:v>
                </c:pt>
                <c:pt idx="1883">
                  <c:v>907.73689999999999</c:v>
                </c:pt>
                <c:pt idx="1884">
                  <c:v>907.8877</c:v>
                </c:pt>
                <c:pt idx="1885">
                  <c:v>908.154</c:v>
                </c:pt>
                <c:pt idx="1886">
                  <c:v>908.34199999999998</c:v>
                </c:pt>
                <c:pt idx="1887">
                  <c:v>908.53899999999999</c:v>
                </c:pt>
                <c:pt idx="1888">
                  <c:v>908.71270000000004</c:v>
                </c:pt>
                <c:pt idx="1889">
                  <c:v>908.86419999999998</c:v>
                </c:pt>
                <c:pt idx="1890">
                  <c:v>909.05529999999999</c:v>
                </c:pt>
                <c:pt idx="1891">
                  <c:v>909.25649999999996</c:v>
                </c:pt>
                <c:pt idx="1892">
                  <c:v>909.39189999999996</c:v>
                </c:pt>
                <c:pt idx="1893">
                  <c:v>909.51490000000001</c:v>
                </c:pt>
                <c:pt idx="1894">
                  <c:v>909.62950000000001</c:v>
                </c:pt>
                <c:pt idx="1895">
                  <c:v>909.76089999999999</c:v>
                </c:pt>
                <c:pt idx="1896">
                  <c:v>909.99180000000001</c:v>
                </c:pt>
                <c:pt idx="1897">
                  <c:v>910.173</c:v>
                </c:pt>
                <c:pt idx="1898">
                  <c:v>910.39520000000005</c:v>
                </c:pt>
                <c:pt idx="1899">
                  <c:v>910.64840000000004</c:v>
                </c:pt>
                <c:pt idx="1900">
                  <c:v>910.85829999999999</c:v>
                </c:pt>
                <c:pt idx="1901">
                  <c:v>911.1327</c:v>
                </c:pt>
                <c:pt idx="1902">
                  <c:v>911.48109999999997</c:v>
                </c:pt>
                <c:pt idx="1903">
                  <c:v>911.68849999999998</c:v>
                </c:pt>
                <c:pt idx="1904">
                  <c:v>911.86490000000003</c:v>
                </c:pt>
                <c:pt idx="1905">
                  <c:v>912.05930000000001</c:v>
                </c:pt>
                <c:pt idx="1906">
                  <c:v>912.23069999999996</c:v>
                </c:pt>
                <c:pt idx="1907">
                  <c:v>912.51110000000006</c:v>
                </c:pt>
                <c:pt idx="1908">
                  <c:v>912.70920000000001</c:v>
                </c:pt>
                <c:pt idx="1909">
                  <c:v>912.87120000000004</c:v>
                </c:pt>
                <c:pt idx="1910">
                  <c:v>913.03599999999994</c:v>
                </c:pt>
                <c:pt idx="1911">
                  <c:v>913.1961</c:v>
                </c:pt>
                <c:pt idx="1912">
                  <c:v>913.36919999999998</c:v>
                </c:pt>
                <c:pt idx="1913">
                  <c:v>913.61440000000005</c:v>
                </c:pt>
                <c:pt idx="1914">
                  <c:v>913.76509999999996</c:v>
                </c:pt>
                <c:pt idx="1915">
                  <c:v>913.93029999999999</c:v>
                </c:pt>
                <c:pt idx="1916">
                  <c:v>914.13130000000001</c:v>
                </c:pt>
                <c:pt idx="1917">
                  <c:v>914.30439999999999</c:v>
                </c:pt>
                <c:pt idx="1918">
                  <c:v>914.76880000000006</c:v>
                </c:pt>
                <c:pt idx="1919">
                  <c:v>915.24469999999997</c:v>
                </c:pt>
                <c:pt idx="1920">
                  <c:v>915.59720000000004</c:v>
                </c:pt>
                <c:pt idx="1921">
                  <c:v>915.88080000000002</c:v>
                </c:pt>
                <c:pt idx="1922">
                  <c:v>916.15160000000003</c:v>
                </c:pt>
                <c:pt idx="1923">
                  <c:v>916.34979999999996</c:v>
                </c:pt>
                <c:pt idx="1924">
                  <c:v>916.66650000000004</c:v>
                </c:pt>
                <c:pt idx="1925">
                  <c:v>916.80640000000005</c:v>
                </c:pt>
                <c:pt idx="1926">
                  <c:v>916.98800000000006</c:v>
                </c:pt>
                <c:pt idx="1927">
                  <c:v>917.14509999999996</c:v>
                </c:pt>
                <c:pt idx="1928">
                  <c:v>917.30280000000005</c:v>
                </c:pt>
                <c:pt idx="1929">
                  <c:v>917.63329999999996</c:v>
                </c:pt>
                <c:pt idx="1930">
                  <c:v>917.94460000000004</c:v>
                </c:pt>
                <c:pt idx="1931">
                  <c:v>918.09839999999997</c:v>
                </c:pt>
                <c:pt idx="1932">
                  <c:v>918.22339999999997</c:v>
                </c:pt>
                <c:pt idx="1933">
                  <c:v>918.32809999999995</c:v>
                </c:pt>
                <c:pt idx="1934">
                  <c:v>918.38139999999999</c:v>
                </c:pt>
                <c:pt idx="1935">
                  <c:v>918.51819999999998</c:v>
                </c:pt>
                <c:pt idx="1936">
                  <c:v>918.55499999999995</c:v>
                </c:pt>
                <c:pt idx="1937">
                  <c:v>918.61649999999997</c:v>
                </c:pt>
                <c:pt idx="1938">
                  <c:v>918.67399999999998</c:v>
                </c:pt>
                <c:pt idx="1939">
                  <c:v>918.72199999999998</c:v>
                </c:pt>
                <c:pt idx="1940">
                  <c:v>918.80489999999998</c:v>
                </c:pt>
                <c:pt idx="1941">
                  <c:v>918.89359999999999</c:v>
                </c:pt>
                <c:pt idx="1942">
                  <c:v>918.93669999999997</c:v>
                </c:pt>
                <c:pt idx="1943">
                  <c:v>918.98260000000005</c:v>
                </c:pt>
                <c:pt idx="1944">
                  <c:v>919.02110000000005</c:v>
                </c:pt>
                <c:pt idx="1945">
                  <c:v>919.06870000000004</c:v>
                </c:pt>
                <c:pt idx="1946">
                  <c:v>919.15480000000002</c:v>
                </c:pt>
                <c:pt idx="1947">
                  <c:v>919.19410000000005</c:v>
                </c:pt>
                <c:pt idx="1948">
                  <c:v>919.21780000000001</c:v>
                </c:pt>
                <c:pt idx="1949">
                  <c:v>919.23919999999998</c:v>
                </c:pt>
                <c:pt idx="1950">
                  <c:v>919.26390000000004</c:v>
                </c:pt>
                <c:pt idx="1951">
                  <c:v>919.30020000000002</c:v>
                </c:pt>
                <c:pt idx="1952">
                  <c:v>919.35</c:v>
                </c:pt>
                <c:pt idx="1953">
                  <c:v>919.43359999999996</c:v>
                </c:pt>
                <c:pt idx="1954">
                  <c:v>919.47260000000006</c:v>
                </c:pt>
                <c:pt idx="1955">
                  <c:v>919.51030000000003</c:v>
                </c:pt>
                <c:pt idx="1956">
                  <c:v>919.56020000000001</c:v>
                </c:pt>
                <c:pt idx="1957">
                  <c:v>919.61239999999998</c:v>
                </c:pt>
                <c:pt idx="1958">
                  <c:v>919.73509999999999</c:v>
                </c:pt>
                <c:pt idx="1959">
                  <c:v>919.84199999999998</c:v>
                </c:pt>
                <c:pt idx="1960">
                  <c:v>919.92190000000005</c:v>
                </c:pt>
                <c:pt idx="1961">
                  <c:v>920.00400000000002</c:v>
                </c:pt>
                <c:pt idx="1962">
                  <c:v>920.09580000000005</c:v>
                </c:pt>
                <c:pt idx="1963">
                  <c:v>920.20439999999996</c:v>
                </c:pt>
                <c:pt idx="1964">
                  <c:v>920.36760000000004</c:v>
                </c:pt>
                <c:pt idx="1965">
                  <c:v>920.44849999999997</c:v>
                </c:pt>
                <c:pt idx="1966">
                  <c:v>920.53830000000005</c:v>
                </c:pt>
                <c:pt idx="1967">
                  <c:v>920.65290000000005</c:v>
                </c:pt>
                <c:pt idx="1968">
                  <c:v>920.7758</c:v>
                </c:pt>
                <c:pt idx="1969">
                  <c:v>921.01459999999997</c:v>
                </c:pt>
                <c:pt idx="1970">
                  <c:v>921.24069999999995</c:v>
                </c:pt>
                <c:pt idx="1971">
                  <c:v>921.40470000000005</c:v>
                </c:pt>
                <c:pt idx="1972">
                  <c:v>921.5693</c:v>
                </c:pt>
                <c:pt idx="1973">
                  <c:v>921.71810000000005</c:v>
                </c:pt>
                <c:pt idx="1974">
                  <c:v>921.87689999999998</c:v>
                </c:pt>
                <c:pt idx="1975">
                  <c:v>922.17370000000005</c:v>
                </c:pt>
                <c:pt idx="1976">
                  <c:v>922.33799999999997</c:v>
                </c:pt>
                <c:pt idx="1977">
                  <c:v>922.47</c:v>
                </c:pt>
                <c:pt idx="1978">
                  <c:v>922.59360000000004</c:v>
                </c:pt>
                <c:pt idx="1979">
                  <c:v>922.71370000000002</c:v>
                </c:pt>
                <c:pt idx="1980">
                  <c:v>922.88909999999998</c:v>
                </c:pt>
                <c:pt idx="1981">
                  <c:v>923.07429999999999</c:v>
                </c:pt>
                <c:pt idx="1982">
                  <c:v>923.19470000000001</c:v>
                </c:pt>
                <c:pt idx="1983">
                  <c:v>923.31119999999999</c:v>
                </c:pt>
                <c:pt idx="1984">
                  <c:v>923.41420000000005</c:v>
                </c:pt>
                <c:pt idx="1985">
                  <c:v>923.53110000000004</c:v>
                </c:pt>
                <c:pt idx="1986">
                  <c:v>923.78420000000006</c:v>
                </c:pt>
                <c:pt idx="1987">
                  <c:v>923.95280000000002</c:v>
                </c:pt>
                <c:pt idx="1988">
                  <c:v>924.07309999999995</c:v>
                </c:pt>
                <c:pt idx="1989">
                  <c:v>924.19809999999995</c:v>
                </c:pt>
                <c:pt idx="1990">
                  <c:v>924.34079999999994</c:v>
                </c:pt>
                <c:pt idx="1991">
                  <c:v>924.55029999999999</c:v>
                </c:pt>
                <c:pt idx="1992">
                  <c:v>924.78710000000001</c:v>
                </c:pt>
                <c:pt idx="1993">
                  <c:v>924.90740000000005</c:v>
                </c:pt>
                <c:pt idx="1994">
                  <c:v>925.03240000000005</c:v>
                </c:pt>
                <c:pt idx="1995">
                  <c:v>925.15790000000004</c:v>
                </c:pt>
                <c:pt idx="1996">
                  <c:v>925.27769999999998</c:v>
                </c:pt>
                <c:pt idx="1997">
                  <c:v>925.56910000000005</c:v>
                </c:pt>
                <c:pt idx="1998">
                  <c:v>925.78710000000001</c:v>
                </c:pt>
                <c:pt idx="1999">
                  <c:v>925.97659999999996</c:v>
                </c:pt>
                <c:pt idx="2000">
                  <c:v>926.15859999999998</c:v>
                </c:pt>
                <c:pt idx="2001">
                  <c:v>926.3211</c:v>
                </c:pt>
                <c:pt idx="2002">
                  <c:v>926.51800000000003</c:v>
                </c:pt>
                <c:pt idx="2003">
                  <c:v>926.8048</c:v>
                </c:pt>
                <c:pt idx="2004">
                  <c:v>926.93089999999995</c:v>
                </c:pt>
                <c:pt idx="2005">
                  <c:v>927.04449999999997</c:v>
                </c:pt>
                <c:pt idx="2006">
                  <c:v>927.12940000000003</c:v>
                </c:pt>
                <c:pt idx="2007">
                  <c:v>927.20809999999994</c:v>
                </c:pt>
                <c:pt idx="2008">
                  <c:v>927.37969999999996</c:v>
                </c:pt>
                <c:pt idx="2009">
                  <c:v>927.52739999999994</c:v>
                </c:pt>
                <c:pt idx="2010">
                  <c:v>927.6549</c:v>
                </c:pt>
                <c:pt idx="2011">
                  <c:v>927.79669999999999</c:v>
                </c:pt>
                <c:pt idx="2012">
                  <c:v>927.95180000000005</c:v>
                </c:pt>
                <c:pt idx="2013">
                  <c:v>928.15869999999995</c:v>
                </c:pt>
                <c:pt idx="2014">
                  <c:v>928.51099999999997</c:v>
                </c:pt>
                <c:pt idx="2015">
                  <c:v>928.65729999999996</c:v>
                </c:pt>
                <c:pt idx="2016">
                  <c:v>928.81209999999999</c:v>
                </c:pt>
                <c:pt idx="2017">
                  <c:v>928.9982</c:v>
                </c:pt>
                <c:pt idx="2018">
                  <c:v>929.16520000000003</c:v>
                </c:pt>
                <c:pt idx="2019">
                  <c:v>946.50800000000004</c:v>
                </c:pt>
                <c:pt idx="2020">
                  <c:v>959.31809999999996</c:v>
                </c:pt>
                <c:pt idx="2021">
                  <c:v>959.71630000000005</c:v>
                </c:pt>
                <c:pt idx="2022">
                  <c:v>959.91030000000001</c:v>
                </c:pt>
                <c:pt idx="2023">
                  <c:v>959.99519999999995</c:v>
                </c:pt>
                <c:pt idx="2024">
                  <c:v>960.06539999999995</c:v>
                </c:pt>
                <c:pt idx="2025">
                  <c:v>960.13760000000002</c:v>
                </c:pt>
                <c:pt idx="2026">
                  <c:v>960.16510000000005</c:v>
                </c:pt>
                <c:pt idx="2027">
                  <c:v>960.19839999999999</c:v>
                </c:pt>
                <c:pt idx="2028">
                  <c:v>960.22490000000005</c:v>
                </c:pt>
                <c:pt idx="2029">
                  <c:v>960.25599999999997</c:v>
                </c:pt>
                <c:pt idx="2030">
                  <c:v>960.29229999999995</c:v>
                </c:pt>
                <c:pt idx="2031">
                  <c:v>960.35170000000005</c:v>
                </c:pt>
                <c:pt idx="2032">
                  <c:v>960.43780000000004</c:v>
                </c:pt>
                <c:pt idx="2033">
                  <c:v>960.5163</c:v>
                </c:pt>
                <c:pt idx="2034">
                  <c:v>960.5883</c:v>
                </c:pt>
                <c:pt idx="2035">
                  <c:v>960.67309999999998</c:v>
                </c:pt>
                <c:pt idx="2036">
                  <c:v>960.76179999999999</c:v>
                </c:pt>
                <c:pt idx="2037">
                  <c:v>960.98260000000005</c:v>
                </c:pt>
                <c:pt idx="2038">
                  <c:v>961.10410000000002</c:v>
                </c:pt>
                <c:pt idx="2039">
                  <c:v>961.19439999999997</c:v>
                </c:pt>
                <c:pt idx="2040">
                  <c:v>961.30089999999996</c:v>
                </c:pt>
                <c:pt idx="2041">
                  <c:v>961.40589999999997</c:v>
                </c:pt>
                <c:pt idx="2042">
                  <c:v>961.51589999999999</c:v>
                </c:pt>
                <c:pt idx="2043">
                  <c:v>961.63879999999995</c:v>
                </c:pt>
                <c:pt idx="2044">
                  <c:v>961.69510000000002</c:v>
                </c:pt>
                <c:pt idx="2045">
                  <c:v>961.75840000000005</c:v>
                </c:pt>
                <c:pt idx="2046">
                  <c:v>961.82270000000005</c:v>
                </c:pt>
                <c:pt idx="2047">
                  <c:v>961.88419999999996</c:v>
                </c:pt>
                <c:pt idx="2048">
                  <c:v>961.98879999999997</c:v>
                </c:pt>
                <c:pt idx="2049">
                  <c:v>962.10170000000005</c:v>
                </c:pt>
                <c:pt idx="2050">
                  <c:v>962.21550000000002</c:v>
                </c:pt>
                <c:pt idx="2051">
                  <c:v>962.34699999999998</c:v>
                </c:pt>
                <c:pt idx="2052">
                  <c:v>962.8175</c:v>
                </c:pt>
                <c:pt idx="2053">
                  <c:v>964.55319999999995</c:v>
                </c:pt>
                <c:pt idx="2054">
                  <c:v>965.13220000000001</c:v>
                </c:pt>
                <c:pt idx="2055">
                  <c:v>965.44539999999995</c:v>
                </c:pt>
                <c:pt idx="2056">
                  <c:v>965.74369999999999</c:v>
                </c:pt>
                <c:pt idx="2057">
                  <c:v>965.88580000000002</c:v>
                </c:pt>
                <c:pt idx="2058">
                  <c:v>966.04240000000004</c:v>
                </c:pt>
                <c:pt idx="2059">
                  <c:v>966.14380000000006</c:v>
                </c:pt>
                <c:pt idx="2060">
                  <c:v>966.21939999999995</c:v>
                </c:pt>
                <c:pt idx="2061">
                  <c:v>966.29</c:v>
                </c:pt>
                <c:pt idx="2062">
                  <c:v>966.36170000000004</c:v>
                </c:pt>
                <c:pt idx="2063">
                  <c:v>966.4511</c:v>
                </c:pt>
                <c:pt idx="2064">
                  <c:v>966.52790000000005</c:v>
                </c:pt>
                <c:pt idx="2065">
                  <c:v>966.58839999999998</c:v>
                </c:pt>
                <c:pt idx="2066">
                  <c:v>966.63559999999995</c:v>
                </c:pt>
                <c:pt idx="2067">
                  <c:v>966.6771</c:v>
                </c:pt>
                <c:pt idx="2068">
                  <c:v>966.74090000000001</c:v>
                </c:pt>
                <c:pt idx="2069">
                  <c:v>966.80370000000005</c:v>
                </c:pt>
                <c:pt idx="2070">
                  <c:v>966.85299999999995</c:v>
                </c:pt>
                <c:pt idx="2071">
                  <c:v>966.87980000000005</c:v>
                </c:pt>
                <c:pt idx="2072">
                  <c:v>966.9008</c:v>
                </c:pt>
                <c:pt idx="2073">
                  <c:v>966.91010000000006</c:v>
                </c:pt>
                <c:pt idx="2074">
                  <c:v>966.90189999999996</c:v>
                </c:pt>
                <c:pt idx="2075">
                  <c:v>966.87850000000003</c:v>
                </c:pt>
                <c:pt idx="2076">
                  <c:v>966.84670000000006</c:v>
                </c:pt>
                <c:pt idx="2077">
                  <c:v>966.72119999999995</c:v>
                </c:pt>
                <c:pt idx="2078">
                  <c:v>966.65779999999995</c:v>
                </c:pt>
                <c:pt idx="2079">
                  <c:v>966.5951</c:v>
                </c:pt>
                <c:pt idx="2080">
                  <c:v>966.52610000000004</c:v>
                </c:pt>
                <c:pt idx="2081">
                  <c:v>966.46510000000001</c:v>
                </c:pt>
                <c:pt idx="2082">
                  <c:v>966.41690000000006</c:v>
                </c:pt>
                <c:pt idx="2083">
                  <c:v>966.30190000000005</c:v>
                </c:pt>
                <c:pt idx="2084">
                  <c:v>966.24210000000005</c:v>
                </c:pt>
                <c:pt idx="2085">
                  <c:v>966.18340000000001</c:v>
                </c:pt>
                <c:pt idx="2086">
                  <c:v>966.13099999999997</c:v>
                </c:pt>
                <c:pt idx="2087">
                  <c:v>966.07169999999996</c:v>
                </c:pt>
                <c:pt idx="2088">
                  <c:v>965.86090000000002</c:v>
                </c:pt>
                <c:pt idx="2089">
                  <c:v>965.68700000000001</c:v>
                </c:pt>
                <c:pt idx="2090">
                  <c:v>965.56550000000004</c:v>
                </c:pt>
                <c:pt idx="2091">
                  <c:v>965.47469999999998</c:v>
                </c:pt>
                <c:pt idx="2092">
                  <c:v>965.42340000000002</c:v>
                </c:pt>
                <c:pt idx="2093">
                  <c:v>965.40539999999999</c:v>
                </c:pt>
                <c:pt idx="2094">
                  <c:v>965.36429999999996</c:v>
                </c:pt>
                <c:pt idx="2095">
                  <c:v>965.35910000000001</c:v>
                </c:pt>
                <c:pt idx="2096">
                  <c:v>965.34220000000005</c:v>
                </c:pt>
                <c:pt idx="2097">
                  <c:v>965.32799999999997</c:v>
                </c:pt>
                <c:pt idx="2098">
                  <c:v>965.32479999999998</c:v>
                </c:pt>
                <c:pt idx="2099">
                  <c:v>965.30930000000001</c:v>
                </c:pt>
                <c:pt idx="2100">
                  <c:v>965.29390000000001</c:v>
                </c:pt>
                <c:pt idx="2101">
                  <c:v>965.28899999999999</c:v>
                </c:pt>
                <c:pt idx="2102">
                  <c:v>965.28380000000004</c:v>
                </c:pt>
                <c:pt idx="2103">
                  <c:v>965.27959999999996</c:v>
                </c:pt>
                <c:pt idx="2104">
                  <c:v>965.27560000000005</c:v>
                </c:pt>
                <c:pt idx="2105">
                  <c:v>965.27520000000004</c:v>
                </c:pt>
                <c:pt idx="2106">
                  <c:v>965.26419999999996</c:v>
                </c:pt>
                <c:pt idx="2107">
                  <c:v>965.25779999999997</c:v>
                </c:pt>
                <c:pt idx="2108">
                  <c:v>965.24980000000005</c:v>
                </c:pt>
                <c:pt idx="2109">
                  <c:v>965.23090000000002</c:v>
                </c:pt>
                <c:pt idx="2110">
                  <c:v>965.21439999999996</c:v>
                </c:pt>
                <c:pt idx="2111">
                  <c:v>965.19439999999997</c:v>
                </c:pt>
                <c:pt idx="2112">
                  <c:v>965.17439999999999</c:v>
                </c:pt>
                <c:pt idx="2113">
                  <c:v>965.16049999999996</c:v>
                </c:pt>
                <c:pt idx="2114">
                  <c:v>965.14869999999996</c:v>
                </c:pt>
                <c:pt idx="2115">
                  <c:v>965.13109999999995</c:v>
                </c:pt>
                <c:pt idx="2116">
                  <c:v>965.11800000000005</c:v>
                </c:pt>
                <c:pt idx="2117">
                  <c:v>965.09950000000003</c:v>
                </c:pt>
                <c:pt idx="2118">
                  <c:v>965.08659999999998</c:v>
                </c:pt>
                <c:pt idx="2119">
                  <c:v>965.07619999999997</c:v>
                </c:pt>
                <c:pt idx="2120">
                  <c:v>965.06600000000003</c:v>
                </c:pt>
                <c:pt idx="2121">
                  <c:v>965.05930000000001</c:v>
                </c:pt>
                <c:pt idx="2122">
                  <c:v>965.05370000000005</c:v>
                </c:pt>
                <c:pt idx="2123">
                  <c:v>965.04430000000002</c:v>
                </c:pt>
                <c:pt idx="2124">
                  <c:v>964.90179999999998</c:v>
                </c:pt>
                <c:pt idx="2125">
                  <c:v>963.9153</c:v>
                </c:pt>
                <c:pt idx="2126">
                  <c:v>963.77430000000004</c:v>
                </c:pt>
                <c:pt idx="2127">
                  <c:v>963.83389999999997</c:v>
                </c:pt>
                <c:pt idx="2128">
                  <c:v>963.92129999999997</c:v>
                </c:pt>
                <c:pt idx="2129">
                  <c:v>963.92470000000003</c:v>
                </c:pt>
                <c:pt idx="2130">
                  <c:v>963.9674</c:v>
                </c:pt>
                <c:pt idx="2131">
                  <c:v>964.1902</c:v>
                </c:pt>
                <c:pt idx="2132">
                  <c:v>965.8297</c:v>
                </c:pt>
                <c:pt idx="2133">
                  <c:v>969.34069999999997</c:v>
                </c:pt>
                <c:pt idx="2134">
                  <c:v>969.53250000000003</c:v>
                </c:pt>
                <c:pt idx="2135">
                  <c:v>970.08680000000004</c:v>
                </c:pt>
                <c:pt idx="2136">
                  <c:v>971.28560000000004</c:v>
                </c:pt>
                <c:pt idx="2137">
                  <c:v>971.64160000000004</c:v>
                </c:pt>
                <c:pt idx="2138">
                  <c:v>972.08500000000004</c:v>
                </c:pt>
                <c:pt idx="2139">
                  <c:v>972.40959999999995</c:v>
                </c:pt>
                <c:pt idx="2140">
                  <c:v>972.57510000000002</c:v>
                </c:pt>
                <c:pt idx="2141">
                  <c:v>972.66150000000005</c:v>
                </c:pt>
                <c:pt idx="2142">
                  <c:v>972.71519999999998</c:v>
                </c:pt>
                <c:pt idx="2143">
                  <c:v>972.92240000000004</c:v>
                </c:pt>
                <c:pt idx="2144">
                  <c:v>973.7088</c:v>
                </c:pt>
                <c:pt idx="2145">
                  <c:v>974.59500000000003</c:v>
                </c:pt>
                <c:pt idx="2146">
                  <c:v>974.86270000000002</c:v>
                </c:pt>
                <c:pt idx="2147">
                  <c:v>975.01570000000004</c:v>
                </c:pt>
                <c:pt idx="2148">
                  <c:v>975.22460000000001</c:v>
                </c:pt>
                <c:pt idx="2149">
                  <c:v>975.35350000000005</c:v>
                </c:pt>
                <c:pt idx="2150">
                  <c:v>975.44839999999999</c:v>
                </c:pt>
                <c:pt idx="2151">
                  <c:v>975.55579999999998</c:v>
                </c:pt>
                <c:pt idx="2152">
                  <c:v>975.6626</c:v>
                </c:pt>
                <c:pt idx="2153">
                  <c:v>975.78219999999999</c:v>
                </c:pt>
                <c:pt idx="2154">
                  <c:v>975.93730000000005</c:v>
                </c:pt>
                <c:pt idx="2155">
                  <c:v>976.01300000000003</c:v>
                </c:pt>
                <c:pt idx="2156">
                  <c:v>976.08870000000002</c:v>
                </c:pt>
                <c:pt idx="2157">
                  <c:v>976.16690000000006</c:v>
                </c:pt>
                <c:pt idx="2158">
                  <c:v>976.23919999999998</c:v>
                </c:pt>
                <c:pt idx="2159">
                  <c:v>976.35950000000003</c:v>
                </c:pt>
                <c:pt idx="2160">
                  <c:v>976.44960000000003</c:v>
                </c:pt>
                <c:pt idx="2161">
                  <c:v>976.50639999999999</c:v>
                </c:pt>
                <c:pt idx="2162">
                  <c:v>976.56949999999995</c:v>
                </c:pt>
                <c:pt idx="2163">
                  <c:v>976.64089999999999</c:v>
                </c:pt>
                <c:pt idx="2164">
                  <c:v>976.71439999999996</c:v>
                </c:pt>
                <c:pt idx="2165">
                  <c:v>976.78300000000002</c:v>
                </c:pt>
                <c:pt idx="2166">
                  <c:v>976.94190000000003</c:v>
                </c:pt>
                <c:pt idx="2167">
                  <c:v>977.02409999999998</c:v>
                </c:pt>
                <c:pt idx="2168">
                  <c:v>977.10170000000005</c:v>
                </c:pt>
                <c:pt idx="2169">
                  <c:v>977.18039999999996</c:v>
                </c:pt>
                <c:pt idx="2170">
                  <c:v>977.25890000000004</c:v>
                </c:pt>
                <c:pt idx="2171">
                  <c:v>977.35540000000003</c:v>
                </c:pt>
                <c:pt idx="2172">
                  <c:v>977.44799999999998</c:v>
                </c:pt>
                <c:pt idx="2173">
                  <c:v>977.50379999999996</c:v>
                </c:pt>
                <c:pt idx="2174">
                  <c:v>977.56359999999995</c:v>
                </c:pt>
                <c:pt idx="2175">
                  <c:v>977.62879999999996</c:v>
                </c:pt>
                <c:pt idx="2176">
                  <c:v>977.71180000000004</c:v>
                </c:pt>
                <c:pt idx="2177">
                  <c:v>977.8492</c:v>
                </c:pt>
                <c:pt idx="2178">
                  <c:v>977.93790000000001</c:v>
                </c:pt>
                <c:pt idx="2179">
                  <c:v>978.01110000000006</c:v>
                </c:pt>
                <c:pt idx="2180">
                  <c:v>978.08659999999998</c:v>
                </c:pt>
                <c:pt idx="2181">
                  <c:v>978.17219999999998</c:v>
                </c:pt>
                <c:pt idx="2182">
                  <c:v>978.26790000000005</c:v>
                </c:pt>
                <c:pt idx="2183">
                  <c:v>978.3777</c:v>
                </c:pt>
                <c:pt idx="2184">
                  <c:v>978.45529999999997</c:v>
                </c:pt>
                <c:pt idx="2185">
                  <c:v>978.52909999999997</c:v>
                </c:pt>
                <c:pt idx="2186">
                  <c:v>978.63250000000005</c:v>
                </c:pt>
                <c:pt idx="2187">
                  <c:v>978.73490000000004</c:v>
                </c:pt>
                <c:pt idx="2188">
                  <c:v>978.82920000000001</c:v>
                </c:pt>
                <c:pt idx="2189">
                  <c:v>978.89890000000003</c:v>
                </c:pt>
                <c:pt idx="2190">
                  <c:v>978.94979999999998</c:v>
                </c:pt>
                <c:pt idx="2191">
                  <c:v>979.00059999999996</c:v>
                </c:pt>
                <c:pt idx="2192">
                  <c:v>979.05029999999999</c:v>
                </c:pt>
                <c:pt idx="2193">
                  <c:v>979.09939999999995</c:v>
                </c:pt>
                <c:pt idx="2194">
                  <c:v>979.14909999999998</c:v>
                </c:pt>
                <c:pt idx="2195">
                  <c:v>979.18219999999997</c:v>
                </c:pt>
                <c:pt idx="2196">
                  <c:v>979.21489999999994</c:v>
                </c:pt>
                <c:pt idx="2197">
                  <c:v>979.24710000000005</c:v>
                </c:pt>
                <c:pt idx="2198">
                  <c:v>979.27779999999996</c:v>
                </c:pt>
                <c:pt idx="2199">
                  <c:v>979.29930000000002</c:v>
                </c:pt>
                <c:pt idx="2200">
                  <c:v>979.30880000000002</c:v>
                </c:pt>
                <c:pt idx="2201">
                  <c:v>979.31140000000005</c:v>
                </c:pt>
                <c:pt idx="2202">
                  <c:v>979.30759999999998</c:v>
                </c:pt>
                <c:pt idx="2203">
                  <c:v>979.30039999999997</c:v>
                </c:pt>
                <c:pt idx="2204">
                  <c:v>979.27760000000001</c:v>
                </c:pt>
                <c:pt idx="2205">
                  <c:v>979.24130000000002</c:v>
                </c:pt>
                <c:pt idx="2206">
                  <c:v>979.12570000000005</c:v>
                </c:pt>
                <c:pt idx="2207">
                  <c:v>979.05160000000001</c:v>
                </c:pt>
                <c:pt idx="2208">
                  <c:v>978.95870000000002</c:v>
                </c:pt>
                <c:pt idx="2209">
                  <c:v>978.8605</c:v>
                </c:pt>
                <c:pt idx="2210">
                  <c:v>978.75940000000003</c:v>
                </c:pt>
                <c:pt idx="2211">
                  <c:v>978.60270000000003</c:v>
                </c:pt>
                <c:pt idx="2212">
                  <c:v>978.44200000000001</c:v>
                </c:pt>
                <c:pt idx="2213">
                  <c:v>978.34410000000003</c:v>
                </c:pt>
                <c:pt idx="2214">
                  <c:v>978.24950000000001</c:v>
                </c:pt>
                <c:pt idx="2215">
                  <c:v>978.13980000000004</c:v>
                </c:pt>
                <c:pt idx="2216">
                  <c:v>978.03160000000003</c:v>
                </c:pt>
                <c:pt idx="2217">
                  <c:v>977.91899999999998</c:v>
                </c:pt>
                <c:pt idx="2218">
                  <c:v>977.74260000000004</c:v>
                </c:pt>
                <c:pt idx="2219">
                  <c:v>977.6223</c:v>
                </c:pt>
                <c:pt idx="2220">
                  <c:v>977.50040000000001</c:v>
                </c:pt>
                <c:pt idx="2221">
                  <c:v>977.36410000000001</c:v>
                </c:pt>
                <c:pt idx="2222">
                  <c:v>977.22299999999996</c:v>
                </c:pt>
                <c:pt idx="2223">
                  <c:v>977.04780000000005</c:v>
                </c:pt>
                <c:pt idx="2224">
                  <c:v>976.81669999999997</c:v>
                </c:pt>
                <c:pt idx="2225">
                  <c:v>976.67949999999996</c:v>
                </c:pt>
                <c:pt idx="2226">
                  <c:v>976.56129999999996</c:v>
                </c:pt>
                <c:pt idx="2227">
                  <c:v>976.47379999999998</c:v>
                </c:pt>
                <c:pt idx="2228">
                  <c:v>976.40229999999997</c:v>
                </c:pt>
                <c:pt idx="2229">
                  <c:v>976.29430000000002</c:v>
                </c:pt>
                <c:pt idx="2230">
                  <c:v>976.21199999999999</c:v>
                </c:pt>
                <c:pt idx="2231">
                  <c:v>976.14829999999995</c:v>
                </c:pt>
                <c:pt idx="2232">
                  <c:v>976.07629999999995</c:v>
                </c:pt>
                <c:pt idx="2233">
                  <c:v>975.98249999999996</c:v>
                </c:pt>
                <c:pt idx="2234">
                  <c:v>975.84439999999995</c:v>
                </c:pt>
                <c:pt idx="2235">
                  <c:v>975.53880000000004</c:v>
                </c:pt>
                <c:pt idx="2236">
                  <c:v>975.25409999999999</c:v>
                </c:pt>
                <c:pt idx="2237">
                  <c:v>974.9384</c:v>
                </c:pt>
                <c:pt idx="2238">
                  <c:v>974.65840000000003</c:v>
                </c:pt>
                <c:pt idx="2239">
                  <c:v>974.43399999999997</c:v>
                </c:pt>
                <c:pt idx="2240">
                  <c:v>974.22460000000001</c:v>
                </c:pt>
                <c:pt idx="2241">
                  <c:v>973.98609999999996</c:v>
                </c:pt>
                <c:pt idx="2242">
                  <c:v>973.76599999999996</c:v>
                </c:pt>
                <c:pt idx="2243">
                  <c:v>973.64490000000001</c:v>
                </c:pt>
                <c:pt idx="2244">
                  <c:v>973.52930000000003</c:v>
                </c:pt>
                <c:pt idx="2245">
                  <c:v>973.40660000000003</c:v>
                </c:pt>
                <c:pt idx="2246">
                  <c:v>973.31089999999995</c:v>
                </c:pt>
                <c:pt idx="2247">
                  <c:v>973.1277</c:v>
                </c:pt>
                <c:pt idx="2248">
                  <c:v>973.03039999999999</c:v>
                </c:pt>
                <c:pt idx="2249">
                  <c:v>972.94140000000004</c:v>
                </c:pt>
                <c:pt idx="2250">
                  <c:v>972.85979999999995</c:v>
                </c:pt>
                <c:pt idx="2251">
                  <c:v>972.77710000000002</c:v>
                </c:pt>
                <c:pt idx="2252">
                  <c:v>972.65589999999997</c:v>
                </c:pt>
                <c:pt idx="2253">
                  <c:v>972.51279999999997</c:v>
                </c:pt>
                <c:pt idx="2254">
                  <c:v>972.43550000000005</c:v>
                </c:pt>
                <c:pt idx="2255">
                  <c:v>972.3383</c:v>
                </c:pt>
                <c:pt idx="2256">
                  <c:v>972.24869999999999</c:v>
                </c:pt>
                <c:pt idx="2257">
                  <c:v>972.16449999999998</c:v>
                </c:pt>
                <c:pt idx="2258">
                  <c:v>971.92139999999995</c:v>
                </c:pt>
                <c:pt idx="2259">
                  <c:v>971.73900000000003</c:v>
                </c:pt>
                <c:pt idx="2260">
                  <c:v>971.58950000000004</c:v>
                </c:pt>
                <c:pt idx="2261">
                  <c:v>971.42309999999998</c:v>
                </c:pt>
                <c:pt idx="2262">
                  <c:v>971.26530000000002</c:v>
                </c:pt>
                <c:pt idx="2263">
                  <c:v>971.16800000000001</c:v>
                </c:pt>
                <c:pt idx="2264">
                  <c:v>971.1</c:v>
                </c:pt>
                <c:pt idx="2265">
                  <c:v>971.02</c:v>
                </c:pt>
                <c:pt idx="2266">
                  <c:v>970.96619999999996</c:v>
                </c:pt>
                <c:pt idx="2267">
                  <c:v>970.94150000000002</c:v>
                </c:pt>
                <c:pt idx="2268">
                  <c:v>970.90610000000004</c:v>
                </c:pt>
                <c:pt idx="2269">
                  <c:v>970.85720000000003</c:v>
                </c:pt>
                <c:pt idx="2270">
                  <c:v>970.75109999999995</c:v>
                </c:pt>
                <c:pt idx="2271">
                  <c:v>970.64710000000002</c:v>
                </c:pt>
                <c:pt idx="2272">
                  <c:v>970.59870000000001</c:v>
                </c:pt>
                <c:pt idx="2273">
                  <c:v>970.55200000000002</c:v>
                </c:pt>
                <c:pt idx="2274">
                  <c:v>970.53319999999997</c:v>
                </c:pt>
                <c:pt idx="2275">
                  <c:v>970.59339999999997</c:v>
                </c:pt>
                <c:pt idx="2276">
                  <c:v>970.6549</c:v>
                </c:pt>
                <c:pt idx="2277">
                  <c:v>970.76829999999995</c:v>
                </c:pt>
                <c:pt idx="2278">
                  <c:v>970.90689999999995</c:v>
                </c:pt>
                <c:pt idx="2279">
                  <c:v>977.18790000000001</c:v>
                </c:pt>
                <c:pt idx="2280">
                  <c:v>979.98789999999997</c:v>
                </c:pt>
                <c:pt idx="2281">
                  <c:v>980.03279999999995</c:v>
                </c:pt>
                <c:pt idx="2282">
                  <c:v>980.07370000000003</c:v>
                </c:pt>
                <c:pt idx="2283">
                  <c:v>980.12779999999998</c:v>
                </c:pt>
                <c:pt idx="2284">
                  <c:v>980.23860000000002</c:v>
                </c:pt>
                <c:pt idx="2285">
                  <c:v>980.42100000000005</c:v>
                </c:pt>
                <c:pt idx="2286">
                  <c:v>980.49199999999996</c:v>
                </c:pt>
                <c:pt idx="2287">
                  <c:v>980.56659999999999</c:v>
                </c:pt>
                <c:pt idx="2288">
                  <c:v>980.62289999999996</c:v>
                </c:pt>
                <c:pt idx="2289">
                  <c:v>980.67560000000003</c:v>
                </c:pt>
                <c:pt idx="2290">
                  <c:v>980.74400000000003</c:v>
                </c:pt>
                <c:pt idx="2291">
                  <c:v>980.7953</c:v>
                </c:pt>
                <c:pt idx="2292">
                  <c:v>980.81920000000002</c:v>
                </c:pt>
                <c:pt idx="2293">
                  <c:v>980.83960000000002</c:v>
                </c:pt>
                <c:pt idx="2294">
                  <c:v>980.86149999999998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BA-4F6A-BB0F-28149F73A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207984"/>
        <c:axId val="1940234160"/>
      </c:scatterChart>
      <c:valAx>
        <c:axId val="1333207984"/>
        <c:scaling>
          <c:orientation val="minMax"/>
          <c:max val="3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distance (m)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325349956255471"/>
              <c:y val="0.91855953597403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0234160"/>
        <c:crosses val="autoZero"/>
        <c:crossBetween val="midCat"/>
        <c:majorUnit val="30"/>
      </c:valAx>
      <c:valAx>
        <c:axId val="1940234160"/>
        <c:scaling>
          <c:orientation val="minMax"/>
          <c:min val="6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Elevation (m)</a:t>
                </a:r>
                <a:endParaRPr lang="zh-TW" alt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3207984"/>
        <c:crosses val="autoZero"/>
        <c:crossBetween val="midCat"/>
        <c:majorUnit val="3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845384951881016"/>
          <c:y val="0.73009345927947755"/>
          <c:w val="0.23821281714785653"/>
          <c:h val="0.10734807958165536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537182852144"/>
          <c:y val="4.2229184142799255E-2"/>
          <c:w val="0.79406736657917765"/>
          <c:h val="0.82480908930089758"/>
        </c:manualLayout>
      </c:layout>
      <c:scatterChart>
        <c:scatterStyle val="lineMarker"/>
        <c:varyColors val="0"/>
        <c:ser>
          <c:idx val="0"/>
          <c:order val="0"/>
          <c:tx>
            <c:v>2022/11/22</c:v>
          </c:tx>
          <c:spPr>
            <a:ln w="317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event4!$C$2:$C$1019</c:f>
              <c:numCache>
                <c:formatCode>General</c:formatCode>
                <c:ptCount val="1018"/>
                <c:pt idx="0">
                  <c:v>0</c:v>
                </c:pt>
                <c:pt idx="1">
                  <c:v>0.14990200000000001</c:v>
                </c:pt>
                <c:pt idx="2">
                  <c:v>0.29980400000000001</c:v>
                </c:pt>
                <c:pt idx="3">
                  <c:v>0.44970599999999999</c:v>
                </c:pt>
                <c:pt idx="4">
                  <c:v>0.59960800000000003</c:v>
                </c:pt>
                <c:pt idx="5">
                  <c:v>0.74951000000000001</c:v>
                </c:pt>
                <c:pt idx="6">
                  <c:v>0.89941199999999999</c:v>
                </c:pt>
                <c:pt idx="7">
                  <c:v>1.0493140000000001</c:v>
                </c:pt>
                <c:pt idx="8">
                  <c:v>1.199217</c:v>
                </c:pt>
                <c:pt idx="9">
                  <c:v>1.349119</c:v>
                </c:pt>
                <c:pt idx="10">
                  <c:v>1.4990209999999999</c:v>
                </c:pt>
                <c:pt idx="11">
                  <c:v>1.6489229999999999</c:v>
                </c:pt>
                <c:pt idx="12">
                  <c:v>1.7988249999999999</c:v>
                </c:pt>
                <c:pt idx="13">
                  <c:v>1.9487270000000001</c:v>
                </c:pt>
                <c:pt idx="14">
                  <c:v>2.0986289999999999</c:v>
                </c:pt>
                <c:pt idx="15">
                  <c:v>2.2485309999999998</c:v>
                </c:pt>
                <c:pt idx="16">
                  <c:v>2.3984329999999998</c:v>
                </c:pt>
                <c:pt idx="17">
                  <c:v>2.5483349999999998</c:v>
                </c:pt>
                <c:pt idx="18">
                  <c:v>2.6982370000000002</c:v>
                </c:pt>
                <c:pt idx="19">
                  <c:v>2.8481390000000002</c:v>
                </c:pt>
                <c:pt idx="20">
                  <c:v>2.9980410000000002</c:v>
                </c:pt>
                <c:pt idx="21">
                  <c:v>3.1479430000000002</c:v>
                </c:pt>
                <c:pt idx="22">
                  <c:v>3.2978450000000001</c:v>
                </c:pt>
                <c:pt idx="23">
                  <c:v>3.4477479999999998</c:v>
                </c:pt>
                <c:pt idx="24">
                  <c:v>3.5976499999999998</c:v>
                </c:pt>
                <c:pt idx="25">
                  <c:v>3.7475520000000002</c:v>
                </c:pt>
                <c:pt idx="26">
                  <c:v>3.8974540000000002</c:v>
                </c:pt>
                <c:pt idx="27">
                  <c:v>4.0473559999999997</c:v>
                </c:pt>
                <c:pt idx="28">
                  <c:v>4.1972579999999997</c:v>
                </c:pt>
                <c:pt idx="29">
                  <c:v>4.3471599999999997</c:v>
                </c:pt>
                <c:pt idx="30">
                  <c:v>4.4970619999999997</c:v>
                </c:pt>
                <c:pt idx="31">
                  <c:v>4.6469639999999997</c:v>
                </c:pt>
                <c:pt idx="32">
                  <c:v>4.7968659999999996</c:v>
                </c:pt>
                <c:pt idx="33">
                  <c:v>4.9467679999999996</c:v>
                </c:pt>
                <c:pt idx="34">
                  <c:v>5.0966699999999996</c:v>
                </c:pt>
                <c:pt idx="35">
                  <c:v>5.2465719999999996</c:v>
                </c:pt>
                <c:pt idx="36">
                  <c:v>5.3964740000000004</c:v>
                </c:pt>
                <c:pt idx="37">
                  <c:v>5.5463760000000004</c:v>
                </c:pt>
                <c:pt idx="38">
                  <c:v>5.6962780000000004</c:v>
                </c:pt>
                <c:pt idx="39">
                  <c:v>5.8461809999999996</c:v>
                </c:pt>
                <c:pt idx="40">
                  <c:v>5.9960829999999996</c:v>
                </c:pt>
                <c:pt idx="41">
                  <c:v>6.1459849999999996</c:v>
                </c:pt>
                <c:pt idx="42">
                  <c:v>6.2958869999999996</c:v>
                </c:pt>
                <c:pt idx="43">
                  <c:v>6.4457890000000004</c:v>
                </c:pt>
                <c:pt idx="44">
                  <c:v>6.5956910000000004</c:v>
                </c:pt>
                <c:pt idx="45">
                  <c:v>6.7455930000000004</c:v>
                </c:pt>
                <c:pt idx="46">
                  <c:v>6.8954950000000004</c:v>
                </c:pt>
                <c:pt idx="47">
                  <c:v>7.0453970000000004</c:v>
                </c:pt>
                <c:pt idx="48">
                  <c:v>7.1952990000000003</c:v>
                </c:pt>
                <c:pt idx="49">
                  <c:v>7.3452010000000003</c:v>
                </c:pt>
                <c:pt idx="50">
                  <c:v>7.4951030000000003</c:v>
                </c:pt>
                <c:pt idx="51">
                  <c:v>7.6450050000000003</c:v>
                </c:pt>
                <c:pt idx="52">
                  <c:v>7.7949070000000003</c:v>
                </c:pt>
                <c:pt idx="53">
                  <c:v>7.9448090000000002</c:v>
                </c:pt>
                <c:pt idx="54">
                  <c:v>8.0947119999999995</c:v>
                </c:pt>
                <c:pt idx="55">
                  <c:v>8.2446140000000003</c:v>
                </c:pt>
                <c:pt idx="56">
                  <c:v>8.3945159999999994</c:v>
                </c:pt>
                <c:pt idx="57">
                  <c:v>8.5444180000000003</c:v>
                </c:pt>
                <c:pt idx="58">
                  <c:v>8.6943199999999994</c:v>
                </c:pt>
                <c:pt idx="59">
                  <c:v>8.8442220000000002</c:v>
                </c:pt>
                <c:pt idx="60">
                  <c:v>8.9941239999999993</c:v>
                </c:pt>
                <c:pt idx="61">
                  <c:v>9.1440260000000002</c:v>
                </c:pt>
                <c:pt idx="62">
                  <c:v>9.2939279999999993</c:v>
                </c:pt>
                <c:pt idx="63">
                  <c:v>9.4438300000000002</c:v>
                </c:pt>
                <c:pt idx="64">
                  <c:v>9.5937319999999993</c:v>
                </c:pt>
                <c:pt idx="65">
                  <c:v>9.7436340000000001</c:v>
                </c:pt>
                <c:pt idx="66">
                  <c:v>9.8935359999999992</c:v>
                </c:pt>
                <c:pt idx="67">
                  <c:v>10.043438</c:v>
                </c:pt>
                <c:pt idx="68">
                  <c:v>10.193339999999999</c:v>
                </c:pt>
                <c:pt idx="69">
                  <c:v>10.343242999999999</c:v>
                </c:pt>
                <c:pt idx="70">
                  <c:v>10.493145</c:v>
                </c:pt>
                <c:pt idx="71">
                  <c:v>10.643046999999999</c:v>
                </c:pt>
                <c:pt idx="72">
                  <c:v>10.792949</c:v>
                </c:pt>
                <c:pt idx="73">
                  <c:v>10.942850999999999</c:v>
                </c:pt>
                <c:pt idx="74">
                  <c:v>11.092753</c:v>
                </c:pt>
                <c:pt idx="75">
                  <c:v>11.242654999999999</c:v>
                </c:pt>
                <c:pt idx="76">
                  <c:v>11.392557</c:v>
                </c:pt>
                <c:pt idx="77">
                  <c:v>11.542458999999999</c:v>
                </c:pt>
                <c:pt idx="78">
                  <c:v>11.692361</c:v>
                </c:pt>
                <c:pt idx="79">
                  <c:v>11.842263000000001</c:v>
                </c:pt>
                <c:pt idx="80">
                  <c:v>11.992165</c:v>
                </c:pt>
                <c:pt idx="81">
                  <c:v>12.142067000000001</c:v>
                </c:pt>
                <c:pt idx="82">
                  <c:v>12.291969</c:v>
                </c:pt>
                <c:pt idx="83">
                  <c:v>12.441871000000001</c:v>
                </c:pt>
                <c:pt idx="84">
                  <c:v>12.591773999999999</c:v>
                </c:pt>
                <c:pt idx="85">
                  <c:v>12.741676</c:v>
                </c:pt>
                <c:pt idx="86">
                  <c:v>12.891578000000001</c:v>
                </c:pt>
                <c:pt idx="87">
                  <c:v>13.04148</c:v>
                </c:pt>
                <c:pt idx="88">
                  <c:v>13.191382000000001</c:v>
                </c:pt>
                <c:pt idx="89">
                  <c:v>13.341284</c:v>
                </c:pt>
                <c:pt idx="90">
                  <c:v>13.491186000000001</c:v>
                </c:pt>
                <c:pt idx="91">
                  <c:v>13.641088</c:v>
                </c:pt>
                <c:pt idx="92">
                  <c:v>13.790990000000001</c:v>
                </c:pt>
                <c:pt idx="93">
                  <c:v>13.940892</c:v>
                </c:pt>
                <c:pt idx="94">
                  <c:v>14.090794000000001</c:v>
                </c:pt>
                <c:pt idx="95">
                  <c:v>14.240696</c:v>
                </c:pt>
                <c:pt idx="96">
                  <c:v>14.390598000000001</c:v>
                </c:pt>
                <c:pt idx="97">
                  <c:v>14.5405</c:v>
                </c:pt>
                <c:pt idx="98">
                  <c:v>14.690402000000001</c:v>
                </c:pt>
                <c:pt idx="99">
                  <c:v>14.840305000000001</c:v>
                </c:pt>
                <c:pt idx="100">
                  <c:v>14.990207</c:v>
                </c:pt>
                <c:pt idx="101">
                  <c:v>15.140109000000001</c:v>
                </c:pt>
                <c:pt idx="102">
                  <c:v>15.290011</c:v>
                </c:pt>
                <c:pt idx="103">
                  <c:v>15.439913000000001</c:v>
                </c:pt>
                <c:pt idx="104">
                  <c:v>15.589815</c:v>
                </c:pt>
                <c:pt idx="105">
                  <c:v>15.739717000000001</c:v>
                </c:pt>
                <c:pt idx="106">
                  <c:v>15.889619</c:v>
                </c:pt>
                <c:pt idx="107">
                  <c:v>16.039521000000001</c:v>
                </c:pt>
                <c:pt idx="108">
                  <c:v>16.189423000000001</c:v>
                </c:pt>
                <c:pt idx="109">
                  <c:v>16.339324999999999</c:v>
                </c:pt>
                <c:pt idx="110">
                  <c:v>16.489227</c:v>
                </c:pt>
                <c:pt idx="111">
                  <c:v>16.639129000000001</c:v>
                </c:pt>
                <c:pt idx="112">
                  <c:v>16.789031000000001</c:v>
                </c:pt>
                <c:pt idx="113">
                  <c:v>16.938932999999999</c:v>
                </c:pt>
                <c:pt idx="114">
                  <c:v>17.088835</c:v>
                </c:pt>
                <c:pt idx="115">
                  <c:v>17.238738000000001</c:v>
                </c:pt>
                <c:pt idx="116">
                  <c:v>17.388639999999999</c:v>
                </c:pt>
                <c:pt idx="117">
                  <c:v>17.538542</c:v>
                </c:pt>
                <c:pt idx="118">
                  <c:v>17.688444</c:v>
                </c:pt>
                <c:pt idx="119">
                  <c:v>17.838346000000001</c:v>
                </c:pt>
                <c:pt idx="120">
                  <c:v>17.988247999999999</c:v>
                </c:pt>
                <c:pt idx="121">
                  <c:v>18.13815</c:v>
                </c:pt>
                <c:pt idx="122">
                  <c:v>18.288052</c:v>
                </c:pt>
                <c:pt idx="123">
                  <c:v>18.437954000000001</c:v>
                </c:pt>
                <c:pt idx="124">
                  <c:v>18.587855999999999</c:v>
                </c:pt>
                <c:pt idx="125">
                  <c:v>18.737757999999999</c:v>
                </c:pt>
                <c:pt idx="126">
                  <c:v>18.88766</c:v>
                </c:pt>
                <c:pt idx="127">
                  <c:v>19.037562000000001</c:v>
                </c:pt>
                <c:pt idx="128">
                  <c:v>19.187463999999999</c:v>
                </c:pt>
                <c:pt idx="129">
                  <c:v>19.337365999999999</c:v>
                </c:pt>
                <c:pt idx="130">
                  <c:v>19.487269000000001</c:v>
                </c:pt>
                <c:pt idx="131">
                  <c:v>19.637170999999999</c:v>
                </c:pt>
                <c:pt idx="132">
                  <c:v>19.787072999999999</c:v>
                </c:pt>
                <c:pt idx="133">
                  <c:v>19.936975</c:v>
                </c:pt>
                <c:pt idx="134">
                  <c:v>20.086877000000001</c:v>
                </c:pt>
                <c:pt idx="135">
                  <c:v>20.236778999999999</c:v>
                </c:pt>
                <c:pt idx="136">
                  <c:v>20.386680999999999</c:v>
                </c:pt>
                <c:pt idx="137">
                  <c:v>20.536583</c:v>
                </c:pt>
                <c:pt idx="138">
                  <c:v>20.686485000000001</c:v>
                </c:pt>
                <c:pt idx="139">
                  <c:v>20.836386999999998</c:v>
                </c:pt>
                <c:pt idx="140">
                  <c:v>20.986288999999999</c:v>
                </c:pt>
                <c:pt idx="141">
                  <c:v>21.136191</c:v>
                </c:pt>
                <c:pt idx="142">
                  <c:v>21.286093000000001</c:v>
                </c:pt>
                <c:pt idx="143">
                  <c:v>21.435994999999998</c:v>
                </c:pt>
                <c:pt idx="144">
                  <c:v>21.585896999999999</c:v>
                </c:pt>
                <c:pt idx="145">
                  <c:v>21.735800000000001</c:v>
                </c:pt>
                <c:pt idx="146">
                  <c:v>21.885701999999998</c:v>
                </c:pt>
                <c:pt idx="147">
                  <c:v>22.035603999999999</c:v>
                </c:pt>
                <c:pt idx="148">
                  <c:v>22.185506</c:v>
                </c:pt>
                <c:pt idx="149">
                  <c:v>22.335408000000001</c:v>
                </c:pt>
                <c:pt idx="150">
                  <c:v>22.485309999999998</c:v>
                </c:pt>
                <c:pt idx="151">
                  <c:v>22.635211999999999</c:v>
                </c:pt>
                <c:pt idx="152">
                  <c:v>22.785114</c:v>
                </c:pt>
                <c:pt idx="153">
                  <c:v>22.935016000000001</c:v>
                </c:pt>
                <c:pt idx="154">
                  <c:v>23.084917999999998</c:v>
                </c:pt>
                <c:pt idx="155">
                  <c:v>23.234819999999999</c:v>
                </c:pt>
                <c:pt idx="156">
                  <c:v>23.384722</c:v>
                </c:pt>
                <c:pt idx="157">
                  <c:v>23.534624000000001</c:v>
                </c:pt>
                <c:pt idx="158">
                  <c:v>23.684526000000002</c:v>
                </c:pt>
                <c:pt idx="159">
                  <c:v>23.834427999999999</c:v>
                </c:pt>
                <c:pt idx="160">
                  <c:v>23.984331000000001</c:v>
                </c:pt>
                <c:pt idx="161">
                  <c:v>24.134232999999998</c:v>
                </c:pt>
                <c:pt idx="162">
                  <c:v>24.284134999999999</c:v>
                </c:pt>
                <c:pt idx="163">
                  <c:v>24.434037</c:v>
                </c:pt>
                <c:pt idx="164">
                  <c:v>24.583939000000001</c:v>
                </c:pt>
                <c:pt idx="165">
                  <c:v>24.733841000000002</c:v>
                </c:pt>
                <c:pt idx="166">
                  <c:v>24.883742999999999</c:v>
                </c:pt>
                <c:pt idx="167">
                  <c:v>25.033645</c:v>
                </c:pt>
                <c:pt idx="168">
                  <c:v>25.183547000000001</c:v>
                </c:pt>
                <c:pt idx="169">
                  <c:v>25.333449000000002</c:v>
                </c:pt>
                <c:pt idx="170">
                  <c:v>25.483350999999999</c:v>
                </c:pt>
                <c:pt idx="171">
                  <c:v>25.633253</c:v>
                </c:pt>
                <c:pt idx="172">
                  <c:v>25.783155000000001</c:v>
                </c:pt>
                <c:pt idx="173">
                  <c:v>25.933057000000002</c:v>
                </c:pt>
                <c:pt idx="174">
                  <c:v>26.082958999999999</c:v>
                </c:pt>
                <c:pt idx="175">
                  <c:v>26.232862000000001</c:v>
                </c:pt>
                <c:pt idx="176">
                  <c:v>26.382764000000002</c:v>
                </c:pt>
                <c:pt idx="177">
                  <c:v>26.532665999999999</c:v>
                </c:pt>
                <c:pt idx="178">
                  <c:v>26.682568</c:v>
                </c:pt>
                <c:pt idx="179">
                  <c:v>26.832470000000001</c:v>
                </c:pt>
                <c:pt idx="180">
                  <c:v>26.982372000000002</c:v>
                </c:pt>
                <c:pt idx="181">
                  <c:v>27.132273999999999</c:v>
                </c:pt>
                <c:pt idx="182">
                  <c:v>27.282176</c:v>
                </c:pt>
                <c:pt idx="183">
                  <c:v>27.432078000000001</c:v>
                </c:pt>
                <c:pt idx="184">
                  <c:v>27.581980000000001</c:v>
                </c:pt>
                <c:pt idx="185">
                  <c:v>27.731881999999999</c:v>
                </c:pt>
                <c:pt idx="186">
                  <c:v>27.881784</c:v>
                </c:pt>
                <c:pt idx="187">
                  <c:v>28.031686000000001</c:v>
                </c:pt>
                <c:pt idx="188">
                  <c:v>28.181588000000001</c:v>
                </c:pt>
                <c:pt idx="189">
                  <c:v>28.331489999999999</c:v>
                </c:pt>
                <c:pt idx="190">
                  <c:v>28.481392</c:v>
                </c:pt>
                <c:pt idx="191">
                  <c:v>28.631295000000001</c:v>
                </c:pt>
                <c:pt idx="192">
                  <c:v>28.781196999999999</c:v>
                </c:pt>
                <c:pt idx="193">
                  <c:v>28.931099</c:v>
                </c:pt>
                <c:pt idx="194">
                  <c:v>29.081001000000001</c:v>
                </c:pt>
                <c:pt idx="195">
                  <c:v>29.230903000000001</c:v>
                </c:pt>
                <c:pt idx="196">
                  <c:v>29.380804999999999</c:v>
                </c:pt>
                <c:pt idx="197">
                  <c:v>29.530707</c:v>
                </c:pt>
                <c:pt idx="198">
                  <c:v>29.680609</c:v>
                </c:pt>
                <c:pt idx="199">
                  <c:v>29.830511000000001</c:v>
                </c:pt>
                <c:pt idx="200">
                  <c:v>29.980412999999999</c:v>
                </c:pt>
                <c:pt idx="201">
                  <c:v>30.130315</c:v>
                </c:pt>
                <c:pt idx="202">
                  <c:v>30.280217</c:v>
                </c:pt>
                <c:pt idx="203">
                  <c:v>30.430119000000001</c:v>
                </c:pt>
                <c:pt idx="204">
                  <c:v>30.580020999999999</c:v>
                </c:pt>
                <c:pt idx="205">
                  <c:v>30.729922999999999</c:v>
                </c:pt>
                <c:pt idx="206">
                  <c:v>30.879826000000001</c:v>
                </c:pt>
                <c:pt idx="207">
                  <c:v>31.029727999999999</c:v>
                </c:pt>
                <c:pt idx="208">
                  <c:v>31.17963</c:v>
                </c:pt>
                <c:pt idx="209">
                  <c:v>31.329532</c:v>
                </c:pt>
                <c:pt idx="210">
                  <c:v>31.479434000000001</c:v>
                </c:pt>
                <c:pt idx="211">
                  <c:v>31.629335999999999</c:v>
                </c:pt>
                <c:pt idx="212">
                  <c:v>31.779237999999999</c:v>
                </c:pt>
                <c:pt idx="213">
                  <c:v>31.92914</c:v>
                </c:pt>
                <c:pt idx="214">
                  <c:v>32.079042000000001</c:v>
                </c:pt>
                <c:pt idx="215">
                  <c:v>32.228943999999998</c:v>
                </c:pt>
                <c:pt idx="216">
                  <c:v>32.378846000000003</c:v>
                </c:pt>
                <c:pt idx="217">
                  <c:v>32.528748</c:v>
                </c:pt>
                <c:pt idx="218">
                  <c:v>32.678649999999998</c:v>
                </c:pt>
                <c:pt idx="219">
                  <c:v>32.828552000000002</c:v>
                </c:pt>
                <c:pt idx="220">
                  <c:v>32.978453999999999</c:v>
                </c:pt>
                <c:pt idx="221">
                  <c:v>33.128357000000001</c:v>
                </c:pt>
                <c:pt idx="222">
                  <c:v>33.278258999999998</c:v>
                </c:pt>
                <c:pt idx="223">
                  <c:v>33.428161000000003</c:v>
                </c:pt>
                <c:pt idx="224">
                  <c:v>33.578063</c:v>
                </c:pt>
                <c:pt idx="225">
                  <c:v>33.727964999999998</c:v>
                </c:pt>
                <c:pt idx="226">
                  <c:v>33.877867000000002</c:v>
                </c:pt>
                <c:pt idx="227">
                  <c:v>34.027768999999999</c:v>
                </c:pt>
                <c:pt idx="228">
                  <c:v>34.177670999999997</c:v>
                </c:pt>
                <c:pt idx="229">
                  <c:v>34.327573000000001</c:v>
                </c:pt>
                <c:pt idx="230">
                  <c:v>34.477474999999998</c:v>
                </c:pt>
                <c:pt idx="231">
                  <c:v>34.627377000000003</c:v>
                </c:pt>
                <c:pt idx="232">
                  <c:v>34.777279</c:v>
                </c:pt>
                <c:pt idx="233">
                  <c:v>34.927180999999997</c:v>
                </c:pt>
                <c:pt idx="234">
                  <c:v>35.077083000000002</c:v>
                </c:pt>
                <c:pt idx="235">
                  <c:v>35.226984999999999</c:v>
                </c:pt>
                <c:pt idx="236">
                  <c:v>35.376888000000001</c:v>
                </c:pt>
                <c:pt idx="237">
                  <c:v>35.526789999999998</c:v>
                </c:pt>
                <c:pt idx="238">
                  <c:v>35.676692000000003</c:v>
                </c:pt>
                <c:pt idx="239">
                  <c:v>35.826594</c:v>
                </c:pt>
                <c:pt idx="240">
                  <c:v>35.976495999999997</c:v>
                </c:pt>
                <c:pt idx="241">
                  <c:v>36.126398000000002</c:v>
                </c:pt>
                <c:pt idx="242">
                  <c:v>36.276299999999999</c:v>
                </c:pt>
                <c:pt idx="243">
                  <c:v>36.426202000000004</c:v>
                </c:pt>
                <c:pt idx="244">
                  <c:v>36.576104000000001</c:v>
                </c:pt>
                <c:pt idx="245">
                  <c:v>36.726005999999998</c:v>
                </c:pt>
                <c:pt idx="246">
                  <c:v>36.875908000000003</c:v>
                </c:pt>
                <c:pt idx="247">
                  <c:v>37.02581</c:v>
                </c:pt>
                <c:pt idx="248">
                  <c:v>37.175711999999997</c:v>
                </c:pt>
                <c:pt idx="249">
                  <c:v>37.325614000000002</c:v>
                </c:pt>
                <c:pt idx="250">
                  <c:v>37.475515999999999</c:v>
                </c:pt>
                <c:pt idx="251">
                  <c:v>37.625419000000001</c:v>
                </c:pt>
                <c:pt idx="252">
                  <c:v>37.775320999999998</c:v>
                </c:pt>
                <c:pt idx="253">
                  <c:v>37.925223000000003</c:v>
                </c:pt>
                <c:pt idx="254">
                  <c:v>38.075125</c:v>
                </c:pt>
                <c:pt idx="255">
                  <c:v>38.225026999999997</c:v>
                </c:pt>
                <c:pt idx="256">
                  <c:v>38.374929000000002</c:v>
                </c:pt>
                <c:pt idx="257">
                  <c:v>38.524830999999999</c:v>
                </c:pt>
                <c:pt idx="258">
                  <c:v>38.674733000000003</c:v>
                </c:pt>
                <c:pt idx="259">
                  <c:v>38.824635000000001</c:v>
                </c:pt>
                <c:pt idx="260">
                  <c:v>38.974536999999998</c:v>
                </c:pt>
                <c:pt idx="261">
                  <c:v>39.124439000000002</c:v>
                </c:pt>
                <c:pt idx="262">
                  <c:v>39.274341</c:v>
                </c:pt>
                <c:pt idx="263">
                  <c:v>39.424242999999997</c:v>
                </c:pt>
                <c:pt idx="264">
                  <c:v>39.574145000000001</c:v>
                </c:pt>
                <c:pt idx="265">
                  <c:v>39.724046999999999</c:v>
                </c:pt>
                <c:pt idx="266">
                  <c:v>39.873949000000003</c:v>
                </c:pt>
                <c:pt idx="267">
                  <c:v>40.023851999999998</c:v>
                </c:pt>
                <c:pt idx="268">
                  <c:v>40.173754000000002</c:v>
                </c:pt>
                <c:pt idx="269">
                  <c:v>40.323656</c:v>
                </c:pt>
                <c:pt idx="270">
                  <c:v>40.473557999999997</c:v>
                </c:pt>
                <c:pt idx="271">
                  <c:v>40.623460000000001</c:v>
                </c:pt>
                <c:pt idx="272">
                  <c:v>40.773361999999999</c:v>
                </c:pt>
                <c:pt idx="273">
                  <c:v>40.923264000000003</c:v>
                </c:pt>
                <c:pt idx="274">
                  <c:v>41.073166000000001</c:v>
                </c:pt>
                <c:pt idx="275">
                  <c:v>41.223067999999998</c:v>
                </c:pt>
                <c:pt idx="276">
                  <c:v>41.372970000000002</c:v>
                </c:pt>
                <c:pt idx="277">
                  <c:v>41.522872</c:v>
                </c:pt>
                <c:pt idx="278">
                  <c:v>41.672773999999997</c:v>
                </c:pt>
                <c:pt idx="279">
                  <c:v>41.822676000000001</c:v>
                </c:pt>
                <c:pt idx="280">
                  <c:v>41.972577999999999</c:v>
                </c:pt>
                <c:pt idx="281">
                  <c:v>42.122480000000003</c:v>
                </c:pt>
                <c:pt idx="282">
                  <c:v>42.272382999999998</c:v>
                </c:pt>
                <c:pt idx="283">
                  <c:v>42.422285000000002</c:v>
                </c:pt>
                <c:pt idx="284">
                  <c:v>42.572187</c:v>
                </c:pt>
                <c:pt idx="285">
                  <c:v>42.722088999999997</c:v>
                </c:pt>
                <c:pt idx="286">
                  <c:v>42.871991000000001</c:v>
                </c:pt>
                <c:pt idx="287">
                  <c:v>43.021892999999999</c:v>
                </c:pt>
                <c:pt idx="288">
                  <c:v>43.171795000000003</c:v>
                </c:pt>
                <c:pt idx="289">
                  <c:v>43.321697</c:v>
                </c:pt>
                <c:pt idx="290">
                  <c:v>43.471598999999998</c:v>
                </c:pt>
                <c:pt idx="291">
                  <c:v>43.621501000000002</c:v>
                </c:pt>
                <c:pt idx="292">
                  <c:v>43.771402999999999</c:v>
                </c:pt>
                <c:pt idx="293">
                  <c:v>43.921304999999997</c:v>
                </c:pt>
                <c:pt idx="294">
                  <c:v>44.071207000000001</c:v>
                </c:pt>
                <c:pt idx="295">
                  <c:v>44.221108999999998</c:v>
                </c:pt>
                <c:pt idx="296">
                  <c:v>44.371011000000003</c:v>
                </c:pt>
                <c:pt idx="297">
                  <c:v>44.520913999999998</c:v>
                </c:pt>
                <c:pt idx="298">
                  <c:v>44.670816000000002</c:v>
                </c:pt>
                <c:pt idx="299">
                  <c:v>44.820717999999999</c:v>
                </c:pt>
                <c:pt idx="300">
                  <c:v>44.970619999999997</c:v>
                </c:pt>
                <c:pt idx="301">
                  <c:v>45.120522000000001</c:v>
                </c:pt>
                <c:pt idx="302">
                  <c:v>45.270423999999998</c:v>
                </c:pt>
                <c:pt idx="303">
                  <c:v>45.420326000000003</c:v>
                </c:pt>
                <c:pt idx="304">
                  <c:v>45.570228</c:v>
                </c:pt>
                <c:pt idx="305">
                  <c:v>45.720129999999997</c:v>
                </c:pt>
                <c:pt idx="306">
                  <c:v>45.870032000000002</c:v>
                </c:pt>
                <c:pt idx="307">
                  <c:v>46.019933999999999</c:v>
                </c:pt>
                <c:pt idx="308">
                  <c:v>46.169835999999997</c:v>
                </c:pt>
                <c:pt idx="309">
                  <c:v>46.319738000000001</c:v>
                </c:pt>
                <c:pt idx="310">
                  <c:v>46.469639999999998</c:v>
                </c:pt>
                <c:pt idx="311">
                  <c:v>46.619542000000003</c:v>
                </c:pt>
                <c:pt idx="312">
                  <c:v>46.769444999999997</c:v>
                </c:pt>
                <c:pt idx="313">
                  <c:v>46.919347000000002</c:v>
                </c:pt>
                <c:pt idx="314">
                  <c:v>47.069248999999999</c:v>
                </c:pt>
                <c:pt idx="315">
                  <c:v>47.219150999999997</c:v>
                </c:pt>
                <c:pt idx="316">
                  <c:v>47.369053000000001</c:v>
                </c:pt>
                <c:pt idx="317">
                  <c:v>47.518954999999998</c:v>
                </c:pt>
                <c:pt idx="318">
                  <c:v>47.668857000000003</c:v>
                </c:pt>
                <c:pt idx="319">
                  <c:v>47.818759</c:v>
                </c:pt>
                <c:pt idx="320">
                  <c:v>47.968660999999997</c:v>
                </c:pt>
                <c:pt idx="321">
                  <c:v>48.118563000000002</c:v>
                </c:pt>
                <c:pt idx="322">
                  <c:v>48.268464999999999</c:v>
                </c:pt>
                <c:pt idx="323">
                  <c:v>48.418367000000003</c:v>
                </c:pt>
                <c:pt idx="324">
                  <c:v>48.568269000000001</c:v>
                </c:pt>
                <c:pt idx="325">
                  <c:v>48.718170999999998</c:v>
                </c:pt>
                <c:pt idx="326">
                  <c:v>48.868073000000003</c:v>
                </c:pt>
                <c:pt idx="327">
                  <c:v>49.017975999999997</c:v>
                </c:pt>
                <c:pt idx="328">
                  <c:v>49.167878000000002</c:v>
                </c:pt>
                <c:pt idx="329">
                  <c:v>49.317779999999999</c:v>
                </c:pt>
                <c:pt idx="330">
                  <c:v>49.467682000000003</c:v>
                </c:pt>
                <c:pt idx="331">
                  <c:v>49.617584000000001</c:v>
                </c:pt>
                <c:pt idx="332">
                  <c:v>49.767485999999998</c:v>
                </c:pt>
                <c:pt idx="333">
                  <c:v>49.917388000000003</c:v>
                </c:pt>
                <c:pt idx="334">
                  <c:v>50.06729</c:v>
                </c:pt>
                <c:pt idx="335">
                  <c:v>50.217191999999997</c:v>
                </c:pt>
                <c:pt idx="336">
                  <c:v>50.367094000000002</c:v>
                </c:pt>
                <c:pt idx="337">
                  <c:v>50.516995999999999</c:v>
                </c:pt>
                <c:pt idx="338">
                  <c:v>50.666898000000003</c:v>
                </c:pt>
                <c:pt idx="339">
                  <c:v>50.816800000000001</c:v>
                </c:pt>
                <c:pt idx="340">
                  <c:v>50.966701999999998</c:v>
                </c:pt>
                <c:pt idx="341">
                  <c:v>51.116604000000002</c:v>
                </c:pt>
                <c:pt idx="342">
                  <c:v>51.266506</c:v>
                </c:pt>
                <c:pt idx="343">
                  <c:v>51.416409000000002</c:v>
                </c:pt>
                <c:pt idx="344">
                  <c:v>51.566310999999999</c:v>
                </c:pt>
                <c:pt idx="345">
                  <c:v>51.716213000000003</c:v>
                </c:pt>
                <c:pt idx="346">
                  <c:v>51.866115000000001</c:v>
                </c:pt>
                <c:pt idx="347">
                  <c:v>52.016016999999998</c:v>
                </c:pt>
                <c:pt idx="348">
                  <c:v>52.165919000000002</c:v>
                </c:pt>
                <c:pt idx="349">
                  <c:v>52.315821</c:v>
                </c:pt>
                <c:pt idx="350">
                  <c:v>52.465722999999997</c:v>
                </c:pt>
                <c:pt idx="351">
                  <c:v>52.615625000000001</c:v>
                </c:pt>
                <c:pt idx="352">
                  <c:v>52.765526999999999</c:v>
                </c:pt>
                <c:pt idx="353">
                  <c:v>52.915429000000003</c:v>
                </c:pt>
                <c:pt idx="354">
                  <c:v>53.065331</c:v>
                </c:pt>
                <c:pt idx="355">
                  <c:v>53.215232999999998</c:v>
                </c:pt>
                <c:pt idx="356">
                  <c:v>53.365135000000002</c:v>
                </c:pt>
                <c:pt idx="357">
                  <c:v>53.515037</c:v>
                </c:pt>
                <c:pt idx="358">
                  <c:v>53.664940000000001</c:v>
                </c:pt>
                <c:pt idx="359">
                  <c:v>53.814841999999999</c:v>
                </c:pt>
                <c:pt idx="360">
                  <c:v>53.964744000000003</c:v>
                </c:pt>
                <c:pt idx="361">
                  <c:v>54.114646</c:v>
                </c:pt>
                <c:pt idx="362">
                  <c:v>54.264547999999998</c:v>
                </c:pt>
                <c:pt idx="363">
                  <c:v>54.414450000000002</c:v>
                </c:pt>
                <c:pt idx="364">
                  <c:v>54.564352</c:v>
                </c:pt>
                <c:pt idx="365">
                  <c:v>54.714253999999997</c:v>
                </c:pt>
                <c:pt idx="366">
                  <c:v>54.864156000000001</c:v>
                </c:pt>
                <c:pt idx="367">
                  <c:v>55.014057999999999</c:v>
                </c:pt>
                <c:pt idx="368">
                  <c:v>55.163960000000003</c:v>
                </c:pt>
                <c:pt idx="369">
                  <c:v>55.313862</c:v>
                </c:pt>
                <c:pt idx="370">
                  <c:v>55.463763999999998</c:v>
                </c:pt>
                <c:pt idx="371">
                  <c:v>55.613666000000002</c:v>
                </c:pt>
                <c:pt idx="372">
                  <c:v>55.763567999999999</c:v>
                </c:pt>
                <c:pt idx="373">
                  <c:v>55.913471000000001</c:v>
                </c:pt>
                <c:pt idx="374">
                  <c:v>56.063372999999999</c:v>
                </c:pt>
                <c:pt idx="375">
                  <c:v>56.213275000000003</c:v>
                </c:pt>
                <c:pt idx="376">
                  <c:v>56.363177</c:v>
                </c:pt>
                <c:pt idx="377">
                  <c:v>56.513078999999998</c:v>
                </c:pt>
                <c:pt idx="378">
                  <c:v>56.662981000000002</c:v>
                </c:pt>
                <c:pt idx="379">
                  <c:v>56.812882999999999</c:v>
                </c:pt>
                <c:pt idx="380">
                  <c:v>56.962784999999997</c:v>
                </c:pt>
                <c:pt idx="381">
                  <c:v>57.112687000000001</c:v>
                </c:pt>
                <c:pt idx="382">
                  <c:v>57.262588999999998</c:v>
                </c:pt>
                <c:pt idx="383">
                  <c:v>57.412491000000003</c:v>
                </c:pt>
                <c:pt idx="384">
                  <c:v>57.562393</c:v>
                </c:pt>
                <c:pt idx="385">
                  <c:v>57.712294999999997</c:v>
                </c:pt>
                <c:pt idx="386">
                  <c:v>57.862197000000002</c:v>
                </c:pt>
                <c:pt idx="387">
                  <c:v>58.012098999999999</c:v>
                </c:pt>
                <c:pt idx="388">
                  <c:v>58.162002000000001</c:v>
                </c:pt>
                <c:pt idx="389">
                  <c:v>58.311903999999998</c:v>
                </c:pt>
                <c:pt idx="390">
                  <c:v>58.461806000000003</c:v>
                </c:pt>
                <c:pt idx="391">
                  <c:v>58.611708</c:v>
                </c:pt>
                <c:pt idx="392">
                  <c:v>58.761609999999997</c:v>
                </c:pt>
                <c:pt idx="393">
                  <c:v>58.911512000000002</c:v>
                </c:pt>
                <c:pt idx="394">
                  <c:v>59.061413999999999</c:v>
                </c:pt>
                <c:pt idx="395">
                  <c:v>59.211315999999997</c:v>
                </c:pt>
                <c:pt idx="396">
                  <c:v>59.361218000000001</c:v>
                </c:pt>
                <c:pt idx="397">
                  <c:v>59.511119999999998</c:v>
                </c:pt>
                <c:pt idx="398">
                  <c:v>59.661022000000003</c:v>
                </c:pt>
                <c:pt idx="399">
                  <c:v>59.810924</c:v>
                </c:pt>
                <c:pt idx="400">
                  <c:v>59.960825999999997</c:v>
                </c:pt>
                <c:pt idx="401">
                  <c:v>60.110728000000002</c:v>
                </c:pt>
                <c:pt idx="402">
                  <c:v>60.260629999999999</c:v>
                </c:pt>
                <c:pt idx="403">
                  <c:v>60.410533000000001</c:v>
                </c:pt>
                <c:pt idx="404">
                  <c:v>60.560434999999998</c:v>
                </c:pt>
                <c:pt idx="405">
                  <c:v>60.710337000000003</c:v>
                </c:pt>
                <c:pt idx="406">
                  <c:v>60.860239</c:v>
                </c:pt>
                <c:pt idx="407">
                  <c:v>61.010140999999997</c:v>
                </c:pt>
                <c:pt idx="408">
                  <c:v>61.160043000000002</c:v>
                </c:pt>
                <c:pt idx="409">
                  <c:v>61.309944999999999</c:v>
                </c:pt>
                <c:pt idx="410">
                  <c:v>61.459847000000003</c:v>
                </c:pt>
                <c:pt idx="411">
                  <c:v>61.609749000000001</c:v>
                </c:pt>
                <c:pt idx="412">
                  <c:v>61.759650999999998</c:v>
                </c:pt>
                <c:pt idx="413">
                  <c:v>61.909553000000002</c:v>
                </c:pt>
                <c:pt idx="414">
                  <c:v>62.059455</c:v>
                </c:pt>
                <c:pt idx="415">
                  <c:v>62.209356999999997</c:v>
                </c:pt>
                <c:pt idx="416">
                  <c:v>62.359259000000002</c:v>
                </c:pt>
                <c:pt idx="417">
                  <c:v>62.509160999999999</c:v>
                </c:pt>
                <c:pt idx="418">
                  <c:v>62.659063000000003</c:v>
                </c:pt>
                <c:pt idx="419">
                  <c:v>62.808965999999998</c:v>
                </c:pt>
                <c:pt idx="420">
                  <c:v>62.958868000000002</c:v>
                </c:pt>
                <c:pt idx="421">
                  <c:v>63.10877</c:v>
                </c:pt>
                <c:pt idx="422">
                  <c:v>63.258671999999997</c:v>
                </c:pt>
                <c:pt idx="423">
                  <c:v>63.408574000000002</c:v>
                </c:pt>
                <c:pt idx="424">
                  <c:v>63.558475999999999</c:v>
                </c:pt>
                <c:pt idx="425">
                  <c:v>63.708378000000003</c:v>
                </c:pt>
                <c:pt idx="426">
                  <c:v>63.858280000000001</c:v>
                </c:pt>
                <c:pt idx="427">
                  <c:v>64.008182000000005</c:v>
                </c:pt>
                <c:pt idx="428">
                  <c:v>64.158084000000002</c:v>
                </c:pt>
                <c:pt idx="429">
                  <c:v>64.307986</c:v>
                </c:pt>
                <c:pt idx="430">
                  <c:v>64.457887999999997</c:v>
                </c:pt>
                <c:pt idx="431">
                  <c:v>64.607789999999994</c:v>
                </c:pt>
                <c:pt idx="432">
                  <c:v>64.757692000000006</c:v>
                </c:pt>
                <c:pt idx="433">
                  <c:v>64.907594000000003</c:v>
                </c:pt>
                <c:pt idx="434">
                  <c:v>65.057496999999998</c:v>
                </c:pt>
                <c:pt idx="435">
                  <c:v>65.207398999999995</c:v>
                </c:pt>
                <c:pt idx="436">
                  <c:v>65.357301000000007</c:v>
                </c:pt>
                <c:pt idx="437">
                  <c:v>65.507203000000004</c:v>
                </c:pt>
                <c:pt idx="438">
                  <c:v>65.657105000000001</c:v>
                </c:pt>
                <c:pt idx="439">
                  <c:v>65.807006999999999</c:v>
                </c:pt>
                <c:pt idx="440">
                  <c:v>65.956908999999996</c:v>
                </c:pt>
                <c:pt idx="441">
                  <c:v>66.106810999999993</c:v>
                </c:pt>
                <c:pt idx="442">
                  <c:v>66.256713000000005</c:v>
                </c:pt>
                <c:pt idx="443">
                  <c:v>66.406615000000002</c:v>
                </c:pt>
                <c:pt idx="444">
                  <c:v>66.556516999999999</c:v>
                </c:pt>
                <c:pt idx="445">
                  <c:v>66.706418999999997</c:v>
                </c:pt>
                <c:pt idx="446">
                  <c:v>66.856320999999994</c:v>
                </c:pt>
                <c:pt idx="447">
                  <c:v>67.006223000000006</c:v>
                </c:pt>
                <c:pt idx="448">
                  <c:v>67.156125000000003</c:v>
                </c:pt>
                <c:pt idx="449">
                  <c:v>67.306027999999998</c:v>
                </c:pt>
                <c:pt idx="450">
                  <c:v>67.455929999999995</c:v>
                </c:pt>
                <c:pt idx="451">
                  <c:v>67.605832000000007</c:v>
                </c:pt>
                <c:pt idx="452">
                  <c:v>67.755734000000004</c:v>
                </c:pt>
                <c:pt idx="453">
                  <c:v>67.905636000000001</c:v>
                </c:pt>
                <c:pt idx="454">
                  <c:v>68.055537999999999</c:v>
                </c:pt>
                <c:pt idx="455">
                  <c:v>68.205439999999996</c:v>
                </c:pt>
                <c:pt idx="456">
                  <c:v>68.355341999999993</c:v>
                </c:pt>
                <c:pt idx="457">
                  <c:v>68.505244000000005</c:v>
                </c:pt>
                <c:pt idx="458">
                  <c:v>68.655146000000002</c:v>
                </c:pt>
                <c:pt idx="459">
                  <c:v>68.805047999999999</c:v>
                </c:pt>
                <c:pt idx="460">
                  <c:v>68.954949999999997</c:v>
                </c:pt>
                <c:pt idx="461">
                  <c:v>69.104851999999994</c:v>
                </c:pt>
                <c:pt idx="462">
                  <c:v>69.254754000000005</c:v>
                </c:pt>
                <c:pt idx="463">
                  <c:v>69.404656000000003</c:v>
                </c:pt>
                <c:pt idx="464">
                  <c:v>69.554558999999998</c:v>
                </c:pt>
                <c:pt idx="465">
                  <c:v>69.704460999999995</c:v>
                </c:pt>
                <c:pt idx="466">
                  <c:v>69.854363000000006</c:v>
                </c:pt>
                <c:pt idx="467">
                  <c:v>70.004265000000004</c:v>
                </c:pt>
                <c:pt idx="468">
                  <c:v>70.154167000000001</c:v>
                </c:pt>
                <c:pt idx="469">
                  <c:v>70.304068999999998</c:v>
                </c:pt>
                <c:pt idx="470">
                  <c:v>70.453970999999996</c:v>
                </c:pt>
                <c:pt idx="471">
                  <c:v>70.603872999999993</c:v>
                </c:pt>
                <c:pt idx="472">
                  <c:v>70.753775000000005</c:v>
                </c:pt>
                <c:pt idx="473">
                  <c:v>70.903677000000002</c:v>
                </c:pt>
                <c:pt idx="474">
                  <c:v>71.053578999999999</c:v>
                </c:pt>
                <c:pt idx="475">
                  <c:v>71.203480999999996</c:v>
                </c:pt>
                <c:pt idx="476">
                  <c:v>71.353382999999994</c:v>
                </c:pt>
                <c:pt idx="477">
                  <c:v>71.503285000000005</c:v>
                </c:pt>
                <c:pt idx="478">
                  <c:v>71.653187000000003</c:v>
                </c:pt>
                <c:pt idx="479">
                  <c:v>71.803089999999997</c:v>
                </c:pt>
                <c:pt idx="480">
                  <c:v>71.952991999999995</c:v>
                </c:pt>
                <c:pt idx="481">
                  <c:v>72.102894000000006</c:v>
                </c:pt>
                <c:pt idx="482">
                  <c:v>72.252796000000004</c:v>
                </c:pt>
                <c:pt idx="483">
                  <c:v>72.402698000000001</c:v>
                </c:pt>
                <c:pt idx="484">
                  <c:v>72.552599999999998</c:v>
                </c:pt>
                <c:pt idx="485">
                  <c:v>72.702501999999996</c:v>
                </c:pt>
                <c:pt idx="486">
                  <c:v>72.852404000000007</c:v>
                </c:pt>
                <c:pt idx="487">
                  <c:v>73.002306000000004</c:v>
                </c:pt>
                <c:pt idx="488">
                  <c:v>73.152208000000002</c:v>
                </c:pt>
                <c:pt idx="489">
                  <c:v>73.302109999999999</c:v>
                </c:pt>
                <c:pt idx="490">
                  <c:v>73.452011999999996</c:v>
                </c:pt>
                <c:pt idx="491">
                  <c:v>73.601913999999994</c:v>
                </c:pt>
                <c:pt idx="492">
                  <c:v>73.751816000000005</c:v>
                </c:pt>
                <c:pt idx="493">
                  <c:v>73.901718000000002</c:v>
                </c:pt>
                <c:pt idx="494">
                  <c:v>74.05162</c:v>
                </c:pt>
                <c:pt idx="495">
                  <c:v>74.201522999999995</c:v>
                </c:pt>
                <c:pt idx="496">
                  <c:v>74.351425000000006</c:v>
                </c:pt>
                <c:pt idx="497">
                  <c:v>74.501327000000003</c:v>
                </c:pt>
                <c:pt idx="498">
                  <c:v>74.651229000000001</c:v>
                </c:pt>
                <c:pt idx="499">
                  <c:v>74.801130999999998</c:v>
                </c:pt>
                <c:pt idx="500">
                  <c:v>74.951032999999995</c:v>
                </c:pt>
                <c:pt idx="501">
                  <c:v>75.100935000000007</c:v>
                </c:pt>
                <c:pt idx="502">
                  <c:v>75.250837000000004</c:v>
                </c:pt>
                <c:pt idx="503">
                  <c:v>75.400739000000002</c:v>
                </c:pt>
                <c:pt idx="504">
                  <c:v>75.550640999999999</c:v>
                </c:pt>
                <c:pt idx="505">
                  <c:v>75.700542999999996</c:v>
                </c:pt>
                <c:pt idx="506">
                  <c:v>75.850444999999993</c:v>
                </c:pt>
                <c:pt idx="507">
                  <c:v>76.000347000000005</c:v>
                </c:pt>
                <c:pt idx="508">
                  <c:v>76.150249000000002</c:v>
                </c:pt>
                <c:pt idx="509">
                  <c:v>76.300151</c:v>
                </c:pt>
                <c:pt idx="510">
                  <c:v>76.450053999999994</c:v>
                </c:pt>
                <c:pt idx="511">
                  <c:v>76.599956000000006</c:v>
                </c:pt>
                <c:pt idx="512">
                  <c:v>76.749858000000003</c:v>
                </c:pt>
                <c:pt idx="513">
                  <c:v>76.899760000000001</c:v>
                </c:pt>
                <c:pt idx="514">
                  <c:v>77.049661999999998</c:v>
                </c:pt>
                <c:pt idx="515">
                  <c:v>77.199563999999995</c:v>
                </c:pt>
                <c:pt idx="516">
                  <c:v>77.349466000000007</c:v>
                </c:pt>
                <c:pt idx="517">
                  <c:v>77.499368000000004</c:v>
                </c:pt>
                <c:pt idx="518">
                  <c:v>77.649270000000001</c:v>
                </c:pt>
                <c:pt idx="519">
                  <c:v>77.799171999999999</c:v>
                </c:pt>
                <c:pt idx="520">
                  <c:v>77.949073999999996</c:v>
                </c:pt>
                <c:pt idx="521">
                  <c:v>78.098975999999993</c:v>
                </c:pt>
                <c:pt idx="522">
                  <c:v>78.248878000000005</c:v>
                </c:pt>
                <c:pt idx="523">
                  <c:v>78.398780000000002</c:v>
                </c:pt>
                <c:pt idx="524">
                  <c:v>78.548681999999999</c:v>
                </c:pt>
                <c:pt idx="525">
                  <c:v>78.698584999999994</c:v>
                </c:pt>
                <c:pt idx="526">
                  <c:v>78.848487000000006</c:v>
                </c:pt>
                <c:pt idx="527">
                  <c:v>78.998389000000003</c:v>
                </c:pt>
                <c:pt idx="528">
                  <c:v>79.148291</c:v>
                </c:pt>
                <c:pt idx="529">
                  <c:v>79.298192999999998</c:v>
                </c:pt>
                <c:pt idx="530">
                  <c:v>79.448094999999995</c:v>
                </c:pt>
                <c:pt idx="531">
                  <c:v>79.597997000000007</c:v>
                </c:pt>
                <c:pt idx="532">
                  <c:v>79.747899000000004</c:v>
                </c:pt>
                <c:pt idx="533">
                  <c:v>79.897801000000001</c:v>
                </c:pt>
                <c:pt idx="534">
                  <c:v>80.047702999999998</c:v>
                </c:pt>
                <c:pt idx="535">
                  <c:v>80.197604999999996</c:v>
                </c:pt>
                <c:pt idx="536">
                  <c:v>80.347506999999993</c:v>
                </c:pt>
                <c:pt idx="537">
                  <c:v>80.497409000000005</c:v>
                </c:pt>
                <c:pt idx="538">
                  <c:v>80.647311000000002</c:v>
                </c:pt>
                <c:pt idx="539">
                  <c:v>80.797212999999999</c:v>
                </c:pt>
                <c:pt idx="540">
                  <c:v>80.947115999999994</c:v>
                </c:pt>
                <c:pt idx="541">
                  <c:v>81.097018000000006</c:v>
                </c:pt>
                <c:pt idx="542">
                  <c:v>81.246920000000003</c:v>
                </c:pt>
                <c:pt idx="543">
                  <c:v>81.396822</c:v>
                </c:pt>
                <c:pt idx="544">
                  <c:v>81.546723999999998</c:v>
                </c:pt>
                <c:pt idx="545">
                  <c:v>81.696625999999995</c:v>
                </c:pt>
                <c:pt idx="546">
                  <c:v>81.846528000000006</c:v>
                </c:pt>
                <c:pt idx="547">
                  <c:v>81.996430000000004</c:v>
                </c:pt>
                <c:pt idx="548">
                  <c:v>82.146332000000001</c:v>
                </c:pt>
                <c:pt idx="549">
                  <c:v>82.296233999999998</c:v>
                </c:pt>
                <c:pt idx="550">
                  <c:v>82.446135999999996</c:v>
                </c:pt>
                <c:pt idx="551">
                  <c:v>82.596037999999993</c:v>
                </c:pt>
                <c:pt idx="552">
                  <c:v>82.745940000000004</c:v>
                </c:pt>
                <c:pt idx="553">
                  <c:v>82.895842000000002</c:v>
                </c:pt>
                <c:pt idx="554">
                  <c:v>83.045743999999999</c:v>
                </c:pt>
                <c:pt idx="555">
                  <c:v>83.195645999999996</c:v>
                </c:pt>
                <c:pt idx="556">
                  <c:v>83.345549000000005</c:v>
                </c:pt>
                <c:pt idx="557">
                  <c:v>83.495451000000003</c:v>
                </c:pt>
                <c:pt idx="558">
                  <c:v>83.645353</c:v>
                </c:pt>
                <c:pt idx="559">
                  <c:v>83.795254999999997</c:v>
                </c:pt>
                <c:pt idx="560">
                  <c:v>83.945156999999995</c:v>
                </c:pt>
                <c:pt idx="561">
                  <c:v>84.095059000000006</c:v>
                </c:pt>
                <c:pt idx="562">
                  <c:v>84.244961000000004</c:v>
                </c:pt>
                <c:pt idx="563">
                  <c:v>84.394863000000001</c:v>
                </c:pt>
                <c:pt idx="564">
                  <c:v>84.544764999999998</c:v>
                </c:pt>
                <c:pt idx="565">
                  <c:v>84.694666999999995</c:v>
                </c:pt>
                <c:pt idx="566">
                  <c:v>84.844569000000007</c:v>
                </c:pt>
                <c:pt idx="567">
                  <c:v>84.994471000000004</c:v>
                </c:pt>
                <c:pt idx="568">
                  <c:v>85.144373000000002</c:v>
                </c:pt>
                <c:pt idx="569">
                  <c:v>85.294274999999999</c:v>
                </c:pt>
                <c:pt idx="570">
                  <c:v>85.444176999999996</c:v>
                </c:pt>
                <c:pt idx="571">
                  <c:v>85.594080000000005</c:v>
                </c:pt>
                <c:pt idx="572">
                  <c:v>85.743982000000003</c:v>
                </c:pt>
                <c:pt idx="573">
                  <c:v>85.893884</c:v>
                </c:pt>
                <c:pt idx="574">
                  <c:v>86.043785999999997</c:v>
                </c:pt>
                <c:pt idx="575">
                  <c:v>86.193687999999995</c:v>
                </c:pt>
                <c:pt idx="576">
                  <c:v>86.343590000000006</c:v>
                </c:pt>
                <c:pt idx="577">
                  <c:v>86.493492000000003</c:v>
                </c:pt>
                <c:pt idx="578">
                  <c:v>86.643394000000001</c:v>
                </c:pt>
                <c:pt idx="579">
                  <c:v>86.793295999999998</c:v>
                </c:pt>
                <c:pt idx="580">
                  <c:v>86.943197999999995</c:v>
                </c:pt>
                <c:pt idx="581">
                  <c:v>87.093100000000007</c:v>
                </c:pt>
                <c:pt idx="582">
                  <c:v>87.243002000000004</c:v>
                </c:pt>
                <c:pt idx="583">
                  <c:v>87.392904000000001</c:v>
                </c:pt>
                <c:pt idx="584">
                  <c:v>87.542805999999999</c:v>
                </c:pt>
                <c:pt idx="585">
                  <c:v>87.692707999999996</c:v>
                </c:pt>
                <c:pt idx="586">
                  <c:v>87.842611000000005</c:v>
                </c:pt>
                <c:pt idx="587">
                  <c:v>87.992513000000002</c:v>
                </c:pt>
                <c:pt idx="588">
                  <c:v>88.142415</c:v>
                </c:pt>
                <c:pt idx="589">
                  <c:v>88.292316999999997</c:v>
                </c:pt>
                <c:pt idx="590">
                  <c:v>88.442218999999994</c:v>
                </c:pt>
                <c:pt idx="591">
                  <c:v>88.592121000000006</c:v>
                </c:pt>
                <c:pt idx="592">
                  <c:v>88.742023000000003</c:v>
                </c:pt>
                <c:pt idx="593">
                  <c:v>88.891925000000001</c:v>
                </c:pt>
                <c:pt idx="594">
                  <c:v>89.041826999999998</c:v>
                </c:pt>
                <c:pt idx="595">
                  <c:v>89.191728999999995</c:v>
                </c:pt>
                <c:pt idx="596">
                  <c:v>89.341631000000007</c:v>
                </c:pt>
                <c:pt idx="597">
                  <c:v>89.491533000000004</c:v>
                </c:pt>
                <c:pt idx="598">
                  <c:v>89.641435000000001</c:v>
                </c:pt>
                <c:pt idx="599">
                  <c:v>89.791336999999999</c:v>
                </c:pt>
                <c:pt idx="600">
                  <c:v>89.941238999999996</c:v>
                </c:pt>
                <c:pt idx="601">
                  <c:v>90.091142000000005</c:v>
                </c:pt>
                <c:pt idx="602">
                  <c:v>90.241044000000002</c:v>
                </c:pt>
                <c:pt idx="603">
                  <c:v>90.390946</c:v>
                </c:pt>
                <c:pt idx="604">
                  <c:v>90.540847999999997</c:v>
                </c:pt>
                <c:pt idx="605">
                  <c:v>90.690749999999994</c:v>
                </c:pt>
                <c:pt idx="606">
                  <c:v>90.840652000000006</c:v>
                </c:pt>
                <c:pt idx="607">
                  <c:v>90.990554000000003</c:v>
                </c:pt>
                <c:pt idx="608">
                  <c:v>91.140456</c:v>
                </c:pt>
                <c:pt idx="609">
                  <c:v>91.290357999999998</c:v>
                </c:pt>
                <c:pt idx="610">
                  <c:v>91.440259999999995</c:v>
                </c:pt>
                <c:pt idx="611">
                  <c:v>91.590162000000007</c:v>
                </c:pt>
                <c:pt idx="612">
                  <c:v>91.740064000000004</c:v>
                </c:pt>
                <c:pt idx="613">
                  <c:v>91.889966000000001</c:v>
                </c:pt>
                <c:pt idx="614">
                  <c:v>92.039867999999998</c:v>
                </c:pt>
                <c:pt idx="615">
                  <c:v>92.189769999999996</c:v>
                </c:pt>
                <c:pt idx="616">
                  <c:v>92.339673000000005</c:v>
                </c:pt>
                <c:pt idx="617">
                  <c:v>92.489575000000002</c:v>
                </c:pt>
                <c:pt idx="618">
                  <c:v>92.639476999999999</c:v>
                </c:pt>
                <c:pt idx="619">
                  <c:v>92.789378999999997</c:v>
                </c:pt>
                <c:pt idx="620">
                  <c:v>92.939280999999994</c:v>
                </c:pt>
                <c:pt idx="621">
                  <c:v>93.089183000000006</c:v>
                </c:pt>
                <c:pt idx="622">
                  <c:v>93.239085000000003</c:v>
                </c:pt>
                <c:pt idx="623">
                  <c:v>93.388987</c:v>
                </c:pt>
                <c:pt idx="624">
                  <c:v>93.538888999999998</c:v>
                </c:pt>
                <c:pt idx="625">
                  <c:v>93.688790999999995</c:v>
                </c:pt>
                <c:pt idx="626">
                  <c:v>93.838693000000006</c:v>
                </c:pt>
                <c:pt idx="627">
                  <c:v>93.988595000000004</c:v>
                </c:pt>
                <c:pt idx="628">
                  <c:v>94.138497000000001</c:v>
                </c:pt>
                <c:pt idx="629">
                  <c:v>94.288398999999998</c:v>
                </c:pt>
                <c:pt idx="630">
                  <c:v>94.438300999999996</c:v>
                </c:pt>
                <c:pt idx="631">
                  <c:v>94.588202999999993</c:v>
                </c:pt>
                <c:pt idx="632">
                  <c:v>94.738106000000002</c:v>
                </c:pt>
                <c:pt idx="633">
                  <c:v>94.888007999999999</c:v>
                </c:pt>
                <c:pt idx="634">
                  <c:v>95.037909999999997</c:v>
                </c:pt>
                <c:pt idx="635">
                  <c:v>95.187811999999994</c:v>
                </c:pt>
                <c:pt idx="636">
                  <c:v>95.337714000000005</c:v>
                </c:pt>
                <c:pt idx="637">
                  <c:v>95.487616000000003</c:v>
                </c:pt>
                <c:pt idx="638">
                  <c:v>95.637518</c:v>
                </c:pt>
                <c:pt idx="639">
                  <c:v>95.787419999999997</c:v>
                </c:pt>
                <c:pt idx="640">
                  <c:v>95.937321999999995</c:v>
                </c:pt>
                <c:pt idx="641">
                  <c:v>96.087224000000006</c:v>
                </c:pt>
                <c:pt idx="642">
                  <c:v>96.237126000000004</c:v>
                </c:pt>
                <c:pt idx="643">
                  <c:v>96.387028000000001</c:v>
                </c:pt>
                <c:pt idx="644">
                  <c:v>96.536929999999998</c:v>
                </c:pt>
                <c:pt idx="645">
                  <c:v>96.686831999999995</c:v>
                </c:pt>
                <c:pt idx="646">
                  <c:v>96.836734000000007</c:v>
                </c:pt>
                <c:pt idx="647">
                  <c:v>96.986637000000002</c:v>
                </c:pt>
                <c:pt idx="648">
                  <c:v>97.136538999999999</c:v>
                </c:pt>
                <c:pt idx="649">
                  <c:v>97.286440999999996</c:v>
                </c:pt>
                <c:pt idx="650">
                  <c:v>97.436342999999994</c:v>
                </c:pt>
                <c:pt idx="651">
                  <c:v>97.586245000000005</c:v>
                </c:pt>
                <c:pt idx="652">
                  <c:v>97.736147000000003</c:v>
                </c:pt>
                <c:pt idx="653">
                  <c:v>97.886049</c:v>
                </c:pt>
                <c:pt idx="654">
                  <c:v>98.035950999999997</c:v>
                </c:pt>
                <c:pt idx="655">
                  <c:v>98.185852999999994</c:v>
                </c:pt>
                <c:pt idx="656">
                  <c:v>98.335755000000006</c:v>
                </c:pt>
                <c:pt idx="657">
                  <c:v>98.485657000000003</c:v>
                </c:pt>
                <c:pt idx="658">
                  <c:v>98.635559000000001</c:v>
                </c:pt>
                <c:pt idx="659">
                  <c:v>98.785460999999998</c:v>
                </c:pt>
                <c:pt idx="660">
                  <c:v>98.935362999999995</c:v>
                </c:pt>
                <c:pt idx="661">
                  <c:v>99.085265000000007</c:v>
                </c:pt>
                <c:pt idx="662">
                  <c:v>99.235168000000002</c:v>
                </c:pt>
                <c:pt idx="663">
                  <c:v>99.385069999999999</c:v>
                </c:pt>
                <c:pt idx="664">
                  <c:v>99.534971999999996</c:v>
                </c:pt>
                <c:pt idx="665">
                  <c:v>99.684873999999994</c:v>
                </c:pt>
                <c:pt idx="666">
                  <c:v>99.834776000000005</c:v>
                </c:pt>
                <c:pt idx="667">
                  <c:v>99.984678000000002</c:v>
                </c:pt>
                <c:pt idx="668">
                  <c:v>100.13458</c:v>
                </c:pt>
                <c:pt idx="669">
                  <c:v>100.284482</c:v>
                </c:pt>
                <c:pt idx="670">
                  <c:v>100.43438399999999</c:v>
                </c:pt>
                <c:pt idx="671">
                  <c:v>100.58428600000001</c:v>
                </c:pt>
                <c:pt idx="672">
                  <c:v>100.734188</c:v>
                </c:pt>
                <c:pt idx="673">
                  <c:v>100.88409</c:v>
                </c:pt>
                <c:pt idx="674">
                  <c:v>101.033992</c:v>
                </c:pt>
                <c:pt idx="675">
                  <c:v>101.183894</c:v>
                </c:pt>
                <c:pt idx="676">
                  <c:v>101.33379600000001</c:v>
                </c:pt>
                <c:pt idx="677">
                  <c:v>101.483699</c:v>
                </c:pt>
                <c:pt idx="678">
                  <c:v>101.633601</c:v>
                </c:pt>
                <c:pt idx="679">
                  <c:v>101.783503</c:v>
                </c:pt>
                <c:pt idx="680">
                  <c:v>101.93340499999999</c:v>
                </c:pt>
                <c:pt idx="681">
                  <c:v>102.083307</c:v>
                </c:pt>
                <c:pt idx="682">
                  <c:v>102.233209</c:v>
                </c:pt>
                <c:pt idx="683">
                  <c:v>102.383111</c:v>
                </c:pt>
                <c:pt idx="684">
                  <c:v>102.533013</c:v>
                </c:pt>
                <c:pt idx="685">
                  <c:v>102.68291499999999</c:v>
                </c:pt>
                <c:pt idx="686">
                  <c:v>102.83281700000001</c:v>
                </c:pt>
                <c:pt idx="687">
                  <c:v>102.982719</c:v>
                </c:pt>
                <c:pt idx="688">
                  <c:v>103.132621</c:v>
                </c:pt>
                <c:pt idx="689">
                  <c:v>103.282523</c:v>
                </c:pt>
                <c:pt idx="690">
                  <c:v>103.43242499999999</c:v>
                </c:pt>
                <c:pt idx="691">
                  <c:v>103.58232700000001</c:v>
                </c:pt>
                <c:pt idx="692">
                  <c:v>103.73223</c:v>
                </c:pt>
                <c:pt idx="693">
                  <c:v>103.882132</c:v>
                </c:pt>
                <c:pt idx="694">
                  <c:v>104.032034</c:v>
                </c:pt>
                <c:pt idx="695">
                  <c:v>104.18193599999999</c:v>
                </c:pt>
                <c:pt idx="696">
                  <c:v>104.331838</c:v>
                </c:pt>
                <c:pt idx="697">
                  <c:v>104.48174</c:v>
                </c:pt>
                <c:pt idx="698">
                  <c:v>104.631642</c:v>
                </c:pt>
                <c:pt idx="699">
                  <c:v>104.781544</c:v>
                </c:pt>
                <c:pt idx="700">
                  <c:v>104.93144599999999</c:v>
                </c:pt>
                <c:pt idx="701">
                  <c:v>105.08134800000001</c:v>
                </c:pt>
                <c:pt idx="702">
                  <c:v>105.23125</c:v>
                </c:pt>
                <c:pt idx="703">
                  <c:v>105.381152</c:v>
                </c:pt>
                <c:pt idx="704">
                  <c:v>105.531054</c:v>
                </c:pt>
                <c:pt idx="705">
                  <c:v>105.68095599999999</c:v>
                </c:pt>
                <c:pt idx="706">
                  <c:v>105.83085800000001</c:v>
                </c:pt>
                <c:pt idx="707">
                  <c:v>105.98076</c:v>
                </c:pt>
                <c:pt idx="708">
                  <c:v>106.130663</c:v>
                </c:pt>
                <c:pt idx="709">
                  <c:v>106.280565</c:v>
                </c:pt>
                <c:pt idx="710">
                  <c:v>106.43046699999999</c:v>
                </c:pt>
                <c:pt idx="711">
                  <c:v>106.580369</c:v>
                </c:pt>
                <c:pt idx="712">
                  <c:v>106.730271</c:v>
                </c:pt>
                <c:pt idx="713">
                  <c:v>106.880173</c:v>
                </c:pt>
                <c:pt idx="714">
                  <c:v>107.030075</c:v>
                </c:pt>
                <c:pt idx="715">
                  <c:v>107.17997699999999</c:v>
                </c:pt>
                <c:pt idx="716">
                  <c:v>107.32987900000001</c:v>
                </c:pt>
                <c:pt idx="717">
                  <c:v>107.479781</c:v>
                </c:pt>
                <c:pt idx="718">
                  <c:v>107.629683</c:v>
                </c:pt>
                <c:pt idx="719">
                  <c:v>107.779585</c:v>
                </c:pt>
                <c:pt idx="720">
                  <c:v>107.92948699999999</c:v>
                </c:pt>
                <c:pt idx="721">
                  <c:v>108.07938900000001</c:v>
                </c:pt>
                <c:pt idx="722">
                  <c:v>108.229291</c:v>
                </c:pt>
                <c:pt idx="723">
                  <c:v>108.379194</c:v>
                </c:pt>
                <c:pt idx="724">
                  <c:v>108.529096</c:v>
                </c:pt>
                <c:pt idx="725">
                  <c:v>108.67899800000001</c:v>
                </c:pt>
                <c:pt idx="726">
                  <c:v>108.8289</c:v>
                </c:pt>
                <c:pt idx="727">
                  <c:v>108.978802</c:v>
                </c:pt>
                <c:pt idx="728">
                  <c:v>109.128704</c:v>
                </c:pt>
                <c:pt idx="729">
                  <c:v>109.278606</c:v>
                </c:pt>
                <c:pt idx="730">
                  <c:v>109.42850799999999</c:v>
                </c:pt>
                <c:pt idx="731">
                  <c:v>109.57841000000001</c:v>
                </c:pt>
                <c:pt idx="732">
                  <c:v>109.728312</c:v>
                </c:pt>
                <c:pt idx="733">
                  <c:v>109.878214</c:v>
                </c:pt>
                <c:pt idx="734">
                  <c:v>110.028116</c:v>
                </c:pt>
                <c:pt idx="735">
                  <c:v>110.17801799999999</c:v>
                </c:pt>
                <c:pt idx="736">
                  <c:v>110.32792000000001</c:v>
                </c:pt>
                <c:pt idx="737">
                  <c:v>110.477822</c:v>
                </c:pt>
                <c:pt idx="738">
                  <c:v>110.627725</c:v>
                </c:pt>
                <c:pt idx="739">
                  <c:v>110.777627</c:v>
                </c:pt>
                <c:pt idx="740">
                  <c:v>110.92752900000001</c:v>
                </c:pt>
                <c:pt idx="741">
                  <c:v>111.077431</c:v>
                </c:pt>
                <c:pt idx="742">
                  <c:v>111.227333</c:v>
                </c:pt>
                <c:pt idx="743">
                  <c:v>111.377235</c:v>
                </c:pt>
                <c:pt idx="744">
                  <c:v>111.527137</c:v>
                </c:pt>
                <c:pt idx="745">
                  <c:v>111.67703899999999</c:v>
                </c:pt>
                <c:pt idx="746">
                  <c:v>111.82694100000001</c:v>
                </c:pt>
                <c:pt idx="747">
                  <c:v>111.976843</c:v>
                </c:pt>
                <c:pt idx="748">
                  <c:v>112.126745</c:v>
                </c:pt>
                <c:pt idx="749">
                  <c:v>112.276647</c:v>
                </c:pt>
                <c:pt idx="750">
                  <c:v>112.42654899999999</c:v>
                </c:pt>
                <c:pt idx="751">
                  <c:v>112.57645100000001</c:v>
                </c:pt>
                <c:pt idx="752">
                  <c:v>112.726353</c:v>
                </c:pt>
                <c:pt idx="753">
                  <c:v>112.876256</c:v>
                </c:pt>
                <c:pt idx="754">
                  <c:v>113.026158</c:v>
                </c:pt>
                <c:pt idx="755">
                  <c:v>113.17606000000001</c:v>
                </c:pt>
                <c:pt idx="756">
                  <c:v>113.325962</c:v>
                </c:pt>
                <c:pt idx="757">
                  <c:v>113.475864</c:v>
                </c:pt>
                <c:pt idx="758">
                  <c:v>113.625766</c:v>
                </c:pt>
                <c:pt idx="759">
                  <c:v>113.775668</c:v>
                </c:pt>
                <c:pt idx="760">
                  <c:v>113.92556999999999</c:v>
                </c:pt>
                <c:pt idx="761">
                  <c:v>114.075472</c:v>
                </c:pt>
                <c:pt idx="762">
                  <c:v>114.225374</c:v>
                </c:pt>
                <c:pt idx="763">
                  <c:v>114.375276</c:v>
                </c:pt>
                <c:pt idx="764">
                  <c:v>114.525178</c:v>
                </c:pt>
                <c:pt idx="765">
                  <c:v>114.67507999999999</c:v>
                </c:pt>
                <c:pt idx="766">
                  <c:v>114.82498200000001</c:v>
                </c:pt>
                <c:pt idx="767">
                  <c:v>114.974884</c:v>
                </c:pt>
                <c:pt idx="768">
                  <c:v>115.124787</c:v>
                </c:pt>
                <c:pt idx="769">
                  <c:v>115.274689</c:v>
                </c:pt>
                <c:pt idx="770">
                  <c:v>115.42459100000001</c:v>
                </c:pt>
                <c:pt idx="771">
                  <c:v>115.574493</c:v>
                </c:pt>
                <c:pt idx="772">
                  <c:v>115.724395</c:v>
                </c:pt>
                <c:pt idx="773">
                  <c:v>115.874297</c:v>
                </c:pt>
                <c:pt idx="774">
                  <c:v>116.024199</c:v>
                </c:pt>
                <c:pt idx="775">
                  <c:v>116.17410099999999</c:v>
                </c:pt>
                <c:pt idx="776">
                  <c:v>116.324003</c:v>
                </c:pt>
                <c:pt idx="777">
                  <c:v>116.473905</c:v>
                </c:pt>
                <c:pt idx="778">
                  <c:v>116.623807</c:v>
                </c:pt>
                <c:pt idx="779">
                  <c:v>116.773709</c:v>
                </c:pt>
                <c:pt idx="780">
                  <c:v>116.92361099999999</c:v>
                </c:pt>
                <c:pt idx="781">
                  <c:v>117.07351300000001</c:v>
                </c:pt>
                <c:pt idx="782">
                  <c:v>117.223415</c:v>
                </c:pt>
                <c:pt idx="783">
                  <c:v>117.373317</c:v>
                </c:pt>
                <c:pt idx="784">
                  <c:v>117.52321999999999</c:v>
                </c:pt>
                <c:pt idx="785">
                  <c:v>117.67312200000001</c:v>
                </c:pt>
                <c:pt idx="786">
                  <c:v>117.823024</c:v>
                </c:pt>
                <c:pt idx="787">
                  <c:v>117.972926</c:v>
                </c:pt>
                <c:pt idx="788">
                  <c:v>118.122828</c:v>
                </c:pt>
                <c:pt idx="789">
                  <c:v>118.27273</c:v>
                </c:pt>
                <c:pt idx="790">
                  <c:v>118.42263199999999</c:v>
                </c:pt>
                <c:pt idx="791">
                  <c:v>118.572534</c:v>
                </c:pt>
                <c:pt idx="792">
                  <c:v>118.722436</c:v>
                </c:pt>
                <c:pt idx="793">
                  <c:v>118.872338</c:v>
                </c:pt>
                <c:pt idx="794">
                  <c:v>119.02224</c:v>
                </c:pt>
                <c:pt idx="795">
                  <c:v>119.17214199999999</c:v>
                </c:pt>
                <c:pt idx="796">
                  <c:v>119.32204400000001</c:v>
                </c:pt>
                <c:pt idx="797">
                  <c:v>119.471946</c:v>
                </c:pt>
                <c:pt idx="798">
                  <c:v>119.621848</c:v>
                </c:pt>
                <c:pt idx="799">
                  <c:v>119.77175099999999</c:v>
                </c:pt>
                <c:pt idx="800">
                  <c:v>119.92165300000001</c:v>
                </c:pt>
                <c:pt idx="801">
                  <c:v>120.071555</c:v>
                </c:pt>
                <c:pt idx="802">
                  <c:v>120.221457</c:v>
                </c:pt>
                <c:pt idx="803">
                  <c:v>120.371359</c:v>
                </c:pt>
                <c:pt idx="804">
                  <c:v>120.521261</c:v>
                </c:pt>
                <c:pt idx="805">
                  <c:v>120.67116300000001</c:v>
                </c:pt>
                <c:pt idx="806">
                  <c:v>120.821065</c:v>
                </c:pt>
                <c:pt idx="807">
                  <c:v>120.970967</c:v>
                </c:pt>
                <c:pt idx="808">
                  <c:v>121.120869</c:v>
                </c:pt>
                <c:pt idx="809">
                  <c:v>121.270771</c:v>
                </c:pt>
                <c:pt idx="810">
                  <c:v>121.42067299999999</c:v>
                </c:pt>
                <c:pt idx="811">
                  <c:v>121.57057500000001</c:v>
                </c:pt>
                <c:pt idx="812">
                  <c:v>121.720477</c:v>
                </c:pt>
                <c:pt idx="813">
                  <c:v>121.870379</c:v>
                </c:pt>
                <c:pt idx="814">
                  <c:v>122.02028199999999</c:v>
                </c:pt>
                <c:pt idx="815">
                  <c:v>122.17018400000001</c:v>
                </c:pt>
                <c:pt idx="816">
                  <c:v>122.320086</c:v>
                </c:pt>
                <c:pt idx="817">
                  <c:v>122.469988</c:v>
                </c:pt>
                <c:pt idx="818">
                  <c:v>122.61989</c:v>
                </c:pt>
                <c:pt idx="819">
                  <c:v>122.769792</c:v>
                </c:pt>
                <c:pt idx="820">
                  <c:v>122.91969400000001</c:v>
                </c:pt>
                <c:pt idx="821">
                  <c:v>123.069596</c:v>
                </c:pt>
                <c:pt idx="822">
                  <c:v>123.219498</c:v>
                </c:pt>
                <c:pt idx="823">
                  <c:v>123.3694</c:v>
                </c:pt>
                <c:pt idx="824">
                  <c:v>123.519302</c:v>
                </c:pt>
                <c:pt idx="825">
                  <c:v>123.66920399999999</c:v>
                </c:pt>
                <c:pt idx="826">
                  <c:v>123.819106</c:v>
                </c:pt>
                <c:pt idx="827">
                  <c:v>123.969008</c:v>
                </c:pt>
                <c:pt idx="828">
                  <c:v>124.11891</c:v>
                </c:pt>
                <c:pt idx="829">
                  <c:v>124.26881299999999</c:v>
                </c:pt>
                <c:pt idx="830">
                  <c:v>124.41871500000001</c:v>
                </c:pt>
                <c:pt idx="831">
                  <c:v>124.568617</c:v>
                </c:pt>
                <c:pt idx="832">
                  <c:v>124.718519</c:v>
                </c:pt>
                <c:pt idx="833">
                  <c:v>124.868421</c:v>
                </c:pt>
                <c:pt idx="834">
                  <c:v>125.018323</c:v>
                </c:pt>
                <c:pt idx="835">
                  <c:v>125.16822500000001</c:v>
                </c:pt>
                <c:pt idx="836">
                  <c:v>125.318127</c:v>
                </c:pt>
                <c:pt idx="837">
                  <c:v>125.468029</c:v>
                </c:pt>
                <c:pt idx="838">
                  <c:v>125.617931</c:v>
                </c:pt>
                <c:pt idx="839">
                  <c:v>125.767833</c:v>
                </c:pt>
                <c:pt idx="840">
                  <c:v>125.91773499999999</c:v>
                </c:pt>
                <c:pt idx="841">
                  <c:v>126.067637</c:v>
                </c:pt>
                <c:pt idx="842">
                  <c:v>126.217539</c:v>
                </c:pt>
                <c:pt idx="843">
                  <c:v>126.367441</c:v>
                </c:pt>
                <c:pt idx="844">
                  <c:v>126.51734399999999</c:v>
                </c:pt>
                <c:pt idx="845">
                  <c:v>126.66724600000001</c:v>
                </c:pt>
                <c:pt idx="846">
                  <c:v>126.817148</c:v>
                </c:pt>
                <c:pt idx="847">
                  <c:v>126.96705</c:v>
                </c:pt>
                <c:pt idx="848">
                  <c:v>127.116952</c:v>
                </c:pt>
                <c:pt idx="849">
                  <c:v>127.266854</c:v>
                </c:pt>
                <c:pt idx="850">
                  <c:v>127.41675600000001</c:v>
                </c:pt>
                <c:pt idx="851">
                  <c:v>127.566658</c:v>
                </c:pt>
                <c:pt idx="852">
                  <c:v>127.71656</c:v>
                </c:pt>
                <c:pt idx="853">
                  <c:v>127.866462</c:v>
                </c:pt>
                <c:pt idx="854">
                  <c:v>128.01636400000001</c:v>
                </c:pt>
                <c:pt idx="855">
                  <c:v>128.16626600000001</c:v>
                </c:pt>
                <c:pt idx="856">
                  <c:v>128.316168</c:v>
                </c:pt>
                <c:pt idx="857">
                  <c:v>128.46607</c:v>
                </c:pt>
                <c:pt idx="858">
                  <c:v>128.615972</c:v>
                </c:pt>
                <c:pt idx="859">
                  <c:v>128.765874</c:v>
                </c:pt>
                <c:pt idx="860">
                  <c:v>128.91577699999999</c:v>
                </c:pt>
                <c:pt idx="861">
                  <c:v>129.06567899999999</c:v>
                </c:pt>
                <c:pt idx="862">
                  <c:v>129.21558099999999</c:v>
                </c:pt>
                <c:pt idx="863">
                  <c:v>129.36548300000001</c:v>
                </c:pt>
                <c:pt idx="864">
                  <c:v>129.51538500000001</c:v>
                </c:pt>
                <c:pt idx="865">
                  <c:v>129.66528700000001</c:v>
                </c:pt>
                <c:pt idx="866">
                  <c:v>129.815189</c:v>
                </c:pt>
                <c:pt idx="867">
                  <c:v>129.965091</c:v>
                </c:pt>
                <c:pt idx="868">
                  <c:v>130.114993</c:v>
                </c:pt>
                <c:pt idx="869">
                  <c:v>130.264895</c:v>
                </c:pt>
                <c:pt idx="870">
                  <c:v>130.41479699999999</c:v>
                </c:pt>
                <c:pt idx="871">
                  <c:v>130.56469899999999</c:v>
                </c:pt>
                <c:pt idx="872">
                  <c:v>130.71460099999999</c:v>
                </c:pt>
                <c:pt idx="873">
                  <c:v>130.86450300000001</c:v>
                </c:pt>
                <c:pt idx="874">
                  <c:v>131.01440500000001</c:v>
                </c:pt>
                <c:pt idx="875">
                  <c:v>131.16430800000001</c:v>
                </c:pt>
                <c:pt idx="876">
                  <c:v>131.31421</c:v>
                </c:pt>
                <c:pt idx="877">
                  <c:v>131.464112</c:v>
                </c:pt>
                <c:pt idx="878">
                  <c:v>131.614014</c:v>
                </c:pt>
                <c:pt idx="879">
                  <c:v>131.76391599999999</c:v>
                </c:pt>
                <c:pt idx="880">
                  <c:v>131.91381799999999</c:v>
                </c:pt>
                <c:pt idx="881">
                  <c:v>132.06371999999999</c:v>
                </c:pt>
                <c:pt idx="882">
                  <c:v>132.21362199999999</c:v>
                </c:pt>
                <c:pt idx="883">
                  <c:v>132.36352400000001</c:v>
                </c:pt>
                <c:pt idx="884">
                  <c:v>132.51342600000001</c:v>
                </c:pt>
                <c:pt idx="885">
                  <c:v>132.66332800000001</c:v>
                </c:pt>
                <c:pt idx="886">
                  <c:v>132.81323</c:v>
                </c:pt>
                <c:pt idx="887">
                  <c:v>132.963132</c:v>
                </c:pt>
                <c:pt idx="888">
                  <c:v>133.113034</c:v>
                </c:pt>
                <c:pt idx="889">
                  <c:v>133.262936</c:v>
                </c:pt>
                <c:pt idx="890">
                  <c:v>133.41283899999999</c:v>
                </c:pt>
                <c:pt idx="891">
                  <c:v>133.56274099999999</c:v>
                </c:pt>
                <c:pt idx="892">
                  <c:v>133.71264300000001</c:v>
                </c:pt>
                <c:pt idx="893">
                  <c:v>133.86254500000001</c:v>
                </c:pt>
                <c:pt idx="894">
                  <c:v>134.01244700000001</c:v>
                </c:pt>
                <c:pt idx="895">
                  <c:v>134.16234900000001</c:v>
                </c:pt>
                <c:pt idx="896">
                  <c:v>134.312251</c:v>
                </c:pt>
                <c:pt idx="897">
                  <c:v>134.462153</c:v>
                </c:pt>
                <c:pt idx="898">
                  <c:v>134.612055</c:v>
                </c:pt>
                <c:pt idx="899">
                  <c:v>134.761957</c:v>
                </c:pt>
                <c:pt idx="900">
                  <c:v>134.91185899999999</c:v>
                </c:pt>
                <c:pt idx="901">
                  <c:v>135.06176099999999</c:v>
                </c:pt>
                <c:pt idx="902">
                  <c:v>135.21166299999999</c:v>
                </c:pt>
                <c:pt idx="903">
                  <c:v>135.36156500000001</c:v>
                </c:pt>
                <c:pt idx="904">
                  <c:v>135.51146700000001</c:v>
                </c:pt>
                <c:pt idx="905">
                  <c:v>135.66137000000001</c:v>
                </c:pt>
                <c:pt idx="906">
                  <c:v>135.811272</c:v>
                </c:pt>
                <c:pt idx="907">
                  <c:v>135.961174</c:v>
                </c:pt>
                <c:pt idx="908">
                  <c:v>136.111076</c:v>
                </c:pt>
                <c:pt idx="909">
                  <c:v>136.26097799999999</c:v>
                </c:pt>
                <c:pt idx="910">
                  <c:v>136.41087999999999</c:v>
                </c:pt>
                <c:pt idx="911">
                  <c:v>136.56078199999999</c:v>
                </c:pt>
                <c:pt idx="912">
                  <c:v>136.71068399999999</c:v>
                </c:pt>
                <c:pt idx="913">
                  <c:v>136.86058600000001</c:v>
                </c:pt>
                <c:pt idx="914">
                  <c:v>137.01048800000001</c:v>
                </c:pt>
                <c:pt idx="915">
                  <c:v>137.16039000000001</c:v>
                </c:pt>
                <c:pt idx="916">
                  <c:v>137.310292</c:v>
                </c:pt>
                <c:pt idx="917">
                  <c:v>137.460194</c:v>
                </c:pt>
                <c:pt idx="918">
                  <c:v>137.610096</c:v>
                </c:pt>
                <c:pt idx="919">
                  <c:v>137.759998</c:v>
                </c:pt>
                <c:pt idx="920">
                  <c:v>137.90990099999999</c:v>
                </c:pt>
                <c:pt idx="921">
                  <c:v>138.05980299999999</c:v>
                </c:pt>
                <c:pt idx="922">
                  <c:v>138.20970500000001</c:v>
                </c:pt>
                <c:pt idx="923">
                  <c:v>138.35960700000001</c:v>
                </c:pt>
                <c:pt idx="924">
                  <c:v>138.50950900000001</c:v>
                </c:pt>
                <c:pt idx="925">
                  <c:v>138.65941100000001</c:v>
                </c:pt>
                <c:pt idx="926">
                  <c:v>138.809313</c:v>
                </c:pt>
                <c:pt idx="927">
                  <c:v>138.959215</c:v>
                </c:pt>
                <c:pt idx="928">
                  <c:v>139.109117</c:v>
                </c:pt>
                <c:pt idx="929">
                  <c:v>139.259019</c:v>
                </c:pt>
                <c:pt idx="930">
                  <c:v>139.40892099999999</c:v>
                </c:pt>
                <c:pt idx="931">
                  <c:v>139.55882299999999</c:v>
                </c:pt>
                <c:pt idx="932">
                  <c:v>139.70872499999999</c:v>
                </c:pt>
                <c:pt idx="933">
                  <c:v>139.85862700000001</c:v>
                </c:pt>
                <c:pt idx="934">
                  <c:v>140.00852900000001</c:v>
                </c:pt>
                <c:pt idx="935">
                  <c:v>140.15843100000001</c:v>
                </c:pt>
                <c:pt idx="936">
                  <c:v>140.308334</c:v>
                </c:pt>
                <c:pt idx="937">
                  <c:v>140.458236</c:v>
                </c:pt>
                <c:pt idx="938">
                  <c:v>140.608138</c:v>
                </c:pt>
                <c:pt idx="939">
                  <c:v>140.75803999999999</c:v>
                </c:pt>
                <c:pt idx="940">
                  <c:v>140.90794199999999</c:v>
                </c:pt>
                <c:pt idx="941">
                  <c:v>141.05784399999999</c:v>
                </c:pt>
                <c:pt idx="942">
                  <c:v>141.20774599999999</c:v>
                </c:pt>
                <c:pt idx="943">
                  <c:v>141.35764800000001</c:v>
                </c:pt>
                <c:pt idx="944">
                  <c:v>141.50755000000001</c:v>
                </c:pt>
                <c:pt idx="945">
                  <c:v>141.65745200000001</c:v>
                </c:pt>
                <c:pt idx="946">
                  <c:v>141.807354</c:v>
                </c:pt>
                <c:pt idx="947">
                  <c:v>141.957256</c:v>
                </c:pt>
                <c:pt idx="948">
                  <c:v>142.107158</c:v>
                </c:pt>
                <c:pt idx="949">
                  <c:v>142.25706</c:v>
                </c:pt>
                <c:pt idx="950">
                  <c:v>142.40696199999999</c:v>
                </c:pt>
                <c:pt idx="951">
                  <c:v>142.55686499999999</c:v>
                </c:pt>
                <c:pt idx="952">
                  <c:v>142.70676700000001</c:v>
                </c:pt>
                <c:pt idx="953">
                  <c:v>142.85666900000001</c:v>
                </c:pt>
                <c:pt idx="954">
                  <c:v>143.00657100000001</c:v>
                </c:pt>
                <c:pt idx="955">
                  <c:v>143.15647300000001</c:v>
                </c:pt>
                <c:pt idx="956">
                  <c:v>143.306375</c:v>
                </c:pt>
                <c:pt idx="957">
                  <c:v>143.456277</c:v>
                </c:pt>
                <c:pt idx="958">
                  <c:v>143.606179</c:v>
                </c:pt>
                <c:pt idx="959">
                  <c:v>143.75608099999999</c:v>
                </c:pt>
                <c:pt idx="960">
                  <c:v>143.90598299999999</c:v>
                </c:pt>
                <c:pt idx="961">
                  <c:v>144.05588499999999</c:v>
                </c:pt>
                <c:pt idx="962">
                  <c:v>144.20578699999999</c:v>
                </c:pt>
                <c:pt idx="963">
                  <c:v>144.35568900000001</c:v>
                </c:pt>
                <c:pt idx="964">
                  <c:v>144.50559100000001</c:v>
                </c:pt>
                <c:pt idx="965">
                  <c:v>144.65549300000001</c:v>
                </c:pt>
                <c:pt idx="966">
                  <c:v>144.805396</c:v>
                </c:pt>
                <c:pt idx="967">
                  <c:v>144.955298</c:v>
                </c:pt>
                <c:pt idx="968">
                  <c:v>145.1052</c:v>
                </c:pt>
                <c:pt idx="969">
                  <c:v>145.25510199999999</c:v>
                </c:pt>
                <c:pt idx="970">
                  <c:v>145.40500399999999</c:v>
                </c:pt>
                <c:pt idx="971">
                  <c:v>145.55490599999999</c:v>
                </c:pt>
                <c:pt idx="972">
                  <c:v>145.70480800000001</c:v>
                </c:pt>
                <c:pt idx="973">
                  <c:v>145.85471000000001</c:v>
                </c:pt>
                <c:pt idx="974">
                  <c:v>146.00461200000001</c:v>
                </c:pt>
                <c:pt idx="975">
                  <c:v>146.15451400000001</c:v>
                </c:pt>
                <c:pt idx="976">
                  <c:v>146.304416</c:v>
                </c:pt>
                <c:pt idx="977">
                  <c:v>146.454318</c:v>
                </c:pt>
                <c:pt idx="978">
                  <c:v>146.60422</c:v>
                </c:pt>
                <c:pt idx="979">
                  <c:v>146.754122</c:v>
                </c:pt>
                <c:pt idx="980">
                  <c:v>146.90402399999999</c:v>
                </c:pt>
                <c:pt idx="981">
                  <c:v>147.05392699999999</c:v>
                </c:pt>
                <c:pt idx="982">
                  <c:v>147.20382900000001</c:v>
                </c:pt>
                <c:pt idx="983">
                  <c:v>147.35373100000001</c:v>
                </c:pt>
                <c:pt idx="984">
                  <c:v>147.50363300000001</c:v>
                </c:pt>
                <c:pt idx="985">
                  <c:v>147.65353500000001</c:v>
                </c:pt>
                <c:pt idx="986">
                  <c:v>147.803437</c:v>
                </c:pt>
                <c:pt idx="987">
                  <c:v>147.953339</c:v>
                </c:pt>
                <c:pt idx="988">
                  <c:v>148.103241</c:v>
                </c:pt>
                <c:pt idx="989">
                  <c:v>148.25314299999999</c:v>
                </c:pt>
                <c:pt idx="990">
                  <c:v>148.40304499999999</c:v>
                </c:pt>
                <c:pt idx="991">
                  <c:v>148.55294699999999</c:v>
                </c:pt>
                <c:pt idx="992">
                  <c:v>148.70284899999999</c:v>
                </c:pt>
                <c:pt idx="993">
                  <c:v>148.85275100000001</c:v>
                </c:pt>
                <c:pt idx="994">
                  <c:v>149.00265300000001</c:v>
                </c:pt>
                <c:pt idx="995">
                  <c:v>149.15255500000001</c:v>
                </c:pt>
                <c:pt idx="996">
                  <c:v>149.302458</c:v>
                </c:pt>
                <c:pt idx="997">
                  <c:v>149.45236</c:v>
                </c:pt>
                <c:pt idx="998">
                  <c:v>149.602262</c:v>
                </c:pt>
                <c:pt idx="999">
                  <c:v>149.75216399999999</c:v>
                </c:pt>
                <c:pt idx="1000">
                  <c:v>149.90206599999999</c:v>
                </c:pt>
                <c:pt idx="1001">
                  <c:v>150.05196799999999</c:v>
                </c:pt>
                <c:pt idx="1002">
                  <c:v>150.20187000000001</c:v>
                </c:pt>
                <c:pt idx="1003">
                  <c:v>150.35177200000001</c:v>
                </c:pt>
                <c:pt idx="1004">
                  <c:v>150.50167400000001</c:v>
                </c:pt>
                <c:pt idx="1005">
                  <c:v>150.65157600000001</c:v>
                </c:pt>
                <c:pt idx="1006">
                  <c:v>150.801478</c:v>
                </c:pt>
                <c:pt idx="1007">
                  <c:v>150.95138</c:v>
                </c:pt>
                <c:pt idx="1008">
                  <c:v>151.101282</c:v>
                </c:pt>
                <c:pt idx="1009">
                  <c:v>151.25118399999999</c:v>
                </c:pt>
                <c:pt idx="1010">
                  <c:v>151.40108599999999</c:v>
                </c:pt>
                <c:pt idx="1011">
                  <c:v>151.55098799999999</c:v>
                </c:pt>
                <c:pt idx="1012">
                  <c:v>151.70089100000001</c:v>
                </c:pt>
                <c:pt idx="1013">
                  <c:v>151.85079300000001</c:v>
                </c:pt>
                <c:pt idx="1014">
                  <c:v>152.00069500000001</c:v>
                </c:pt>
                <c:pt idx="1015">
                  <c:v>152.150597</c:v>
                </c:pt>
                <c:pt idx="1016">
                  <c:v>152.300499</c:v>
                </c:pt>
                <c:pt idx="1017">
                  <c:v>152.450401</c:v>
                </c:pt>
              </c:numCache>
            </c:numRef>
          </c:xVal>
          <c:yVal>
            <c:numRef>
              <c:f>event4!$D$2:$D$1019</c:f>
              <c:numCache>
                <c:formatCode>General</c:formatCode>
                <c:ptCount val="1018"/>
                <c:pt idx="0">
                  <c:v>659.56290000000001</c:v>
                </c:pt>
                <c:pt idx="1">
                  <c:v>659.69309999999996</c:v>
                </c:pt>
                <c:pt idx="2">
                  <c:v>659.83360000000005</c:v>
                </c:pt>
                <c:pt idx="3">
                  <c:v>659.9194</c:v>
                </c:pt>
                <c:pt idx="4">
                  <c:v>659.9941</c:v>
                </c:pt>
                <c:pt idx="5">
                  <c:v>660.06700000000001</c:v>
                </c:pt>
                <c:pt idx="6">
                  <c:v>660.18230000000005</c:v>
                </c:pt>
                <c:pt idx="7">
                  <c:v>660.32410000000004</c:v>
                </c:pt>
                <c:pt idx="8">
                  <c:v>660.4171</c:v>
                </c:pt>
                <c:pt idx="9">
                  <c:v>660.51160000000004</c:v>
                </c:pt>
                <c:pt idx="10">
                  <c:v>660.60630000000003</c:v>
                </c:pt>
                <c:pt idx="11">
                  <c:v>660.74009999999998</c:v>
                </c:pt>
                <c:pt idx="12">
                  <c:v>660.92070000000001</c:v>
                </c:pt>
                <c:pt idx="13">
                  <c:v>661.0335</c:v>
                </c:pt>
                <c:pt idx="14">
                  <c:v>661.15</c:v>
                </c:pt>
                <c:pt idx="15">
                  <c:v>661.27560000000005</c:v>
                </c:pt>
                <c:pt idx="16">
                  <c:v>661.44029999999998</c:v>
                </c:pt>
                <c:pt idx="17">
                  <c:v>661.65750000000003</c:v>
                </c:pt>
                <c:pt idx="18">
                  <c:v>661.78330000000005</c:v>
                </c:pt>
                <c:pt idx="19">
                  <c:v>661.90549999999996</c:v>
                </c:pt>
                <c:pt idx="20">
                  <c:v>662.02679999999998</c:v>
                </c:pt>
                <c:pt idx="21">
                  <c:v>662.14959999999996</c:v>
                </c:pt>
                <c:pt idx="22">
                  <c:v>662.31349999999998</c:v>
                </c:pt>
                <c:pt idx="23">
                  <c:v>662.40309999999999</c:v>
                </c:pt>
                <c:pt idx="24">
                  <c:v>662.50710000000004</c:v>
                </c:pt>
                <c:pt idx="25">
                  <c:v>662.61260000000004</c:v>
                </c:pt>
                <c:pt idx="26">
                  <c:v>662.73379999999997</c:v>
                </c:pt>
                <c:pt idx="27">
                  <c:v>662.93499999999995</c:v>
                </c:pt>
                <c:pt idx="28">
                  <c:v>663.06039999999996</c:v>
                </c:pt>
                <c:pt idx="29">
                  <c:v>663.18889999999999</c:v>
                </c:pt>
                <c:pt idx="30">
                  <c:v>663.32579999999996</c:v>
                </c:pt>
                <c:pt idx="31">
                  <c:v>663.45780000000002</c:v>
                </c:pt>
                <c:pt idx="32">
                  <c:v>663.68939999999998</c:v>
                </c:pt>
                <c:pt idx="33">
                  <c:v>663.81389999999999</c:v>
                </c:pt>
                <c:pt idx="34">
                  <c:v>663.94460000000004</c:v>
                </c:pt>
                <c:pt idx="35">
                  <c:v>664.07190000000003</c:v>
                </c:pt>
                <c:pt idx="36">
                  <c:v>664.18820000000005</c:v>
                </c:pt>
                <c:pt idx="37">
                  <c:v>664.41679999999997</c:v>
                </c:pt>
                <c:pt idx="38">
                  <c:v>664.54060000000004</c:v>
                </c:pt>
                <c:pt idx="39">
                  <c:v>664.66359999999997</c:v>
                </c:pt>
                <c:pt idx="40">
                  <c:v>664.78189999999995</c:v>
                </c:pt>
                <c:pt idx="41">
                  <c:v>664.88570000000004</c:v>
                </c:pt>
                <c:pt idx="42">
                  <c:v>665.12030000000004</c:v>
                </c:pt>
                <c:pt idx="43">
                  <c:v>665.23479999999995</c:v>
                </c:pt>
                <c:pt idx="44">
                  <c:v>665.35900000000004</c:v>
                </c:pt>
                <c:pt idx="45">
                  <c:v>665.50099999999998</c:v>
                </c:pt>
                <c:pt idx="46">
                  <c:v>665.62329999999997</c:v>
                </c:pt>
                <c:pt idx="47">
                  <c:v>665.84659999999997</c:v>
                </c:pt>
                <c:pt idx="48">
                  <c:v>665.97029999999995</c:v>
                </c:pt>
                <c:pt idx="49">
                  <c:v>666.08690000000001</c:v>
                </c:pt>
                <c:pt idx="50">
                  <c:v>666.1925</c:v>
                </c:pt>
                <c:pt idx="51">
                  <c:v>666.29629999999997</c:v>
                </c:pt>
                <c:pt idx="52">
                  <c:v>666.4864</c:v>
                </c:pt>
                <c:pt idx="53">
                  <c:v>666.61689999999999</c:v>
                </c:pt>
                <c:pt idx="54">
                  <c:v>666.74480000000005</c:v>
                </c:pt>
                <c:pt idx="55">
                  <c:v>666.87540000000001</c:v>
                </c:pt>
                <c:pt idx="56">
                  <c:v>667.01800000000003</c:v>
                </c:pt>
                <c:pt idx="57">
                  <c:v>667.26520000000005</c:v>
                </c:pt>
                <c:pt idx="58">
                  <c:v>667.42819999999995</c:v>
                </c:pt>
                <c:pt idx="59">
                  <c:v>667.55899999999997</c:v>
                </c:pt>
                <c:pt idx="60">
                  <c:v>667.69119999999998</c:v>
                </c:pt>
                <c:pt idx="61">
                  <c:v>667.81669999999997</c:v>
                </c:pt>
                <c:pt idx="62">
                  <c:v>668.00319999999999</c:v>
                </c:pt>
                <c:pt idx="63">
                  <c:v>668.12909999999999</c:v>
                </c:pt>
                <c:pt idx="64">
                  <c:v>668.23689999999999</c:v>
                </c:pt>
                <c:pt idx="65">
                  <c:v>668.32920000000001</c:v>
                </c:pt>
                <c:pt idx="66">
                  <c:v>668.43529999999998</c:v>
                </c:pt>
                <c:pt idx="67">
                  <c:v>668.6164</c:v>
                </c:pt>
                <c:pt idx="68">
                  <c:v>668.76559999999995</c:v>
                </c:pt>
                <c:pt idx="69">
                  <c:v>668.89009999999996</c:v>
                </c:pt>
                <c:pt idx="70">
                  <c:v>669.02149999999995</c:v>
                </c:pt>
                <c:pt idx="71">
                  <c:v>669.14769999999999</c:v>
                </c:pt>
                <c:pt idx="72">
                  <c:v>669.3329</c:v>
                </c:pt>
                <c:pt idx="73">
                  <c:v>669.49720000000002</c:v>
                </c:pt>
                <c:pt idx="74">
                  <c:v>669.61090000000002</c:v>
                </c:pt>
                <c:pt idx="75">
                  <c:v>669.71789999999999</c:v>
                </c:pt>
                <c:pt idx="76">
                  <c:v>669.81560000000002</c:v>
                </c:pt>
                <c:pt idx="77">
                  <c:v>669.96540000000005</c:v>
                </c:pt>
                <c:pt idx="78">
                  <c:v>670.09460000000001</c:v>
                </c:pt>
                <c:pt idx="79">
                  <c:v>670.19100000000003</c:v>
                </c:pt>
                <c:pt idx="80">
                  <c:v>670.29300000000001</c:v>
                </c:pt>
                <c:pt idx="81">
                  <c:v>670.39380000000006</c:v>
                </c:pt>
                <c:pt idx="82">
                  <c:v>670.55669999999998</c:v>
                </c:pt>
                <c:pt idx="83">
                  <c:v>670.71420000000001</c:v>
                </c:pt>
                <c:pt idx="84">
                  <c:v>670.82050000000004</c:v>
                </c:pt>
                <c:pt idx="85">
                  <c:v>670.93629999999996</c:v>
                </c:pt>
                <c:pt idx="86">
                  <c:v>671.05359999999996</c:v>
                </c:pt>
                <c:pt idx="87">
                  <c:v>671.21510000000001</c:v>
                </c:pt>
                <c:pt idx="88">
                  <c:v>671.38120000000004</c:v>
                </c:pt>
                <c:pt idx="89">
                  <c:v>671.4864</c:v>
                </c:pt>
                <c:pt idx="90">
                  <c:v>671.59339999999997</c:v>
                </c:pt>
                <c:pt idx="91">
                  <c:v>671.71349999999995</c:v>
                </c:pt>
                <c:pt idx="92">
                  <c:v>671.89440000000002</c:v>
                </c:pt>
                <c:pt idx="93">
                  <c:v>672.09500000000003</c:v>
                </c:pt>
                <c:pt idx="94">
                  <c:v>672.22540000000004</c:v>
                </c:pt>
                <c:pt idx="95">
                  <c:v>672.34979999999996</c:v>
                </c:pt>
                <c:pt idx="96">
                  <c:v>672.46559999999999</c:v>
                </c:pt>
                <c:pt idx="97">
                  <c:v>672.63660000000004</c:v>
                </c:pt>
                <c:pt idx="98">
                  <c:v>672.84450000000004</c:v>
                </c:pt>
                <c:pt idx="99">
                  <c:v>672.96820000000002</c:v>
                </c:pt>
                <c:pt idx="100">
                  <c:v>673.09569999999997</c:v>
                </c:pt>
                <c:pt idx="101">
                  <c:v>673.22059999999999</c:v>
                </c:pt>
                <c:pt idx="102">
                  <c:v>673.39089999999999</c:v>
                </c:pt>
                <c:pt idx="103">
                  <c:v>673.64369999999997</c:v>
                </c:pt>
                <c:pt idx="104">
                  <c:v>673.79</c:v>
                </c:pt>
                <c:pt idx="105">
                  <c:v>673.93269999999995</c:v>
                </c:pt>
                <c:pt idx="106">
                  <c:v>674.06979999999999</c:v>
                </c:pt>
                <c:pt idx="107">
                  <c:v>674.21230000000003</c:v>
                </c:pt>
                <c:pt idx="108">
                  <c:v>674.3981</c:v>
                </c:pt>
                <c:pt idx="109">
                  <c:v>674.50379999999996</c:v>
                </c:pt>
                <c:pt idx="110">
                  <c:v>674.61569999999995</c:v>
                </c:pt>
                <c:pt idx="111">
                  <c:v>674.72839999999997</c:v>
                </c:pt>
                <c:pt idx="112">
                  <c:v>674.86189999999999</c:v>
                </c:pt>
                <c:pt idx="113">
                  <c:v>675.04380000000003</c:v>
                </c:pt>
                <c:pt idx="114">
                  <c:v>675.16060000000004</c:v>
                </c:pt>
                <c:pt idx="115">
                  <c:v>675.28560000000004</c:v>
                </c:pt>
                <c:pt idx="116">
                  <c:v>675.40419999999995</c:v>
                </c:pt>
                <c:pt idx="117">
                  <c:v>675.53070000000002</c:v>
                </c:pt>
                <c:pt idx="118">
                  <c:v>675.72149999999999</c:v>
                </c:pt>
                <c:pt idx="119">
                  <c:v>675.83330000000001</c:v>
                </c:pt>
                <c:pt idx="120">
                  <c:v>675.94470000000001</c:v>
                </c:pt>
                <c:pt idx="121">
                  <c:v>676.05820000000006</c:v>
                </c:pt>
                <c:pt idx="122">
                  <c:v>676.16070000000002</c:v>
                </c:pt>
                <c:pt idx="123">
                  <c:v>676.27570000000003</c:v>
                </c:pt>
                <c:pt idx="124">
                  <c:v>676.4624</c:v>
                </c:pt>
                <c:pt idx="125">
                  <c:v>676.56330000000003</c:v>
                </c:pt>
                <c:pt idx="126">
                  <c:v>676.64490000000001</c:v>
                </c:pt>
                <c:pt idx="127">
                  <c:v>676.73299999999995</c:v>
                </c:pt>
                <c:pt idx="128">
                  <c:v>676.83870000000002</c:v>
                </c:pt>
                <c:pt idx="129">
                  <c:v>677.01149999999996</c:v>
                </c:pt>
                <c:pt idx="130">
                  <c:v>677.10180000000003</c:v>
                </c:pt>
                <c:pt idx="131">
                  <c:v>677.18650000000002</c:v>
                </c:pt>
                <c:pt idx="132">
                  <c:v>677.27290000000005</c:v>
                </c:pt>
                <c:pt idx="133">
                  <c:v>677.35770000000002</c:v>
                </c:pt>
                <c:pt idx="134">
                  <c:v>677.52369999999996</c:v>
                </c:pt>
                <c:pt idx="135">
                  <c:v>677.61310000000003</c:v>
                </c:pt>
                <c:pt idx="136">
                  <c:v>677.68550000000005</c:v>
                </c:pt>
                <c:pt idx="137">
                  <c:v>677.77440000000001</c:v>
                </c:pt>
                <c:pt idx="138">
                  <c:v>677.86980000000005</c:v>
                </c:pt>
                <c:pt idx="139">
                  <c:v>678.02499999999998</c:v>
                </c:pt>
                <c:pt idx="140">
                  <c:v>678.12139999999999</c:v>
                </c:pt>
                <c:pt idx="141">
                  <c:v>678.22460000000001</c:v>
                </c:pt>
                <c:pt idx="142">
                  <c:v>678.33579999999995</c:v>
                </c:pt>
                <c:pt idx="143">
                  <c:v>678.44169999999997</c:v>
                </c:pt>
                <c:pt idx="144">
                  <c:v>678.62819999999999</c:v>
                </c:pt>
                <c:pt idx="145">
                  <c:v>678.75120000000004</c:v>
                </c:pt>
                <c:pt idx="146">
                  <c:v>678.87270000000001</c:v>
                </c:pt>
                <c:pt idx="147">
                  <c:v>678.98630000000003</c:v>
                </c:pt>
                <c:pt idx="148">
                  <c:v>679.09310000000005</c:v>
                </c:pt>
                <c:pt idx="149">
                  <c:v>679.27959999999996</c:v>
                </c:pt>
                <c:pt idx="150">
                  <c:v>679.43280000000004</c:v>
                </c:pt>
                <c:pt idx="151">
                  <c:v>679.54920000000004</c:v>
                </c:pt>
                <c:pt idx="152">
                  <c:v>679.64580000000001</c:v>
                </c:pt>
                <c:pt idx="153">
                  <c:v>679.74300000000005</c:v>
                </c:pt>
                <c:pt idx="154">
                  <c:v>679.91030000000001</c:v>
                </c:pt>
                <c:pt idx="155">
                  <c:v>680.05520000000001</c:v>
                </c:pt>
                <c:pt idx="156">
                  <c:v>680.16430000000003</c:v>
                </c:pt>
                <c:pt idx="157">
                  <c:v>680.27620000000002</c:v>
                </c:pt>
                <c:pt idx="158">
                  <c:v>680.39110000000005</c:v>
                </c:pt>
                <c:pt idx="159">
                  <c:v>680.57839999999999</c:v>
                </c:pt>
                <c:pt idx="160">
                  <c:v>680.72289999999998</c:v>
                </c:pt>
                <c:pt idx="161">
                  <c:v>680.81740000000002</c:v>
                </c:pt>
                <c:pt idx="162">
                  <c:v>680.91210000000001</c:v>
                </c:pt>
                <c:pt idx="163">
                  <c:v>681.01179999999999</c:v>
                </c:pt>
                <c:pt idx="164">
                  <c:v>681.15480000000002</c:v>
                </c:pt>
                <c:pt idx="165">
                  <c:v>681.28060000000005</c:v>
                </c:pt>
                <c:pt idx="166">
                  <c:v>681.36659999999995</c:v>
                </c:pt>
                <c:pt idx="167">
                  <c:v>681.45330000000001</c:v>
                </c:pt>
                <c:pt idx="168">
                  <c:v>681.54330000000004</c:v>
                </c:pt>
                <c:pt idx="169">
                  <c:v>681.69280000000003</c:v>
                </c:pt>
                <c:pt idx="170">
                  <c:v>681.84169999999995</c:v>
                </c:pt>
                <c:pt idx="171">
                  <c:v>681.93970000000002</c:v>
                </c:pt>
                <c:pt idx="172">
                  <c:v>682.04150000000004</c:v>
                </c:pt>
                <c:pt idx="173">
                  <c:v>682.14139999999998</c:v>
                </c:pt>
                <c:pt idx="174">
                  <c:v>682.26829999999995</c:v>
                </c:pt>
                <c:pt idx="175">
                  <c:v>682.40160000000003</c:v>
                </c:pt>
                <c:pt idx="176">
                  <c:v>682.48929999999996</c:v>
                </c:pt>
                <c:pt idx="177">
                  <c:v>682.56590000000006</c:v>
                </c:pt>
                <c:pt idx="178">
                  <c:v>682.63969999999995</c:v>
                </c:pt>
                <c:pt idx="179">
                  <c:v>682.73860000000002</c:v>
                </c:pt>
                <c:pt idx="180">
                  <c:v>682.85400000000004</c:v>
                </c:pt>
                <c:pt idx="181">
                  <c:v>682.92460000000005</c:v>
                </c:pt>
                <c:pt idx="182">
                  <c:v>682.99950000000001</c:v>
                </c:pt>
                <c:pt idx="183">
                  <c:v>683.08280000000002</c:v>
                </c:pt>
                <c:pt idx="184">
                  <c:v>683.19960000000003</c:v>
                </c:pt>
                <c:pt idx="185">
                  <c:v>683.33259999999996</c:v>
                </c:pt>
                <c:pt idx="186">
                  <c:v>683.40610000000004</c:v>
                </c:pt>
                <c:pt idx="187">
                  <c:v>683.49199999999996</c:v>
                </c:pt>
                <c:pt idx="188">
                  <c:v>683.57939999999996</c:v>
                </c:pt>
                <c:pt idx="189">
                  <c:v>683.6934</c:v>
                </c:pt>
                <c:pt idx="190">
                  <c:v>683.83910000000003</c:v>
                </c:pt>
                <c:pt idx="191">
                  <c:v>683.92769999999996</c:v>
                </c:pt>
                <c:pt idx="192">
                  <c:v>684.01900000000001</c:v>
                </c:pt>
                <c:pt idx="193">
                  <c:v>684.11720000000003</c:v>
                </c:pt>
                <c:pt idx="194">
                  <c:v>684.24639999999999</c:v>
                </c:pt>
                <c:pt idx="195">
                  <c:v>684.40790000000004</c:v>
                </c:pt>
                <c:pt idx="196">
                  <c:v>684.50450000000001</c:v>
                </c:pt>
                <c:pt idx="197">
                  <c:v>684.60119999999995</c:v>
                </c:pt>
                <c:pt idx="198">
                  <c:v>684.69510000000002</c:v>
                </c:pt>
                <c:pt idx="199">
                  <c:v>684.80740000000003</c:v>
                </c:pt>
                <c:pt idx="200">
                  <c:v>684.96159999999998</c:v>
                </c:pt>
                <c:pt idx="201">
                  <c:v>685.0575</c:v>
                </c:pt>
                <c:pt idx="202">
                  <c:v>685.14949999999999</c:v>
                </c:pt>
                <c:pt idx="203">
                  <c:v>685.24749999999995</c:v>
                </c:pt>
                <c:pt idx="204">
                  <c:v>685.34659999999997</c:v>
                </c:pt>
                <c:pt idx="205">
                  <c:v>685.52520000000004</c:v>
                </c:pt>
                <c:pt idx="206">
                  <c:v>685.62429999999995</c:v>
                </c:pt>
                <c:pt idx="207">
                  <c:v>685.70450000000005</c:v>
                </c:pt>
                <c:pt idx="208">
                  <c:v>685.78920000000005</c:v>
                </c:pt>
                <c:pt idx="209">
                  <c:v>685.87459999999999</c:v>
                </c:pt>
                <c:pt idx="210">
                  <c:v>686.02689999999996</c:v>
                </c:pt>
                <c:pt idx="211">
                  <c:v>686.11300000000006</c:v>
                </c:pt>
                <c:pt idx="212">
                  <c:v>686.19709999999998</c:v>
                </c:pt>
                <c:pt idx="213">
                  <c:v>686.28359999999998</c:v>
                </c:pt>
                <c:pt idx="214">
                  <c:v>686.37379999999996</c:v>
                </c:pt>
                <c:pt idx="215">
                  <c:v>686.48030000000006</c:v>
                </c:pt>
                <c:pt idx="216">
                  <c:v>686.72910000000002</c:v>
                </c:pt>
                <c:pt idx="217">
                  <c:v>686.86279999999999</c:v>
                </c:pt>
                <c:pt idx="218">
                  <c:v>686.99839999999995</c:v>
                </c:pt>
                <c:pt idx="219">
                  <c:v>687.13059999999996</c:v>
                </c:pt>
                <c:pt idx="220">
                  <c:v>687.27340000000004</c:v>
                </c:pt>
                <c:pt idx="221">
                  <c:v>687.4914</c:v>
                </c:pt>
                <c:pt idx="222">
                  <c:v>687.61220000000003</c:v>
                </c:pt>
                <c:pt idx="223">
                  <c:v>687.72209999999995</c:v>
                </c:pt>
                <c:pt idx="224">
                  <c:v>687.8261</c:v>
                </c:pt>
                <c:pt idx="225">
                  <c:v>687.91669999999999</c:v>
                </c:pt>
                <c:pt idx="226">
                  <c:v>688.09029999999996</c:v>
                </c:pt>
                <c:pt idx="227">
                  <c:v>688.19190000000003</c:v>
                </c:pt>
                <c:pt idx="228">
                  <c:v>688.274</c:v>
                </c:pt>
                <c:pt idx="229">
                  <c:v>688.36040000000003</c:v>
                </c:pt>
                <c:pt idx="230">
                  <c:v>688.44010000000003</c:v>
                </c:pt>
                <c:pt idx="231">
                  <c:v>688.55269999999996</c:v>
                </c:pt>
                <c:pt idx="232">
                  <c:v>688.61760000000004</c:v>
                </c:pt>
                <c:pt idx="233">
                  <c:v>688.66279999999995</c:v>
                </c:pt>
                <c:pt idx="234">
                  <c:v>688.69550000000004</c:v>
                </c:pt>
                <c:pt idx="235">
                  <c:v>688.72140000000002</c:v>
                </c:pt>
                <c:pt idx="236">
                  <c:v>688.75559999999996</c:v>
                </c:pt>
                <c:pt idx="237">
                  <c:v>688.77570000000003</c:v>
                </c:pt>
                <c:pt idx="238">
                  <c:v>688.78779999999995</c:v>
                </c:pt>
                <c:pt idx="239">
                  <c:v>688.79480000000001</c:v>
                </c:pt>
                <c:pt idx="240">
                  <c:v>688.79939999999999</c:v>
                </c:pt>
                <c:pt idx="241">
                  <c:v>688.80589999999995</c:v>
                </c:pt>
                <c:pt idx="242">
                  <c:v>688.81039999999996</c:v>
                </c:pt>
                <c:pt idx="243">
                  <c:v>688.81410000000005</c:v>
                </c:pt>
                <c:pt idx="244">
                  <c:v>688.81730000000005</c:v>
                </c:pt>
                <c:pt idx="245">
                  <c:v>688.82100000000003</c:v>
                </c:pt>
                <c:pt idx="246">
                  <c:v>688.82719999999995</c:v>
                </c:pt>
                <c:pt idx="247">
                  <c:v>688.83249999999998</c:v>
                </c:pt>
                <c:pt idx="248">
                  <c:v>688.83630000000005</c:v>
                </c:pt>
                <c:pt idx="249">
                  <c:v>688.84029999999996</c:v>
                </c:pt>
                <c:pt idx="250">
                  <c:v>688.8442</c:v>
                </c:pt>
                <c:pt idx="251">
                  <c:v>688.85029999999995</c:v>
                </c:pt>
                <c:pt idx="252">
                  <c:v>688.85609999999997</c:v>
                </c:pt>
                <c:pt idx="253">
                  <c:v>688.86</c:v>
                </c:pt>
                <c:pt idx="254">
                  <c:v>688.86429999999996</c:v>
                </c:pt>
                <c:pt idx="255">
                  <c:v>688.86869999999999</c:v>
                </c:pt>
                <c:pt idx="256">
                  <c:v>688.87459999999999</c:v>
                </c:pt>
                <c:pt idx="257">
                  <c:v>688.88109999999995</c:v>
                </c:pt>
                <c:pt idx="258">
                  <c:v>688.88549999999998</c:v>
                </c:pt>
                <c:pt idx="259">
                  <c:v>688.89020000000005</c:v>
                </c:pt>
                <c:pt idx="260">
                  <c:v>688.89589999999998</c:v>
                </c:pt>
                <c:pt idx="261">
                  <c:v>688.90290000000005</c:v>
                </c:pt>
                <c:pt idx="262">
                  <c:v>688.91759999999999</c:v>
                </c:pt>
                <c:pt idx="263">
                  <c:v>688.93780000000004</c:v>
                </c:pt>
                <c:pt idx="264">
                  <c:v>688.95609999999999</c:v>
                </c:pt>
                <c:pt idx="265">
                  <c:v>688.9778</c:v>
                </c:pt>
                <c:pt idx="266">
                  <c:v>689.00210000000004</c:v>
                </c:pt>
                <c:pt idx="267">
                  <c:v>689.04330000000004</c:v>
                </c:pt>
                <c:pt idx="268">
                  <c:v>689.10069999999996</c:v>
                </c:pt>
                <c:pt idx="269">
                  <c:v>689.14570000000003</c:v>
                </c:pt>
                <c:pt idx="270">
                  <c:v>689.19780000000003</c:v>
                </c:pt>
                <c:pt idx="271">
                  <c:v>689.25229999999999</c:v>
                </c:pt>
                <c:pt idx="272">
                  <c:v>689.34410000000003</c:v>
                </c:pt>
                <c:pt idx="273">
                  <c:v>689.46939999999995</c:v>
                </c:pt>
                <c:pt idx="274">
                  <c:v>689.55470000000003</c:v>
                </c:pt>
                <c:pt idx="275">
                  <c:v>689.64009999999996</c:v>
                </c:pt>
                <c:pt idx="276">
                  <c:v>689.73789999999997</c:v>
                </c:pt>
                <c:pt idx="277">
                  <c:v>689.89459999999997</c:v>
                </c:pt>
                <c:pt idx="278">
                  <c:v>690.15520000000004</c:v>
                </c:pt>
                <c:pt idx="279">
                  <c:v>690.33519999999999</c:v>
                </c:pt>
                <c:pt idx="280">
                  <c:v>690.54089999999997</c:v>
                </c:pt>
                <c:pt idx="281">
                  <c:v>690.76319999999998</c:v>
                </c:pt>
                <c:pt idx="282">
                  <c:v>691.03700000000003</c:v>
                </c:pt>
                <c:pt idx="283">
                  <c:v>691.37369999999999</c:v>
                </c:pt>
                <c:pt idx="284">
                  <c:v>691.53430000000003</c:v>
                </c:pt>
                <c:pt idx="285">
                  <c:v>691.70950000000005</c:v>
                </c:pt>
                <c:pt idx="286">
                  <c:v>691.86800000000005</c:v>
                </c:pt>
                <c:pt idx="287">
                  <c:v>692.04700000000003</c:v>
                </c:pt>
                <c:pt idx="288">
                  <c:v>692.30849999999998</c:v>
                </c:pt>
                <c:pt idx="289">
                  <c:v>692.43709999999999</c:v>
                </c:pt>
                <c:pt idx="290">
                  <c:v>692.56200000000001</c:v>
                </c:pt>
                <c:pt idx="291">
                  <c:v>692.68470000000002</c:v>
                </c:pt>
                <c:pt idx="292">
                  <c:v>692.81859999999995</c:v>
                </c:pt>
                <c:pt idx="293">
                  <c:v>693.01549999999997</c:v>
                </c:pt>
                <c:pt idx="294">
                  <c:v>693.11270000000002</c:v>
                </c:pt>
                <c:pt idx="295">
                  <c:v>693.20590000000004</c:v>
                </c:pt>
                <c:pt idx="296">
                  <c:v>693.31489999999997</c:v>
                </c:pt>
                <c:pt idx="297">
                  <c:v>693.42660000000001</c:v>
                </c:pt>
                <c:pt idx="298">
                  <c:v>693.70169999999996</c:v>
                </c:pt>
                <c:pt idx="299">
                  <c:v>693.86739999999998</c:v>
                </c:pt>
                <c:pt idx="300">
                  <c:v>694.02120000000002</c:v>
                </c:pt>
                <c:pt idx="301">
                  <c:v>694.19370000000004</c:v>
                </c:pt>
                <c:pt idx="302">
                  <c:v>694.38329999999996</c:v>
                </c:pt>
                <c:pt idx="303">
                  <c:v>694.71140000000003</c:v>
                </c:pt>
                <c:pt idx="304">
                  <c:v>694.86720000000003</c:v>
                </c:pt>
                <c:pt idx="305">
                  <c:v>694.98839999999996</c:v>
                </c:pt>
                <c:pt idx="306">
                  <c:v>695.09829999999999</c:v>
                </c:pt>
                <c:pt idx="307">
                  <c:v>695.22519999999997</c:v>
                </c:pt>
                <c:pt idx="308">
                  <c:v>695.44420000000002</c:v>
                </c:pt>
                <c:pt idx="309">
                  <c:v>695.58450000000005</c:v>
                </c:pt>
                <c:pt idx="310">
                  <c:v>695.71669999999995</c:v>
                </c:pt>
                <c:pt idx="311">
                  <c:v>695.83709999999996</c:v>
                </c:pt>
                <c:pt idx="312">
                  <c:v>695.97479999999996</c:v>
                </c:pt>
                <c:pt idx="313">
                  <c:v>696.20780000000002</c:v>
                </c:pt>
                <c:pt idx="314">
                  <c:v>696.34950000000003</c:v>
                </c:pt>
                <c:pt idx="315">
                  <c:v>696.46770000000004</c:v>
                </c:pt>
                <c:pt idx="316">
                  <c:v>696.59040000000005</c:v>
                </c:pt>
                <c:pt idx="317">
                  <c:v>696.72410000000002</c:v>
                </c:pt>
                <c:pt idx="318">
                  <c:v>696.92750000000001</c:v>
                </c:pt>
                <c:pt idx="319">
                  <c:v>697.06600000000003</c:v>
                </c:pt>
                <c:pt idx="320">
                  <c:v>697.17870000000005</c:v>
                </c:pt>
                <c:pt idx="321">
                  <c:v>697.2826</c:v>
                </c:pt>
                <c:pt idx="322">
                  <c:v>697.39880000000005</c:v>
                </c:pt>
                <c:pt idx="323">
                  <c:v>697.57590000000005</c:v>
                </c:pt>
                <c:pt idx="324">
                  <c:v>697.70699999999999</c:v>
                </c:pt>
                <c:pt idx="325">
                  <c:v>697.80219999999997</c:v>
                </c:pt>
                <c:pt idx="326">
                  <c:v>697.8922</c:v>
                </c:pt>
                <c:pt idx="327">
                  <c:v>697.99530000000004</c:v>
                </c:pt>
                <c:pt idx="328">
                  <c:v>698.1617</c:v>
                </c:pt>
                <c:pt idx="329">
                  <c:v>698.29629999999997</c:v>
                </c:pt>
                <c:pt idx="330">
                  <c:v>698.39170000000001</c:v>
                </c:pt>
                <c:pt idx="331">
                  <c:v>698.49609999999996</c:v>
                </c:pt>
                <c:pt idx="332">
                  <c:v>698.59990000000005</c:v>
                </c:pt>
                <c:pt idx="333">
                  <c:v>698.75670000000002</c:v>
                </c:pt>
                <c:pt idx="334">
                  <c:v>698.89490000000001</c:v>
                </c:pt>
                <c:pt idx="335">
                  <c:v>698.98900000000003</c:v>
                </c:pt>
                <c:pt idx="336">
                  <c:v>699.07640000000004</c:v>
                </c:pt>
                <c:pt idx="337">
                  <c:v>699.16269999999997</c:v>
                </c:pt>
                <c:pt idx="338">
                  <c:v>699.29510000000005</c:v>
                </c:pt>
                <c:pt idx="339">
                  <c:v>699.42650000000003</c:v>
                </c:pt>
                <c:pt idx="340">
                  <c:v>699.53610000000003</c:v>
                </c:pt>
                <c:pt idx="341">
                  <c:v>699.65329999999994</c:v>
                </c:pt>
                <c:pt idx="342">
                  <c:v>699.76990000000001</c:v>
                </c:pt>
                <c:pt idx="343">
                  <c:v>699.94640000000004</c:v>
                </c:pt>
                <c:pt idx="344">
                  <c:v>700.13340000000005</c:v>
                </c:pt>
                <c:pt idx="345">
                  <c:v>700.2577</c:v>
                </c:pt>
                <c:pt idx="346">
                  <c:v>700.37660000000005</c:v>
                </c:pt>
                <c:pt idx="347">
                  <c:v>700.49639999999999</c:v>
                </c:pt>
                <c:pt idx="348">
                  <c:v>700.66049999999996</c:v>
                </c:pt>
                <c:pt idx="349">
                  <c:v>700.82950000000005</c:v>
                </c:pt>
                <c:pt idx="350">
                  <c:v>700.94370000000004</c:v>
                </c:pt>
                <c:pt idx="351">
                  <c:v>701.06029999999998</c:v>
                </c:pt>
                <c:pt idx="352">
                  <c:v>701.17129999999997</c:v>
                </c:pt>
                <c:pt idx="353">
                  <c:v>701.32330000000002</c:v>
                </c:pt>
                <c:pt idx="354">
                  <c:v>701.51049999999998</c:v>
                </c:pt>
                <c:pt idx="355">
                  <c:v>701.62440000000004</c:v>
                </c:pt>
                <c:pt idx="356">
                  <c:v>701.73159999999996</c:v>
                </c:pt>
                <c:pt idx="357">
                  <c:v>701.85180000000003</c:v>
                </c:pt>
                <c:pt idx="358">
                  <c:v>702.00699999999995</c:v>
                </c:pt>
                <c:pt idx="359">
                  <c:v>702.20320000000004</c:v>
                </c:pt>
                <c:pt idx="360">
                  <c:v>702.31420000000003</c:v>
                </c:pt>
                <c:pt idx="361">
                  <c:v>702.42489999999998</c:v>
                </c:pt>
                <c:pt idx="362">
                  <c:v>702.53800000000001</c:v>
                </c:pt>
                <c:pt idx="363">
                  <c:v>702.67079999999999</c:v>
                </c:pt>
                <c:pt idx="364">
                  <c:v>702.8537</c:v>
                </c:pt>
                <c:pt idx="365">
                  <c:v>702.95860000000005</c:v>
                </c:pt>
                <c:pt idx="366">
                  <c:v>703.0616</c:v>
                </c:pt>
                <c:pt idx="367">
                  <c:v>703.16700000000003</c:v>
                </c:pt>
                <c:pt idx="368">
                  <c:v>703.28599999999994</c:v>
                </c:pt>
                <c:pt idx="369">
                  <c:v>703.49609999999996</c:v>
                </c:pt>
                <c:pt idx="370">
                  <c:v>703.62159999999994</c:v>
                </c:pt>
                <c:pt idx="371">
                  <c:v>703.75599999999997</c:v>
                </c:pt>
                <c:pt idx="372">
                  <c:v>703.88969999999995</c:v>
                </c:pt>
                <c:pt idx="373">
                  <c:v>704.04399999999998</c:v>
                </c:pt>
                <c:pt idx="374">
                  <c:v>704.30259999999998</c:v>
                </c:pt>
                <c:pt idx="375">
                  <c:v>704.43880000000001</c:v>
                </c:pt>
                <c:pt idx="376">
                  <c:v>704.58410000000003</c:v>
                </c:pt>
                <c:pt idx="377">
                  <c:v>704.69489999999996</c:v>
                </c:pt>
                <c:pt idx="378">
                  <c:v>704.82309999999995</c:v>
                </c:pt>
                <c:pt idx="379">
                  <c:v>705.02790000000005</c:v>
                </c:pt>
                <c:pt idx="380">
                  <c:v>705.15009999999995</c:v>
                </c:pt>
                <c:pt idx="381">
                  <c:v>705.27760000000001</c:v>
                </c:pt>
                <c:pt idx="382">
                  <c:v>705.40589999999997</c:v>
                </c:pt>
                <c:pt idx="383">
                  <c:v>705.55840000000001</c:v>
                </c:pt>
                <c:pt idx="384">
                  <c:v>705.82010000000002</c:v>
                </c:pt>
                <c:pt idx="385">
                  <c:v>705.94510000000002</c:v>
                </c:pt>
                <c:pt idx="386">
                  <c:v>706.06129999999996</c:v>
                </c:pt>
                <c:pt idx="387">
                  <c:v>706.19129999999996</c:v>
                </c:pt>
                <c:pt idx="388">
                  <c:v>706.31449999999995</c:v>
                </c:pt>
                <c:pt idx="389">
                  <c:v>706.41959999999995</c:v>
                </c:pt>
                <c:pt idx="390">
                  <c:v>706.64419999999996</c:v>
                </c:pt>
                <c:pt idx="391">
                  <c:v>706.76419999999996</c:v>
                </c:pt>
                <c:pt idx="392">
                  <c:v>706.92319999999995</c:v>
                </c:pt>
                <c:pt idx="393">
                  <c:v>707.06719999999996</c:v>
                </c:pt>
                <c:pt idx="394">
                  <c:v>707.20719999999994</c:v>
                </c:pt>
                <c:pt idx="395">
                  <c:v>707.47760000000005</c:v>
                </c:pt>
                <c:pt idx="396">
                  <c:v>707.62339999999995</c:v>
                </c:pt>
                <c:pt idx="397">
                  <c:v>707.74289999999996</c:v>
                </c:pt>
                <c:pt idx="398">
                  <c:v>707.85050000000001</c:v>
                </c:pt>
                <c:pt idx="399">
                  <c:v>707.96510000000001</c:v>
                </c:pt>
                <c:pt idx="400">
                  <c:v>708.20209999999997</c:v>
                </c:pt>
                <c:pt idx="401">
                  <c:v>708.3329</c:v>
                </c:pt>
                <c:pt idx="402">
                  <c:v>708.46180000000004</c:v>
                </c:pt>
                <c:pt idx="403">
                  <c:v>708.62310000000002</c:v>
                </c:pt>
                <c:pt idx="404">
                  <c:v>708.80250000000001</c:v>
                </c:pt>
                <c:pt idx="405">
                  <c:v>709.11389999999994</c:v>
                </c:pt>
                <c:pt idx="406">
                  <c:v>709.32249999999999</c:v>
                </c:pt>
                <c:pt idx="407">
                  <c:v>709.49180000000001</c:v>
                </c:pt>
                <c:pt idx="408">
                  <c:v>709.62080000000003</c:v>
                </c:pt>
                <c:pt idx="409">
                  <c:v>709.7604</c:v>
                </c:pt>
                <c:pt idx="410">
                  <c:v>710.02570000000003</c:v>
                </c:pt>
                <c:pt idx="411">
                  <c:v>710.21950000000004</c:v>
                </c:pt>
                <c:pt idx="412">
                  <c:v>710.36940000000004</c:v>
                </c:pt>
                <c:pt idx="413">
                  <c:v>710.50900000000001</c:v>
                </c:pt>
                <c:pt idx="414">
                  <c:v>710.66570000000002</c:v>
                </c:pt>
                <c:pt idx="415">
                  <c:v>710.95870000000002</c:v>
                </c:pt>
                <c:pt idx="416">
                  <c:v>711.17089999999996</c:v>
                </c:pt>
                <c:pt idx="417">
                  <c:v>711.31500000000005</c:v>
                </c:pt>
                <c:pt idx="418">
                  <c:v>711.47329999999999</c:v>
                </c:pt>
                <c:pt idx="419">
                  <c:v>711.61860000000001</c:v>
                </c:pt>
                <c:pt idx="420">
                  <c:v>711.81600000000003</c:v>
                </c:pt>
                <c:pt idx="421">
                  <c:v>711.9837</c:v>
                </c:pt>
                <c:pt idx="422">
                  <c:v>712.11980000000005</c:v>
                </c:pt>
                <c:pt idx="423">
                  <c:v>712.2627</c:v>
                </c:pt>
                <c:pt idx="424">
                  <c:v>712.39739999999995</c:v>
                </c:pt>
                <c:pt idx="425">
                  <c:v>712.61779999999999</c:v>
                </c:pt>
                <c:pt idx="426">
                  <c:v>712.84320000000002</c:v>
                </c:pt>
                <c:pt idx="427">
                  <c:v>712.99199999999996</c:v>
                </c:pt>
                <c:pt idx="428">
                  <c:v>713.12900000000002</c:v>
                </c:pt>
                <c:pt idx="429">
                  <c:v>713.27449999999999</c:v>
                </c:pt>
                <c:pt idx="430">
                  <c:v>713.53200000000004</c:v>
                </c:pt>
                <c:pt idx="431">
                  <c:v>713.80290000000002</c:v>
                </c:pt>
                <c:pt idx="432">
                  <c:v>713.9923</c:v>
                </c:pt>
                <c:pt idx="433">
                  <c:v>714.19780000000003</c:v>
                </c:pt>
                <c:pt idx="434">
                  <c:v>714.42809999999997</c:v>
                </c:pt>
                <c:pt idx="435">
                  <c:v>714.76670000000001</c:v>
                </c:pt>
                <c:pt idx="436">
                  <c:v>715.10649999999998</c:v>
                </c:pt>
                <c:pt idx="437">
                  <c:v>715.3184</c:v>
                </c:pt>
                <c:pt idx="438">
                  <c:v>715.52750000000003</c:v>
                </c:pt>
                <c:pt idx="439">
                  <c:v>715.71780000000001</c:v>
                </c:pt>
                <c:pt idx="440">
                  <c:v>715.99069999999995</c:v>
                </c:pt>
                <c:pt idx="441">
                  <c:v>716.29719999999998</c:v>
                </c:pt>
                <c:pt idx="442">
                  <c:v>716.44259999999997</c:v>
                </c:pt>
                <c:pt idx="443">
                  <c:v>716.60239999999999</c:v>
                </c:pt>
                <c:pt idx="444">
                  <c:v>716.77769999999998</c:v>
                </c:pt>
                <c:pt idx="445">
                  <c:v>716.98440000000005</c:v>
                </c:pt>
                <c:pt idx="446">
                  <c:v>717.24480000000005</c:v>
                </c:pt>
                <c:pt idx="447">
                  <c:v>717.40610000000004</c:v>
                </c:pt>
                <c:pt idx="448">
                  <c:v>717.57320000000004</c:v>
                </c:pt>
                <c:pt idx="449">
                  <c:v>717.72979999999995</c:v>
                </c:pt>
                <c:pt idx="450">
                  <c:v>717.91420000000005</c:v>
                </c:pt>
                <c:pt idx="451">
                  <c:v>718.1431</c:v>
                </c:pt>
                <c:pt idx="452">
                  <c:v>718.26059999999995</c:v>
                </c:pt>
                <c:pt idx="453">
                  <c:v>718.37090000000001</c:v>
                </c:pt>
                <c:pt idx="454">
                  <c:v>718.46600000000001</c:v>
                </c:pt>
                <c:pt idx="455">
                  <c:v>718.56140000000005</c:v>
                </c:pt>
                <c:pt idx="456">
                  <c:v>718.69780000000003</c:v>
                </c:pt>
                <c:pt idx="457">
                  <c:v>718.76689999999996</c:v>
                </c:pt>
                <c:pt idx="458">
                  <c:v>718.83669999999995</c:v>
                </c:pt>
                <c:pt idx="459">
                  <c:v>718.90430000000003</c:v>
                </c:pt>
                <c:pt idx="460">
                  <c:v>718.99469999999997</c:v>
                </c:pt>
                <c:pt idx="461">
                  <c:v>719.15499999999997</c:v>
                </c:pt>
                <c:pt idx="462">
                  <c:v>719.27009999999996</c:v>
                </c:pt>
                <c:pt idx="463">
                  <c:v>719.37789999999995</c:v>
                </c:pt>
                <c:pt idx="464">
                  <c:v>719.49890000000005</c:v>
                </c:pt>
                <c:pt idx="465">
                  <c:v>719.65949999999998</c:v>
                </c:pt>
                <c:pt idx="466">
                  <c:v>719.9171</c:v>
                </c:pt>
                <c:pt idx="467">
                  <c:v>720.04010000000005</c:v>
                </c:pt>
                <c:pt idx="468">
                  <c:v>720.15660000000003</c:v>
                </c:pt>
                <c:pt idx="469">
                  <c:v>720.28300000000002</c:v>
                </c:pt>
                <c:pt idx="470">
                  <c:v>720.4076</c:v>
                </c:pt>
                <c:pt idx="471">
                  <c:v>720.66179999999997</c:v>
                </c:pt>
                <c:pt idx="472">
                  <c:v>720.83209999999997</c:v>
                </c:pt>
                <c:pt idx="473">
                  <c:v>721.00170000000003</c:v>
                </c:pt>
                <c:pt idx="474">
                  <c:v>721.20100000000002</c:v>
                </c:pt>
                <c:pt idx="475">
                  <c:v>721.39639999999997</c:v>
                </c:pt>
                <c:pt idx="476">
                  <c:v>721.76350000000002</c:v>
                </c:pt>
                <c:pt idx="477">
                  <c:v>721.93510000000003</c:v>
                </c:pt>
                <c:pt idx="478">
                  <c:v>722.09609999999998</c:v>
                </c:pt>
                <c:pt idx="479">
                  <c:v>722.23509999999999</c:v>
                </c:pt>
                <c:pt idx="480">
                  <c:v>722.37779999999998</c:v>
                </c:pt>
                <c:pt idx="481">
                  <c:v>722.60029999999995</c:v>
                </c:pt>
                <c:pt idx="482">
                  <c:v>722.71029999999996</c:v>
                </c:pt>
                <c:pt idx="483">
                  <c:v>722.81510000000003</c:v>
                </c:pt>
                <c:pt idx="484">
                  <c:v>722.93420000000003</c:v>
                </c:pt>
                <c:pt idx="485">
                  <c:v>723.04160000000002</c:v>
                </c:pt>
                <c:pt idx="486">
                  <c:v>723.26469999999995</c:v>
                </c:pt>
                <c:pt idx="487">
                  <c:v>723.41570000000002</c:v>
                </c:pt>
                <c:pt idx="488">
                  <c:v>723.54939999999999</c:v>
                </c:pt>
                <c:pt idx="489">
                  <c:v>723.67070000000001</c:v>
                </c:pt>
                <c:pt idx="490">
                  <c:v>723.78719999999998</c:v>
                </c:pt>
                <c:pt idx="491">
                  <c:v>724.02530000000002</c:v>
                </c:pt>
                <c:pt idx="492">
                  <c:v>724.19179999999994</c:v>
                </c:pt>
                <c:pt idx="493">
                  <c:v>724.31849999999997</c:v>
                </c:pt>
                <c:pt idx="494">
                  <c:v>724.45240000000001</c:v>
                </c:pt>
                <c:pt idx="495">
                  <c:v>724.60739999999998</c:v>
                </c:pt>
                <c:pt idx="496">
                  <c:v>724.90819999999997</c:v>
                </c:pt>
                <c:pt idx="497">
                  <c:v>725.14769999999999</c:v>
                </c:pt>
                <c:pt idx="498">
                  <c:v>725.38909999999998</c:v>
                </c:pt>
                <c:pt idx="499">
                  <c:v>725.63019999999995</c:v>
                </c:pt>
                <c:pt idx="500">
                  <c:v>725.89589999999998</c:v>
                </c:pt>
                <c:pt idx="501">
                  <c:v>726.51139999999998</c:v>
                </c:pt>
                <c:pt idx="502">
                  <c:v>750.20010000000002</c:v>
                </c:pt>
                <c:pt idx="503">
                  <c:v>762.21360000000004</c:v>
                </c:pt>
                <c:pt idx="504">
                  <c:v>762.23199999999997</c:v>
                </c:pt>
                <c:pt idx="505">
                  <c:v>762.24339999999995</c:v>
                </c:pt>
                <c:pt idx="506">
                  <c:v>762.27919999999995</c:v>
                </c:pt>
                <c:pt idx="507">
                  <c:v>762.34190000000001</c:v>
                </c:pt>
                <c:pt idx="508">
                  <c:v>762.4117</c:v>
                </c:pt>
                <c:pt idx="509">
                  <c:v>762.48419999999999</c:v>
                </c:pt>
                <c:pt idx="510">
                  <c:v>762.61490000000003</c:v>
                </c:pt>
                <c:pt idx="511">
                  <c:v>763.18039999999996</c:v>
                </c:pt>
                <c:pt idx="512">
                  <c:v>763.87</c:v>
                </c:pt>
                <c:pt idx="513">
                  <c:v>764.38</c:v>
                </c:pt>
                <c:pt idx="514">
                  <c:v>764.69399999999996</c:v>
                </c:pt>
                <c:pt idx="515">
                  <c:v>764.83090000000004</c:v>
                </c:pt>
                <c:pt idx="516">
                  <c:v>764.96479999999997</c:v>
                </c:pt>
                <c:pt idx="517">
                  <c:v>765.09680000000003</c:v>
                </c:pt>
                <c:pt idx="518">
                  <c:v>765.20519999999999</c:v>
                </c:pt>
                <c:pt idx="519">
                  <c:v>765.29399999999998</c:v>
                </c:pt>
                <c:pt idx="520">
                  <c:v>765.37599999999998</c:v>
                </c:pt>
                <c:pt idx="521">
                  <c:v>765.45069999999998</c:v>
                </c:pt>
                <c:pt idx="522">
                  <c:v>765.54169999999999</c:v>
                </c:pt>
                <c:pt idx="523">
                  <c:v>765.95489999999995</c:v>
                </c:pt>
                <c:pt idx="524">
                  <c:v>767.81910000000005</c:v>
                </c:pt>
                <c:pt idx="525">
                  <c:v>770.25699999999995</c:v>
                </c:pt>
                <c:pt idx="526">
                  <c:v>770.67380000000003</c:v>
                </c:pt>
                <c:pt idx="527">
                  <c:v>770.89340000000004</c:v>
                </c:pt>
                <c:pt idx="528">
                  <c:v>771.09050000000002</c:v>
                </c:pt>
                <c:pt idx="529">
                  <c:v>771.32140000000004</c:v>
                </c:pt>
                <c:pt idx="530">
                  <c:v>771.84910000000002</c:v>
                </c:pt>
                <c:pt idx="531">
                  <c:v>772.60979999999995</c:v>
                </c:pt>
                <c:pt idx="532">
                  <c:v>773.11689999999999</c:v>
                </c:pt>
                <c:pt idx="533">
                  <c:v>773.755</c:v>
                </c:pt>
                <c:pt idx="534">
                  <c:v>773.99189999999999</c:v>
                </c:pt>
                <c:pt idx="535">
                  <c:v>774.12929999999994</c:v>
                </c:pt>
                <c:pt idx="536">
                  <c:v>774.23360000000002</c:v>
                </c:pt>
                <c:pt idx="537">
                  <c:v>774.25540000000001</c:v>
                </c:pt>
                <c:pt idx="538">
                  <c:v>774.24800000000005</c:v>
                </c:pt>
                <c:pt idx="539">
                  <c:v>774.21889999999996</c:v>
                </c:pt>
                <c:pt idx="540">
                  <c:v>774.15679999999998</c:v>
                </c:pt>
                <c:pt idx="541">
                  <c:v>774.08429999999998</c:v>
                </c:pt>
                <c:pt idx="542">
                  <c:v>774.01</c:v>
                </c:pt>
                <c:pt idx="543">
                  <c:v>773.96450000000004</c:v>
                </c:pt>
                <c:pt idx="544">
                  <c:v>773.92319999999995</c:v>
                </c:pt>
                <c:pt idx="545">
                  <c:v>773.86850000000004</c:v>
                </c:pt>
                <c:pt idx="546">
                  <c:v>773.78120000000001</c:v>
                </c:pt>
                <c:pt idx="547">
                  <c:v>773.69380000000001</c:v>
                </c:pt>
                <c:pt idx="548">
                  <c:v>773.64480000000003</c:v>
                </c:pt>
                <c:pt idx="549">
                  <c:v>773.56880000000001</c:v>
                </c:pt>
                <c:pt idx="550">
                  <c:v>773.5204</c:v>
                </c:pt>
                <c:pt idx="551">
                  <c:v>773.47040000000004</c:v>
                </c:pt>
                <c:pt idx="552">
                  <c:v>773.44759999999997</c:v>
                </c:pt>
                <c:pt idx="553">
                  <c:v>773.41660000000002</c:v>
                </c:pt>
                <c:pt idx="554">
                  <c:v>773.39239999999995</c:v>
                </c:pt>
                <c:pt idx="555">
                  <c:v>773.38099999999997</c:v>
                </c:pt>
                <c:pt idx="556">
                  <c:v>773.45569999999998</c:v>
                </c:pt>
                <c:pt idx="557">
                  <c:v>773.53229999999996</c:v>
                </c:pt>
                <c:pt idx="558">
                  <c:v>773.5933</c:v>
                </c:pt>
                <c:pt idx="559">
                  <c:v>773.68499999999995</c:v>
                </c:pt>
                <c:pt idx="560">
                  <c:v>773.80309999999997</c:v>
                </c:pt>
                <c:pt idx="561">
                  <c:v>774.46720000000005</c:v>
                </c:pt>
                <c:pt idx="562">
                  <c:v>774.76559999999995</c:v>
                </c:pt>
                <c:pt idx="563">
                  <c:v>775.02459999999996</c:v>
                </c:pt>
                <c:pt idx="564">
                  <c:v>775.13</c:v>
                </c:pt>
                <c:pt idx="565">
                  <c:v>775.25810000000001</c:v>
                </c:pt>
                <c:pt idx="566">
                  <c:v>775.52629999999999</c:v>
                </c:pt>
                <c:pt idx="567">
                  <c:v>775.71400000000006</c:v>
                </c:pt>
                <c:pt idx="568">
                  <c:v>775.88930000000005</c:v>
                </c:pt>
                <c:pt idx="569">
                  <c:v>776.11019999999996</c:v>
                </c:pt>
                <c:pt idx="570">
                  <c:v>776.38959999999997</c:v>
                </c:pt>
                <c:pt idx="571">
                  <c:v>776.83529999999996</c:v>
                </c:pt>
                <c:pt idx="572">
                  <c:v>777.12990000000002</c:v>
                </c:pt>
                <c:pt idx="573">
                  <c:v>777.3818</c:v>
                </c:pt>
                <c:pt idx="574">
                  <c:v>777.62720000000002</c:v>
                </c:pt>
                <c:pt idx="575">
                  <c:v>777.86199999999997</c:v>
                </c:pt>
                <c:pt idx="576">
                  <c:v>778.24400000000003</c:v>
                </c:pt>
                <c:pt idx="577">
                  <c:v>778.47659999999996</c:v>
                </c:pt>
                <c:pt idx="578">
                  <c:v>778.62009999999998</c:v>
                </c:pt>
                <c:pt idx="579">
                  <c:v>778.74400000000003</c:v>
                </c:pt>
                <c:pt idx="580">
                  <c:v>778.84810000000004</c:v>
                </c:pt>
                <c:pt idx="581">
                  <c:v>779.00149999999996</c:v>
                </c:pt>
                <c:pt idx="582">
                  <c:v>779.08590000000004</c:v>
                </c:pt>
                <c:pt idx="583">
                  <c:v>779.1395</c:v>
                </c:pt>
                <c:pt idx="584">
                  <c:v>779.19359999999995</c:v>
                </c:pt>
                <c:pt idx="585">
                  <c:v>779.25279999999998</c:v>
                </c:pt>
                <c:pt idx="586">
                  <c:v>779.34299999999996</c:v>
                </c:pt>
                <c:pt idx="587">
                  <c:v>779.40980000000002</c:v>
                </c:pt>
                <c:pt idx="588">
                  <c:v>779.43820000000005</c:v>
                </c:pt>
                <c:pt idx="589">
                  <c:v>779.45680000000004</c:v>
                </c:pt>
                <c:pt idx="590">
                  <c:v>779.46640000000002</c:v>
                </c:pt>
                <c:pt idx="591">
                  <c:v>779.47360000000003</c:v>
                </c:pt>
                <c:pt idx="592">
                  <c:v>779.48419999999999</c:v>
                </c:pt>
                <c:pt idx="593">
                  <c:v>779.48479999999995</c:v>
                </c:pt>
                <c:pt idx="594">
                  <c:v>779.47379999999998</c:v>
                </c:pt>
                <c:pt idx="595">
                  <c:v>779.45939999999996</c:v>
                </c:pt>
                <c:pt idx="596">
                  <c:v>779.44299999999998</c:v>
                </c:pt>
                <c:pt idx="597">
                  <c:v>779.42460000000005</c:v>
                </c:pt>
                <c:pt idx="598">
                  <c:v>779.38070000000005</c:v>
                </c:pt>
                <c:pt idx="599">
                  <c:v>779.33010000000002</c:v>
                </c:pt>
                <c:pt idx="600">
                  <c:v>779.28039999999999</c:v>
                </c:pt>
                <c:pt idx="601">
                  <c:v>779.21559999999999</c:v>
                </c:pt>
                <c:pt idx="602">
                  <c:v>779.13909999999998</c:v>
                </c:pt>
                <c:pt idx="603">
                  <c:v>778.99720000000002</c:v>
                </c:pt>
                <c:pt idx="604">
                  <c:v>778.84019999999998</c:v>
                </c:pt>
                <c:pt idx="605">
                  <c:v>778.72310000000004</c:v>
                </c:pt>
                <c:pt idx="606">
                  <c:v>778.60050000000001</c:v>
                </c:pt>
                <c:pt idx="607">
                  <c:v>778.48180000000002</c:v>
                </c:pt>
                <c:pt idx="608">
                  <c:v>778.29200000000003</c:v>
                </c:pt>
                <c:pt idx="609">
                  <c:v>778.09100000000001</c:v>
                </c:pt>
                <c:pt idx="610">
                  <c:v>777.97040000000004</c:v>
                </c:pt>
                <c:pt idx="611">
                  <c:v>777.84649999999999</c:v>
                </c:pt>
                <c:pt idx="612">
                  <c:v>777.71259999999995</c:v>
                </c:pt>
                <c:pt idx="613">
                  <c:v>777.49620000000004</c:v>
                </c:pt>
                <c:pt idx="614">
                  <c:v>777.21659999999997</c:v>
                </c:pt>
                <c:pt idx="615">
                  <c:v>777.03390000000002</c:v>
                </c:pt>
                <c:pt idx="616">
                  <c:v>776.84870000000001</c:v>
                </c:pt>
                <c:pt idx="617">
                  <c:v>776.70719999999994</c:v>
                </c:pt>
                <c:pt idx="618">
                  <c:v>776.6046</c:v>
                </c:pt>
                <c:pt idx="619">
                  <c:v>776.51409999999998</c:v>
                </c:pt>
                <c:pt idx="620">
                  <c:v>776.44060000000002</c:v>
                </c:pt>
                <c:pt idx="621">
                  <c:v>776.40949999999998</c:v>
                </c:pt>
                <c:pt idx="622">
                  <c:v>776.37929999999994</c:v>
                </c:pt>
                <c:pt idx="623">
                  <c:v>776.35389999999995</c:v>
                </c:pt>
                <c:pt idx="624">
                  <c:v>776.32420000000002</c:v>
                </c:pt>
                <c:pt idx="625">
                  <c:v>776.27020000000005</c:v>
                </c:pt>
                <c:pt idx="626">
                  <c:v>776.23839999999996</c:v>
                </c:pt>
                <c:pt idx="627">
                  <c:v>776.21299999999997</c:v>
                </c:pt>
                <c:pt idx="628">
                  <c:v>776.18830000000003</c:v>
                </c:pt>
                <c:pt idx="629">
                  <c:v>776.15689999999995</c:v>
                </c:pt>
                <c:pt idx="630">
                  <c:v>776.12940000000003</c:v>
                </c:pt>
                <c:pt idx="631">
                  <c:v>776.09900000000005</c:v>
                </c:pt>
                <c:pt idx="632">
                  <c:v>776.01480000000004</c:v>
                </c:pt>
                <c:pt idx="633">
                  <c:v>775.9117</c:v>
                </c:pt>
                <c:pt idx="634">
                  <c:v>775.72879999999998</c:v>
                </c:pt>
                <c:pt idx="635">
                  <c:v>775.39049999999997</c:v>
                </c:pt>
                <c:pt idx="636">
                  <c:v>775.18529999999998</c:v>
                </c:pt>
                <c:pt idx="637">
                  <c:v>775.10360000000003</c:v>
                </c:pt>
                <c:pt idx="638">
                  <c:v>775.03539999999998</c:v>
                </c:pt>
                <c:pt idx="639">
                  <c:v>775.04290000000003</c:v>
                </c:pt>
                <c:pt idx="640">
                  <c:v>775.16089999999997</c:v>
                </c:pt>
                <c:pt idx="641">
                  <c:v>775.30169999999998</c:v>
                </c:pt>
                <c:pt idx="642">
                  <c:v>775.43809999999996</c:v>
                </c:pt>
                <c:pt idx="643">
                  <c:v>775.89120000000003</c:v>
                </c:pt>
                <c:pt idx="644">
                  <c:v>776.61320000000001</c:v>
                </c:pt>
                <c:pt idx="645">
                  <c:v>776.99270000000001</c:v>
                </c:pt>
                <c:pt idx="646">
                  <c:v>777.03120000000001</c:v>
                </c:pt>
                <c:pt idx="647">
                  <c:v>777.04600000000005</c:v>
                </c:pt>
                <c:pt idx="648">
                  <c:v>777.04920000000004</c:v>
                </c:pt>
                <c:pt idx="649">
                  <c:v>777.03250000000003</c:v>
                </c:pt>
                <c:pt idx="650">
                  <c:v>776.99929999999995</c:v>
                </c:pt>
                <c:pt idx="651">
                  <c:v>776.93110000000001</c:v>
                </c:pt>
                <c:pt idx="652">
                  <c:v>776.88879999999995</c:v>
                </c:pt>
                <c:pt idx="653">
                  <c:v>776.84230000000002</c:v>
                </c:pt>
                <c:pt idx="654">
                  <c:v>776.80050000000006</c:v>
                </c:pt>
                <c:pt idx="655">
                  <c:v>776.7269</c:v>
                </c:pt>
                <c:pt idx="656">
                  <c:v>776.54660000000001</c:v>
                </c:pt>
                <c:pt idx="657">
                  <c:v>776.452</c:v>
                </c:pt>
                <c:pt idx="658">
                  <c:v>776.35860000000002</c:v>
                </c:pt>
                <c:pt idx="659">
                  <c:v>776.24130000000002</c:v>
                </c:pt>
                <c:pt idx="660">
                  <c:v>776.10810000000004</c:v>
                </c:pt>
                <c:pt idx="661">
                  <c:v>775.89319999999998</c:v>
                </c:pt>
                <c:pt idx="662">
                  <c:v>775.76059999999995</c:v>
                </c:pt>
                <c:pt idx="663">
                  <c:v>775.65099999999995</c:v>
                </c:pt>
                <c:pt idx="664">
                  <c:v>775.54290000000003</c:v>
                </c:pt>
                <c:pt idx="665">
                  <c:v>775.45</c:v>
                </c:pt>
                <c:pt idx="666">
                  <c:v>775.28769999999997</c:v>
                </c:pt>
                <c:pt idx="667">
                  <c:v>775.18769999999995</c:v>
                </c:pt>
                <c:pt idx="668">
                  <c:v>775.13630000000001</c:v>
                </c:pt>
                <c:pt idx="669">
                  <c:v>775.07709999999997</c:v>
                </c:pt>
                <c:pt idx="670">
                  <c:v>775.01900000000001</c:v>
                </c:pt>
                <c:pt idx="671">
                  <c:v>774.89909999999998</c:v>
                </c:pt>
                <c:pt idx="672">
                  <c:v>774.79449999999997</c:v>
                </c:pt>
                <c:pt idx="673">
                  <c:v>774.70929999999998</c:v>
                </c:pt>
                <c:pt idx="674">
                  <c:v>774.66409999999996</c:v>
                </c:pt>
                <c:pt idx="675">
                  <c:v>774.65129999999999</c:v>
                </c:pt>
                <c:pt idx="676">
                  <c:v>774.64380000000006</c:v>
                </c:pt>
                <c:pt idx="677">
                  <c:v>774.64059999999995</c:v>
                </c:pt>
                <c:pt idx="678">
                  <c:v>774.64480000000003</c:v>
                </c:pt>
                <c:pt idx="679">
                  <c:v>774.65210000000002</c:v>
                </c:pt>
                <c:pt idx="680">
                  <c:v>774.66229999999996</c:v>
                </c:pt>
                <c:pt idx="681">
                  <c:v>774.68050000000005</c:v>
                </c:pt>
                <c:pt idx="682">
                  <c:v>774.7</c:v>
                </c:pt>
                <c:pt idx="683">
                  <c:v>774.73149999999998</c:v>
                </c:pt>
                <c:pt idx="684">
                  <c:v>774.79229999999995</c:v>
                </c:pt>
                <c:pt idx="685">
                  <c:v>774.8895</c:v>
                </c:pt>
                <c:pt idx="686">
                  <c:v>775.10389999999995</c:v>
                </c:pt>
                <c:pt idx="687">
                  <c:v>775.3365</c:v>
                </c:pt>
                <c:pt idx="688">
                  <c:v>775.48490000000004</c:v>
                </c:pt>
                <c:pt idx="689">
                  <c:v>775.60530000000006</c:v>
                </c:pt>
                <c:pt idx="690">
                  <c:v>775.7296</c:v>
                </c:pt>
                <c:pt idx="691">
                  <c:v>775.91970000000003</c:v>
                </c:pt>
                <c:pt idx="692">
                  <c:v>776.11469999999997</c:v>
                </c:pt>
                <c:pt idx="693">
                  <c:v>776.25070000000005</c:v>
                </c:pt>
                <c:pt idx="694">
                  <c:v>776.38009999999997</c:v>
                </c:pt>
                <c:pt idx="695">
                  <c:v>776.50319999999999</c:v>
                </c:pt>
                <c:pt idx="696">
                  <c:v>776.65</c:v>
                </c:pt>
                <c:pt idx="697">
                  <c:v>776.79449999999997</c:v>
                </c:pt>
                <c:pt idx="698">
                  <c:v>776.87210000000005</c:v>
                </c:pt>
                <c:pt idx="699">
                  <c:v>776.93529999999998</c:v>
                </c:pt>
                <c:pt idx="700">
                  <c:v>776.98379999999997</c:v>
                </c:pt>
                <c:pt idx="701">
                  <c:v>777.02700000000004</c:v>
                </c:pt>
                <c:pt idx="702">
                  <c:v>777.07140000000004</c:v>
                </c:pt>
                <c:pt idx="703">
                  <c:v>777.07709999999997</c:v>
                </c:pt>
                <c:pt idx="704">
                  <c:v>777.06640000000004</c:v>
                </c:pt>
                <c:pt idx="705">
                  <c:v>777.05600000000004</c:v>
                </c:pt>
                <c:pt idx="706">
                  <c:v>777.03269999999998</c:v>
                </c:pt>
                <c:pt idx="707">
                  <c:v>776.98299999999995</c:v>
                </c:pt>
                <c:pt idx="708">
                  <c:v>776.90549999999996</c:v>
                </c:pt>
                <c:pt idx="709">
                  <c:v>776.84209999999996</c:v>
                </c:pt>
                <c:pt idx="710">
                  <c:v>776.76729999999998</c:v>
                </c:pt>
                <c:pt idx="711">
                  <c:v>776.69709999999998</c:v>
                </c:pt>
                <c:pt idx="712">
                  <c:v>776.6019</c:v>
                </c:pt>
                <c:pt idx="713">
                  <c:v>776.46709999999996</c:v>
                </c:pt>
                <c:pt idx="714">
                  <c:v>776.38789999999995</c:v>
                </c:pt>
                <c:pt idx="715">
                  <c:v>776.31200000000001</c:v>
                </c:pt>
                <c:pt idx="716">
                  <c:v>776.24509999999998</c:v>
                </c:pt>
                <c:pt idx="717">
                  <c:v>776.19140000000004</c:v>
                </c:pt>
                <c:pt idx="718">
                  <c:v>776.1798</c:v>
                </c:pt>
                <c:pt idx="719">
                  <c:v>776.17020000000002</c:v>
                </c:pt>
                <c:pt idx="720">
                  <c:v>776.16849999999999</c:v>
                </c:pt>
                <c:pt idx="721">
                  <c:v>776.17359999999996</c:v>
                </c:pt>
                <c:pt idx="722">
                  <c:v>776.18039999999996</c:v>
                </c:pt>
                <c:pt idx="723">
                  <c:v>776.1952</c:v>
                </c:pt>
                <c:pt idx="724">
                  <c:v>776.20820000000003</c:v>
                </c:pt>
                <c:pt idx="725">
                  <c:v>776.21950000000004</c:v>
                </c:pt>
                <c:pt idx="726">
                  <c:v>776.24249999999995</c:v>
                </c:pt>
                <c:pt idx="727">
                  <c:v>776.2808</c:v>
                </c:pt>
                <c:pt idx="728">
                  <c:v>776.41290000000004</c:v>
                </c:pt>
                <c:pt idx="729">
                  <c:v>776.51059999999995</c:v>
                </c:pt>
                <c:pt idx="730">
                  <c:v>776.60559999999998</c:v>
                </c:pt>
                <c:pt idx="731">
                  <c:v>776.6884</c:v>
                </c:pt>
                <c:pt idx="732">
                  <c:v>776.74879999999996</c:v>
                </c:pt>
                <c:pt idx="733">
                  <c:v>776.81190000000004</c:v>
                </c:pt>
                <c:pt idx="734">
                  <c:v>776.82889999999998</c:v>
                </c:pt>
                <c:pt idx="735">
                  <c:v>776.846</c:v>
                </c:pt>
                <c:pt idx="736">
                  <c:v>776.86490000000003</c:v>
                </c:pt>
                <c:pt idx="737">
                  <c:v>776.90409999999997</c:v>
                </c:pt>
                <c:pt idx="738">
                  <c:v>777</c:v>
                </c:pt>
                <c:pt idx="739">
                  <c:v>777.07140000000004</c:v>
                </c:pt>
                <c:pt idx="740">
                  <c:v>777.87900000000002</c:v>
                </c:pt>
                <c:pt idx="741">
                  <c:v>779.03620000000001</c:v>
                </c:pt>
                <c:pt idx="742">
                  <c:v>786.35900000000004</c:v>
                </c:pt>
                <c:pt idx="743">
                  <c:v>787.56550000000004</c:v>
                </c:pt>
                <c:pt idx="744">
                  <c:v>787.81230000000005</c:v>
                </c:pt>
                <c:pt idx="745">
                  <c:v>788.08130000000006</c:v>
                </c:pt>
                <c:pt idx="746">
                  <c:v>788.3646</c:v>
                </c:pt>
                <c:pt idx="747">
                  <c:v>788.76329999999996</c:v>
                </c:pt>
                <c:pt idx="748">
                  <c:v>788.95500000000004</c:v>
                </c:pt>
                <c:pt idx="749">
                  <c:v>789.09130000000005</c:v>
                </c:pt>
                <c:pt idx="750">
                  <c:v>789.21810000000005</c:v>
                </c:pt>
                <c:pt idx="751">
                  <c:v>789.32650000000001</c:v>
                </c:pt>
                <c:pt idx="752">
                  <c:v>789.46879999999999</c:v>
                </c:pt>
                <c:pt idx="753">
                  <c:v>789.53369999999995</c:v>
                </c:pt>
                <c:pt idx="754">
                  <c:v>789.56150000000002</c:v>
                </c:pt>
                <c:pt idx="755">
                  <c:v>789.58410000000003</c:v>
                </c:pt>
                <c:pt idx="756">
                  <c:v>789.60649999999998</c:v>
                </c:pt>
                <c:pt idx="757">
                  <c:v>789.68759999999997</c:v>
                </c:pt>
                <c:pt idx="758">
                  <c:v>789.78399999999999</c:v>
                </c:pt>
                <c:pt idx="759">
                  <c:v>789.91499999999996</c:v>
                </c:pt>
                <c:pt idx="760">
                  <c:v>790.04769999999996</c:v>
                </c:pt>
                <c:pt idx="761">
                  <c:v>790.14329999999995</c:v>
                </c:pt>
                <c:pt idx="762">
                  <c:v>790.23659999999995</c:v>
                </c:pt>
                <c:pt idx="763">
                  <c:v>790.29740000000004</c:v>
                </c:pt>
                <c:pt idx="764">
                  <c:v>790.3442</c:v>
                </c:pt>
                <c:pt idx="765">
                  <c:v>790.39890000000003</c:v>
                </c:pt>
                <c:pt idx="766">
                  <c:v>790.43520000000001</c:v>
                </c:pt>
                <c:pt idx="767">
                  <c:v>790.47400000000005</c:v>
                </c:pt>
                <c:pt idx="768">
                  <c:v>790.49339999999995</c:v>
                </c:pt>
                <c:pt idx="769">
                  <c:v>790.49649999999997</c:v>
                </c:pt>
                <c:pt idx="770">
                  <c:v>790.49580000000003</c:v>
                </c:pt>
                <c:pt idx="771">
                  <c:v>790.49099999999999</c:v>
                </c:pt>
                <c:pt idx="772">
                  <c:v>790.48099999999999</c:v>
                </c:pt>
                <c:pt idx="773">
                  <c:v>790.45270000000005</c:v>
                </c:pt>
                <c:pt idx="774">
                  <c:v>790.41639999999995</c:v>
                </c:pt>
                <c:pt idx="775">
                  <c:v>790.37980000000005</c:v>
                </c:pt>
                <c:pt idx="776">
                  <c:v>790.33090000000004</c:v>
                </c:pt>
                <c:pt idx="777">
                  <c:v>790.2722</c:v>
                </c:pt>
                <c:pt idx="778">
                  <c:v>790.18409999999994</c:v>
                </c:pt>
                <c:pt idx="779">
                  <c:v>790.08019999999999</c:v>
                </c:pt>
                <c:pt idx="780">
                  <c:v>790.00959999999998</c:v>
                </c:pt>
                <c:pt idx="781">
                  <c:v>789.9425</c:v>
                </c:pt>
                <c:pt idx="782">
                  <c:v>789.86189999999999</c:v>
                </c:pt>
                <c:pt idx="783">
                  <c:v>789.70069999999998</c:v>
                </c:pt>
                <c:pt idx="784">
                  <c:v>789.47590000000002</c:v>
                </c:pt>
                <c:pt idx="785">
                  <c:v>789.33489999999995</c:v>
                </c:pt>
                <c:pt idx="786">
                  <c:v>789.24220000000003</c:v>
                </c:pt>
                <c:pt idx="787">
                  <c:v>789.15560000000005</c:v>
                </c:pt>
                <c:pt idx="788">
                  <c:v>789.09199999999998</c:v>
                </c:pt>
                <c:pt idx="789">
                  <c:v>789.02829999999994</c:v>
                </c:pt>
                <c:pt idx="790">
                  <c:v>788.98710000000005</c:v>
                </c:pt>
                <c:pt idx="791">
                  <c:v>788.9674</c:v>
                </c:pt>
                <c:pt idx="792">
                  <c:v>788.96609999999998</c:v>
                </c:pt>
                <c:pt idx="793">
                  <c:v>788.97289999999998</c:v>
                </c:pt>
                <c:pt idx="794">
                  <c:v>789.00220000000002</c:v>
                </c:pt>
                <c:pt idx="795">
                  <c:v>789.08159999999998</c:v>
                </c:pt>
                <c:pt idx="796">
                  <c:v>790.00620000000004</c:v>
                </c:pt>
                <c:pt idx="797">
                  <c:v>793.59400000000005</c:v>
                </c:pt>
                <c:pt idx="798">
                  <c:v>796.03530000000001</c:v>
                </c:pt>
                <c:pt idx="799">
                  <c:v>796.30070000000001</c:v>
                </c:pt>
                <c:pt idx="800">
                  <c:v>796.47630000000004</c:v>
                </c:pt>
                <c:pt idx="801">
                  <c:v>796.62400000000002</c:v>
                </c:pt>
                <c:pt idx="802">
                  <c:v>796.88490000000002</c:v>
                </c:pt>
                <c:pt idx="803">
                  <c:v>797.3546</c:v>
                </c:pt>
                <c:pt idx="804">
                  <c:v>797.5213</c:v>
                </c:pt>
                <c:pt idx="805">
                  <c:v>797.64319999999998</c:v>
                </c:pt>
                <c:pt idx="806">
                  <c:v>797.73360000000002</c:v>
                </c:pt>
                <c:pt idx="807">
                  <c:v>797.83810000000005</c:v>
                </c:pt>
                <c:pt idx="808">
                  <c:v>798.00919999999996</c:v>
                </c:pt>
                <c:pt idx="809">
                  <c:v>798.07669999999996</c:v>
                </c:pt>
                <c:pt idx="810">
                  <c:v>798.14400000000001</c:v>
                </c:pt>
                <c:pt idx="811">
                  <c:v>798.2133</c:v>
                </c:pt>
                <c:pt idx="812">
                  <c:v>798.27880000000005</c:v>
                </c:pt>
                <c:pt idx="813">
                  <c:v>798.38040000000001</c:v>
                </c:pt>
                <c:pt idx="814">
                  <c:v>798.43899999999996</c:v>
                </c:pt>
                <c:pt idx="815">
                  <c:v>798.48839999999996</c:v>
                </c:pt>
                <c:pt idx="816">
                  <c:v>798.5471</c:v>
                </c:pt>
                <c:pt idx="817">
                  <c:v>798.60130000000004</c:v>
                </c:pt>
                <c:pt idx="818">
                  <c:v>798.6807</c:v>
                </c:pt>
                <c:pt idx="819">
                  <c:v>798.73350000000005</c:v>
                </c:pt>
                <c:pt idx="820">
                  <c:v>798.78740000000005</c:v>
                </c:pt>
                <c:pt idx="821">
                  <c:v>798.8614</c:v>
                </c:pt>
                <c:pt idx="822">
                  <c:v>798.94269999999995</c:v>
                </c:pt>
                <c:pt idx="823">
                  <c:v>799.08989999999994</c:v>
                </c:pt>
                <c:pt idx="824">
                  <c:v>799.16219999999998</c:v>
                </c:pt>
                <c:pt idx="825">
                  <c:v>799.22500000000002</c:v>
                </c:pt>
                <c:pt idx="826">
                  <c:v>799.28200000000004</c:v>
                </c:pt>
                <c:pt idx="827">
                  <c:v>799.34559999999999</c:v>
                </c:pt>
                <c:pt idx="828">
                  <c:v>799.45439999999996</c:v>
                </c:pt>
                <c:pt idx="829">
                  <c:v>799.51170000000002</c:v>
                </c:pt>
                <c:pt idx="830">
                  <c:v>799.56389999999999</c:v>
                </c:pt>
                <c:pt idx="831">
                  <c:v>799.61189999999999</c:v>
                </c:pt>
                <c:pt idx="832">
                  <c:v>799.65539999999999</c:v>
                </c:pt>
                <c:pt idx="833">
                  <c:v>799.72490000000005</c:v>
                </c:pt>
                <c:pt idx="834">
                  <c:v>799.74620000000004</c:v>
                </c:pt>
                <c:pt idx="835">
                  <c:v>799.7586</c:v>
                </c:pt>
                <c:pt idx="836">
                  <c:v>799.76779999999997</c:v>
                </c:pt>
                <c:pt idx="837">
                  <c:v>799.77449999999999</c:v>
                </c:pt>
                <c:pt idx="838">
                  <c:v>799.78390000000002</c:v>
                </c:pt>
                <c:pt idx="839">
                  <c:v>799.78949999999998</c:v>
                </c:pt>
                <c:pt idx="840">
                  <c:v>799.79290000000003</c:v>
                </c:pt>
                <c:pt idx="841">
                  <c:v>799.7998</c:v>
                </c:pt>
                <c:pt idx="842">
                  <c:v>799.80380000000002</c:v>
                </c:pt>
                <c:pt idx="843">
                  <c:v>799.80449999999996</c:v>
                </c:pt>
                <c:pt idx="844">
                  <c:v>799.8048</c:v>
                </c:pt>
                <c:pt idx="845">
                  <c:v>799.79960000000005</c:v>
                </c:pt>
                <c:pt idx="846">
                  <c:v>799.79139999999995</c:v>
                </c:pt>
                <c:pt idx="847">
                  <c:v>799.77110000000005</c:v>
                </c:pt>
                <c:pt idx="848">
                  <c:v>799.72979999999995</c:v>
                </c:pt>
                <c:pt idx="849">
                  <c:v>799.67830000000004</c:v>
                </c:pt>
                <c:pt idx="850">
                  <c:v>799.57680000000005</c:v>
                </c:pt>
                <c:pt idx="851">
                  <c:v>799.48490000000004</c:v>
                </c:pt>
                <c:pt idx="852">
                  <c:v>799.3999</c:v>
                </c:pt>
                <c:pt idx="853">
                  <c:v>799.30529999999999</c:v>
                </c:pt>
                <c:pt idx="854">
                  <c:v>799.20320000000004</c:v>
                </c:pt>
                <c:pt idx="855">
                  <c:v>798.93650000000002</c:v>
                </c:pt>
                <c:pt idx="856">
                  <c:v>798.72339999999997</c:v>
                </c:pt>
                <c:pt idx="857">
                  <c:v>798.51319999999998</c:v>
                </c:pt>
                <c:pt idx="858">
                  <c:v>798.25</c:v>
                </c:pt>
                <c:pt idx="859">
                  <c:v>798.06470000000002</c:v>
                </c:pt>
                <c:pt idx="860">
                  <c:v>797.92579999999998</c:v>
                </c:pt>
                <c:pt idx="861">
                  <c:v>797.82240000000002</c:v>
                </c:pt>
                <c:pt idx="862">
                  <c:v>797.73979999999995</c:v>
                </c:pt>
                <c:pt idx="863">
                  <c:v>797.65520000000004</c:v>
                </c:pt>
                <c:pt idx="864">
                  <c:v>797.53809999999999</c:v>
                </c:pt>
                <c:pt idx="865">
                  <c:v>797.42380000000003</c:v>
                </c:pt>
                <c:pt idx="866">
                  <c:v>797.26409999999998</c:v>
                </c:pt>
                <c:pt idx="867">
                  <c:v>797.09749999999997</c:v>
                </c:pt>
                <c:pt idx="868">
                  <c:v>796.97760000000005</c:v>
                </c:pt>
                <c:pt idx="869">
                  <c:v>796.86159999999995</c:v>
                </c:pt>
                <c:pt idx="870">
                  <c:v>796.78200000000004</c:v>
                </c:pt>
                <c:pt idx="871">
                  <c:v>796.58600000000001</c:v>
                </c:pt>
                <c:pt idx="872">
                  <c:v>796.27250000000004</c:v>
                </c:pt>
                <c:pt idx="873">
                  <c:v>796.09839999999997</c:v>
                </c:pt>
                <c:pt idx="874">
                  <c:v>796.03620000000001</c:v>
                </c:pt>
                <c:pt idx="875">
                  <c:v>796.05380000000002</c:v>
                </c:pt>
                <c:pt idx="876">
                  <c:v>796.06489999999997</c:v>
                </c:pt>
                <c:pt idx="877">
                  <c:v>796.0729</c:v>
                </c:pt>
                <c:pt idx="878">
                  <c:v>796.09479999999996</c:v>
                </c:pt>
                <c:pt idx="879">
                  <c:v>796.12379999999996</c:v>
                </c:pt>
                <c:pt idx="880">
                  <c:v>796.16549999999995</c:v>
                </c:pt>
                <c:pt idx="881">
                  <c:v>796.20669999999996</c:v>
                </c:pt>
                <c:pt idx="882">
                  <c:v>796.23749999999995</c:v>
                </c:pt>
                <c:pt idx="883">
                  <c:v>796.27459999999996</c:v>
                </c:pt>
                <c:pt idx="884">
                  <c:v>796.29610000000002</c:v>
                </c:pt>
                <c:pt idx="885">
                  <c:v>796.31809999999996</c:v>
                </c:pt>
                <c:pt idx="886">
                  <c:v>796.36440000000005</c:v>
                </c:pt>
                <c:pt idx="887">
                  <c:v>796.39059999999995</c:v>
                </c:pt>
                <c:pt idx="888">
                  <c:v>796.40909999999997</c:v>
                </c:pt>
                <c:pt idx="889">
                  <c:v>796.43370000000004</c:v>
                </c:pt>
                <c:pt idx="890">
                  <c:v>796.45979999999997</c:v>
                </c:pt>
                <c:pt idx="891">
                  <c:v>796.48329999999999</c:v>
                </c:pt>
                <c:pt idx="892">
                  <c:v>796.49369999999999</c:v>
                </c:pt>
                <c:pt idx="893">
                  <c:v>796.51199999999994</c:v>
                </c:pt>
                <c:pt idx="894">
                  <c:v>796.52599999999995</c:v>
                </c:pt>
                <c:pt idx="895">
                  <c:v>796.5403</c:v>
                </c:pt>
                <c:pt idx="896">
                  <c:v>796.5521</c:v>
                </c:pt>
                <c:pt idx="897">
                  <c:v>796.57370000000003</c:v>
                </c:pt>
                <c:pt idx="898">
                  <c:v>796.58360000000005</c:v>
                </c:pt>
                <c:pt idx="899">
                  <c:v>796.59619999999995</c:v>
                </c:pt>
                <c:pt idx="900">
                  <c:v>796.61300000000006</c:v>
                </c:pt>
                <c:pt idx="901">
                  <c:v>796.62869999999998</c:v>
                </c:pt>
                <c:pt idx="902">
                  <c:v>796.70860000000005</c:v>
                </c:pt>
                <c:pt idx="903">
                  <c:v>797.31799999999998</c:v>
                </c:pt>
                <c:pt idx="904">
                  <c:v>799.26649999999995</c:v>
                </c:pt>
                <c:pt idx="905">
                  <c:v>800.29970000000003</c:v>
                </c:pt>
                <c:pt idx="906">
                  <c:v>800.5462</c:v>
                </c:pt>
                <c:pt idx="907">
                  <c:v>800.79349999999999</c:v>
                </c:pt>
                <c:pt idx="908">
                  <c:v>801.4425</c:v>
                </c:pt>
                <c:pt idx="909">
                  <c:v>801.79909999999995</c:v>
                </c:pt>
                <c:pt idx="910">
                  <c:v>801.96500000000003</c:v>
                </c:pt>
                <c:pt idx="911">
                  <c:v>802.18050000000005</c:v>
                </c:pt>
                <c:pt idx="912">
                  <c:v>802.30640000000005</c:v>
                </c:pt>
                <c:pt idx="913">
                  <c:v>802.39239999999995</c:v>
                </c:pt>
                <c:pt idx="914">
                  <c:v>802.50279999999998</c:v>
                </c:pt>
                <c:pt idx="915">
                  <c:v>802.6327</c:v>
                </c:pt>
                <c:pt idx="916">
                  <c:v>802.79690000000005</c:v>
                </c:pt>
                <c:pt idx="917">
                  <c:v>802.90430000000003</c:v>
                </c:pt>
                <c:pt idx="918">
                  <c:v>803.00170000000003</c:v>
                </c:pt>
                <c:pt idx="919">
                  <c:v>803.07640000000004</c:v>
                </c:pt>
                <c:pt idx="920">
                  <c:v>803.12620000000004</c:v>
                </c:pt>
                <c:pt idx="921">
                  <c:v>803.21190000000001</c:v>
                </c:pt>
                <c:pt idx="922">
                  <c:v>803.24959999999999</c:v>
                </c:pt>
                <c:pt idx="923">
                  <c:v>803.27520000000004</c:v>
                </c:pt>
                <c:pt idx="924">
                  <c:v>803.31050000000005</c:v>
                </c:pt>
                <c:pt idx="925">
                  <c:v>803.3433</c:v>
                </c:pt>
                <c:pt idx="926">
                  <c:v>803.37570000000005</c:v>
                </c:pt>
                <c:pt idx="927">
                  <c:v>803.40170000000001</c:v>
                </c:pt>
                <c:pt idx="928">
                  <c:v>803.43200000000002</c:v>
                </c:pt>
                <c:pt idx="929">
                  <c:v>803.45</c:v>
                </c:pt>
                <c:pt idx="930">
                  <c:v>803.46960000000001</c:v>
                </c:pt>
                <c:pt idx="931">
                  <c:v>803.48440000000005</c:v>
                </c:pt>
                <c:pt idx="932">
                  <c:v>803.505</c:v>
                </c:pt>
                <c:pt idx="933">
                  <c:v>803.52729999999997</c:v>
                </c:pt>
                <c:pt idx="934">
                  <c:v>803.54190000000006</c:v>
                </c:pt>
                <c:pt idx="935">
                  <c:v>803.55719999999997</c:v>
                </c:pt>
                <c:pt idx="936">
                  <c:v>803.56849999999997</c:v>
                </c:pt>
                <c:pt idx="937">
                  <c:v>803.57590000000005</c:v>
                </c:pt>
                <c:pt idx="938">
                  <c:v>803.57680000000005</c:v>
                </c:pt>
                <c:pt idx="939">
                  <c:v>803.57680000000005</c:v>
                </c:pt>
                <c:pt idx="940">
                  <c:v>803.57920000000001</c:v>
                </c:pt>
                <c:pt idx="941">
                  <c:v>803.58230000000003</c:v>
                </c:pt>
                <c:pt idx="942">
                  <c:v>803.58479999999997</c:v>
                </c:pt>
                <c:pt idx="943">
                  <c:v>803.58600000000001</c:v>
                </c:pt>
                <c:pt idx="944">
                  <c:v>803.58900000000006</c:v>
                </c:pt>
                <c:pt idx="945">
                  <c:v>803.59450000000004</c:v>
                </c:pt>
                <c:pt idx="946">
                  <c:v>803.60109999999997</c:v>
                </c:pt>
                <c:pt idx="947">
                  <c:v>803.60879999999997</c:v>
                </c:pt>
                <c:pt idx="948">
                  <c:v>803.61609999999996</c:v>
                </c:pt>
                <c:pt idx="949">
                  <c:v>803.62139999999999</c:v>
                </c:pt>
                <c:pt idx="950">
                  <c:v>803.62699999999995</c:v>
                </c:pt>
                <c:pt idx="951">
                  <c:v>803.63530000000003</c:v>
                </c:pt>
                <c:pt idx="952">
                  <c:v>809.9778</c:v>
                </c:pt>
                <c:pt idx="953">
                  <c:v>821.33989999999994</c:v>
                </c:pt>
                <c:pt idx="954">
                  <c:v>822.78219999999999</c:v>
                </c:pt>
                <c:pt idx="955">
                  <c:v>822.80809999999997</c:v>
                </c:pt>
                <c:pt idx="956">
                  <c:v>822.8211</c:v>
                </c:pt>
                <c:pt idx="957">
                  <c:v>822.83190000000002</c:v>
                </c:pt>
                <c:pt idx="958">
                  <c:v>822.8365</c:v>
                </c:pt>
                <c:pt idx="959">
                  <c:v>822.84130000000005</c:v>
                </c:pt>
                <c:pt idx="960">
                  <c:v>822.83389999999997</c:v>
                </c:pt>
                <c:pt idx="961">
                  <c:v>822.81370000000004</c:v>
                </c:pt>
                <c:pt idx="962">
                  <c:v>822.79560000000004</c:v>
                </c:pt>
                <c:pt idx="963">
                  <c:v>822.7672</c:v>
                </c:pt>
                <c:pt idx="964">
                  <c:v>822.73400000000004</c:v>
                </c:pt>
                <c:pt idx="965">
                  <c:v>822.68910000000005</c:v>
                </c:pt>
                <c:pt idx="966">
                  <c:v>822.61609999999996</c:v>
                </c:pt>
                <c:pt idx="967">
                  <c:v>822.49900000000002</c:v>
                </c:pt>
                <c:pt idx="968">
                  <c:v>822.41499999999996</c:v>
                </c:pt>
                <c:pt idx="969">
                  <c:v>822.31600000000003</c:v>
                </c:pt>
                <c:pt idx="970">
                  <c:v>822.21450000000004</c:v>
                </c:pt>
                <c:pt idx="971">
                  <c:v>822.0951</c:v>
                </c:pt>
                <c:pt idx="972">
                  <c:v>821.94039999999995</c:v>
                </c:pt>
                <c:pt idx="973">
                  <c:v>821.86069999999995</c:v>
                </c:pt>
                <c:pt idx="974">
                  <c:v>821.79750000000001</c:v>
                </c:pt>
                <c:pt idx="975">
                  <c:v>821.74530000000004</c:v>
                </c:pt>
                <c:pt idx="976">
                  <c:v>821.68780000000004</c:v>
                </c:pt>
                <c:pt idx="977">
                  <c:v>821.60149999999999</c:v>
                </c:pt>
                <c:pt idx="978">
                  <c:v>821.57799999999997</c:v>
                </c:pt>
                <c:pt idx="979">
                  <c:v>821.55939999999998</c:v>
                </c:pt>
                <c:pt idx="980">
                  <c:v>821.54110000000003</c:v>
                </c:pt>
                <c:pt idx="981">
                  <c:v>821.49570000000006</c:v>
                </c:pt>
                <c:pt idx="982">
                  <c:v>821.48149999999998</c:v>
                </c:pt>
                <c:pt idx="983">
                  <c:v>820.18430000000001</c:v>
                </c:pt>
                <c:pt idx="984">
                  <c:v>811.65309999999999</c:v>
                </c:pt>
                <c:pt idx="985">
                  <c:v>812.03599999999994</c:v>
                </c:pt>
                <c:pt idx="986">
                  <c:v>804.41290000000004</c:v>
                </c:pt>
                <c:pt idx="987">
                  <c:v>804.38710000000003</c:v>
                </c:pt>
                <c:pt idx="988">
                  <c:v>804.42269999999996</c:v>
                </c:pt>
                <c:pt idx="989">
                  <c:v>804.41290000000004</c:v>
                </c:pt>
                <c:pt idx="990">
                  <c:v>804.44979999999998</c:v>
                </c:pt>
                <c:pt idx="991">
                  <c:v>804.50469999999996</c:v>
                </c:pt>
                <c:pt idx="992">
                  <c:v>804.5652</c:v>
                </c:pt>
                <c:pt idx="993">
                  <c:v>804.61030000000005</c:v>
                </c:pt>
                <c:pt idx="994">
                  <c:v>804.76220000000001</c:v>
                </c:pt>
                <c:pt idx="995">
                  <c:v>804.85059999999999</c:v>
                </c:pt>
                <c:pt idx="996">
                  <c:v>804.94629999999995</c:v>
                </c:pt>
                <c:pt idx="997">
                  <c:v>805.08320000000003</c:v>
                </c:pt>
                <c:pt idx="998">
                  <c:v>805.20759999999996</c:v>
                </c:pt>
                <c:pt idx="999">
                  <c:v>805.51459999999997</c:v>
                </c:pt>
                <c:pt idx="1000">
                  <c:v>805.7287</c:v>
                </c:pt>
                <c:pt idx="1001">
                  <c:v>805.8845</c:v>
                </c:pt>
                <c:pt idx="1002">
                  <c:v>806.0521</c:v>
                </c:pt>
                <c:pt idx="1003">
                  <c:v>806.22460000000001</c:v>
                </c:pt>
                <c:pt idx="1004">
                  <c:v>806.42229999999995</c:v>
                </c:pt>
                <c:pt idx="1005">
                  <c:v>806.53689999999995</c:v>
                </c:pt>
                <c:pt idx="1006">
                  <c:v>806.66690000000006</c:v>
                </c:pt>
                <c:pt idx="1007">
                  <c:v>806.77539999999999</c:v>
                </c:pt>
                <c:pt idx="1008">
                  <c:v>806.8931</c:v>
                </c:pt>
                <c:pt idx="1009">
                  <c:v>807.10609999999997</c:v>
                </c:pt>
                <c:pt idx="1010">
                  <c:v>807.274</c:v>
                </c:pt>
                <c:pt idx="1011">
                  <c:v>807.45550000000003</c:v>
                </c:pt>
                <c:pt idx="1012">
                  <c:v>807.55550000000005</c:v>
                </c:pt>
                <c:pt idx="1013">
                  <c:v>807.69129999999996</c:v>
                </c:pt>
                <c:pt idx="1014">
                  <c:v>807.83540000000005</c:v>
                </c:pt>
                <c:pt idx="1015">
                  <c:v>807.92759999999998</c:v>
                </c:pt>
                <c:pt idx="1016">
                  <c:v>808.09770000000003</c:v>
                </c:pt>
                <c:pt idx="1017">
                  <c:v>808.25549999999998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5F-4D9E-A81E-353F1561EFC3}"/>
            </c:ext>
          </c:extLst>
        </c:ser>
        <c:ser>
          <c:idx val="1"/>
          <c:order val="1"/>
          <c:tx>
            <c:v>2022/12/19</c:v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event4!$O$2:$O$1019</c:f>
              <c:numCache>
                <c:formatCode>General</c:formatCode>
                <c:ptCount val="1018"/>
                <c:pt idx="0">
                  <c:v>0</c:v>
                </c:pt>
                <c:pt idx="1">
                  <c:v>0.14990200000000001</c:v>
                </c:pt>
                <c:pt idx="2">
                  <c:v>0.29980400000000001</c:v>
                </c:pt>
                <c:pt idx="3">
                  <c:v>0.44970599999999999</c:v>
                </c:pt>
                <c:pt idx="4">
                  <c:v>0.59960800000000003</c:v>
                </c:pt>
                <c:pt idx="5">
                  <c:v>0.74951000000000001</c:v>
                </c:pt>
                <c:pt idx="6">
                  <c:v>0.89941199999999999</c:v>
                </c:pt>
                <c:pt idx="7">
                  <c:v>1.0493140000000001</c:v>
                </c:pt>
                <c:pt idx="8">
                  <c:v>1.199217</c:v>
                </c:pt>
                <c:pt idx="9">
                  <c:v>1.349119</c:v>
                </c:pt>
                <c:pt idx="10">
                  <c:v>1.4990209999999999</c:v>
                </c:pt>
                <c:pt idx="11">
                  <c:v>1.6489229999999999</c:v>
                </c:pt>
                <c:pt idx="12">
                  <c:v>1.7988249999999999</c:v>
                </c:pt>
                <c:pt idx="13">
                  <c:v>1.9487270000000001</c:v>
                </c:pt>
                <c:pt idx="14">
                  <c:v>2.0986289999999999</c:v>
                </c:pt>
                <c:pt idx="15">
                  <c:v>2.2485309999999998</c:v>
                </c:pt>
                <c:pt idx="16">
                  <c:v>2.3984329999999998</c:v>
                </c:pt>
                <c:pt idx="17">
                  <c:v>2.5483349999999998</c:v>
                </c:pt>
                <c:pt idx="18">
                  <c:v>2.6982370000000002</c:v>
                </c:pt>
                <c:pt idx="19">
                  <c:v>2.8481390000000002</c:v>
                </c:pt>
                <c:pt idx="20">
                  <c:v>2.9980410000000002</c:v>
                </c:pt>
                <c:pt idx="21">
                  <c:v>3.1479430000000002</c:v>
                </c:pt>
                <c:pt idx="22">
                  <c:v>3.2978450000000001</c:v>
                </c:pt>
                <c:pt idx="23">
                  <c:v>3.4477479999999998</c:v>
                </c:pt>
                <c:pt idx="24">
                  <c:v>3.5976499999999998</c:v>
                </c:pt>
                <c:pt idx="25">
                  <c:v>3.7475520000000002</c:v>
                </c:pt>
                <c:pt idx="26">
                  <c:v>3.8974540000000002</c:v>
                </c:pt>
                <c:pt idx="27">
                  <c:v>4.0473559999999997</c:v>
                </c:pt>
                <c:pt idx="28">
                  <c:v>4.1972579999999997</c:v>
                </c:pt>
                <c:pt idx="29">
                  <c:v>4.3471599999999997</c:v>
                </c:pt>
                <c:pt idx="30">
                  <c:v>4.4970619999999997</c:v>
                </c:pt>
                <c:pt idx="31">
                  <c:v>4.6469639999999997</c:v>
                </c:pt>
                <c:pt idx="32">
                  <c:v>4.7968659999999996</c:v>
                </c:pt>
                <c:pt idx="33">
                  <c:v>4.9467679999999996</c:v>
                </c:pt>
                <c:pt idx="34">
                  <c:v>5.0966699999999996</c:v>
                </c:pt>
                <c:pt idx="35">
                  <c:v>5.2465719999999996</c:v>
                </c:pt>
                <c:pt idx="36">
                  <c:v>5.3964740000000004</c:v>
                </c:pt>
                <c:pt idx="37">
                  <c:v>5.5463760000000004</c:v>
                </c:pt>
                <c:pt idx="38">
                  <c:v>5.6962780000000004</c:v>
                </c:pt>
                <c:pt idx="39">
                  <c:v>5.8461809999999996</c:v>
                </c:pt>
                <c:pt idx="40">
                  <c:v>5.9960829999999996</c:v>
                </c:pt>
                <c:pt idx="41">
                  <c:v>6.1459849999999996</c:v>
                </c:pt>
                <c:pt idx="42">
                  <c:v>6.2958869999999996</c:v>
                </c:pt>
                <c:pt idx="43">
                  <c:v>6.4457890000000004</c:v>
                </c:pt>
                <c:pt idx="44">
                  <c:v>6.5956910000000004</c:v>
                </c:pt>
                <c:pt idx="45">
                  <c:v>6.7455930000000004</c:v>
                </c:pt>
                <c:pt idx="46">
                  <c:v>6.8954950000000004</c:v>
                </c:pt>
                <c:pt idx="47">
                  <c:v>7.0453970000000004</c:v>
                </c:pt>
                <c:pt idx="48">
                  <c:v>7.1952990000000003</c:v>
                </c:pt>
                <c:pt idx="49">
                  <c:v>7.3452010000000003</c:v>
                </c:pt>
                <c:pt idx="50">
                  <c:v>7.4951030000000003</c:v>
                </c:pt>
                <c:pt idx="51">
                  <c:v>7.6450050000000003</c:v>
                </c:pt>
                <c:pt idx="52">
                  <c:v>7.7949070000000003</c:v>
                </c:pt>
                <c:pt idx="53">
                  <c:v>7.9448090000000002</c:v>
                </c:pt>
                <c:pt idx="54">
                  <c:v>8.0947119999999995</c:v>
                </c:pt>
                <c:pt idx="55">
                  <c:v>8.2446140000000003</c:v>
                </c:pt>
                <c:pt idx="56">
                  <c:v>8.3945159999999994</c:v>
                </c:pt>
                <c:pt idx="57">
                  <c:v>8.5444180000000003</c:v>
                </c:pt>
                <c:pt idx="58">
                  <c:v>8.6943199999999994</c:v>
                </c:pt>
                <c:pt idx="59">
                  <c:v>8.8442220000000002</c:v>
                </c:pt>
                <c:pt idx="60">
                  <c:v>8.9941239999999993</c:v>
                </c:pt>
                <c:pt idx="61">
                  <c:v>9.1440260000000002</c:v>
                </c:pt>
                <c:pt idx="62">
                  <c:v>9.2939279999999993</c:v>
                </c:pt>
                <c:pt idx="63">
                  <c:v>9.4438300000000002</c:v>
                </c:pt>
                <c:pt idx="64">
                  <c:v>9.5937319999999993</c:v>
                </c:pt>
                <c:pt idx="65">
                  <c:v>9.7436340000000001</c:v>
                </c:pt>
                <c:pt idx="66">
                  <c:v>9.8935359999999992</c:v>
                </c:pt>
                <c:pt idx="67">
                  <c:v>10.043438</c:v>
                </c:pt>
                <c:pt idx="68">
                  <c:v>10.193339999999999</c:v>
                </c:pt>
                <c:pt idx="69">
                  <c:v>10.343242999999999</c:v>
                </c:pt>
                <c:pt idx="70">
                  <c:v>10.493145</c:v>
                </c:pt>
                <c:pt idx="71">
                  <c:v>10.643046999999999</c:v>
                </c:pt>
                <c:pt idx="72">
                  <c:v>10.792949</c:v>
                </c:pt>
                <c:pt idx="73">
                  <c:v>10.942850999999999</c:v>
                </c:pt>
                <c:pt idx="74">
                  <c:v>11.092753</c:v>
                </c:pt>
                <c:pt idx="75">
                  <c:v>11.242654999999999</c:v>
                </c:pt>
                <c:pt idx="76">
                  <c:v>11.392557</c:v>
                </c:pt>
                <c:pt idx="77">
                  <c:v>11.542458999999999</c:v>
                </c:pt>
                <c:pt idx="78">
                  <c:v>11.692361</c:v>
                </c:pt>
                <c:pt idx="79">
                  <c:v>11.842263000000001</c:v>
                </c:pt>
                <c:pt idx="80">
                  <c:v>11.992165</c:v>
                </c:pt>
                <c:pt idx="81">
                  <c:v>12.142067000000001</c:v>
                </c:pt>
                <c:pt idx="82">
                  <c:v>12.291969</c:v>
                </c:pt>
                <c:pt idx="83">
                  <c:v>12.441871000000001</c:v>
                </c:pt>
                <c:pt idx="84">
                  <c:v>12.591773999999999</c:v>
                </c:pt>
                <c:pt idx="85">
                  <c:v>12.741676</c:v>
                </c:pt>
                <c:pt idx="86">
                  <c:v>12.891578000000001</c:v>
                </c:pt>
                <c:pt idx="87">
                  <c:v>13.04148</c:v>
                </c:pt>
                <c:pt idx="88">
                  <c:v>13.191382000000001</c:v>
                </c:pt>
                <c:pt idx="89">
                  <c:v>13.341284</c:v>
                </c:pt>
                <c:pt idx="90">
                  <c:v>13.491186000000001</c:v>
                </c:pt>
                <c:pt idx="91">
                  <c:v>13.641088</c:v>
                </c:pt>
                <c:pt idx="92">
                  <c:v>13.790990000000001</c:v>
                </c:pt>
                <c:pt idx="93">
                  <c:v>13.940892</c:v>
                </c:pt>
                <c:pt idx="94">
                  <c:v>14.090794000000001</c:v>
                </c:pt>
                <c:pt idx="95">
                  <c:v>14.240696</c:v>
                </c:pt>
                <c:pt idx="96">
                  <c:v>14.390598000000001</c:v>
                </c:pt>
                <c:pt idx="97">
                  <c:v>14.5405</c:v>
                </c:pt>
                <c:pt idx="98">
                  <c:v>14.690402000000001</c:v>
                </c:pt>
                <c:pt idx="99">
                  <c:v>14.840305000000001</c:v>
                </c:pt>
                <c:pt idx="100">
                  <c:v>14.990207</c:v>
                </c:pt>
                <c:pt idx="101">
                  <c:v>15.140109000000001</c:v>
                </c:pt>
                <c:pt idx="102">
                  <c:v>15.290011</c:v>
                </c:pt>
                <c:pt idx="103">
                  <c:v>15.439913000000001</c:v>
                </c:pt>
                <c:pt idx="104">
                  <c:v>15.589815</c:v>
                </c:pt>
                <c:pt idx="105">
                  <c:v>15.739717000000001</c:v>
                </c:pt>
                <c:pt idx="106">
                  <c:v>15.889619</c:v>
                </c:pt>
                <c:pt idx="107">
                  <c:v>16.039521000000001</c:v>
                </c:pt>
                <c:pt idx="108">
                  <c:v>16.189423000000001</c:v>
                </c:pt>
                <c:pt idx="109">
                  <c:v>16.339324999999999</c:v>
                </c:pt>
                <c:pt idx="110">
                  <c:v>16.489227</c:v>
                </c:pt>
                <c:pt idx="111">
                  <c:v>16.639129000000001</c:v>
                </c:pt>
                <c:pt idx="112">
                  <c:v>16.789031000000001</c:v>
                </c:pt>
                <c:pt idx="113">
                  <c:v>16.938932999999999</c:v>
                </c:pt>
                <c:pt idx="114">
                  <c:v>17.088835</c:v>
                </c:pt>
                <c:pt idx="115">
                  <c:v>17.238738000000001</c:v>
                </c:pt>
                <c:pt idx="116">
                  <c:v>17.388639999999999</c:v>
                </c:pt>
                <c:pt idx="117">
                  <c:v>17.538542</c:v>
                </c:pt>
                <c:pt idx="118">
                  <c:v>17.688444</c:v>
                </c:pt>
                <c:pt idx="119">
                  <c:v>17.838346000000001</c:v>
                </c:pt>
                <c:pt idx="120">
                  <c:v>17.988247999999999</c:v>
                </c:pt>
                <c:pt idx="121">
                  <c:v>18.13815</c:v>
                </c:pt>
                <c:pt idx="122">
                  <c:v>18.288052</c:v>
                </c:pt>
                <c:pt idx="123">
                  <c:v>18.437954000000001</c:v>
                </c:pt>
                <c:pt idx="124">
                  <c:v>18.587855999999999</c:v>
                </c:pt>
                <c:pt idx="125">
                  <c:v>18.737757999999999</c:v>
                </c:pt>
                <c:pt idx="126">
                  <c:v>18.88766</c:v>
                </c:pt>
                <c:pt idx="127">
                  <c:v>19.037562000000001</c:v>
                </c:pt>
                <c:pt idx="128">
                  <c:v>19.187463999999999</c:v>
                </c:pt>
                <c:pt idx="129">
                  <c:v>19.337365999999999</c:v>
                </c:pt>
                <c:pt idx="130">
                  <c:v>19.487269000000001</c:v>
                </c:pt>
                <c:pt idx="131">
                  <c:v>19.637170999999999</c:v>
                </c:pt>
                <c:pt idx="132">
                  <c:v>19.787072999999999</c:v>
                </c:pt>
                <c:pt idx="133">
                  <c:v>19.936975</c:v>
                </c:pt>
                <c:pt idx="134">
                  <c:v>20.086877000000001</c:v>
                </c:pt>
                <c:pt idx="135">
                  <c:v>20.236778999999999</c:v>
                </c:pt>
                <c:pt idx="136">
                  <c:v>20.386680999999999</c:v>
                </c:pt>
                <c:pt idx="137">
                  <c:v>20.536583</c:v>
                </c:pt>
                <c:pt idx="138">
                  <c:v>20.686485000000001</c:v>
                </c:pt>
                <c:pt idx="139">
                  <c:v>20.836386999999998</c:v>
                </c:pt>
                <c:pt idx="140">
                  <c:v>20.986288999999999</c:v>
                </c:pt>
                <c:pt idx="141">
                  <c:v>21.136191</c:v>
                </c:pt>
                <c:pt idx="142">
                  <c:v>21.286093000000001</c:v>
                </c:pt>
                <c:pt idx="143">
                  <c:v>21.435994999999998</c:v>
                </c:pt>
                <c:pt idx="144">
                  <c:v>21.585896999999999</c:v>
                </c:pt>
                <c:pt idx="145">
                  <c:v>21.735800000000001</c:v>
                </c:pt>
                <c:pt idx="146">
                  <c:v>21.885701999999998</c:v>
                </c:pt>
                <c:pt idx="147">
                  <c:v>22.035603999999999</c:v>
                </c:pt>
                <c:pt idx="148">
                  <c:v>22.185506</c:v>
                </c:pt>
                <c:pt idx="149">
                  <c:v>22.335408000000001</c:v>
                </c:pt>
                <c:pt idx="150">
                  <c:v>22.485309999999998</c:v>
                </c:pt>
                <c:pt idx="151">
                  <c:v>22.635211999999999</c:v>
                </c:pt>
                <c:pt idx="152">
                  <c:v>22.785114</c:v>
                </c:pt>
                <c:pt idx="153">
                  <c:v>22.935016000000001</c:v>
                </c:pt>
                <c:pt idx="154">
                  <c:v>23.084917999999998</c:v>
                </c:pt>
                <c:pt idx="155">
                  <c:v>23.234819999999999</c:v>
                </c:pt>
                <c:pt idx="156">
                  <c:v>23.384722</c:v>
                </c:pt>
                <c:pt idx="157">
                  <c:v>23.534624000000001</c:v>
                </c:pt>
                <c:pt idx="158">
                  <c:v>23.684526000000002</c:v>
                </c:pt>
                <c:pt idx="159">
                  <c:v>23.834427999999999</c:v>
                </c:pt>
                <c:pt idx="160">
                  <c:v>23.984331000000001</c:v>
                </c:pt>
                <c:pt idx="161">
                  <c:v>24.134232999999998</c:v>
                </c:pt>
                <c:pt idx="162">
                  <c:v>24.284134999999999</c:v>
                </c:pt>
                <c:pt idx="163">
                  <c:v>24.434037</c:v>
                </c:pt>
                <c:pt idx="164">
                  <c:v>24.583939000000001</c:v>
                </c:pt>
                <c:pt idx="165">
                  <c:v>24.733841000000002</c:v>
                </c:pt>
                <c:pt idx="166">
                  <c:v>24.883742999999999</c:v>
                </c:pt>
                <c:pt idx="167">
                  <c:v>25.033645</c:v>
                </c:pt>
                <c:pt idx="168">
                  <c:v>25.183547000000001</c:v>
                </c:pt>
                <c:pt idx="169">
                  <c:v>25.333449000000002</c:v>
                </c:pt>
                <c:pt idx="170">
                  <c:v>25.483350999999999</c:v>
                </c:pt>
                <c:pt idx="171">
                  <c:v>25.633253</c:v>
                </c:pt>
                <c:pt idx="172">
                  <c:v>25.783155000000001</c:v>
                </c:pt>
                <c:pt idx="173">
                  <c:v>25.933057000000002</c:v>
                </c:pt>
                <c:pt idx="174">
                  <c:v>26.082958999999999</c:v>
                </c:pt>
                <c:pt idx="175">
                  <c:v>26.232862000000001</c:v>
                </c:pt>
                <c:pt idx="176">
                  <c:v>26.382764000000002</c:v>
                </c:pt>
                <c:pt idx="177">
                  <c:v>26.532665999999999</c:v>
                </c:pt>
                <c:pt idx="178">
                  <c:v>26.682568</c:v>
                </c:pt>
                <c:pt idx="179">
                  <c:v>26.832470000000001</c:v>
                </c:pt>
                <c:pt idx="180">
                  <c:v>26.982372000000002</c:v>
                </c:pt>
                <c:pt idx="181">
                  <c:v>27.132273999999999</c:v>
                </c:pt>
                <c:pt idx="182">
                  <c:v>27.282176</c:v>
                </c:pt>
                <c:pt idx="183">
                  <c:v>27.432078000000001</c:v>
                </c:pt>
                <c:pt idx="184">
                  <c:v>27.581980000000001</c:v>
                </c:pt>
                <c:pt idx="185">
                  <c:v>27.731881999999999</c:v>
                </c:pt>
                <c:pt idx="186">
                  <c:v>27.881784</c:v>
                </c:pt>
                <c:pt idx="187">
                  <c:v>28.031686000000001</c:v>
                </c:pt>
                <c:pt idx="188">
                  <c:v>28.181588000000001</c:v>
                </c:pt>
                <c:pt idx="189">
                  <c:v>28.331489999999999</c:v>
                </c:pt>
                <c:pt idx="190">
                  <c:v>28.481392</c:v>
                </c:pt>
                <c:pt idx="191">
                  <c:v>28.631295000000001</c:v>
                </c:pt>
                <c:pt idx="192">
                  <c:v>28.781196999999999</c:v>
                </c:pt>
                <c:pt idx="193">
                  <c:v>28.931099</c:v>
                </c:pt>
                <c:pt idx="194">
                  <c:v>29.081001000000001</c:v>
                </c:pt>
                <c:pt idx="195">
                  <c:v>29.230903000000001</c:v>
                </c:pt>
                <c:pt idx="196">
                  <c:v>29.380804999999999</c:v>
                </c:pt>
                <c:pt idx="197">
                  <c:v>29.530707</c:v>
                </c:pt>
                <c:pt idx="198">
                  <c:v>29.680609</c:v>
                </c:pt>
                <c:pt idx="199">
                  <c:v>29.830511000000001</c:v>
                </c:pt>
                <c:pt idx="200">
                  <c:v>29.980412999999999</c:v>
                </c:pt>
                <c:pt idx="201">
                  <c:v>30.130315</c:v>
                </c:pt>
                <c:pt idx="202">
                  <c:v>30.280217</c:v>
                </c:pt>
                <c:pt idx="203">
                  <c:v>30.430119000000001</c:v>
                </c:pt>
                <c:pt idx="204">
                  <c:v>30.580020999999999</c:v>
                </c:pt>
                <c:pt idx="205">
                  <c:v>30.729922999999999</c:v>
                </c:pt>
                <c:pt idx="206">
                  <c:v>30.879826000000001</c:v>
                </c:pt>
                <c:pt idx="207">
                  <c:v>31.029727999999999</c:v>
                </c:pt>
                <c:pt idx="208">
                  <c:v>31.17963</c:v>
                </c:pt>
                <c:pt idx="209">
                  <c:v>31.329532</c:v>
                </c:pt>
                <c:pt idx="210">
                  <c:v>31.479434000000001</c:v>
                </c:pt>
                <c:pt idx="211">
                  <c:v>31.629335999999999</c:v>
                </c:pt>
                <c:pt idx="212">
                  <c:v>31.779237999999999</c:v>
                </c:pt>
                <c:pt idx="213">
                  <c:v>31.92914</c:v>
                </c:pt>
                <c:pt idx="214">
                  <c:v>32.079042000000001</c:v>
                </c:pt>
                <c:pt idx="215">
                  <c:v>32.228943999999998</c:v>
                </c:pt>
                <c:pt idx="216">
                  <c:v>32.378846000000003</c:v>
                </c:pt>
                <c:pt idx="217">
                  <c:v>32.528748</c:v>
                </c:pt>
                <c:pt idx="218">
                  <c:v>32.678649999999998</c:v>
                </c:pt>
                <c:pt idx="219">
                  <c:v>32.828552000000002</c:v>
                </c:pt>
                <c:pt idx="220">
                  <c:v>32.978453999999999</c:v>
                </c:pt>
                <c:pt idx="221">
                  <c:v>33.128357000000001</c:v>
                </c:pt>
                <c:pt idx="222">
                  <c:v>33.278258999999998</c:v>
                </c:pt>
                <c:pt idx="223">
                  <c:v>33.428161000000003</c:v>
                </c:pt>
                <c:pt idx="224">
                  <c:v>33.578063</c:v>
                </c:pt>
                <c:pt idx="225">
                  <c:v>33.727964999999998</c:v>
                </c:pt>
                <c:pt idx="226">
                  <c:v>33.877867000000002</c:v>
                </c:pt>
                <c:pt idx="227">
                  <c:v>34.027768999999999</c:v>
                </c:pt>
                <c:pt idx="228">
                  <c:v>34.177670999999997</c:v>
                </c:pt>
                <c:pt idx="229">
                  <c:v>34.327573000000001</c:v>
                </c:pt>
                <c:pt idx="230">
                  <c:v>34.477474999999998</c:v>
                </c:pt>
                <c:pt idx="231">
                  <c:v>34.627377000000003</c:v>
                </c:pt>
                <c:pt idx="232">
                  <c:v>34.777279</c:v>
                </c:pt>
                <c:pt idx="233">
                  <c:v>34.927180999999997</c:v>
                </c:pt>
                <c:pt idx="234">
                  <c:v>35.077083000000002</c:v>
                </c:pt>
                <c:pt idx="235">
                  <c:v>35.226984999999999</c:v>
                </c:pt>
                <c:pt idx="236">
                  <c:v>35.376888000000001</c:v>
                </c:pt>
                <c:pt idx="237">
                  <c:v>35.526789999999998</c:v>
                </c:pt>
                <c:pt idx="238">
                  <c:v>35.676692000000003</c:v>
                </c:pt>
                <c:pt idx="239">
                  <c:v>35.826594</c:v>
                </c:pt>
                <c:pt idx="240">
                  <c:v>35.976495999999997</c:v>
                </c:pt>
                <c:pt idx="241">
                  <c:v>36.126398000000002</c:v>
                </c:pt>
                <c:pt idx="242">
                  <c:v>36.276299999999999</c:v>
                </c:pt>
                <c:pt idx="243">
                  <c:v>36.426202000000004</c:v>
                </c:pt>
                <c:pt idx="244">
                  <c:v>36.576104000000001</c:v>
                </c:pt>
                <c:pt idx="245">
                  <c:v>36.726005999999998</c:v>
                </c:pt>
                <c:pt idx="246">
                  <c:v>36.875908000000003</c:v>
                </c:pt>
                <c:pt idx="247">
                  <c:v>37.02581</c:v>
                </c:pt>
                <c:pt idx="248">
                  <c:v>37.175711999999997</c:v>
                </c:pt>
                <c:pt idx="249">
                  <c:v>37.325614000000002</c:v>
                </c:pt>
                <c:pt idx="250">
                  <c:v>37.475515999999999</c:v>
                </c:pt>
                <c:pt idx="251">
                  <c:v>37.625419000000001</c:v>
                </c:pt>
                <c:pt idx="252">
                  <c:v>37.775320999999998</c:v>
                </c:pt>
                <c:pt idx="253">
                  <c:v>37.925223000000003</c:v>
                </c:pt>
                <c:pt idx="254">
                  <c:v>38.075125</c:v>
                </c:pt>
                <c:pt idx="255">
                  <c:v>38.225026999999997</c:v>
                </c:pt>
                <c:pt idx="256">
                  <c:v>38.374929000000002</c:v>
                </c:pt>
                <c:pt idx="257">
                  <c:v>38.524830999999999</c:v>
                </c:pt>
                <c:pt idx="258">
                  <c:v>38.674733000000003</c:v>
                </c:pt>
                <c:pt idx="259">
                  <c:v>38.824635000000001</c:v>
                </c:pt>
                <c:pt idx="260">
                  <c:v>38.974536999999998</c:v>
                </c:pt>
                <c:pt idx="261">
                  <c:v>39.124439000000002</c:v>
                </c:pt>
                <c:pt idx="262">
                  <c:v>39.274341</c:v>
                </c:pt>
                <c:pt idx="263">
                  <c:v>39.424242999999997</c:v>
                </c:pt>
                <c:pt idx="264">
                  <c:v>39.574145000000001</c:v>
                </c:pt>
                <c:pt idx="265">
                  <c:v>39.724046999999999</c:v>
                </c:pt>
                <c:pt idx="266">
                  <c:v>39.873949000000003</c:v>
                </c:pt>
                <c:pt idx="267">
                  <c:v>40.023851999999998</c:v>
                </c:pt>
                <c:pt idx="268">
                  <c:v>40.173754000000002</c:v>
                </c:pt>
                <c:pt idx="269">
                  <c:v>40.323656</c:v>
                </c:pt>
                <c:pt idx="270">
                  <c:v>40.473557999999997</c:v>
                </c:pt>
                <c:pt idx="271">
                  <c:v>40.623460000000001</c:v>
                </c:pt>
                <c:pt idx="272">
                  <c:v>40.773361999999999</c:v>
                </c:pt>
                <c:pt idx="273">
                  <c:v>40.923264000000003</c:v>
                </c:pt>
                <c:pt idx="274">
                  <c:v>41.073166000000001</c:v>
                </c:pt>
                <c:pt idx="275">
                  <c:v>41.223067999999998</c:v>
                </c:pt>
                <c:pt idx="276">
                  <c:v>41.372970000000002</c:v>
                </c:pt>
                <c:pt idx="277">
                  <c:v>41.522872</c:v>
                </c:pt>
                <c:pt idx="278">
                  <c:v>41.672773999999997</c:v>
                </c:pt>
                <c:pt idx="279">
                  <c:v>41.822676000000001</c:v>
                </c:pt>
                <c:pt idx="280">
                  <c:v>41.972577999999999</c:v>
                </c:pt>
                <c:pt idx="281">
                  <c:v>42.122480000000003</c:v>
                </c:pt>
                <c:pt idx="282">
                  <c:v>42.272382999999998</c:v>
                </c:pt>
                <c:pt idx="283">
                  <c:v>42.422285000000002</c:v>
                </c:pt>
                <c:pt idx="284">
                  <c:v>42.572187</c:v>
                </c:pt>
                <c:pt idx="285">
                  <c:v>42.722088999999997</c:v>
                </c:pt>
                <c:pt idx="286">
                  <c:v>42.871991000000001</c:v>
                </c:pt>
                <c:pt idx="287">
                  <c:v>43.021892999999999</c:v>
                </c:pt>
                <c:pt idx="288">
                  <c:v>43.171795000000003</c:v>
                </c:pt>
                <c:pt idx="289">
                  <c:v>43.321697</c:v>
                </c:pt>
                <c:pt idx="290">
                  <c:v>43.471598999999998</c:v>
                </c:pt>
                <c:pt idx="291">
                  <c:v>43.621501000000002</c:v>
                </c:pt>
                <c:pt idx="292">
                  <c:v>43.771402999999999</c:v>
                </c:pt>
                <c:pt idx="293">
                  <c:v>43.921304999999997</c:v>
                </c:pt>
                <c:pt idx="294">
                  <c:v>44.071207000000001</c:v>
                </c:pt>
                <c:pt idx="295">
                  <c:v>44.221108999999998</c:v>
                </c:pt>
                <c:pt idx="296">
                  <c:v>44.371011000000003</c:v>
                </c:pt>
                <c:pt idx="297">
                  <c:v>44.520913999999998</c:v>
                </c:pt>
                <c:pt idx="298">
                  <c:v>44.670816000000002</c:v>
                </c:pt>
                <c:pt idx="299">
                  <c:v>44.820717999999999</c:v>
                </c:pt>
                <c:pt idx="300">
                  <c:v>44.970619999999997</c:v>
                </c:pt>
                <c:pt idx="301">
                  <c:v>45.120522000000001</c:v>
                </c:pt>
                <c:pt idx="302">
                  <c:v>45.270423999999998</c:v>
                </c:pt>
                <c:pt idx="303">
                  <c:v>45.420326000000003</c:v>
                </c:pt>
                <c:pt idx="304">
                  <c:v>45.570228</c:v>
                </c:pt>
                <c:pt idx="305">
                  <c:v>45.720129999999997</c:v>
                </c:pt>
                <c:pt idx="306">
                  <c:v>45.870032000000002</c:v>
                </c:pt>
                <c:pt idx="307">
                  <c:v>46.019933999999999</c:v>
                </c:pt>
                <c:pt idx="308">
                  <c:v>46.169835999999997</c:v>
                </c:pt>
                <c:pt idx="309">
                  <c:v>46.319738000000001</c:v>
                </c:pt>
                <c:pt idx="310">
                  <c:v>46.469639999999998</c:v>
                </c:pt>
                <c:pt idx="311">
                  <c:v>46.619542000000003</c:v>
                </c:pt>
                <c:pt idx="312">
                  <c:v>46.769444999999997</c:v>
                </c:pt>
                <c:pt idx="313">
                  <c:v>46.919347000000002</c:v>
                </c:pt>
                <c:pt idx="314">
                  <c:v>47.069248999999999</c:v>
                </c:pt>
                <c:pt idx="315">
                  <c:v>47.219150999999997</c:v>
                </c:pt>
                <c:pt idx="316">
                  <c:v>47.369053000000001</c:v>
                </c:pt>
                <c:pt idx="317">
                  <c:v>47.518954999999998</c:v>
                </c:pt>
                <c:pt idx="318">
                  <c:v>47.668857000000003</c:v>
                </c:pt>
                <c:pt idx="319">
                  <c:v>47.818759</c:v>
                </c:pt>
                <c:pt idx="320">
                  <c:v>47.968660999999997</c:v>
                </c:pt>
                <c:pt idx="321">
                  <c:v>48.118563000000002</c:v>
                </c:pt>
                <c:pt idx="322">
                  <c:v>48.268464999999999</c:v>
                </c:pt>
                <c:pt idx="323">
                  <c:v>48.418367000000003</c:v>
                </c:pt>
                <c:pt idx="324">
                  <c:v>48.568269000000001</c:v>
                </c:pt>
                <c:pt idx="325">
                  <c:v>48.718170999999998</c:v>
                </c:pt>
                <c:pt idx="326">
                  <c:v>48.868073000000003</c:v>
                </c:pt>
                <c:pt idx="327">
                  <c:v>49.017975999999997</c:v>
                </c:pt>
                <c:pt idx="328">
                  <c:v>49.167878000000002</c:v>
                </c:pt>
                <c:pt idx="329">
                  <c:v>49.317779999999999</c:v>
                </c:pt>
                <c:pt idx="330">
                  <c:v>49.467682000000003</c:v>
                </c:pt>
                <c:pt idx="331">
                  <c:v>49.617584000000001</c:v>
                </c:pt>
                <c:pt idx="332">
                  <c:v>49.767485999999998</c:v>
                </c:pt>
                <c:pt idx="333">
                  <c:v>49.917388000000003</c:v>
                </c:pt>
                <c:pt idx="334">
                  <c:v>50.06729</c:v>
                </c:pt>
                <c:pt idx="335">
                  <c:v>50.217191999999997</c:v>
                </c:pt>
                <c:pt idx="336">
                  <c:v>50.367094000000002</c:v>
                </c:pt>
                <c:pt idx="337">
                  <c:v>50.516995999999999</c:v>
                </c:pt>
                <c:pt idx="338">
                  <c:v>50.666898000000003</c:v>
                </c:pt>
                <c:pt idx="339">
                  <c:v>50.816800000000001</c:v>
                </c:pt>
                <c:pt idx="340">
                  <c:v>50.966701999999998</c:v>
                </c:pt>
                <c:pt idx="341">
                  <c:v>51.116604000000002</c:v>
                </c:pt>
                <c:pt idx="342">
                  <c:v>51.266506</c:v>
                </c:pt>
                <c:pt idx="343">
                  <c:v>51.416409000000002</c:v>
                </c:pt>
                <c:pt idx="344">
                  <c:v>51.566310999999999</c:v>
                </c:pt>
                <c:pt idx="345">
                  <c:v>51.716213000000003</c:v>
                </c:pt>
                <c:pt idx="346">
                  <c:v>51.866115000000001</c:v>
                </c:pt>
                <c:pt idx="347">
                  <c:v>52.016016999999998</c:v>
                </c:pt>
                <c:pt idx="348">
                  <c:v>52.165919000000002</c:v>
                </c:pt>
                <c:pt idx="349">
                  <c:v>52.315821</c:v>
                </c:pt>
                <c:pt idx="350">
                  <c:v>52.465722999999997</c:v>
                </c:pt>
                <c:pt idx="351">
                  <c:v>52.615625000000001</c:v>
                </c:pt>
                <c:pt idx="352">
                  <c:v>52.765526999999999</c:v>
                </c:pt>
                <c:pt idx="353">
                  <c:v>52.915429000000003</c:v>
                </c:pt>
                <c:pt idx="354">
                  <c:v>53.065331</c:v>
                </c:pt>
                <c:pt idx="355">
                  <c:v>53.215232999999998</c:v>
                </c:pt>
                <c:pt idx="356">
                  <c:v>53.365135000000002</c:v>
                </c:pt>
                <c:pt idx="357">
                  <c:v>53.515037</c:v>
                </c:pt>
                <c:pt idx="358">
                  <c:v>53.664940000000001</c:v>
                </c:pt>
                <c:pt idx="359">
                  <c:v>53.814841999999999</c:v>
                </c:pt>
                <c:pt idx="360">
                  <c:v>53.964744000000003</c:v>
                </c:pt>
                <c:pt idx="361">
                  <c:v>54.114646</c:v>
                </c:pt>
                <c:pt idx="362">
                  <c:v>54.264547999999998</c:v>
                </c:pt>
                <c:pt idx="363">
                  <c:v>54.414450000000002</c:v>
                </c:pt>
                <c:pt idx="364">
                  <c:v>54.564352</c:v>
                </c:pt>
                <c:pt idx="365">
                  <c:v>54.714253999999997</c:v>
                </c:pt>
                <c:pt idx="366">
                  <c:v>54.864156000000001</c:v>
                </c:pt>
                <c:pt idx="367">
                  <c:v>55.014057999999999</c:v>
                </c:pt>
                <c:pt idx="368">
                  <c:v>55.163960000000003</c:v>
                </c:pt>
                <c:pt idx="369">
                  <c:v>55.313862</c:v>
                </c:pt>
                <c:pt idx="370">
                  <c:v>55.463763999999998</c:v>
                </c:pt>
                <c:pt idx="371">
                  <c:v>55.613666000000002</c:v>
                </c:pt>
                <c:pt idx="372">
                  <c:v>55.763567999999999</c:v>
                </c:pt>
                <c:pt idx="373">
                  <c:v>55.913471000000001</c:v>
                </c:pt>
                <c:pt idx="374">
                  <c:v>56.063372999999999</c:v>
                </c:pt>
                <c:pt idx="375">
                  <c:v>56.213275000000003</c:v>
                </c:pt>
                <c:pt idx="376">
                  <c:v>56.363177</c:v>
                </c:pt>
                <c:pt idx="377">
                  <c:v>56.513078999999998</c:v>
                </c:pt>
                <c:pt idx="378">
                  <c:v>56.662981000000002</c:v>
                </c:pt>
                <c:pt idx="379">
                  <c:v>56.812882999999999</c:v>
                </c:pt>
                <c:pt idx="380">
                  <c:v>56.962784999999997</c:v>
                </c:pt>
                <c:pt idx="381">
                  <c:v>57.112687000000001</c:v>
                </c:pt>
                <c:pt idx="382">
                  <c:v>57.262588999999998</c:v>
                </c:pt>
                <c:pt idx="383">
                  <c:v>57.412491000000003</c:v>
                </c:pt>
                <c:pt idx="384">
                  <c:v>57.562393</c:v>
                </c:pt>
                <c:pt idx="385">
                  <c:v>57.712294999999997</c:v>
                </c:pt>
                <c:pt idx="386">
                  <c:v>57.862197000000002</c:v>
                </c:pt>
                <c:pt idx="387">
                  <c:v>58.012098999999999</c:v>
                </c:pt>
                <c:pt idx="388">
                  <c:v>58.162002000000001</c:v>
                </c:pt>
                <c:pt idx="389">
                  <c:v>58.311903999999998</c:v>
                </c:pt>
                <c:pt idx="390">
                  <c:v>58.461806000000003</c:v>
                </c:pt>
                <c:pt idx="391">
                  <c:v>58.611708</c:v>
                </c:pt>
                <c:pt idx="392">
                  <c:v>58.761609999999997</c:v>
                </c:pt>
                <c:pt idx="393">
                  <c:v>58.911512000000002</c:v>
                </c:pt>
                <c:pt idx="394">
                  <c:v>59.061413999999999</c:v>
                </c:pt>
                <c:pt idx="395">
                  <c:v>59.211315999999997</c:v>
                </c:pt>
                <c:pt idx="396">
                  <c:v>59.361218000000001</c:v>
                </c:pt>
                <c:pt idx="397">
                  <c:v>59.511119999999998</c:v>
                </c:pt>
                <c:pt idx="398">
                  <c:v>59.661022000000003</c:v>
                </c:pt>
                <c:pt idx="399">
                  <c:v>59.810924</c:v>
                </c:pt>
                <c:pt idx="400">
                  <c:v>59.960825999999997</c:v>
                </c:pt>
                <c:pt idx="401">
                  <c:v>60.110728000000002</c:v>
                </c:pt>
                <c:pt idx="402">
                  <c:v>60.260629999999999</c:v>
                </c:pt>
                <c:pt idx="403">
                  <c:v>60.410533000000001</c:v>
                </c:pt>
                <c:pt idx="404">
                  <c:v>60.560434999999998</c:v>
                </c:pt>
                <c:pt idx="405">
                  <c:v>60.710337000000003</c:v>
                </c:pt>
                <c:pt idx="406">
                  <c:v>60.860239</c:v>
                </c:pt>
                <c:pt idx="407">
                  <c:v>61.010140999999997</c:v>
                </c:pt>
                <c:pt idx="408">
                  <c:v>61.160043000000002</c:v>
                </c:pt>
                <c:pt idx="409">
                  <c:v>61.309944999999999</c:v>
                </c:pt>
                <c:pt idx="410">
                  <c:v>61.459847000000003</c:v>
                </c:pt>
                <c:pt idx="411">
                  <c:v>61.609749000000001</c:v>
                </c:pt>
                <c:pt idx="412">
                  <c:v>61.759650999999998</c:v>
                </c:pt>
                <c:pt idx="413">
                  <c:v>61.909553000000002</c:v>
                </c:pt>
                <c:pt idx="414">
                  <c:v>62.059455</c:v>
                </c:pt>
                <c:pt idx="415">
                  <c:v>62.209356999999997</c:v>
                </c:pt>
                <c:pt idx="416">
                  <c:v>62.359259000000002</c:v>
                </c:pt>
                <c:pt idx="417">
                  <c:v>62.509160999999999</c:v>
                </c:pt>
                <c:pt idx="418">
                  <c:v>62.659063000000003</c:v>
                </c:pt>
                <c:pt idx="419">
                  <c:v>62.808965999999998</c:v>
                </c:pt>
                <c:pt idx="420">
                  <c:v>62.958868000000002</c:v>
                </c:pt>
                <c:pt idx="421">
                  <c:v>63.10877</c:v>
                </c:pt>
                <c:pt idx="422">
                  <c:v>63.258671999999997</c:v>
                </c:pt>
                <c:pt idx="423">
                  <c:v>63.408574000000002</c:v>
                </c:pt>
                <c:pt idx="424">
                  <c:v>63.558475999999999</c:v>
                </c:pt>
                <c:pt idx="425">
                  <c:v>63.708378000000003</c:v>
                </c:pt>
                <c:pt idx="426">
                  <c:v>63.858280000000001</c:v>
                </c:pt>
                <c:pt idx="427">
                  <c:v>64.008182000000005</c:v>
                </c:pt>
                <c:pt idx="428">
                  <c:v>64.158084000000002</c:v>
                </c:pt>
                <c:pt idx="429">
                  <c:v>64.307986</c:v>
                </c:pt>
                <c:pt idx="430">
                  <c:v>64.457887999999997</c:v>
                </c:pt>
                <c:pt idx="431">
                  <c:v>64.607789999999994</c:v>
                </c:pt>
                <c:pt idx="432">
                  <c:v>64.757692000000006</c:v>
                </c:pt>
                <c:pt idx="433">
                  <c:v>64.907594000000003</c:v>
                </c:pt>
                <c:pt idx="434">
                  <c:v>65.057496999999998</c:v>
                </c:pt>
                <c:pt idx="435">
                  <c:v>65.207398999999995</c:v>
                </c:pt>
                <c:pt idx="436">
                  <c:v>65.357301000000007</c:v>
                </c:pt>
                <c:pt idx="437">
                  <c:v>65.507203000000004</c:v>
                </c:pt>
                <c:pt idx="438">
                  <c:v>65.657105000000001</c:v>
                </c:pt>
                <c:pt idx="439">
                  <c:v>65.807006999999999</c:v>
                </c:pt>
                <c:pt idx="440">
                  <c:v>65.956908999999996</c:v>
                </c:pt>
                <c:pt idx="441">
                  <c:v>66.106810999999993</c:v>
                </c:pt>
                <c:pt idx="442">
                  <c:v>66.256713000000005</c:v>
                </c:pt>
                <c:pt idx="443">
                  <c:v>66.406615000000002</c:v>
                </c:pt>
                <c:pt idx="444">
                  <c:v>66.556516999999999</c:v>
                </c:pt>
                <c:pt idx="445">
                  <c:v>66.706418999999997</c:v>
                </c:pt>
                <c:pt idx="446">
                  <c:v>66.856320999999994</c:v>
                </c:pt>
                <c:pt idx="447">
                  <c:v>67.006223000000006</c:v>
                </c:pt>
                <c:pt idx="448">
                  <c:v>67.156125000000003</c:v>
                </c:pt>
                <c:pt idx="449">
                  <c:v>67.306027999999998</c:v>
                </c:pt>
                <c:pt idx="450">
                  <c:v>67.455929999999995</c:v>
                </c:pt>
                <c:pt idx="451">
                  <c:v>67.605832000000007</c:v>
                </c:pt>
                <c:pt idx="452">
                  <c:v>67.755734000000004</c:v>
                </c:pt>
                <c:pt idx="453">
                  <c:v>67.905636000000001</c:v>
                </c:pt>
                <c:pt idx="454">
                  <c:v>68.055537999999999</c:v>
                </c:pt>
                <c:pt idx="455">
                  <c:v>68.205439999999996</c:v>
                </c:pt>
                <c:pt idx="456">
                  <c:v>68.355341999999993</c:v>
                </c:pt>
                <c:pt idx="457">
                  <c:v>68.505244000000005</c:v>
                </c:pt>
                <c:pt idx="458">
                  <c:v>68.655146000000002</c:v>
                </c:pt>
                <c:pt idx="459">
                  <c:v>68.805047999999999</c:v>
                </c:pt>
                <c:pt idx="460">
                  <c:v>68.954949999999997</c:v>
                </c:pt>
                <c:pt idx="461">
                  <c:v>69.104851999999994</c:v>
                </c:pt>
                <c:pt idx="462">
                  <c:v>69.254754000000005</c:v>
                </c:pt>
                <c:pt idx="463">
                  <c:v>69.404656000000003</c:v>
                </c:pt>
                <c:pt idx="464">
                  <c:v>69.554558999999998</c:v>
                </c:pt>
                <c:pt idx="465">
                  <c:v>69.704460999999995</c:v>
                </c:pt>
                <c:pt idx="466">
                  <c:v>69.854363000000006</c:v>
                </c:pt>
                <c:pt idx="467">
                  <c:v>70.004265000000004</c:v>
                </c:pt>
                <c:pt idx="468">
                  <c:v>70.154167000000001</c:v>
                </c:pt>
                <c:pt idx="469">
                  <c:v>70.304068999999998</c:v>
                </c:pt>
                <c:pt idx="470">
                  <c:v>70.453970999999996</c:v>
                </c:pt>
                <c:pt idx="471">
                  <c:v>70.603872999999993</c:v>
                </c:pt>
                <c:pt idx="472">
                  <c:v>70.753775000000005</c:v>
                </c:pt>
                <c:pt idx="473">
                  <c:v>70.903677000000002</c:v>
                </c:pt>
                <c:pt idx="474">
                  <c:v>71.053578999999999</c:v>
                </c:pt>
                <c:pt idx="475">
                  <c:v>71.203480999999996</c:v>
                </c:pt>
                <c:pt idx="476">
                  <c:v>71.353382999999994</c:v>
                </c:pt>
                <c:pt idx="477">
                  <c:v>71.503285000000005</c:v>
                </c:pt>
                <c:pt idx="478">
                  <c:v>71.653187000000003</c:v>
                </c:pt>
                <c:pt idx="479">
                  <c:v>71.803089999999997</c:v>
                </c:pt>
                <c:pt idx="480">
                  <c:v>71.952991999999995</c:v>
                </c:pt>
                <c:pt idx="481">
                  <c:v>72.102894000000006</c:v>
                </c:pt>
                <c:pt idx="482">
                  <c:v>72.252796000000004</c:v>
                </c:pt>
                <c:pt idx="483">
                  <c:v>72.402698000000001</c:v>
                </c:pt>
                <c:pt idx="484">
                  <c:v>72.552599999999998</c:v>
                </c:pt>
                <c:pt idx="485">
                  <c:v>72.702501999999996</c:v>
                </c:pt>
                <c:pt idx="486">
                  <c:v>72.852404000000007</c:v>
                </c:pt>
                <c:pt idx="487">
                  <c:v>73.002306000000004</c:v>
                </c:pt>
                <c:pt idx="488">
                  <c:v>73.152208000000002</c:v>
                </c:pt>
                <c:pt idx="489">
                  <c:v>73.302109999999999</c:v>
                </c:pt>
                <c:pt idx="490">
                  <c:v>73.452011999999996</c:v>
                </c:pt>
                <c:pt idx="491">
                  <c:v>73.601913999999994</c:v>
                </c:pt>
                <c:pt idx="492">
                  <c:v>73.751816000000005</c:v>
                </c:pt>
                <c:pt idx="493">
                  <c:v>73.901718000000002</c:v>
                </c:pt>
                <c:pt idx="494">
                  <c:v>74.05162</c:v>
                </c:pt>
                <c:pt idx="495">
                  <c:v>74.201522999999995</c:v>
                </c:pt>
                <c:pt idx="496">
                  <c:v>74.351425000000006</c:v>
                </c:pt>
                <c:pt idx="497">
                  <c:v>74.501327000000003</c:v>
                </c:pt>
                <c:pt idx="498">
                  <c:v>74.651229000000001</c:v>
                </c:pt>
                <c:pt idx="499">
                  <c:v>74.801130999999998</c:v>
                </c:pt>
                <c:pt idx="500">
                  <c:v>74.951032999999995</c:v>
                </c:pt>
                <c:pt idx="501">
                  <c:v>75.100935000000007</c:v>
                </c:pt>
                <c:pt idx="502">
                  <c:v>75.250837000000004</c:v>
                </c:pt>
                <c:pt idx="503">
                  <c:v>75.400739000000002</c:v>
                </c:pt>
                <c:pt idx="504">
                  <c:v>75.550640999999999</c:v>
                </c:pt>
                <c:pt idx="505">
                  <c:v>75.700542999999996</c:v>
                </c:pt>
                <c:pt idx="506">
                  <c:v>75.850444999999993</c:v>
                </c:pt>
                <c:pt idx="507">
                  <c:v>76.000347000000005</c:v>
                </c:pt>
                <c:pt idx="508">
                  <c:v>76.150249000000002</c:v>
                </c:pt>
                <c:pt idx="509">
                  <c:v>76.300151</c:v>
                </c:pt>
                <c:pt idx="510">
                  <c:v>76.450053999999994</c:v>
                </c:pt>
                <c:pt idx="511">
                  <c:v>76.599956000000006</c:v>
                </c:pt>
                <c:pt idx="512">
                  <c:v>76.749858000000003</c:v>
                </c:pt>
                <c:pt idx="513">
                  <c:v>76.899760000000001</c:v>
                </c:pt>
                <c:pt idx="514">
                  <c:v>77.049661999999998</c:v>
                </c:pt>
                <c:pt idx="515">
                  <c:v>77.199563999999995</c:v>
                </c:pt>
                <c:pt idx="516">
                  <c:v>77.349466000000007</c:v>
                </c:pt>
                <c:pt idx="517">
                  <c:v>77.499368000000004</c:v>
                </c:pt>
                <c:pt idx="518">
                  <c:v>77.649270000000001</c:v>
                </c:pt>
                <c:pt idx="519">
                  <c:v>77.799171999999999</c:v>
                </c:pt>
                <c:pt idx="520">
                  <c:v>77.949073999999996</c:v>
                </c:pt>
                <c:pt idx="521">
                  <c:v>78.098975999999993</c:v>
                </c:pt>
                <c:pt idx="522">
                  <c:v>78.248878000000005</c:v>
                </c:pt>
                <c:pt idx="523">
                  <c:v>78.398780000000002</c:v>
                </c:pt>
                <c:pt idx="524">
                  <c:v>78.548681999999999</c:v>
                </c:pt>
                <c:pt idx="525">
                  <c:v>78.698584999999994</c:v>
                </c:pt>
                <c:pt idx="526">
                  <c:v>78.848487000000006</c:v>
                </c:pt>
                <c:pt idx="527">
                  <c:v>78.998389000000003</c:v>
                </c:pt>
                <c:pt idx="528">
                  <c:v>79.148291</c:v>
                </c:pt>
                <c:pt idx="529">
                  <c:v>79.298192999999998</c:v>
                </c:pt>
                <c:pt idx="530">
                  <c:v>79.448094999999995</c:v>
                </c:pt>
                <c:pt idx="531">
                  <c:v>79.597997000000007</c:v>
                </c:pt>
                <c:pt idx="532">
                  <c:v>79.747899000000004</c:v>
                </c:pt>
                <c:pt idx="533">
                  <c:v>79.897801000000001</c:v>
                </c:pt>
                <c:pt idx="534">
                  <c:v>80.047702999999998</c:v>
                </c:pt>
                <c:pt idx="535">
                  <c:v>80.197604999999996</c:v>
                </c:pt>
                <c:pt idx="536">
                  <c:v>80.347506999999993</c:v>
                </c:pt>
                <c:pt idx="537">
                  <c:v>80.497409000000005</c:v>
                </c:pt>
                <c:pt idx="538">
                  <c:v>80.647311000000002</c:v>
                </c:pt>
                <c:pt idx="539">
                  <c:v>80.797212999999999</c:v>
                </c:pt>
                <c:pt idx="540">
                  <c:v>80.947115999999994</c:v>
                </c:pt>
                <c:pt idx="541">
                  <c:v>81.097018000000006</c:v>
                </c:pt>
                <c:pt idx="542">
                  <c:v>81.246920000000003</c:v>
                </c:pt>
                <c:pt idx="543">
                  <c:v>81.396822</c:v>
                </c:pt>
                <c:pt idx="544">
                  <c:v>81.546723999999998</c:v>
                </c:pt>
                <c:pt idx="545">
                  <c:v>81.696625999999995</c:v>
                </c:pt>
                <c:pt idx="546">
                  <c:v>81.846528000000006</c:v>
                </c:pt>
                <c:pt idx="547">
                  <c:v>81.996430000000004</c:v>
                </c:pt>
                <c:pt idx="548">
                  <c:v>82.146332000000001</c:v>
                </c:pt>
                <c:pt idx="549">
                  <c:v>82.296233999999998</c:v>
                </c:pt>
                <c:pt idx="550">
                  <c:v>82.446135999999996</c:v>
                </c:pt>
                <c:pt idx="551">
                  <c:v>82.596037999999993</c:v>
                </c:pt>
                <c:pt idx="552">
                  <c:v>82.745940000000004</c:v>
                </c:pt>
                <c:pt idx="553">
                  <c:v>82.895842000000002</c:v>
                </c:pt>
                <c:pt idx="554">
                  <c:v>83.045743999999999</c:v>
                </c:pt>
                <c:pt idx="555">
                  <c:v>83.195645999999996</c:v>
                </c:pt>
                <c:pt idx="556">
                  <c:v>83.345549000000005</c:v>
                </c:pt>
                <c:pt idx="557">
                  <c:v>83.495451000000003</c:v>
                </c:pt>
                <c:pt idx="558">
                  <c:v>83.645353</c:v>
                </c:pt>
                <c:pt idx="559">
                  <c:v>83.795254999999997</c:v>
                </c:pt>
                <c:pt idx="560">
                  <c:v>83.945156999999995</c:v>
                </c:pt>
                <c:pt idx="561">
                  <c:v>84.095059000000006</c:v>
                </c:pt>
                <c:pt idx="562">
                  <c:v>84.244961000000004</c:v>
                </c:pt>
                <c:pt idx="563">
                  <c:v>84.394863000000001</c:v>
                </c:pt>
                <c:pt idx="564">
                  <c:v>84.544764999999998</c:v>
                </c:pt>
                <c:pt idx="565">
                  <c:v>84.694666999999995</c:v>
                </c:pt>
                <c:pt idx="566">
                  <c:v>84.844569000000007</c:v>
                </c:pt>
                <c:pt idx="567">
                  <c:v>84.994471000000004</c:v>
                </c:pt>
                <c:pt idx="568">
                  <c:v>85.144373000000002</c:v>
                </c:pt>
                <c:pt idx="569">
                  <c:v>85.294274999999999</c:v>
                </c:pt>
                <c:pt idx="570">
                  <c:v>85.444176999999996</c:v>
                </c:pt>
                <c:pt idx="571">
                  <c:v>85.594080000000005</c:v>
                </c:pt>
                <c:pt idx="572">
                  <c:v>85.743982000000003</c:v>
                </c:pt>
                <c:pt idx="573">
                  <c:v>85.893884</c:v>
                </c:pt>
                <c:pt idx="574">
                  <c:v>86.043785999999997</c:v>
                </c:pt>
                <c:pt idx="575">
                  <c:v>86.193687999999995</c:v>
                </c:pt>
                <c:pt idx="576">
                  <c:v>86.343590000000006</c:v>
                </c:pt>
                <c:pt idx="577">
                  <c:v>86.493492000000003</c:v>
                </c:pt>
                <c:pt idx="578">
                  <c:v>86.643394000000001</c:v>
                </c:pt>
                <c:pt idx="579">
                  <c:v>86.793295999999998</c:v>
                </c:pt>
                <c:pt idx="580">
                  <c:v>86.943197999999995</c:v>
                </c:pt>
                <c:pt idx="581">
                  <c:v>87.093100000000007</c:v>
                </c:pt>
                <c:pt idx="582">
                  <c:v>87.243002000000004</c:v>
                </c:pt>
                <c:pt idx="583">
                  <c:v>87.392904000000001</c:v>
                </c:pt>
                <c:pt idx="584">
                  <c:v>87.542805999999999</c:v>
                </c:pt>
                <c:pt idx="585">
                  <c:v>87.692707999999996</c:v>
                </c:pt>
                <c:pt idx="586">
                  <c:v>87.842611000000005</c:v>
                </c:pt>
                <c:pt idx="587">
                  <c:v>87.992513000000002</c:v>
                </c:pt>
                <c:pt idx="588">
                  <c:v>88.142415</c:v>
                </c:pt>
                <c:pt idx="589">
                  <c:v>88.292316999999997</c:v>
                </c:pt>
                <c:pt idx="590">
                  <c:v>88.442218999999994</c:v>
                </c:pt>
                <c:pt idx="591">
                  <c:v>88.592121000000006</c:v>
                </c:pt>
                <c:pt idx="592">
                  <c:v>88.742023000000003</c:v>
                </c:pt>
                <c:pt idx="593">
                  <c:v>88.891925000000001</c:v>
                </c:pt>
                <c:pt idx="594">
                  <c:v>89.041826999999998</c:v>
                </c:pt>
                <c:pt idx="595">
                  <c:v>89.191728999999995</c:v>
                </c:pt>
                <c:pt idx="596">
                  <c:v>89.341631000000007</c:v>
                </c:pt>
                <c:pt idx="597">
                  <c:v>89.491533000000004</c:v>
                </c:pt>
                <c:pt idx="598">
                  <c:v>89.641435000000001</c:v>
                </c:pt>
                <c:pt idx="599">
                  <c:v>89.791336999999999</c:v>
                </c:pt>
                <c:pt idx="600">
                  <c:v>89.941238999999996</c:v>
                </c:pt>
                <c:pt idx="601">
                  <c:v>90.091142000000005</c:v>
                </c:pt>
                <c:pt idx="602">
                  <c:v>90.241044000000002</c:v>
                </c:pt>
                <c:pt idx="603">
                  <c:v>90.390946</c:v>
                </c:pt>
                <c:pt idx="604">
                  <c:v>90.540847999999997</c:v>
                </c:pt>
                <c:pt idx="605">
                  <c:v>90.690749999999994</c:v>
                </c:pt>
                <c:pt idx="606">
                  <c:v>90.840652000000006</c:v>
                </c:pt>
                <c:pt idx="607">
                  <c:v>90.990554000000003</c:v>
                </c:pt>
                <c:pt idx="608">
                  <c:v>91.140456</c:v>
                </c:pt>
                <c:pt idx="609">
                  <c:v>91.290357999999998</c:v>
                </c:pt>
                <c:pt idx="610">
                  <c:v>91.440259999999995</c:v>
                </c:pt>
                <c:pt idx="611">
                  <c:v>91.590162000000007</c:v>
                </c:pt>
                <c:pt idx="612">
                  <c:v>91.740064000000004</c:v>
                </c:pt>
                <c:pt idx="613">
                  <c:v>91.889966000000001</c:v>
                </c:pt>
                <c:pt idx="614">
                  <c:v>92.039867999999998</c:v>
                </c:pt>
                <c:pt idx="615">
                  <c:v>92.189769999999996</c:v>
                </c:pt>
                <c:pt idx="616">
                  <c:v>92.339673000000005</c:v>
                </c:pt>
                <c:pt idx="617">
                  <c:v>92.489575000000002</c:v>
                </c:pt>
                <c:pt idx="618">
                  <c:v>92.639476999999999</c:v>
                </c:pt>
                <c:pt idx="619">
                  <c:v>92.789378999999997</c:v>
                </c:pt>
                <c:pt idx="620">
                  <c:v>92.939280999999994</c:v>
                </c:pt>
                <c:pt idx="621">
                  <c:v>93.089183000000006</c:v>
                </c:pt>
                <c:pt idx="622">
                  <c:v>93.239085000000003</c:v>
                </c:pt>
                <c:pt idx="623">
                  <c:v>93.388987</c:v>
                </c:pt>
                <c:pt idx="624">
                  <c:v>93.538888999999998</c:v>
                </c:pt>
                <c:pt idx="625">
                  <c:v>93.688790999999995</c:v>
                </c:pt>
                <c:pt idx="626">
                  <c:v>93.838693000000006</c:v>
                </c:pt>
                <c:pt idx="627">
                  <c:v>93.988595000000004</c:v>
                </c:pt>
                <c:pt idx="628">
                  <c:v>94.138497000000001</c:v>
                </c:pt>
                <c:pt idx="629">
                  <c:v>94.288398999999998</c:v>
                </c:pt>
                <c:pt idx="630">
                  <c:v>94.438300999999996</c:v>
                </c:pt>
                <c:pt idx="631">
                  <c:v>94.588202999999993</c:v>
                </c:pt>
                <c:pt idx="632">
                  <c:v>94.738106000000002</c:v>
                </c:pt>
                <c:pt idx="633">
                  <c:v>94.888007999999999</c:v>
                </c:pt>
                <c:pt idx="634">
                  <c:v>95.037909999999997</c:v>
                </c:pt>
                <c:pt idx="635">
                  <c:v>95.187811999999994</c:v>
                </c:pt>
                <c:pt idx="636">
                  <c:v>95.337714000000005</c:v>
                </c:pt>
                <c:pt idx="637">
                  <c:v>95.487616000000003</c:v>
                </c:pt>
                <c:pt idx="638">
                  <c:v>95.637518</c:v>
                </c:pt>
                <c:pt idx="639">
                  <c:v>95.787419999999997</c:v>
                </c:pt>
                <c:pt idx="640">
                  <c:v>95.937321999999995</c:v>
                </c:pt>
                <c:pt idx="641">
                  <c:v>96.087224000000006</c:v>
                </c:pt>
                <c:pt idx="642">
                  <c:v>96.237126000000004</c:v>
                </c:pt>
                <c:pt idx="643">
                  <c:v>96.387028000000001</c:v>
                </c:pt>
                <c:pt idx="644">
                  <c:v>96.536929999999998</c:v>
                </c:pt>
                <c:pt idx="645">
                  <c:v>96.686831999999995</c:v>
                </c:pt>
                <c:pt idx="646">
                  <c:v>96.836734000000007</c:v>
                </c:pt>
                <c:pt idx="647">
                  <c:v>96.986637000000002</c:v>
                </c:pt>
                <c:pt idx="648">
                  <c:v>97.136538999999999</c:v>
                </c:pt>
                <c:pt idx="649">
                  <c:v>97.286440999999996</c:v>
                </c:pt>
                <c:pt idx="650">
                  <c:v>97.436342999999994</c:v>
                </c:pt>
                <c:pt idx="651">
                  <c:v>97.586245000000005</c:v>
                </c:pt>
                <c:pt idx="652">
                  <c:v>97.736147000000003</c:v>
                </c:pt>
                <c:pt idx="653">
                  <c:v>97.886049</c:v>
                </c:pt>
                <c:pt idx="654">
                  <c:v>98.035950999999997</c:v>
                </c:pt>
                <c:pt idx="655">
                  <c:v>98.185852999999994</c:v>
                </c:pt>
                <c:pt idx="656">
                  <c:v>98.335755000000006</c:v>
                </c:pt>
                <c:pt idx="657">
                  <c:v>98.485657000000003</c:v>
                </c:pt>
                <c:pt idx="658">
                  <c:v>98.635559000000001</c:v>
                </c:pt>
                <c:pt idx="659">
                  <c:v>98.785460999999998</c:v>
                </c:pt>
                <c:pt idx="660">
                  <c:v>98.935362999999995</c:v>
                </c:pt>
                <c:pt idx="661">
                  <c:v>99.085265000000007</c:v>
                </c:pt>
                <c:pt idx="662">
                  <c:v>99.235168000000002</c:v>
                </c:pt>
                <c:pt idx="663">
                  <c:v>99.385069999999999</c:v>
                </c:pt>
                <c:pt idx="664">
                  <c:v>99.534971999999996</c:v>
                </c:pt>
                <c:pt idx="665">
                  <c:v>99.684873999999994</c:v>
                </c:pt>
                <c:pt idx="666">
                  <c:v>99.834776000000005</c:v>
                </c:pt>
                <c:pt idx="667">
                  <c:v>99.984678000000002</c:v>
                </c:pt>
                <c:pt idx="668">
                  <c:v>100.13458</c:v>
                </c:pt>
                <c:pt idx="669">
                  <c:v>100.284482</c:v>
                </c:pt>
                <c:pt idx="670">
                  <c:v>100.43438399999999</c:v>
                </c:pt>
                <c:pt idx="671">
                  <c:v>100.58428600000001</c:v>
                </c:pt>
                <c:pt idx="672">
                  <c:v>100.734188</c:v>
                </c:pt>
                <c:pt idx="673">
                  <c:v>100.88409</c:v>
                </c:pt>
                <c:pt idx="674">
                  <c:v>101.033992</c:v>
                </c:pt>
                <c:pt idx="675">
                  <c:v>101.183894</c:v>
                </c:pt>
                <c:pt idx="676">
                  <c:v>101.33379600000001</c:v>
                </c:pt>
                <c:pt idx="677">
                  <c:v>101.483699</c:v>
                </c:pt>
                <c:pt idx="678">
                  <c:v>101.633601</c:v>
                </c:pt>
                <c:pt idx="679">
                  <c:v>101.783503</c:v>
                </c:pt>
                <c:pt idx="680">
                  <c:v>101.93340499999999</c:v>
                </c:pt>
                <c:pt idx="681">
                  <c:v>102.083307</c:v>
                </c:pt>
                <c:pt idx="682">
                  <c:v>102.233209</c:v>
                </c:pt>
                <c:pt idx="683">
                  <c:v>102.383111</c:v>
                </c:pt>
                <c:pt idx="684">
                  <c:v>102.533013</c:v>
                </c:pt>
                <c:pt idx="685">
                  <c:v>102.68291499999999</c:v>
                </c:pt>
                <c:pt idx="686">
                  <c:v>102.83281700000001</c:v>
                </c:pt>
                <c:pt idx="687">
                  <c:v>102.982719</c:v>
                </c:pt>
                <c:pt idx="688">
                  <c:v>103.132621</c:v>
                </c:pt>
                <c:pt idx="689">
                  <c:v>103.282523</c:v>
                </c:pt>
                <c:pt idx="690">
                  <c:v>103.43242499999999</c:v>
                </c:pt>
                <c:pt idx="691">
                  <c:v>103.58232700000001</c:v>
                </c:pt>
                <c:pt idx="692">
                  <c:v>103.73223</c:v>
                </c:pt>
                <c:pt idx="693">
                  <c:v>103.882132</c:v>
                </c:pt>
                <c:pt idx="694">
                  <c:v>104.032034</c:v>
                </c:pt>
                <c:pt idx="695">
                  <c:v>104.18193599999999</c:v>
                </c:pt>
                <c:pt idx="696">
                  <c:v>104.331838</c:v>
                </c:pt>
                <c:pt idx="697">
                  <c:v>104.48174</c:v>
                </c:pt>
                <c:pt idx="698">
                  <c:v>104.631642</c:v>
                </c:pt>
                <c:pt idx="699">
                  <c:v>104.781544</c:v>
                </c:pt>
                <c:pt idx="700">
                  <c:v>104.93144599999999</c:v>
                </c:pt>
                <c:pt idx="701">
                  <c:v>105.08134800000001</c:v>
                </c:pt>
                <c:pt idx="702">
                  <c:v>105.23125</c:v>
                </c:pt>
                <c:pt idx="703">
                  <c:v>105.381152</c:v>
                </c:pt>
                <c:pt idx="704">
                  <c:v>105.531054</c:v>
                </c:pt>
                <c:pt idx="705">
                  <c:v>105.68095599999999</c:v>
                </c:pt>
                <c:pt idx="706">
                  <c:v>105.83085800000001</c:v>
                </c:pt>
                <c:pt idx="707">
                  <c:v>105.98076</c:v>
                </c:pt>
                <c:pt idx="708">
                  <c:v>106.130663</c:v>
                </c:pt>
                <c:pt idx="709">
                  <c:v>106.280565</c:v>
                </c:pt>
                <c:pt idx="710">
                  <c:v>106.43046699999999</c:v>
                </c:pt>
                <c:pt idx="711">
                  <c:v>106.580369</c:v>
                </c:pt>
                <c:pt idx="712">
                  <c:v>106.730271</c:v>
                </c:pt>
                <c:pt idx="713">
                  <c:v>106.880173</c:v>
                </c:pt>
                <c:pt idx="714">
                  <c:v>107.030075</c:v>
                </c:pt>
                <c:pt idx="715">
                  <c:v>107.17997699999999</c:v>
                </c:pt>
                <c:pt idx="716">
                  <c:v>107.32987900000001</c:v>
                </c:pt>
                <c:pt idx="717">
                  <c:v>107.479781</c:v>
                </c:pt>
                <c:pt idx="718">
                  <c:v>107.629683</c:v>
                </c:pt>
                <c:pt idx="719">
                  <c:v>107.779585</c:v>
                </c:pt>
                <c:pt idx="720">
                  <c:v>107.92948699999999</c:v>
                </c:pt>
                <c:pt idx="721">
                  <c:v>108.07938900000001</c:v>
                </c:pt>
                <c:pt idx="722">
                  <c:v>108.229291</c:v>
                </c:pt>
                <c:pt idx="723">
                  <c:v>108.379194</c:v>
                </c:pt>
                <c:pt idx="724">
                  <c:v>108.529096</c:v>
                </c:pt>
                <c:pt idx="725">
                  <c:v>108.67899800000001</c:v>
                </c:pt>
                <c:pt idx="726">
                  <c:v>108.8289</c:v>
                </c:pt>
                <c:pt idx="727">
                  <c:v>108.978802</c:v>
                </c:pt>
                <c:pt idx="728">
                  <c:v>109.128704</c:v>
                </c:pt>
                <c:pt idx="729">
                  <c:v>109.278606</c:v>
                </c:pt>
                <c:pt idx="730">
                  <c:v>109.42850799999999</c:v>
                </c:pt>
                <c:pt idx="731">
                  <c:v>109.57841000000001</c:v>
                </c:pt>
                <c:pt idx="732">
                  <c:v>109.728312</c:v>
                </c:pt>
                <c:pt idx="733">
                  <c:v>109.878214</c:v>
                </c:pt>
                <c:pt idx="734">
                  <c:v>110.028116</c:v>
                </c:pt>
                <c:pt idx="735">
                  <c:v>110.17801799999999</c:v>
                </c:pt>
                <c:pt idx="736">
                  <c:v>110.32792000000001</c:v>
                </c:pt>
                <c:pt idx="737">
                  <c:v>110.477822</c:v>
                </c:pt>
                <c:pt idx="738">
                  <c:v>110.627725</c:v>
                </c:pt>
                <c:pt idx="739">
                  <c:v>110.777627</c:v>
                </c:pt>
                <c:pt idx="740">
                  <c:v>110.92752900000001</c:v>
                </c:pt>
                <c:pt idx="741">
                  <c:v>111.077431</c:v>
                </c:pt>
                <c:pt idx="742">
                  <c:v>111.227333</c:v>
                </c:pt>
                <c:pt idx="743">
                  <c:v>111.377235</c:v>
                </c:pt>
                <c:pt idx="744">
                  <c:v>111.527137</c:v>
                </c:pt>
                <c:pt idx="745">
                  <c:v>111.67703899999999</c:v>
                </c:pt>
                <c:pt idx="746">
                  <c:v>111.82694100000001</c:v>
                </c:pt>
                <c:pt idx="747">
                  <c:v>111.976843</c:v>
                </c:pt>
                <c:pt idx="748">
                  <c:v>112.126745</c:v>
                </c:pt>
                <c:pt idx="749">
                  <c:v>112.276647</c:v>
                </c:pt>
                <c:pt idx="750">
                  <c:v>112.42654899999999</c:v>
                </c:pt>
                <c:pt idx="751">
                  <c:v>112.57645100000001</c:v>
                </c:pt>
                <c:pt idx="752">
                  <c:v>112.726353</c:v>
                </c:pt>
                <c:pt idx="753">
                  <c:v>112.876256</c:v>
                </c:pt>
                <c:pt idx="754">
                  <c:v>113.026158</c:v>
                </c:pt>
                <c:pt idx="755">
                  <c:v>113.17606000000001</c:v>
                </c:pt>
                <c:pt idx="756">
                  <c:v>113.325962</c:v>
                </c:pt>
                <c:pt idx="757">
                  <c:v>113.475864</c:v>
                </c:pt>
                <c:pt idx="758">
                  <c:v>113.625766</c:v>
                </c:pt>
                <c:pt idx="759">
                  <c:v>113.775668</c:v>
                </c:pt>
                <c:pt idx="760">
                  <c:v>113.92556999999999</c:v>
                </c:pt>
                <c:pt idx="761">
                  <c:v>114.075472</c:v>
                </c:pt>
                <c:pt idx="762">
                  <c:v>114.225374</c:v>
                </c:pt>
                <c:pt idx="763">
                  <c:v>114.375276</c:v>
                </c:pt>
                <c:pt idx="764">
                  <c:v>114.525178</c:v>
                </c:pt>
                <c:pt idx="765">
                  <c:v>114.67507999999999</c:v>
                </c:pt>
                <c:pt idx="766">
                  <c:v>114.82498200000001</c:v>
                </c:pt>
                <c:pt idx="767">
                  <c:v>114.974884</c:v>
                </c:pt>
                <c:pt idx="768">
                  <c:v>115.124787</c:v>
                </c:pt>
                <c:pt idx="769">
                  <c:v>115.274689</c:v>
                </c:pt>
                <c:pt idx="770">
                  <c:v>115.42459100000001</c:v>
                </c:pt>
                <c:pt idx="771">
                  <c:v>115.574493</c:v>
                </c:pt>
                <c:pt idx="772">
                  <c:v>115.724395</c:v>
                </c:pt>
                <c:pt idx="773">
                  <c:v>115.874297</c:v>
                </c:pt>
                <c:pt idx="774">
                  <c:v>116.024199</c:v>
                </c:pt>
                <c:pt idx="775">
                  <c:v>116.17410099999999</c:v>
                </c:pt>
                <c:pt idx="776">
                  <c:v>116.324003</c:v>
                </c:pt>
                <c:pt idx="777">
                  <c:v>116.473905</c:v>
                </c:pt>
                <c:pt idx="778">
                  <c:v>116.623807</c:v>
                </c:pt>
                <c:pt idx="779">
                  <c:v>116.773709</c:v>
                </c:pt>
                <c:pt idx="780">
                  <c:v>116.92361099999999</c:v>
                </c:pt>
                <c:pt idx="781">
                  <c:v>117.07351300000001</c:v>
                </c:pt>
                <c:pt idx="782">
                  <c:v>117.223415</c:v>
                </c:pt>
                <c:pt idx="783">
                  <c:v>117.373317</c:v>
                </c:pt>
                <c:pt idx="784">
                  <c:v>117.52321999999999</c:v>
                </c:pt>
                <c:pt idx="785">
                  <c:v>117.67312200000001</c:v>
                </c:pt>
                <c:pt idx="786">
                  <c:v>117.823024</c:v>
                </c:pt>
                <c:pt idx="787">
                  <c:v>117.972926</c:v>
                </c:pt>
                <c:pt idx="788">
                  <c:v>118.122828</c:v>
                </c:pt>
                <c:pt idx="789">
                  <c:v>118.27273</c:v>
                </c:pt>
                <c:pt idx="790">
                  <c:v>118.42263199999999</c:v>
                </c:pt>
                <c:pt idx="791">
                  <c:v>118.572534</c:v>
                </c:pt>
                <c:pt idx="792">
                  <c:v>118.722436</c:v>
                </c:pt>
                <c:pt idx="793">
                  <c:v>118.872338</c:v>
                </c:pt>
                <c:pt idx="794">
                  <c:v>119.02224</c:v>
                </c:pt>
                <c:pt idx="795">
                  <c:v>119.17214199999999</c:v>
                </c:pt>
                <c:pt idx="796">
                  <c:v>119.32204400000001</c:v>
                </c:pt>
                <c:pt idx="797">
                  <c:v>119.471946</c:v>
                </c:pt>
                <c:pt idx="798">
                  <c:v>119.621848</c:v>
                </c:pt>
                <c:pt idx="799">
                  <c:v>119.77175099999999</c:v>
                </c:pt>
                <c:pt idx="800">
                  <c:v>119.92165300000001</c:v>
                </c:pt>
                <c:pt idx="801">
                  <c:v>120.071555</c:v>
                </c:pt>
                <c:pt idx="802">
                  <c:v>120.221457</c:v>
                </c:pt>
                <c:pt idx="803">
                  <c:v>120.371359</c:v>
                </c:pt>
                <c:pt idx="804">
                  <c:v>120.521261</c:v>
                </c:pt>
                <c:pt idx="805">
                  <c:v>120.67116300000001</c:v>
                </c:pt>
                <c:pt idx="806">
                  <c:v>120.821065</c:v>
                </c:pt>
                <c:pt idx="807">
                  <c:v>120.970967</c:v>
                </c:pt>
                <c:pt idx="808">
                  <c:v>121.120869</c:v>
                </c:pt>
                <c:pt idx="809">
                  <c:v>121.270771</c:v>
                </c:pt>
                <c:pt idx="810">
                  <c:v>121.42067299999999</c:v>
                </c:pt>
                <c:pt idx="811">
                  <c:v>121.57057500000001</c:v>
                </c:pt>
                <c:pt idx="812">
                  <c:v>121.720477</c:v>
                </c:pt>
                <c:pt idx="813">
                  <c:v>121.870379</c:v>
                </c:pt>
                <c:pt idx="814">
                  <c:v>122.02028199999999</c:v>
                </c:pt>
                <c:pt idx="815">
                  <c:v>122.17018400000001</c:v>
                </c:pt>
                <c:pt idx="816">
                  <c:v>122.320086</c:v>
                </c:pt>
                <c:pt idx="817">
                  <c:v>122.469988</c:v>
                </c:pt>
                <c:pt idx="818">
                  <c:v>122.61989</c:v>
                </c:pt>
                <c:pt idx="819">
                  <c:v>122.769792</c:v>
                </c:pt>
                <c:pt idx="820">
                  <c:v>122.91969400000001</c:v>
                </c:pt>
                <c:pt idx="821">
                  <c:v>123.069596</c:v>
                </c:pt>
                <c:pt idx="822">
                  <c:v>123.219498</c:v>
                </c:pt>
                <c:pt idx="823">
                  <c:v>123.3694</c:v>
                </c:pt>
                <c:pt idx="824">
                  <c:v>123.519302</c:v>
                </c:pt>
                <c:pt idx="825">
                  <c:v>123.66920399999999</c:v>
                </c:pt>
                <c:pt idx="826">
                  <c:v>123.819106</c:v>
                </c:pt>
                <c:pt idx="827">
                  <c:v>123.969008</c:v>
                </c:pt>
                <c:pt idx="828">
                  <c:v>124.11891</c:v>
                </c:pt>
                <c:pt idx="829">
                  <c:v>124.26881299999999</c:v>
                </c:pt>
                <c:pt idx="830">
                  <c:v>124.41871500000001</c:v>
                </c:pt>
                <c:pt idx="831">
                  <c:v>124.568617</c:v>
                </c:pt>
                <c:pt idx="832">
                  <c:v>124.718519</c:v>
                </c:pt>
                <c:pt idx="833">
                  <c:v>124.868421</c:v>
                </c:pt>
                <c:pt idx="834">
                  <c:v>125.018323</c:v>
                </c:pt>
                <c:pt idx="835">
                  <c:v>125.16822500000001</c:v>
                </c:pt>
                <c:pt idx="836">
                  <c:v>125.318127</c:v>
                </c:pt>
                <c:pt idx="837">
                  <c:v>125.468029</c:v>
                </c:pt>
                <c:pt idx="838">
                  <c:v>125.617931</c:v>
                </c:pt>
                <c:pt idx="839">
                  <c:v>125.767833</c:v>
                </c:pt>
                <c:pt idx="840">
                  <c:v>125.91773499999999</c:v>
                </c:pt>
                <c:pt idx="841">
                  <c:v>126.067637</c:v>
                </c:pt>
                <c:pt idx="842">
                  <c:v>126.217539</c:v>
                </c:pt>
                <c:pt idx="843">
                  <c:v>126.367441</c:v>
                </c:pt>
                <c:pt idx="844">
                  <c:v>126.51734399999999</c:v>
                </c:pt>
                <c:pt idx="845">
                  <c:v>126.66724600000001</c:v>
                </c:pt>
                <c:pt idx="846">
                  <c:v>126.817148</c:v>
                </c:pt>
                <c:pt idx="847">
                  <c:v>126.96705</c:v>
                </c:pt>
                <c:pt idx="848">
                  <c:v>127.116952</c:v>
                </c:pt>
                <c:pt idx="849">
                  <c:v>127.266854</c:v>
                </c:pt>
                <c:pt idx="850">
                  <c:v>127.41675600000001</c:v>
                </c:pt>
                <c:pt idx="851">
                  <c:v>127.566658</c:v>
                </c:pt>
                <c:pt idx="852">
                  <c:v>127.71656</c:v>
                </c:pt>
                <c:pt idx="853">
                  <c:v>127.866462</c:v>
                </c:pt>
                <c:pt idx="854">
                  <c:v>128.01636400000001</c:v>
                </c:pt>
                <c:pt idx="855">
                  <c:v>128.16626600000001</c:v>
                </c:pt>
                <c:pt idx="856">
                  <c:v>128.316168</c:v>
                </c:pt>
                <c:pt idx="857">
                  <c:v>128.46607</c:v>
                </c:pt>
                <c:pt idx="858">
                  <c:v>128.615972</c:v>
                </c:pt>
                <c:pt idx="859">
                  <c:v>128.765874</c:v>
                </c:pt>
                <c:pt idx="860">
                  <c:v>128.91577699999999</c:v>
                </c:pt>
                <c:pt idx="861">
                  <c:v>129.06567899999999</c:v>
                </c:pt>
                <c:pt idx="862">
                  <c:v>129.21558099999999</c:v>
                </c:pt>
                <c:pt idx="863">
                  <c:v>129.36548300000001</c:v>
                </c:pt>
                <c:pt idx="864">
                  <c:v>129.51538500000001</c:v>
                </c:pt>
                <c:pt idx="865">
                  <c:v>129.66528700000001</c:v>
                </c:pt>
                <c:pt idx="866">
                  <c:v>129.815189</c:v>
                </c:pt>
                <c:pt idx="867">
                  <c:v>129.965091</c:v>
                </c:pt>
                <c:pt idx="868">
                  <c:v>130.114993</c:v>
                </c:pt>
                <c:pt idx="869">
                  <c:v>130.264895</c:v>
                </c:pt>
                <c:pt idx="870">
                  <c:v>130.41479699999999</c:v>
                </c:pt>
                <c:pt idx="871">
                  <c:v>130.56469899999999</c:v>
                </c:pt>
                <c:pt idx="872">
                  <c:v>130.71460099999999</c:v>
                </c:pt>
                <c:pt idx="873">
                  <c:v>130.86450300000001</c:v>
                </c:pt>
                <c:pt idx="874">
                  <c:v>131.01440500000001</c:v>
                </c:pt>
                <c:pt idx="875">
                  <c:v>131.16430800000001</c:v>
                </c:pt>
                <c:pt idx="876">
                  <c:v>131.31421</c:v>
                </c:pt>
                <c:pt idx="877">
                  <c:v>131.464112</c:v>
                </c:pt>
                <c:pt idx="878">
                  <c:v>131.614014</c:v>
                </c:pt>
                <c:pt idx="879">
                  <c:v>131.76391599999999</c:v>
                </c:pt>
                <c:pt idx="880">
                  <c:v>131.91381799999999</c:v>
                </c:pt>
                <c:pt idx="881">
                  <c:v>132.06371999999999</c:v>
                </c:pt>
                <c:pt idx="882">
                  <c:v>132.21362199999999</c:v>
                </c:pt>
                <c:pt idx="883">
                  <c:v>132.36352400000001</c:v>
                </c:pt>
                <c:pt idx="884">
                  <c:v>132.51342600000001</c:v>
                </c:pt>
                <c:pt idx="885">
                  <c:v>132.66332800000001</c:v>
                </c:pt>
                <c:pt idx="886">
                  <c:v>132.81323</c:v>
                </c:pt>
                <c:pt idx="887">
                  <c:v>132.963132</c:v>
                </c:pt>
                <c:pt idx="888">
                  <c:v>133.113034</c:v>
                </c:pt>
                <c:pt idx="889">
                  <c:v>133.262936</c:v>
                </c:pt>
                <c:pt idx="890">
                  <c:v>133.41283899999999</c:v>
                </c:pt>
                <c:pt idx="891">
                  <c:v>133.56274099999999</c:v>
                </c:pt>
                <c:pt idx="892">
                  <c:v>133.71264300000001</c:v>
                </c:pt>
                <c:pt idx="893">
                  <c:v>133.86254500000001</c:v>
                </c:pt>
                <c:pt idx="894">
                  <c:v>134.01244700000001</c:v>
                </c:pt>
                <c:pt idx="895">
                  <c:v>134.16234900000001</c:v>
                </c:pt>
                <c:pt idx="896">
                  <c:v>134.312251</c:v>
                </c:pt>
                <c:pt idx="897">
                  <c:v>134.462153</c:v>
                </c:pt>
                <c:pt idx="898">
                  <c:v>134.612055</c:v>
                </c:pt>
                <c:pt idx="899">
                  <c:v>134.761957</c:v>
                </c:pt>
                <c:pt idx="900">
                  <c:v>134.91185899999999</c:v>
                </c:pt>
                <c:pt idx="901">
                  <c:v>135.06176099999999</c:v>
                </c:pt>
                <c:pt idx="902">
                  <c:v>135.21166299999999</c:v>
                </c:pt>
                <c:pt idx="903">
                  <c:v>135.36156500000001</c:v>
                </c:pt>
                <c:pt idx="904">
                  <c:v>135.51146700000001</c:v>
                </c:pt>
                <c:pt idx="905">
                  <c:v>135.66137000000001</c:v>
                </c:pt>
                <c:pt idx="906">
                  <c:v>135.811272</c:v>
                </c:pt>
                <c:pt idx="907">
                  <c:v>135.961174</c:v>
                </c:pt>
                <c:pt idx="908">
                  <c:v>136.111076</c:v>
                </c:pt>
                <c:pt idx="909">
                  <c:v>136.26097799999999</c:v>
                </c:pt>
                <c:pt idx="910">
                  <c:v>136.41087999999999</c:v>
                </c:pt>
                <c:pt idx="911">
                  <c:v>136.56078199999999</c:v>
                </c:pt>
                <c:pt idx="912">
                  <c:v>136.71068399999999</c:v>
                </c:pt>
                <c:pt idx="913">
                  <c:v>136.86058600000001</c:v>
                </c:pt>
                <c:pt idx="914">
                  <c:v>137.01048800000001</c:v>
                </c:pt>
                <c:pt idx="915">
                  <c:v>137.16039000000001</c:v>
                </c:pt>
                <c:pt idx="916">
                  <c:v>137.310292</c:v>
                </c:pt>
                <c:pt idx="917">
                  <c:v>137.460194</c:v>
                </c:pt>
                <c:pt idx="918">
                  <c:v>137.610096</c:v>
                </c:pt>
                <c:pt idx="919">
                  <c:v>137.759998</c:v>
                </c:pt>
                <c:pt idx="920">
                  <c:v>137.90990099999999</c:v>
                </c:pt>
                <c:pt idx="921">
                  <c:v>138.05980299999999</c:v>
                </c:pt>
                <c:pt idx="922">
                  <c:v>138.20970500000001</c:v>
                </c:pt>
                <c:pt idx="923">
                  <c:v>138.35960700000001</c:v>
                </c:pt>
                <c:pt idx="924">
                  <c:v>138.50950900000001</c:v>
                </c:pt>
                <c:pt idx="925">
                  <c:v>138.65941100000001</c:v>
                </c:pt>
                <c:pt idx="926">
                  <c:v>138.809313</c:v>
                </c:pt>
                <c:pt idx="927">
                  <c:v>138.959215</c:v>
                </c:pt>
                <c:pt idx="928">
                  <c:v>139.109117</c:v>
                </c:pt>
                <c:pt idx="929">
                  <c:v>139.259019</c:v>
                </c:pt>
                <c:pt idx="930">
                  <c:v>139.40892099999999</c:v>
                </c:pt>
                <c:pt idx="931">
                  <c:v>139.55882299999999</c:v>
                </c:pt>
                <c:pt idx="932">
                  <c:v>139.70872499999999</c:v>
                </c:pt>
                <c:pt idx="933">
                  <c:v>139.85862700000001</c:v>
                </c:pt>
                <c:pt idx="934">
                  <c:v>140.00852900000001</c:v>
                </c:pt>
                <c:pt idx="935">
                  <c:v>140.15843100000001</c:v>
                </c:pt>
                <c:pt idx="936">
                  <c:v>140.308334</c:v>
                </c:pt>
                <c:pt idx="937">
                  <c:v>140.458236</c:v>
                </c:pt>
                <c:pt idx="938">
                  <c:v>140.608138</c:v>
                </c:pt>
                <c:pt idx="939">
                  <c:v>140.75803999999999</c:v>
                </c:pt>
                <c:pt idx="940">
                  <c:v>140.90794199999999</c:v>
                </c:pt>
                <c:pt idx="941">
                  <c:v>141.05784399999999</c:v>
                </c:pt>
                <c:pt idx="942">
                  <c:v>141.20774599999999</c:v>
                </c:pt>
                <c:pt idx="943">
                  <c:v>141.35764800000001</c:v>
                </c:pt>
                <c:pt idx="944">
                  <c:v>141.50755000000001</c:v>
                </c:pt>
                <c:pt idx="945">
                  <c:v>141.65745200000001</c:v>
                </c:pt>
                <c:pt idx="946">
                  <c:v>141.807354</c:v>
                </c:pt>
                <c:pt idx="947">
                  <c:v>141.957256</c:v>
                </c:pt>
                <c:pt idx="948">
                  <c:v>142.107158</c:v>
                </c:pt>
                <c:pt idx="949">
                  <c:v>142.25706</c:v>
                </c:pt>
                <c:pt idx="950">
                  <c:v>142.40696199999999</c:v>
                </c:pt>
                <c:pt idx="951">
                  <c:v>142.55686499999999</c:v>
                </c:pt>
                <c:pt idx="952">
                  <c:v>142.70676700000001</c:v>
                </c:pt>
                <c:pt idx="953">
                  <c:v>142.85666900000001</c:v>
                </c:pt>
                <c:pt idx="954">
                  <c:v>143.00657100000001</c:v>
                </c:pt>
                <c:pt idx="955">
                  <c:v>143.15647300000001</c:v>
                </c:pt>
                <c:pt idx="956">
                  <c:v>143.306375</c:v>
                </c:pt>
                <c:pt idx="957">
                  <c:v>143.456277</c:v>
                </c:pt>
                <c:pt idx="958">
                  <c:v>143.606179</c:v>
                </c:pt>
                <c:pt idx="959">
                  <c:v>143.75608099999999</c:v>
                </c:pt>
                <c:pt idx="960">
                  <c:v>143.90598299999999</c:v>
                </c:pt>
                <c:pt idx="961">
                  <c:v>144.05588499999999</c:v>
                </c:pt>
                <c:pt idx="962">
                  <c:v>144.20578699999999</c:v>
                </c:pt>
                <c:pt idx="963">
                  <c:v>144.35568900000001</c:v>
                </c:pt>
                <c:pt idx="964">
                  <c:v>144.50559100000001</c:v>
                </c:pt>
                <c:pt idx="965">
                  <c:v>144.65549300000001</c:v>
                </c:pt>
                <c:pt idx="966">
                  <c:v>144.805396</c:v>
                </c:pt>
                <c:pt idx="967">
                  <c:v>144.955298</c:v>
                </c:pt>
                <c:pt idx="968">
                  <c:v>145.1052</c:v>
                </c:pt>
                <c:pt idx="969">
                  <c:v>145.25510199999999</c:v>
                </c:pt>
                <c:pt idx="970">
                  <c:v>145.40500399999999</c:v>
                </c:pt>
                <c:pt idx="971">
                  <c:v>145.55490599999999</c:v>
                </c:pt>
                <c:pt idx="972">
                  <c:v>145.70480800000001</c:v>
                </c:pt>
                <c:pt idx="973">
                  <c:v>145.85471000000001</c:v>
                </c:pt>
                <c:pt idx="974">
                  <c:v>146.00461200000001</c:v>
                </c:pt>
                <c:pt idx="975">
                  <c:v>146.15451400000001</c:v>
                </c:pt>
                <c:pt idx="976">
                  <c:v>146.304416</c:v>
                </c:pt>
                <c:pt idx="977">
                  <c:v>146.454318</c:v>
                </c:pt>
                <c:pt idx="978">
                  <c:v>146.60422</c:v>
                </c:pt>
                <c:pt idx="979">
                  <c:v>146.754122</c:v>
                </c:pt>
                <c:pt idx="980">
                  <c:v>146.90402399999999</c:v>
                </c:pt>
                <c:pt idx="981">
                  <c:v>147.05392699999999</c:v>
                </c:pt>
                <c:pt idx="982">
                  <c:v>147.20382900000001</c:v>
                </c:pt>
                <c:pt idx="983">
                  <c:v>147.35373100000001</c:v>
                </c:pt>
                <c:pt idx="984">
                  <c:v>147.50363300000001</c:v>
                </c:pt>
                <c:pt idx="985">
                  <c:v>147.65353500000001</c:v>
                </c:pt>
                <c:pt idx="986">
                  <c:v>147.803437</c:v>
                </c:pt>
                <c:pt idx="987">
                  <c:v>147.953339</c:v>
                </c:pt>
                <c:pt idx="988">
                  <c:v>148.103241</c:v>
                </c:pt>
                <c:pt idx="989">
                  <c:v>148.25314299999999</c:v>
                </c:pt>
                <c:pt idx="990">
                  <c:v>148.40304499999999</c:v>
                </c:pt>
                <c:pt idx="991">
                  <c:v>148.55294699999999</c:v>
                </c:pt>
                <c:pt idx="992">
                  <c:v>148.70284899999999</c:v>
                </c:pt>
                <c:pt idx="993">
                  <c:v>148.85275100000001</c:v>
                </c:pt>
                <c:pt idx="994">
                  <c:v>149.00265300000001</c:v>
                </c:pt>
                <c:pt idx="995">
                  <c:v>149.15255500000001</c:v>
                </c:pt>
                <c:pt idx="996">
                  <c:v>149.302458</c:v>
                </c:pt>
                <c:pt idx="997">
                  <c:v>149.45236</c:v>
                </c:pt>
                <c:pt idx="998">
                  <c:v>149.602262</c:v>
                </c:pt>
                <c:pt idx="999">
                  <c:v>149.75216399999999</c:v>
                </c:pt>
                <c:pt idx="1000">
                  <c:v>149.90206599999999</c:v>
                </c:pt>
                <c:pt idx="1001">
                  <c:v>150.05196799999999</c:v>
                </c:pt>
                <c:pt idx="1002">
                  <c:v>150.20187000000001</c:v>
                </c:pt>
                <c:pt idx="1003">
                  <c:v>150.35177200000001</c:v>
                </c:pt>
                <c:pt idx="1004">
                  <c:v>150.50167400000001</c:v>
                </c:pt>
                <c:pt idx="1005">
                  <c:v>150.65157600000001</c:v>
                </c:pt>
                <c:pt idx="1006">
                  <c:v>150.801478</c:v>
                </c:pt>
                <c:pt idx="1007">
                  <c:v>150.95138</c:v>
                </c:pt>
                <c:pt idx="1008">
                  <c:v>151.101282</c:v>
                </c:pt>
                <c:pt idx="1009">
                  <c:v>151.25118399999999</c:v>
                </c:pt>
                <c:pt idx="1010">
                  <c:v>151.40108599999999</c:v>
                </c:pt>
                <c:pt idx="1011">
                  <c:v>151.55098799999999</c:v>
                </c:pt>
                <c:pt idx="1012">
                  <c:v>151.70089100000001</c:v>
                </c:pt>
                <c:pt idx="1013">
                  <c:v>151.85079300000001</c:v>
                </c:pt>
                <c:pt idx="1014">
                  <c:v>152.00069500000001</c:v>
                </c:pt>
                <c:pt idx="1015">
                  <c:v>152.150597</c:v>
                </c:pt>
                <c:pt idx="1016">
                  <c:v>152.300499</c:v>
                </c:pt>
                <c:pt idx="1017">
                  <c:v>152.450401</c:v>
                </c:pt>
              </c:numCache>
            </c:numRef>
          </c:xVal>
          <c:yVal>
            <c:numRef>
              <c:f>event4!$P$2:$P$1019</c:f>
              <c:numCache>
                <c:formatCode>General</c:formatCode>
                <c:ptCount val="1018"/>
                <c:pt idx="0">
                  <c:v>659.89589999999998</c:v>
                </c:pt>
                <c:pt idx="1">
                  <c:v>660.01649999999995</c:v>
                </c:pt>
                <c:pt idx="2">
                  <c:v>660.15290000000005</c:v>
                </c:pt>
                <c:pt idx="3">
                  <c:v>660.29160000000002</c:v>
                </c:pt>
                <c:pt idx="4">
                  <c:v>660.39049999999997</c:v>
                </c:pt>
                <c:pt idx="5">
                  <c:v>660.4674</c:v>
                </c:pt>
                <c:pt idx="6">
                  <c:v>660.58259999999996</c:v>
                </c:pt>
                <c:pt idx="7">
                  <c:v>660.74929999999995</c:v>
                </c:pt>
                <c:pt idx="8">
                  <c:v>660.90750000000003</c:v>
                </c:pt>
                <c:pt idx="9">
                  <c:v>661.06269999999995</c:v>
                </c:pt>
                <c:pt idx="10">
                  <c:v>661.22810000000004</c:v>
                </c:pt>
                <c:pt idx="11">
                  <c:v>661.35720000000003</c:v>
                </c:pt>
                <c:pt idx="12">
                  <c:v>661.44889999999998</c:v>
                </c:pt>
                <c:pt idx="13">
                  <c:v>661.58330000000001</c:v>
                </c:pt>
                <c:pt idx="14">
                  <c:v>661.75170000000003</c:v>
                </c:pt>
                <c:pt idx="15">
                  <c:v>661.92460000000005</c:v>
                </c:pt>
                <c:pt idx="16">
                  <c:v>662.1</c:v>
                </c:pt>
                <c:pt idx="17">
                  <c:v>662.26469999999995</c:v>
                </c:pt>
                <c:pt idx="18">
                  <c:v>662.39790000000005</c:v>
                </c:pt>
                <c:pt idx="19">
                  <c:v>662.48530000000005</c:v>
                </c:pt>
                <c:pt idx="20">
                  <c:v>662.60220000000004</c:v>
                </c:pt>
                <c:pt idx="21">
                  <c:v>662.76639999999998</c:v>
                </c:pt>
                <c:pt idx="22">
                  <c:v>662.91729999999995</c:v>
                </c:pt>
                <c:pt idx="23">
                  <c:v>663.06209999999999</c:v>
                </c:pt>
                <c:pt idx="24">
                  <c:v>663.19719999999995</c:v>
                </c:pt>
                <c:pt idx="25">
                  <c:v>663.30709999999999</c:v>
                </c:pt>
                <c:pt idx="26">
                  <c:v>663.37400000000002</c:v>
                </c:pt>
                <c:pt idx="27">
                  <c:v>663.46310000000005</c:v>
                </c:pt>
                <c:pt idx="28">
                  <c:v>663.5856</c:v>
                </c:pt>
                <c:pt idx="29">
                  <c:v>663.69970000000001</c:v>
                </c:pt>
                <c:pt idx="30">
                  <c:v>663.82579999999996</c:v>
                </c:pt>
                <c:pt idx="31">
                  <c:v>663.95809999999994</c:v>
                </c:pt>
                <c:pt idx="32">
                  <c:v>664.08450000000005</c:v>
                </c:pt>
                <c:pt idx="33">
                  <c:v>664.14949999999999</c:v>
                </c:pt>
                <c:pt idx="34">
                  <c:v>664.22640000000001</c:v>
                </c:pt>
                <c:pt idx="35">
                  <c:v>664.36180000000002</c:v>
                </c:pt>
                <c:pt idx="36">
                  <c:v>664.52359999999999</c:v>
                </c:pt>
                <c:pt idx="37">
                  <c:v>664.69439999999997</c:v>
                </c:pt>
                <c:pt idx="38">
                  <c:v>664.88430000000005</c:v>
                </c:pt>
                <c:pt idx="39">
                  <c:v>665.0376</c:v>
                </c:pt>
                <c:pt idx="40">
                  <c:v>665.1422</c:v>
                </c:pt>
                <c:pt idx="41">
                  <c:v>665.25760000000002</c:v>
                </c:pt>
                <c:pt idx="42">
                  <c:v>665.44060000000002</c:v>
                </c:pt>
                <c:pt idx="43">
                  <c:v>665.67150000000004</c:v>
                </c:pt>
                <c:pt idx="44">
                  <c:v>665.89930000000004</c:v>
                </c:pt>
                <c:pt idx="45">
                  <c:v>666.13419999999996</c:v>
                </c:pt>
                <c:pt idx="46">
                  <c:v>666.33140000000003</c:v>
                </c:pt>
                <c:pt idx="47">
                  <c:v>666.44970000000001</c:v>
                </c:pt>
                <c:pt idx="48">
                  <c:v>666.57259999999997</c:v>
                </c:pt>
                <c:pt idx="49">
                  <c:v>666.79920000000004</c:v>
                </c:pt>
                <c:pt idx="50">
                  <c:v>667.03</c:v>
                </c:pt>
                <c:pt idx="51">
                  <c:v>667.27760000000001</c:v>
                </c:pt>
                <c:pt idx="52">
                  <c:v>667.49630000000002</c:v>
                </c:pt>
                <c:pt idx="53">
                  <c:v>667.67240000000004</c:v>
                </c:pt>
                <c:pt idx="54">
                  <c:v>667.75570000000005</c:v>
                </c:pt>
                <c:pt idx="55">
                  <c:v>667.84310000000005</c:v>
                </c:pt>
                <c:pt idx="56">
                  <c:v>668.03200000000004</c:v>
                </c:pt>
                <c:pt idx="57">
                  <c:v>668.16989999999998</c:v>
                </c:pt>
                <c:pt idx="58">
                  <c:v>668.28229999999996</c:v>
                </c:pt>
                <c:pt idx="59">
                  <c:v>668.38199999999995</c:v>
                </c:pt>
                <c:pt idx="60">
                  <c:v>668.48270000000002</c:v>
                </c:pt>
                <c:pt idx="61">
                  <c:v>668.53049999999996</c:v>
                </c:pt>
                <c:pt idx="62">
                  <c:v>668.57240000000002</c:v>
                </c:pt>
                <c:pt idx="63">
                  <c:v>668.65110000000004</c:v>
                </c:pt>
                <c:pt idx="64">
                  <c:v>668.74570000000006</c:v>
                </c:pt>
                <c:pt idx="65">
                  <c:v>668.83450000000005</c:v>
                </c:pt>
                <c:pt idx="66">
                  <c:v>668.94169999999997</c:v>
                </c:pt>
                <c:pt idx="67">
                  <c:v>669.00919999999996</c:v>
                </c:pt>
                <c:pt idx="68">
                  <c:v>669.06780000000003</c:v>
                </c:pt>
                <c:pt idx="69">
                  <c:v>669.19060000000002</c:v>
                </c:pt>
                <c:pt idx="70">
                  <c:v>669.34659999999997</c:v>
                </c:pt>
                <c:pt idx="71">
                  <c:v>669.51739999999995</c:v>
                </c:pt>
                <c:pt idx="72">
                  <c:v>669.70079999999996</c:v>
                </c:pt>
                <c:pt idx="73">
                  <c:v>669.8886</c:v>
                </c:pt>
                <c:pt idx="74">
                  <c:v>670.00879999999995</c:v>
                </c:pt>
                <c:pt idx="75">
                  <c:v>670.11339999999996</c:v>
                </c:pt>
                <c:pt idx="76">
                  <c:v>670.29359999999997</c:v>
                </c:pt>
                <c:pt idx="77">
                  <c:v>670.51530000000002</c:v>
                </c:pt>
                <c:pt idx="78">
                  <c:v>670.72760000000005</c:v>
                </c:pt>
                <c:pt idx="79">
                  <c:v>670.90949999999998</c:v>
                </c:pt>
                <c:pt idx="80">
                  <c:v>671.10329999999999</c:v>
                </c:pt>
                <c:pt idx="81">
                  <c:v>671.22910000000002</c:v>
                </c:pt>
                <c:pt idx="82">
                  <c:v>671.32069999999999</c:v>
                </c:pt>
                <c:pt idx="83">
                  <c:v>671.46699999999998</c:v>
                </c:pt>
                <c:pt idx="84">
                  <c:v>671.61580000000004</c:v>
                </c:pt>
                <c:pt idx="85">
                  <c:v>671.74929999999995</c:v>
                </c:pt>
                <c:pt idx="86">
                  <c:v>671.89679999999998</c:v>
                </c:pt>
                <c:pt idx="87">
                  <c:v>672.03740000000005</c:v>
                </c:pt>
                <c:pt idx="88">
                  <c:v>672.12750000000005</c:v>
                </c:pt>
                <c:pt idx="89">
                  <c:v>672.19470000000001</c:v>
                </c:pt>
                <c:pt idx="90">
                  <c:v>672.3125</c:v>
                </c:pt>
                <c:pt idx="91">
                  <c:v>672.46400000000006</c:v>
                </c:pt>
                <c:pt idx="92">
                  <c:v>672.61900000000003</c:v>
                </c:pt>
                <c:pt idx="93">
                  <c:v>672.78830000000005</c:v>
                </c:pt>
                <c:pt idx="94">
                  <c:v>672.96500000000003</c:v>
                </c:pt>
                <c:pt idx="95">
                  <c:v>673.09559999999999</c:v>
                </c:pt>
                <c:pt idx="96">
                  <c:v>673.19039999999995</c:v>
                </c:pt>
                <c:pt idx="97">
                  <c:v>673.33280000000002</c:v>
                </c:pt>
                <c:pt idx="98">
                  <c:v>673.53020000000004</c:v>
                </c:pt>
                <c:pt idx="99">
                  <c:v>673.72490000000005</c:v>
                </c:pt>
                <c:pt idx="100">
                  <c:v>673.90390000000002</c:v>
                </c:pt>
                <c:pt idx="101">
                  <c:v>674.06510000000003</c:v>
                </c:pt>
                <c:pt idx="102">
                  <c:v>674.18619999999999</c:v>
                </c:pt>
                <c:pt idx="103">
                  <c:v>674.27049999999997</c:v>
                </c:pt>
                <c:pt idx="104">
                  <c:v>674.39070000000004</c:v>
                </c:pt>
                <c:pt idx="105">
                  <c:v>674.55250000000001</c:v>
                </c:pt>
                <c:pt idx="106">
                  <c:v>674.69809999999995</c:v>
                </c:pt>
                <c:pt idx="107">
                  <c:v>674.84280000000001</c:v>
                </c:pt>
                <c:pt idx="108">
                  <c:v>675.01440000000002</c:v>
                </c:pt>
                <c:pt idx="109">
                  <c:v>675.15359999999998</c:v>
                </c:pt>
                <c:pt idx="110">
                  <c:v>675.23019999999997</c:v>
                </c:pt>
                <c:pt idx="111">
                  <c:v>675.34280000000001</c:v>
                </c:pt>
                <c:pt idx="112">
                  <c:v>675.52670000000001</c:v>
                </c:pt>
                <c:pt idx="113">
                  <c:v>675.73500000000001</c:v>
                </c:pt>
                <c:pt idx="114">
                  <c:v>675.96709999999996</c:v>
                </c:pt>
                <c:pt idx="115">
                  <c:v>676.19849999999997</c:v>
                </c:pt>
                <c:pt idx="116">
                  <c:v>676.39679999999998</c:v>
                </c:pt>
                <c:pt idx="117">
                  <c:v>676.505</c:v>
                </c:pt>
                <c:pt idx="118">
                  <c:v>676.63289999999995</c:v>
                </c:pt>
                <c:pt idx="119">
                  <c:v>676.81659999999999</c:v>
                </c:pt>
                <c:pt idx="120">
                  <c:v>676.96820000000002</c:v>
                </c:pt>
                <c:pt idx="121">
                  <c:v>677.09500000000003</c:v>
                </c:pt>
                <c:pt idx="122">
                  <c:v>677.21510000000001</c:v>
                </c:pt>
                <c:pt idx="123">
                  <c:v>677.31730000000005</c:v>
                </c:pt>
                <c:pt idx="124">
                  <c:v>677.36829999999998</c:v>
                </c:pt>
                <c:pt idx="125">
                  <c:v>677.42920000000004</c:v>
                </c:pt>
                <c:pt idx="126">
                  <c:v>677.53129999999999</c:v>
                </c:pt>
                <c:pt idx="127">
                  <c:v>677.61940000000004</c:v>
                </c:pt>
                <c:pt idx="128">
                  <c:v>677.71320000000003</c:v>
                </c:pt>
                <c:pt idx="129">
                  <c:v>677.8125</c:v>
                </c:pt>
                <c:pt idx="130">
                  <c:v>677.89170000000001</c:v>
                </c:pt>
                <c:pt idx="131">
                  <c:v>677.923</c:v>
                </c:pt>
                <c:pt idx="132">
                  <c:v>677.95640000000003</c:v>
                </c:pt>
                <c:pt idx="133">
                  <c:v>678.00720000000001</c:v>
                </c:pt>
                <c:pt idx="134">
                  <c:v>678.03330000000005</c:v>
                </c:pt>
                <c:pt idx="135">
                  <c:v>678.04700000000003</c:v>
                </c:pt>
                <c:pt idx="136">
                  <c:v>678.06640000000004</c:v>
                </c:pt>
                <c:pt idx="137">
                  <c:v>678.08920000000001</c:v>
                </c:pt>
                <c:pt idx="138">
                  <c:v>678.10040000000004</c:v>
                </c:pt>
                <c:pt idx="139">
                  <c:v>678.11099999999999</c:v>
                </c:pt>
                <c:pt idx="140">
                  <c:v>678.14099999999996</c:v>
                </c:pt>
                <c:pt idx="141">
                  <c:v>678.17539999999997</c:v>
                </c:pt>
                <c:pt idx="142">
                  <c:v>678.21090000000004</c:v>
                </c:pt>
                <c:pt idx="143">
                  <c:v>678.2722</c:v>
                </c:pt>
                <c:pt idx="144">
                  <c:v>678.33709999999996</c:v>
                </c:pt>
                <c:pt idx="145">
                  <c:v>678.37390000000005</c:v>
                </c:pt>
                <c:pt idx="146">
                  <c:v>678.40899999999999</c:v>
                </c:pt>
                <c:pt idx="147">
                  <c:v>678.49210000000005</c:v>
                </c:pt>
                <c:pt idx="148">
                  <c:v>678.60900000000004</c:v>
                </c:pt>
                <c:pt idx="149">
                  <c:v>678.74360000000001</c:v>
                </c:pt>
                <c:pt idx="150">
                  <c:v>678.96360000000004</c:v>
                </c:pt>
                <c:pt idx="151">
                  <c:v>679.36710000000005</c:v>
                </c:pt>
                <c:pt idx="152">
                  <c:v>679.84339999999997</c:v>
                </c:pt>
                <c:pt idx="153">
                  <c:v>680.31610000000001</c:v>
                </c:pt>
                <c:pt idx="154">
                  <c:v>680.83029999999997</c:v>
                </c:pt>
                <c:pt idx="155">
                  <c:v>681.40530000000001</c:v>
                </c:pt>
                <c:pt idx="156">
                  <c:v>681.71780000000001</c:v>
                </c:pt>
                <c:pt idx="157">
                  <c:v>682.03210000000001</c:v>
                </c:pt>
                <c:pt idx="158">
                  <c:v>682.29480000000001</c:v>
                </c:pt>
                <c:pt idx="159">
                  <c:v>682.44749999999999</c:v>
                </c:pt>
                <c:pt idx="160">
                  <c:v>682.57770000000005</c:v>
                </c:pt>
                <c:pt idx="161">
                  <c:v>682.79489999999998</c:v>
                </c:pt>
                <c:pt idx="162">
                  <c:v>682.89229999999998</c:v>
                </c:pt>
                <c:pt idx="163">
                  <c:v>683.0471</c:v>
                </c:pt>
                <c:pt idx="164">
                  <c:v>683.19920000000002</c:v>
                </c:pt>
                <c:pt idx="165">
                  <c:v>683.31560000000002</c:v>
                </c:pt>
                <c:pt idx="166">
                  <c:v>683.40089999999998</c:v>
                </c:pt>
                <c:pt idx="167">
                  <c:v>683.47929999999997</c:v>
                </c:pt>
                <c:pt idx="168">
                  <c:v>683.6096</c:v>
                </c:pt>
                <c:pt idx="169">
                  <c:v>683.74990000000003</c:v>
                </c:pt>
                <c:pt idx="170">
                  <c:v>683.93100000000004</c:v>
                </c:pt>
                <c:pt idx="171">
                  <c:v>684.11590000000001</c:v>
                </c:pt>
                <c:pt idx="172">
                  <c:v>684.31709999999998</c:v>
                </c:pt>
                <c:pt idx="173">
                  <c:v>684.47640000000001</c:v>
                </c:pt>
                <c:pt idx="174">
                  <c:v>684.6</c:v>
                </c:pt>
                <c:pt idx="175">
                  <c:v>684.78530000000001</c:v>
                </c:pt>
                <c:pt idx="176">
                  <c:v>684.99829999999997</c:v>
                </c:pt>
                <c:pt idx="177">
                  <c:v>685.21130000000005</c:v>
                </c:pt>
                <c:pt idx="178">
                  <c:v>685.40030000000002</c:v>
                </c:pt>
                <c:pt idx="179">
                  <c:v>685.56500000000005</c:v>
                </c:pt>
                <c:pt idx="180">
                  <c:v>685.68</c:v>
                </c:pt>
                <c:pt idx="181">
                  <c:v>685.75250000000005</c:v>
                </c:pt>
                <c:pt idx="182">
                  <c:v>685.85670000000005</c:v>
                </c:pt>
                <c:pt idx="183">
                  <c:v>685.98009999999999</c:v>
                </c:pt>
                <c:pt idx="184">
                  <c:v>686.09709999999995</c:v>
                </c:pt>
                <c:pt idx="185">
                  <c:v>686.22119999999995</c:v>
                </c:pt>
                <c:pt idx="186">
                  <c:v>686.34010000000001</c:v>
                </c:pt>
                <c:pt idx="187">
                  <c:v>686.4384</c:v>
                </c:pt>
                <c:pt idx="188">
                  <c:v>686.5163</c:v>
                </c:pt>
                <c:pt idx="189">
                  <c:v>686.62120000000004</c:v>
                </c:pt>
                <c:pt idx="190">
                  <c:v>686.75879999999995</c:v>
                </c:pt>
                <c:pt idx="191">
                  <c:v>686.89369999999997</c:v>
                </c:pt>
                <c:pt idx="192">
                  <c:v>687.02809999999999</c:v>
                </c:pt>
                <c:pt idx="193">
                  <c:v>687.14110000000005</c:v>
                </c:pt>
                <c:pt idx="194">
                  <c:v>687.21789999999999</c:v>
                </c:pt>
                <c:pt idx="195">
                  <c:v>687.31619999999998</c:v>
                </c:pt>
                <c:pt idx="196">
                  <c:v>687.45479999999998</c:v>
                </c:pt>
                <c:pt idx="197">
                  <c:v>687.59990000000005</c:v>
                </c:pt>
                <c:pt idx="198">
                  <c:v>687.73919999999998</c:v>
                </c:pt>
                <c:pt idx="199">
                  <c:v>687.88699999999994</c:v>
                </c:pt>
                <c:pt idx="200">
                  <c:v>688.01469999999995</c:v>
                </c:pt>
                <c:pt idx="201">
                  <c:v>688.10950000000003</c:v>
                </c:pt>
                <c:pt idx="202">
                  <c:v>688.22889999999995</c:v>
                </c:pt>
                <c:pt idx="203">
                  <c:v>688.39819999999997</c:v>
                </c:pt>
                <c:pt idx="204">
                  <c:v>688.55269999999996</c:v>
                </c:pt>
                <c:pt idx="205">
                  <c:v>688.66959999999995</c:v>
                </c:pt>
                <c:pt idx="206">
                  <c:v>688.77970000000005</c:v>
                </c:pt>
                <c:pt idx="207">
                  <c:v>688.88480000000004</c:v>
                </c:pt>
                <c:pt idx="208">
                  <c:v>688.93179999999995</c:v>
                </c:pt>
                <c:pt idx="209">
                  <c:v>688.98599999999999</c:v>
                </c:pt>
                <c:pt idx="210">
                  <c:v>689.06920000000002</c:v>
                </c:pt>
                <c:pt idx="211">
                  <c:v>689.14080000000001</c:v>
                </c:pt>
                <c:pt idx="212">
                  <c:v>689.19770000000005</c:v>
                </c:pt>
                <c:pt idx="213">
                  <c:v>689.24599999999998</c:v>
                </c:pt>
                <c:pt idx="214">
                  <c:v>689.28899999999999</c:v>
                </c:pt>
                <c:pt idx="215">
                  <c:v>689.31359999999995</c:v>
                </c:pt>
                <c:pt idx="216">
                  <c:v>689.34190000000001</c:v>
                </c:pt>
                <c:pt idx="217">
                  <c:v>689.38900000000001</c:v>
                </c:pt>
                <c:pt idx="218">
                  <c:v>689.42809999999997</c:v>
                </c:pt>
                <c:pt idx="219">
                  <c:v>689.46789999999999</c:v>
                </c:pt>
                <c:pt idx="220">
                  <c:v>689.50239999999997</c:v>
                </c:pt>
                <c:pt idx="221">
                  <c:v>689.54049999999995</c:v>
                </c:pt>
                <c:pt idx="222">
                  <c:v>689.56489999999997</c:v>
                </c:pt>
                <c:pt idx="223">
                  <c:v>689.59</c:v>
                </c:pt>
                <c:pt idx="224">
                  <c:v>689.63679999999999</c:v>
                </c:pt>
                <c:pt idx="225">
                  <c:v>689.68629999999996</c:v>
                </c:pt>
                <c:pt idx="226">
                  <c:v>689.73400000000004</c:v>
                </c:pt>
                <c:pt idx="227">
                  <c:v>689.78660000000002</c:v>
                </c:pt>
                <c:pt idx="228">
                  <c:v>689.83600000000001</c:v>
                </c:pt>
                <c:pt idx="229">
                  <c:v>689.8614</c:v>
                </c:pt>
                <c:pt idx="230">
                  <c:v>689.88739999999996</c:v>
                </c:pt>
                <c:pt idx="231">
                  <c:v>689.93489999999997</c:v>
                </c:pt>
                <c:pt idx="232">
                  <c:v>689.97670000000005</c:v>
                </c:pt>
                <c:pt idx="233">
                  <c:v>690.024</c:v>
                </c:pt>
                <c:pt idx="234">
                  <c:v>690.07809999999995</c:v>
                </c:pt>
                <c:pt idx="235">
                  <c:v>690.13639999999998</c:v>
                </c:pt>
                <c:pt idx="236">
                  <c:v>690.17060000000004</c:v>
                </c:pt>
                <c:pt idx="237">
                  <c:v>690.20150000000001</c:v>
                </c:pt>
                <c:pt idx="238">
                  <c:v>690.26750000000004</c:v>
                </c:pt>
                <c:pt idx="239">
                  <c:v>690.33889999999997</c:v>
                </c:pt>
                <c:pt idx="240">
                  <c:v>690.43690000000004</c:v>
                </c:pt>
                <c:pt idx="241">
                  <c:v>690.5394</c:v>
                </c:pt>
                <c:pt idx="242">
                  <c:v>690.67700000000002</c:v>
                </c:pt>
                <c:pt idx="243">
                  <c:v>690.78510000000006</c:v>
                </c:pt>
                <c:pt idx="244">
                  <c:v>690.89409999999998</c:v>
                </c:pt>
                <c:pt idx="245">
                  <c:v>691.15279999999996</c:v>
                </c:pt>
                <c:pt idx="246">
                  <c:v>691.44129999999996</c:v>
                </c:pt>
                <c:pt idx="247">
                  <c:v>691.86170000000004</c:v>
                </c:pt>
                <c:pt idx="248">
                  <c:v>692.31219999999996</c:v>
                </c:pt>
                <c:pt idx="249">
                  <c:v>692.73749999999995</c:v>
                </c:pt>
                <c:pt idx="250">
                  <c:v>692.96619999999996</c:v>
                </c:pt>
                <c:pt idx="251">
                  <c:v>693.12530000000004</c:v>
                </c:pt>
                <c:pt idx="252">
                  <c:v>693.38040000000001</c:v>
                </c:pt>
                <c:pt idx="253">
                  <c:v>693.73689999999999</c:v>
                </c:pt>
                <c:pt idx="254">
                  <c:v>694.19389999999999</c:v>
                </c:pt>
                <c:pt idx="255">
                  <c:v>694.63509999999997</c:v>
                </c:pt>
                <c:pt idx="256">
                  <c:v>694.96259999999995</c:v>
                </c:pt>
                <c:pt idx="257">
                  <c:v>695.13490000000002</c:v>
                </c:pt>
                <c:pt idx="258">
                  <c:v>695.24850000000004</c:v>
                </c:pt>
                <c:pt idx="259">
                  <c:v>695.41759999999999</c:v>
                </c:pt>
                <c:pt idx="260">
                  <c:v>695.60569999999996</c:v>
                </c:pt>
                <c:pt idx="261">
                  <c:v>695.75980000000004</c:v>
                </c:pt>
                <c:pt idx="262">
                  <c:v>695.88829999999996</c:v>
                </c:pt>
                <c:pt idx="263">
                  <c:v>696.01049999999998</c:v>
                </c:pt>
                <c:pt idx="264">
                  <c:v>696.10659999999996</c:v>
                </c:pt>
                <c:pt idx="265">
                  <c:v>696.18119999999999</c:v>
                </c:pt>
                <c:pt idx="266">
                  <c:v>696.27449999999999</c:v>
                </c:pt>
                <c:pt idx="267">
                  <c:v>696.40120000000002</c:v>
                </c:pt>
                <c:pt idx="268">
                  <c:v>696.55150000000003</c:v>
                </c:pt>
                <c:pt idx="269">
                  <c:v>696.71169999999995</c:v>
                </c:pt>
                <c:pt idx="270">
                  <c:v>696.86739999999998</c:v>
                </c:pt>
                <c:pt idx="271">
                  <c:v>696.97850000000005</c:v>
                </c:pt>
                <c:pt idx="272">
                  <c:v>697.0557</c:v>
                </c:pt>
                <c:pt idx="273">
                  <c:v>697.17070000000001</c:v>
                </c:pt>
                <c:pt idx="274">
                  <c:v>697.31529999999998</c:v>
                </c:pt>
                <c:pt idx="275">
                  <c:v>697.43399999999997</c:v>
                </c:pt>
                <c:pt idx="276">
                  <c:v>697.52110000000005</c:v>
                </c:pt>
                <c:pt idx="277">
                  <c:v>697.59659999999997</c:v>
                </c:pt>
                <c:pt idx="278">
                  <c:v>697.65899999999999</c:v>
                </c:pt>
                <c:pt idx="279">
                  <c:v>697.69860000000006</c:v>
                </c:pt>
                <c:pt idx="280">
                  <c:v>697.75689999999997</c:v>
                </c:pt>
                <c:pt idx="281">
                  <c:v>697.84879999999998</c:v>
                </c:pt>
                <c:pt idx="282">
                  <c:v>697.95100000000002</c:v>
                </c:pt>
                <c:pt idx="283">
                  <c:v>698.06619999999998</c:v>
                </c:pt>
                <c:pt idx="284">
                  <c:v>698.19949999999994</c:v>
                </c:pt>
                <c:pt idx="285">
                  <c:v>698.30560000000003</c:v>
                </c:pt>
                <c:pt idx="286">
                  <c:v>698.36800000000005</c:v>
                </c:pt>
                <c:pt idx="287">
                  <c:v>698.46190000000001</c:v>
                </c:pt>
                <c:pt idx="288">
                  <c:v>698.62210000000005</c:v>
                </c:pt>
                <c:pt idx="289">
                  <c:v>698.77790000000005</c:v>
                </c:pt>
                <c:pt idx="290">
                  <c:v>698.92700000000002</c:v>
                </c:pt>
                <c:pt idx="291">
                  <c:v>699.06140000000005</c:v>
                </c:pt>
                <c:pt idx="292">
                  <c:v>699.12929999999994</c:v>
                </c:pt>
                <c:pt idx="293">
                  <c:v>699.20180000000005</c:v>
                </c:pt>
                <c:pt idx="294">
                  <c:v>699.30880000000002</c:v>
                </c:pt>
                <c:pt idx="295">
                  <c:v>699.44090000000006</c:v>
                </c:pt>
                <c:pt idx="296">
                  <c:v>699.54939999999999</c:v>
                </c:pt>
                <c:pt idx="297">
                  <c:v>699.65070000000003</c:v>
                </c:pt>
                <c:pt idx="298">
                  <c:v>699.75840000000005</c:v>
                </c:pt>
                <c:pt idx="299">
                  <c:v>699.81449999999995</c:v>
                </c:pt>
                <c:pt idx="300">
                  <c:v>699.87599999999998</c:v>
                </c:pt>
                <c:pt idx="301">
                  <c:v>699.96510000000001</c:v>
                </c:pt>
                <c:pt idx="302">
                  <c:v>700.0557</c:v>
                </c:pt>
                <c:pt idx="303">
                  <c:v>700.15710000000001</c:v>
                </c:pt>
                <c:pt idx="304">
                  <c:v>700.26729999999998</c:v>
                </c:pt>
                <c:pt idx="305">
                  <c:v>700.36220000000003</c:v>
                </c:pt>
                <c:pt idx="306">
                  <c:v>700.41729999999995</c:v>
                </c:pt>
                <c:pt idx="307">
                  <c:v>700.47540000000004</c:v>
                </c:pt>
                <c:pt idx="308">
                  <c:v>700.59780000000001</c:v>
                </c:pt>
                <c:pt idx="309">
                  <c:v>700.71889999999996</c:v>
                </c:pt>
                <c:pt idx="310">
                  <c:v>700.84190000000001</c:v>
                </c:pt>
                <c:pt idx="311">
                  <c:v>700.98829999999998</c:v>
                </c:pt>
                <c:pt idx="312">
                  <c:v>701.10829999999999</c:v>
                </c:pt>
                <c:pt idx="313">
                  <c:v>701.17489999999998</c:v>
                </c:pt>
                <c:pt idx="314">
                  <c:v>701.24120000000005</c:v>
                </c:pt>
                <c:pt idx="315">
                  <c:v>701.38419999999996</c:v>
                </c:pt>
                <c:pt idx="316">
                  <c:v>701.52539999999999</c:v>
                </c:pt>
                <c:pt idx="317">
                  <c:v>701.65290000000005</c:v>
                </c:pt>
                <c:pt idx="318">
                  <c:v>701.75890000000004</c:v>
                </c:pt>
                <c:pt idx="319">
                  <c:v>701.87139999999999</c:v>
                </c:pt>
                <c:pt idx="320">
                  <c:v>701.93550000000005</c:v>
                </c:pt>
                <c:pt idx="321">
                  <c:v>701.99590000000001</c:v>
                </c:pt>
                <c:pt idx="322">
                  <c:v>702.0992</c:v>
                </c:pt>
                <c:pt idx="323">
                  <c:v>702.21190000000001</c:v>
                </c:pt>
                <c:pt idx="324">
                  <c:v>702.31200000000001</c:v>
                </c:pt>
                <c:pt idx="325">
                  <c:v>702.43859999999995</c:v>
                </c:pt>
                <c:pt idx="326">
                  <c:v>702.56020000000001</c:v>
                </c:pt>
                <c:pt idx="327">
                  <c:v>702.6377</c:v>
                </c:pt>
                <c:pt idx="328">
                  <c:v>702.70929999999998</c:v>
                </c:pt>
                <c:pt idx="329">
                  <c:v>702.84820000000002</c:v>
                </c:pt>
                <c:pt idx="330">
                  <c:v>702.98760000000004</c:v>
                </c:pt>
                <c:pt idx="331">
                  <c:v>703.11720000000003</c:v>
                </c:pt>
                <c:pt idx="332">
                  <c:v>703.24059999999997</c:v>
                </c:pt>
                <c:pt idx="333">
                  <c:v>703.36210000000005</c:v>
                </c:pt>
                <c:pt idx="334">
                  <c:v>703.42849999999999</c:v>
                </c:pt>
                <c:pt idx="335">
                  <c:v>703.48009999999999</c:v>
                </c:pt>
                <c:pt idx="336">
                  <c:v>703.56100000000004</c:v>
                </c:pt>
                <c:pt idx="337">
                  <c:v>703.65070000000003</c:v>
                </c:pt>
                <c:pt idx="338">
                  <c:v>703.73289999999997</c:v>
                </c:pt>
                <c:pt idx="339">
                  <c:v>703.81830000000002</c:v>
                </c:pt>
                <c:pt idx="340">
                  <c:v>703.90920000000006</c:v>
                </c:pt>
                <c:pt idx="341">
                  <c:v>703.96579999999994</c:v>
                </c:pt>
                <c:pt idx="342">
                  <c:v>704.00620000000004</c:v>
                </c:pt>
                <c:pt idx="343">
                  <c:v>704.07069999999999</c:v>
                </c:pt>
                <c:pt idx="344">
                  <c:v>704.16200000000003</c:v>
                </c:pt>
                <c:pt idx="345">
                  <c:v>704.26840000000004</c:v>
                </c:pt>
                <c:pt idx="346">
                  <c:v>704.37829999999997</c:v>
                </c:pt>
                <c:pt idx="347">
                  <c:v>704.49369999999999</c:v>
                </c:pt>
                <c:pt idx="348">
                  <c:v>704.57989999999995</c:v>
                </c:pt>
                <c:pt idx="349">
                  <c:v>704.64490000000001</c:v>
                </c:pt>
                <c:pt idx="350">
                  <c:v>704.75289999999995</c:v>
                </c:pt>
                <c:pt idx="351">
                  <c:v>704.89919999999995</c:v>
                </c:pt>
                <c:pt idx="352">
                  <c:v>705.05060000000003</c:v>
                </c:pt>
                <c:pt idx="353">
                  <c:v>705.20150000000001</c:v>
                </c:pt>
                <c:pt idx="354">
                  <c:v>705.37030000000004</c:v>
                </c:pt>
                <c:pt idx="355">
                  <c:v>705.50850000000003</c:v>
                </c:pt>
                <c:pt idx="356">
                  <c:v>705.60029999999995</c:v>
                </c:pt>
                <c:pt idx="357">
                  <c:v>705.72590000000002</c:v>
                </c:pt>
                <c:pt idx="358">
                  <c:v>705.88260000000002</c:v>
                </c:pt>
                <c:pt idx="359">
                  <c:v>706.03099999999995</c:v>
                </c:pt>
                <c:pt idx="360">
                  <c:v>706.17909999999995</c:v>
                </c:pt>
                <c:pt idx="361">
                  <c:v>706.30759999999998</c:v>
                </c:pt>
                <c:pt idx="362">
                  <c:v>706.38789999999995</c:v>
                </c:pt>
                <c:pt idx="363">
                  <c:v>706.43679999999995</c:v>
                </c:pt>
                <c:pt idx="364">
                  <c:v>706.50900000000001</c:v>
                </c:pt>
                <c:pt idx="365">
                  <c:v>706.60469999999998</c:v>
                </c:pt>
                <c:pt idx="366">
                  <c:v>706.69</c:v>
                </c:pt>
                <c:pt idx="367">
                  <c:v>706.77829999999994</c:v>
                </c:pt>
                <c:pt idx="368">
                  <c:v>706.85360000000003</c:v>
                </c:pt>
                <c:pt idx="369">
                  <c:v>706.90470000000005</c:v>
                </c:pt>
                <c:pt idx="370">
                  <c:v>706.97529999999995</c:v>
                </c:pt>
                <c:pt idx="371">
                  <c:v>707.08079999999995</c:v>
                </c:pt>
                <c:pt idx="372">
                  <c:v>707.1943</c:v>
                </c:pt>
                <c:pt idx="373">
                  <c:v>707.31290000000001</c:v>
                </c:pt>
                <c:pt idx="374">
                  <c:v>707.4375</c:v>
                </c:pt>
                <c:pt idx="375">
                  <c:v>707.55690000000004</c:v>
                </c:pt>
                <c:pt idx="376">
                  <c:v>707.62789999999995</c:v>
                </c:pt>
                <c:pt idx="377">
                  <c:v>707.71559999999999</c:v>
                </c:pt>
                <c:pt idx="378">
                  <c:v>707.85580000000004</c:v>
                </c:pt>
                <c:pt idx="379">
                  <c:v>708.02689999999996</c:v>
                </c:pt>
                <c:pt idx="380">
                  <c:v>708.19449999999995</c:v>
                </c:pt>
                <c:pt idx="381">
                  <c:v>708.36329999999998</c:v>
                </c:pt>
                <c:pt idx="382">
                  <c:v>708.49490000000003</c:v>
                </c:pt>
                <c:pt idx="383">
                  <c:v>708.57439999999997</c:v>
                </c:pt>
                <c:pt idx="384">
                  <c:v>708.66830000000004</c:v>
                </c:pt>
                <c:pt idx="385">
                  <c:v>708.81700000000001</c:v>
                </c:pt>
                <c:pt idx="386">
                  <c:v>708.95579999999995</c:v>
                </c:pt>
                <c:pt idx="387">
                  <c:v>709.08529999999996</c:v>
                </c:pt>
                <c:pt idx="388">
                  <c:v>709.2346</c:v>
                </c:pt>
                <c:pt idx="389">
                  <c:v>709.36090000000002</c:v>
                </c:pt>
                <c:pt idx="390">
                  <c:v>709.4366</c:v>
                </c:pt>
                <c:pt idx="391">
                  <c:v>709.51530000000002</c:v>
                </c:pt>
                <c:pt idx="392">
                  <c:v>709.63440000000003</c:v>
                </c:pt>
                <c:pt idx="393">
                  <c:v>709.74390000000005</c:v>
                </c:pt>
                <c:pt idx="394">
                  <c:v>709.83799999999997</c:v>
                </c:pt>
                <c:pt idx="395">
                  <c:v>709.94190000000003</c:v>
                </c:pt>
                <c:pt idx="396">
                  <c:v>710.04369999999994</c:v>
                </c:pt>
                <c:pt idx="397">
                  <c:v>710.09950000000003</c:v>
                </c:pt>
                <c:pt idx="398">
                  <c:v>710.15340000000003</c:v>
                </c:pt>
                <c:pt idx="399">
                  <c:v>710.24279999999999</c:v>
                </c:pt>
                <c:pt idx="400">
                  <c:v>710.33910000000003</c:v>
                </c:pt>
                <c:pt idx="401">
                  <c:v>710.46939999999995</c:v>
                </c:pt>
                <c:pt idx="402">
                  <c:v>710.61279999999999</c:v>
                </c:pt>
                <c:pt idx="403">
                  <c:v>710.76599999999996</c:v>
                </c:pt>
                <c:pt idx="404">
                  <c:v>710.83789999999999</c:v>
                </c:pt>
                <c:pt idx="405">
                  <c:v>710.90610000000004</c:v>
                </c:pt>
                <c:pt idx="406">
                  <c:v>711.01969999999994</c:v>
                </c:pt>
                <c:pt idx="407">
                  <c:v>711.15809999999999</c:v>
                </c:pt>
                <c:pt idx="408">
                  <c:v>711.28599999999994</c:v>
                </c:pt>
                <c:pt idx="409">
                  <c:v>711.41790000000003</c:v>
                </c:pt>
                <c:pt idx="410">
                  <c:v>711.54100000000005</c:v>
                </c:pt>
                <c:pt idx="411">
                  <c:v>711.61760000000004</c:v>
                </c:pt>
                <c:pt idx="412">
                  <c:v>711.68949999999995</c:v>
                </c:pt>
                <c:pt idx="413">
                  <c:v>711.80600000000004</c:v>
                </c:pt>
                <c:pt idx="414">
                  <c:v>711.95439999999996</c:v>
                </c:pt>
                <c:pt idx="415">
                  <c:v>712.10059999999999</c:v>
                </c:pt>
                <c:pt idx="416">
                  <c:v>712.23879999999997</c:v>
                </c:pt>
                <c:pt idx="417">
                  <c:v>712.37369999999999</c:v>
                </c:pt>
                <c:pt idx="418">
                  <c:v>712.45140000000004</c:v>
                </c:pt>
                <c:pt idx="419">
                  <c:v>712.51459999999997</c:v>
                </c:pt>
                <c:pt idx="420">
                  <c:v>712.63589999999999</c:v>
                </c:pt>
                <c:pt idx="421">
                  <c:v>712.76409999999998</c:v>
                </c:pt>
                <c:pt idx="422">
                  <c:v>712.88229999999999</c:v>
                </c:pt>
                <c:pt idx="423">
                  <c:v>713.00319999999999</c:v>
                </c:pt>
                <c:pt idx="424">
                  <c:v>713.15830000000005</c:v>
                </c:pt>
                <c:pt idx="425">
                  <c:v>713.26679999999999</c:v>
                </c:pt>
                <c:pt idx="426">
                  <c:v>713.35469999999998</c:v>
                </c:pt>
                <c:pt idx="427">
                  <c:v>713.52859999999998</c:v>
                </c:pt>
                <c:pt idx="428">
                  <c:v>713.76430000000005</c:v>
                </c:pt>
                <c:pt idx="429">
                  <c:v>713.99</c:v>
                </c:pt>
                <c:pt idx="430">
                  <c:v>714.20929999999998</c:v>
                </c:pt>
                <c:pt idx="431">
                  <c:v>714.4624</c:v>
                </c:pt>
                <c:pt idx="432">
                  <c:v>714.63760000000002</c:v>
                </c:pt>
                <c:pt idx="433">
                  <c:v>714.76149999999996</c:v>
                </c:pt>
                <c:pt idx="434">
                  <c:v>714.94719999999995</c:v>
                </c:pt>
                <c:pt idx="435">
                  <c:v>715.15459999999996</c:v>
                </c:pt>
                <c:pt idx="436">
                  <c:v>715.36879999999996</c:v>
                </c:pt>
                <c:pt idx="437">
                  <c:v>715.58069999999998</c:v>
                </c:pt>
                <c:pt idx="438">
                  <c:v>715.7944</c:v>
                </c:pt>
                <c:pt idx="439">
                  <c:v>715.94780000000003</c:v>
                </c:pt>
                <c:pt idx="440">
                  <c:v>716.0462</c:v>
                </c:pt>
                <c:pt idx="441">
                  <c:v>716.18769999999995</c:v>
                </c:pt>
                <c:pt idx="442">
                  <c:v>716.38490000000002</c:v>
                </c:pt>
                <c:pt idx="443">
                  <c:v>716.60910000000001</c:v>
                </c:pt>
                <c:pt idx="444">
                  <c:v>716.84580000000005</c:v>
                </c:pt>
                <c:pt idx="445">
                  <c:v>717.07429999999999</c:v>
                </c:pt>
                <c:pt idx="446">
                  <c:v>717.23199999999997</c:v>
                </c:pt>
                <c:pt idx="447">
                  <c:v>717.32849999999996</c:v>
                </c:pt>
                <c:pt idx="448">
                  <c:v>717.47649999999999</c:v>
                </c:pt>
                <c:pt idx="449">
                  <c:v>717.65959999999995</c:v>
                </c:pt>
                <c:pt idx="450">
                  <c:v>717.82079999999996</c:v>
                </c:pt>
                <c:pt idx="451">
                  <c:v>717.98649999999998</c:v>
                </c:pt>
                <c:pt idx="452">
                  <c:v>718.15179999999998</c:v>
                </c:pt>
                <c:pt idx="453">
                  <c:v>718.29060000000004</c:v>
                </c:pt>
                <c:pt idx="454">
                  <c:v>718.37549999999999</c:v>
                </c:pt>
                <c:pt idx="455">
                  <c:v>718.4932</c:v>
                </c:pt>
                <c:pt idx="456">
                  <c:v>718.65899999999999</c:v>
                </c:pt>
                <c:pt idx="457">
                  <c:v>718.81370000000004</c:v>
                </c:pt>
                <c:pt idx="458">
                  <c:v>718.96720000000005</c:v>
                </c:pt>
                <c:pt idx="459">
                  <c:v>719.11440000000005</c:v>
                </c:pt>
                <c:pt idx="460">
                  <c:v>719.24599999999998</c:v>
                </c:pt>
                <c:pt idx="461">
                  <c:v>719.32839999999999</c:v>
                </c:pt>
                <c:pt idx="462">
                  <c:v>719.43910000000005</c:v>
                </c:pt>
                <c:pt idx="463">
                  <c:v>719.61019999999996</c:v>
                </c:pt>
                <c:pt idx="464">
                  <c:v>719.76779999999997</c:v>
                </c:pt>
                <c:pt idx="465">
                  <c:v>719.92960000000005</c:v>
                </c:pt>
                <c:pt idx="466">
                  <c:v>720.0933</c:v>
                </c:pt>
                <c:pt idx="467">
                  <c:v>720.23410000000001</c:v>
                </c:pt>
                <c:pt idx="468">
                  <c:v>720.31640000000004</c:v>
                </c:pt>
                <c:pt idx="469">
                  <c:v>720.42250000000001</c:v>
                </c:pt>
                <c:pt idx="470">
                  <c:v>720.60969999999998</c:v>
                </c:pt>
                <c:pt idx="471">
                  <c:v>720.80700000000002</c:v>
                </c:pt>
                <c:pt idx="472">
                  <c:v>721.02390000000003</c:v>
                </c:pt>
                <c:pt idx="473">
                  <c:v>721.2663</c:v>
                </c:pt>
                <c:pt idx="474">
                  <c:v>721.50080000000003</c:v>
                </c:pt>
                <c:pt idx="475">
                  <c:v>721.59900000000005</c:v>
                </c:pt>
                <c:pt idx="476">
                  <c:v>721.71199999999999</c:v>
                </c:pt>
                <c:pt idx="477">
                  <c:v>721.92870000000005</c:v>
                </c:pt>
                <c:pt idx="478">
                  <c:v>722.14</c:v>
                </c:pt>
                <c:pt idx="479">
                  <c:v>722.36289999999997</c:v>
                </c:pt>
                <c:pt idx="480">
                  <c:v>722.5788</c:v>
                </c:pt>
                <c:pt idx="481">
                  <c:v>722.76649999999995</c:v>
                </c:pt>
                <c:pt idx="482">
                  <c:v>722.86540000000002</c:v>
                </c:pt>
                <c:pt idx="483">
                  <c:v>722.96550000000002</c:v>
                </c:pt>
                <c:pt idx="484">
                  <c:v>723.12689999999998</c:v>
                </c:pt>
                <c:pt idx="485">
                  <c:v>723.27880000000005</c:v>
                </c:pt>
                <c:pt idx="486">
                  <c:v>723.41309999999999</c:v>
                </c:pt>
                <c:pt idx="487">
                  <c:v>723.51790000000005</c:v>
                </c:pt>
                <c:pt idx="488">
                  <c:v>723.58600000000001</c:v>
                </c:pt>
                <c:pt idx="489">
                  <c:v>723.65480000000002</c:v>
                </c:pt>
                <c:pt idx="490">
                  <c:v>723.779</c:v>
                </c:pt>
                <c:pt idx="491">
                  <c:v>723.93219999999997</c:v>
                </c:pt>
                <c:pt idx="492">
                  <c:v>724.09059999999999</c:v>
                </c:pt>
                <c:pt idx="493">
                  <c:v>724.23500000000001</c:v>
                </c:pt>
                <c:pt idx="494">
                  <c:v>724.4357</c:v>
                </c:pt>
                <c:pt idx="495">
                  <c:v>724.55269999999996</c:v>
                </c:pt>
                <c:pt idx="496">
                  <c:v>724.66510000000005</c:v>
                </c:pt>
                <c:pt idx="497">
                  <c:v>724.87959999999998</c:v>
                </c:pt>
                <c:pt idx="498">
                  <c:v>725.09119999999996</c:v>
                </c:pt>
                <c:pt idx="499">
                  <c:v>725.30579999999998</c:v>
                </c:pt>
                <c:pt idx="500">
                  <c:v>725.49649999999997</c:v>
                </c:pt>
                <c:pt idx="501">
                  <c:v>725.68640000000005</c:v>
                </c:pt>
                <c:pt idx="502">
                  <c:v>725.79359999999997</c:v>
                </c:pt>
                <c:pt idx="503">
                  <c:v>725.88760000000002</c:v>
                </c:pt>
                <c:pt idx="504">
                  <c:v>726.03639999999996</c:v>
                </c:pt>
                <c:pt idx="505">
                  <c:v>726.2079</c:v>
                </c:pt>
                <c:pt idx="506">
                  <c:v>726.37080000000003</c:v>
                </c:pt>
                <c:pt idx="507">
                  <c:v>726.54949999999997</c:v>
                </c:pt>
                <c:pt idx="508">
                  <c:v>726.72569999999996</c:v>
                </c:pt>
                <c:pt idx="509">
                  <c:v>726.8374</c:v>
                </c:pt>
                <c:pt idx="510">
                  <c:v>726.93119999999999</c:v>
                </c:pt>
                <c:pt idx="511">
                  <c:v>727.09249999999997</c:v>
                </c:pt>
                <c:pt idx="512">
                  <c:v>727.29639999999995</c:v>
                </c:pt>
                <c:pt idx="513">
                  <c:v>727.51340000000005</c:v>
                </c:pt>
                <c:pt idx="514">
                  <c:v>727.72919999999999</c:v>
                </c:pt>
                <c:pt idx="515">
                  <c:v>727.92560000000003</c:v>
                </c:pt>
                <c:pt idx="516">
                  <c:v>728.05510000000004</c:v>
                </c:pt>
                <c:pt idx="517">
                  <c:v>728.16380000000004</c:v>
                </c:pt>
                <c:pt idx="518">
                  <c:v>728.36990000000003</c:v>
                </c:pt>
                <c:pt idx="519">
                  <c:v>728.61720000000003</c:v>
                </c:pt>
                <c:pt idx="520">
                  <c:v>728.87049999999999</c:v>
                </c:pt>
                <c:pt idx="521">
                  <c:v>729.11400000000003</c:v>
                </c:pt>
                <c:pt idx="522">
                  <c:v>729.3569</c:v>
                </c:pt>
                <c:pt idx="523">
                  <c:v>729.53710000000001</c:v>
                </c:pt>
                <c:pt idx="524">
                  <c:v>729.67010000000005</c:v>
                </c:pt>
                <c:pt idx="525">
                  <c:v>729.85509999999999</c:v>
                </c:pt>
                <c:pt idx="526">
                  <c:v>730.09730000000002</c:v>
                </c:pt>
                <c:pt idx="527">
                  <c:v>730.32569999999998</c:v>
                </c:pt>
                <c:pt idx="528">
                  <c:v>730.53769999999997</c:v>
                </c:pt>
                <c:pt idx="529">
                  <c:v>730.75969999999995</c:v>
                </c:pt>
                <c:pt idx="530">
                  <c:v>730.93380000000002</c:v>
                </c:pt>
                <c:pt idx="531">
                  <c:v>731.05539999999996</c:v>
                </c:pt>
                <c:pt idx="532">
                  <c:v>731.22529999999995</c:v>
                </c:pt>
                <c:pt idx="533">
                  <c:v>731.46209999999996</c:v>
                </c:pt>
                <c:pt idx="534">
                  <c:v>731.71019999999999</c:v>
                </c:pt>
                <c:pt idx="535">
                  <c:v>731.95899999999995</c:v>
                </c:pt>
                <c:pt idx="536">
                  <c:v>732.23040000000003</c:v>
                </c:pt>
                <c:pt idx="537">
                  <c:v>732.45669999999996</c:v>
                </c:pt>
                <c:pt idx="538">
                  <c:v>732.61130000000003</c:v>
                </c:pt>
                <c:pt idx="539">
                  <c:v>732.82449999999994</c:v>
                </c:pt>
                <c:pt idx="540">
                  <c:v>733.1277</c:v>
                </c:pt>
                <c:pt idx="541">
                  <c:v>733.44749999999999</c:v>
                </c:pt>
                <c:pt idx="542">
                  <c:v>733.74279999999999</c:v>
                </c:pt>
                <c:pt idx="543">
                  <c:v>734.01850000000002</c:v>
                </c:pt>
                <c:pt idx="544">
                  <c:v>734.23630000000003</c:v>
                </c:pt>
                <c:pt idx="545">
                  <c:v>734.37450000000001</c:v>
                </c:pt>
                <c:pt idx="546">
                  <c:v>734.56129999999996</c:v>
                </c:pt>
                <c:pt idx="547">
                  <c:v>734.84220000000005</c:v>
                </c:pt>
                <c:pt idx="548">
                  <c:v>735.14859999999999</c:v>
                </c:pt>
                <c:pt idx="549">
                  <c:v>735.48770000000002</c:v>
                </c:pt>
                <c:pt idx="550">
                  <c:v>735.82849999999996</c:v>
                </c:pt>
                <c:pt idx="551">
                  <c:v>736.12049999999999</c:v>
                </c:pt>
                <c:pt idx="552">
                  <c:v>736.29989999999998</c:v>
                </c:pt>
                <c:pt idx="553">
                  <c:v>736.51260000000002</c:v>
                </c:pt>
                <c:pt idx="554">
                  <c:v>736.82569999999998</c:v>
                </c:pt>
                <c:pt idx="555">
                  <c:v>737.12890000000004</c:v>
                </c:pt>
                <c:pt idx="556">
                  <c:v>737.38459999999998</c:v>
                </c:pt>
                <c:pt idx="557">
                  <c:v>737.62480000000005</c:v>
                </c:pt>
                <c:pt idx="558">
                  <c:v>737.81349999999998</c:v>
                </c:pt>
                <c:pt idx="559">
                  <c:v>737.91750000000002</c:v>
                </c:pt>
                <c:pt idx="560">
                  <c:v>738.03399999999999</c:v>
                </c:pt>
                <c:pt idx="561">
                  <c:v>738.21259999999995</c:v>
                </c:pt>
                <c:pt idx="562">
                  <c:v>738.39610000000005</c:v>
                </c:pt>
                <c:pt idx="563">
                  <c:v>738.56299999999999</c:v>
                </c:pt>
                <c:pt idx="564">
                  <c:v>738.73950000000002</c:v>
                </c:pt>
                <c:pt idx="565">
                  <c:v>738.91669999999999</c:v>
                </c:pt>
                <c:pt idx="566">
                  <c:v>739.0181</c:v>
                </c:pt>
                <c:pt idx="567">
                  <c:v>739.1259</c:v>
                </c:pt>
                <c:pt idx="568">
                  <c:v>739.3066</c:v>
                </c:pt>
                <c:pt idx="569">
                  <c:v>739.51199999999994</c:v>
                </c:pt>
                <c:pt idx="570">
                  <c:v>739.69860000000006</c:v>
                </c:pt>
                <c:pt idx="571">
                  <c:v>739.91129999999998</c:v>
                </c:pt>
                <c:pt idx="572">
                  <c:v>740.10810000000004</c:v>
                </c:pt>
                <c:pt idx="573">
                  <c:v>740.2115</c:v>
                </c:pt>
                <c:pt idx="574">
                  <c:v>740.3107</c:v>
                </c:pt>
                <c:pt idx="575">
                  <c:v>740.48239999999998</c:v>
                </c:pt>
                <c:pt idx="576">
                  <c:v>740.67240000000004</c:v>
                </c:pt>
                <c:pt idx="577">
                  <c:v>740.83100000000002</c:v>
                </c:pt>
                <c:pt idx="578">
                  <c:v>741.00660000000005</c:v>
                </c:pt>
                <c:pt idx="579">
                  <c:v>741.16719999999998</c:v>
                </c:pt>
                <c:pt idx="580">
                  <c:v>741.26130000000001</c:v>
                </c:pt>
                <c:pt idx="581">
                  <c:v>741.35040000000004</c:v>
                </c:pt>
                <c:pt idx="582">
                  <c:v>741.51099999999997</c:v>
                </c:pt>
                <c:pt idx="583">
                  <c:v>741.68790000000001</c:v>
                </c:pt>
                <c:pt idx="584">
                  <c:v>741.87860000000001</c:v>
                </c:pt>
                <c:pt idx="585">
                  <c:v>742.05820000000006</c:v>
                </c:pt>
                <c:pt idx="586">
                  <c:v>742.24760000000003</c:v>
                </c:pt>
                <c:pt idx="587">
                  <c:v>742.3596</c:v>
                </c:pt>
                <c:pt idx="588">
                  <c:v>742.46079999999995</c:v>
                </c:pt>
                <c:pt idx="589">
                  <c:v>742.64880000000005</c:v>
                </c:pt>
                <c:pt idx="590">
                  <c:v>742.85299999999995</c:v>
                </c:pt>
                <c:pt idx="591">
                  <c:v>743.04520000000002</c:v>
                </c:pt>
                <c:pt idx="592">
                  <c:v>743.25009999999997</c:v>
                </c:pt>
                <c:pt idx="593">
                  <c:v>743.45209999999997</c:v>
                </c:pt>
                <c:pt idx="594">
                  <c:v>743.57809999999995</c:v>
                </c:pt>
                <c:pt idx="595">
                  <c:v>743.68589999999995</c:v>
                </c:pt>
                <c:pt idx="596">
                  <c:v>743.86270000000002</c:v>
                </c:pt>
                <c:pt idx="597">
                  <c:v>744.06410000000005</c:v>
                </c:pt>
                <c:pt idx="598">
                  <c:v>744.28039999999999</c:v>
                </c:pt>
                <c:pt idx="599">
                  <c:v>744.51059999999995</c:v>
                </c:pt>
                <c:pt idx="600">
                  <c:v>744.75220000000002</c:v>
                </c:pt>
                <c:pt idx="601">
                  <c:v>744.91380000000004</c:v>
                </c:pt>
                <c:pt idx="602">
                  <c:v>745.03309999999999</c:v>
                </c:pt>
                <c:pt idx="603">
                  <c:v>745.23410000000001</c:v>
                </c:pt>
                <c:pt idx="604">
                  <c:v>745.45989999999995</c:v>
                </c:pt>
                <c:pt idx="605">
                  <c:v>745.697</c:v>
                </c:pt>
                <c:pt idx="606">
                  <c:v>745.92539999999997</c:v>
                </c:pt>
                <c:pt idx="607">
                  <c:v>746.14580000000001</c:v>
                </c:pt>
                <c:pt idx="608">
                  <c:v>746.29849999999999</c:v>
                </c:pt>
                <c:pt idx="609">
                  <c:v>746.40949999999998</c:v>
                </c:pt>
                <c:pt idx="610">
                  <c:v>746.56560000000002</c:v>
                </c:pt>
                <c:pt idx="611">
                  <c:v>746.74189999999999</c:v>
                </c:pt>
                <c:pt idx="612">
                  <c:v>746.91020000000003</c:v>
                </c:pt>
                <c:pt idx="613">
                  <c:v>747.06730000000005</c:v>
                </c:pt>
                <c:pt idx="614">
                  <c:v>747.22239999999999</c:v>
                </c:pt>
                <c:pt idx="615">
                  <c:v>747.34029999999996</c:v>
                </c:pt>
                <c:pt idx="616">
                  <c:v>747.42759999999998</c:v>
                </c:pt>
                <c:pt idx="617">
                  <c:v>747.56460000000004</c:v>
                </c:pt>
                <c:pt idx="618">
                  <c:v>747.75930000000005</c:v>
                </c:pt>
                <c:pt idx="619">
                  <c:v>747.97590000000002</c:v>
                </c:pt>
                <c:pt idx="620">
                  <c:v>748.19899999999996</c:v>
                </c:pt>
                <c:pt idx="621">
                  <c:v>748.43859999999995</c:v>
                </c:pt>
                <c:pt idx="622">
                  <c:v>748.63840000000005</c:v>
                </c:pt>
                <c:pt idx="623">
                  <c:v>748.77369999999996</c:v>
                </c:pt>
                <c:pt idx="624">
                  <c:v>748.94629999999995</c:v>
                </c:pt>
                <c:pt idx="625">
                  <c:v>749.15989999999999</c:v>
                </c:pt>
                <c:pt idx="626">
                  <c:v>749.38040000000001</c:v>
                </c:pt>
                <c:pt idx="627">
                  <c:v>749.61059999999998</c:v>
                </c:pt>
                <c:pt idx="628">
                  <c:v>749.83040000000005</c:v>
                </c:pt>
                <c:pt idx="629">
                  <c:v>750.00360000000001</c:v>
                </c:pt>
                <c:pt idx="630">
                  <c:v>750.12549999999999</c:v>
                </c:pt>
                <c:pt idx="631">
                  <c:v>750.28390000000002</c:v>
                </c:pt>
                <c:pt idx="632">
                  <c:v>750.50829999999996</c:v>
                </c:pt>
                <c:pt idx="633">
                  <c:v>750.73490000000004</c:v>
                </c:pt>
                <c:pt idx="634">
                  <c:v>750.94830000000002</c:v>
                </c:pt>
                <c:pt idx="635">
                  <c:v>751.12909999999999</c:v>
                </c:pt>
                <c:pt idx="636">
                  <c:v>751.27120000000002</c:v>
                </c:pt>
                <c:pt idx="637">
                  <c:v>751.34690000000001</c:v>
                </c:pt>
                <c:pt idx="638">
                  <c:v>751.44079999999997</c:v>
                </c:pt>
                <c:pt idx="639">
                  <c:v>751.58789999999999</c:v>
                </c:pt>
                <c:pt idx="640">
                  <c:v>751.71029999999996</c:v>
                </c:pt>
                <c:pt idx="641">
                  <c:v>751.82749999999999</c:v>
                </c:pt>
                <c:pt idx="642">
                  <c:v>751.95989999999995</c:v>
                </c:pt>
                <c:pt idx="643">
                  <c:v>752.10040000000004</c:v>
                </c:pt>
                <c:pt idx="644">
                  <c:v>752.18020000000001</c:v>
                </c:pt>
                <c:pt idx="645">
                  <c:v>752.27009999999996</c:v>
                </c:pt>
                <c:pt idx="646">
                  <c:v>752.41459999999995</c:v>
                </c:pt>
                <c:pt idx="647">
                  <c:v>752.56830000000002</c:v>
                </c:pt>
                <c:pt idx="648">
                  <c:v>752.73940000000005</c:v>
                </c:pt>
                <c:pt idx="649">
                  <c:v>752.92880000000002</c:v>
                </c:pt>
                <c:pt idx="650">
                  <c:v>753.11030000000005</c:v>
                </c:pt>
                <c:pt idx="651">
                  <c:v>753.20510000000002</c:v>
                </c:pt>
                <c:pt idx="652">
                  <c:v>753.31219999999996</c:v>
                </c:pt>
                <c:pt idx="653">
                  <c:v>753.51400000000001</c:v>
                </c:pt>
                <c:pt idx="654">
                  <c:v>753.72699999999998</c:v>
                </c:pt>
                <c:pt idx="655">
                  <c:v>753.93690000000004</c:v>
                </c:pt>
                <c:pt idx="656">
                  <c:v>754.13760000000002</c:v>
                </c:pt>
                <c:pt idx="657">
                  <c:v>754.33450000000005</c:v>
                </c:pt>
                <c:pt idx="658">
                  <c:v>754.42769999999996</c:v>
                </c:pt>
                <c:pt idx="659">
                  <c:v>754.52269999999999</c:v>
                </c:pt>
                <c:pt idx="660">
                  <c:v>754.72839999999997</c:v>
                </c:pt>
                <c:pt idx="661">
                  <c:v>754.93439999999998</c:v>
                </c:pt>
                <c:pt idx="662">
                  <c:v>755.13959999999997</c:v>
                </c:pt>
                <c:pt idx="663">
                  <c:v>755.33010000000002</c:v>
                </c:pt>
                <c:pt idx="664">
                  <c:v>755.50900000000001</c:v>
                </c:pt>
                <c:pt idx="665">
                  <c:v>755.6123</c:v>
                </c:pt>
                <c:pt idx="666">
                  <c:v>755.7133</c:v>
                </c:pt>
                <c:pt idx="667">
                  <c:v>755.87789999999995</c:v>
                </c:pt>
                <c:pt idx="668">
                  <c:v>756.04459999999995</c:v>
                </c:pt>
                <c:pt idx="669">
                  <c:v>756.22580000000005</c:v>
                </c:pt>
                <c:pt idx="670">
                  <c:v>756.3895</c:v>
                </c:pt>
                <c:pt idx="671">
                  <c:v>756.55859999999996</c:v>
                </c:pt>
                <c:pt idx="672">
                  <c:v>756.6635</c:v>
                </c:pt>
                <c:pt idx="673">
                  <c:v>756.75819999999999</c:v>
                </c:pt>
                <c:pt idx="674">
                  <c:v>756.94380000000001</c:v>
                </c:pt>
                <c:pt idx="675">
                  <c:v>757.16690000000006</c:v>
                </c:pt>
                <c:pt idx="676">
                  <c:v>757.39030000000002</c:v>
                </c:pt>
                <c:pt idx="677">
                  <c:v>757.59130000000005</c:v>
                </c:pt>
                <c:pt idx="678">
                  <c:v>757.78679999999997</c:v>
                </c:pt>
                <c:pt idx="679">
                  <c:v>757.89499999999998</c:v>
                </c:pt>
                <c:pt idx="680">
                  <c:v>757.97839999999997</c:v>
                </c:pt>
                <c:pt idx="681">
                  <c:v>758.13919999999996</c:v>
                </c:pt>
                <c:pt idx="682">
                  <c:v>758.31349999999998</c:v>
                </c:pt>
                <c:pt idx="683">
                  <c:v>758.47649999999999</c:v>
                </c:pt>
                <c:pt idx="684">
                  <c:v>758.61630000000002</c:v>
                </c:pt>
                <c:pt idx="685">
                  <c:v>758.7509</c:v>
                </c:pt>
                <c:pt idx="686">
                  <c:v>758.84490000000005</c:v>
                </c:pt>
                <c:pt idx="687">
                  <c:v>758.92179999999996</c:v>
                </c:pt>
                <c:pt idx="688">
                  <c:v>759.06209999999999</c:v>
                </c:pt>
                <c:pt idx="689">
                  <c:v>759.23</c:v>
                </c:pt>
                <c:pt idx="690">
                  <c:v>759.41819999999996</c:v>
                </c:pt>
                <c:pt idx="691">
                  <c:v>759.58839999999998</c:v>
                </c:pt>
                <c:pt idx="692">
                  <c:v>759.7681</c:v>
                </c:pt>
                <c:pt idx="693">
                  <c:v>759.89340000000004</c:v>
                </c:pt>
                <c:pt idx="694">
                  <c:v>759.97940000000006</c:v>
                </c:pt>
                <c:pt idx="695">
                  <c:v>760.11770000000001</c:v>
                </c:pt>
                <c:pt idx="696">
                  <c:v>760.29840000000002</c:v>
                </c:pt>
                <c:pt idx="697">
                  <c:v>760.46789999999999</c:v>
                </c:pt>
                <c:pt idx="698">
                  <c:v>760.60310000000004</c:v>
                </c:pt>
                <c:pt idx="699">
                  <c:v>760.73350000000005</c:v>
                </c:pt>
                <c:pt idx="700">
                  <c:v>760.83219999999994</c:v>
                </c:pt>
                <c:pt idx="701">
                  <c:v>760.89779999999996</c:v>
                </c:pt>
                <c:pt idx="702">
                  <c:v>761.0027</c:v>
                </c:pt>
                <c:pt idx="703">
                  <c:v>761.16510000000005</c:v>
                </c:pt>
                <c:pt idx="704">
                  <c:v>761.34220000000005</c:v>
                </c:pt>
                <c:pt idx="705">
                  <c:v>761.52670000000001</c:v>
                </c:pt>
                <c:pt idx="706">
                  <c:v>761.70360000000005</c:v>
                </c:pt>
                <c:pt idx="707">
                  <c:v>761.83159999999998</c:v>
                </c:pt>
                <c:pt idx="708">
                  <c:v>761.92129999999997</c:v>
                </c:pt>
                <c:pt idx="709">
                  <c:v>762.04960000000005</c:v>
                </c:pt>
                <c:pt idx="710">
                  <c:v>762.22950000000003</c:v>
                </c:pt>
                <c:pt idx="711">
                  <c:v>762.42359999999996</c:v>
                </c:pt>
                <c:pt idx="712">
                  <c:v>762.64120000000003</c:v>
                </c:pt>
                <c:pt idx="713">
                  <c:v>762.86180000000002</c:v>
                </c:pt>
                <c:pt idx="714">
                  <c:v>763.04340000000002</c:v>
                </c:pt>
                <c:pt idx="715">
                  <c:v>763.17859999999996</c:v>
                </c:pt>
                <c:pt idx="716">
                  <c:v>763.35479999999995</c:v>
                </c:pt>
                <c:pt idx="717">
                  <c:v>763.60050000000001</c:v>
                </c:pt>
                <c:pt idx="718">
                  <c:v>763.83619999999996</c:v>
                </c:pt>
                <c:pt idx="719">
                  <c:v>764.06740000000002</c:v>
                </c:pt>
                <c:pt idx="720">
                  <c:v>764.30640000000005</c:v>
                </c:pt>
                <c:pt idx="721">
                  <c:v>764.49130000000002</c:v>
                </c:pt>
                <c:pt idx="722">
                  <c:v>764.60990000000004</c:v>
                </c:pt>
                <c:pt idx="723">
                  <c:v>764.75789999999995</c:v>
                </c:pt>
                <c:pt idx="724">
                  <c:v>764.97090000000003</c:v>
                </c:pt>
                <c:pt idx="725">
                  <c:v>765.19200000000001</c:v>
                </c:pt>
                <c:pt idx="726">
                  <c:v>765.44119999999998</c:v>
                </c:pt>
                <c:pt idx="727">
                  <c:v>765.68650000000002</c:v>
                </c:pt>
                <c:pt idx="728">
                  <c:v>765.89089999999999</c:v>
                </c:pt>
                <c:pt idx="729">
                  <c:v>766.02009999999996</c:v>
                </c:pt>
                <c:pt idx="730">
                  <c:v>766.17280000000005</c:v>
                </c:pt>
                <c:pt idx="731">
                  <c:v>766.43169999999998</c:v>
                </c:pt>
                <c:pt idx="732">
                  <c:v>766.72130000000004</c:v>
                </c:pt>
                <c:pt idx="733">
                  <c:v>766.99159999999995</c:v>
                </c:pt>
                <c:pt idx="734">
                  <c:v>767.26670000000001</c:v>
                </c:pt>
                <c:pt idx="735">
                  <c:v>767.50099999999998</c:v>
                </c:pt>
                <c:pt idx="736">
                  <c:v>767.61189999999999</c:v>
                </c:pt>
                <c:pt idx="737">
                  <c:v>767.7355</c:v>
                </c:pt>
                <c:pt idx="738">
                  <c:v>768.00779999999997</c:v>
                </c:pt>
                <c:pt idx="739">
                  <c:v>768.24310000000003</c:v>
                </c:pt>
                <c:pt idx="740">
                  <c:v>768.49829999999997</c:v>
                </c:pt>
                <c:pt idx="741">
                  <c:v>768.82439999999997</c:v>
                </c:pt>
                <c:pt idx="742">
                  <c:v>769.10019999999997</c:v>
                </c:pt>
                <c:pt idx="743">
                  <c:v>769.24990000000003</c:v>
                </c:pt>
                <c:pt idx="744">
                  <c:v>769.42139999999995</c:v>
                </c:pt>
                <c:pt idx="745">
                  <c:v>769.779</c:v>
                </c:pt>
                <c:pt idx="746">
                  <c:v>770.1771</c:v>
                </c:pt>
                <c:pt idx="747">
                  <c:v>770.64850000000001</c:v>
                </c:pt>
                <c:pt idx="748">
                  <c:v>787.99570000000006</c:v>
                </c:pt>
                <c:pt idx="749">
                  <c:v>788.53899999999999</c:v>
                </c:pt>
                <c:pt idx="750">
                  <c:v>788.66250000000002</c:v>
                </c:pt>
                <c:pt idx="751">
                  <c:v>788.76959999999997</c:v>
                </c:pt>
                <c:pt idx="752">
                  <c:v>788.83450000000005</c:v>
                </c:pt>
                <c:pt idx="753">
                  <c:v>788.89869999999996</c:v>
                </c:pt>
                <c:pt idx="754">
                  <c:v>789.03499999999997</c:v>
                </c:pt>
                <c:pt idx="755">
                  <c:v>789.15539999999999</c:v>
                </c:pt>
                <c:pt idx="756">
                  <c:v>789.23090000000002</c:v>
                </c:pt>
                <c:pt idx="757">
                  <c:v>789.30219999999997</c:v>
                </c:pt>
                <c:pt idx="758">
                  <c:v>789.37170000000003</c:v>
                </c:pt>
                <c:pt idx="759">
                  <c:v>789.40139999999997</c:v>
                </c:pt>
                <c:pt idx="760">
                  <c:v>789.42439999999999</c:v>
                </c:pt>
                <c:pt idx="761">
                  <c:v>789.46770000000004</c:v>
                </c:pt>
                <c:pt idx="762">
                  <c:v>789.51089999999999</c:v>
                </c:pt>
                <c:pt idx="763">
                  <c:v>789.53340000000003</c:v>
                </c:pt>
                <c:pt idx="764">
                  <c:v>789.548</c:v>
                </c:pt>
                <c:pt idx="765">
                  <c:v>789.55880000000002</c:v>
                </c:pt>
                <c:pt idx="766">
                  <c:v>789.56150000000002</c:v>
                </c:pt>
                <c:pt idx="767">
                  <c:v>789.5625</c:v>
                </c:pt>
                <c:pt idx="768">
                  <c:v>789.56970000000001</c:v>
                </c:pt>
                <c:pt idx="769">
                  <c:v>789.57320000000004</c:v>
                </c:pt>
                <c:pt idx="770">
                  <c:v>789.57280000000003</c:v>
                </c:pt>
                <c:pt idx="771">
                  <c:v>789.57219999999995</c:v>
                </c:pt>
                <c:pt idx="772">
                  <c:v>789.56060000000002</c:v>
                </c:pt>
                <c:pt idx="773">
                  <c:v>789.54650000000004</c:v>
                </c:pt>
                <c:pt idx="774">
                  <c:v>789.53369999999995</c:v>
                </c:pt>
                <c:pt idx="775">
                  <c:v>789.50689999999997</c:v>
                </c:pt>
                <c:pt idx="776">
                  <c:v>789.47749999999996</c:v>
                </c:pt>
                <c:pt idx="777">
                  <c:v>789.43920000000003</c:v>
                </c:pt>
                <c:pt idx="778">
                  <c:v>789.40459999999996</c:v>
                </c:pt>
                <c:pt idx="779">
                  <c:v>789.38620000000003</c:v>
                </c:pt>
                <c:pt idx="780">
                  <c:v>789.37390000000005</c:v>
                </c:pt>
                <c:pt idx="781">
                  <c:v>789.35040000000004</c:v>
                </c:pt>
                <c:pt idx="782">
                  <c:v>789.31809999999996</c:v>
                </c:pt>
                <c:pt idx="783">
                  <c:v>789.26919999999996</c:v>
                </c:pt>
                <c:pt idx="784">
                  <c:v>789.23019999999997</c:v>
                </c:pt>
                <c:pt idx="785">
                  <c:v>789.20180000000005</c:v>
                </c:pt>
                <c:pt idx="786">
                  <c:v>789.17930000000001</c:v>
                </c:pt>
                <c:pt idx="787">
                  <c:v>789.16110000000003</c:v>
                </c:pt>
                <c:pt idx="788">
                  <c:v>789.13779999999997</c:v>
                </c:pt>
                <c:pt idx="789">
                  <c:v>789.10220000000004</c:v>
                </c:pt>
                <c:pt idx="790">
                  <c:v>789.0702</c:v>
                </c:pt>
                <c:pt idx="791">
                  <c:v>789.0412</c:v>
                </c:pt>
                <c:pt idx="792">
                  <c:v>788.99090000000001</c:v>
                </c:pt>
                <c:pt idx="793">
                  <c:v>788.9443</c:v>
                </c:pt>
                <c:pt idx="794">
                  <c:v>788.92380000000003</c:v>
                </c:pt>
                <c:pt idx="795">
                  <c:v>788.91039999999998</c:v>
                </c:pt>
                <c:pt idx="796">
                  <c:v>788.90800000000002</c:v>
                </c:pt>
                <c:pt idx="797">
                  <c:v>788.93</c:v>
                </c:pt>
                <c:pt idx="798">
                  <c:v>788.9896</c:v>
                </c:pt>
                <c:pt idx="799">
                  <c:v>789.05989999999997</c:v>
                </c:pt>
                <c:pt idx="800">
                  <c:v>789.11490000000003</c:v>
                </c:pt>
                <c:pt idx="801">
                  <c:v>789.16740000000004</c:v>
                </c:pt>
                <c:pt idx="802">
                  <c:v>789.22699999999998</c:v>
                </c:pt>
                <c:pt idx="803">
                  <c:v>790.66359999999997</c:v>
                </c:pt>
                <c:pt idx="804">
                  <c:v>793.81799999999998</c:v>
                </c:pt>
                <c:pt idx="805">
                  <c:v>794.66880000000003</c:v>
                </c:pt>
                <c:pt idx="806">
                  <c:v>795.64279999999997</c:v>
                </c:pt>
                <c:pt idx="807">
                  <c:v>797.64359999999999</c:v>
                </c:pt>
                <c:pt idx="808">
                  <c:v>798.05029999999999</c:v>
                </c:pt>
                <c:pt idx="809">
                  <c:v>798.16920000000005</c:v>
                </c:pt>
                <c:pt idx="810">
                  <c:v>798.27440000000001</c:v>
                </c:pt>
                <c:pt idx="811">
                  <c:v>798.35990000000004</c:v>
                </c:pt>
                <c:pt idx="812">
                  <c:v>798.43550000000005</c:v>
                </c:pt>
                <c:pt idx="813">
                  <c:v>798.50450000000001</c:v>
                </c:pt>
                <c:pt idx="814">
                  <c:v>798.56460000000004</c:v>
                </c:pt>
                <c:pt idx="815">
                  <c:v>798.62490000000003</c:v>
                </c:pt>
                <c:pt idx="816">
                  <c:v>798.66160000000002</c:v>
                </c:pt>
                <c:pt idx="817">
                  <c:v>798.70119999999997</c:v>
                </c:pt>
                <c:pt idx="818">
                  <c:v>798.75080000000003</c:v>
                </c:pt>
                <c:pt idx="819">
                  <c:v>798.80499999999995</c:v>
                </c:pt>
                <c:pt idx="820">
                  <c:v>798.86260000000004</c:v>
                </c:pt>
                <c:pt idx="821">
                  <c:v>798.90899999999999</c:v>
                </c:pt>
                <c:pt idx="822">
                  <c:v>798.94970000000001</c:v>
                </c:pt>
                <c:pt idx="823">
                  <c:v>798.9665</c:v>
                </c:pt>
                <c:pt idx="824">
                  <c:v>798.98329999999999</c:v>
                </c:pt>
                <c:pt idx="825">
                  <c:v>799.00049999999999</c:v>
                </c:pt>
                <c:pt idx="826">
                  <c:v>799.01049999999998</c:v>
                </c:pt>
                <c:pt idx="827">
                  <c:v>799.01580000000001</c:v>
                </c:pt>
                <c:pt idx="828">
                  <c:v>799.01819999999998</c:v>
                </c:pt>
                <c:pt idx="829">
                  <c:v>799.02</c:v>
                </c:pt>
                <c:pt idx="830">
                  <c:v>799.0213</c:v>
                </c:pt>
                <c:pt idx="831">
                  <c:v>799.02250000000004</c:v>
                </c:pt>
                <c:pt idx="832">
                  <c:v>799.02189999999996</c:v>
                </c:pt>
                <c:pt idx="833">
                  <c:v>799.02189999999996</c:v>
                </c:pt>
                <c:pt idx="834">
                  <c:v>799.02049999999997</c:v>
                </c:pt>
                <c:pt idx="835">
                  <c:v>799.01530000000002</c:v>
                </c:pt>
                <c:pt idx="836">
                  <c:v>799.00969999999995</c:v>
                </c:pt>
                <c:pt idx="837">
                  <c:v>799.00429999999994</c:v>
                </c:pt>
                <c:pt idx="838">
                  <c:v>798.97</c:v>
                </c:pt>
                <c:pt idx="839">
                  <c:v>798.9067</c:v>
                </c:pt>
                <c:pt idx="840">
                  <c:v>798.81439999999998</c:v>
                </c:pt>
                <c:pt idx="841">
                  <c:v>798.72630000000004</c:v>
                </c:pt>
                <c:pt idx="842">
                  <c:v>798.58780000000002</c:v>
                </c:pt>
                <c:pt idx="843">
                  <c:v>798.47149999999999</c:v>
                </c:pt>
                <c:pt idx="844">
                  <c:v>798.38630000000001</c:v>
                </c:pt>
                <c:pt idx="845">
                  <c:v>798.09960000000001</c:v>
                </c:pt>
                <c:pt idx="846">
                  <c:v>797.58720000000005</c:v>
                </c:pt>
                <c:pt idx="847">
                  <c:v>796.81650000000002</c:v>
                </c:pt>
                <c:pt idx="848">
                  <c:v>796.04229999999995</c:v>
                </c:pt>
                <c:pt idx="849">
                  <c:v>795.73109999999997</c:v>
                </c:pt>
                <c:pt idx="850">
                  <c:v>795.51310000000001</c:v>
                </c:pt>
                <c:pt idx="851">
                  <c:v>795.32190000000003</c:v>
                </c:pt>
                <c:pt idx="852">
                  <c:v>795.18190000000004</c:v>
                </c:pt>
                <c:pt idx="853">
                  <c:v>795.10799999999995</c:v>
                </c:pt>
                <c:pt idx="854">
                  <c:v>795.13969999999995</c:v>
                </c:pt>
                <c:pt idx="855">
                  <c:v>795.09299999999996</c:v>
                </c:pt>
                <c:pt idx="856">
                  <c:v>795.09429999999998</c:v>
                </c:pt>
                <c:pt idx="857">
                  <c:v>795.12530000000004</c:v>
                </c:pt>
                <c:pt idx="858">
                  <c:v>795.1798</c:v>
                </c:pt>
                <c:pt idx="859">
                  <c:v>795.2731</c:v>
                </c:pt>
                <c:pt idx="860">
                  <c:v>795.36620000000005</c:v>
                </c:pt>
                <c:pt idx="861">
                  <c:v>795.45799999999997</c:v>
                </c:pt>
                <c:pt idx="862">
                  <c:v>795.50660000000005</c:v>
                </c:pt>
                <c:pt idx="863">
                  <c:v>795.52739999999994</c:v>
                </c:pt>
                <c:pt idx="864">
                  <c:v>795.5471</c:v>
                </c:pt>
                <c:pt idx="865">
                  <c:v>795.59140000000002</c:v>
                </c:pt>
                <c:pt idx="866">
                  <c:v>795.63909999999998</c:v>
                </c:pt>
                <c:pt idx="867">
                  <c:v>795.6807</c:v>
                </c:pt>
                <c:pt idx="868">
                  <c:v>795.72140000000002</c:v>
                </c:pt>
                <c:pt idx="869">
                  <c:v>795.75149999999996</c:v>
                </c:pt>
                <c:pt idx="870">
                  <c:v>795.77670000000001</c:v>
                </c:pt>
                <c:pt idx="871">
                  <c:v>795.80100000000004</c:v>
                </c:pt>
                <c:pt idx="872">
                  <c:v>795.822</c:v>
                </c:pt>
                <c:pt idx="873">
                  <c:v>795.83820000000003</c:v>
                </c:pt>
                <c:pt idx="874">
                  <c:v>795.84969999999998</c:v>
                </c:pt>
                <c:pt idx="875">
                  <c:v>795.85619999999994</c:v>
                </c:pt>
                <c:pt idx="876">
                  <c:v>795.85919999999999</c:v>
                </c:pt>
                <c:pt idx="877">
                  <c:v>795.8596</c:v>
                </c:pt>
                <c:pt idx="878">
                  <c:v>795.85879999999997</c:v>
                </c:pt>
                <c:pt idx="879">
                  <c:v>795.85339999999997</c:v>
                </c:pt>
                <c:pt idx="880">
                  <c:v>795.84590000000003</c:v>
                </c:pt>
                <c:pt idx="881">
                  <c:v>795.83360000000005</c:v>
                </c:pt>
                <c:pt idx="882">
                  <c:v>795.81600000000003</c:v>
                </c:pt>
                <c:pt idx="883">
                  <c:v>795.80160000000001</c:v>
                </c:pt>
                <c:pt idx="884">
                  <c:v>795.79359999999997</c:v>
                </c:pt>
                <c:pt idx="885">
                  <c:v>795.78819999999996</c:v>
                </c:pt>
                <c:pt idx="886">
                  <c:v>795.7808</c:v>
                </c:pt>
                <c:pt idx="887">
                  <c:v>795.76869999999997</c:v>
                </c:pt>
                <c:pt idx="888">
                  <c:v>795.75400000000002</c:v>
                </c:pt>
                <c:pt idx="889">
                  <c:v>795.73779999999999</c:v>
                </c:pt>
                <c:pt idx="890">
                  <c:v>795.71900000000005</c:v>
                </c:pt>
                <c:pt idx="891">
                  <c:v>795.71019999999999</c:v>
                </c:pt>
                <c:pt idx="892">
                  <c:v>795.69590000000005</c:v>
                </c:pt>
                <c:pt idx="893">
                  <c:v>795.67160000000001</c:v>
                </c:pt>
                <c:pt idx="894">
                  <c:v>795.64459999999997</c:v>
                </c:pt>
                <c:pt idx="895">
                  <c:v>795.62</c:v>
                </c:pt>
                <c:pt idx="896">
                  <c:v>795.59749999999997</c:v>
                </c:pt>
                <c:pt idx="897">
                  <c:v>795.58330000000001</c:v>
                </c:pt>
                <c:pt idx="898">
                  <c:v>795.57</c:v>
                </c:pt>
                <c:pt idx="899">
                  <c:v>795.55560000000003</c:v>
                </c:pt>
                <c:pt idx="900">
                  <c:v>795.53560000000004</c:v>
                </c:pt>
                <c:pt idx="901">
                  <c:v>795.51769999999999</c:v>
                </c:pt>
                <c:pt idx="902">
                  <c:v>795.50760000000002</c:v>
                </c:pt>
                <c:pt idx="903">
                  <c:v>795.49929999999995</c:v>
                </c:pt>
                <c:pt idx="904">
                  <c:v>795.4973</c:v>
                </c:pt>
                <c:pt idx="905">
                  <c:v>795.49710000000005</c:v>
                </c:pt>
                <c:pt idx="906">
                  <c:v>795.49839999999995</c:v>
                </c:pt>
                <c:pt idx="907">
                  <c:v>795.50360000000001</c:v>
                </c:pt>
                <c:pt idx="908">
                  <c:v>795.54660000000001</c:v>
                </c:pt>
                <c:pt idx="909">
                  <c:v>795.73800000000006</c:v>
                </c:pt>
                <c:pt idx="910">
                  <c:v>796.67769999999996</c:v>
                </c:pt>
                <c:pt idx="911">
                  <c:v>798.57759999999996</c:v>
                </c:pt>
                <c:pt idx="912">
                  <c:v>798.72190000000001</c:v>
                </c:pt>
                <c:pt idx="913">
                  <c:v>798.87649999999996</c:v>
                </c:pt>
                <c:pt idx="914">
                  <c:v>799.11210000000005</c:v>
                </c:pt>
                <c:pt idx="915">
                  <c:v>799.28070000000002</c:v>
                </c:pt>
                <c:pt idx="916">
                  <c:v>799.33439999999996</c:v>
                </c:pt>
                <c:pt idx="917">
                  <c:v>799.38980000000004</c:v>
                </c:pt>
                <c:pt idx="918">
                  <c:v>799.41030000000001</c:v>
                </c:pt>
                <c:pt idx="919">
                  <c:v>799.43079999999998</c:v>
                </c:pt>
                <c:pt idx="920">
                  <c:v>799.45169999999996</c:v>
                </c:pt>
                <c:pt idx="921">
                  <c:v>799.47839999999997</c:v>
                </c:pt>
                <c:pt idx="922">
                  <c:v>799.49490000000003</c:v>
                </c:pt>
                <c:pt idx="923">
                  <c:v>799.45749999999998</c:v>
                </c:pt>
                <c:pt idx="924">
                  <c:v>799.45069999999998</c:v>
                </c:pt>
                <c:pt idx="925">
                  <c:v>799.39610000000005</c:v>
                </c:pt>
                <c:pt idx="926">
                  <c:v>799.38630000000001</c:v>
                </c:pt>
                <c:pt idx="927">
                  <c:v>799.37739999999997</c:v>
                </c:pt>
                <c:pt idx="928">
                  <c:v>799.37689999999998</c:v>
                </c:pt>
                <c:pt idx="929">
                  <c:v>799.3306</c:v>
                </c:pt>
                <c:pt idx="930">
                  <c:v>799.27449999999999</c:v>
                </c:pt>
                <c:pt idx="931">
                  <c:v>799.21659999999997</c:v>
                </c:pt>
                <c:pt idx="932">
                  <c:v>799.12570000000005</c:v>
                </c:pt>
                <c:pt idx="933">
                  <c:v>798.62620000000004</c:v>
                </c:pt>
                <c:pt idx="934">
                  <c:v>798.6259</c:v>
                </c:pt>
                <c:pt idx="935">
                  <c:v>797.44470000000001</c:v>
                </c:pt>
                <c:pt idx="936">
                  <c:v>796.87990000000002</c:v>
                </c:pt>
                <c:pt idx="937">
                  <c:v>796.76949999999999</c:v>
                </c:pt>
                <c:pt idx="938">
                  <c:v>796.75980000000004</c:v>
                </c:pt>
                <c:pt idx="939">
                  <c:v>796.77430000000004</c:v>
                </c:pt>
                <c:pt idx="940">
                  <c:v>796.79139999999995</c:v>
                </c:pt>
                <c:pt idx="941">
                  <c:v>796.89840000000004</c:v>
                </c:pt>
                <c:pt idx="942">
                  <c:v>797.09559999999999</c:v>
                </c:pt>
                <c:pt idx="943">
                  <c:v>798.23040000000003</c:v>
                </c:pt>
                <c:pt idx="944">
                  <c:v>798.97569999999996</c:v>
                </c:pt>
                <c:pt idx="945">
                  <c:v>799.24900000000002</c:v>
                </c:pt>
                <c:pt idx="946">
                  <c:v>799.51980000000003</c:v>
                </c:pt>
                <c:pt idx="947">
                  <c:v>799.79560000000004</c:v>
                </c:pt>
                <c:pt idx="948">
                  <c:v>800.42589999999996</c:v>
                </c:pt>
                <c:pt idx="949">
                  <c:v>800.77560000000005</c:v>
                </c:pt>
                <c:pt idx="950">
                  <c:v>800.91489999999999</c:v>
                </c:pt>
                <c:pt idx="951">
                  <c:v>801.02179999999998</c:v>
                </c:pt>
                <c:pt idx="952">
                  <c:v>801.08050000000003</c:v>
                </c:pt>
                <c:pt idx="953">
                  <c:v>801.11500000000001</c:v>
                </c:pt>
                <c:pt idx="954">
                  <c:v>801.14369999999997</c:v>
                </c:pt>
                <c:pt idx="955">
                  <c:v>801.1943</c:v>
                </c:pt>
                <c:pt idx="956">
                  <c:v>801.24659999999994</c:v>
                </c:pt>
                <c:pt idx="957">
                  <c:v>801.28920000000005</c:v>
                </c:pt>
                <c:pt idx="958">
                  <c:v>801.32079999999996</c:v>
                </c:pt>
                <c:pt idx="959">
                  <c:v>801.35839999999996</c:v>
                </c:pt>
                <c:pt idx="960">
                  <c:v>801.38879999999995</c:v>
                </c:pt>
                <c:pt idx="961">
                  <c:v>801.40650000000005</c:v>
                </c:pt>
                <c:pt idx="962">
                  <c:v>801.44100000000003</c:v>
                </c:pt>
                <c:pt idx="963">
                  <c:v>801.48199999999997</c:v>
                </c:pt>
                <c:pt idx="964">
                  <c:v>801.51099999999997</c:v>
                </c:pt>
                <c:pt idx="965">
                  <c:v>801.56119999999999</c:v>
                </c:pt>
                <c:pt idx="966">
                  <c:v>801.61530000000005</c:v>
                </c:pt>
                <c:pt idx="967">
                  <c:v>801.66250000000002</c:v>
                </c:pt>
                <c:pt idx="968">
                  <c:v>801.70280000000002</c:v>
                </c:pt>
                <c:pt idx="969">
                  <c:v>801.76829999999995</c:v>
                </c:pt>
                <c:pt idx="970">
                  <c:v>801.85969999999998</c:v>
                </c:pt>
                <c:pt idx="971">
                  <c:v>801.94510000000002</c:v>
                </c:pt>
                <c:pt idx="972">
                  <c:v>802.05070000000001</c:v>
                </c:pt>
                <c:pt idx="973">
                  <c:v>802.16579999999999</c:v>
                </c:pt>
                <c:pt idx="974">
                  <c:v>802.25519999999995</c:v>
                </c:pt>
                <c:pt idx="975">
                  <c:v>802.31740000000002</c:v>
                </c:pt>
                <c:pt idx="976">
                  <c:v>802.39620000000002</c:v>
                </c:pt>
                <c:pt idx="977">
                  <c:v>802.52919999999995</c:v>
                </c:pt>
                <c:pt idx="978">
                  <c:v>802.65599999999995</c:v>
                </c:pt>
                <c:pt idx="979">
                  <c:v>802.76559999999995</c:v>
                </c:pt>
                <c:pt idx="980">
                  <c:v>802.875</c:v>
                </c:pt>
                <c:pt idx="981">
                  <c:v>802.97209999999995</c:v>
                </c:pt>
                <c:pt idx="982">
                  <c:v>803.04340000000002</c:v>
                </c:pt>
                <c:pt idx="983">
                  <c:v>803.12660000000005</c:v>
                </c:pt>
                <c:pt idx="984">
                  <c:v>803.23220000000003</c:v>
                </c:pt>
                <c:pt idx="985">
                  <c:v>803.3537</c:v>
                </c:pt>
                <c:pt idx="986">
                  <c:v>803.46389999999997</c:v>
                </c:pt>
                <c:pt idx="987">
                  <c:v>803.58730000000003</c:v>
                </c:pt>
                <c:pt idx="988">
                  <c:v>803.70010000000002</c:v>
                </c:pt>
                <c:pt idx="989">
                  <c:v>803.76750000000004</c:v>
                </c:pt>
                <c:pt idx="990">
                  <c:v>803.85619999999994</c:v>
                </c:pt>
                <c:pt idx="991">
                  <c:v>804.00239999999997</c:v>
                </c:pt>
                <c:pt idx="992">
                  <c:v>804.14930000000004</c:v>
                </c:pt>
                <c:pt idx="993">
                  <c:v>804.30740000000003</c:v>
                </c:pt>
                <c:pt idx="994">
                  <c:v>804.45889999999997</c:v>
                </c:pt>
                <c:pt idx="995">
                  <c:v>804.5915</c:v>
                </c:pt>
                <c:pt idx="996">
                  <c:v>804.6431</c:v>
                </c:pt>
                <c:pt idx="997">
                  <c:v>804.70129999999995</c:v>
                </c:pt>
                <c:pt idx="998">
                  <c:v>804.7998</c:v>
                </c:pt>
                <c:pt idx="999">
                  <c:v>804.90499999999997</c:v>
                </c:pt>
                <c:pt idx="1000">
                  <c:v>805.03409999999997</c:v>
                </c:pt>
                <c:pt idx="1001">
                  <c:v>805.18399999999997</c:v>
                </c:pt>
                <c:pt idx="1002">
                  <c:v>805.39790000000005</c:v>
                </c:pt>
                <c:pt idx="1003">
                  <c:v>805.54390000000001</c:v>
                </c:pt>
                <c:pt idx="1004">
                  <c:v>805.70249999999999</c:v>
                </c:pt>
                <c:pt idx="1005">
                  <c:v>806.15250000000003</c:v>
                </c:pt>
                <c:pt idx="1006">
                  <c:v>806.81179999999995</c:v>
                </c:pt>
                <c:pt idx="1007">
                  <c:v>807.48850000000004</c:v>
                </c:pt>
                <c:pt idx="1008">
                  <c:v>808.11929999999995</c:v>
                </c:pt>
                <c:pt idx="1009">
                  <c:v>808.43029999999999</c:v>
                </c:pt>
                <c:pt idx="1010">
                  <c:v>808.58360000000005</c:v>
                </c:pt>
                <c:pt idx="1011">
                  <c:v>808.71939999999995</c:v>
                </c:pt>
                <c:pt idx="1012">
                  <c:v>808.85709999999995</c:v>
                </c:pt>
                <c:pt idx="1013">
                  <c:v>808.96289999999999</c:v>
                </c:pt>
                <c:pt idx="1014">
                  <c:v>809.05799999999999</c:v>
                </c:pt>
                <c:pt idx="1015">
                  <c:v>809.1508</c:v>
                </c:pt>
                <c:pt idx="1016">
                  <c:v>809.27689999999996</c:v>
                </c:pt>
                <c:pt idx="1017">
                  <c:v>809.33280000000002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5F-4D9E-A81E-353F1561E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207984"/>
        <c:axId val="1940234160"/>
      </c:scatterChart>
      <c:valAx>
        <c:axId val="1333207984"/>
        <c:scaling>
          <c:orientation val="minMax"/>
          <c:max val="1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distance (m)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325349956255471"/>
              <c:y val="0.91855953597403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0234160"/>
        <c:crosses val="autoZero"/>
        <c:crossBetween val="midCat"/>
        <c:majorUnit val="20"/>
      </c:valAx>
      <c:valAx>
        <c:axId val="1940234160"/>
        <c:scaling>
          <c:orientation val="minMax"/>
          <c:max val="830"/>
          <c:min val="6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Elevation (m)</a:t>
                </a:r>
                <a:endParaRPr lang="zh-TW" alt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3207984"/>
        <c:crosses val="autoZero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845384951881016"/>
          <c:y val="0.73009345927947755"/>
          <c:w val="0.23821281714785653"/>
          <c:h val="0.10734807958165536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7537182852144"/>
          <c:y val="4.2229184142799255E-2"/>
          <c:w val="0.79406736657917765"/>
          <c:h val="0.82480908930089758"/>
        </c:manualLayout>
      </c:layout>
      <c:scatterChart>
        <c:scatterStyle val="lineMarker"/>
        <c:varyColors val="0"/>
        <c:ser>
          <c:idx val="0"/>
          <c:order val="0"/>
          <c:tx>
            <c:v>2022/12/19</c:v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event5!$C$2:$C$2432</c:f>
              <c:numCache>
                <c:formatCode>General</c:formatCode>
                <c:ptCount val="2431"/>
                <c:pt idx="0">
                  <c:v>0</c:v>
                </c:pt>
                <c:pt idx="1">
                  <c:v>0.149975</c:v>
                </c:pt>
                <c:pt idx="2">
                  <c:v>0.29994999999999999</c:v>
                </c:pt>
                <c:pt idx="3">
                  <c:v>0.44992599999999999</c:v>
                </c:pt>
                <c:pt idx="4">
                  <c:v>0.59990100000000002</c:v>
                </c:pt>
                <c:pt idx="5">
                  <c:v>0.74987599999999999</c:v>
                </c:pt>
                <c:pt idx="6">
                  <c:v>0.89985099999999996</c:v>
                </c:pt>
                <c:pt idx="7">
                  <c:v>1.0498270000000001</c:v>
                </c:pt>
                <c:pt idx="8">
                  <c:v>1.199802</c:v>
                </c:pt>
                <c:pt idx="9">
                  <c:v>1.349777</c:v>
                </c:pt>
                <c:pt idx="10">
                  <c:v>1.499752</c:v>
                </c:pt>
                <c:pt idx="11">
                  <c:v>1.6497280000000001</c:v>
                </c:pt>
                <c:pt idx="12">
                  <c:v>1.7997030000000001</c:v>
                </c:pt>
                <c:pt idx="13">
                  <c:v>1.949678</c:v>
                </c:pt>
                <c:pt idx="14">
                  <c:v>2.099653</c:v>
                </c:pt>
                <c:pt idx="15">
                  <c:v>2.249628</c:v>
                </c:pt>
                <c:pt idx="16">
                  <c:v>2.3996040000000001</c:v>
                </c:pt>
                <c:pt idx="17">
                  <c:v>2.549579</c:v>
                </c:pt>
                <c:pt idx="18">
                  <c:v>2.699554</c:v>
                </c:pt>
                <c:pt idx="19">
                  <c:v>2.849529</c:v>
                </c:pt>
                <c:pt idx="20">
                  <c:v>2.9995050000000001</c:v>
                </c:pt>
                <c:pt idx="21">
                  <c:v>3.1494800000000001</c:v>
                </c:pt>
                <c:pt idx="22">
                  <c:v>3.299455</c:v>
                </c:pt>
                <c:pt idx="23">
                  <c:v>3.44943</c:v>
                </c:pt>
                <c:pt idx="24">
                  <c:v>3.5994060000000001</c:v>
                </c:pt>
                <c:pt idx="25">
                  <c:v>3.7493810000000001</c:v>
                </c:pt>
                <c:pt idx="26">
                  <c:v>3.899356</c:v>
                </c:pt>
                <c:pt idx="27">
                  <c:v>4.0493309999999996</c:v>
                </c:pt>
                <c:pt idx="28">
                  <c:v>4.199306</c:v>
                </c:pt>
                <c:pt idx="29">
                  <c:v>4.3492819999999996</c:v>
                </c:pt>
                <c:pt idx="30">
                  <c:v>4.4992570000000001</c:v>
                </c:pt>
                <c:pt idx="31">
                  <c:v>4.6492319999999996</c:v>
                </c:pt>
                <c:pt idx="32">
                  <c:v>4.799207</c:v>
                </c:pt>
                <c:pt idx="33">
                  <c:v>4.9491829999999997</c:v>
                </c:pt>
                <c:pt idx="34">
                  <c:v>5.0991580000000001</c:v>
                </c:pt>
                <c:pt idx="35">
                  <c:v>5.2491329999999996</c:v>
                </c:pt>
                <c:pt idx="36">
                  <c:v>5.399108</c:v>
                </c:pt>
                <c:pt idx="37">
                  <c:v>5.5490830000000004</c:v>
                </c:pt>
                <c:pt idx="38">
                  <c:v>5.6990590000000001</c:v>
                </c:pt>
                <c:pt idx="39">
                  <c:v>5.8490339999999996</c:v>
                </c:pt>
                <c:pt idx="40">
                  <c:v>5.999009</c:v>
                </c:pt>
                <c:pt idx="41">
                  <c:v>6.1489839999999996</c:v>
                </c:pt>
                <c:pt idx="42">
                  <c:v>6.2989600000000001</c:v>
                </c:pt>
                <c:pt idx="43">
                  <c:v>6.4489349999999996</c:v>
                </c:pt>
                <c:pt idx="44">
                  <c:v>6.5989100000000001</c:v>
                </c:pt>
                <c:pt idx="45">
                  <c:v>6.7488849999999996</c:v>
                </c:pt>
                <c:pt idx="46">
                  <c:v>6.8988610000000001</c:v>
                </c:pt>
                <c:pt idx="47">
                  <c:v>7.0488359999999997</c:v>
                </c:pt>
                <c:pt idx="48">
                  <c:v>7.1988110000000001</c:v>
                </c:pt>
                <c:pt idx="49">
                  <c:v>7.3487859999999996</c:v>
                </c:pt>
                <c:pt idx="50">
                  <c:v>7.498761</c:v>
                </c:pt>
                <c:pt idx="51">
                  <c:v>7.6487369999999997</c:v>
                </c:pt>
                <c:pt idx="52">
                  <c:v>7.7987120000000001</c:v>
                </c:pt>
                <c:pt idx="53">
                  <c:v>7.9486869999999996</c:v>
                </c:pt>
                <c:pt idx="54">
                  <c:v>8.0986619999999991</c:v>
                </c:pt>
                <c:pt idx="55">
                  <c:v>8.2486379999999997</c:v>
                </c:pt>
                <c:pt idx="56">
                  <c:v>8.3986129999999992</c:v>
                </c:pt>
                <c:pt idx="57">
                  <c:v>8.5485880000000005</c:v>
                </c:pt>
                <c:pt idx="58">
                  <c:v>8.698563</c:v>
                </c:pt>
                <c:pt idx="59">
                  <c:v>8.8485390000000006</c:v>
                </c:pt>
                <c:pt idx="60">
                  <c:v>8.9985140000000001</c:v>
                </c:pt>
                <c:pt idx="61">
                  <c:v>9.1484889999999996</c:v>
                </c:pt>
                <c:pt idx="62">
                  <c:v>9.2984639999999992</c:v>
                </c:pt>
                <c:pt idx="63">
                  <c:v>9.4484390000000005</c:v>
                </c:pt>
                <c:pt idx="64">
                  <c:v>9.5984149999999993</c:v>
                </c:pt>
                <c:pt idx="65">
                  <c:v>9.7483900000000006</c:v>
                </c:pt>
                <c:pt idx="66">
                  <c:v>9.8983650000000001</c:v>
                </c:pt>
                <c:pt idx="67">
                  <c:v>10.04834</c:v>
                </c:pt>
                <c:pt idx="68">
                  <c:v>10.198316</c:v>
                </c:pt>
                <c:pt idx="69">
                  <c:v>10.348291</c:v>
                </c:pt>
                <c:pt idx="70">
                  <c:v>10.498265999999999</c:v>
                </c:pt>
                <c:pt idx="71">
                  <c:v>10.648241000000001</c:v>
                </c:pt>
                <c:pt idx="72">
                  <c:v>10.798216999999999</c:v>
                </c:pt>
                <c:pt idx="73">
                  <c:v>10.948192000000001</c:v>
                </c:pt>
                <c:pt idx="74">
                  <c:v>11.098167</c:v>
                </c:pt>
                <c:pt idx="75">
                  <c:v>11.248142</c:v>
                </c:pt>
                <c:pt idx="76">
                  <c:v>11.398116999999999</c:v>
                </c:pt>
                <c:pt idx="77">
                  <c:v>11.548093</c:v>
                </c:pt>
                <c:pt idx="78">
                  <c:v>11.698067999999999</c:v>
                </c:pt>
                <c:pt idx="79">
                  <c:v>11.848043000000001</c:v>
                </c:pt>
                <c:pt idx="80">
                  <c:v>11.998018</c:v>
                </c:pt>
                <c:pt idx="81">
                  <c:v>12.147994000000001</c:v>
                </c:pt>
                <c:pt idx="82">
                  <c:v>12.297969</c:v>
                </c:pt>
                <c:pt idx="83">
                  <c:v>12.447944</c:v>
                </c:pt>
                <c:pt idx="84">
                  <c:v>12.597918999999999</c:v>
                </c:pt>
                <c:pt idx="85">
                  <c:v>12.747894000000001</c:v>
                </c:pt>
                <c:pt idx="86">
                  <c:v>12.897869999999999</c:v>
                </c:pt>
                <c:pt idx="87">
                  <c:v>13.047845000000001</c:v>
                </c:pt>
                <c:pt idx="88">
                  <c:v>13.19782</c:v>
                </c:pt>
                <c:pt idx="89">
                  <c:v>13.347795</c:v>
                </c:pt>
                <c:pt idx="90">
                  <c:v>13.497771</c:v>
                </c:pt>
                <c:pt idx="91">
                  <c:v>13.647746</c:v>
                </c:pt>
                <c:pt idx="92">
                  <c:v>13.797720999999999</c:v>
                </c:pt>
                <c:pt idx="93">
                  <c:v>13.947696000000001</c:v>
                </c:pt>
                <c:pt idx="94">
                  <c:v>14.097671999999999</c:v>
                </c:pt>
                <c:pt idx="95">
                  <c:v>14.247647000000001</c:v>
                </c:pt>
                <c:pt idx="96">
                  <c:v>14.397622</c:v>
                </c:pt>
                <c:pt idx="97">
                  <c:v>14.547597</c:v>
                </c:pt>
                <c:pt idx="98">
                  <c:v>14.697571999999999</c:v>
                </c:pt>
                <c:pt idx="99">
                  <c:v>14.847548</c:v>
                </c:pt>
                <c:pt idx="100">
                  <c:v>14.997522999999999</c:v>
                </c:pt>
                <c:pt idx="101">
                  <c:v>15.147498000000001</c:v>
                </c:pt>
                <c:pt idx="102">
                  <c:v>15.297473</c:v>
                </c:pt>
                <c:pt idx="103">
                  <c:v>15.447449000000001</c:v>
                </c:pt>
                <c:pt idx="104">
                  <c:v>15.597424</c:v>
                </c:pt>
                <c:pt idx="105">
                  <c:v>15.747399</c:v>
                </c:pt>
                <c:pt idx="106">
                  <c:v>15.897373999999999</c:v>
                </c:pt>
                <c:pt idx="107">
                  <c:v>16.047350000000002</c:v>
                </c:pt>
                <c:pt idx="108">
                  <c:v>16.197324999999999</c:v>
                </c:pt>
                <c:pt idx="109">
                  <c:v>16.347300000000001</c:v>
                </c:pt>
                <c:pt idx="110">
                  <c:v>16.497274999999998</c:v>
                </c:pt>
                <c:pt idx="111">
                  <c:v>16.64725</c:v>
                </c:pt>
                <c:pt idx="112">
                  <c:v>16.797225999999998</c:v>
                </c:pt>
                <c:pt idx="113">
                  <c:v>16.947201</c:v>
                </c:pt>
                <c:pt idx="114">
                  <c:v>17.097176000000001</c:v>
                </c:pt>
                <c:pt idx="115">
                  <c:v>17.247150999999999</c:v>
                </c:pt>
                <c:pt idx="116">
                  <c:v>17.397127000000001</c:v>
                </c:pt>
                <c:pt idx="117">
                  <c:v>17.547101999999999</c:v>
                </c:pt>
                <c:pt idx="118">
                  <c:v>17.697077</c:v>
                </c:pt>
                <c:pt idx="119">
                  <c:v>17.847052000000001</c:v>
                </c:pt>
                <c:pt idx="120">
                  <c:v>17.997028</c:v>
                </c:pt>
                <c:pt idx="121">
                  <c:v>18.147003000000002</c:v>
                </c:pt>
                <c:pt idx="122">
                  <c:v>18.296977999999999</c:v>
                </c:pt>
                <c:pt idx="123">
                  <c:v>18.446953000000001</c:v>
                </c:pt>
                <c:pt idx="124">
                  <c:v>18.596927999999998</c:v>
                </c:pt>
                <c:pt idx="125">
                  <c:v>18.746904000000001</c:v>
                </c:pt>
                <c:pt idx="126">
                  <c:v>18.896878999999998</c:v>
                </c:pt>
                <c:pt idx="127">
                  <c:v>19.046854</c:v>
                </c:pt>
                <c:pt idx="128">
                  <c:v>19.196829000000001</c:v>
                </c:pt>
                <c:pt idx="129">
                  <c:v>19.346805</c:v>
                </c:pt>
                <c:pt idx="130">
                  <c:v>19.496780000000001</c:v>
                </c:pt>
                <c:pt idx="131">
                  <c:v>19.646754999999999</c:v>
                </c:pt>
                <c:pt idx="132">
                  <c:v>19.79673</c:v>
                </c:pt>
                <c:pt idx="133">
                  <c:v>19.946705999999999</c:v>
                </c:pt>
                <c:pt idx="134">
                  <c:v>20.096681</c:v>
                </c:pt>
                <c:pt idx="135">
                  <c:v>20.246656000000002</c:v>
                </c:pt>
                <c:pt idx="136">
                  <c:v>20.396630999999999</c:v>
                </c:pt>
                <c:pt idx="137">
                  <c:v>20.546606000000001</c:v>
                </c:pt>
                <c:pt idx="138">
                  <c:v>20.696581999999999</c:v>
                </c:pt>
                <c:pt idx="139">
                  <c:v>20.846557000000001</c:v>
                </c:pt>
                <c:pt idx="140">
                  <c:v>20.996531999999998</c:v>
                </c:pt>
                <c:pt idx="141">
                  <c:v>21.146507</c:v>
                </c:pt>
                <c:pt idx="142">
                  <c:v>21.296482999999998</c:v>
                </c:pt>
                <c:pt idx="143">
                  <c:v>21.446458</c:v>
                </c:pt>
                <c:pt idx="144">
                  <c:v>21.596433000000001</c:v>
                </c:pt>
                <c:pt idx="145">
                  <c:v>21.746407999999999</c:v>
                </c:pt>
                <c:pt idx="146">
                  <c:v>21.896383</c:v>
                </c:pt>
                <c:pt idx="147">
                  <c:v>22.046358999999999</c:v>
                </c:pt>
                <c:pt idx="148">
                  <c:v>22.196334</c:v>
                </c:pt>
                <c:pt idx="149">
                  <c:v>22.346309000000002</c:v>
                </c:pt>
                <c:pt idx="150">
                  <c:v>22.496283999999999</c:v>
                </c:pt>
                <c:pt idx="151">
                  <c:v>22.646260000000002</c:v>
                </c:pt>
                <c:pt idx="152">
                  <c:v>22.796234999999999</c:v>
                </c:pt>
                <c:pt idx="153">
                  <c:v>22.946210000000001</c:v>
                </c:pt>
                <c:pt idx="154">
                  <c:v>23.096184999999998</c:v>
                </c:pt>
                <c:pt idx="155">
                  <c:v>23.246161000000001</c:v>
                </c:pt>
                <c:pt idx="156">
                  <c:v>23.396135999999998</c:v>
                </c:pt>
                <c:pt idx="157">
                  <c:v>23.546111</c:v>
                </c:pt>
                <c:pt idx="158">
                  <c:v>23.696086000000001</c:v>
                </c:pt>
                <c:pt idx="159">
                  <c:v>23.846060999999999</c:v>
                </c:pt>
                <c:pt idx="160">
                  <c:v>23.996037000000001</c:v>
                </c:pt>
                <c:pt idx="161">
                  <c:v>24.146011999999999</c:v>
                </c:pt>
                <c:pt idx="162">
                  <c:v>24.295987</c:v>
                </c:pt>
                <c:pt idx="163">
                  <c:v>24.445962000000002</c:v>
                </c:pt>
                <c:pt idx="164">
                  <c:v>24.595938</c:v>
                </c:pt>
                <c:pt idx="165">
                  <c:v>24.745913000000002</c:v>
                </c:pt>
                <c:pt idx="166">
                  <c:v>24.895887999999999</c:v>
                </c:pt>
                <c:pt idx="167">
                  <c:v>25.045863000000001</c:v>
                </c:pt>
                <c:pt idx="168">
                  <c:v>25.195838999999999</c:v>
                </c:pt>
                <c:pt idx="169">
                  <c:v>25.345814000000001</c:v>
                </c:pt>
                <c:pt idx="170">
                  <c:v>25.495788999999998</c:v>
                </c:pt>
                <c:pt idx="171">
                  <c:v>25.645764</c:v>
                </c:pt>
                <c:pt idx="172">
                  <c:v>25.795739000000001</c:v>
                </c:pt>
                <c:pt idx="173">
                  <c:v>25.945715</c:v>
                </c:pt>
                <c:pt idx="174">
                  <c:v>26.095690000000001</c:v>
                </c:pt>
                <c:pt idx="175">
                  <c:v>26.245664999999999</c:v>
                </c:pt>
                <c:pt idx="176">
                  <c:v>26.39564</c:v>
                </c:pt>
                <c:pt idx="177">
                  <c:v>26.545615999999999</c:v>
                </c:pt>
                <c:pt idx="178">
                  <c:v>26.695591</c:v>
                </c:pt>
                <c:pt idx="179">
                  <c:v>26.845566000000002</c:v>
                </c:pt>
                <c:pt idx="180">
                  <c:v>26.995540999999999</c:v>
                </c:pt>
                <c:pt idx="181">
                  <c:v>27.145517000000002</c:v>
                </c:pt>
                <c:pt idx="182">
                  <c:v>27.295491999999999</c:v>
                </c:pt>
                <c:pt idx="183">
                  <c:v>27.445467000000001</c:v>
                </c:pt>
                <c:pt idx="184">
                  <c:v>27.595441999999998</c:v>
                </c:pt>
                <c:pt idx="185">
                  <c:v>27.745417</c:v>
                </c:pt>
                <c:pt idx="186">
                  <c:v>27.895392999999999</c:v>
                </c:pt>
                <c:pt idx="187">
                  <c:v>28.045368</c:v>
                </c:pt>
                <c:pt idx="188">
                  <c:v>28.195343000000001</c:v>
                </c:pt>
                <c:pt idx="189">
                  <c:v>28.345317999999999</c:v>
                </c:pt>
                <c:pt idx="190">
                  <c:v>28.495294000000001</c:v>
                </c:pt>
                <c:pt idx="191">
                  <c:v>28.645268999999999</c:v>
                </c:pt>
                <c:pt idx="192">
                  <c:v>28.795244</c:v>
                </c:pt>
                <c:pt idx="193">
                  <c:v>28.945219000000002</c:v>
                </c:pt>
                <c:pt idx="194">
                  <c:v>29.095193999999999</c:v>
                </c:pt>
                <c:pt idx="195">
                  <c:v>29.245170000000002</c:v>
                </c:pt>
                <c:pt idx="196">
                  <c:v>29.395144999999999</c:v>
                </c:pt>
                <c:pt idx="197">
                  <c:v>29.545120000000001</c:v>
                </c:pt>
                <c:pt idx="198">
                  <c:v>29.695094999999998</c:v>
                </c:pt>
                <c:pt idx="199">
                  <c:v>29.845071000000001</c:v>
                </c:pt>
                <c:pt idx="200">
                  <c:v>29.995045999999999</c:v>
                </c:pt>
                <c:pt idx="201">
                  <c:v>30.145021</c:v>
                </c:pt>
                <c:pt idx="202">
                  <c:v>30.294996000000001</c:v>
                </c:pt>
                <c:pt idx="203">
                  <c:v>30.444972</c:v>
                </c:pt>
                <c:pt idx="204">
                  <c:v>30.594947000000001</c:v>
                </c:pt>
                <c:pt idx="205">
                  <c:v>30.744921999999999</c:v>
                </c:pt>
                <c:pt idx="206">
                  <c:v>30.894897</c:v>
                </c:pt>
                <c:pt idx="207">
                  <c:v>31.044872000000002</c:v>
                </c:pt>
                <c:pt idx="208">
                  <c:v>31.194848</c:v>
                </c:pt>
                <c:pt idx="209">
                  <c:v>31.344823000000002</c:v>
                </c:pt>
                <c:pt idx="210">
                  <c:v>31.494797999999999</c:v>
                </c:pt>
                <c:pt idx="211">
                  <c:v>31.644773000000001</c:v>
                </c:pt>
                <c:pt idx="212">
                  <c:v>31.794748999999999</c:v>
                </c:pt>
                <c:pt idx="213">
                  <c:v>31.944724000000001</c:v>
                </c:pt>
                <c:pt idx="214">
                  <c:v>32.094698999999999</c:v>
                </c:pt>
                <c:pt idx="215">
                  <c:v>32.244674000000003</c:v>
                </c:pt>
                <c:pt idx="216">
                  <c:v>32.394649999999999</c:v>
                </c:pt>
                <c:pt idx="217">
                  <c:v>32.544625000000003</c:v>
                </c:pt>
                <c:pt idx="218">
                  <c:v>32.694600000000001</c:v>
                </c:pt>
                <c:pt idx="219">
                  <c:v>32.844574999999999</c:v>
                </c:pt>
                <c:pt idx="220">
                  <c:v>32.994549999999997</c:v>
                </c:pt>
                <c:pt idx="221">
                  <c:v>33.144525999999999</c:v>
                </c:pt>
                <c:pt idx="222">
                  <c:v>33.294500999999997</c:v>
                </c:pt>
                <c:pt idx="223">
                  <c:v>33.444476000000002</c:v>
                </c:pt>
                <c:pt idx="224">
                  <c:v>33.594450999999999</c:v>
                </c:pt>
                <c:pt idx="225">
                  <c:v>33.744427000000002</c:v>
                </c:pt>
                <c:pt idx="226">
                  <c:v>33.894401999999999</c:v>
                </c:pt>
                <c:pt idx="227">
                  <c:v>34.044376999999997</c:v>
                </c:pt>
                <c:pt idx="228">
                  <c:v>34.194352000000002</c:v>
                </c:pt>
                <c:pt idx="229">
                  <c:v>34.344327999999997</c:v>
                </c:pt>
                <c:pt idx="230">
                  <c:v>34.494303000000002</c:v>
                </c:pt>
                <c:pt idx="231">
                  <c:v>34.644278</c:v>
                </c:pt>
                <c:pt idx="232">
                  <c:v>34.794252999999998</c:v>
                </c:pt>
                <c:pt idx="233">
                  <c:v>34.944228000000003</c:v>
                </c:pt>
                <c:pt idx="234">
                  <c:v>35.094203999999998</c:v>
                </c:pt>
                <c:pt idx="235">
                  <c:v>35.244179000000003</c:v>
                </c:pt>
                <c:pt idx="236">
                  <c:v>35.394154</c:v>
                </c:pt>
                <c:pt idx="237">
                  <c:v>35.544128999999998</c:v>
                </c:pt>
                <c:pt idx="238">
                  <c:v>35.694105</c:v>
                </c:pt>
                <c:pt idx="239">
                  <c:v>35.844079999999998</c:v>
                </c:pt>
                <c:pt idx="240">
                  <c:v>35.994055000000003</c:v>
                </c:pt>
                <c:pt idx="241">
                  <c:v>36.144030000000001</c:v>
                </c:pt>
                <c:pt idx="242">
                  <c:v>36.294006000000003</c:v>
                </c:pt>
                <c:pt idx="243">
                  <c:v>36.443981000000001</c:v>
                </c:pt>
                <c:pt idx="244">
                  <c:v>36.593955999999999</c:v>
                </c:pt>
                <c:pt idx="245">
                  <c:v>36.743931000000003</c:v>
                </c:pt>
                <c:pt idx="246">
                  <c:v>36.893906000000001</c:v>
                </c:pt>
                <c:pt idx="247">
                  <c:v>37.043882000000004</c:v>
                </c:pt>
                <c:pt idx="248">
                  <c:v>37.193857000000001</c:v>
                </c:pt>
                <c:pt idx="249">
                  <c:v>37.343831999999999</c:v>
                </c:pt>
                <c:pt idx="250">
                  <c:v>37.493806999999997</c:v>
                </c:pt>
                <c:pt idx="251">
                  <c:v>37.643782999999999</c:v>
                </c:pt>
                <c:pt idx="252">
                  <c:v>37.793757999999997</c:v>
                </c:pt>
                <c:pt idx="253">
                  <c:v>37.943733000000002</c:v>
                </c:pt>
                <c:pt idx="254">
                  <c:v>38.093707999999999</c:v>
                </c:pt>
                <c:pt idx="255">
                  <c:v>38.243682999999997</c:v>
                </c:pt>
                <c:pt idx="256">
                  <c:v>38.393659</c:v>
                </c:pt>
                <c:pt idx="257">
                  <c:v>38.543633999999997</c:v>
                </c:pt>
                <c:pt idx="258">
                  <c:v>38.693609000000002</c:v>
                </c:pt>
                <c:pt idx="259">
                  <c:v>38.843584</c:v>
                </c:pt>
                <c:pt idx="260">
                  <c:v>38.993560000000002</c:v>
                </c:pt>
                <c:pt idx="261">
                  <c:v>39.143535</c:v>
                </c:pt>
                <c:pt idx="262">
                  <c:v>39.293509999999998</c:v>
                </c:pt>
                <c:pt idx="263">
                  <c:v>39.443485000000003</c:v>
                </c:pt>
                <c:pt idx="264">
                  <c:v>39.593460999999998</c:v>
                </c:pt>
                <c:pt idx="265">
                  <c:v>39.743436000000003</c:v>
                </c:pt>
                <c:pt idx="266">
                  <c:v>39.893411</c:v>
                </c:pt>
                <c:pt idx="267">
                  <c:v>40.043385999999998</c:v>
                </c:pt>
                <c:pt idx="268">
                  <c:v>40.193361000000003</c:v>
                </c:pt>
                <c:pt idx="269">
                  <c:v>40.343336999999998</c:v>
                </c:pt>
                <c:pt idx="270">
                  <c:v>40.493312000000003</c:v>
                </c:pt>
                <c:pt idx="271">
                  <c:v>40.643287000000001</c:v>
                </c:pt>
                <c:pt idx="272">
                  <c:v>40.793261999999999</c:v>
                </c:pt>
                <c:pt idx="273">
                  <c:v>40.943238000000001</c:v>
                </c:pt>
                <c:pt idx="274">
                  <c:v>41.093212999999999</c:v>
                </c:pt>
                <c:pt idx="275">
                  <c:v>41.243188000000004</c:v>
                </c:pt>
                <c:pt idx="276">
                  <c:v>41.393163000000001</c:v>
                </c:pt>
                <c:pt idx="277">
                  <c:v>41.543138999999996</c:v>
                </c:pt>
                <c:pt idx="278">
                  <c:v>41.693114000000001</c:v>
                </c:pt>
                <c:pt idx="279">
                  <c:v>41.843088999999999</c:v>
                </c:pt>
                <c:pt idx="280">
                  <c:v>41.993063999999997</c:v>
                </c:pt>
                <c:pt idx="281">
                  <c:v>42.143039000000002</c:v>
                </c:pt>
                <c:pt idx="282">
                  <c:v>42.293014999999997</c:v>
                </c:pt>
                <c:pt idx="283">
                  <c:v>42.442990000000002</c:v>
                </c:pt>
                <c:pt idx="284">
                  <c:v>42.592965</c:v>
                </c:pt>
                <c:pt idx="285">
                  <c:v>42.742939999999997</c:v>
                </c:pt>
                <c:pt idx="286">
                  <c:v>42.892916</c:v>
                </c:pt>
                <c:pt idx="287">
                  <c:v>43.042890999999997</c:v>
                </c:pt>
                <c:pt idx="288">
                  <c:v>43.192866000000002</c:v>
                </c:pt>
                <c:pt idx="289">
                  <c:v>43.342841</c:v>
                </c:pt>
                <c:pt idx="290">
                  <c:v>43.492817000000002</c:v>
                </c:pt>
                <c:pt idx="291">
                  <c:v>43.642792</c:v>
                </c:pt>
                <c:pt idx="292">
                  <c:v>43.792766999999998</c:v>
                </c:pt>
                <c:pt idx="293">
                  <c:v>43.942742000000003</c:v>
                </c:pt>
                <c:pt idx="294">
                  <c:v>44.092717</c:v>
                </c:pt>
                <c:pt idx="295">
                  <c:v>44.242693000000003</c:v>
                </c:pt>
                <c:pt idx="296">
                  <c:v>44.392668</c:v>
                </c:pt>
                <c:pt idx="297">
                  <c:v>44.542642999999998</c:v>
                </c:pt>
                <c:pt idx="298">
                  <c:v>44.692618000000003</c:v>
                </c:pt>
                <c:pt idx="299">
                  <c:v>44.842593999999998</c:v>
                </c:pt>
                <c:pt idx="300">
                  <c:v>44.992569000000003</c:v>
                </c:pt>
                <c:pt idx="301">
                  <c:v>45.142544000000001</c:v>
                </c:pt>
                <c:pt idx="302">
                  <c:v>45.292518999999999</c:v>
                </c:pt>
                <c:pt idx="303">
                  <c:v>45.442494000000003</c:v>
                </c:pt>
                <c:pt idx="304">
                  <c:v>45.592469999999999</c:v>
                </c:pt>
                <c:pt idx="305">
                  <c:v>45.742444999999996</c:v>
                </c:pt>
                <c:pt idx="306">
                  <c:v>45.892420000000001</c:v>
                </c:pt>
                <c:pt idx="307">
                  <c:v>46.042394999999999</c:v>
                </c:pt>
                <c:pt idx="308">
                  <c:v>46.192371000000001</c:v>
                </c:pt>
                <c:pt idx="309">
                  <c:v>46.342345999999999</c:v>
                </c:pt>
                <c:pt idx="310">
                  <c:v>46.492320999999997</c:v>
                </c:pt>
                <c:pt idx="311">
                  <c:v>46.642296000000002</c:v>
                </c:pt>
                <c:pt idx="312">
                  <c:v>46.792271999999997</c:v>
                </c:pt>
                <c:pt idx="313">
                  <c:v>46.942247000000002</c:v>
                </c:pt>
                <c:pt idx="314">
                  <c:v>47.092222</c:v>
                </c:pt>
                <c:pt idx="315">
                  <c:v>47.242196999999997</c:v>
                </c:pt>
                <c:pt idx="316">
                  <c:v>47.392172000000002</c:v>
                </c:pt>
                <c:pt idx="317">
                  <c:v>47.542147999999997</c:v>
                </c:pt>
                <c:pt idx="318">
                  <c:v>47.692123000000002</c:v>
                </c:pt>
                <c:pt idx="319">
                  <c:v>47.842098</c:v>
                </c:pt>
                <c:pt idx="320">
                  <c:v>47.992072999999998</c:v>
                </c:pt>
                <c:pt idx="321">
                  <c:v>48.142049</c:v>
                </c:pt>
                <c:pt idx="322">
                  <c:v>48.292023999999998</c:v>
                </c:pt>
                <c:pt idx="323">
                  <c:v>48.441999000000003</c:v>
                </c:pt>
                <c:pt idx="324">
                  <c:v>48.591974</c:v>
                </c:pt>
                <c:pt idx="325">
                  <c:v>48.741950000000003</c:v>
                </c:pt>
                <c:pt idx="326">
                  <c:v>48.891925000000001</c:v>
                </c:pt>
                <c:pt idx="327">
                  <c:v>49.041899999999998</c:v>
                </c:pt>
                <c:pt idx="328">
                  <c:v>49.191875000000003</c:v>
                </c:pt>
                <c:pt idx="329">
                  <c:v>49.341850000000001</c:v>
                </c:pt>
                <c:pt idx="330">
                  <c:v>49.491826000000003</c:v>
                </c:pt>
                <c:pt idx="331">
                  <c:v>49.641801000000001</c:v>
                </c:pt>
                <c:pt idx="332">
                  <c:v>49.791775999999999</c:v>
                </c:pt>
                <c:pt idx="333">
                  <c:v>49.941750999999996</c:v>
                </c:pt>
                <c:pt idx="334">
                  <c:v>50.091726999999999</c:v>
                </c:pt>
                <c:pt idx="335">
                  <c:v>50.241701999999997</c:v>
                </c:pt>
                <c:pt idx="336">
                  <c:v>50.391677000000001</c:v>
                </c:pt>
                <c:pt idx="337">
                  <c:v>50.541651999999999</c:v>
                </c:pt>
                <c:pt idx="338">
                  <c:v>50.691628000000001</c:v>
                </c:pt>
                <c:pt idx="339">
                  <c:v>50.841602999999999</c:v>
                </c:pt>
                <c:pt idx="340">
                  <c:v>50.991577999999997</c:v>
                </c:pt>
                <c:pt idx="341">
                  <c:v>51.141553000000002</c:v>
                </c:pt>
                <c:pt idx="342">
                  <c:v>51.291528</c:v>
                </c:pt>
                <c:pt idx="343">
                  <c:v>51.441504000000002</c:v>
                </c:pt>
                <c:pt idx="344">
                  <c:v>51.591479</c:v>
                </c:pt>
                <c:pt idx="345">
                  <c:v>51.741453999999997</c:v>
                </c:pt>
                <c:pt idx="346">
                  <c:v>51.891429000000002</c:v>
                </c:pt>
                <c:pt idx="347">
                  <c:v>52.041404999999997</c:v>
                </c:pt>
                <c:pt idx="348">
                  <c:v>52.191380000000002</c:v>
                </c:pt>
                <c:pt idx="349">
                  <c:v>52.341355</c:v>
                </c:pt>
                <c:pt idx="350">
                  <c:v>52.491329999999998</c:v>
                </c:pt>
                <c:pt idx="351">
                  <c:v>52.641305000000003</c:v>
                </c:pt>
                <c:pt idx="352">
                  <c:v>52.791280999999998</c:v>
                </c:pt>
                <c:pt idx="353">
                  <c:v>52.941256000000003</c:v>
                </c:pt>
                <c:pt idx="354">
                  <c:v>53.091231000000001</c:v>
                </c:pt>
                <c:pt idx="355">
                  <c:v>53.241205999999998</c:v>
                </c:pt>
                <c:pt idx="356">
                  <c:v>53.391182000000001</c:v>
                </c:pt>
                <c:pt idx="357">
                  <c:v>53.541156999999998</c:v>
                </c:pt>
                <c:pt idx="358">
                  <c:v>53.691132000000003</c:v>
                </c:pt>
                <c:pt idx="359">
                  <c:v>53.841107000000001</c:v>
                </c:pt>
                <c:pt idx="360">
                  <c:v>53.991083000000003</c:v>
                </c:pt>
                <c:pt idx="361">
                  <c:v>54.141058000000001</c:v>
                </c:pt>
                <c:pt idx="362">
                  <c:v>54.291032999999999</c:v>
                </c:pt>
                <c:pt idx="363">
                  <c:v>54.441007999999997</c:v>
                </c:pt>
                <c:pt idx="364">
                  <c:v>54.590983000000001</c:v>
                </c:pt>
                <c:pt idx="365">
                  <c:v>54.740958999999997</c:v>
                </c:pt>
                <c:pt idx="366">
                  <c:v>54.890934000000001</c:v>
                </c:pt>
                <c:pt idx="367">
                  <c:v>55.040908999999999</c:v>
                </c:pt>
                <c:pt idx="368">
                  <c:v>55.190883999999997</c:v>
                </c:pt>
                <c:pt idx="369">
                  <c:v>55.340859999999999</c:v>
                </c:pt>
                <c:pt idx="370">
                  <c:v>55.490834999999997</c:v>
                </c:pt>
                <c:pt idx="371">
                  <c:v>55.640810000000002</c:v>
                </c:pt>
                <c:pt idx="372">
                  <c:v>55.790785</c:v>
                </c:pt>
                <c:pt idx="373">
                  <c:v>55.940761000000002</c:v>
                </c:pt>
                <c:pt idx="374">
                  <c:v>56.090736</c:v>
                </c:pt>
                <c:pt idx="375">
                  <c:v>56.240710999999997</c:v>
                </c:pt>
                <c:pt idx="376">
                  <c:v>56.390686000000002</c:v>
                </c:pt>
                <c:pt idx="377">
                  <c:v>56.540661</c:v>
                </c:pt>
                <c:pt idx="378">
                  <c:v>56.690637000000002</c:v>
                </c:pt>
                <c:pt idx="379">
                  <c:v>56.840612</c:v>
                </c:pt>
                <c:pt idx="380">
                  <c:v>56.990586999999998</c:v>
                </c:pt>
                <c:pt idx="381">
                  <c:v>57.140562000000003</c:v>
                </c:pt>
                <c:pt idx="382">
                  <c:v>57.290537999999998</c:v>
                </c:pt>
                <c:pt idx="383">
                  <c:v>57.440513000000003</c:v>
                </c:pt>
                <c:pt idx="384">
                  <c:v>57.590488000000001</c:v>
                </c:pt>
                <c:pt idx="385">
                  <c:v>57.740462999999998</c:v>
                </c:pt>
                <c:pt idx="386">
                  <c:v>57.890439000000001</c:v>
                </c:pt>
                <c:pt idx="387">
                  <c:v>58.040413999999998</c:v>
                </c:pt>
                <c:pt idx="388">
                  <c:v>58.190389000000003</c:v>
                </c:pt>
                <c:pt idx="389">
                  <c:v>58.340364000000001</c:v>
                </c:pt>
                <c:pt idx="390">
                  <c:v>58.490338999999999</c:v>
                </c:pt>
                <c:pt idx="391">
                  <c:v>58.640315000000001</c:v>
                </c:pt>
                <c:pt idx="392">
                  <c:v>58.790289999999999</c:v>
                </c:pt>
                <c:pt idx="393">
                  <c:v>58.940264999999997</c:v>
                </c:pt>
                <c:pt idx="394">
                  <c:v>59.090240000000001</c:v>
                </c:pt>
                <c:pt idx="395">
                  <c:v>59.240215999999997</c:v>
                </c:pt>
                <c:pt idx="396">
                  <c:v>59.390191000000002</c:v>
                </c:pt>
                <c:pt idx="397">
                  <c:v>59.540165999999999</c:v>
                </c:pt>
                <c:pt idx="398">
                  <c:v>59.690140999999997</c:v>
                </c:pt>
                <c:pt idx="399">
                  <c:v>59.840116999999999</c:v>
                </c:pt>
                <c:pt idx="400">
                  <c:v>59.990091999999997</c:v>
                </c:pt>
                <c:pt idx="401">
                  <c:v>60.140067000000002</c:v>
                </c:pt>
                <c:pt idx="402">
                  <c:v>60.290042</c:v>
                </c:pt>
                <c:pt idx="403">
                  <c:v>60.440016999999997</c:v>
                </c:pt>
                <c:pt idx="404">
                  <c:v>60.589993</c:v>
                </c:pt>
                <c:pt idx="405">
                  <c:v>60.739967999999998</c:v>
                </c:pt>
                <c:pt idx="406">
                  <c:v>60.889943000000002</c:v>
                </c:pt>
                <c:pt idx="407">
                  <c:v>61.039918</c:v>
                </c:pt>
                <c:pt idx="408">
                  <c:v>61.189894000000002</c:v>
                </c:pt>
                <c:pt idx="409">
                  <c:v>61.339869</c:v>
                </c:pt>
                <c:pt idx="410">
                  <c:v>61.489843999999998</c:v>
                </c:pt>
                <c:pt idx="411">
                  <c:v>61.639819000000003</c:v>
                </c:pt>
                <c:pt idx="412">
                  <c:v>61.789794000000001</c:v>
                </c:pt>
                <c:pt idx="413">
                  <c:v>61.939770000000003</c:v>
                </c:pt>
                <c:pt idx="414">
                  <c:v>62.089745000000001</c:v>
                </c:pt>
                <c:pt idx="415">
                  <c:v>62.239719999999998</c:v>
                </c:pt>
                <c:pt idx="416">
                  <c:v>62.389695000000003</c:v>
                </c:pt>
                <c:pt idx="417">
                  <c:v>62.539670999999998</c:v>
                </c:pt>
                <c:pt idx="418">
                  <c:v>62.689646000000003</c:v>
                </c:pt>
                <c:pt idx="419">
                  <c:v>62.839621000000001</c:v>
                </c:pt>
                <c:pt idx="420">
                  <c:v>62.989595999999999</c:v>
                </c:pt>
                <c:pt idx="421">
                  <c:v>63.139572000000001</c:v>
                </c:pt>
                <c:pt idx="422">
                  <c:v>63.289546999999999</c:v>
                </c:pt>
                <c:pt idx="423">
                  <c:v>63.439521999999997</c:v>
                </c:pt>
                <c:pt idx="424">
                  <c:v>63.589497000000001</c:v>
                </c:pt>
                <c:pt idx="425">
                  <c:v>63.739471999999999</c:v>
                </c:pt>
                <c:pt idx="426">
                  <c:v>63.889448000000002</c:v>
                </c:pt>
                <c:pt idx="427">
                  <c:v>64.039422999999999</c:v>
                </c:pt>
                <c:pt idx="428">
                  <c:v>64.189397999999997</c:v>
                </c:pt>
                <c:pt idx="429">
                  <c:v>64.339372999999995</c:v>
                </c:pt>
                <c:pt idx="430">
                  <c:v>64.489349000000004</c:v>
                </c:pt>
                <c:pt idx="431">
                  <c:v>64.639324000000002</c:v>
                </c:pt>
                <c:pt idx="432">
                  <c:v>64.789299</c:v>
                </c:pt>
                <c:pt idx="433">
                  <c:v>64.939273999999997</c:v>
                </c:pt>
                <c:pt idx="434">
                  <c:v>65.089250000000007</c:v>
                </c:pt>
                <c:pt idx="435">
                  <c:v>65.239225000000005</c:v>
                </c:pt>
                <c:pt idx="436">
                  <c:v>65.389200000000002</c:v>
                </c:pt>
                <c:pt idx="437">
                  <c:v>65.539175</c:v>
                </c:pt>
                <c:pt idx="438">
                  <c:v>65.689149999999998</c:v>
                </c:pt>
                <c:pt idx="439">
                  <c:v>65.839125999999993</c:v>
                </c:pt>
                <c:pt idx="440">
                  <c:v>65.989101000000005</c:v>
                </c:pt>
                <c:pt idx="441">
                  <c:v>66.139076000000003</c:v>
                </c:pt>
                <c:pt idx="442">
                  <c:v>66.289051000000001</c:v>
                </c:pt>
                <c:pt idx="443">
                  <c:v>66.439026999999996</c:v>
                </c:pt>
                <c:pt idx="444">
                  <c:v>66.589001999999994</c:v>
                </c:pt>
                <c:pt idx="445">
                  <c:v>66.738977000000006</c:v>
                </c:pt>
                <c:pt idx="446">
                  <c:v>66.888952000000003</c:v>
                </c:pt>
                <c:pt idx="447">
                  <c:v>67.038927999999999</c:v>
                </c:pt>
                <c:pt idx="448">
                  <c:v>67.188902999999996</c:v>
                </c:pt>
                <c:pt idx="449">
                  <c:v>67.338877999999994</c:v>
                </c:pt>
                <c:pt idx="450">
                  <c:v>67.488853000000006</c:v>
                </c:pt>
                <c:pt idx="451">
                  <c:v>67.638828000000004</c:v>
                </c:pt>
                <c:pt idx="452">
                  <c:v>67.788803999999999</c:v>
                </c:pt>
                <c:pt idx="453">
                  <c:v>67.938778999999997</c:v>
                </c:pt>
                <c:pt idx="454">
                  <c:v>68.088753999999994</c:v>
                </c:pt>
                <c:pt idx="455">
                  <c:v>68.238729000000006</c:v>
                </c:pt>
                <c:pt idx="456">
                  <c:v>68.388705000000002</c:v>
                </c:pt>
                <c:pt idx="457">
                  <c:v>68.538679999999999</c:v>
                </c:pt>
                <c:pt idx="458">
                  <c:v>68.688654999999997</c:v>
                </c:pt>
                <c:pt idx="459">
                  <c:v>68.838629999999995</c:v>
                </c:pt>
                <c:pt idx="460">
                  <c:v>68.988605000000007</c:v>
                </c:pt>
                <c:pt idx="461">
                  <c:v>69.138581000000002</c:v>
                </c:pt>
                <c:pt idx="462">
                  <c:v>69.288556</c:v>
                </c:pt>
                <c:pt idx="463">
                  <c:v>69.438530999999998</c:v>
                </c:pt>
                <c:pt idx="464">
                  <c:v>69.588505999999995</c:v>
                </c:pt>
                <c:pt idx="465">
                  <c:v>69.738482000000005</c:v>
                </c:pt>
                <c:pt idx="466">
                  <c:v>69.888457000000002</c:v>
                </c:pt>
                <c:pt idx="467">
                  <c:v>70.038432</c:v>
                </c:pt>
                <c:pt idx="468">
                  <c:v>70.188406999999998</c:v>
                </c:pt>
                <c:pt idx="469">
                  <c:v>70.338382999999993</c:v>
                </c:pt>
                <c:pt idx="470">
                  <c:v>70.488358000000005</c:v>
                </c:pt>
                <c:pt idx="471">
                  <c:v>70.638333000000003</c:v>
                </c:pt>
                <c:pt idx="472">
                  <c:v>70.788308000000001</c:v>
                </c:pt>
                <c:pt idx="473">
                  <c:v>70.938282999999998</c:v>
                </c:pt>
                <c:pt idx="474">
                  <c:v>71.088258999999994</c:v>
                </c:pt>
                <c:pt idx="475">
                  <c:v>71.238234000000006</c:v>
                </c:pt>
                <c:pt idx="476">
                  <c:v>71.388209000000003</c:v>
                </c:pt>
                <c:pt idx="477">
                  <c:v>71.538184000000001</c:v>
                </c:pt>
                <c:pt idx="478">
                  <c:v>71.688159999999996</c:v>
                </c:pt>
                <c:pt idx="479">
                  <c:v>71.838134999999994</c:v>
                </c:pt>
                <c:pt idx="480">
                  <c:v>71.988110000000006</c:v>
                </c:pt>
                <c:pt idx="481">
                  <c:v>72.138085000000004</c:v>
                </c:pt>
                <c:pt idx="482">
                  <c:v>72.288060999999999</c:v>
                </c:pt>
                <c:pt idx="483">
                  <c:v>72.438035999999997</c:v>
                </c:pt>
                <c:pt idx="484">
                  <c:v>72.588010999999995</c:v>
                </c:pt>
                <c:pt idx="485">
                  <c:v>72.737986000000006</c:v>
                </c:pt>
                <c:pt idx="486">
                  <c:v>72.887961000000004</c:v>
                </c:pt>
                <c:pt idx="487">
                  <c:v>73.037936999999999</c:v>
                </c:pt>
                <c:pt idx="488">
                  <c:v>73.187911999999997</c:v>
                </c:pt>
                <c:pt idx="489">
                  <c:v>73.337886999999995</c:v>
                </c:pt>
                <c:pt idx="490">
                  <c:v>73.487862000000007</c:v>
                </c:pt>
                <c:pt idx="491">
                  <c:v>73.637838000000002</c:v>
                </c:pt>
                <c:pt idx="492">
                  <c:v>73.787813</c:v>
                </c:pt>
                <c:pt idx="493">
                  <c:v>73.937787999999998</c:v>
                </c:pt>
                <c:pt idx="494">
                  <c:v>74.087762999999995</c:v>
                </c:pt>
                <c:pt idx="495">
                  <c:v>74.237739000000005</c:v>
                </c:pt>
                <c:pt idx="496">
                  <c:v>74.387714000000003</c:v>
                </c:pt>
                <c:pt idx="497">
                  <c:v>74.537689</c:v>
                </c:pt>
                <c:pt idx="498">
                  <c:v>74.687663999999998</c:v>
                </c:pt>
                <c:pt idx="499">
                  <c:v>74.837638999999996</c:v>
                </c:pt>
                <c:pt idx="500">
                  <c:v>74.987615000000005</c:v>
                </c:pt>
                <c:pt idx="501">
                  <c:v>75.137590000000003</c:v>
                </c:pt>
                <c:pt idx="502">
                  <c:v>75.287565000000001</c:v>
                </c:pt>
                <c:pt idx="503">
                  <c:v>75.437539999999998</c:v>
                </c:pt>
                <c:pt idx="504">
                  <c:v>75.587515999999994</c:v>
                </c:pt>
                <c:pt idx="505">
                  <c:v>75.737491000000006</c:v>
                </c:pt>
                <c:pt idx="506">
                  <c:v>75.887466000000003</c:v>
                </c:pt>
                <c:pt idx="507">
                  <c:v>76.037441000000001</c:v>
                </c:pt>
                <c:pt idx="508">
                  <c:v>76.187416999999996</c:v>
                </c:pt>
                <c:pt idx="509">
                  <c:v>76.337391999999994</c:v>
                </c:pt>
                <c:pt idx="510">
                  <c:v>76.487367000000006</c:v>
                </c:pt>
                <c:pt idx="511">
                  <c:v>76.637342000000004</c:v>
                </c:pt>
                <c:pt idx="512">
                  <c:v>76.787317000000002</c:v>
                </c:pt>
                <c:pt idx="513">
                  <c:v>76.937292999999997</c:v>
                </c:pt>
                <c:pt idx="514">
                  <c:v>77.087267999999995</c:v>
                </c:pt>
                <c:pt idx="515">
                  <c:v>77.237243000000007</c:v>
                </c:pt>
                <c:pt idx="516">
                  <c:v>77.387218000000004</c:v>
                </c:pt>
                <c:pt idx="517">
                  <c:v>77.537194</c:v>
                </c:pt>
                <c:pt idx="518">
                  <c:v>77.687168999999997</c:v>
                </c:pt>
                <c:pt idx="519">
                  <c:v>77.837143999999995</c:v>
                </c:pt>
                <c:pt idx="520">
                  <c:v>77.987119000000007</c:v>
                </c:pt>
                <c:pt idx="521">
                  <c:v>78.137094000000005</c:v>
                </c:pt>
                <c:pt idx="522">
                  <c:v>78.28707</c:v>
                </c:pt>
                <c:pt idx="523">
                  <c:v>78.437044999999998</c:v>
                </c:pt>
                <c:pt idx="524">
                  <c:v>78.587019999999995</c:v>
                </c:pt>
                <c:pt idx="525">
                  <c:v>78.736994999999993</c:v>
                </c:pt>
                <c:pt idx="526">
                  <c:v>78.886971000000003</c:v>
                </c:pt>
                <c:pt idx="527">
                  <c:v>79.036946</c:v>
                </c:pt>
                <c:pt idx="528">
                  <c:v>79.186920999999998</c:v>
                </c:pt>
                <c:pt idx="529">
                  <c:v>79.336895999999996</c:v>
                </c:pt>
                <c:pt idx="530">
                  <c:v>79.486872000000005</c:v>
                </c:pt>
                <c:pt idx="531">
                  <c:v>79.636847000000003</c:v>
                </c:pt>
                <c:pt idx="532">
                  <c:v>79.786822000000001</c:v>
                </c:pt>
                <c:pt idx="533">
                  <c:v>79.936796999999999</c:v>
                </c:pt>
                <c:pt idx="534">
                  <c:v>80.086771999999996</c:v>
                </c:pt>
                <c:pt idx="535">
                  <c:v>80.236748000000006</c:v>
                </c:pt>
                <c:pt idx="536">
                  <c:v>80.386723000000003</c:v>
                </c:pt>
                <c:pt idx="537">
                  <c:v>80.536698000000001</c:v>
                </c:pt>
                <c:pt idx="538">
                  <c:v>80.686672999999999</c:v>
                </c:pt>
                <c:pt idx="539">
                  <c:v>80.836648999999994</c:v>
                </c:pt>
                <c:pt idx="540">
                  <c:v>80.986624000000006</c:v>
                </c:pt>
                <c:pt idx="541">
                  <c:v>81.136599000000004</c:v>
                </c:pt>
                <c:pt idx="542">
                  <c:v>81.286574000000002</c:v>
                </c:pt>
                <c:pt idx="543">
                  <c:v>81.436549999999997</c:v>
                </c:pt>
                <c:pt idx="544">
                  <c:v>81.586524999999995</c:v>
                </c:pt>
                <c:pt idx="545">
                  <c:v>81.736500000000007</c:v>
                </c:pt>
                <c:pt idx="546">
                  <c:v>81.886475000000004</c:v>
                </c:pt>
                <c:pt idx="547">
                  <c:v>82.036450000000002</c:v>
                </c:pt>
                <c:pt idx="548">
                  <c:v>82.186425999999997</c:v>
                </c:pt>
                <c:pt idx="549">
                  <c:v>82.336400999999995</c:v>
                </c:pt>
                <c:pt idx="550">
                  <c:v>82.486376000000007</c:v>
                </c:pt>
                <c:pt idx="551">
                  <c:v>82.636351000000005</c:v>
                </c:pt>
                <c:pt idx="552">
                  <c:v>82.786327</c:v>
                </c:pt>
                <c:pt idx="553">
                  <c:v>82.936301999999998</c:v>
                </c:pt>
                <c:pt idx="554">
                  <c:v>83.086276999999995</c:v>
                </c:pt>
                <c:pt idx="555">
                  <c:v>83.236251999999993</c:v>
                </c:pt>
                <c:pt idx="556">
                  <c:v>83.386228000000003</c:v>
                </c:pt>
                <c:pt idx="557">
                  <c:v>83.536203</c:v>
                </c:pt>
                <c:pt idx="558">
                  <c:v>83.686177999999998</c:v>
                </c:pt>
                <c:pt idx="559">
                  <c:v>83.836152999999996</c:v>
                </c:pt>
                <c:pt idx="560">
                  <c:v>83.986127999999994</c:v>
                </c:pt>
                <c:pt idx="561">
                  <c:v>84.136104000000003</c:v>
                </c:pt>
                <c:pt idx="562">
                  <c:v>84.286079000000001</c:v>
                </c:pt>
                <c:pt idx="563">
                  <c:v>84.436053999999999</c:v>
                </c:pt>
                <c:pt idx="564">
                  <c:v>84.586028999999996</c:v>
                </c:pt>
                <c:pt idx="565">
                  <c:v>84.736005000000006</c:v>
                </c:pt>
                <c:pt idx="566">
                  <c:v>84.885980000000004</c:v>
                </c:pt>
                <c:pt idx="567">
                  <c:v>85.035955000000001</c:v>
                </c:pt>
                <c:pt idx="568">
                  <c:v>85.185929999999999</c:v>
                </c:pt>
                <c:pt idx="569">
                  <c:v>85.335904999999997</c:v>
                </c:pt>
                <c:pt idx="570">
                  <c:v>85.485881000000006</c:v>
                </c:pt>
                <c:pt idx="571">
                  <c:v>85.635856000000004</c:v>
                </c:pt>
                <c:pt idx="572">
                  <c:v>85.785831000000002</c:v>
                </c:pt>
                <c:pt idx="573">
                  <c:v>85.935805999999999</c:v>
                </c:pt>
                <c:pt idx="574">
                  <c:v>86.085781999999995</c:v>
                </c:pt>
                <c:pt idx="575">
                  <c:v>86.235757000000007</c:v>
                </c:pt>
                <c:pt idx="576">
                  <c:v>86.385732000000004</c:v>
                </c:pt>
                <c:pt idx="577">
                  <c:v>86.535707000000002</c:v>
                </c:pt>
                <c:pt idx="578">
                  <c:v>86.685682999999997</c:v>
                </c:pt>
                <c:pt idx="579">
                  <c:v>86.835657999999995</c:v>
                </c:pt>
                <c:pt idx="580">
                  <c:v>86.985633000000007</c:v>
                </c:pt>
                <c:pt idx="581">
                  <c:v>87.135608000000005</c:v>
                </c:pt>
                <c:pt idx="582">
                  <c:v>87.285583000000003</c:v>
                </c:pt>
                <c:pt idx="583">
                  <c:v>87.435558999999998</c:v>
                </c:pt>
                <c:pt idx="584">
                  <c:v>87.585533999999996</c:v>
                </c:pt>
                <c:pt idx="585">
                  <c:v>87.735508999999993</c:v>
                </c:pt>
                <c:pt idx="586">
                  <c:v>87.885484000000005</c:v>
                </c:pt>
                <c:pt idx="587">
                  <c:v>88.03546</c:v>
                </c:pt>
                <c:pt idx="588">
                  <c:v>88.185434999999998</c:v>
                </c:pt>
                <c:pt idx="589">
                  <c:v>88.335409999999996</c:v>
                </c:pt>
                <c:pt idx="590">
                  <c:v>88.485384999999994</c:v>
                </c:pt>
                <c:pt idx="591">
                  <c:v>88.635361000000003</c:v>
                </c:pt>
                <c:pt idx="592">
                  <c:v>88.785336000000001</c:v>
                </c:pt>
                <c:pt idx="593">
                  <c:v>88.935310999999999</c:v>
                </c:pt>
                <c:pt idx="594">
                  <c:v>89.085285999999996</c:v>
                </c:pt>
                <c:pt idx="595">
                  <c:v>89.235260999999994</c:v>
                </c:pt>
                <c:pt idx="596">
                  <c:v>89.385237000000004</c:v>
                </c:pt>
                <c:pt idx="597">
                  <c:v>89.535212000000001</c:v>
                </c:pt>
                <c:pt idx="598">
                  <c:v>89.685186999999999</c:v>
                </c:pt>
                <c:pt idx="599">
                  <c:v>89.835161999999997</c:v>
                </c:pt>
                <c:pt idx="600">
                  <c:v>89.985138000000006</c:v>
                </c:pt>
                <c:pt idx="601">
                  <c:v>90.135113000000004</c:v>
                </c:pt>
                <c:pt idx="602">
                  <c:v>90.285088000000002</c:v>
                </c:pt>
                <c:pt idx="603">
                  <c:v>90.435063</c:v>
                </c:pt>
                <c:pt idx="604">
                  <c:v>90.585038999999995</c:v>
                </c:pt>
                <c:pt idx="605">
                  <c:v>90.735014000000007</c:v>
                </c:pt>
                <c:pt idx="606">
                  <c:v>90.884989000000004</c:v>
                </c:pt>
                <c:pt idx="607">
                  <c:v>91.034964000000002</c:v>
                </c:pt>
                <c:pt idx="608">
                  <c:v>91.184939</c:v>
                </c:pt>
                <c:pt idx="609">
                  <c:v>91.334914999999995</c:v>
                </c:pt>
                <c:pt idx="610">
                  <c:v>91.484889999999993</c:v>
                </c:pt>
                <c:pt idx="611">
                  <c:v>91.634865000000005</c:v>
                </c:pt>
                <c:pt idx="612">
                  <c:v>91.784840000000003</c:v>
                </c:pt>
                <c:pt idx="613">
                  <c:v>91.934815999999998</c:v>
                </c:pt>
                <c:pt idx="614">
                  <c:v>92.084790999999996</c:v>
                </c:pt>
                <c:pt idx="615">
                  <c:v>92.234765999999993</c:v>
                </c:pt>
                <c:pt idx="616">
                  <c:v>92.384741000000005</c:v>
                </c:pt>
                <c:pt idx="617">
                  <c:v>92.534717000000001</c:v>
                </c:pt>
                <c:pt idx="618">
                  <c:v>92.684691999999998</c:v>
                </c:pt>
                <c:pt idx="619">
                  <c:v>92.834666999999996</c:v>
                </c:pt>
                <c:pt idx="620">
                  <c:v>92.984641999999994</c:v>
                </c:pt>
                <c:pt idx="621">
                  <c:v>93.134617000000006</c:v>
                </c:pt>
                <c:pt idx="622">
                  <c:v>93.284593000000001</c:v>
                </c:pt>
                <c:pt idx="623">
                  <c:v>93.434567999999999</c:v>
                </c:pt>
                <c:pt idx="624">
                  <c:v>93.584542999999996</c:v>
                </c:pt>
                <c:pt idx="625">
                  <c:v>93.734517999999994</c:v>
                </c:pt>
                <c:pt idx="626">
                  <c:v>93.884494000000004</c:v>
                </c:pt>
                <c:pt idx="627">
                  <c:v>94.034469000000001</c:v>
                </c:pt>
                <c:pt idx="628">
                  <c:v>94.184443999999999</c:v>
                </c:pt>
                <c:pt idx="629">
                  <c:v>94.334418999999997</c:v>
                </c:pt>
                <c:pt idx="630">
                  <c:v>94.484393999999995</c:v>
                </c:pt>
                <c:pt idx="631">
                  <c:v>94.634370000000004</c:v>
                </c:pt>
                <c:pt idx="632">
                  <c:v>94.784345000000002</c:v>
                </c:pt>
                <c:pt idx="633">
                  <c:v>94.93432</c:v>
                </c:pt>
                <c:pt idx="634">
                  <c:v>95.084294999999997</c:v>
                </c:pt>
                <c:pt idx="635">
                  <c:v>95.234271000000007</c:v>
                </c:pt>
                <c:pt idx="636">
                  <c:v>95.384246000000005</c:v>
                </c:pt>
                <c:pt idx="637">
                  <c:v>95.534221000000002</c:v>
                </c:pt>
                <c:pt idx="638">
                  <c:v>95.684196</c:v>
                </c:pt>
                <c:pt idx="639">
                  <c:v>95.834171999999995</c:v>
                </c:pt>
                <c:pt idx="640">
                  <c:v>95.984146999999993</c:v>
                </c:pt>
                <c:pt idx="641">
                  <c:v>96.134122000000005</c:v>
                </c:pt>
                <c:pt idx="642">
                  <c:v>96.284097000000003</c:v>
                </c:pt>
                <c:pt idx="643">
                  <c:v>96.434072</c:v>
                </c:pt>
                <c:pt idx="644">
                  <c:v>96.584047999999996</c:v>
                </c:pt>
                <c:pt idx="645">
                  <c:v>96.734022999999993</c:v>
                </c:pt>
                <c:pt idx="646">
                  <c:v>96.883998000000005</c:v>
                </c:pt>
                <c:pt idx="647">
                  <c:v>97.033973000000003</c:v>
                </c:pt>
                <c:pt idx="648">
                  <c:v>97.183948999999998</c:v>
                </c:pt>
                <c:pt idx="649">
                  <c:v>97.333923999999996</c:v>
                </c:pt>
                <c:pt idx="650">
                  <c:v>97.483898999999994</c:v>
                </c:pt>
                <c:pt idx="651">
                  <c:v>97.633874000000006</c:v>
                </c:pt>
                <c:pt idx="652">
                  <c:v>97.783850000000001</c:v>
                </c:pt>
                <c:pt idx="653">
                  <c:v>97.933824999999999</c:v>
                </c:pt>
                <c:pt idx="654">
                  <c:v>98.083799999999997</c:v>
                </c:pt>
                <c:pt idx="655">
                  <c:v>98.233774999999994</c:v>
                </c:pt>
                <c:pt idx="656">
                  <c:v>98.383750000000006</c:v>
                </c:pt>
                <c:pt idx="657">
                  <c:v>98.533726000000001</c:v>
                </c:pt>
                <c:pt idx="658">
                  <c:v>98.683700999999999</c:v>
                </c:pt>
                <c:pt idx="659">
                  <c:v>98.833675999999997</c:v>
                </c:pt>
                <c:pt idx="660">
                  <c:v>98.983650999999995</c:v>
                </c:pt>
                <c:pt idx="661">
                  <c:v>99.133627000000004</c:v>
                </c:pt>
                <c:pt idx="662">
                  <c:v>99.283602000000002</c:v>
                </c:pt>
                <c:pt idx="663">
                  <c:v>99.433577</c:v>
                </c:pt>
                <c:pt idx="664">
                  <c:v>99.583551999999997</c:v>
                </c:pt>
                <c:pt idx="665">
                  <c:v>99.733528000000007</c:v>
                </c:pt>
                <c:pt idx="666">
                  <c:v>99.883503000000005</c:v>
                </c:pt>
                <c:pt idx="667">
                  <c:v>100.033478</c:v>
                </c:pt>
                <c:pt idx="668">
                  <c:v>100.183453</c:v>
                </c:pt>
                <c:pt idx="669">
                  <c:v>100.333428</c:v>
                </c:pt>
                <c:pt idx="670">
                  <c:v>100.48340399999999</c:v>
                </c:pt>
                <c:pt idx="671">
                  <c:v>100.63337900000001</c:v>
                </c:pt>
                <c:pt idx="672">
                  <c:v>100.783354</c:v>
                </c:pt>
                <c:pt idx="673">
                  <c:v>100.933329</c:v>
                </c:pt>
                <c:pt idx="674">
                  <c:v>101.083305</c:v>
                </c:pt>
                <c:pt idx="675">
                  <c:v>101.23327999999999</c:v>
                </c:pt>
                <c:pt idx="676">
                  <c:v>101.38325500000001</c:v>
                </c:pt>
                <c:pt idx="677">
                  <c:v>101.53323</c:v>
                </c:pt>
                <c:pt idx="678">
                  <c:v>101.683205</c:v>
                </c:pt>
                <c:pt idx="679">
                  <c:v>101.833181</c:v>
                </c:pt>
                <c:pt idx="680">
                  <c:v>101.98315599999999</c:v>
                </c:pt>
                <c:pt idx="681">
                  <c:v>102.13313100000001</c:v>
                </c:pt>
                <c:pt idx="682">
                  <c:v>102.283106</c:v>
                </c:pt>
                <c:pt idx="683">
                  <c:v>102.433082</c:v>
                </c:pt>
                <c:pt idx="684">
                  <c:v>102.583057</c:v>
                </c:pt>
                <c:pt idx="685">
                  <c:v>102.73303199999999</c:v>
                </c:pt>
                <c:pt idx="686">
                  <c:v>102.88300700000001</c:v>
                </c:pt>
                <c:pt idx="687">
                  <c:v>103.032983</c:v>
                </c:pt>
                <c:pt idx="688">
                  <c:v>103.182958</c:v>
                </c:pt>
                <c:pt idx="689">
                  <c:v>103.332933</c:v>
                </c:pt>
                <c:pt idx="690">
                  <c:v>103.48290799999999</c:v>
                </c:pt>
                <c:pt idx="691">
                  <c:v>103.63288300000001</c:v>
                </c:pt>
                <c:pt idx="692">
                  <c:v>103.782859</c:v>
                </c:pt>
                <c:pt idx="693">
                  <c:v>103.932834</c:v>
                </c:pt>
                <c:pt idx="694">
                  <c:v>104.082809</c:v>
                </c:pt>
                <c:pt idx="695">
                  <c:v>104.232784</c:v>
                </c:pt>
                <c:pt idx="696">
                  <c:v>104.38276</c:v>
                </c:pt>
                <c:pt idx="697">
                  <c:v>104.532735</c:v>
                </c:pt>
                <c:pt idx="698">
                  <c:v>104.68271</c:v>
                </c:pt>
                <c:pt idx="699">
                  <c:v>104.832685</c:v>
                </c:pt>
                <c:pt idx="700">
                  <c:v>104.98266099999999</c:v>
                </c:pt>
                <c:pt idx="701">
                  <c:v>105.13263600000001</c:v>
                </c:pt>
                <c:pt idx="702">
                  <c:v>105.282611</c:v>
                </c:pt>
                <c:pt idx="703">
                  <c:v>105.432586</c:v>
                </c:pt>
                <c:pt idx="704">
                  <c:v>105.582561</c:v>
                </c:pt>
                <c:pt idx="705">
                  <c:v>105.73253699999999</c:v>
                </c:pt>
                <c:pt idx="706">
                  <c:v>105.88251200000001</c:v>
                </c:pt>
                <c:pt idx="707">
                  <c:v>106.032487</c:v>
                </c:pt>
                <c:pt idx="708">
                  <c:v>106.182462</c:v>
                </c:pt>
                <c:pt idx="709">
                  <c:v>106.332438</c:v>
                </c:pt>
                <c:pt idx="710">
                  <c:v>106.48241299999999</c:v>
                </c:pt>
                <c:pt idx="711">
                  <c:v>106.63238800000001</c:v>
                </c:pt>
                <c:pt idx="712">
                  <c:v>106.782363</c:v>
                </c:pt>
                <c:pt idx="713">
                  <c:v>106.932339</c:v>
                </c:pt>
                <c:pt idx="714">
                  <c:v>107.082314</c:v>
                </c:pt>
                <c:pt idx="715">
                  <c:v>107.23228899999999</c:v>
                </c:pt>
                <c:pt idx="716">
                  <c:v>107.38226400000001</c:v>
                </c:pt>
                <c:pt idx="717">
                  <c:v>107.532239</c:v>
                </c:pt>
                <c:pt idx="718">
                  <c:v>107.682215</c:v>
                </c:pt>
                <c:pt idx="719">
                  <c:v>107.83219</c:v>
                </c:pt>
                <c:pt idx="720">
                  <c:v>107.98216499999999</c:v>
                </c:pt>
                <c:pt idx="721">
                  <c:v>108.13214000000001</c:v>
                </c:pt>
                <c:pt idx="722">
                  <c:v>108.282116</c:v>
                </c:pt>
                <c:pt idx="723">
                  <c:v>108.432091</c:v>
                </c:pt>
                <c:pt idx="724">
                  <c:v>108.582066</c:v>
                </c:pt>
                <c:pt idx="725">
                  <c:v>108.732041</c:v>
                </c:pt>
                <c:pt idx="726">
                  <c:v>108.882017</c:v>
                </c:pt>
                <c:pt idx="727">
                  <c:v>109.031992</c:v>
                </c:pt>
                <c:pt idx="728">
                  <c:v>109.181967</c:v>
                </c:pt>
                <c:pt idx="729">
                  <c:v>109.331942</c:v>
                </c:pt>
                <c:pt idx="730">
                  <c:v>109.481917</c:v>
                </c:pt>
                <c:pt idx="731">
                  <c:v>109.63189300000001</c:v>
                </c:pt>
                <c:pt idx="732">
                  <c:v>109.781868</c:v>
                </c:pt>
                <c:pt idx="733">
                  <c:v>109.931843</c:v>
                </c:pt>
                <c:pt idx="734">
                  <c:v>110.081818</c:v>
                </c:pt>
                <c:pt idx="735">
                  <c:v>110.23179399999999</c:v>
                </c:pt>
                <c:pt idx="736">
                  <c:v>110.38176900000001</c:v>
                </c:pt>
                <c:pt idx="737">
                  <c:v>110.531744</c:v>
                </c:pt>
                <c:pt idx="738">
                  <c:v>110.681719</c:v>
                </c:pt>
                <c:pt idx="739">
                  <c:v>110.831694</c:v>
                </c:pt>
                <c:pt idx="740">
                  <c:v>110.98166999999999</c:v>
                </c:pt>
                <c:pt idx="741">
                  <c:v>111.13164500000001</c:v>
                </c:pt>
                <c:pt idx="742">
                  <c:v>111.28162</c:v>
                </c:pt>
                <c:pt idx="743">
                  <c:v>111.431595</c:v>
                </c:pt>
                <c:pt idx="744">
                  <c:v>111.581571</c:v>
                </c:pt>
                <c:pt idx="745">
                  <c:v>111.73154599999999</c:v>
                </c:pt>
                <c:pt idx="746">
                  <c:v>111.88152100000001</c:v>
                </c:pt>
                <c:pt idx="747">
                  <c:v>112.031496</c:v>
                </c:pt>
                <c:pt idx="748">
                  <c:v>112.181472</c:v>
                </c:pt>
                <c:pt idx="749">
                  <c:v>112.331447</c:v>
                </c:pt>
                <c:pt idx="750">
                  <c:v>112.48142199999999</c:v>
                </c:pt>
                <c:pt idx="751">
                  <c:v>112.63139700000001</c:v>
                </c:pt>
                <c:pt idx="752">
                  <c:v>112.781372</c:v>
                </c:pt>
                <c:pt idx="753">
                  <c:v>112.931348</c:v>
                </c:pt>
                <c:pt idx="754">
                  <c:v>113.081323</c:v>
                </c:pt>
                <c:pt idx="755">
                  <c:v>113.231298</c:v>
                </c:pt>
                <c:pt idx="756">
                  <c:v>113.38127299999999</c:v>
                </c:pt>
                <c:pt idx="757">
                  <c:v>113.531249</c:v>
                </c:pt>
                <c:pt idx="758">
                  <c:v>113.681224</c:v>
                </c:pt>
                <c:pt idx="759">
                  <c:v>113.831199</c:v>
                </c:pt>
                <c:pt idx="760">
                  <c:v>113.981174</c:v>
                </c:pt>
                <c:pt idx="761">
                  <c:v>114.13115000000001</c:v>
                </c:pt>
                <c:pt idx="762">
                  <c:v>114.281125</c:v>
                </c:pt>
                <c:pt idx="763">
                  <c:v>114.4311</c:v>
                </c:pt>
                <c:pt idx="764">
                  <c:v>114.581075</c:v>
                </c:pt>
                <c:pt idx="765">
                  <c:v>114.73105</c:v>
                </c:pt>
                <c:pt idx="766">
                  <c:v>114.88102600000001</c:v>
                </c:pt>
                <c:pt idx="767">
                  <c:v>115.031001</c:v>
                </c:pt>
                <c:pt idx="768">
                  <c:v>115.180976</c:v>
                </c:pt>
                <c:pt idx="769">
                  <c:v>115.330951</c:v>
                </c:pt>
                <c:pt idx="770">
                  <c:v>115.48092699999999</c:v>
                </c:pt>
                <c:pt idx="771">
                  <c:v>115.63090200000001</c:v>
                </c:pt>
                <c:pt idx="772">
                  <c:v>115.780877</c:v>
                </c:pt>
                <c:pt idx="773">
                  <c:v>115.930852</c:v>
                </c:pt>
                <c:pt idx="774">
                  <c:v>116.080828</c:v>
                </c:pt>
                <c:pt idx="775">
                  <c:v>116.23080299999999</c:v>
                </c:pt>
                <c:pt idx="776">
                  <c:v>116.38077800000001</c:v>
                </c:pt>
                <c:pt idx="777">
                  <c:v>116.530753</c:v>
                </c:pt>
                <c:pt idx="778">
                  <c:v>116.680728</c:v>
                </c:pt>
                <c:pt idx="779">
                  <c:v>116.830704</c:v>
                </c:pt>
                <c:pt idx="780">
                  <c:v>116.98067899999999</c:v>
                </c:pt>
                <c:pt idx="781">
                  <c:v>117.13065400000001</c:v>
                </c:pt>
                <c:pt idx="782">
                  <c:v>117.280629</c:v>
                </c:pt>
                <c:pt idx="783">
                  <c:v>117.430605</c:v>
                </c:pt>
                <c:pt idx="784">
                  <c:v>117.58058</c:v>
                </c:pt>
                <c:pt idx="785">
                  <c:v>117.730555</c:v>
                </c:pt>
                <c:pt idx="786">
                  <c:v>117.88052999999999</c:v>
                </c:pt>
                <c:pt idx="787">
                  <c:v>118.03050500000001</c:v>
                </c:pt>
                <c:pt idx="788">
                  <c:v>118.180481</c:v>
                </c:pt>
                <c:pt idx="789">
                  <c:v>118.330456</c:v>
                </c:pt>
                <c:pt idx="790">
                  <c:v>118.480431</c:v>
                </c:pt>
                <c:pt idx="791">
                  <c:v>118.63040599999999</c:v>
                </c:pt>
                <c:pt idx="792">
                  <c:v>118.780382</c:v>
                </c:pt>
                <c:pt idx="793">
                  <c:v>118.930357</c:v>
                </c:pt>
                <c:pt idx="794">
                  <c:v>119.080332</c:v>
                </c:pt>
                <c:pt idx="795">
                  <c:v>119.230307</c:v>
                </c:pt>
                <c:pt idx="796">
                  <c:v>119.38028300000001</c:v>
                </c:pt>
                <c:pt idx="797">
                  <c:v>119.530258</c:v>
                </c:pt>
                <c:pt idx="798">
                  <c:v>119.680233</c:v>
                </c:pt>
                <c:pt idx="799">
                  <c:v>119.830208</c:v>
                </c:pt>
                <c:pt idx="800">
                  <c:v>119.980183</c:v>
                </c:pt>
                <c:pt idx="801">
                  <c:v>120.13015900000001</c:v>
                </c:pt>
                <c:pt idx="802">
                  <c:v>120.280134</c:v>
                </c:pt>
                <c:pt idx="803">
                  <c:v>120.430109</c:v>
                </c:pt>
                <c:pt idx="804">
                  <c:v>120.580084</c:v>
                </c:pt>
                <c:pt idx="805">
                  <c:v>120.73005999999999</c:v>
                </c:pt>
                <c:pt idx="806">
                  <c:v>120.88003500000001</c:v>
                </c:pt>
                <c:pt idx="807">
                  <c:v>121.03001</c:v>
                </c:pt>
                <c:pt idx="808">
                  <c:v>121.179985</c:v>
                </c:pt>
                <c:pt idx="809">
                  <c:v>121.329961</c:v>
                </c:pt>
                <c:pt idx="810">
                  <c:v>121.479936</c:v>
                </c:pt>
                <c:pt idx="811">
                  <c:v>121.62991100000001</c:v>
                </c:pt>
                <c:pt idx="812">
                  <c:v>121.779886</c:v>
                </c:pt>
                <c:pt idx="813">
                  <c:v>121.929861</c:v>
                </c:pt>
                <c:pt idx="814">
                  <c:v>122.079837</c:v>
                </c:pt>
                <c:pt idx="815">
                  <c:v>122.229812</c:v>
                </c:pt>
                <c:pt idx="816">
                  <c:v>122.37978699999999</c:v>
                </c:pt>
                <c:pt idx="817">
                  <c:v>122.52976200000001</c:v>
                </c:pt>
                <c:pt idx="818">
                  <c:v>122.679738</c:v>
                </c:pt>
                <c:pt idx="819">
                  <c:v>122.829713</c:v>
                </c:pt>
                <c:pt idx="820">
                  <c:v>122.979688</c:v>
                </c:pt>
                <c:pt idx="821">
                  <c:v>123.12966299999999</c:v>
                </c:pt>
                <c:pt idx="822">
                  <c:v>123.279639</c:v>
                </c:pt>
                <c:pt idx="823">
                  <c:v>123.429614</c:v>
                </c:pt>
                <c:pt idx="824">
                  <c:v>123.579589</c:v>
                </c:pt>
                <c:pt idx="825">
                  <c:v>123.729564</c:v>
                </c:pt>
                <c:pt idx="826">
                  <c:v>123.87953899999999</c:v>
                </c:pt>
                <c:pt idx="827">
                  <c:v>124.029515</c:v>
                </c:pt>
                <c:pt idx="828">
                  <c:v>124.17949</c:v>
                </c:pt>
                <c:pt idx="829">
                  <c:v>124.329465</c:v>
                </c:pt>
                <c:pt idx="830">
                  <c:v>124.47944</c:v>
                </c:pt>
                <c:pt idx="831">
                  <c:v>124.62941600000001</c:v>
                </c:pt>
                <c:pt idx="832">
                  <c:v>124.779391</c:v>
                </c:pt>
                <c:pt idx="833">
                  <c:v>124.929366</c:v>
                </c:pt>
                <c:pt idx="834">
                  <c:v>125.079341</c:v>
                </c:pt>
                <c:pt idx="835">
                  <c:v>125.22931699999999</c:v>
                </c:pt>
                <c:pt idx="836">
                  <c:v>125.37929200000001</c:v>
                </c:pt>
                <c:pt idx="837">
                  <c:v>125.529267</c:v>
                </c:pt>
                <c:pt idx="838">
                  <c:v>125.679242</c:v>
                </c:pt>
                <c:pt idx="839">
                  <c:v>125.829217</c:v>
                </c:pt>
                <c:pt idx="840">
                  <c:v>125.979193</c:v>
                </c:pt>
                <c:pt idx="841">
                  <c:v>126.12916800000001</c:v>
                </c:pt>
                <c:pt idx="842">
                  <c:v>126.279143</c:v>
                </c:pt>
                <c:pt idx="843">
                  <c:v>126.429118</c:v>
                </c:pt>
                <c:pt idx="844">
                  <c:v>126.579094</c:v>
                </c:pt>
                <c:pt idx="845">
                  <c:v>126.729069</c:v>
                </c:pt>
                <c:pt idx="846">
                  <c:v>126.87904399999999</c:v>
                </c:pt>
                <c:pt idx="847">
                  <c:v>127.02901900000001</c:v>
                </c:pt>
                <c:pt idx="848">
                  <c:v>127.178994</c:v>
                </c:pt>
                <c:pt idx="849">
                  <c:v>127.32897</c:v>
                </c:pt>
                <c:pt idx="850">
                  <c:v>127.478945</c:v>
                </c:pt>
                <c:pt idx="851">
                  <c:v>127.62891999999999</c:v>
                </c:pt>
                <c:pt idx="852">
                  <c:v>127.77889500000001</c:v>
                </c:pt>
                <c:pt idx="853">
                  <c:v>127.928871</c:v>
                </c:pt>
                <c:pt idx="854">
                  <c:v>128.078846</c:v>
                </c:pt>
                <c:pt idx="855">
                  <c:v>128.22882100000001</c:v>
                </c:pt>
                <c:pt idx="856">
                  <c:v>128.37879599999999</c:v>
                </c:pt>
                <c:pt idx="857">
                  <c:v>128.528772</c:v>
                </c:pt>
                <c:pt idx="858">
                  <c:v>128.67874699999999</c:v>
                </c:pt>
                <c:pt idx="859">
                  <c:v>128.828722</c:v>
                </c:pt>
                <c:pt idx="860">
                  <c:v>128.97869700000001</c:v>
                </c:pt>
                <c:pt idx="861">
                  <c:v>129.12867199999999</c:v>
                </c:pt>
                <c:pt idx="862">
                  <c:v>129.278648</c:v>
                </c:pt>
                <c:pt idx="863">
                  <c:v>129.42862299999999</c:v>
                </c:pt>
                <c:pt idx="864">
                  <c:v>129.578598</c:v>
                </c:pt>
                <c:pt idx="865">
                  <c:v>129.72857300000001</c:v>
                </c:pt>
                <c:pt idx="866">
                  <c:v>129.87854899999999</c:v>
                </c:pt>
                <c:pt idx="867">
                  <c:v>130.028524</c:v>
                </c:pt>
                <c:pt idx="868">
                  <c:v>130.17849899999999</c:v>
                </c:pt>
                <c:pt idx="869">
                  <c:v>130.328474</c:v>
                </c:pt>
                <c:pt idx="870">
                  <c:v>130.47845000000001</c:v>
                </c:pt>
                <c:pt idx="871">
                  <c:v>130.62842499999999</c:v>
                </c:pt>
                <c:pt idx="872">
                  <c:v>130.7784</c:v>
                </c:pt>
                <c:pt idx="873">
                  <c:v>130.92837499999999</c:v>
                </c:pt>
                <c:pt idx="874">
                  <c:v>131.07835</c:v>
                </c:pt>
                <c:pt idx="875">
                  <c:v>131.22832600000001</c:v>
                </c:pt>
                <c:pt idx="876">
                  <c:v>131.37830099999999</c:v>
                </c:pt>
                <c:pt idx="877">
                  <c:v>131.52827600000001</c:v>
                </c:pt>
                <c:pt idx="878">
                  <c:v>131.67825099999999</c:v>
                </c:pt>
                <c:pt idx="879">
                  <c:v>131.828227</c:v>
                </c:pt>
                <c:pt idx="880">
                  <c:v>131.97820200000001</c:v>
                </c:pt>
                <c:pt idx="881">
                  <c:v>132.12817699999999</c:v>
                </c:pt>
                <c:pt idx="882">
                  <c:v>132.27815200000001</c:v>
                </c:pt>
                <c:pt idx="883">
                  <c:v>132.42812799999999</c:v>
                </c:pt>
                <c:pt idx="884">
                  <c:v>132.578103</c:v>
                </c:pt>
                <c:pt idx="885">
                  <c:v>132.72807800000001</c:v>
                </c:pt>
                <c:pt idx="886">
                  <c:v>132.87805299999999</c:v>
                </c:pt>
                <c:pt idx="887">
                  <c:v>133.02802800000001</c:v>
                </c:pt>
                <c:pt idx="888">
                  <c:v>133.17800399999999</c:v>
                </c:pt>
                <c:pt idx="889">
                  <c:v>133.327979</c:v>
                </c:pt>
                <c:pt idx="890">
                  <c:v>133.47795400000001</c:v>
                </c:pt>
                <c:pt idx="891">
                  <c:v>133.62792899999999</c:v>
                </c:pt>
                <c:pt idx="892">
                  <c:v>133.777905</c:v>
                </c:pt>
                <c:pt idx="893">
                  <c:v>133.92787999999999</c:v>
                </c:pt>
                <c:pt idx="894">
                  <c:v>134.077855</c:v>
                </c:pt>
                <c:pt idx="895">
                  <c:v>134.22783000000001</c:v>
                </c:pt>
                <c:pt idx="896">
                  <c:v>134.377805</c:v>
                </c:pt>
                <c:pt idx="897">
                  <c:v>134.527781</c:v>
                </c:pt>
                <c:pt idx="898">
                  <c:v>134.67775599999999</c:v>
                </c:pt>
                <c:pt idx="899">
                  <c:v>134.827731</c:v>
                </c:pt>
                <c:pt idx="900">
                  <c:v>134.97770600000001</c:v>
                </c:pt>
                <c:pt idx="901">
                  <c:v>135.12768199999999</c:v>
                </c:pt>
                <c:pt idx="902">
                  <c:v>135.277657</c:v>
                </c:pt>
                <c:pt idx="903">
                  <c:v>135.42763199999999</c:v>
                </c:pt>
                <c:pt idx="904">
                  <c:v>135.577607</c:v>
                </c:pt>
                <c:pt idx="905">
                  <c:v>135.72758300000001</c:v>
                </c:pt>
                <c:pt idx="906">
                  <c:v>135.87755799999999</c:v>
                </c:pt>
                <c:pt idx="907">
                  <c:v>136.02753300000001</c:v>
                </c:pt>
                <c:pt idx="908">
                  <c:v>136.17750799999999</c:v>
                </c:pt>
                <c:pt idx="909">
                  <c:v>136.327483</c:v>
                </c:pt>
                <c:pt idx="910">
                  <c:v>136.47745900000001</c:v>
                </c:pt>
                <c:pt idx="911">
                  <c:v>136.62743399999999</c:v>
                </c:pt>
                <c:pt idx="912">
                  <c:v>136.77740900000001</c:v>
                </c:pt>
                <c:pt idx="913">
                  <c:v>136.92738399999999</c:v>
                </c:pt>
                <c:pt idx="914">
                  <c:v>137.07736</c:v>
                </c:pt>
                <c:pt idx="915">
                  <c:v>137.22733500000001</c:v>
                </c:pt>
                <c:pt idx="916">
                  <c:v>137.37730999999999</c:v>
                </c:pt>
                <c:pt idx="917">
                  <c:v>137.52728500000001</c:v>
                </c:pt>
                <c:pt idx="918">
                  <c:v>137.67726099999999</c:v>
                </c:pt>
                <c:pt idx="919">
                  <c:v>137.827236</c:v>
                </c:pt>
                <c:pt idx="920">
                  <c:v>137.97721100000001</c:v>
                </c:pt>
                <c:pt idx="921">
                  <c:v>138.12718599999999</c:v>
                </c:pt>
                <c:pt idx="922">
                  <c:v>138.27716100000001</c:v>
                </c:pt>
                <c:pt idx="923">
                  <c:v>138.42713699999999</c:v>
                </c:pt>
                <c:pt idx="924">
                  <c:v>138.577112</c:v>
                </c:pt>
                <c:pt idx="925">
                  <c:v>138.72708700000001</c:v>
                </c:pt>
                <c:pt idx="926">
                  <c:v>138.877062</c:v>
                </c:pt>
                <c:pt idx="927">
                  <c:v>139.027038</c:v>
                </c:pt>
                <c:pt idx="928">
                  <c:v>139.17701299999999</c:v>
                </c:pt>
                <c:pt idx="929">
                  <c:v>139.326988</c:v>
                </c:pt>
                <c:pt idx="930">
                  <c:v>139.47696300000001</c:v>
                </c:pt>
                <c:pt idx="931">
                  <c:v>139.62693899999999</c:v>
                </c:pt>
                <c:pt idx="932">
                  <c:v>139.776914</c:v>
                </c:pt>
                <c:pt idx="933">
                  <c:v>139.92688899999999</c:v>
                </c:pt>
                <c:pt idx="934">
                  <c:v>140.076864</c:v>
                </c:pt>
                <c:pt idx="935">
                  <c:v>140.22683900000001</c:v>
                </c:pt>
                <c:pt idx="936">
                  <c:v>140.37681499999999</c:v>
                </c:pt>
                <c:pt idx="937">
                  <c:v>140.52679000000001</c:v>
                </c:pt>
                <c:pt idx="938">
                  <c:v>140.67676499999999</c:v>
                </c:pt>
                <c:pt idx="939">
                  <c:v>140.82674</c:v>
                </c:pt>
                <c:pt idx="940">
                  <c:v>140.97671600000001</c:v>
                </c:pt>
                <c:pt idx="941">
                  <c:v>141.12669099999999</c:v>
                </c:pt>
                <c:pt idx="942">
                  <c:v>141.27666600000001</c:v>
                </c:pt>
                <c:pt idx="943">
                  <c:v>141.42664099999999</c:v>
                </c:pt>
                <c:pt idx="944">
                  <c:v>141.576616</c:v>
                </c:pt>
                <c:pt idx="945">
                  <c:v>141.72659200000001</c:v>
                </c:pt>
                <c:pt idx="946">
                  <c:v>141.87656699999999</c:v>
                </c:pt>
                <c:pt idx="947">
                  <c:v>142.02654200000001</c:v>
                </c:pt>
                <c:pt idx="948">
                  <c:v>142.17651699999999</c:v>
                </c:pt>
                <c:pt idx="949">
                  <c:v>142.326493</c:v>
                </c:pt>
                <c:pt idx="950">
                  <c:v>142.47646800000001</c:v>
                </c:pt>
                <c:pt idx="951">
                  <c:v>142.62644299999999</c:v>
                </c:pt>
                <c:pt idx="952">
                  <c:v>142.77641800000001</c:v>
                </c:pt>
                <c:pt idx="953">
                  <c:v>142.92639399999999</c:v>
                </c:pt>
                <c:pt idx="954">
                  <c:v>143.076369</c:v>
                </c:pt>
                <c:pt idx="955">
                  <c:v>143.22634400000001</c:v>
                </c:pt>
                <c:pt idx="956">
                  <c:v>143.376319</c:v>
                </c:pt>
                <c:pt idx="957">
                  <c:v>143.52629400000001</c:v>
                </c:pt>
                <c:pt idx="958">
                  <c:v>143.67626999999999</c:v>
                </c:pt>
                <c:pt idx="959">
                  <c:v>143.826245</c:v>
                </c:pt>
                <c:pt idx="960">
                  <c:v>143.97622000000001</c:v>
                </c:pt>
                <c:pt idx="961">
                  <c:v>144.126195</c:v>
                </c:pt>
                <c:pt idx="962">
                  <c:v>144.27617100000001</c:v>
                </c:pt>
                <c:pt idx="963">
                  <c:v>144.42614599999999</c:v>
                </c:pt>
                <c:pt idx="964">
                  <c:v>144.576121</c:v>
                </c:pt>
                <c:pt idx="965">
                  <c:v>144.72609600000001</c:v>
                </c:pt>
                <c:pt idx="966">
                  <c:v>144.87607199999999</c:v>
                </c:pt>
                <c:pt idx="967">
                  <c:v>145.02604700000001</c:v>
                </c:pt>
                <c:pt idx="968">
                  <c:v>145.17602199999999</c:v>
                </c:pt>
                <c:pt idx="969">
                  <c:v>145.325997</c:v>
                </c:pt>
                <c:pt idx="970">
                  <c:v>145.47597200000001</c:v>
                </c:pt>
                <c:pt idx="971">
                  <c:v>145.62594799999999</c:v>
                </c:pt>
                <c:pt idx="972">
                  <c:v>145.77592300000001</c:v>
                </c:pt>
                <c:pt idx="973">
                  <c:v>145.92589799999999</c:v>
                </c:pt>
                <c:pt idx="974">
                  <c:v>146.075873</c:v>
                </c:pt>
                <c:pt idx="975">
                  <c:v>146.22584900000001</c:v>
                </c:pt>
                <c:pt idx="976">
                  <c:v>146.37582399999999</c:v>
                </c:pt>
                <c:pt idx="977">
                  <c:v>146.52579900000001</c:v>
                </c:pt>
                <c:pt idx="978">
                  <c:v>146.67577399999999</c:v>
                </c:pt>
                <c:pt idx="979">
                  <c:v>146.82575</c:v>
                </c:pt>
                <c:pt idx="980">
                  <c:v>146.97572500000001</c:v>
                </c:pt>
                <c:pt idx="981">
                  <c:v>147.12569999999999</c:v>
                </c:pt>
                <c:pt idx="982">
                  <c:v>147.27567500000001</c:v>
                </c:pt>
                <c:pt idx="983">
                  <c:v>147.42564999999999</c:v>
                </c:pt>
                <c:pt idx="984">
                  <c:v>147.575626</c:v>
                </c:pt>
                <c:pt idx="985">
                  <c:v>147.72560100000001</c:v>
                </c:pt>
                <c:pt idx="986">
                  <c:v>147.875576</c:v>
                </c:pt>
                <c:pt idx="987">
                  <c:v>148.02555100000001</c:v>
                </c:pt>
                <c:pt idx="988">
                  <c:v>148.17552699999999</c:v>
                </c:pt>
                <c:pt idx="989">
                  <c:v>148.325502</c:v>
                </c:pt>
                <c:pt idx="990">
                  <c:v>148.47547700000001</c:v>
                </c:pt>
                <c:pt idx="991">
                  <c:v>148.625452</c:v>
                </c:pt>
                <c:pt idx="992">
                  <c:v>148.77542800000001</c:v>
                </c:pt>
                <c:pt idx="993">
                  <c:v>148.92540299999999</c:v>
                </c:pt>
                <c:pt idx="994">
                  <c:v>149.075378</c:v>
                </c:pt>
                <c:pt idx="995">
                  <c:v>149.22535300000001</c:v>
                </c:pt>
                <c:pt idx="996">
                  <c:v>149.375328</c:v>
                </c:pt>
                <c:pt idx="997">
                  <c:v>149.52530400000001</c:v>
                </c:pt>
                <c:pt idx="998">
                  <c:v>149.67527899999999</c:v>
                </c:pt>
                <c:pt idx="999">
                  <c:v>149.825254</c:v>
                </c:pt>
                <c:pt idx="1000">
                  <c:v>149.97522900000001</c:v>
                </c:pt>
                <c:pt idx="1001">
                  <c:v>150.12520499999999</c:v>
                </c:pt>
                <c:pt idx="1002">
                  <c:v>150.27518000000001</c:v>
                </c:pt>
                <c:pt idx="1003">
                  <c:v>150.42515499999999</c:v>
                </c:pt>
                <c:pt idx="1004">
                  <c:v>150.57513</c:v>
                </c:pt>
                <c:pt idx="1005">
                  <c:v>150.72510500000001</c:v>
                </c:pt>
                <c:pt idx="1006">
                  <c:v>150.87508099999999</c:v>
                </c:pt>
                <c:pt idx="1007">
                  <c:v>151.02505600000001</c:v>
                </c:pt>
                <c:pt idx="1008">
                  <c:v>151.17503099999999</c:v>
                </c:pt>
                <c:pt idx="1009">
                  <c:v>151.325006</c:v>
                </c:pt>
                <c:pt idx="1010">
                  <c:v>151.47498200000001</c:v>
                </c:pt>
                <c:pt idx="1011">
                  <c:v>151.62495699999999</c:v>
                </c:pt>
                <c:pt idx="1012">
                  <c:v>151.77493200000001</c:v>
                </c:pt>
                <c:pt idx="1013">
                  <c:v>151.92490699999999</c:v>
                </c:pt>
                <c:pt idx="1014">
                  <c:v>152.074883</c:v>
                </c:pt>
                <c:pt idx="1015">
                  <c:v>152.22485800000001</c:v>
                </c:pt>
                <c:pt idx="1016">
                  <c:v>152.374833</c:v>
                </c:pt>
                <c:pt idx="1017">
                  <c:v>152.52480800000001</c:v>
                </c:pt>
                <c:pt idx="1018">
                  <c:v>152.67478299999999</c:v>
                </c:pt>
                <c:pt idx="1019">
                  <c:v>152.824759</c:v>
                </c:pt>
                <c:pt idx="1020">
                  <c:v>152.97473400000001</c:v>
                </c:pt>
                <c:pt idx="1021">
                  <c:v>153.124709</c:v>
                </c:pt>
                <c:pt idx="1022">
                  <c:v>153.27468400000001</c:v>
                </c:pt>
                <c:pt idx="1023">
                  <c:v>153.42465999999999</c:v>
                </c:pt>
                <c:pt idx="1024">
                  <c:v>153.574635</c:v>
                </c:pt>
                <c:pt idx="1025">
                  <c:v>153.72461000000001</c:v>
                </c:pt>
                <c:pt idx="1026">
                  <c:v>153.874585</c:v>
                </c:pt>
                <c:pt idx="1027">
                  <c:v>154.02456100000001</c:v>
                </c:pt>
                <c:pt idx="1028">
                  <c:v>154.17453599999999</c:v>
                </c:pt>
                <c:pt idx="1029">
                  <c:v>154.324511</c:v>
                </c:pt>
                <c:pt idx="1030">
                  <c:v>154.47448600000001</c:v>
                </c:pt>
                <c:pt idx="1031">
                  <c:v>154.624461</c:v>
                </c:pt>
                <c:pt idx="1032">
                  <c:v>154.77443700000001</c:v>
                </c:pt>
                <c:pt idx="1033">
                  <c:v>154.92441199999999</c:v>
                </c:pt>
                <c:pt idx="1034">
                  <c:v>155.074387</c:v>
                </c:pt>
                <c:pt idx="1035">
                  <c:v>155.22436200000001</c:v>
                </c:pt>
                <c:pt idx="1036">
                  <c:v>155.37433799999999</c:v>
                </c:pt>
                <c:pt idx="1037">
                  <c:v>155.52431300000001</c:v>
                </c:pt>
                <c:pt idx="1038">
                  <c:v>155.67428799999999</c:v>
                </c:pt>
                <c:pt idx="1039">
                  <c:v>155.824263</c:v>
                </c:pt>
                <c:pt idx="1040">
                  <c:v>155.97423900000001</c:v>
                </c:pt>
                <c:pt idx="1041">
                  <c:v>156.12421399999999</c:v>
                </c:pt>
                <c:pt idx="1042">
                  <c:v>156.27418900000001</c:v>
                </c:pt>
                <c:pt idx="1043">
                  <c:v>156.42416399999999</c:v>
                </c:pt>
                <c:pt idx="1044">
                  <c:v>156.574139</c:v>
                </c:pt>
                <c:pt idx="1045">
                  <c:v>156.72411500000001</c:v>
                </c:pt>
                <c:pt idx="1046">
                  <c:v>156.87409</c:v>
                </c:pt>
                <c:pt idx="1047">
                  <c:v>157.02406500000001</c:v>
                </c:pt>
                <c:pt idx="1048">
                  <c:v>157.17403999999999</c:v>
                </c:pt>
                <c:pt idx="1049">
                  <c:v>157.324016</c:v>
                </c:pt>
                <c:pt idx="1050">
                  <c:v>157.47399100000001</c:v>
                </c:pt>
                <c:pt idx="1051">
                  <c:v>157.623966</c:v>
                </c:pt>
                <c:pt idx="1052">
                  <c:v>157.77394100000001</c:v>
                </c:pt>
                <c:pt idx="1053">
                  <c:v>157.92391599999999</c:v>
                </c:pt>
                <c:pt idx="1054">
                  <c:v>158.073892</c:v>
                </c:pt>
                <c:pt idx="1055">
                  <c:v>158.22386700000001</c:v>
                </c:pt>
                <c:pt idx="1056">
                  <c:v>158.373842</c:v>
                </c:pt>
                <c:pt idx="1057">
                  <c:v>158.52381700000001</c:v>
                </c:pt>
                <c:pt idx="1058">
                  <c:v>158.67379299999999</c:v>
                </c:pt>
                <c:pt idx="1059">
                  <c:v>158.823768</c:v>
                </c:pt>
                <c:pt idx="1060">
                  <c:v>158.97374300000001</c:v>
                </c:pt>
                <c:pt idx="1061">
                  <c:v>159.123718</c:v>
                </c:pt>
                <c:pt idx="1062">
                  <c:v>159.27369400000001</c:v>
                </c:pt>
                <c:pt idx="1063">
                  <c:v>159.42366899999999</c:v>
                </c:pt>
                <c:pt idx="1064">
                  <c:v>159.573644</c:v>
                </c:pt>
                <c:pt idx="1065">
                  <c:v>159.72361900000001</c:v>
                </c:pt>
                <c:pt idx="1066">
                  <c:v>159.873594</c:v>
                </c:pt>
                <c:pt idx="1067">
                  <c:v>160.02357000000001</c:v>
                </c:pt>
                <c:pt idx="1068">
                  <c:v>160.17354499999999</c:v>
                </c:pt>
                <c:pt idx="1069">
                  <c:v>160.32352</c:v>
                </c:pt>
                <c:pt idx="1070">
                  <c:v>160.47349500000001</c:v>
                </c:pt>
                <c:pt idx="1071">
                  <c:v>160.623471</c:v>
                </c:pt>
                <c:pt idx="1072">
                  <c:v>160.77344600000001</c:v>
                </c:pt>
                <c:pt idx="1073">
                  <c:v>160.92342099999999</c:v>
                </c:pt>
                <c:pt idx="1074">
                  <c:v>161.073396</c:v>
                </c:pt>
                <c:pt idx="1075">
                  <c:v>161.22337200000001</c:v>
                </c:pt>
                <c:pt idx="1076">
                  <c:v>161.373347</c:v>
                </c:pt>
                <c:pt idx="1077">
                  <c:v>161.52332200000001</c:v>
                </c:pt>
                <c:pt idx="1078">
                  <c:v>161.67329699999999</c:v>
                </c:pt>
                <c:pt idx="1079">
                  <c:v>161.823272</c:v>
                </c:pt>
                <c:pt idx="1080">
                  <c:v>161.97324800000001</c:v>
                </c:pt>
                <c:pt idx="1081">
                  <c:v>162.123223</c:v>
                </c:pt>
                <c:pt idx="1082">
                  <c:v>162.27319800000001</c:v>
                </c:pt>
                <c:pt idx="1083">
                  <c:v>162.42317299999999</c:v>
                </c:pt>
                <c:pt idx="1084">
                  <c:v>162.573149</c:v>
                </c:pt>
                <c:pt idx="1085">
                  <c:v>162.72312400000001</c:v>
                </c:pt>
                <c:pt idx="1086">
                  <c:v>162.873099</c:v>
                </c:pt>
                <c:pt idx="1087">
                  <c:v>163.02307400000001</c:v>
                </c:pt>
                <c:pt idx="1088">
                  <c:v>163.17304999999999</c:v>
                </c:pt>
                <c:pt idx="1089">
                  <c:v>163.323025</c:v>
                </c:pt>
                <c:pt idx="1090">
                  <c:v>163.47300000000001</c:v>
                </c:pt>
                <c:pt idx="1091">
                  <c:v>163.622975</c:v>
                </c:pt>
                <c:pt idx="1092">
                  <c:v>163.77295000000001</c:v>
                </c:pt>
                <c:pt idx="1093">
                  <c:v>163.92292599999999</c:v>
                </c:pt>
                <c:pt idx="1094">
                  <c:v>164.072901</c:v>
                </c:pt>
                <c:pt idx="1095">
                  <c:v>164.22287600000001</c:v>
                </c:pt>
                <c:pt idx="1096">
                  <c:v>164.372851</c:v>
                </c:pt>
                <c:pt idx="1097">
                  <c:v>164.52282700000001</c:v>
                </c:pt>
                <c:pt idx="1098">
                  <c:v>164.67280199999999</c:v>
                </c:pt>
                <c:pt idx="1099">
                  <c:v>164.822777</c:v>
                </c:pt>
                <c:pt idx="1100">
                  <c:v>164.97275200000001</c:v>
                </c:pt>
                <c:pt idx="1101">
                  <c:v>165.122728</c:v>
                </c:pt>
                <c:pt idx="1102">
                  <c:v>165.27270300000001</c:v>
                </c:pt>
                <c:pt idx="1103">
                  <c:v>165.42267799999999</c:v>
                </c:pt>
                <c:pt idx="1104">
                  <c:v>165.572653</c:v>
                </c:pt>
                <c:pt idx="1105">
                  <c:v>165.72262799999999</c:v>
                </c:pt>
                <c:pt idx="1106">
                  <c:v>165.872604</c:v>
                </c:pt>
                <c:pt idx="1107">
                  <c:v>166.02257900000001</c:v>
                </c:pt>
                <c:pt idx="1108">
                  <c:v>166.17255399999999</c:v>
                </c:pt>
                <c:pt idx="1109">
                  <c:v>166.322529</c:v>
                </c:pt>
                <c:pt idx="1110">
                  <c:v>166.47250500000001</c:v>
                </c:pt>
                <c:pt idx="1111">
                  <c:v>166.62248</c:v>
                </c:pt>
                <c:pt idx="1112">
                  <c:v>166.77245500000001</c:v>
                </c:pt>
                <c:pt idx="1113">
                  <c:v>166.92242999999999</c:v>
                </c:pt>
                <c:pt idx="1114">
                  <c:v>167.072405</c:v>
                </c:pt>
                <c:pt idx="1115">
                  <c:v>167.22238100000001</c:v>
                </c:pt>
                <c:pt idx="1116">
                  <c:v>167.372356</c:v>
                </c:pt>
                <c:pt idx="1117">
                  <c:v>167.52233100000001</c:v>
                </c:pt>
                <c:pt idx="1118">
                  <c:v>167.67230599999999</c:v>
                </c:pt>
                <c:pt idx="1119">
                  <c:v>167.822282</c:v>
                </c:pt>
                <c:pt idx="1120">
                  <c:v>167.97225700000001</c:v>
                </c:pt>
                <c:pt idx="1121">
                  <c:v>168.122232</c:v>
                </c:pt>
                <c:pt idx="1122">
                  <c:v>168.27220700000001</c:v>
                </c:pt>
                <c:pt idx="1123">
                  <c:v>168.42218299999999</c:v>
                </c:pt>
                <c:pt idx="1124">
                  <c:v>168.572158</c:v>
                </c:pt>
                <c:pt idx="1125">
                  <c:v>168.72213300000001</c:v>
                </c:pt>
                <c:pt idx="1126">
                  <c:v>168.872108</c:v>
                </c:pt>
                <c:pt idx="1127">
                  <c:v>169.02208300000001</c:v>
                </c:pt>
                <c:pt idx="1128">
                  <c:v>169.17205899999999</c:v>
                </c:pt>
                <c:pt idx="1129">
                  <c:v>169.322034</c:v>
                </c:pt>
                <c:pt idx="1130">
                  <c:v>169.47200900000001</c:v>
                </c:pt>
                <c:pt idx="1131">
                  <c:v>169.621984</c:v>
                </c:pt>
                <c:pt idx="1132">
                  <c:v>169.77196000000001</c:v>
                </c:pt>
                <c:pt idx="1133">
                  <c:v>169.92193499999999</c:v>
                </c:pt>
                <c:pt idx="1134">
                  <c:v>170.07191</c:v>
                </c:pt>
                <c:pt idx="1135">
                  <c:v>170.22188499999999</c:v>
                </c:pt>
                <c:pt idx="1136">
                  <c:v>170.371861</c:v>
                </c:pt>
                <c:pt idx="1137">
                  <c:v>170.52183600000001</c:v>
                </c:pt>
                <c:pt idx="1138">
                  <c:v>170.67181099999999</c:v>
                </c:pt>
                <c:pt idx="1139">
                  <c:v>170.821786</c:v>
                </c:pt>
                <c:pt idx="1140">
                  <c:v>170.97176099999999</c:v>
                </c:pt>
                <c:pt idx="1141">
                  <c:v>171.121737</c:v>
                </c:pt>
                <c:pt idx="1142">
                  <c:v>171.27171200000001</c:v>
                </c:pt>
                <c:pt idx="1143">
                  <c:v>171.42168699999999</c:v>
                </c:pt>
                <c:pt idx="1144">
                  <c:v>171.571662</c:v>
                </c:pt>
                <c:pt idx="1145">
                  <c:v>171.72163800000001</c:v>
                </c:pt>
                <c:pt idx="1146">
                  <c:v>171.871613</c:v>
                </c:pt>
                <c:pt idx="1147">
                  <c:v>172.02158800000001</c:v>
                </c:pt>
                <c:pt idx="1148">
                  <c:v>172.17156299999999</c:v>
                </c:pt>
                <c:pt idx="1149">
                  <c:v>172.321539</c:v>
                </c:pt>
                <c:pt idx="1150">
                  <c:v>172.47151400000001</c:v>
                </c:pt>
                <c:pt idx="1151">
                  <c:v>172.621489</c:v>
                </c:pt>
                <c:pt idx="1152">
                  <c:v>172.77146400000001</c:v>
                </c:pt>
                <c:pt idx="1153">
                  <c:v>172.92143899999999</c:v>
                </c:pt>
                <c:pt idx="1154">
                  <c:v>173.071415</c:v>
                </c:pt>
                <c:pt idx="1155">
                  <c:v>173.22139000000001</c:v>
                </c:pt>
                <c:pt idx="1156">
                  <c:v>173.371365</c:v>
                </c:pt>
                <c:pt idx="1157">
                  <c:v>173.52134000000001</c:v>
                </c:pt>
                <c:pt idx="1158">
                  <c:v>173.67131599999999</c:v>
                </c:pt>
                <c:pt idx="1159">
                  <c:v>173.821291</c:v>
                </c:pt>
                <c:pt idx="1160">
                  <c:v>173.97126600000001</c:v>
                </c:pt>
                <c:pt idx="1161">
                  <c:v>174.121241</c:v>
                </c:pt>
                <c:pt idx="1162">
                  <c:v>174.27121600000001</c:v>
                </c:pt>
                <c:pt idx="1163">
                  <c:v>174.42119199999999</c:v>
                </c:pt>
                <c:pt idx="1164">
                  <c:v>174.571167</c:v>
                </c:pt>
                <c:pt idx="1165">
                  <c:v>174.72114199999999</c:v>
                </c:pt>
                <c:pt idx="1166">
                  <c:v>174.871117</c:v>
                </c:pt>
                <c:pt idx="1167">
                  <c:v>175.02109300000001</c:v>
                </c:pt>
                <c:pt idx="1168">
                  <c:v>175.17106799999999</c:v>
                </c:pt>
                <c:pt idx="1169">
                  <c:v>175.321043</c:v>
                </c:pt>
                <c:pt idx="1170">
                  <c:v>175.47101799999999</c:v>
                </c:pt>
                <c:pt idx="1171">
                  <c:v>175.620994</c:v>
                </c:pt>
                <c:pt idx="1172">
                  <c:v>175.77096900000001</c:v>
                </c:pt>
                <c:pt idx="1173">
                  <c:v>175.92094399999999</c:v>
                </c:pt>
                <c:pt idx="1174">
                  <c:v>176.070919</c:v>
                </c:pt>
                <c:pt idx="1175">
                  <c:v>176.22089399999999</c:v>
                </c:pt>
                <c:pt idx="1176">
                  <c:v>176.37087</c:v>
                </c:pt>
                <c:pt idx="1177">
                  <c:v>176.52084500000001</c:v>
                </c:pt>
                <c:pt idx="1178">
                  <c:v>176.67081999999999</c:v>
                </c:pt>
                <c:pt idx="1179">
                  <c:v>176.820795</c:v>
                </c:pt>
                <c:pt idx="1180">
                  <c:v>176.97077100000001</c:v>
                </c:pt>
                <c:pt idx="1181">
                  <c:v>177.120746</c:v>
                </c:pt>
                <c:pt idx="1182">
                  <c:v>177.27072100000001</c:v>
                </c:pt>
                <c:pt idx="1183">
                  <c:v>177.42069599999999</c:v>
                </c:pt>
                <c:pt idx="1184">
                  <c:v>177.570672</c:v>
                </c:pt>
                <c:pt idx="1185">
                  <c:v>177.72064700000001</c:v>
                </c:pt>
                <c:pt idx="1186">
                  <c:v>177.870622</c:v>
                </c:pt>
                <c:pt idx="1187">
                  <c:v>178.02059700000001</c:v>
                </c:pt>
                <c:pt idx="1188">
                  <c:v>178.17057199999999</c:v>
                </c:pt>
                <c:pt idx="1189">
                  <c:v>178.320548</c:v>
                </c:pt>
                <c:pt idx="1190">
                  <c:v>178.47052299999999</c:v>
                </c:pt>
                <c:pt idx="1191">
                  <c:v>178.620498</c:v>
                </c:pt>
                <c:pt idx="1192">
                  <c:v>178.77047300000001</c:v>
                </c:pt>
                <c:pt idx="1193">
                  <c:v>178.92044899999999</c:v>
                </c:pt>
                <c:pt idx="1194">
                  <c:v>179.070424</c:v>
                </c:pt>
                <c:pt idx="1195">
                  <c:v>179.22039899999999</c:v>
                </c:pt>
                <c:pt idx="1196">
                  <c:v>179.370374</c:v>
                </c:pt>
                <c:pt idx="1197">
                  <c:v>179.52035000000001</c:v>
                </c:pt>
                <c:pt idx="1198">
                  <c:v>179.67032499999999</c:v>
                </c:pt>
                <c:pt idx="1199">
                  <c:v>179.8203</c:v>
                </c:pt>
                <c:pt idx="1200">
                  <c:v>179.97027499999999</c:v>
                </c:pt>
                <c:pt idx="1201">
                  <c:v>180.12025</c:v>
                </c:pt>
                <c:pt idx="1202">
                  <c:v>180.27022600000001</c:v>
                </c:pt>
                <c:pt idx="1203">
                  <c:v>180.42020099999999</c:v>
                </c:pt>
                <c:pt idx="1204">
                  <c:v>180.570176</c:v>
                </c:pt>
                <c:pt idx="1205">
                  <c:v>180.72015099999999</c:v>
                </c:pt>
                <c:pt idx="1206">
                  <c:v>180.870127</c:v>
                </c:pt>
                <c:pt idx="1207">
                  <c:v>181.02010200000001</c:v>
                </c:pt>
                <c:pt idx="1208">
                  <c:v>181.17007699999999</c:v>
                </c:pt>
                <c:pt idx="1209">
                  <c:v>181.320052</c:v>
                </c:pt>
                <c:pt idx="1210">
                  <c:v>181.47002800000001</c:v>
                </c:pt>
                <c:pt idx="1211">
                  <c:v>181.620003</c:v>
                </c:pt>
                <c:pt idx="1212">
                  <c:v>181.76997800000001</c:v>
                </c:pt>
                <c:pt idx="1213">
                  <c:v>181.91995299999999</c:v>
                </c:pt>
                <c:pt idx="1214">
                  <c:v>182.069928</c:v>
                </c:pt>
                <c:pt idx="1215">
                  <c:v>182.21990400000001</c:v>
                </c:pt>
                <c:pt idx="1216">
                  <c:v>182.369879</c:v>
                </c:pt>
                <c:pt idx="1217">
                  <c:v>182.51985400000001</c:v>
                </c:pt>
                <c:pt idx="1218">
                  <c:v>182.66982899999999</c:v>
                </c:pt>
                <c:pt idx="1219">
                  <c:v>182.819805</c:v>
                </c:pt>
                <c:pt idx="1220">
                  <c:v>182.96977999999999</c:v>
                </c:pt>
                <c:pt idx="1221">
                  <c:v>183.119755</c:v>
                </c:pt>
                <c:pt idx="1222">
                  <c:v>183.26973000000001</c:v>
                </c:pt>
                <c:pt idx="1223">
                  <c:v>183.41970499999999</c:v>
                </c:pt>
                <c:pt idx="1224">
                  <c:v>183.569681</c:v>
                </c:pt>
                <c:pt idx="1225">
                  <c:v>183.71965599999999</c:v>
                </c:pt>
                <c:pt idx="1226">
                  <c:v>183.869631</c:v>
                </c:pt>
                <c:pt idx="1227">
                  <c:v>184.01960600000001</c:v>
                </c:pt>
                <c:pt idx="1228">
                  <c:v>184.16958199999999</c:v>
                </c:pt>
                <c:pt idx="1229">
                  <c:v>184.319557</c:v>
                </c:pt>
                <c:pt idx="1230">
                  <c:v>184.46953199999999</c:v>
                </c:pt>
                <c:pt idx="1231">
                  <c:v>184.619507</c:v>
                </c:pt>
                <c:pt idx="1232">
                  <c:v>184.76948300000001</c:v>
                </c:pt>
                <c:pt idx="1233">
                  <c:v>184.91945799999999</c:v>
                </c:pt>
                <c:pt idx="1234">
                  <c:v>185.069433</c:v>
                </c:pt>
                <c:pt idx="1235">
                  <c:v>185.21940799999999</c:v>
                </c:pt>
                <c:pt idx="1236">
                  <c:v>185.369383</c:v>
                </c:pt>
                <c:pt idx="1237">
                  <c:v>185.51935900000001</c:v>
                </c:pt>
                <c:pt idx="1238">
                  <c:v>185.66933399999999</c:v>
                </c:pt>
                <c:pt idx="1239">
                  <c:v>185.819309</c:v>
                </c:pt>
                <c:pt idx="1240">
                  <c:v>185.96928399999999</c:v>
                </c:pt>
                <c:pt idx="1241">
                  <c:v>186.11926</c:v>
                </c:pt>
                <c:pt idx="1242">
                  <c:v>186.26923500000001</c:v>
                </c:pt>
                <c:pt idx="1243">
                  <c:v>186.41920999999999</c:v>
                </c:pt>
                <c:pt idx="1244">
                  <c:v>186.569185</c:v>
                </c:pt>
                <c:pt idx="1245">
                  <c:v>186.71916100000001</c:v>
                </c:pt>
                <c:pt idx="1246">
                  <c:v>186.869136</c:v>
                </c:pt>
                <c:pt idx="1247">
                  <c:v>187.01911100000001</c:v>
                </c:pt>
                <c:pt idx="1248">
                  <c:v>187.16908599999999</c:v>
                </c:pt>
                <c:pt idx="1249">
                  <c:v>187.319061</c:v>
                </c:pt>
                <c:pt idx="1250">
                  <c:v>187.46903699999999</c:v>
                </c:pt>
                <c:pt idx="1251">
                  <c:v>187.619012</c:v>
                </c:pt>
                <c:pt idx="1252">
                  <c:v>187.76898700000001</c:v>
                </c:pt>
                <c:pt idx="1253">
                  <c:v>187.91896199999999</c:v>
                </c:pt>
                <c:pt idx="1254">
                  <c:v>188.068938</c:v>
                </c:pt>
                <c:pt idx="1255">
                  <c:v>188.21891299999999</c:v>
                </c:pt>
                <c:pt idx="1256">
                  <c:v>188.368888</c:v>
                </c:pt>
                <c:pt idx="1257">
                  <c:v>188.51886300000001</c:v>
                </c:pt>
                <c:pt idx="1258">
                  <c:v>188.66883899999999</c:v>
                </c:pt>
                <c:pt idx="1259">
                  <c:v>188.818814</c:v>
                </c:pt>
                <c:pt idx="1260">
                  <c:v>188.96878899999999</c:v>
                </c:pt>
                <c:pt idx="1261">
                  <c:v>189.118764</c:v>
                </c:pt>
                <c:pt idx="1262">
                  <c:v>189.26873900000001</c:v>
                </c:pt>
                <c:pt idx="1263">
                  <c:v>189.41871499999999</c:v>
                </c:pt>
                <c:pt idx="1264">
                  <c:v>189.56869</c:v>
                </c:pt>
                <c:pt idx="1265">
                  <c:v>189.71866499999999</c:v>
                </c:pt>
                <c:pt idx="1266">
                  <c:v>189.86864</c:v>
                </c:pt>
                <c:pt idx="1267">
                  <c:v>190.01861600000001</c:v>
                </c:pt>
                <c:pt idx="1268">
                  <c:v>190.16859099999999</c:v>
                </c:pt>
                <c:pt idx="1269">
                  <c:v>190.318566</c:v>
                </c:pt>
                <c:pt idx="1270">
                  <c:v>190.46854099999999</c:v>
                </c:pt>
                <c:pt idx="1271">
                  <c:v>190.618516</c:v>
                </c:pt>
                <c:pt idx="1272">
                  <c:v>190.76849200000001</c:v>
                </c:pt>
                <c:pt idx="1273">
                  <c:v>190.91846699999999</c:v>
                </c:pt>
                <c:pt idx="1274">
                  <c:v>191.068442</c:v>
                </c:pt>
                <c:pt idx="1275">
                  <c:v>191.21841699999999</c:v>
                </c:pt>
                <c:pt idx="1276">
                  <c:v>191.368393</c:v>
                </c:pt>
                <c:pt idx="1277">
                  <c:v>191.51836800000001</c:v>
                </c:pt>
                <c:pt idx="1278">
                  <c:v>191.66834299999999</c:v>
                </c:pt>
                <c:pt idx="1279">
                  <c:v>191.818318</c:v>
                </c:pt>
                <c:pt idx="1280">
                  <c:v>191.96829399999999</c:v>
                </c:pt>
                <c:pt idx="1281">
                  <c:v>192.118269</c:v>
                </c:pt>
                <c:pt idx="1282">
                  <c:v>192.26824400000001</c:v>
                </c:pt>
                <c:pt idx="1283">
                  <c:v>192.41821899999999</c:v>
                </c:pt>
                <c:pt idx="1284">
                  <c:v>192.56819400000001</c:v>
                </c:pt>
                <c:pt idx="1285">
                  <c:v>192.71816999999999</c:v>
                </c:pt>
                <c:pt idx="1286">
                  <c:v>192.868145</c:v>
                </c:pt>
                <c:pt idx="1287">
                  <c:v>193.01812000000001</c:v>
                </c:pt>
                <c:pt idx="1288">
                  <c:v>193.16809499999999</c:v>
                </c:pt>
                <c:pt idx="1289">
                  <c:v>193.318071</c:v>
                </c:pt>
                <c:pt idx="1290">
                  <c:v>193.46804599999999</c:v>
                </c:pt>
                <c:pt idx="1291">
                  <c:v>193.618021</c:v>
                </c:pt>
                <c:pt idx="1292">
                  <c:v>193.76799600000001</c:v>
                </c:pt>
                <c:pt idx="1293">
                  <c:v>193.91797199999999</c:v>
                </c:pt>
                <c:pt idx="1294">
                  <c:v>194.067947</c:v>
                </c:pt>
                <c:pt idx="1295">
                  <c:v>194.21792199999999</c:v>
                </c:pt>
                <c:pt idx="1296">
                  <c:v>194.367897</c:v>
                </c:pt>
                <c:pt idx="1297">
                  <c:v>194.51787200000001</c:v>
                </c:pt>
                <c:pt idx="1298">
                  <c:v>194.66784799999999</c:v>
                </c:pt>
                <c:pt idx="1299">
                  <c:v>194.817823</c:v>
                </c:pt>
                <c:pt idx="1300">
                  <c:v>194.96779799999999</c:v>
                </c:pt>
                <c:pt idx="1301">
                  <c:v>195.117773</c:v>
                </c:pt>
                <c:pt idx="1302">
                  <c:v>195.26774900000001</c:v>
                </c:pt>
                <c:pt idx="1303">
                  <c:v>195.41772399999999</c:v>
                </c:pt>
                <c:pt idx="1304">
                  <c:v>195.567699</c:v>
                </c:pt>
                <c:pt idx="1305">
                  <c:v>195.71767399999999</c:v>
                </c:pt>
                <c:pt idx="1306">
                  <c:v>195.86765</c:v>
                </c:pt>
                <c:pt idx="1307">
                  <c:v>196.01762500000001</c:v>
                </c:pt>
                <c:pt idx="1308">
                  <c:v>196.16759999999999</c:v>
                </c:pt>
                <c:pt idx="1309">
                  <c:v>196.31757500000001</c:v>
                </c:pt>
                <c:pt idx="1310">
                  <c:v>196.46754999999999</c:v>
                </c:pt>
                <c:pt idx="1311">
                  <c:v>196.617526</c:v>
                </c:pt>
                <c:pt idx="1312">
                  <c:v>196.76750100000001</c:v>
                </c:pt>
                <c:pt idx="1313">
                  <c:v>196.91747599999999</c:v>
                </c:pt>
                <c:pt idx="1314">
                  <c:v>197.06745100000001</c:v>
                </c:pt>
                <c:pt idx="1315">
                  <c:v>197.21742699999999</c:v>
                </c:pt>
                <c:pt idx="1316">
                  <c:v>197.367402</c:v>
                </c:pt>
                <c:pt idx="1317">
                  <c:v>197.51737700000001</c:v>
                </c:pt>
                <c:pt idx="1318">
                  <c:v>197.66735199999999</c:v>
                </c:pt>
                <c:pt idx="1319">
                  <c:v>197.817328</c:v>
                </c:pt>
                <c:pt idx="1320">
                  <c:v>197.96730299999999</c:v>
                </c:pt>
                <c:pt idx="1321">
                  <c:v>198.117278</c:v>
                </c:pt>
                <c:pt idx="1322">
                  <c:v>198.26725300000001</c:v>
                </c:pt>
                <c:pt idx="1323">
                  <c:v>198.41722799999999</c:v>
                </c:pt>
                <c:pt idx="1324">
                  <c:v>198.567204</c:v>
                </c:pt>
                <c:pt idx="1325">
                  <c:v>198.71717899999999</c:v>
                </c:pt>
                <c:pt idx="1326">
                  <c:v>198.867154</c:v>
                </c:pt>
                <c:pt idx="1327">
                  <c:v>199.01712900000001</c:v>
                </c:pt>
                <c:pt idx="1328">
                  <c:v>199.16710499999999</c:v>
                </c:pt>
                <c:pt idx="1329">
                  <c:v>199.31708</c:v>
                </c:pt>
                <c:pt idx="1330">
                  <c:v>199.46705499999999</c:v>
                </c:pt>
                <c:pt idx="1331">
                  <c:v>199.61703</c:v>
                </c:pt>
                <c:pt idx="1332">
                  <c:v>199.76700500000001</c:v>
                </c:pt>
                <c:pt idx="1333">
                  <c:v>199.91698099999999</c:v>
                </c:pt>
                <c:pt idx="1334">
                  <c:v>200.066956</c:v>
                </c:pt>
                <c:pt idx="1335">
                  <c:v>200.21693099999999</c:v>
                </c:pt>
                <c:pt idx="1336">
                  <c:v>200.366906</c:v>
                </c:pt>
                <c:pt idx="1337">
                  <c:v>200.51688200000001</c:v>
                </c:pt>
                <c:pt idx="1338">
                  <c:v>200.66685699999999</c:v>
                </c:pt>
                <c:pt idx="1339">
                  <c:v>200.81683200000001</c:v>
                </c:pt>
                <c:pt idx="1340">
                  <c:v>200.96680699999999</c:v>
                </c:pt>
                <c:pt idx="1341">
                  <c:v>201.116783</c:v>
                </c:pt>
                <c:pt idx="1342">
                  <c:v>201.26675800000001</c:v>
                </c:pt>
                <c:pt idx="1343">
                  <c:v>201.41673299999999</c:v>
                </c:pt>
                <c:pt idx="1344">
                  <c:v>201.56670800000001</c:v>
                </c:pt>
                <c:pt idx="1345">
                  <c:v>201.71668299999999</c:v>
                </c:pt>
                <c:pt idx="1346">
                  <c:v>201.866659</c:v>
                </c:pt>
                <c:pt idx="1347">
                  <c:v>202.01663400000001</c:v>
                </c:pt>
                <c:pt idx="1348">
                  <c:v>202.16660899999999</c:v>
                </c:pt>
                <c:pt idx="1349">
                  <c:v>202.31658400000001</c:v>
                </c:pt>
                <c:pt idx="1350">
                  <c:v>202.46655999999999</c:v>
                </c:pt>
                <c:pt idx="1351">
                  <c:v>202.616535</c:v>
                </c:pt>
                <c:pt idx="1352">
                  <c:v>202.76651000000001</c:v>
                </c:pt>
                <c:pt idx="1353">
                  <c:v>202.91648499999999</c:v>
                </c:pt>
                <c:pt idx="1354">
                  <c:v>203.066461</c:v>
                </c:pt>
                <c:pt idx="1355">
                  <c:v>203.21643599999999</c:v>
                </c:pt>
                <c:pt idx="1356">
                  <c:v>203.366411</c:v>
                </c:pt>
                <c:pt idx="1357">
                  <c:v>203.51638600000001</c:v>
                </c:pt>
                <c:pt idx="1358">
                  <c:v>203.66636099999999</c:v>
                </c:pt>
                <c:pt idx="1359">
                  <c:v>203.816337</c:v>
                </c:pt>
                <c:pt idx="1360">
                  <c:v>203.96631199999999</c:v>
                </c:pt>
                <c:pt idx="1361">
                  <c:v>204.116287</c:v>
                </c:pt>
                <c:pt idx="1362">
                  <c:v>204.26626200000001</c:v>
                </c:pt>
                <c:pt idx="1363">
                  <c:v>204.41623799999999</c:v>
                </c:pt>
                <c:pt idx="1364">
                  <c:v>204.566213</c:v>
                </c:pt>
                <c:pt idx="1365">
                  <c:v>204.71618799999999</c:v>
                </c:pt>
                <c:pt idx="1366">
                  <c:v>204.866163</c:v>
                </c:pt>
                <c:pt idx="1367">
                  <c:v>205.01613900000001</c:v>
                </c:pt>
                <c:pt idx="1368">
                  <c:v>205.16611399999999</c:v>
                </c:pt>
                <c:pt idx="1369">
                  <c:v>205.31608900000001</c:v>
                </c:pt>
                <c:pt idx="1370">
                  <c:v>205.46606399999999</c:v>
                </c:pt>
                <c:pt idx="1371">
                  <c:v>205.616039</c:v>
                </c:pt>
                <c:pt idx="1372">
                  <c:v>205.76601500000001</c:v>
                </c:pt>
                <c:pt idx="1373">
                  <c:v>205.91598999999999</c:v>
                </c:pt>
                <c:pt idx="1374">
                  <c:v>206.06596500000001</c:v>
                </c:pt>
                <c:pt idx="1375">
                  <c:v>206.21593999999999</c:v>
                </c:pt>
                <c:pt idx="1376">
                  <c:v>206.365916</c:v>
                </c:pt>
                <c:pt idx="1377">
                  <c:v>206.51589100000001</c:v>
                </c:pt>
                <c:pt idx="1378">
                  <c:v>206.66586599999999</c:v>
                </c:pt>
                <c:pt idx="1379">
                  <c:v>206.81584100000001</c:v>
                </c:pt>
                <c:pt idx="1380">
                  <c:v>206.96581599999999</c:v>
                </c:pt>
                <c:pt idx="1381">
                  <c:v>207.115792</c:v>
                </c:pt>
                <c:pt idx="1382">
                  <c:v>207.26576700000001</c:v>
                </c:pt>
                <c:pt idx="1383">
                  <c:v>207.41574199999999</c:v>
                </c:pt>
                <c:pt idx="1384">
                  <c:v>207.56571700000001</c:v>
                </c:pt>
                <c:pt idx="1385">
                  <c:v>207.71569299999999</c:v>
                </c:pt>
                <c:pt idx="1386">
                  <c:v>207.865668</c:v>
                </c:pt>
                <c:pt idx="1387">
                  <c:v>208.01564300000001</c:v>
                </c:pt>
                <c:pt idx="1388">
                  <c:v>208.16561799999999</c:v>
                </c:pt>
                <c:pt idx="1389">
                  <c:v>208.315594</c:v>
                </c:pt>
                <c:pt idx="1390">
                  <c:v>208.46556899999999</c:v>
                </c:pt>
                <c:pt idx="1391">
                  <c:v>208.615544</c:v>
                </c:pt>
                <c:pt idx="1392">
                  <c:v>208.76551900000001</c:v>
                </c:pt>
                <c:pt idx="1393">
                  <c:v>208.915494</c:v>
                </c:pt>
                <c:pt idx="1394">
                  <c:v>209.06547</c:v>
                </c:pt>
                <c:pt idx="1395">
                  <c:v>209.21544499999999</c:v>
                </c:pt>
                <c:pt idx="1396">
                  <c:v>209.36542</c:v>
                </c:pt>
                <c:pt idx="1397">
                  <c:v>209.51539500000001</c:v>
                </c:pt>
                <c:pt idx="1398">
                  <c:v>209.66537099999999</c:v>
                </c:pt>
                <c:pt idx="1399">
                  <c:v>209.81534600000001</c:v>
                </c:pt>
                <c:pt idx="1400">
                  <c:v>209.96532099999999</c:v>
                </c:pt>
                <c:pt idx="1401">
                  <c:v>210.115296</c:v>
                </c:pt>
                <c:pt idx="1402">
                  <c:v>210.26527200000001</c:v>
                </c:pt>
                <c:pt idx="1403">
                  <c:v>210.41524699999999</c:v>
                </c:pt>
                <c:pt idx="1404">
                  <c:v>210.56522200000001</c:v>
                </c:pt>
                <c:pt idx="1405">
                  <c:v>210.71519699999999</c:v>
                </c:pt>
                <c:pt idx="1406">
                  <c:v>210.865172</c:v>
                </c:pt>
                <c:pt idx="1407">
                  <c:v>211.01514800000001</c:v>
                </c:pt>
                <c:pt idx="1408">
                  <c:v>211.16512299999999</c:v>
                </c:pt>
                <c:pt idx="1409">
                  <c:v>211.31509800000001</c:v>
                </c:pt>
                <c:pt idx="1410">
                  <c:v>211.46507299999999</c:v>
                </c:pt>
                <c:pt idx="1411">
                  <c:v>211.615049</c:v>
                </c:pt>
                <c:pt idx="1412">
                  <c:v>211.76502400000001</c:v>
                </c:pt>
                <c:pt idx="1413">
                  <c:v>211.91499899999999</c:v>
                </c:pt>
                <c:pt idx="1414">
                  <c:v>212.06497400000001</c:v>
                </c:pt>
                <c:pt idx="1415">
                  <c:v>212.21494999999999</c:v>
                </c:pt>
                <c:pt idx="1416">
                  <c:v>212.364925</c:v>
                </c:pt>
                <c:pt idx="1417">
                  <c:v>212.51490000000001</c:v>
                </c:pt>
                <c:pt idx="1418">
                  <c:v>212.66487499999999</c:v>
                </c:pt>
                <c:pt idx="1419">
                  <c:v>212.81485000000001</c:v>
                </c:pt>
                <c:pt idx="1420">
                  <c:v>212.96482599999999</c:v>
                </c:pt>
                <c:pt idx="1421">
                  <c:v>213.114801</c:v>
                </c:pt>
                <c:pt idx="1422">
                  <c:v>213.26477600000001</c:v>
                </c:pt>
                <c:pt idx="1423">
                  <c:v>213.414751</c:v>
                </c:pt>
                <c:pt idx="1424">
                  <c:v>213.564727</c:v>
                </c:pt>
                <c:pt idx="1425">
                  <c:v>213.71470199999999</c:v>
                </c:pt>
                <c:pt idx="1426">
                  <c:v>213.864677</c:v>
                </c:pt>
                <c:pt idx="1427">
                  <c:v>214.01465200000001</c:v>
                </c:pt>
                <c:pt idx="1428">
                  <c:v>214.164627</c:v>
                </c:pt>
                <c:pt idx="1429">
                  <c:v>214.31460300000001</c:v>
                </c:pt>
                <c:pt idx="1430">
                  <c:v>214.46457799999999</c:v>
                </c:pt>
                <c:pt idx="1431">
                  <c:v>214.614553</c:v>
                </c:pt>
                <c:pt idx="1432">
                  <c:v>214.76452800000001</c:v>
                </c:pt>
                <c:pt idx="1433">
                  <c:v>214.91450399999999</c:v>
                </c:pt>
                <c:pt idx="1434">
                  <c:v>215.06447900000001</c:v>
                </c:pt>
                <c:pt idx="1435">
                  <c:v>215.21445399999999</c:v>
                </c:pt>
                <c:pt idx="1436">
                  <c:v>215.364429</c:v>
                </c:pt>
                <c:pt idx="1437">
                  <c:v>215.51440500000001</c:v>
                </c:pt>
                <c:pt idx="1438">
                  <c:v>215.66437999999999</c:v>
                </c:pt>
                <c:pt idx="1439">
                  <c:v>215.81435500000001</c:v>
                </c:pt>
                <c:pt idx="1440">
                  <c:v>215.96432999999999</c:v>
                </c:pt>
                <c:pt idx="1441">
                  <c:v>216.114305</c:v>
                </c:pt>
                <c:pt idx="1442">
                  <c:v>216.26428100000001</c:v>
                </c:pt>
                <c:pt idx="1443">
                  <c:v>216.41425599999999</c:v>
                </c:pt>
                <c:pt idx="1444">
                  <c:v>216.56423100000001</c:v>
                </c:pt>
                <c:pt idx="1445">
                  <c:v>216.71420599999999</c:v>
                </c:pt>
                <c:pt idx="1446">
                  <c:v>216.864182</c:v>
                </c:pt>
                <c:pt idx="1447">
                  <c:v>217.01415700000001</c:v>
                </c:pt>
                <c:pt idx="1448">
                  <c:v>217.164132</c:v>
                </c:pt>
                <c:pt idx="1449">
                  <c:v>217.31410700000001</c:v>
                </c:pt>
                <c:pt idx="1450">
                  <c:v>217.46408299999999</c:v>
                </c:pt>
                <c:pt idx="1451">
                  <c:v>217.614058</c:v>
                </c:pt>
                <c:pt idx="1452">
                  <c:v>217.76403300000001</c:v>
                </c:pt>
                <c:pt idx="1453">
                  <c:v>217.914008</c:v>
                </c:pt>
                <c:pt idx="1454">
                  <c:v>218.06398300000001</c:v>
                </c:pt>
                <c:pt idx="1455">
                  <c:v>218.21395899999999</c:v>
                </c:pt>
                <c:pt idx="1456">
                  <c:v>218.363934</c:v>
                </c:pt>
                <c:pt idx="1457">
                  <c:v>218.51390900000001</c:v>
                </c:pt>
                <c:pt idx="1458">
                  <c:v>218.663884</c:v>
                </c:pt>
                <c:pt idx="1459">
                  <c:v>218.81386000000001</c:v>
                </c:pt>
                <c:pt idx="1460">
                  <c:v>218.96383499999999</c:v>
                </c:pt>
                <c:pt idx="1461">
                  <c:v>219.11381</c:v>
                </c:pt>
                <c:pt idx="1462">
                  <c:v>219.26378500000001</c:v>
                </c:pt>
                <c:pt idx="1463">
                  <c:v>219.41376099999999</c:v>
                </c:pt>
                <c:pt idx="1464">
                  <c:v>219.56373600000001</c:v>
                </c:pt>
                <c:pt idx="1465">
                  <c:v>219.71371099999999</c:v>
                </c:pt>
                <c:pt idx="1466">
                  <c:v>219.863686</c:v>
                </c:pt>
                <c:pt idx="1467">
                  <c:v>220.01366100000001</c:v>
                </c:pt>
                <c:pt idx="1468">
                  <c:v>220.16363699999999</c:v>
                </c:pt>
                <c:pt idx="1469">
                  <c:v>220.31361200000001</c:v>
                </c:pt>
                <c:pt idx="1470">
                  <c:v>220.46358699999999</c:v>
                </c:pt>
                <c:pt idx="1471">
                  <c:v>220.613562</c:v>
                </c:pt>
                <c:pt idx="1472">
                  <c:v>220.76353800000001</c:v>
                </c:pt>
                <c:pt idx="1473">
                  <c:v>220.91351299999999</c:v>
                </c:pt>
                <c:pt idx="1474">
                  <c:v>221.06348800000001</c:v>
                </c:pt>
                <c:pt idx="1475">
                  <c:v>221.21346299999999</c:v>
                </c:pt>
                <c:pt idx="1476">
                  <c:v>221.363439</c:v>
                </c:pt>
                <c:pt idx="1477">
                  <c:v>221.51341400000001</c:v>
                </c:pt>
                <c:pt idx="1478">
                  <c:v>221.663389</c:v>
                </c:pt>
                <c:pt idx="1479">
                  <c:v>221.81336400000001</c:v>
                </c:pt>
                <c:pt idx="1480">
                  <c:v>221.96333899999999</c:v>
                </c:pt>
                <c:pt idx="1481">
                  <c:v>222.113315</c:v>
                </c:pt>
                <c:pt idx="1482">
                  <c:v>222.26329000000001</c:v>
                </c:pt>
                <c:pt idx="1483">
                  <c:v>222.413265</c:v>
                </c:pt>
                <c:pt idx="1484">
                  <c:v>222.56324000000001</c:v>
                </c:pt>
                <c:pt idx="1485">
                  <c:v>222.71321599999999</c:v>
                </c:pt>
                <c:pt idx="1486">
                  <c:v>222.863191</c:v>
                </c:pt>
                <c:pt idx="1487">
                  <c:v>223.01316600000001</c:v>
                </c:pt>
                <c:pt idx="1488">
                  <c:v>223.163141</c:v>
                </c:pt>
                <c:pt idx="1489">
                  <c:v>223.31311600000001</c:v>
                </c:pt>
                <c:pt idx="1490">
                  <c:v>223.46309199999999</c:v>
                </c:pt>
                <c:pt idx="1491">
                  <c:v>223.613067</c:v>
                </c:pt>
                <c:pt idx="1492">
                  <c:v>223.76304200000001</c:v>
                </c:pt>
                <c:pt idx="1493">
                  <c:v>223.913017</c:v>
                </c:pt>
                <c:pt idx="1494">
                  <c:v>224.06299300000001</c:v>
                </c:pt>
                <c:pt idx="1495">
                  <c:v>224.21296799999999</c:v>
                </c:pt>
                <c:pt idx="1496">
                  <c:v>224.362943</c:v>
                </c:pt>
                <c:pt idx="1497">
                  <c:v>224.51291800000001</c:v>
                </c:pt>
                <c:pt idx="1498">
                  <c:v>224.66289399999999</c:v>
                </c:pt>
                <c:pt idx="1499">
                  <c:v>224.81286900000001</c:v>
                </c:pt>
                <c:pt idx="1500">
                  <c:v>224.96284399999999</c:v>
                </c:pt>
                <c:pt idx="1501">
                  <c:v>225.112819</c:v>
                </c:pt>
                <c:pt idx="1502">
                  <c:v>225.26279400000001</c:v>
                </c:pt>
                <c:pt idx="1503">
                  <c:v>225.41276999999999</c:v>
                </c:pt>
                <c:pt idx="1504">
                  <c:v>225.56274500000001</c:v>
                </c:pt>
                <c:pt idx="1505">
                  <c:v>225.71271999999999</c:v>
                </c:pt>
                <c:pt idx="1506">
                  <c:v>225.862695</c:v>
                </c:pt>
                <c:pt idx="1507">
                  <c:v>226.01267100000001</c:v>
                </c:pt>
                <c:pt idx="1508">
                  <c:v>226.162646</c:v>
                </c:pt>
                <c:pt idx="1509">
                  <c:v>226.31262100000001</c:v>
                </c:pt>
                <c:pt idx="1510">
                  <c:v>226.46259599999999</c:v>
                </c:pt>
                <c:pt idx="1511">
                  <c:v>226.612572</c:v>
                </c:pt>
                <c:pt idx="1512">
                  <c:v>226.76254700000001</c:v>
                </c:pt>
                <c:pt idx="1513">
                  <c:v>226.912522</c:v>
                </c:pt>
                <c:pt idx="1514">
                  <c:v>227.06249700000001</c:v>
                </c:pt>
                <c:pt idx="1515">
                  <c:v>227.21247199999999</c:v>
                </c:pt>
                <c:pt idx="1516">
                  <c:v>227.362448</c:v>
                </c:pt>
                <c:pt idx="1517">
                  <c:v>227.51242300000001</c:v>
                </c:pt>
                <c:pt idx="1518">
                  <c:v>227.662398</c:v>
                </c:pt>
                <c:pt idx="1519">
                  <c:v>227.81237300000001</c:v>
                </c:pt>
                <c:pt idx="1520">
                  <c:v>227.96234899999999</c:v>
                </c:pt>
                <c:pt idx="1521">
                  <c:v>228.112324</c:v>
                </c:pt>
                <c:pt idx="1522">
                  <c:v>228.26229900000001</c:v>
                </c:pt>
                <c:pt idx="1523">
                  <c:v>228.412274</c:v>
                </c:pt>
                <c:pt idx="1524">
                  <c:v>228.56225000000001</c:v>
                </c:pt>
                <c:pt idx="1525">
                  <c:v>228.71222499999999</c:v>
                </c:pt>
                <c:pt idx="1526">
                  <c:v>228.8622</c:v>
                </c:pt>
                <c:pt idx="1527">
                  <c:v>229.01217500000001</c:v>
                </c:pt>
                <c:pt idx="1528">
                  <c:v>229.16215</c:v>
                </c:pt>
                <c:pt idx="1529">
                  <c:v>229.31212600000001</c:v>
                </c:pt>
                <c:pt idx="1530">
                  <c:v>229.46210099999999</c:v>
                </c:pt>
                <c:pt idx="1531">
                  <c:v>229.612076</c:v>
                </c:pt>
                <c:pt idx="1532">
                  <c:v>229.76205100000001</c:v>
                </c:pt>
                <c:pt idx="1533">
                  <c:v>229.91202699999999</c:v>
                </c:pt>
                <c:pt idx="1534">
                  <c:v>230.06200200000001</c:v>
                </c:pt>
                <c:pt idx="1535">
                  <c:v>230.21197699999999</c:v>
                </c:pt>
                <c:pt idx="1536">
                  <c:v>230.361952</c:v>
                </c:pt>
                <c:pt idx="1537">
                  <c:v>230.51192699999999</c:v>
                </c:pt>
                <c:pt idx="1538">
                  <c:v>230.661903</c:v>
                </c:pt>
                <c:pt idx="1539">
                  <c:v>230.81187800000001</c:v>
                </c:pt>
                <c:pt idx="1540">
                  <c:v>230.96185299999999</c:v>
                </c:pt>
                <c:pt idx="1541">
                  <c:v>231.111828</c:v>
                </c:pt>
                <c:pt idx="1542">
                  <c:v>231.26180400000001</c:v>
                </c:pt>
                <c:pt idx="1543">
                  <c:v>231.411779</c:v>
                </c:pt>
                <c:pt idx="1544">
                  <c:v>231.56175400000001</c:v>
                </c:pt>
                <c:pt idx="1545">
                  <c:v>231.71172899999999</c:v>
                </c:pt>
                <c:pt idx="1546">
                  <c:v>231.861705</c:v>
                </c:pt>
                <c:pt idx="1547">
                  <c:v>232.01168000000001</c:v>
                </c:pt>
                <c:pt idx="1548">
                  <c:v>232.161655</c:v>
                </c:pt>
                <c:pt idx="1549">
                  <c:v>232.31163000000001</c:v>
                </c:pt>
                <c:pt idx="1550">
                  <c:v>232.46160499999999</c:v>
                </c:pt>
                <c:pt idx="1551">
                  <c:v>232.611581</c:v>
                </c:pt>
                <c:pt idx="1552">
                  <c:v>232.76155600000001</c:v>
                </c:pt>
                <c:pt idx="1553">
                  <c:v>232.911531</c:v>
                </c:pt>
                <c:pt idx="1554">
                  <c:v>233.06150600000001</c:v>
                </c:pt>
                <c:pt idx="1555">
                  <c:v>233.21148199999999</c:v>
                </c:pt>
                <c:pt idx="1556">
                  <c:v>233.361457</c:v>
                </c:pt>
                <c:pt idx="1557">
                  <c:v>233.51143200000001</c:v>
                </c:pt>
                <c:pt idx="1558">
                  <c:v>233.661407</c:v>
                </c:pt>
                <c:pt idx="1559">
                  <c:v>233.81138300000001</c:v>
                </c:pt>
                <c:pt idx="1560">
                  <c:v>233.96135799999999</c:v>
                </c:pt>
                <c:pt idx="1561">
                  <c:v>234.111333</c:v>
                </c:pt>
                <c:pt idx="1562">
                  <c:v>234.26130800000001</c:v>
                </c:pt>
                <c:pt idx="1563">
                  <c:v>234.411283</c:v>
                </c:pt>
                <c:pt idx="1564">
                  <c:v>234.56125900000001</c:v>
                </c:pt>
                <c:pt idx="1565">
                  <c:v>234.71123399999999</c:v>
                </c:pt>
                <c:pt idx="1566">
                  <c:v>234.861209</c:v>
                </c:pt>
                <c:pt idx="1567">
                  <c:v>235.01118399999999</c:v>
                </c:pt>
                <c:pt idx="1568">
                  <c:v>235.16116</c:v>
                </c:pt>
                <c:pt idx="1569">
                  <c:v>235.31113500000001</c:v>
                </c:pt>
                <c:pt idx="1570">
                  <c:v>235.46110999999999</c:v>
                </c:pt>
                <c:pt idx="1571">
                  <c:v>235.611085</c:v>
                </c:pt>
                <c:pt idx="1572">
                  <c:v>235.76106100000001</c:v>
                </c:pt>
                <c:pt idx="1573">
                  <c:v>235.911036</c:v>
                </c:pt>
                <c:pt idx="1574">
                  <c:v>236.06101100000001</c:v>
                </c:pt>
                <c:pt idx="1575">
                  <c:v>236.21098599999999</c:v>
                </c:pt>
                <c:pt idx="1576">
                  <c:v>236.360961</c:v>
                </c:pt>
                <c:pt idx="1577">
                  <c:v>236.51093700000001</c:v>
                </c:pt>
                <c:pt idx="1578">
                  <c:v>236.660912</c:v>
                </c:pt>
                <c:pt idx="1579">
                  <c:v>236.81088700000001</c:v>
                </c:pt>
                <c:pt idx="1580">
                  <c:v>236.96086199999999</c:v>
                </c:pt>
                <c:pt idx="1581">
                  <c:v>237.110838</c:v>
                </c:pt>
                <c:pt idx="1582">
                  <c:v>237.26081300000001</c:v>
                </c:pt>
                <c:pt idx="1583">
                  <c:v>237.410788</c:v>
                </c:pt>
                <c:pt idx="1584">
                  <c:v>237.56076300000001</c:v>
                </c:pt>
                <c:pt idx="1585">
                  <c:v>237.71073899999999</c:v>
                </c:pt>
                <c:pt idx="1586">
                  <c:v>237.860714</c:v>
                </c:pt>
                <c:pt idx="1587">
                  <c:v>238.01068900000001</c:v>
                </c:pt>
                <c:pt idx="1588">
                  <c:v>238.160664</c:v>
                </c:pt>
                <c:pt idx="1589">
                  <c:v>238.31063900000001</c:v>
                </c:pt>
                <c:pt idx="1590">
                  <c:v>238.46061499999999</c:v>
                </c:pt>
                <c:pt idx="1591">
                  <c:v>238.61059</c:v>
                </c:pt>
                <c:pt idx="1592">
                  <c:v>238.76056500000001</c:v>
                </c:pt>
                <c:pt idx="1593">
                  <c:v>238.91054</c:v>
                </c:pt>
                <c:pt idx="1594">
                  <c:v>239.06051600000001</c:v>
                </c:pt>
                <c:pt idx="1595">
                  <c:v>239.21049099999999</c:v>
                </c:pt>
                <c:pt idx="1596">
                  <c:v>239.360466</c:v>
                </c:pt>
                <c:pt idx="1597">
                  <c:v>239.51044099999999</c:v>
                </c:pt>
                <c:pt idx="1598">
                  <c:v>239.660416</c:v>
                </c:pt>
                <c:pt idx="1599">
                  <c:v>239.81039200000001</c:v>
                </c:pt>
                <c:pt idx="1600">
                  <c:v>239.96036699999999</c:v>
                </c:pt>
                <c:pt idx="1601">
                  <c:v>240.110342</c:v>
                </c:pt>
                <c:pt idx="1602">
                  <c:v>240.26031699999999</c:v>
                </c:pt>
                <c:pt idx="1603">
                  <c:v>240.410293</c:v>
                </c:pt>
                <c:pt idx="1604">
                  <c:v>240.56026800000001</c:v>
                </c:pt>
                <c:pt idx="1605">
                  <c:v>240.71024299999999</c:v>
                </c:pt>
                <c:pt idx="1606">
                  <c:v>240.860218</c:v>
                </c:pt>
                <c:pt idx="1607">
                  <c:v>241.01019400000001</c:v>
                </c:pt>
                <c:pt idx="1608">
                  <c:v>241.160169</c:v>
                </c:pt>
                <c:pt idx="1609">
                  <c:v>241.31014400000001</c:v>
                </c:pt>
                <c:pt idx="1610">
                  <c:v>241.46011899999999</c:v>
                </c:pt>
                <c:pt idx="1611">
                  <c:v>241.610094</c:v>
                </c:pt>
                <c:pt idx="1612">
                  <c:v>241.76007000000001</c:v>
                </c:pt>
                <c:pt idx="1613">
                  <c:v>241.910045</c:v>
                </c:pt>
                <c:pt idx="1614">
                  <c:v>242.06002000000001</c:v>
                </c:pt>
                <c:pt idx="1615">
                  <c:v>242.20999499999999</c:v>
                </c:pt>
                <c:pt idx="1616">
                  <c:v>242.359971</c:v>
                </c:pt>
                <c:pt idx="1617">
                  <c:v>242.50994600000001</c:v>
                </c:pt>
                <c:pt idx="1618">
                  <c:v>242.659921</c:v>
                </c:pt>
                <c:pt idx="1619">
                  <c:v>242.80989600000001</c:v>
                </c:pt>
                <c:pt idx="1620">
                  <c:v>242.95987199999999</c:v>
                </c:pt>
                <c:pt idx="1621">
                  <c:v>243.109847</c:v>
                </c:pt>
                <c:pt idx="1622">
                  <c:v>243.25982200000001</c:v>
                </c:pt>
                <c:pt idx="1623">
                  <c:v>243.409797</c:v>
                </c:pt>
                <c:pt idx="1624">
                  <c:v>243.55977200000001</c:v>
                </c:pt>
                <c:pt idx="1625">
                  <c:v>243.70974799999999</c:v>
                </c:pt>
                <c:pt idx="1626">
                  <c:v>243.859723</c:v>
                </c:pt>
                <c:pt idx="1627">
                  <c:v>244.00969799999999</c:v>
                </c:pt>
                <c:pt idx="1628">
                  <c:v>244.159673</c:v>
                </c:pt>
                <c:pt idx="1629">
                  <c:v>244.30964900000001</c:v>
                </c:pt>
                <c:pt idx="1630">
                  <c:v>244.45962399999999</c:v>
                </c:pt>
                <c:pt idx="1631">
                  <c:v>244.609599</c:v>
                </c:pt>
                <c:pt idx="1632">
                  <c:v>244.75957399999999</c:v>
                </c:pt>
                <c:pt idx="1633">
                  <c:v>244.90955</c:v>
                </c:pt>
                <c:pt idx="1634">
                  <c:v>245.05952500000001</c:v>
                </c:pt>
                <c:pt idx="1635">
                  <c:v>245.20949999999999</c:v>
                </c:pt>
                <c:pt idx="1636">
                  <c:v>245.359475</c:v>
                </c:pt>
                <c:pt idx="1637">
                  <c:v>245.50944999999999</c:v>
                </c:pt>
                <c:pt idx="1638">
                  <c:v>245.659426</c:v>
                </c:pt>
                <c:pt idx="1639">
                  <c:v>245.80940100000001</c:v>
                </c:pt>
                <c:pt idx="1640">
                  <c:v>245.95937599999999</c:v>
                </c:pt>
                <c:pt idx="1641">
                  <c:v>246.109351</c:v>
                </c:pt>
                <c:pt idx="1642">
                  <c:v>246.25932700000001</c:v>
                </c:pt>
                <c:pt idx="1643">
                  <c:v>246.409302</c:v>
                </c:pt>
                <c:pt idx="1644">
                  <c:v>246.55927700000001</c:v>
                </c:pt>
                <c:pt idx="1645">
                  <c:v>246.70925199999999</c:v>
                </c:pt>
                <c:pt idx="1646">
                  <c:v>246.859227</c:v>
                </c:pt>
                <c:pt idx="1647">
                  <c:v>247.00920300000001</c:v>
                </c:pt>
                <c:pt idx="1648">
                  <c:v>247.159178</c:v>
                </c:pt>
                <c:pt idx="1649">
                  <c:v>247.30915300000001</c:v>
                </c:pt>
                <c:pt idx="1650">
                  <c:v>247.45912799999999</c:v>
                </c:pt>
                <c:pt idx="1651">
                  <c:v>247.609104</c:v>
                </c:pt>
                <c:pt idx="1652">
                  <c:v>247.75907900000001</c:v>
                </c:pt>
                <c:pt idx="1653">
                  <c:v>247.909054</c:v>
                </c:pt>
                <c:pt idx="1654">
                  <c:v>248.05902900000001</c:v>
                </c:pt>
                <c:pt idx="1655">
                  <c:v>248.20900499999999</c:v>
                </c:pt>
                <c:pt idx="1656">
                  <c:v>248.35898</c:v>
                </c:pt>
                <c:pt idx="1657">
                  <c:v>248.50895499999999</c:v>
                </c:pt>
                <c:pt idx="1658">
                  <c:v>248.65893</c:v>
                </c:pt>
                <c:pt idx="1659">
                  <c:v>248.80890500000001</c:v>
                </c:pt>
                <c:pt idx="1660">
                  <c:v>248.95888099999999</c:v>
                </c:pt>
                <c:pt idx="1661">
                  <c:v>249.108856</c:v>
                </c:pt>
                <c:pt idx="1662">
                  <c:v>249.25883099999999</c:v>
                </c:pt>
                <c:pt idx="1663">
                  <c:v>249.408806</c:v>
                </c:pt>
                <c:pt idx="1664">
                  <c:v>249.55878200000001</c:v>
                </c:pt>
                <c:pt idx="1665">
                  <c:v>249.70875699999999</c:v>
                </c:pt>
                <c:pt idx="1666">
                  <c:v>249.858732</c:v>
                </c:pt>
                <c:pt idx="1667">
                  <c:v>250.00870699999999</c:v>
                </c:pt>
                <c:pt idx="1668">
                  <c:v>250.158683</c:v>
                </c:pt>
                <c:pt idx="1669">
                  <c:v>250.30865800000001</c:v>
                </c:pt>
                <c:pt idx="1670">
                  <c:v>250.45863299999999</c:v>
                </c:pt>
                <c:pt idx="1671">
                  <c:v>250.608608</c:v>
                </c:pt>
                <c:pt idx="1672">
                  <c:v>250.75858299999999</c:v>
                </c:pt>
                <c:pt idx="1673">
                  <c:v>250.908559</c:v>
                </c:pt>
                <c:pt idx="1674">
                  <c:v>251.05853400000001</c:v>
                </c:pt>
                <c:pt idx="1675">
                  <c:v>251.20850899999999</c:v>
                </c:pt>
                <c:pt idx="1676">
                  <c:v>251.358484</c:v>
                </c:pt>
                <c:pt idx="1677">
                  <c:v>251.50846000000001</c:v>
                </c:pt>
                <c:pt idx="1678">
                  <c:v>251.658435</c:v>
                </c:pt>
                <c:pt idx="1679">
                  <c:v>251.80841000000001</c:v>
                </c:pt>
                <c:pt idx="1680">
                  <c:v>251.95838499999999</c:v>
                </c:pt>
                <c:pt idx="1681">
                  <c:v>252.108361</c:v>
                </c:pt>
                <c:pt idx="1682">
                  <c:v>252.25833600000001</c:v>
                </c:pt>
                <c:pt idx="1683">
                  <c:v>252.408311</c:v>
                </c:pt>
                <c:pt idx="1684">
                  <c:v>252.55828600000001</c:v>
                </c:pt>
                <c:pt idx="1685">
                  <c:v>252.70826099999999</c:v>
                </c:pt>
                <c:pt idx="1686">
                  <c:v>252.858237</c:v>
                </c:pt>
                <c:pt idx="1687">
                  <c:v>253.00821199999999</c:v>
                </c:pt>
                <c:pt idx="1688">
                  <c:v>253.158187</c:v>
                </c:pt>
                <c:pt idx="1689">
                  <c:v>253.30816200000001</c:v>
                </c:pt>
                <c:pt idx="1690">
                  <c:v>253.45813799999999</c:v>
                </c:pt>
                <c:pt idx="1691">
                  <c:v>253.608113</c:v>
                </c:pt>
                <c:pt idx="1692">
                  <c:v>253.75808799999999</c:v>
                </c:pt>
                <c:pt idx="1693">
                  <c:v>253.908063</c:v>
                </c:pt>
                <c:pt idx="1694">
                  <c:v>254.05803900000001</c:v>
                </c:pt>
                <c:pt idx="1695">
                  <c:v>254.20801399999999</c:v>
                </c:pt>
                <c:pt idx="1696">
                  <c:v>254.357989</c:v>
                </c:pt>
                <c:pt idx="1697">
                  <c:v>254.50796399999999</c:v>
                </c:pt>
                <c:pt idx="1698">
                  <c:v>254.657939</c:v>
                </c:pt>
                <c:pt idx="1699">
                  <c:v>254.80791500000001</c:v>
                </c:pt>
                <c:pt idx="1700">
                  <c:v>254.95788999999999</c:v>
                </c:pt>
                <c:pt idx="1701">
                  <c:v>255.107865</c:v>
                </c:pt>
                <c:pt idx="1702">
                  <c:v>255.25783999999999</c:v>
                </c:pt>
                <c:pt idx="1703">
                  <c:v>255.407816</c:v>
                </c:pt>
                <c:pt idx="1704">
                  <c:v>255.55779100000001</c:v>
                </c:pt>
                <c:pt idx="1705">
                  <c:v>255.70776599999999</c:v>
                </c:pt>
                <c:pt idx="1706">
                  <c:v>255.857741</c:v>
                </c:pt>
                <c:pt idx="1707">
                  <c:v>256.00771600000002</c:v>
                </c:pt>
                <c:pt idx="1708">
                  <c:v>256.157692</c:v>
                </c:pt>
                <c:pt idx="1709">
                  <c:v>256.30766699999998</c:v>
                </c:pt>
                <c:pt idx="1710">
                  <c:v>256.45764200000002</c:v>
                </c:pt>
                <c:pt idx="1711">
                  <c:v>256.607617</c:v>
                </c:pt>
                <c:pt idx="1712">
                  <c:v>256.75759299999999</c:v>
                </c:pt>
                <c:pt idx="1713">
                  <c:v>256.90756800000003</c:v>
                </c:pt>
                <c:pt idx="1714">
                  <c:v>257.05754300000001</c:v>
                </c:pt>
                <c:pt idx="1715">
                  <c:v>257.20751799999999</c:v>
                </c:pt>
                <c:pt idx="1716">
                  <c:v>257.35749399999997</c:v>
                </c:pt>
                <c:pt idx="1717">
                  <c:v>257.50746900000001</c:v>
                </c:pt>
                <c:pt idx="1718">
                  <c:v>257.657444</c:v>
                </c:pt>
                <c:pt idx="1719">
                  <c:v>257.80741899999998</c:v>
                </c:pt>
                <c:pt idx="1720">
                  <c:v>257.95739400000002</c:v>
                </c:pt>
                <c:pt idx="1721">
                  <c:v>258.10737</c:v>
                </c:pt>
                <c:pt idx="1722">
                  <c:v>258.25734499999999</c:v>
                </c:pt>
                <c:pt idx="1723">
                  <c:v>258.40732000000003</c:v>
                </c:pt>
                <c:pt idx="1724">
                  <c:v>258.55729500000001</c:v>
                </c:pt>
                <c:pt idx="1725">
                  <c:v>258.70727099999999</c:v>
                </c:pt>
                <c:pt idx="1726">
                  <c:v>258.85724599999998</c:v>
                </c:pt>
                <c:pt idx="1727">
                  <c:v>259.00722100000002</c:v>
                </c:pt>
                <c:pt idx="1728">
                  <c:v>259.157196</c:v>
                </c:pt>
                <c:pt idx="1729">
                  <c:v>259.30717199999998</c:v>
                </c:pt>
                <c:pt idx="1730">
                  <c:v>259.45714700000002</c:v>
                </c:pt>
                <c:pt idx="1731">
                  <c:v>259.607122</c:v>
                </c:pt>
                <c:pt idx="1732">
                  <c:v>259.75709699999999</c:v>
                </c:pt>
                <c:pt idx="1733">
                  <c:v>259.90707200000003</c:v>
                </c:pt>
                <c:pt idx="1734">
                  <c:v>260.05704800000001</c:v>
                </c:pt>
                <c:pt idx="1735">
                  <c:v>260.20702299999999</c:v>
                </c:pt>
                <c:pt idx="1736">
                  <c:v>260.35699799999998</c:v>
                </c:pt>
                <c:pt idx="1737">
                  <c:v>260.50697300000002</c:v>
                </c:pt>
                <c:pt idx="1738">
                  <c:v>260.656949</c:v>
                </c:pt>
                <c:pt idx="1739">
                  <c:v>260.80692399999998</c:v>
                </c:pt>
                <c:pt idx="1740">
                  <c:v>260.95689900000002</c:v>
                </c:pt>
                <c:pt idx="1741">
                  <c:v>261.106874</c:v>
                </c:pt>
                <c:pt idx="1742">
                  <c:v>261.25684999999999</c:v>
                </c:pt>
                <c:pt idx="1743">
                  <c:v>261.40682500000003</c:v>
                </c:pt>
                <c:pt idx="1744">
                  <c:v>261.55680000000001</c:v>
                </c:pt>
                <c:pt idx="1745">
                  <c:v>261.70677499999999</c:v>
                </c:pt>
                <c:pt idx="1746">
                  <c:v>261.85674999999998</c:v>
                </c:pt>
                <c:pt idx="1747">
                  <c:v>262.00672600000001</c:v>
                </c:pt>
                <c:pt idx="1748">
                  <c:v>262.156701</c:v>
                </c:pt>
                <c:pt idx="1749">
                  <c:v>262.30667599999998</c:v>
                </c:pt>
                <c:pt idx="1750">
                  <c:v>262.45665100000002</c:v>
                </c:pt>
                <c:pt idx="1751">
                  <c:v>262.606627</c:v>
                </c:pt>
                <c:pt idx="1752">
                  <c:v>262.75660199999999</c:v>
                </c:pt>
                <c:pt idx="1753">
                  <c:v>262.90657700000003</c:v>
                </c:pt>
                <c:pt idx="1754">
                  <c:v>263.05655200000001</c:v>
                </c:pt>
                <c:pt idx="1755">
                  <c:v>263.20652699999999</c:v>
                </c:pt>
                <c:pt idx="1756">
                  <c:v>263.35650299999998</c:v>
                </c:pt>
                <c:pt idx="1757">
                  <c:v>263.50647800000002</c:v>
                </c:pt>
                <c:pt idx="1758">
                  <c:v>263.656453</c:v>
                </c:pt>
                <c:pt idx="1759">
                  <c:v>263.80642799999998</c:v>
                </c:pt>
                <c:pt idx="1760">
                  <c:v>263.95640400000002</c:v>
                </c:pt>
                <c:pt idx="1761">
                  <c:v>264.106379</c:v>
                </c:pt>
                <c:pt idx="1762">
                  <c:v>264.25635399999999</c:v>
                </c:pt>
                <c:pt idx="1763">
                  <c:v>264.40632900000003</c:v>
                </c:pt>
                <c:pt idx="1764">
                  <c:v>264.55630500000001</c:v>
                </c:pt>
                <c:pt idx="1765">
                  <c:v>264.70627999999999</c:v>
                </c:pt>
                <c:pt idx="1766">
                  <c:v>264.85625499999998</c:v>
                </c:pt>
                <c:pt idx="1767">
                  <c:v>265.00623000000002</c:v>
                </c:pt>
                <c:pt idx="1768">
                  <c:v>265.156205</c:v>
                </c:pt>
                <c:pt idx="1769">
                  <c:v>265.30618099999998</c:v>
                </c:pt>
                <c:pt idx="1770">
                  <c:v>265.45615600000002</c:v>
                </c:pt>
                <c:pt idx="1771">
                  <c:v>265.606131</c:v>
                </c:pt>
                <c:pt idx="1772">
                  <c:v>265.75610599999999</c:v>
                </c:pt>
                <c:pt idx="1773">
                  <c:v>265.90608200000003</c:v>
                </c:pt>
                <c:pt idx="1774">
                  <c:v>266.05605700000001</c:v>
                </c:pt>
                <c:pt idx="1775">
                  <c:v>266.20603199999999</c:v>
                </c:pt>
                <c:pt idx="1776">
                  <c:v>266.35600699999998</c:v>
                </c:pt>
                <c:pt idx="1777">
                  <c:v>266.50598300000001</c:v>
                </c:pt>
                <c:pt idx="1778">
                  <c:v>266.655958</c:v>
                </c:pt>
                <c:pt idx="1779">
                  <c:v>266.80593299999998</c:v>
                </c:pt>
                <c:pt idx="1780">
                  <c:v>266.95590800000002</c:v>
                </c:pt>
                <c:pt idx="1781">
                  <c:v>267.10588300000001</c:v>
                </c:pt>
                <c:pt idx="1782">
                  <c:v>267.25585899999999</c:v>
                </c:pt>
                <c:pt idx="1783">
                  <c:v>267.40583400000003</c:v>
                </c:pt>
                <c:pt idx="1784">
                  <c:v>267.55580900000001</c:v>
                </c:pt>
                <c:pt idx="1785">
                  <c:v>267.70578399999999</c:v>
                </c:pt>
                <c:pt idx="1786">
                  <c:v>267.85575999999998</c:v>
                </c:pt>
                <c:pt idx="1787">
                  <c:v>268.00573500000002</c:v>
                </c:pt>
                <c:pt idx="1788">
                  <c:v>268.15571</c:v>
                </c:pt>
                <c:pt idx="1789">
                  <c:v>268.30568499999998</c:v>
                </c:pt>
                <c:pt idx="1790">
                  <c:v>268.45566100000002</c:v>
                </c:pt>
                <c:pt idx="1791">
                  <c:v>268.605636</c:v>
                </c:pt>
                <c:pt idx="1792">
                  <c:v>268.75561099999999</c:v>
                </c:pt>
                <c:pt idx="1793">
                  <c:v>268.90558600000003</c:v>
                </c:pt>
                <c:pt idx="1794">
                  <c:v>269.05556100000001</c:v>
                </c:pt>
                <c:pt idx="1795">
                  <c:v>269.20553699999999</c:v>
                </c:pt>
                <c:pt idx="1796">
                  <c:v>269.35551199999998</c:v>
                </c:pt>
                <c:pt idx="1797">
                  <c:v>269.50548700000002</c:v>
                </c:pt>
                <c:pt idx="1798">
                  <c:v>269.655462</c:v>
                </c:pt>
                <c:pt idx="1799">
                  <c:v>269.80543799999998</c:v>
                </c:pt>
                <c:pt idx="1800">
                  <c:v>269.95541300000002</c:v>
                </c:pt>
                <c:pt idx="1801">
                  <c:v>270.105388</c:v>
                </c:pt>
                <c:pt idx="1802">
                  <c:v>270.25536299999999</c:v>
                </c:pt>
                <c:pt idx="1803">
                  <c:v>270.40533900000003</c:v>
                </c:pt>
                <c:pt idx="1804">
                  <c:v>270.55531400000001</c:v>
                </c:pt>
                <c:pt idx="1805">
                  <c:v>270.70528899999999</c:v>
                </c:pt>
                <c:pt idx="1806">
                  <c:v>270.85526399999998</c:v>
                </c:pt>
                <c:pt idx="1807">
                  <c:v>271.00523900000002</c:v>
                </c:pt>
                <c:pt idx="1808">
                  <c:v>271.155215</c:v>
                </c:pt>
                <c:pt idx="1809">
                  <c:v>271.30518999999998</c:v>
                </c:pt>
                <c:pt idx="1810">
                  <c:v>271.45516500000002</c:v>
                </c:pt>
                <c:pt idx="1811">
                  <c:v>271.60514000000001</c:v>
                </c:pt>
                <c:pt idx="1812">
                  <c:v>271.75511599999999</c:v>
                </c:pt>
                <c:pt idx="1813">
                  <c:v>271.90509100000003</c:v>
                </c:pt>
                <c:pt idx="1814">
                  <c:v>272.05506600000001</c:v>
                </c:pt>
                <c:pt idx="1815">
                  <c:v>272.20504099999999</c:v>
                </c:pt>
                <c:pt idx="1816">
                  <c:v>272.35501599999998</c:v>
                </c:pt>
                <c:pt idx="1817">
                  <c:v>272.50499200000002</c:v>
                </c:pt>
                <c:pt idx="1818">
                  <c:v>272.654967</c:v>
                </c:pt>
                <c:pt idx="1819">
                  <c:v>272.80494199999998</c:v>
                </c:pt>
                <c:pt idx="1820">
                  <c:v>272.95491700000002</c:v>
                </c:pt>
                <c:pt idx="1821">
                  <c:v>273.104893</c:v>
                </c:pt>
                <c:pt idx="1822">
                  <c:v>273.25486799999999</c:v>
                </c:pt>
                <c:pt idx="1823">
                  <c:v>273.40484300000003</c:v>
                </c:pt>
                <c:pt idx="1824">
                  <c:v>273.55481800000001</c:v>
                </c:pt>
                <c:pt idx="1825">
                  <c:v>273.70479399999999</c:v>
                </c:pt>
                <c:pt idx="1826">
                  <c:v>273.85476899999998</c:v>
                </c:pt>
                <c:pt idx="1827">
                  <c:v>274.00474400000002</c:v>
                </c:pt>
                <c:pt idx="1828">
                  <c:v>274.154719</c:v>
                </c:pt>
                <c:pt idx="1829">
                  <c:v>274.30469399999998</c:v>
                </c:pt>
                <c:pt idx="1830">
                  <c:v>274.45467000000002</c:v>
                </c:pt>
                <c:pt idx="1831">
                  <c:v>274.604645</c:v>
                </c:pt>
                <c:pt idx="1832">
                  <c:v>274.75461999999999</c:v>
                </c:pt>
                <c:pt idx="1833">
                  <c:v>274.90459499999997</c:v>
                </c:pt>
                <c:pt idx="1834">
                  <c:v>275.05457100000001</c:v>
                </c:pt>
                <c:pt idx="1835">
                  <c:v>275.20454599999999</c:v>
                </c:pt>
                <c:pt idx="1836">
                  <c:v>275.35452099999998</c:v>
                </c:pt>
                <c:pt idx="1837">
                  <c:v>275.50449600000002</c:v>
                </c:pt>
                <c:pt idx="1838">
                  <c:v>275.654472</c:v>
                </c:pt>
                <c:pt idx="1839">
                  <c:v>275.80444699999998</c:v>
                </c:pt>
                <c:pt idx="1840">
                  <c:v>275.95442200000002</c:v>
                </c:pt>
                <c:pt idx="1841">
                  <c:v>276.10439700000001</c:v>
                </c:pt>
                <c:pt idx="1842">
                  <c:v>276.25437199999999</c:v>
                </c:pt>
                <c:pt idx="1843">
                  <c:v>276.40434800000003</c:v>
                </c:pt>
                <c:pt idx="1844">
                  <c:v>276.55432300000001</c:v>
                </c:pt>
                <c:pt idx="1845">
                  <c:v>276.70429799999999</c:v>
                </c:pt>
                <c:pt idx="1846">
                  <c:v>276.85427299999998</c:v>
                </c:pt>
                <c:pt idx="1847">
                  <c:v>277.00424900000002</c:v>
                </c:pt>
                <c:pt idx="1848">
                  <c:v>277.154224</c:v>
                </c:pt>
                <c:pt idx="1849">
                  <c:v>277.30419899999998</c:v>
                </c:pt>
                <c:pt idx="1850">
                  <c:v>277.45417400000002</c:v>
                </c:pt>
                <c:pt idx="1851">
                  <c:v>277.60415</c:v>
                </c:pt>
                <c:pt idx="1852">
                  <c:v>277.75412499999999</c:v>
                </c:pt>
                <c:pt idx="1853">
                  <c:v>277.90410000000003</c:v>
                </c:pt>
                <c:pt idx="1854">
                  <c:v>278.05407500000001</c:v>
                </c:pt>
                <c:pt idx="1855">
                  <c:v>278.20405</c:v>
                </c:pt>
                <c:pt idx="1856">
                  <c:v>278.35402599999998</c:v>
                </c:pt>
                <c:pt idx="1857">
                  <c:v>278.50400100000002</c:v>
                </c:pt>
                <c:pt idx="1858">
                  <c:v>278.653976</c:v>
                </c:pt>
                <c:pt idx="1859">
                  <c:v>278.80395099999998</c:v>
                </c:pt>
                <c:pt idx="1860">
                  <c:v>278.95392700000002</c:v>
                </c:pt>
                <c:pt idx="1861">
                  <c:v>279.10390200000001</c:v>
                </c:pt>
                <c:pt idx="1862">
                  <c:v>279.25387699999999</c:v>
                </c:pt>
                <c:pt idx="1863">
                  <c:v>279.40385199999997</c:v>
                </c:pt>
                <c:pt idx="1864">
                  <c:v>279.55382700000001</c:v>
                </c:pt>
                <c:pt idx="1865">
                  <c:v>279.70380299999999</c:v>
                </c:pt>
                <c:pt idx="1866">
                  <c:v>279.85377799999998</c:v>
                </c:pt>
                <c:pt idx="1867">
                  <c:v>280.00375300000002</c:v>
                </c:pt>
                <c:pt idx="1868">
                  <c:v>280.153728</c:v>
                </c:pt>
                <c:pt idx="1869">
                  <c:v>280.30370399999998</c:v>
                </c:pt>
                <c:pt idx="1870">
                  <c:v>280.45367900000002</c:v>
                </c:pt>
                <c:pt idx="1871">
                  <c:v>280.60365400000001</c:v>
                </c:pt>
                <c:pt idx="1872">
                  <c:v>280.75362899999999</c:v>
                </c:pt>
                <c:pt idx="1873">
                  <c:v>280.90360500000003</c:v>
                </c:pt>
                <c:pt idx="1874">
                  <c:v>281.05358000000001</c:v>
                </c:pt>
                <c:pt idx="1875">
                  <c:v>281.20355499999999</c:v>
                </c:pt>
                <c:pt idx="1876">
                  <c:v>281.35352999999998</c:v>
                </c:pt>
                <c:pt idx="1877">
                  <c:v>281.50350500000002</c:v>
                </c:pt>
                <c:pt idx="1878">
                  <c:v>281.653481</c:v>
                </c:pt>
                <c:pt idx="1879">
                  <c:v>281.80345599999998</c:v>
                </c:pt>
                <c:pt idx="1880">
                  <c:v>281.95343100000002</c:v>
                </c:pt>
                <c:pt idx="1881">
                  <c:v>282.10340600000001</c:v>
                </c:pt>
                <c:pt idx="1882">
                  <c:v>282.25338199999999</c:v>
                </c:pt>
                <c:pt idx="1883">
                  <c:v>282.40335700000003</c:v>
                </c:pt>
                <c:pt idx="1884">
                  <c:v>282.55333200000001</c:v>
                </c:pt>
                <c:pt idx="1885">
                  <c:v>282.703307</c:v>
                </c:pt>
                <c:pt idx="1886">
                  <c:v>282.85328299999998</c:v>
                </c:pt>
                <c:pt idx="1887">
                  <c:v>283.00325800000002</c:v>
                </c:pt>
                <c:pt idx="1888">
                  <c:v>283.153233</c:v>
                </c:pt>
                <c:pt idx="1889">
                  <c:v>283.30320799999998</c:v>
                </c:pt>
                <c:pt idx="1890">
                  <c:v>283.45318300000002</c:v>
                </c:pt>
                <c:pt idx="1891">
                  <c:v>283.60315900000001</c:v>
                </c:pt>
                <c:pt idx="1892">
                  <c:v>283.75313399999999</c:v>
                </c:pt>
                <c:pt idx="1893">
                  <c:v>283.90310899999997</c:v>
                </c:pt>
                <c:pt idx="1894">
                  <c:v>284.05308400000001</c:v>
                </c:pt>
                <c:pt idx="1895">
                  <c:v>284.20305999999999</c:v>
                </c:pt>
                <c:pt idx="1896">
                  <c:v>284.35303499999998</c:v>
                </c:pt>
                <c:pt idx="1897">
                  <c:v>284.50301000000002</c:v>
                </c:pt>
                <c:pt idx="1898">
                  <c:v>284.652985</c:v>
                </c:pt>
                <c:pt idx="1899">
                  <c:v>284.80296099999998</c:v>
                </c:pt>
                <c:pt idx="1900">
                  <c:v>284.95293600000002</c:v>
                </c:pt>
                <c:pt idx="1901">
                  <c:v>285.10291100000001</c:v>
                </c:pt>
                <c:pt idx="1902">
                  <c:v>285.25288599999999</c:v>
                </c:pt>
                <c:pt idx="1903">
                  <c:v>285.40286099999997</c:v>
                </c:pt>
                <c:pt idx="1904">
                  <c:v>285.55283700000001</c:v>
                </c:pt>
                <c:pt idx="1905">
                  <c:v>285.70281199999999</c:v>
                </c:pt>
                <c:pt idx="1906">
                  <c:v>285.85278699999998</c:v>
                </c:pt>
                <c:pt idx="1907">
                  <c:v>286.00276200000002</c:v>
                </c:pt>
                <c:pt idx="1908">
                  <c:v>286.152738</c:v>
                </c:pt>
                <c:pt idx="1909">
                  <c:v>286.30271299999998</c:v>
                </c:pt>
                <c:pt idx="1910">
                  <c:v>286.45268800000002</c:v>
                </c:pt>
                <c:pt idx="1911">
                  <c:v>286.60266300000001</c:v>
                </c:pt>
                <c:pt idx="1912">
                  <c:v>286.75263799999999</c:v>
                </c:pt>
                <c:pt idx="1913">
                  <c:v>286.90261400000003</c:v>
                </c:pt>
                <c:pt idx="1914">
                  <c:v>287.05258900000001</c:v>
                </c:pt>
                <c:pt idx="1915">
                  <c:v>287.202564</c:v>
                </c:pt>
                <c:pt idx="1916">
                  <c:v>287.35253899999998</c:v>
                </c:pt>
                <c:pt idx="1917">
                  <c:v>287.50251500000002</c:v>
                </c:pt>
                <c:pt idx="1918">
                  <c:v>287.65249</c:v>
                </c:pt>
                <c:pt idx="1919">
                  <c:v>287.80246499999998</c:v>
                </c:pt>
                <c:pt idx="1920">
                  <c:v>287.95244000000002</c:v>
                </c:pt>
                <c:pt idx="1921">
                  <c:v>288.10241600000001</c:v>
                </c:pt>
                <c:pt idx="1922">
                  <c:v>288.25239099999999</c:v>
                </c:pt>
                <c:pt idx="1923">
                  <c:v>288.40236599999997</c:v>
                </c:pt>
                <c:pt idx="1924">
                  <c:v>288.55234100000001</c:v>
                </c:pt>
                <c:pt idx="1925">
                  <c:v>288.702316</c:v>
                </c:pt>
                <c:pt idx="1926">
                  <c:v>288.85229199999998</c:v>
                </c:pt>
                <c:pt idx="1927">
                  <c:v>289.00226700000002</c:v>
                </c:pt>
                <c:pt idx="1928">
                  <c:v>289.152242</c:v>
                </c:pt>
                <c:pt idx="1929">
                  <c:v>289.30221699999998</c:v>
                </c:pt>
                <c:pt idx="1930">
                  <c:v>289.45219300000002</c:v>
                </c:pt>
                <c:pt idx="1931">
                  <c:v>289.60216800000001</c:v>
                </c:pt>
                <c:pt idx="1932">
                  <c:v>289.75214299999999</c:v>
                </c:pt>
                <c:pt idx="1933">
                  <c:v>289.90211799999997</c:v>
                </c:pt>
                <c:pt idx="1934">
                  <c:v>290.05209400000001</c:v>
                </c:pt>
                <c:pt idx="1935">
                  <c:v>290.20206899999999</c:v>
                </c:pt>
                <c:pt idx="1936">
                  <c:v>290.35204399999998</c:v>
                </c:pt>
                <c:pt idx="1937">
                  <c:v>290.50201900000002</c:v>
                </c:pt>
                <c:pt idx="1938">
                  <c:v>290.651994</c:v>
                </c:pt>
                <c:pt idx="1939">
                  <c:v>290.80196999999998</c:v>
                </c:pt>
                <c:pt idx="1940">
                  <c:v>290.95194500000002</c:v>
                </c:pt>
                <c:pt idx="1941">
                  <c:v>291.10192000000001</c:v>
                </c:pt>
                <c:pt idx="1942">
                  <c:v>291.25189499999999</c:v>
                </c:pt>
                <c:pt idx="1943">
                  <c:v>291.40187100000003</c:v>
                </c:pt>
                <c:pt idx="1944">
                  <c:v>291.55184600000001</c:v>
                </c:pt>
                <c:pt idx="1945">
                  <c:v>291.701821</c:v>
                </c:pt>
                <c:pt idx="1946">
                  <c:v>291.85179599999998</c:v>
                </c:pt>
                <c:pt idx="1947">
                  <c:v>292.00177200000002</c:v>
                </c:pt>
                <c:pt idx="1948">
                  <c:v>292.151747</c:v>
                </c:pt>
                <c:pt idx="1949">
                  <c:v>292.30172199999998</c:v>
                </c:pt>
                <c:pt idx="1950">
                  <c:v>292.45169700000002</c:v>
                </c:pt>
                <c:pt idx="1951">
                  <c:v>292.60167200000001</c:v>
                </c:pt>
                <c:pt idx="1952">
                  <c:v>292.75164799999999</c:v>
                </c:pt>
                <c:pt idx="1953">
                  <c:v>292.90162299999997</c:v>
                </c:pt>
                <c:pt idx="1954">
                  <c:v>293.05159800000001</c:v>
                </c:pt>
                <c:pt idx="1955">
                  <c:v>293.201573</c:v>
                </c:pt>
                <c:pt idx="1956">
                  <c:v>293.35154899999998</c:v>
                </c:pt>
                <c:pt idx="1957">
                  <c:v>293.50152400000002</c:v>
                </c:pt>
                <c:pt idx="1958">
                  <c:v>293.651499</c:v>
                </c:pt>
                <c:pt idx="1959">
                  <c:v>293.80147399999998</c:v>
                </c:pt>
                <c:pt idx="1960">
                  <c:v>293.95145000000002</c:v>
                </c:pt>
                <c:pt idx="1961">
                  <c:v>294.10142500000001</c:v>
                </c:pt>
                <c:pt idx="1962">
                  <c:v>294.25139999999999</c:v>
                </c:pt>
                <c:pt idx="1963">
                  <c:v>294.40137499999997</c:v>
                </c:pt>
                <c:pt idx="1964">
                  <c:v>294.55135000000001</c:v>
                </c:pt>
                <c:pt idx="1965">
                  <c:v>294.70132599999999</c:v>
                </c:pt>
                <c:pt idx="1966">
                  <c:v>294.85130099999998</c:v>
                </c:pt>
                <c:pt idx="1967">
                  <c:v>295.00127600000002</c:v>
                </c:pt>
                <c:pt idx="1968">
                  <c:v>295.151251</c:v>
                </c:pt>
                <c:pt idx="1969">
                  <c:v>295.30122699999998</c:v>
                </c:pt>
                <c:pt idx="1970">
                  <c:v>295.45120200000002</c:v>
                </c:pt>
                <c:pt idx="1971">
                  <c:v>295.60117700000001</c:v>
                </c:pt>
                <c:pt idx="1972">
                  <c:v>295.75115199999999</c:v>
                </c:pt>
                <c:pt idx="1973">
                  <c:v>295.90112699999997</c:v>
                </c:pt>
                <c:pt idx="1974">
                  <c:v>296.05110300000001</c:v>
                </c:pt>
                <c:pt idx="1975">
                  <c:v>296.201078</c:v>
                </c:pt>
                <c:pt idx="1976">
                  <c:v>296.35105299999998</c:v>
                </c:pt>
                <c:pt idx="1977">
                  <c:v>296.50102800000002</c:v>
                </c:pt>
                <c:pt idx="1978">
                  <c:v>296.651004</c:v>
                </c:pt>
                <c:pt idx="1979">
                  <c:v>296.80097899999998</c:v>
                </c:pt>
                <c:pt idx="1980">
                  <c:v>296.95095400000002</c:v>
                </c:pt>
                <c:pt idx="1981">
                  <c:v>297.10092900000001</c:v>
                </c:pt>
                <c:pt idx="1982">
                  <c:v>297.25090499999999</c:v>
                </c:pt>
                <c:pt idx="1983">
                  <c:v>297.40087999999997</c:v>
                </c:pt>
                <c:pt idx="1984">
                  <c:v>297.55085500000001</c:v>
                </c:pt>
                <c:pt idx="1985">
                  <c:v>297.70083</c:v>
                </c:pt>
                <c:pt idx="1986">
                  <c:v>297.85080499999998</c:v>
                </c:pt>
                <c:pt idx="1987">
                  <c:v>298.00078100000002</c:v>
                </c:pt>
                <c:pt idx="1988">
                  <c:v>298.150756</c:v>
                </c:pt>
                <c:pt idx="1989">
                  <c:v>298.30073099999998</c:v>
                </c:pt>
                <c:pt idx="1990">
                  <c:v>298.45070600000003</c:v>
                </c:pt>
                <c:pt idx="1991">
                  <c:v>298.60068200000001</c:v>
                </c:pt>
                <c:pt idx="1992">
                  <c:v>298.75065699999999</c:v>
                </c:pt>
                <c:pt idx="1993">
                  <c:v>298.90063199999997</c:v>
                </c:pt>
                <c:pt idx="1994">
                  <c:v>299.05060700000001</c:v>
                </c:pt>
                <c:pt idx="1995">
                  <c:v>299.20058299999999</c:v>
                </c:pt>
                <c:pt idx="1996">
                  <c:v>299.35055799999998</c:v>
                </c:pt>
                <c:pt idx="1997">
                  <c:v>299.50053300000002</c:v>
                </c:pt>
                <c:pt idx="1998">
                  <c:v>299.650508</c:v>
                </c:pt>
                <c:pt idx="1999">
                  <c:v>299.80048299999999</c:v>
                </c:pt>
                <c:pt idx="2000">
                  <c:v>299.95045900000002</c:v>
                </c:pt>
                <c:pt idx="2001">
                  <c:v>300.10043400000001</c:v>
                </c:pt>
                <c:pt idx="2002">
                  <c:v>300.25040899999999</c:v>
                </c:pt>
                <c:pt idx="2003">
                  <c:v>300.40038399999997</c:v>
                </c:pt>
                <c:pt idx="2004">
                  <c:v>300.55036000000001</c:v>
                </c:pt>
                <c:pt idx="2005">
                  <c:v>300.700335</c:v>
                </c:pt>
                <c:pt idx="2006">
                  <c:v>300.85030999999998</c:v>
                </c:pt>
                <c:pt idx="2007">
                  <c:v>301.00028500000002</c:v>
                </c:pt>
                <c:pt idx="2008">
                  <c:v>301.150261</c:v>
                </c:pt>
                <c:pt idx="2009">
                  <c:v>301.30023599999998</c:v>
                </c:pt>
                <c:pt idx="2010">
                  <c:v>301.45021100000002</c:v>
                </c:pt>
                <c:pt idx="2011">
                  <c:v>301.60018600000001</c:v>
                </c:pt>
                <c:pt idx="2012">
                  <c:v>301.75016099999999</c:v>
                </c:pt>
                <c:pt idx="2013">
                  <c:v>301.90013699999997</c:v>
                </c:pt>
                <c:pt idx="2014">
                  <c:v>302.05011200000001</c:v>
                </c:pt>
                <c:pt idx="2015">
                  <c:v>302.200087</c:v>
                </c:pt>
                <c:pt idx="2016">
                  <c:v>302.35006199999998</c:v>
                </c:pt>
                <c:pt idx="2017">
                  <c:v>302.50003800000002</c:v>
                </c:pt>
                <c:pt idx="2018">
                  <c:v>302.650013</c:v>
                </c:pt>
                <c:pt idx="2019">
                  <c:v>302.79998799999998</c:v>
                </c:pt>
                <c:pt idx="2020">
                  <c:v>302.94996300000003</c:v>
                </c:pt>
                <c:pt idx="2021">
                  <c:v>303.09993800000001</c:v>
                </c:pt>
                <c:pt idx="2022">
                  <c:v>303.24991399999999</c:v>
                </c:pt>
                <c:pt idx="2023">
                  <c:v>303.39988899999997</c:v>
                </c:pt>
                <c:pt idx="2024">
                  <c:v>303.54986400000001</c:v>
                </c:pt>
                <c:pt idx="2025">
                  <c:v>303.699839</c:v>
                </c:pt>
                <c:pt idx="2026">
                  <c:v>303.84981499999998</c:v>
                </c:pt>
                <c:pt idx="2027">
                  <c:v>303.99979000000002</c:v>
                </c:pt>
                <c:pt idx="2028">
                  <c:v>304.149765</c:v>
                </c:pt>
                <c:pt idx="2029">
                  <c:v>304.29973999999999</c:v>
                </c:pt>
                <c:pt idx="2030">
                  <c:v>304.44971600000002</c:v>
                </c:pt>
                <c:pt idx="2031">
                  <c:v>304.59969100000001</c:v>
                </c:pt>
                <c:pt idx="2032">
                  <c:v>304.74966599999999</c:v>
                </c:pt>
                <c:pt idx="2033">
                  <c:v>304.89964099999997</c:v>
                </c:pt>
                <c:pt idx="2034">
                  <c:v>305.04961600000001</c:v>
                </c:pt>
                <c:pt idx="2035">
                  <c:v>305.199592</c:v>
                </c:pt>
                <c:pt idx="2036">
                  <c:v>305.34956699999998</c:v>
                </c:pt>
                <c:pt idx="2037">
                  <c:v>305.49954200000002</c:v>
                </c:pt>
                <c:pt idx="2038">
                  <c:v>305.649517</c:v>
                </c:pt>
                <c:pt idx="2039">
                  <c:v>305.79949299999998</c:v>
                </c:pt>
                <c:pt idx="2040">
                  <c:v>305.94946800000002</c:v>
                </c:pt>
                <c:pt idx="2041">
                  <c:v>306.09944300000001</c:v>
                </c:pt>
                <c:pt idx="2042">
                  <c:v>306.24941799999999</c:v>
                </c:pt>
                <c:pt idx="2043">
                  <c:v>306.39939399999997</c:v>
                </c:pt>
                <c:pt idx="2044">
                  <c:v>306.54936900000001</c:v>
                </c:pt>
                <c:pt idx="2045">
                  <c:v>306.699344</c:v>
                </c:pt>
                <c:pt idx="2046">
                  <c:v>306.84931899999998</c:v>
                </c:pt>
                <c:pt idx="2047">
                  <c:v>306.99929400000002</c:v>
                </c:pt>
                <c:pt idx="2048">
                  <c:v>307.14927</c:v>
                </c:pt>
                <c:pt idx="2049">
                  <c:v>307.29924499999998</c:v>
                </c:pt>
                <c:pt idx="2050">
                  <c:v>307.44922000000003</c:v>
                </c:pt>
                <c:pt idx="2051">
                  <c:v>307.59919500000001</c:v>
                </c:pt>
                <c:pt idx="2052">
                  <c:v>307.74917099999999</c:v>
                </c:pt>
                <c:pt idx="2053">
                  <c:v>307.89914599999997</c:v>
                </c:pt>
                <c:pt idx="2054">
                  <c:v>308.04912100000001</c:v>
                </c:pt>
                <c:pt idx="2055">
                  <c:v>308.199096</c:v>
                </c:pt>
                <c:pt idx="2056">
                  <c:v>308.34907199999998</c:v>
                </c:pt>
                <c:pt idx="2057">
                  <c:v>308.49904700000002</c:v>
                </c:pt>
                <c:pt idx="2058">
                  <c:v>308.649022</c:v>
                </c:pt>
                <c:pt idx="2059">
                  <c:v>308.79899699999999</c:v>
                </c:pt>
                <c:pt idx="2060">
                  <c:v>308.94897200000003</c:v>
                </c:pt>
                <c:pt idx="2061">
                  <c:v>309.09894800000001</c:v>
                </c:pt>
                <c:pt idx="2062">
                  <c:v>309.24892299999999</c:v>
                </c:pt>
                <c:pt idx="2063">
                  <c:v>309.39889799999997</c:v>
                </c:pt>
                <c:pt idx="2064">
                  <c:v>309.54887300000001</c:v>
                </c:pt>
                <c:pt idx="2065">
                  <c:v>309.698849</c:v>
                </c:pt>
                <c:pt idx="2066">
                  <c:v>309.84882399999998</c:v>
                </c:pt>
                <c:pt idx="2067">
                  <c:v>309.99879900000002</c:v>
                </c:pt>
                <c:pt idx="2068">
                  <c:v>310.148774</c:v>
                </c:pt>
                <c:pt idx="2069">
                  <c:v>310.29874999999998</c:v>
                </c:pt>
                <c:pt idx="2070">
                  <c:v>310.44872500000002</c:v>
                </c:pt>
                <c:pt idx="2071">
                  <c:v>310.59870000000001</c:v>
                </c:pt>
                <c:pt idx="2072">
                  <c:v>310.74867499999999</c:v>
                </c:pt>
                <c:pt idx="2073">
                  <c:v>310.89864999999998</c:v>
                </c:pt>
                <c:pt idx="2074">
                  <c:v>311.04862600000001</c:v>
                </c:pt>
                <c:pt idx="2075">
                  <c:v>311.198601</c:v>
                </c:pt>
                <c:pt idx="2076">
                  <c:v>311.34857599999998</c:v>
                </c:pt>
                <c:pt idx="2077">
                  <c:v>311.49855100000002</c:v>
                </c:pt>
                <c:pt idx="2078">
                  <c:v>311.648527</c:v>
                </c:pt>
                <c:pt idx="2079">
                  <c:v>311.79850199999998</c:v>
                </c:pt>
                <c:pt idx="2080">
                  <c:v>311.94847700000003</c:v>
                </c:pt>
                <c:pt idx="2081">
                  <c:v>312.09845200000001</c:v>
                </c:pt>
                <c:pt idx="2082">
                  <c:v>312.24842699999999</c:v>
                </c:pt>
                <c:pt idx="2083">
                  <c:v>312.39840299999997</c:v>
                </c:pt>
                <c:pt idx="2084">
                  <c:v>312.54837800000001</c:v>
                </c:pt>
                <c:pt idx="2085">
                  <c:v>312.698353</c:v>
                </c:pt>
                <c:pt idx="2086">
                  <c:v>312.84832799999998</c:v>
                </c:pt>
                <c:pt idx="2087">
                  <c:v>312.99830400000002</c:v>
                </c:pt>
                <c:pt idx="2088">
                  <c:v>313.148279</c:v>
                </c:pt>
                <c:pt idx="2089">
                  <c:v>313.29825399999999</c:v>
                </c:pt>
                <c:pt idx="2090">
                  <c:v>313.44822900000003</c:v>
                </c:pt>
                <c:pt idx="2091">
                  <c:v>313.59820500000001</c:v>
                </c:pt>
                <c:pt idx="2092">
                  <c:v>313.74817999999999</c:v>
                </c:pt>
                <c:pt idx="2093">
                  <c:v>313.89815499999997</c:v>
                </c:pt>
                <c:pt idx="2094">
                  <c:v>314.04813000000001</c:v>
                </c:pt>
                <c:pt idx="2095">
                  <c:v>314.198105</c:v>
                </c:pt>
                <c:pt idx="2096">
                  <c:v>314.34808099999998</c:v>
                </c:pt>
                <c:pt idx="2097">
                  <c:v>314.49805600000002</c:v>
                </c:pt>
                <c:pt idx="2098">
                  <c:v>314.648031</c:v>
                </c:pt>
                <c:pt idx="2099">
                  <c:v>314.79800599999999</c:v>
                </c:pt>
                <c:pt idx="2100">
                  <c:v>314.94798200000002</c:v>
                </c:pt>
                <c:pt idx="2101">
                  <c:v>315.09795700000001</c:v>
                </c:pt>
                <c:pt idx="2102">
                  <c:v>315.24793199999999</c:v>
                </c:pt>
                <c:pt idx="2103">
                  <c:v>315.39790699999998</c:v>
                </c:pt>
                <c:pt idx="2104">
                  <c:v>315.54788300000001</c:v>
                </c:pt>
                <c:pt idx="2105">
                  <c:v>315.697858</c:v>
                </c:pt>
                <c:pt idx="2106">
                  <c:v>315.84783299999998</c:v>
                </c:pt>
                <c:pt idx="2107">
                  <c:v>315.99780800000002</c:v>
                </c:pt>
                <c:pt idx="2108">
                  <c:v>316.147783</c:v>
                </c:pt>
                <c:pt idx="2109">
                  <c:v>316.29775899999999</c:v>
                </c:pt>
                <c:pt idx="2110">
                  <c:v>316.44773400000003</c:v>
                </c:pt>
                <c:pt idx="2111">
                  <c:v>316.59770900000001</c:v>
                </c:pt>
                <c:pt idx="2112">
                  <c:v>316.74768399999999</c:v>
                </c:pt>
                <c:pt idx="2113">
                  <c:v>316.89765999999997</c:v>
                </c:pt>
                <c:pt idx="2114">
                  <c:v>317.04763500000001</c:v>
                </c:pt>
                <c:pt idx="2115">
                  <c:v>317.19761</c:v>
                </c:pt>
                <c:pt idx="2116">
                  <c:v>317.34758499999998</c:v>
                </c:pt>
                <c:pt idx="2117">
                  <c:v>317.49756100000002</c:v>
                </c:pt>
                <c:pt idx="2118">
                  <c:v>317.647536</c:v>
                </c:pt>
                <c:pt idx="2119">
                  <c:v>317.79751099999999</c:v>
                </c:pt>
                <c:pt idx="2120">
                  <c:v>317.94748600000003</c:v>
                </c:pt>
                <c:pt idx="2121">
                  <c:v>318.09746100000001</c:v>
                </c:pt>
                <c:pt idx="2122">
                  <c:v>318.24743699999999</c:v>
                </c:pt>
                <c:pt idx="2123">
                  <c:v>318.39741199999997</c:v>
                </c:pt>
                <c:pt idx="2124">
                  <c:v>318.54738700000001</c:v>
                </c:pt>
                <c:pt idx="2125">
                  <c:v>318.697362</c:v>
                </c:pt>
                <c:pt idx="2126">
                  <c:v>318.84733799999998</c:v>
                </c:pt>
                <c:pt idx="2127">
                  <c:v>318.99731300000002</c:v>
                </c:pt>
                <c:pt idx="2128">
                  <c:v>319.147288</c:v>
                </c:pt>
                <c:pt idx="2129">
                  <c:v>319.29726299999999</c:v>
                </c:pt>
                <c:pt idx="2130">
                  <c:v>319.44723800000003</c:v>
                </c:pt>
                <c:pt idx="2131">
                  <c:v>319.59721400000001</c:v>
                </c:pt>
                <c:pt idx="2132">
                  <c:v>319.74718899999999</c:v>
                </c:pt>
                <c:pt idx="2133">
                  <c:v>319.89716399999998</c:v>
                </c:pt>
                <c:pt idx="2134">
                  <c:v>320.04713900000002</c:v>
                </c:pt>
                <c:pt idx="2135">
                  <c:v>320.197115</c:v>
                </c:pt>
                <c:pt idx="2136">
                  <c:v>320.34708999999998</c:v>
                </c:pt>
                <c:pt idx="2137">
                  <c:v>320.49706500000002</c:v>
                </c:pt>
                <c:pt idx="2138">
                  <c:v>320.64704</c:v>
                </c:pt>
                <c:pt idx="2139">
                  <c:v>320.79701599999999</c:v>
                </c:pt>
                <c:pt idx="2140">
                  <c:v>320.94699100000003</c:v>
                </c:pt>
                <c:pt idx="2141">
                  <c:v>321.09696600000001</c:v>
                </c:pt>
                <c:pt idx="2142">
                  <c:v>321.24694099999999</c:v>
                </c:pt>
                <c:pt idx="2143">
                  <c:v>321.39691599999998</c:v>
                </c:pt>
                <c:pt idx="2144">
                  <c:v>321.54689200000001</c:v>
                </c:pt>
                <c:pt idx="2145">
                  <c:v>321.696867</c:v>
                </c:pt>
                <c:pt idx="2146">
                  <c:v>321.84684199999998</c:v>
                </c:pt>
                <c:pt idx="2147">
                  <c:v>321.99681700000002</c:v>
                </c:pt>
                <c:pt idx="2148">
                  <c:v>322.146793</c:v>
                </c:pt>
                <c:pt idx="2149">
                  <c:v>322.29676799999999</c:v>
                </c:pt>
                <c:pt idx="2150">
                  <c:v>322.44674300000003</c:v>
                </c:pt>
                <c:pt idx="2151">
                  <c:v>322.59671800000001</c:v>
                </c:pt>
                <c:pt idx="2152">
                  <c:v>322.74669399999999</c:v>
                </c:pt>
                <c:pt idx="2153">
                  <c:v>322.89666899999997</c:v>
                </c:pt>
                <c:pt idx="2154">
                  <c:v>323.04664400000001</c:v>
                </c:pt>
                <c:pt idx="2155">
                  <c:v>323.196619</c:v>
                </c:pt>
                <c:pt idx="2156">
                  <c:v>323.34659399999998</c:v>
                </c:pt>
                <c:pt idx="2157">
                  <c:v>323.49657000000002</c:v>
                </c:pt>
                <c:pt idx="2158">
                  <c:v>323.646545</c:v>
                </c:pt>
                <c:pt idx="2159">
                  <c:v>323.79651999999999</c:v>
                </c:pt>
                <c:pt idx="2160">
                  <c:v>323.94649500000003</c:v>
                </c:pt>
                <c:pt idx="2161">
                  <c:v>324.09647100000001</c:v>
                </c:pt>
                <c:pt idx="2162">
                  <c:v>324.24644599999999</c:v>
                </c:pt>
                <c:pt idx="2163">
                  <c:v>324.39642099999998</c:v>
                </c:pt>
                <c:pt idx="2164">
                  <c:v>324.54639600000002</c:v>
                </c:pt>
                <c:pt idx="2165">
                  <c:v>324.696372</c:v>
                </c:pt>
                <c:pt idx="2166">
                  <c:v>324.84634699999998</c:v>
                </c:pt>
                <c:pt idx="2167">
                  <c:v>324.99632200000002</c:v>
                </c:pt>
                <c:pt idx="2168">
                  <c:v>325.146297</c:v>
                </c:pt>
                <c:pt idx="2169">
                  <c:v>325.29627199999999</c:v>
                </c:pt>
                <c:pt idx="2170">
                  <c:v>325.44624800000003</c:v>
                </c:pt>
                <c:pt idx="2171">
                  <c:v>325.59622300000001</c:v>
                </c:pt>
                <c:pt idx="2172">
                  <c:v>325.74619799999999</c:v>
                </c:pt>
                <c:pt idx="2173">
                  <c:v>325.89617299999998</c:v>
                </c:pt>
                <c:pt idx="2174">
                  <c:v>326.04614900000001</c:v>
                </c:pt>
                <c:pt idx="2175">
                  <c:v>326.196124</c:v>
                </c:pt>
                <c:pt idx="2176">
                  <c:v>326.34609899999998</c:v>
                </c:pt>
                <c:pt idx="2177">
                  <c:v>326.49607400000002</c:v>
                </c:pt>
                <c:pt idx="2178">
                  <c:v>326.64605</c:v>
                </c:pt>
                <c:pt idx="2179">
                  <c:v>326.79602499999999</c:v>
                </c:pt>
                <c:pt idx="2180">
                  <c:v>326.94600000000003</c:v>
                </c:pt>
                <c:pt idx="2181">
                  <c:v>327.09597500000001</c:v>
                </c:pt>
                <c:pt idx="2182">
                  <c:v>327.24594999999999</c:v>
                </c:pt>
                <c:pt idx="2183">
                  <c:v>327.39592599999997</c:v>
                </c:pt>
                <c:pt idx="2184">
                  <c:v>327.54590100000001</c:v>
                </c:pt>
                <c:pt idx="2185">
                  <c:v>327.695876</c:v>
                </c:pt>
                <c:pt idx="2186">
                  <c:v>327.84585099999998</c:v>
                </c:pt>
                <c:pt idx="2187">
                  <c:v>327.99582700000002</c:v>
                </c:pt>
                <c:pt idx="2188">
                  <c:v>328.145802</c:v>
                </c:pt>
                <c:pt idx="2189">
                  <c:v>328.29577699999999</c:v>
                </c:pt>
                <c:pt idx="2190">
                  <c:v>328.44575200000003</c:v>
                </c:pt>
                <c:pt idx="2191">
                  <c:v>328.59572700000001</c:v>
                </c:pt>
                <c:pt idx="2192">
                  <c:v>328.74570299999999</c:v>
                </c:pt>
                <c:pt idx="2193">
                  <c:v>328.89567799999998</c:v>
                </c:pt>
                <c:pt idx="2194">
                  <c:v>329.04565300000002</c:v>
                </c:pt>
                <c:pt idx="2195">
                  <c:v>329.195628</c:v>
                </c:pt>
                <c:pt idx="2196">
                  <c:v>329.34560399999998</c:v>
                </c:pt>
                <c:pt idx="2197">
                  <c:v>329.49557900000002</c:v>
                </c:pt>
                <c:pt idx="2198">
                  <c:v>329.645554</c:v>
                </c:pt>
                <c:pt idx="2199">
                  <c:v>329.79552899999999</c:v>
                </c:pt>
                <c:pt idx="2200">
                  <c:v>329.94550500000003</c:v>
                </c:pt>
                <c:pt idx="2201">
                  <c:v>330.09548000000001</c:v>
                </c:pt>
                <c:pt idx="2202">
                  <c:v>330.24545499999999</c:v>
                </c:pt>
                <c:pt idx="2203">
                  <c:v>330.39542999999998</c:v>
                </c:pt>
                <c:pt idx="2204">
                  <c:v>330.54540500000002</c:v>
                </c:pt>
                <c:pt idx="2205">
                  <c:v>330.695381</c:v>
                </c:pt>
                <c:pt idx="2206">
                  <c:v>330.84535599999998</c:v>
                </c:pt>
                <c:pt idx="2207">
                  <c:v>330.99533100000002</c:v>
                </c:pt>
                <c:pt idx="2208">
                  <c:v>331.14530600000001</c:v>
                </c:pt>
                <c:pt idx="2209">
                  <c:v>331.29528199999999</c:v>
                </c:pt>
                <c:pt idx="2210">
                  <c:v>331.44525700000003</c:v>
                </c:pt>
                <c:pt idx="2211">
                  <c:v>331.59523200000001</c:v>
                </c:pt>
                <c:pt idx="2212">
                  <c:v>331.74520699999999</c:v>
                </c:pt>
                <c:pt idx="2213">
                  <c:v>331.89518299999997</c:v>
                </c:pt>
                <c:pt idx="2214">
                  <c:v>332.04515800000001</c:v>
                </c:pt>
                <c:pt idx="2215">
                  <c:v>332.195133</c:v>
                </c:pt>
                <c:pt idx="2216">
                  <c:v>332.34510799999998</c:v>
                </c:pt>
                <c:pt idx="2217">
                  <c:v>332.49508300000002</c:v>
                </c:pt>
                <c:pt idx="2218">
                  <c:v>332.645059</c:v>
                </c:pt>
                <c:pt idx="2219">
                  <c:v>332.79503399999999</c:v>
                </c:pt>
                <c:pt idx="2220">
                  <c:v>332.94500900000003</c:v>
                </c:pt>
                <c:pt idx="2221">
                  <c:v>333.09498400000001</c:v>
                </c:pt>
                <c:pt idx="2222">
                  <c:v>333.24495999999999</c:v>
                </c:pt>
                <c:pt idx="2223">
                  <c:v>333.39493499999998</c:v>
                </c:pt>
                <c:pt idx="2224">
                  <c:v>333.54491000000002</c:v>
                </c:pt>
                <c:pt idx="2225">
                  <c:v>333.694885</c:v>
                </c:pt>
                <c:pt idx="2226">
                  <c:v>333.84486099999998</c:v>
                </c:pt>
                <c:pt idx="2227">
                  <c:v>333.99483600000002</c:v>
                </c:pt>
                <c:pt idx="2228">
                  <c:v>334.144811</c:v>
                </c:pt>
                <c:pt idx="2229">
                  <c:v>334.29478599999999</c:v>
                </c:pt>
                <c:pt idx="2230">
                  <c:v>334.44476100000003</c:v>
                </c:pt>
                <c:pt idx="2231">
                  <c:v>334.59473700000001</c:v>
                </c:pt>
                <c:pt idx="2232">
                  <c:v>334.74471199999999</c:v>
                </c:pt>
                <c:pt idx="2233">
                  <c:v>334.89468699999998</c:v>
                </c:pt>
                <c:pt idx="2234">
                  <c:v>335.04466200000002</c:v>
                </c:pt>
                <c:pt idx="2235">
                  <c:v>335.194638</c:v>
                </c:pt>
                <c:pt idx="2236">
                  <c:v>335.34461299999998</c:v>
                </c:pt>
                <c:pt idx="2237">
                  <c:v>335.49458800000002</c:v>
                </c:pt>
                <c:pt idx="2238">
                  <c:v>335.64456300000001</c:v>
                </c:pt>
                <c:pt idx="2239">
                  <c:v>335.79453799999999</c:v>
                </c:pt>
                <c:pt idx="2240">
                  <c:v>335.94451400000003</c:v>
                </c:pt>
                <c:pt idx="2241">
                  <c:v>336.09448900000001</c:v>
                </c:pt>
                <c:pt idx="2242">
                  <c:v>336.24446399999999</c:v>
                </c:pt>
                <c:pt idx="2243">
                  <c:v>336.39443899999998</c:v>
                </c:pt>
                <c:pt idx="2244">
                  <c:v>336.54441500000001</c:v>
                </c:pt>
                <c:pt idx="2245">
                  <c:v>336.69439</c:v>
                </c:pt>
                <c:pt idx="2246">
                  <c:v>336.84436499999998</c:v>
                </c:pt>
                <c:pt idx="2247">
                  <c:v>336.99434000000002</c:v>
                </c:pt>
                <c:pt idx="2248">
                  <c:v>337.144316</c:v>
                </c:pt>
                <c:pt idx="2249">
                  <c:v>337.29429099999999</c:v>
                </c:pt>
                <c:pt idx="2250">
                  <c:v>337.44426600000003</c:v>
                </c:pt>
                <c:pt idx="2251">
                  <c:v>337.59424100000001</c:v>
                </c:pt>
                <c:pt idx="2252">
                  <c:v>337.74421599999999</c:v>
                </c:pt>
                <c:pt idx="2253">
                  <c:v>337.89419199999998</c:v>
                </c:pt>
                <c:pt idx="2254">
                  <c:v>338.04416700000002</c:v>
                </c:pt>
                <c:pt idx="2255">
                  <c:v>338.194142</c:v>
                </c:pt>
                <c:pt idx="2256">
                  <c:v>338.34411699999998</c:v>
                </c:pt>
                <c:pt idx="2257">
                  <c:v>338.49409300000002</c:v>
                </c:pt>
                <c:pt idx="2258">
                  <c:v>338.644068</c:v>
                </c:pt>
                <c:pt idx="2259">
                  <c:v>338.79404299999999</c:v>
                </c:pt>
                <c:pt idx="2260">
                  <c:v>338.94401800000003</c:v>
                </c:pt>
                <c:pt idx="2261">
                  <c:v>339.09399400000001</c:v>
                </c:pt>
                <c:pt idx="2262">
                  <c:v>339.24396899999999</c:v>
                </c:pt>
                <c:pt idx="2263">
                  <c:v>339.39394399999998</c:v>
                </c:pt>
                <c:pt idx="2264">
                  <c:v>339.54391900000002</c:v>
                </c:pt>
                <c:pt idx="2265">
                  <c:v>339.693894</c:v>
                </c:pt>
                <c:pt idx="2266">
                  <c:v>339.84386999999998</c:v>
                </c:pt>
                <c:pt idx="2267">
                  <c:v>339.99384500000002</c:v>
                </c:pt>
                <c:pt idx="2268">
                  <c:v>340.14382000000001</c:v>
                </c:pt>
                <c:pt idx="2269">
                  <c:v>340.29379499999999</c:v>
                </c:pt>
                <c:pt idx="2270">
                  <c:v>340.44377100000003</c:v>
                </c:pt>
                <c:pt idx="2271">
                  <c:v>340.59374600000001</c:v>
                </c:pt>
                <c:pt idx="2272">
                  <c:v>340.74372099999999</c:v>
                </c:pt>
                <c:pt idx="2273">
                  <c:v>340.89369599999998</c:v>
                </c:pt>
                <c:pt idx="2274">
                  <c:v>341.04367200000002</c:v>
                </c:pt>
                <c:pt idx="2275">
                  <c:v>341.193647</c:v>
                </c:pt>
                <c:pt idx="2276">
                  <c:v>341.34362199999998</c:v>
                </c:pt>
                <c:pt idx="2277">
                  <c:v>341.49359700000002</c:v>
                </c:pt>
                <c:pt idx="2278">
                  <c:v>341.64357200000001</c:v>
                </c:pt>
                <c:pt idx="2279">
                  <c:v>341.79354799999999</c:v>
                </c:pt>
                <c:pt idx="2280">
                  <c:v>341.94352300000003</c:v>
                </c:pt>
                <c:pt idx="2281">
                  <c:v>342.09349800000001</c:v>
                </c:pt>
                <c:pt idx="2282">
                  <c:v>342.24347299999999</c:v>
                </c:pt>
                <c:pt idx="2283">
                  <c:v>342.39344899999998</c:v>
                </c:pt>
                <c:pt idx="2284">
                  <c:v>342.54342400000002</c:v>
                </c:pt>
                <c:pt idx="2285">
                  <c:v>342.693399</c:v>
                </c:pt>
                <c:pt idx="2286">
                  <c:v>342.84337399999998</c:v>
                </c:pt>
                <c:pt idx="2287">
                  <c:v>342.99335000000002</c:v>
                </c:pt>
                <c:pt idx="2288">
                  <c:v>343.143325</c:v>
                </c:pt>
                <c:pt idx="2289">
                  <c:v>343.29329999999999</c:v>
                </c:pt>
                <c:pt idx="2290">
                  <c:v>343.44327500000003</c:v>
                </c:pt>
                <c:pt idx="2291">
                  <c:v>343.59325000000001</c:v>
                </c:pt>
                <c:pt idx="2292">
                  <c:v>343.74322599999999</c:v>
                </c:pt>
                <c:pt idx="2293">
                  <c:v>343.89320099999998</c:v>
                </c:pt>
                <c:pt idx="2294">
                  <c:v>344.04317600000002</c:v>
                </c:pt>
                <c:pt idx="2295">
                  <c:v>344.193151</c:v>
                </c:pt>
                <c:pt idx="2296">
                  <c:v>344.34312699999998</c:v>
                </c:pt>
                <c:pt idx="2297">
                  <c:v>344.49310200000002</c:v>
                </c:pt>
                <c:pt idx="2298">
                  <c:v>344.64307700000001</c:v>
                </c:pt>
                <c:pt idx="2299">
                  <c:v>344.79305199999999</c:v>
                </c:pt>
                <c:pt idx="2300">
                  <c:v>344.94302699999997</c:v>
                </c:pt>
                <c:pt idx="2301">
                  <c:v>345.09300300000001</c:v>
                </c:pt>
                <c:pt idx="2302">
                  <c:v>345.24297799999999</c:v>
                </c:pt>
                <c:pt idx="2303">
                  <c:v>345.39295299999998</c:v>
                </c:pt>
                <c:pt idx="2304">
                  <c:v>345.54292800000002</c:v>
                </c:pt>
                <c:pt idx="2305">
                  <c:v>345.692904</c:v>
                </c:pt>
                <c:pt idx="2306">
                  <c:v>345.84287899999998</c:v>
                </c:pt>
                <c:pt idx="2307">
                  <c:v>345.99285400000002</c:v>
                </c:pt>
                <c:pt idx="2308">
                  <c:v>346.14282900000001</c:v>
                </c:pt>
                <c:pt idx="2309">
                  <c:v>346.29280499999999</c:v>
                </c:pt>
                <c:pt idx="2310">
                  <c:v>346.44278000000003</c:v>
                </c:pt>
                <c:pt idx="2311">
                  <c:v>346.59275500000001</c:v>
                </c:pt>
                <c:pt idx="2312">
                  <c:v>346.74272999999999</c:v>
                </c:pt>
                <c:pt idx="2313">
                  <c:v>346.89270499999998</c:v>
                </c:pt>
                <c:pt idx="2314">
                  <c:v>347.04268100000002</c:v>
                </c:pt>
                <c:pt idx="2315">
                  <c:v>347.192656</c:v>
                </c:pt>
                <c:pt idx="2316">
                  <c:v>347.34263099999998</c:v>
                </c:pt>
                <c:pt idx="2317">
                  <c:v>347.49260600000002</c:v>
                </c:pt>
                <c:pt idx="2318">
                  <c:v>347.642582</c:v>
                </c:pt>
                <c:pt idx="2319">
                  <c:v>347.79255699999999</c:v>
                </c:pt>
                <c:pt idx="2320">
                  <c:v>347.94253200000003</c:v>
                </c:pt>
                <c:pt idx="2321">
                  <c:v>348.09250700000001</c:v>
                </c:pt>
                <c:pt idx="2322">
                  <c:v>348.24248299999999</c:v>
                </c:pt>
                <c:pt idx="2323">
                  <c:v>348.39245799999998</c:v>
                </c:pt>
                <c:pt idx="2324">
                  <c:v>348.54243300000002</c:v>
                </c:pt>
                <c:pt idx="2325">
                  <c:v>348.692408</c:v>
                </c:pt>
                <c:pt idx="2326">
                  <c:v>348.84238299999998</c:v>
                </c:pt>
                <c:pt idx="2327">
                  <c:v>348.99235900000002</c:v>
                </c:pt>
                <c:pt idx="2328">
                  <c:v>349.14233400000001</c:v>
                </c:pt>
                <c:pt idx="2329">
                  <c:v>349.29230899999999</c:v>
                </c:pt>
                <c:pt idx="2330">
                  <c:v>349.44228399999997</c:v>
                </c:pt>
                <c:pt idx="2331">
                  <c:v>349.59226000000001</c:v>
                </c:pt>
                <c:pt idx="2332">
                  <c:v>349.74223499999999</c:v>
                </c:pt>
                <c:pt idx="2333">
                  <c:v>349.89220999999998</c:v>
                </c:pt>
                <c:pt idx="2334">
                  <c:v>350.04218500000002</c:v>
                </c:pt>
                <c:pt idx="2335">
                  <c:v>350.192161</c:v>
                </c:pt>
                <c:pt idx="2336">
                  <c:v>350.34213599999998</c:v>
                </c:pt>
                <c:pt idx="2337">
                  <c:v>350.49211100000002</c:v>
                </c:pt>
                <c:pt idx="2338">
                  <c:v>350.64208600000001</c:v>
                </c:pt>
                <c:pt idx="2339">
                  <c:v>350.79206099999999</c:v>
                </c:pt>
                <c:pt idx="2340">
                  <c:v>350.94203700000003</c:v>
                </c:pt>
                <c:pt idx="2341">
                  <c:v>351.09201200000001</c:v>
                </c:pt>
                <c:pt idx="2342">
                  <c:v>351.24198699999999</c:v>
                </c:pt>
                <c:pt idx="2343">
                  <c:v>351.39196199999998</c:v>
                </c:pt>
                <c:pt idx="2344">
                  <c:v>351.54193800000002</c:v>
                </c:pt>
                <c:pt idx="2345">
                  <c:v>351.691913</c:v>
                </c:pt>
                <c:pt idx="2346">
                  <c:v>351.84188799999998</c:v>
                </c:pt>
                <c:pt idx="2347">
                  <c:v>351.99186300000002</c:v>
                </c:pt>
                <c:pt idx="2348">
                  <c:v>352.14183800000001</c:v>
                </c:pt>
                <c:pt idx="2349">
                  <c:v>352.29181399999999</c:v>
                </c:pt>
                <c:pt idx="2350">
                  <c:v>352.44178900000003</c:v>
                </c:pt>
                <c:pt idx="2351">
                  <c:v>352.59176400000001</c:v>
                </c:pt>
                <c:pt idx="2352">
                  <c:v>352.741739</c:v>
                </c:pt>
                <c:pt idx="2353">
                  <c:v>352.89171499999998</c:v>
                </c:pt>
                <c:pt idx="2354">
                  <c:v>353.04169000000002</c:v>
                </c:pt>
                <c:pt idx="2355">
                  <c:v>353.191665</c:v>
                </c:pt>
                <c:pt idx="2356">
                  <c:v>353.34163999999998</c:v>
                </c:pt>
                <c:pt idx="2357">
                  <c:v>353.49161600000002</c:v>
                </c:pt>
                <c:pt idx="2358">
                  <c:v>353.64159100000001</c:v>
                </c:pt>
                <c:pt idx="2359">
                  <c:v>353.79156599999999</c:v>
                </c:pt>
                <c:pt idx="2360">
                  <c:v>353.94154099999997</c:v>
                </c:pt>
                <c:pt idx="2361">
                  <c:v>354.09151600000001</c:v>
                </c:pt>
                <c:pt idx="2362">
                  <c:v>354.24149199999999</c:v>
                </c:pt>
                <c:pt idx="2363">
                  <c:v>354.39146699999998</c:v>
                </c:pt>
                <c:pt idx="2364">
                  <c:v>354.54144200000002</c:v>
                </c:pt>
                <c:pt idx="2365">
                  <c:v>354.691417</c:v>
                </c:pt>
                <c:pt idx="2366">
                  <c:v>354.84139299999998</c:v>
                </c:pt>
                <c:pt idx="2367">
                  <c:v>354.99136800000002</c:v>
                </c:pt>
                <c:pt idx="2368">
                  <c:v>355.14134300000001</c:v>
                </c:pt>
                <c:pt idx="2369">
                  <c:v>355.29131799999999</c:v>
                </c:pt>
                <c:pt idx="2370">
                  <c:v>355.44129400000003</c:v>
                </c:pt>
                <c:pt idx="2371">
                  <c:v>355.59126900000001</c:v>
                </c:pt>
                <c:pt idx="2372">
                  <c:v>355.74124399999999</c:v>
                </c:pt>
                <c:pt idx="2373">
                  <c:v>355.89121899999998</c:v>
                </c:pt>
                <c:pt idx="2374">
                  <c:v>356.04119400000002</c:v>
                </c:pt>
                <c:pt idx="2375">
                  <c:v>356.19117</c:v>
                </c:pt>
                <c:pt idx="2376">
                  <c:v>356.34114499999998</c:v>
                </c:pt>
                <c:pt idx="2377">
                  <c:v>356.49112000000002</c:v>
                </c:pt>
                <c:pt idx="2378">
                  <c:v>356.64109500000001</c:v>
                </c:pt>
                <c:pt idx="2379">
                  <c:v>356.79107099999999</c:v>
                </c:pt>
                <c:pt idx="2380">
                  <c:v>356.94104599999997</c:v>
                </c:pt>
                <c:pt idx="2381">
                  <c:v>357.09102100000001</c:v>
                </c:pt>
                <c:pt idx="2382">
                  <c:v>357.240996</c:v>
                </c:pt>
                <c:pt idx="2383">
                  <c:v>357.39097199999998</c:v>
                </c:pt>
                <c:pt idx="2384">
                  <c:v>357.54094700000002</c:v>
                </c:pt>
                <c:pt idx="2385">
                  <c:v>357.690922</c:v>
                </c:pt>
                <c:pt idx="2386">
                  <c:v>357.84089699999998</c:v>
                </c:pt>
                <c:pt idx="2387">
                  <c:v>357.99087200000002</c:v>
                </c:pt>
                <c:pt idx="2388">
                  <c:v>358.14084800000001</c:v>
                </c:pt>
                <c:pt idx="2389">
                  <c:v>358.29082299999999</c:v>
                </c:pt>
                <c:pt idx="2390">
                  <c:v>358.44079799999997</c:v>
                </c:pt>
                <c:pt idx="2391">
                  <c:v>358.59077300000001</c:v>
                </c:pt>
                <c:pt idx="2392">
                  <c:v>358.74074899999999</c:v>
                </c:pt>
                <c:pt idx="2393">
                  <c:v>358.89072399999998</c:v>
                </c:pt>
                <c:pt idx="2394">
                  <c:v>359.04069900000002</c:v>
                </c:pt>
                <c:pt idx="2395">
                  <c:v>359.190674</c:v>
                </c:pt>
                <c:pt idx="2396">
                  <c:v>359.34064999999998</c:v>
                </c:pt>
                <c:pt idx="2397">
                  <c:v>359.49062500000002</c:v>
                </c:pt>
                <c:pt idx="2398">
                  <c:v>359.64060000000001</c:v>
                </c:pt>
                <c:pt idx="2399">
                  <c:v>359.79057499999999</c:v>
                </c:pt>
                <c:pt idx="2400">
                  <c:v>359.94054999999997</c:v>
                </c:pt>
                <c:pt idx="2401">
                  <c:v>360.09052600000001</c:v>
                </c:pt>
                <c:pt idx="2402">
                  <c:v>360.24050099999999</c:v>
                </c:pt>
                <c:pt idx="2403">
                  <c:v>360.39047599999998</c:v>
                </c:pt>
                <c:pt idx="2404">
                  <c:v>360.54045100000002</c:v>
                </c:pt>
                <c:pt idx="2405">
                  <c:v>360.690427</c:v>
                </c:pt>
                <c:pt idx="2406">
                  <c:v>360.84040199999998</c:v>
                </c:pt>
                <c:pt idx="2407">
                  <c:v>360.99037700000002</c:v>
                </c:pt>
                <c:pt idx="2408">
                  <c:v>361.14035200000001</c:v>
                </c:pt>
                <c:pt idx="2409">
                  <c:v>361.29032699999999</c:v>
                </c:pt>
                <c:pt idx="2410">
                  <c:v>361.44030299999997</c:v>
                </c:pt>
                <c:pt idx="2411">
                  <c:v>361.59027800000001</c:v>
                </c:pt>
                <c:pt idx="2412">
                  <c:v>361.740253</c:v>
                </c:pt>
                <c:pt idx="2413">
                  <c:v>361.89022799999998</c:v>
                </c:pt>
                <c:pt idx="2414">
                  <c:v>362.04020400000002</c:v>
                </c:pt>
                <c:pt idx="2415">
                  <c:v>362.190179</c:v>
                </c:pt>
                <c:pt idx="2416">
                  <c:v>362.34015399999998</c:v>
                </c:pt>
                <c:pt idx="2417">
                  <c:v>362.49012900000002</c:v>
                </c:pt>
                <c:pt idx="2418">
                  <c:v>362.64010500000001</c:v>
                </c:pt>
                <c:pt idx="2419">
                  <c:v>362.79007999999999</c:v>
                </c:pt>
                <c:pt idx="2420">
                  <c:v>362.94005499999997</c:v>
                </c:pt>
                <c:pt idx="2421">
                  <c:v>363.09003000000001</c:v>
                </c:pt>
                <c:pt idx="2422">
                  <c:v>363.240005</c:v>
                </c:pt>
                <c:pt idx="2423">
                  <c:v>363.38998099999998</c:v>
                </c:pt>
                <c:pt idx="2424">
                  <c:v>363.53995600000002</c:v>
                </c:pt>
                <c:pt idx="2425">
                  <c:v>363.689931</c:v>
                </c:pt>
                <c:pt idx="2426">
                  <c:v>363.83990599999998</c:v>
                </c:pt>
                <c:pt idx="2427">
                  <c:v>363.98988200000002</c:v>
                </c:pt>
                <c:pt idx="2428">
                  <c:v>364.13985700000001</c:v>
                </c:pt>
                <c:pt idx="2429">
                  <c:v>364.28983199999999</c:v>
                </c:pt>
                <c:pt idx="2430">
                  <c:v>364.43980699999997</c:v>
                </c:pt>
              </c:numCache>
            </c:numRef>
          </c:xVal>
          <c:yVal>
            <c:numRef>
              <c:f>event5!$D$2:$D$2432</c:f>
              <c:numCache>
                <c:formatCode>General</c:formatCode>
                <c:ptCount val="2431"/>
                <c:pt idx="0">
                  <c:v>644.18380000000002</c:v>
                </c:pt>
                <c:pt idx="1">
                  <c:v>644.32569999999998</c:v>
                </c:pt>
                <c:pt idx="2">
                  <c:v>644.47069999999997</c:v>
                </c:pt>
                <c:pt idx="3">
                  <c:v>644.61490000000003</c:v>
                </c:pt>
                <c:pt idx="4">
                  <c:v>644.75070000000005</c:v>
                </c:pt>
                <c:pt idx="5">
                  <c:v>644.86300000000006</c:v>
                </c:pt>
                <c:pt idx="6">
                  <c:v>644.94590000000005</c:v>
                </c:pt>
                <c:pt idx="7">
                  <c:v>645.05010000000004</c:v>
                </c:pt>
                <c:pt idx="8">
                  <c:v>645.16150000000005</c:v>
                </c:pt>
                <c:pt idx="9">
                  <c:v>645.28440000000001</c:v>
                </c:pt>
                <c:pt idx="10">
                  <c:v>645.38739999999996</c:v>
                </c:pt>
                <c:pt idx="11">
                  <c:v>645.47879999999998</c:v>
                </c:pt>
                <c:pt idx="12">
                  <c:v>645.56500000000005</c:v>
                </c:pt>
                <c:pt idx="13">
                  <c:v>645.64750000000004</c:v>
                </c:pt>
                <c:pt idx="14">
                  <c:v>645.71579999999994</c:v>
                </c:pt>
                <c:pt idx="15">
                  <c:v>645.78970000000004</c:v>
                </c:pt>
                <c:pt idx="16">
                  <c:v>645.91409999999996</c:v>
                </c:pt>
                <c:pt idx="17">
                  <c:v>646.04049999999995</c:v>
                </c:pt>
                <c:pt idx="18">
                  <c:v>646.16700000000003</c:v>
                </c:pt>
                <c:pt idx="19">
                  <c:v>646.28599999999994</c:v>
                </c:pt>
                <c:pt idx="20">
                  <c:v>646.40459999999996</c:v>
                </c:pt>
                <c:pt idx="21">
                  <c:v>646.52430000000004</c:v>
                </c:pt>
                <c:pt idx="22">
                  <c:v>646.61030000000005</c:v>
                </c:pt>
                <c:pt idx="23">
                  <c:v>646.67970000000003</c:v>
                </c:pt>
                <c:pt idx="24">
                  <c:v>646.79269999999997</c:v>
                </c:pt>
                <c:pt idx="25">
                  <c:v>646.90309999999999</c:v>
                </c:pt>
                <c:pt idx="26">
                  <c:v>647.00670000000002</c:v>
                </c:pt>
                <c:pt idx="27">
                  <c:v>647.12400000000002</c:v>
                </c:pt>
                <c:pt idx="28">
                  <c:v>647.25580000000002</c:v>
                </c:pt>
                <c:pt idx="29">
                  <c:v>647.39290000000005</c:v>
                </c:pt>
                <c:pt idx="30">
                  <c:v>647.47490000000005</c:v>
                </c:pt>
                <c:pt idx="31">
                  <c:v>647.55799999999999</c:v>
                </c:pt>
                <c:pt idx="32">
                  <c:v>647.70280000000002</c:v>
                </c:pt>
                <c:pt idx="33">
                  <c:v>647.86350000000004</c:v>
                </c:pt>
                <c:pt idx="34">
                  <c:v>648.01909999999998</c:v>
                </c:pt>
                <c:pt idx="35">
                  <c:v>648.16920000000005</c:v>
                </c:pt>
                <c:pt idx="36">
                  <c:v>648.31700000000001</c:v>
                </c:pt>
                <c:pt idx="37">
                  <c:v>648.43700000000001</c:v>
                </c:pt>
                <c:pt idx="38">
                  <c:v>648.51279999999997</c:v>
                </c:pt>
                <c:pt idx="39">
                  <c:v>648.59050000000002</c:v>
                </c:pt>
                <c:pt idx="40">
                  <c:v>648.70370000000003</c:v>
                </c:pt>
                <c:pt idx="41">
                  <c:v>648.84439999999995</c:v>
                </c:pt>
                <c:pt idx="42">
                  <c:v>648.96630000000005</c:v>
                </c:pt>
                <c:pt idx="43">
                  <c:v>649.09580000000005</c:v>
                </c:pt>
                <c:pt idx="44">
                  <c:v>649.22329999999999</c:v>
                </c:pt>
                <c:pt idx="45">
                  <c:v>649.34460000000001</c:v>
                </c:pt>
                <c:pt idx="46">
                  <c:v>649.42930000000001</c:v>
                </c:pt>
                <c:pt idx="47">
                  <c:v>649.50620000000004</c:v>
                </c:pt>
                <c:pt idx="48">
                  <c:v>649.59590000000003</c:v>
                </c:pt>
                <c:pt idx="49">
                  <c:v>649.70780000000002</c:v>
                </c:pt>
                <c:pt idx="50">
                  <c:v>649.82100000000003</c:v>
                </c:pt>
                <c:pt idx="51">
                  <c:v>649.91380000000004</c:v>
                </c:pt>
                <c:pt idx="52">
                  <c:v>650.01030000000003</c:v>
                </c:pt>
                <c:pt idx="53">
                  <c:v>650.1069</c:v>
                </c:pt>
                <c:pt idx="54">
                  <c:v>650.18230000000005</c:v>
                </c:pt>
                <c:pt idx="55">
                  <c:v>650.26149999999996</c:v>
                </c:pt>
                <c:pt idx="56">
                  <c:v>650.36009999999999</c:v>
                </c:pt>
                <c:pt idx="57">
                  <c:v>650.4769</c:v>
                </c:pt>
                <c:pt idx="58">
                  <c:v>650.59810000000004</c:v>
                </c:pt>
                <c:pt idx="59">
                  <c:v>650.72289999999998</c:v>
                </c:pt>
                <c:pt idx="60">
                  <c:v>650.83849999999995</c:v>
                </c:pt>
                <c:pt idx="61">
                  <c:v>650.94539999999995</c:v>
                </c:pt>
                <c:pt idx="62">
                  <c:v>651.02509999999995</c:v>
                </c:pt>
                <c:pt idx="63">
                  <c:v>651.08090000000004</c:v>
                </c:pt>
                <c:pt idx="64">
                  <c:v>651.15030000000002</c:v>
                </c:pt>
                <c:pt idx="65">
                  <c:v>651.24670000000003</c:v>
                </c:pt>
                <c:pt idx="66">
                  <c:v>651.36199999999997</c:v>
                </c:pt>
                <c:pt idx="67">
                  <c:v>651.48929999999996</c:v>
                </c:pt>
                <c:pt idx="68">
                  <c:v>651.62310000000002</c:v>
                </c:pt>
                <c:pt idx="69">
                  <c:v>651.74630000000002</c:v>
                </c:pt>
                <c:pt idx="70">
                  <c:v>651.8528</c:v>
                </c:pt>
                <c:pt idx="71">
                  <c:v>651.94380000000001</c:v>
                </c:pt>
                <c:pt idx="72">
                  <c:v>652.04899999999998</c:v>
                </c:pt>
                <c:pt idx="73">
                  <c:v>652.19839999999999</c:v>
                </c:pt>
                <c:pt idx="74">
                  <c:v>652.33309999999994</c:v>
                </c:pt>
                <c:pt idx="75">
                  <c:v>652.4615</c:v>
                </c:pt>
                <c:pt idx="76">
                  <c:v>652.57069999999999</c:v>
                </c:pt>
                <c:pt idx="77">
                  <c:v>652.66899999999998</c:v>
                </c:pt>
                <c:pt idx="78">
                  <c:v>652.75220000000002</c:v>
                </c:pt>
                <c:pt idx="79">
                  <c:v>652.81060000000002</c:v>
                </c:pt>
                <c:pt idx="80">
                  <c:v>652.88509999999997</c:v>
                </c:pt>
                <c:pt idx="81">
                  <c:v>653.00170000000003</c:v>
                </c:pt>
                <c:pt idx="82">
                  <c:v>653.14499999999998</c:v>
                </c:pt>
                <c:pt idx="83">
                  <c:v>653.28769999999997</c:v>
                </c:pt>
                <c:pt idx="84">
                  <c:v>653.42920000000004</c:v>
                </c:pt>
                <c:pt idx="85">
                  <c:v>653.57799999999997</c:v>
                </c:pt>
                <c:pt idx="86">
                  <c:v>653.71709999999996</c:v>
                </c:pt>
                <c:pt idx="87">
                  <c:v>653.81449999999995</c:v>
                </c:pt>
                <c:pt idx="88">
                  <c:v>653.90499999999997</c:v>
                </c:pt>
                <c:pt idx="89">
                  <c:v>654.02430000000004</c:v>
                </c:pt>
                <c:pt idx="90">
                  <c:v>654.12419999999997</c:v>
                </c:pt>
                <c:pt idx="91">
                  <c:v>654.21709999999996</c:v>
                </c:pt>
                <c:pt idx="92">
                  <c:v>654.30020000000002</c:v>
                </c:pt>
                <c:pt idx="93">
                  <c:v>654.38829999999996</c:v>
                </c:pt>
                <c:pt idx="94">
                  <c:v>654.50019999999995</c:v>
                </c:pt>
                <c:pt idx="95">
                  <c:v>654.57370000000003</c:v>
                </c:pt>
                <c:pt idx="96">
                  <c:v>654.64509999999996</c:v>
                </c:pt>
                <c:pt idx="97">
                  <c:v>654.75530000000003</c:v>
                </c:pt>
                <c:pt idx="98">
                  <c:v>654.87900000000002</c:v>
                </c:pt>
                <c:pt idx="99">
                  <c:v>655.00689999999997</c:v>
                </c:pt>
                <c:pt idx="100">
                  <c:v>655.14559999999994</c:v>
                </c:pt>
                <c:pt idx="101">
                  <c:v>655.30060000000003</c:v>
                </c:pt>
                <c:pt idx="102">
                  <c:v>655.452</c:v>
                </c:pt>
                <c:pt idx="103">
                  <c:v>655.55139999999994</c:v>
                </c:pt>
                <c:pt idx="104">
                  <c:v>655.62670000000003</c:v>
                </c:pt>
                <c:pt idx="105">
                  <c:v>655.72410000000002</c:v>
                </c:pt>
                <c:pt idx="106">
                  <c:v>655.8546</c:v>
                </c:pt>
                <c:pt idx="107">
                  <c:v>655.99310000000003</c:v>
                </c:pt>
                <c:pt idx="108">
                  <c:v>656.12959999999998</c:v>
                </c:pt>
                <c:pt idx="109">
                  <c:v>656.27340000000004</c:v>
                </c:pt>
                <c:pt idx="110">
                  <c:v>656.4049</c:v>
                </c:pt>
                <c:pt idx="111">
                  <c:v>656.49739999999997</c:v>
                </c:pt>
                <c:pt idx="112">
                  <c:v>656.5788</c:v>
                </c:pt>
                <c:pt idx="113">
                  <c:v>656.67989999999998</c:v>
                </c:pt>
                <c:pt idx="114">
                  <c:v>656.80870000000004</c:v>
                </c:pt>
                <c:pt idx="115">
                  <c:v>656.93430000000001</c:v>
                </c:pt>
                <c:pt idx="116">
                  <c:v>657.06610000000001</c:v>
                </c:pt>
                <c:pt idx="117">
                  <c:v>657.17970000000003</c:v>
                </c:pt>
                <c:pt idx="118">
                  <c:v>657.29039999999998</c:v>
                </c:pt>
                <c:pt idx="119">
                  <c:v>657.38160000000005</c:v>
                </c:pt>
                <c:pt idx="120">
                  <c:v>657.44929999999999</c:v>
                </c:pt>
                <c:pt idx="121">
                  <c:v>657.54070000000002</c:v>
                </c:pt>
                <c:pt idx="122">
                  <c:v>657.68150000000003</c:v>
                </c:pt>
                <c:pt idx="123">
                  <c:v>657.82659999999998</c:v>
                </c:pt>
                <c:pt idx="124">
                  <c:v>657.96159999999998</c:v>
                </c:pt>
                <c:pt idx="125">
                  <c:v>658.09739999999999</c:v>
                </c:pt>
                <c:pt idx="126">
                  <c:v>658.22</c:v>
                </c:pt>
                <c:pt idx="127">
                  <c:v>658.32849999999996</c:v>
                </c:pt>
                <c:pt idx="128">
                  <c:v>658.42200000000003</c:v>
                </c:pt>
                <c:pt idx="129">
                  <c:v>658.51840000000004</c:v>
                </c:pt>
                <c:pt idx="130">
                  <c:v>658.65179999999998</c:v>
                </c:pt>
                <c:pt idx="131">
                  <c:v>658.75829999999996</c:v>
                </c:pt>
                <c:pt idx="132">
                  <c:v>658.8682</c:v>
                </c:pt>
                <c:pt idx="133">
                  <c:v>658.97649999999999</c:v>
                </c:pt>
                <c:pt idx="134">
                  <c:v>659.08789999999999</c:v>
                </c:pt>
                <c:pt idx="135">
                  <c:v>659.2011</c:v>
                </c:pt>
                <c:pt idx="136">
                  <c:v>659.28679999999997</c:v>
                </c:pt>
                <c:pt idx="137">
                  <c:v>659.38139999999999</c:v>
                </c:pt>
                <c:pt idx="138">
                  <c:v>659.53049999999996</c:v>
                </c:pt>
                <c:pt idx="139">
                  <c:v>659.66729999999995</c:v>
                </c:pt>
                <c:pt idx="140">
                  <c:v>659.81259999999997</c:v>
                </c:pt>
                <c:pt idx="141">
                  <c:v>659.96079999999995</c:v>
                </c:pt>
                <c:pt idx="142">
                  <c:v>660.09780000000001</c:v>
                </c:pt>
                <c:pt idx="143">
                  <c:v>660.19479999999999</c:v>
                </c:pt>
                <c:pt idx="144">
                  <c:v>660.29459999999995</c:v>
                </c:pt>
                <c:pt idx="145">
                  <c:v>660.42020000000002</c:v>
                </c:pt>
                <c:pt idx="146">
                  <c:v>660.54830000000004</c:v>
                </c:pt>
                <c:pt idx="147">
                  <c:v>660.66549999999995</c:v>
                </c:pt>
                <c:pt idx="148">
                  <c:v>660.78330000000005</c:v>
                </c:pt>
                <c:pt idx="149">
                  <c:v>660.91229999999996</c:v>
                </c:pt>
                <c:pt idx="150">
                  <c:v>661.02480000000003</c:v>
                </c:pt>
                <c:pt idx="151">
                  <c:v>661.10979999999995</c:v>
                </c:pt>
                <c:pt idx="152">
                  <c:v>661.19219999999996</c:v>
                </c:pt>
                <c:pt idx="153">
                  <c:v>661.31629999999996</c:v>
                </c:pt>
                <c:pt idx="154">
                  <c:v>661.44860000000006</c:v>
                </c:pt>
                <c:pt idx="155">
                  <c:v>661.58889999999997</c:v>
                </c:pt>
                <c:pt idx="156">
                  <c:v>661.7346</c:v>
                </c:pt>
                <c:pt idx="157">
                  <c:v>661.87900000000002</c:v>
                </c:pt>
                <c:pt idx="158">
                  <c:v>662.01909999999998</c:v>
                </c:pt>
                <c:pt idx="159">
                  <c:v>662.09550000000002</c:v>
                </c:pt>
                <c:pt idx="160">
                  <c:v>662.173</c:v>
                </c:pt>
                <c:pt idx="161">
                  <c:v>662.29219999999998</c:v>
                </c:pt>
                <c:pt idx="162">
                  <c:v>662.43269999999995</c:v>
                </c:pt>
                <c:pt idx="163">
                  <c:v>662.57330000000002</c:v>
                </c:pt>
                <c:pt idx="164">
                  <c:v>662.72119999999995</c:v>
                </c:pt>
                <c:pt idx="165">
                  <c:v>662.86490000000003</c:v>
                </c:pt>
                <c:pt idx="166">
                  <c:v>663.01110000000006</c:v>
                </c:pt>
                <c:pt idx="167">
                  <c:v>663.10569999999996</c:v>
                </c:pt>
                <c:pt idx="168">
                  <c:v>663.19949999999994</c:v>
                </c:pt>
                <c:pt idx="169">
                  <c:v>663.32060000000001</c:v>
                </c:pt>
                <c:pt idx="170">
                  <c:v>663.45169999999996</c:v>
                </c:pt>
                <c:pt idx="171">
                  <c:v>663.56780000000003</c:v>
                </c:pt>
                <c:pt idx="172">
                  <c:v>663.69129999999996</c:v>
                </c:pt>
                <c:pt idx="173">
                  <c:v>663.81500000000005</c:v>
                </c:pt>
                <c:pt idx="174">
                  <c:v>663.91290000000004</c:v>
                </c:pt>
                <c:pt idx="175">
                  <c:v>663.98879999999997</c:v>
                </c:pt>
                <c:pt idx="176">
                  <c:v>664.05970000000002</c:v>
                </c:pt>
                <c:pt idx="177">
                  <c:v>664.14980000000003</c:v>
                </c:pt>
                <c:pt idx="178">
                  <c:v>664.25789999999995</c:v>
                </c:pt>
                <c:pt idx="179">
                  <c:v>664.37040000000002</c:v>
                </c:pt>
                <c:pt idx="180">
                  <c:v>664.47889999999995</c:v>
                </c:pt>
                <c:pt idx="181">
                  <c:v>664.6087</c:v>
                </c:pt>
                <c:pt idx="182">
                  <c:v>664.75030000000004</c:v>
                </c:pt>
                <c:pt idx="183">
                  <c:v>664.87249999999995</c:v>
                </c:pt>
                <c:pt idx="184">
                  <c:v>664.96979999999996</c:v>
                </c:pt>
                <c:pt idx="185">
                  <c:v>665.07809999999995</c:v>
                </c:pt>
                <c:pt idx="186">
                  <c:v>665.22519999999997</c:v>
                </c:pt>
                <c:pt idx="187">
                  <c:v>665.37220000000002</c:v>
                </c:pt>
                <c:pt idx="188">
                  <c:v>665.55449999999996</c:v>
                </c:pt>
                <c:pt idx="189">
                  <c:v>665.7174</c:v>
                </c:pt>
                <c:pt idx="190">
                  <c:v>665.84950000000003</c:v>
                </c:pt>
                <c:pt idx="191">
                  <c:v>665.95150000000001</c:v>
                </c:pt>
                <c:pt idx="192">
                  <c:v>666.03890000000001</c:v>
                </c:pt>
                <c:pt idx="193">
                  <c:v>666.12390000000005</c:v>
                </c:pt>
                <c:pt idx="194">
                  <c:v>666.23739999999998</c:v>
                </c:pt>
                <c:pt idx="195">
                  <c:v>666.35469999999998</c:v>
                </c:pt>
                <c:pt idx="196">
                  <c:v>666.45659999999998</c:v>
                </c:pt>
                <c:pt idx="197">
                  <c:v>666.55690000000004</c:v>
                </c:pt>
                <c:pt idx="198">
                  <c:v>666.63879999999995</c:v>
                </c:pt>
                <c:pt idx="199">
                  <c:v>666.70090000000005</c:v>
                </c:pt>
                <c:pt idx="200">
                  <c:v>666.74919999999997</c:v>
                </c:pt>
                <c:pt idx="201">
                  <c:v>666.80790000000002</c:v>
                </c:pt>
                <c:pt idx="202">
                  <c:v>666.9153</c:v>
                </c:pt>
                <c:pt idx="203">
                  <c:v>667.02679999999998</c:v>
                </c:pt>
                <c:pt idx="204">
                  <c:v>667.15610000000004</c:v>
                </c:pt>
                <c:pt idx="205">
                  <c:v>667.28980000000001</c:v>
                </c:pt>
                <c:pt idx="206">
                  <c:v>667.44410000000005</c:v>
                </c:pt>
                <c:pt idx="207">
                  <c:v>667.59580000000005</c:v>
                </c:pt>
                <c:pt idx="208">
                  <c:v>667.7011</c:v>
                </c:pt>
                <c:pt idx="209">
                  <c:v>667.80759999999998</c:v>
                </c:pt>
                <c:pt idx="210">
                  <c:v>667.98350000000005</c:v>
                </c:pt>
                <c:pt idx="211">
                  <c:v>668.13490000000002</c:v>
                </c:pt>
                <c:pt idx="212">
                  <c:v>668.27009999999996</c:v>
                </c:pt>
                <c:pt idx="213">
                  <c:v>668.39940000000001</c:v>
                </c:pt>
                <c:pt idx="214">
                  <c:v>668.51319999999998</c:v>
                </c:pt>
                <c:pt idx="215">
                  <c:v>668.62429999999995</c:v>
                </c:pt>
                <c:pt idx="216">
                  <c:v>668.69830000000002</c:v>
                </c:pt>
                <c:pt idx="217">
                  <c:v>668.77179999999998</c:v>
                </c:pt>
                <c:pt idx="218">
                  <c:v>668.8895</c:v>
                </c:pt>
                <c:pt idx="219">
                  <c:v>669.00829999999996</c:v>
                </c:pt>
                <c:pt idx="220">
                  <c:v>669.11440000000005</c:v>
                </c:pt>
                <c:pt idx="221">
                  <c:v>669.22209999999995</c:v>
                </c:pt>
                <c:pt idx="222">
                  <c:v>669.33939999999996</c:v>
                </c:pt>
                <c:pt idx="223">
                  <c:v>669.45920000000001</c:v>
                </c:pt>
                <c:pt idx="224">
                  <c:v>669.53620000000001</c:v>
                </c:pt>
                <c:pt idx="225">
                  <c:v>669.59950000000003</c:v>
                </c:pt>
                <c:pt idx="226">
                  <c:v>669.6848</c:v>
                </c:pt>
                <c:pt idx="227">
                  <c:v>669.79089999999997</c:v>
                </c:pt>
                <c:pt idx="228">
                  <c:v>669.9008</c:v>
                </c:pt>
                <c:pt idx="229">
                  <c:v>670.01800000000003</c:v>
                </c:pt>
                <c:pt idx="230">
                  <c:v>670.15070000000003</c:v>
                </c:pt>
                <c:pt idx="231">
                  <c:v>670.2799</c:v>
                </c:pt>
                <c:pt idx="232">
                  <c:v>670.36109999999996</c:v>
                </c:pt>
                <c:pt idx="233">
                  <c:v>670.44640000000004</c:v>
                </c:pt>
                <c:pt idx="234">
                  <c:v>670.56290000000001</c:v>
                </c:pt>
                <c:pt idx="235">
                  <c:v>670.70450000000005</c:v>
                </c:pt>
                <c:pt idx="236">
                  <c:v>670.84360000000004</c:v>
                </c:pt>
                <c:pt idx="237">
                  <c:v>670.9932</c:v>
                </c:pt>
                <c:pt idx="238">
                  <c:v>671.13710000000003</c:v>
                </c:pt>
                <c:pt idx="239">
                  <c:v>671.24900000000002</c:v>
                </c:pt>
                <c:pt idx="240">
                  <c:v>671.33720000000005</c:v>
                </c:pt>
                <c:pt idx="241">
                  <c:v>671.41840000000002</c:v>
                </c:pt>
                <c:pt idx="242">
                  <c:v>671.51739999999995</c:v>
                </c:pt>
                <c:pt idx="243">
                  <c:v>671.66279999999995</c:v>
                </c:pt>
                <c:pt idx="244">
                  <c:v>671.81650000000002</c:v>
                </c:pt>
                <c:pt idx="245">
                  <c:v>671.96209999999996</c:v>
                </c:pt>
                <c:pt idx="246">
                  <c:v>672.09320000000002</c:v>
                </c:pt>
                <c:pt idx="247">
                  <c:v>672.22050000000002</c:v>
                </c:pt>
                <c:pt idx="248">
                  <c:v>672.31730000000005</c:v>
                </c:pt>
                <c:pt idx="249">
                  <c:v>672.39409999999998</c:v>
                </c:pt>
                <c:pt idx="250">
                  <c:v>672.48760000000004</c:v>
                </c:pt>
                <c:pt idx="251">
                  <c:v>672.60419999999999</c:v>
                </c:pt>
                <c:pt idx="252">
                  <c:v>672.71230000000003</c:v>
                </c:pt>
                <c:pt idx="253">
                  <c:v>672.81780000000003</c:v>
                </c:pt>
                <c:pt idx="254">
                  <c:v>672.92049999999995</c:v>
                </c:pt>
                <c:pt idx="255">
                  <c:v>673.03309999999999</c:v>
                </c:pt>
                <c:pt idx="256">
                  <c:v>673.13239999999996</c:v>
                </c:pt>
                <c:pt idx="257">
                  <c:v>673.21910000000003</c:v>
                </c:pt>
                <c:pt idx="258">
                  <c:v>673.31970000000001</c:v>
                </c:pt>
                <c:pt idx="259">
                  <c:v>673.48969999999997</c:v>
                </c:pt>
                <c:pt idx="260">
                  <c:v>673.64869999999996</c:v>
                </c:pt>
                <c:pt idx="261">
                  <c:v>673.83399999999995</c:v>
                </c:pt>
                <c:pt idx="262">
                  <c:v>674.01490000000001</c:v>
                </c:pt>
                <c:pt idx="263">
                  <c:v>674.18579999999997</c:v>
                </c:pt>
                <c:pt idx="264">
                  <c:v>674.32270000000005</c:v>
                </c:pt>
                <c:pt idx="265">
                  <c:v>674.39440000000002</c:v>
                </c:pt>
                <c:pt idx="266">
                  <c:v>674.46339999999998</c:v>
                </c:pt>
                <c:pt idx="267">
                  <c:v>674.57470000000001</c:v>
                </c:pt>
                <c:pt idx="268">
                  <c:v>674.68349999999998</c:v>
                </c:pt>
                <c:pt idx="269">
                  <c:v>674.79570000000001</c:v>
                </c:pt>
                <c:pt idx="270">
                  <c:v>674.90229999999997</c:v>
                </c:pt>
                <c:pt idx="271">
                  <c:v>675.00189999999998</c:v>
                </c:pt>
                <c:pt idx="272">
                  <c:v>675.09370000000001</c:v>
                </c:pt>
                <c:pt idx="273">
                  <c:v>675.16189999999995</c:v>
                </c:pt>
                <c:pt idx="274">
                  <c:v>675.2287</c:v>
                </c:pt>
                <c:pt idx="275">
                  <c:v>675.32770000000005</c:v>
                </c:pt>
                <c:pt idx="276">
                  <c:v>675.44550000000004</c:v>
                </c:pt>
                <c:pt idx="277">
                  <c:v>675.54809999999998</c:v>
                </c:pt>
                <c:pt idx="278">
                  <c:v>675.6508</c:v>
                </c:pt>
                <c:pt idx="279">
                  <c:v>675.7663</c:v>
                </c:pt>
                <c:pt idx="280">
                  <c:v>675.87689999999998</c:v>
                </c:pt>
                <c:pt idx="281">
                  <c:v>675.93769999999995</c:v>
                </c:pt>
                <c:pt idx="282">
                  <c:v>676.00829999999996</c:v>
                </c:pt>
                <c:pt idx="283">
                  <c:v>676.12860000000001</c:v>
                </c:pt>
                <c:pt idx="284">
                  <c:v>676.26179999999999</c:v>
                </c:pt>
                <c:pt idx="285">
                  <c:v>676.40830000000005</c:v>
                </c:pt>
                <c:pt idx="286">
                  <c:v>676.56010000000003</c:v>
                </c:pt>
                <c:pt idx="287">
                  <c:v>676.70219999999995</c:v>
                </c:pt>
                <c:pt idx="288">
                  <c:v>676.79390000000001</c:v>
                </c:pt>
                <c:pt idx="289">
                  <c:v>676.88329999999996</c:v>
                </c:pt>
                <c:pt idx="290">
                  <c:v>677.01980000000003</c:v>
                </c:pt>
                <c:pt idx="291">
                  <c:v>677.15560000000005</c:v>
                </c:pt>
                <c:pt idx="292">
                  <c:v>677.28300000000002</c:v>
                </c:pt>
                <c:pt idx="293">
                  <c:v>677.39850000000001</c:v>
                </c:pt>
                <c:pt idx="294">
                  <c:v>677.50409999999999</c:v>
                </c:pt>
                <c:pt idx="295">
                  <c:v>677.60289999999998</c:v>
                </c:pt>
                <c:pt idx="296">
                  <c:v>677.67070000000001</c:v>
                </c:pt>
                <c:pt idx="297">
                  <c:v>677.73580000000004</c:v>
                </c:pt>
                <c:pt idx="298">
                  <c:v>677.84270000000004</c:v>
                </c:pt>
                <c:pt idx="299">
                  <c:v>677.976</c:v>
                </c:pt>
                <c:pt idx="300">
                  <c:v>678.12109999999996</c:v>
                </c:pt>
                <c:pt idx="301">
                  <c:v>678.27139999999997</c:v>
                </c:pt>
                <c:pt idx="302">
                  <c:v>678.41800000000001</c:v>
                </c:pt>
                <c:pt idx="303">
                  <c:v>678.57100000000003</c:v>
                </c:pt>
                <c:pt idx="304">
                  <c:v>678.6789</c:v>
                </c:pt>
                <c:pt idx="305">
                  <c:v>678.77419999999995</c:v>
                </c:pt>
                <c:pt idx="306">
                  <c:v>678.87689999999998</c:v>
                </c:pt>
                <c:pt idx="307">
                  <c:v>678.99350000000004</c:v>
                </c:pt>
                <c:pt idx="308">
                  <c:v>679.09220000000005</c:v>
                </c:pt>
                <c:pt idx="309">
                  <c:v>679.21010000000001</c:v>
                </c:pt>
                <c:pt idx="310">
                  <c:v>679.32090000000005</c:v>
                </c:pt>
                <c:pt idx="311">
                  <c:v>679.43200000000002</c:v>
                </c:pt>
                <c:pt idx="312">
                  <c:v>679.50990000000002</c:v>
                </c:pt>
                <c:pt idx="313">
                  <c:v>679.58140000000003</c:v>
                </c:pt>
                <c:pt idx="314">
                  <c:v>679.67110000000002</c:v>
                </c:pt>
                <c:pt idx="315">
                  <c:v>679.79650000000004</c:v>
                </c:pt>
                <c:pt idx="316">
                  <c:v>679.93050000000005</c:v>
                </c:pt>
                <c:pt idx="317">
                  <c:v>680.06790000000001</c:v>
                </c:pt>
                <c:pt idx="318">
                  <c:v>680.20799999999997</c:v>
                </c:pt>
                <c:pt idx="319">
                  <c:v>680.34730000000002</c:v>
                </c:pt>
                <c:pt idx="320">
                  <c:v>680.44489999999996</c:v>
                </c:pt>
                <c:pt idx="321">
                  <c:v>680.51900000000001</c:v>
                </c:pt>
                <c:pt idx="322">
                  <c:v>680.60050000000001</c:v>
                </c:pt>
                <c:pt idx="323">
                  <c:v>680.72889999999995</c:v>
                </c:pt>
                <c:pt idx="324">
                  <c:v>680.8691</c:v>
                </c:pt>
                <c:pt idx="325">
                  <c:v>680.99199999999996</c:v>
                </c:pt>
                <c:pt idx="326">
                  <c:v>681.13409999999999</c:v>
                </c:pt>
                <c:pt idx="327">
                  <c:v>681.27729999999997</c:v>
                </c:pt>
                <c:pt idx="328">
                  <c:v>681.38729999999998</c:v>
                </c:pt>
                <c:pt idx="329">
                  <c:v>681.47569999999996</c:v>
                </c:pt>
                <c:pt idx="330">
                  <c:v>681.56809999999996</c:v>
                </c:pt>
                <c:pt idx="331">
                  <c:v>681.70069999999998</c:v>
                </c:pt>
                <c:pt idx="332">
                  <c:v>681.8252</c:v>
                </c:pt>
                <c:pt idx="333">
                  <c:v>681.93200000000002</c:v>
                </c:pt>
                <c:pt idx="334">
                  <c:v>682.03020000000004</c:v>
                </c:pt>
                <c:pt idx="335">
                  <c:v>682.12929999999994</c:v>
                </c:pt>
                <c:pt idx="336">
                  <c:v>682.21469999999999</c:v>
                </c:pt>
                <c:pt idx="337">
                  <c:v>682.28250000000003</c:v>
                </c:pt>
                <c:pt idx="338">
                  <c:v>682.35670000000005</c:v>
                </c:pt>
                <c:pt idx="339">
                  <c:v>682.48680000000002</c:v>
                </c:pt>
                <c:pt idx="340">
                  <c:v>682.61080000000004</c:v>
                </c:pt>
                <c:pt idx="341">
                  <c:v>682.7328</c:v>
                </c:pt>
                <c:pt idx="342">
                  <c:v>682.86410000000001</c:v>
                </c:pt>
                <c:pt idx="343">
                  <c:v>683.01149999999996</c:v>
                </c:pt>
                <c:pt idx="344">
                  <c:v>683.13379999999995</c:v>
                </c:pt>
                <c:pt idx="345">
                  <c:v>683.22789999999998</c:v>
                </c:pt>
                <c:pt idx="346">
                  <c:v>683.31590000000006</c:v>
                </c:pt>
                <c:pt idx="347">
                  <c:v>683.4425</c:v>
                </c:pt>
                <c:pt idx="348">
                  <c:v>683.5711</c:v>
                </c:pt>
                <c:pt idx="349">
                  <c:v>683.69110000000001</c:v>
                </c:pt>
                <c:pt idx="350">
                  <c:v>683.79939999999999</c:v>
                </c:pt>
                <c:pt idx="351">
                  <c:v>683.92679999999996</c:v>
                </c:pt>
                <c:pt idx="352">
                  <c:v>684.05550000000005</c:v>
                </c:pt>
                <c:pt idx="353">
                  <c:v>684.12909999999999</c:v>
                </c:pt>
                <c:pt idx="354">
                  <c:v>684.21029999999996</c:v>
                </c:pt>
                <c:pt idx="355">
                  <c:v>684.34100000000001</c:v>
                </c:pt>
                <c:pt idx="356">
                  <c:v>684.47</c:v>
                </c:pt>
                <c:pt idx="357">
                  <c:v>684.59059999999999</c:v>
                </c:pt>
                <c:pt idx="358">
                  <c:v>684.71519999999998</c:v>
                </c:pt>
                <c:pt idx="359">
                  <c:v>684.81700000000001</c:v>
                </c:pt>
                <c:pt idx="360">
                  <c:v>684.92250000000001</c:v>
                </c:pt>
                <c:pt idx="361">
                  <c:v>684.98979999999995</c:v>
                </c:pt>
                <c:pt idx="362">
                  <c:v>685.05700000000002</c:v>
                </c:pt>
                <c:pt idx="363">
                  <c:v>685.16840000000002</c:v>
                </c:pt>
                <c:pt idx="364">
                  <c:v>685.29190000000006</c:v>
                </c:pt>
                <c:pt idx="365">
                  <c:v>685.42079999999999</c:v>
                </c:pt>
                <c:pt idx="366">
                  <c:v>685.54700000000003</c:v>
                </c:pt>
                <c:pt idx="367">
                  <c:v>685.70510000000002</c:v>
                </c:pt>
                <c:pt idx="368">
                  <c:v>685.85119999999995</c:v>
                </c:pt>
                <c:pt idx="369">
                  <c:v>685.9452</c:v>
                </c:pt>
                <c:pt idx="370">
                  <c:v>686.02670000000001</c:v>
                </c:pt>
                <c:pt idx="371">
                  <c:v>686.13969999999995</c:v>
                </c:pt>
                <c:pt idx="372">
                  <c:v>686.27949999999998</c:v>
                </c:pt>
                <c:pt idx="373">
                  <c:v>686.4058</c:v>
                </c:pt>
                <c:pt idx="374">
                  <c:v>686.5172</c:v>
                </c:pt>
                <c:pt idx="375">
                  <c:v>686.62980000000005</c:v>
                </c:pt>
                <c:pt idx="376">
                  <c:v>686.74099999999999</c:v>
                </c:pt>
                <c:pt idx="377">
                  <c:v>686.84799999999996</c:v>
                </c:pt>
                <c:pt idx="378">
                  <c:v>686.93899999999996</c:v>
                </c:pt>
                <c:pt idx="379">
                  <c:v>687.04489999999998</c:v>
                </c:pt>
                <c:pt idx="380">
                  <c:v>687.19449999999995</c:v>
                </c:pt>
                <c:pt idx="381">
                  <c:v>687.3252</c:v>
                </c:pt>
                <c:pt idx="382">
                  <c:v>687.46839999999997</c:v>
                </c:pt>
                <c:pt idx="383">
                  <c:v>687.63040000000001</c:v>
                </c:pt>
                <c:pt idx="384">
                  <c:v>687.78279999999995</c:v>
                </c:pt>
                <c:pt idx="385">
                  <c:v>687.90309999999999</c:v>
                </c:pt>
                <c:pt idx="386">
                  <c:v>687.98910000000001</c:v>
                </c:pt>
                <c:pt idx="387">
                  <c:v>688.06539999999995</c:v>
                </c:pt>
                <c:pt idx="388">
                  <c:v>688.17020000000002</c:v>
                </c:pt>
                <c:pt idx="389">
                  <c:v>688.27919999999995</c:v>
                </c:pt>
                <c:pt idx="390">
                  <c:v>688.40530000000001</c:v>
                </c:pt>
                <c:pt idx="391">
                  <c:v>688.53020000000004</c:v>
                </c:pt>
                <c:pt idx="392">
                  <c:v>688.66930000000002</c:v>
                </c:pt>
                <c:pt idx="393">
                  <c:v>688.80139999999994</c:v>
                </c:pt>
                <c:pt idx="394">
                  <c:v>688.90620000000001</c:v>
                </c:pt>
                <c:pt idx="395">
                  <c:v>689.01580000000001</c:v>
                </c:pt>
                <c:pt idx="396">
                  <c:v>689.17489999999998</c:v>
                </c:pt>
                <c:pt idx="397">
                  <c:v>689.33190000000002</c:v>
                </c:pt>
                <c:pt idx="398">
                  <c:v>689.48879999999997</c:v>
                </c:pt>
                <c:pt idx="399">
                  <c:v>689.63</c:v>
                </c:pt>
                <c:pt idx="400">
                  <c:v>689.74519999999995</c:v>
                </c:pt>
                <c:pt idx="401">
                  <c:v>689.84100000000001</c:v>
                </c:pt>
                <c:pt idx="402">
                  <c:v>689.89970000000005</c:v>
                </c:pt>
                <c:pt idx="403">
                  <c:v>689.9579</c:v>
                </c:pt>
                <c:pt idx="404">
                  <c:v>690.06899999999996</c:v>
                </c:pt>
                <c:pt idx="405">
                  <c:v>690.18179999999995</c:v>
                </c:pt>
                <c:pt idx="406">
                  <c:v>690.29920000000004</c:v>
                </c:pt>
                <c:pt idx="407">
                  <c:v>690.41060000000004</c:v>
                </c:pt>
                <c:pt idx="408">
                  <c:v>690.53660000000002</c:v>
                </c:pt>
                <c:pt idx="409">
                  <c:v>690.66390000000001</c:v>
                </c:pt>
                <c:pt idx="410">
                  <c:v>690.75909999999999</c:v>
                </c:pt>
                <c:pt idx="411">
                  <c:v>690.8569</c:v>
                </c:pt>
                <c:pt idx="412">
                  <c:v>690.97940000000006</c:v>
                </c:pt>
                <c:pt idx="413">
                  <c:v>691.12099999999998</c:v>
                </c:pt>
                <c:pt idx="414">
                  <c:v>691.2482</c:v>
                </c:pt>
                <c:pt idx="415">
                  <c:v>691.36710000000005</c:v>
                </c:pt>
                <c:pt idx="416">
                  <c:v>691.48580000000004</c:v>
                </c:pt>
                <c:pt idx="417">
                  <c:v>691.60159999999996</c:v>
                </c:pt>
                <c:pt idx="418">
                  <c:v>691.68880000000001</c:v>
                </c:pt>
                <c:pt idx="419">
                  <c:v>691.77359999999999</c:v>
                </c:pt>
                <c:pt idx="420">
                  <c:v>691.89189999999996</c:v>
                </c:pt>
                <c:pt idx="421">
                  <c:v>692.02350000000001</c:v>
                </c:pt>
                <c:pt idx="422">
                  <c:v>692.14520000000005</c:v>
                </c:pt>
                <c:pt idx="423">
                  <c:v>692.27980000000002</c:v>
                </c:pt>
                <c:pt idx="424">
                  <c:v>692.42669999999998</c:v>
                </c:pt>
                <c:pt idx="425">
                  <c:v>692.57159999999999</c:v>
                </c:pt>
                <c:pt idx="426">
                  <c:v>692.67309999999998</c:v>
                </c:pt>
                <c:pt idx="427">
                  <c:v>692.76769999999999</c:v>
                </c:pt>
                <c:pt idx="428">
                  <c:v>692.86180000000002</c:v>
                </c:pt>
                <c:pt idx="429">
                  <c:v>692.97540000000004</c:v>
                </c:pt>
                <c:pt idx="430">
                  <c:v>693.09140000000002</c:v>
                </c:pt>
                <c:pt idx="431">
                  <c:v>693.20820000000003</c:v>
                </c:pt>
                <c:pt idx="432">
                  <c:v>693.34469999999999</c:v>
                </c:pt>
                <c:pt idx="433">
                  <c:v>693.4393</c:v>
                </c:pt>
                <c:pt idx="434">
                  <c:v>693.52980000000002</c:v>
                </c:pt>
                <c:pt idx="435">
                  <c:v>693.63890000000004</c:v>
                </c:pt>
                <c:pt idx="436">
                  <c:v>693.76859999999999</c:v>
                </c:pt>
                <c:pt idx="437">
                  <c:v>693.89139999999998</c:v>
                </c:pt>
                <c:pt idx="438">
                  <c:v>694.02719999999999</c:v>
                </c:pt>
                <c:pt idx="439">
                  <c:v>694.16639999999995</c:v>
                </c:pt>
                <c:pt idx="440">
                  <c:v>694.31809999999996</c:v>
                </c:pt>
                <c:pt idx="441">
                  <c:v>694.42039999999997</c:v>
                </c:pt>
                <c:pt idx="442">
                  <c:v>694.49080000000004</c:v>
                </c:pt>
                <c:pt idx="443">
                  <c:v>694.58050000000003</c:v>
                </c:pt>
                <c:pt idx="444">
                  <c:v>694.70519999999999</c:v>
                </c:pt>
                <c:pt idx="445">
                  <c:v>694.85239999999999</c:v>
                </c:pt>
                <c:pt idx="446">
                  <c:v>694.99540000000002</c:v>
                </c:pt>
                <c:pt idx="447">
                  <c:v>695.1223</c:v>
                </c:pt>
                <c:pt idx="448">
                  <c:v>695.26199999999994</c:v>
                </c:pt>
                <c:pt idx="449">
                  <c:v>695.38149999999996</c:v>
                </c:pt>
                <c:pt idx="450">
                  <c:v>695.47659999999996</c:v>
                </c:pt>
                <c:pt idx="451">
                  <c:v>695.58190000000002</c:v>
                </c:pt>
                <c:pt idx="452">
                  <c:v>695.72410000000002</c:v>
                </c:pt>
                <c:pt idx="453">
                  <c:v>695.84829999999999</c:v>
                </c:pt>
                <c:pt idx="454">
                  <c:v>695.97220000000004</c:v>
                </c:pt>
                <c:pt idx="455">
                  <c:v>696.10799999999995</c:v>
                </c:pt>
                <c:pt idx="456">
                  <c:v>696.23839999999996</c:v>
                </c:pt>
                <c:pt idx="457">
                  <c:v>696.351</c:v>
                </c:pt>
                <c:pt idx="458">
                  <c:v>696.43679999999995</c:v>
                </c:pt>
                <c:pt idx="459">
                  <c:v>696.53210000000001</c:v>
                </c:pt>
                <c:pt idx="460">
                  <c:v>696.678</c:v>
                </c:pt>
                <c:pt idx="461">
                  <c:v>696.83339999999998</c:v>
                </c:pt>
                <c:pt idx="462">
                  <c:v>696.98789999999997</c:v>
                </c:pt>
                <c:pt idx="463">
                  <c:v>697.13120000000004</c:v>
                </c:pt>
                <c:pt idx="464">
                  <c:v>697.28210000000001</c:v>
                </c:pt>
                <c:pt idx="465">
                  <c:v>697.41600000000005</c:v>
                </c:pt>
                <c:pt idx="466">
                  <c:v>697.50930000000005</c:v>
                </c:pt>
                <c:pt idx="467">
                  <c:v>697.58349999999996</c:v>
                </c:pt>
                <c:pt idx="468">
                  <c:v>697.69629999999995</c:v>
                </c:pt>
                <c:pt idx="469">
                  <c:v>697.80259999999998</c:v>
                </c:pt>
                <c:pt idx="470">
                  <c:v>697.90629999999999</c:v>
                </c:pt>
                <c:pt idx="471">
                  <c:v>698.02099999999996</c:v>
                </c:pt>
                <c:pt idx="472">
                  <c:v>698.12980000000005</c:v>
                </c:pt>
                <c:pt idx="473">
                  <c:v>698.24940000000004</c:v>
                </c:pt>
                <c:pt idx="474">
                  <c:v>698.3306</c:v>
                </c:pt>
                <c:pt idx="475">
                  <c:v>698.40139999999997</c:v>
                </c:pt>
                <c:pt idx="476">
                  <c:v>698.51139999999998</c:v>
                </c:pt>
                <c:pt idx="477">
                  <c:v>698.62879999999996</c:v>
                </c:pt>
                <c:pt idx="478">
                  <c:v>698.75329999999997</c:v>
                </c:pt>
                <c:pt idx="479">
                  <c:v>698.88520000000005</c:v>
                </c:pt>
                <c:pt idx="480">
                  <c:v>699.02189999999996</c:v>
                </c:pt>
                <c:pt idx="481">
                  <c:v>699.14559999999994</c:v>
                </c:pt>
                <c:pt idx="482">
                  <c:v>699.21590000000003</c:v>
                </c:pt>
                <c:pt idx="483">
                  <c:v>699.28790000000004</c:v>
                </c:pt>
                <c:pt idx="484">
                  <c:v>699.39779999999996</c:v>
                </c:pt>
                <c:pt idx="485">
                  <c:v>699.53269999999998</c:v>
                </c:pt>
                <c:pt idx="486">
                  <c:v>699.67100000000005</c:v>
                </c:pt>
                <c:pt idx="487">
                  <c:v>699.81669999999997</c:v>
                </c:pt>
                <c:pt idx="488">
                  <c:v>699.96590000000003</c:v>
                </c:pt>
                <c:pt idx="489">
                  <c:v>700.10509999999999</c:v>
                </c:pt>
                <c:pt idx="490">
                  <c:v>700.19299999999998</c:v>
                </c:pt>
                <c:pt idx="491">
                  <c:v>700.27070000000003</c:v>
                </c:pt>
                <c:pt idx="492">
                  <c:v>700.38080000000002</c:v>
                </c:pt>
                <c:pt idx="493">
                  <c:v>700.5095</c:v>
                </c:pt>
                <c:pt idx="494">
                  <c:v>700.61950000000002</c:v>
                </c:pt>
                <c:pt idx="495">
                  <c:v>700.7165</c:v>
                </c:pt>
                <c:pt idx="496">
                  <c:v>700.8193</c:v>
                </c:pt>
                <c:pt idx="497">
                  <c:v>700.92</c:v>
                </c:pt>
                <c:pt idx="498">
                  <c:v>700.99720000000002</c:v>
                </c:pt>
                <c:pt idx="499">
                  <c:v>701.07820000000004</c:v>
                </c:pt>
                <c:pt idx="500">
                  <c:v>701.17880000000002</c:v>
                </c:pt>
                <c:pt idx="501">
                  <c:v>701.30020000000002</c:v>
                </c:pt>
                <c:pt idx="502">
                  <c:v>701.4298</c:v>
                </c:pt>
                <c:pt idx="503">
                  <c:v>701.57410000000004</c:v>
                </c:pt>
                <c:pt idx="504">
                  <c:v>701.75099999999998</c:v>
                </c:pt>
                <c:pt idx="505">
                  <c:v>701.91589999999997</c:v>
                </c:pt>
                <c:pt idx="506">
                  <c:v>702.03740000000005</c:v>
                </c:pt>
                <c:pt idx="507">
                  <c:v>702.13810000000001</c:v>
                </c:pt>
                <c:pt idx="508">
                  <c:v>702.23749999999995</c:v>
                </c:pt>
                <c:pt idx="509">
                  <c:v>702.36980000000005</c:v>
                </c:pt>
                <c:pt idx="510">
                  <c:v>702.5</c:v>
                </c:pt>
                <c:pt idx="511">
                  <c:v>702.60260000000005</c:v>
                </c:pt>
                <c:pt idx="512">
                  <c:v>702.71540000000005</c:v>
                </c:pt>
                <c:pt idx="513">
                  <c:v>702.82579999999996</c:v>
                </c:pt>
                <c:pt idx="514">
                  <c:v>702.91020000000003</c:v>
                </c:pt>
                <c:pt idx="515">
                  <c:v>702.97850000000005</c:v>
                </c:pt>
                <c:pt idx="516">
                  <c:v>703.0616</c:v>
                </c:pt>
                <c:pt idx="517">
                  <c:v>703.18640000000005</c:v>
                </c:pt>
                <c:pt idx="518">
                  <c:v>703.32799999999997</c:v>
                </c:pt>
                <c:pt idx="519">
                  <c:v>703.47469999999998</c:v>
                </c:pt>
                <c:pt idx="520">
                  <c:v>703.63220000000001</c:v>
                </c:pt>
                <c:pt idx="521">
                  <c:v>703.79340000000002</c:v>
                </c:pt>
                <c:pt idx="522">
                  <c:v>703.91629999999998</c:v>
                </c:pt>
                <c:pt idx="523">
                  <c:v>704.00609999999995</c:v>
                </c:pt>
                <c:pt idx="524">
                  <c:v>704.08619999999996</c:v>
                </c:pt>
                <c:pt idx="525">
                  <c:v>704.22910000000002</c:v>
                </c:pt>
                <c:pt idx="526">
                  <c:v>704.36980000000005</c:v>
                </c:pt>
                <c:pt idx="527">
                  <c:v>704.50170000000003</c:v>
                </c:pt>
                <c:pt idx="528">
                  <c:v>704.63739999999996</c:v>
                </c:pt>
                <c:pt idx="529">
                  <c:v>704.76289999999995</c:v>
                </c:pt>
                <c:pt idx="530">
                  <c:v>704.87909999999999</c:v>
                </c:pt>
                <c:pt idx="531">
                  <c:v>704.96420000000001</c:v>
                </c:pt>
                <c:pt idx="532">
                  <c:v>705.05269999999996</c:v>
                </c:pt>
                <c:pt idx="533">
                  <c:v>705.18190000000004</c:v>
                </c:pt>
                <c:pt idx="534">
                  <c:v>705.31889999999999</c:v>
                </c:pt>
                <c:pt idx="535">
                  <c:v>705.4665</c:v>
                </c:pt>
                <c:pt idx="536">
                  <c:v>705.58780000000002</c:v>
                </c:pt>
                <c:pt idx="537">
                  <c:v>705.7011</c:v>
                </c:pt>
                <c:pt idx="538">
                  <c:v>705.81410000000005</c:v>
                </c:pt>
                <c:pt idx="539">
                  <c:v>705.89070000000004</c:v>
                </c:pt>
                <c:pt idx="540">
                  <c:v>705.97659999999996</c:v>
                </c:pt>
                <c:pt idx="541">
                  <c:v>706.0942</c:v>
                </c:pt>
                <c:pt idx="542">
                  <c:v>706.20950000000005</c:v>
                </c:pt>
                <c:pt idx="543">
                  <c:v>706.32730000000004</c:v>
                </c:pt>
                <c:pt idx="544">
                  <c:v>706.44240000000002</c:v>
                </c:pt>
                <c:pt idx="545">
                  <c:v>706.56730000000005</c:v>
                </c:pt>
                <c:pt idx="546">
                  <c:v>706.66959999999995</c:v>
                </c:pt>
                <c:pt idx="547">
                  <c:v>706.7414</c:v>
                </c:pt>
                <c:pt idx="548">
                  <c:v>706.80650000000003</c:v>
                </c:pt>
                <c:pt idx="549">
                  <c:v>706.90309999999999</c:v>
                </c:pt>
                <c:pt idx="550">
                  <c:v>707.04010000000005</c:v>
                </c:pt>
                <c:pt idx="551">
                  <c:v>707.18870000000004</c:v>
                </c:pt>
                <c:pt idx="552">
                  <c:v>707.32389999999998</c:v>
                </c:pt>
                <c:pt idx="553">
                  <c:v>707.47929999999997</c:v>
                </c:pt>
                <c:pt idx="554">
                  <c:v>707.64840000000004</c:v>
                </c:pt>
                <c:pt idx="555">
                  <c:v>707.77470000000005</c:v>
                </c:pt>
                <c:pt idx="556">
                  <c:v>707.88850000000002</c:v>
                </c:pt>
                <c:pt idx="557">
                  <c:v>708.02329999999995</c:v>
                </c:pt>
                <c:pt idx="558">
                  <c:v>708.17960000000005</c:v>
                </c:pt>
                <c:pt idx="559">
                  <c:v>708.33159999999998</c:v>
                </c:pt>
                <c:pt idx="560">
                  <c:v>708.48749999999995</c:v>
                </c:pt>
                <c:pt idx="561">
                  <c:v>708.59889999999996</c:v>
                </c:pt>
                <c:pt idx="562">
                  <c:v>708.7115</c:v>
                </c:pt>
                <c:pt idx="563">
                  <c:v>708.77949999999998</c:v>
                </c:pt>
                <c:pt idx="564">
                  <c:v>708.83429999999998</c:v>
                </c:pt>
                <c:pt idx="565">
                  <c:v>708.91589999999997</c:v>
                </c:pt>
                <c:pt idx="566">
                  <c:v>709.03229999999996</c:v>
                </c:pt>
                <c:pt idx="567">
                  <c:v>709.14480000000003</c:v>
                </c:pt>
                <c:pt idx="568">
                  <c:v>709.25840000000005</c:v>
                </c:pt>
                <c:pt idx="569">
                  <c:v>709.38419999999996</c:v>
                </c:pt>
                <c:pt idx="570">
                  <c:v>709.5059</c:v>
                </c:pt>
                <c:pt idx="571">
                  <c:v>709.61360000000002</c:v>
                </c:pt>
                <c:pt idx="572">
                  <c:v>709.70450000000005</c:v>
                </c:pt>
                <c:pt idx="573">
                  <c:v>709.81439999999998</c:v>
                </c:pt>
                <c:pt idx="574">
                  <c:v>709.98030000000006</c:v>
                </c:pt>
                <c:pt idx="575">
                  <c:v>710.11559999999997</c:v>
                </c:pt>
                <c:pt idx="576">
                  <c:v>710.2663</c:v>
                </c:pt>
                <c:pt idx="577">
                  <c:v>710.41819999999996</c:v>
                </c:pt>
                <c:pt idx="578">
                  <c:v>710.56579999999997</c:v>
                </c:pt>
                <c:pt idx="579">
                  <c:v>710.70349999999996</c:v>
                </c:pt>
                <c:pt idx="580">
                  <c:v>710.80539999999996</c:v>
                </c:pt>
                <c:pt idx="581">
                  <c:v>710.90430000000003</c:v>
                </c:pt>
                <c:pt idx="582">
                  <c:v>711.04449999999997</c:v>
                </c:pt>
                <c:pt idx="583">
                  <c:v>711.17370000000005</c:v>
                </c:pt>
                <c:pt idx="584">
                  <c:v>711.27850000000001</c:v>
                </c:pt>
                <c:pt idx="585">
                  <c:v>711.37909999999999</c:v>
                </c:pt>
                <c:pt idx="586">
                  <c:v>711.46159999999998</c:v>
                </c:pt>
                <c:pt idx="587">
                  <c:v>711.52980000000002</c:v>
                </c:pt>
                <c:pt idx="588">
                  <c:v>711.59929999999997</c:v>
                </c:pt>
                <c:pt idx="589">
                  <c:v>711.68910000000005</c:v>
                </c:pt>
                <c:pt idx="590">
                  <c:v>711.78480000000002</c:v>
                </c:pt>
                <c:pt idx="591">
                  <c:v>711.8913</c:v>
                </c:pt>
                <c:pt idx="592">
                  <c:v>712.01340000000005</c:v>
                </c:pt>
                <c:pt idx="593">
                  <c:v>712.15989999999999</c:v>
                </c:pt>
                <c:pt idx="594">
                  <c:v>712.28300000000002</c:v>
                </c:pt>
                <c:pt idx="595">
                  <c:v>712.37239999999997</c:v>
                </c:pt>
                <c:pt idx="596">
                  <c:v>712.46230000000003</c:v>
                </c:pt>
                <c:pt idx="597">
                  <c:v>712.59299999999996</c:v>
                </c:pt>
                <c:pt idx="598">
                  <c:v>712.72760000000005</c:v>
                </c:pt>
                <c:pt idx="599">
                  <c:v>712.85270000000003</c:v>
                </c:pt>
                <c:pt idx="600">
                  <c:v>712.96979999999996</c:v>
                </c:pt>
                <c:pt idx="601">
                  <c:v>713.09079999999994</c:v>
                </c:pt>
                <c:pt idx="602">
                  <c:v>713.20180000000005</c:v>
                </c:pt>
                <c:pt idx="603">
                  <c:v>713.26599999999996</c:v>
                </c:pt>
                <c:pt idx="604">
                  <c:v>713.34349999999995</c:v>
                </c:pt>
                <c:pt idx="605">
                  <c:v>713.46180000000004</c:v>
                </c:pt>
                <c:pt idx="606">
                  <c:v>713.59379999999999</c:v>
                </c:pt>
                <c:pt idx="607">
                  <c:v>713.72670000000005</c:v>
                </c:pt>
                <c:pt idx="608">
                  <c:v>713.86800000000005</c:v>
                </c:pt>
                <c:pt idx="609">
                  <c:v>714.02</c:v>
                </c:pt>
                <c:pt idx="610">
                  <c:v>714.1626</c:v>
                </c:pt>
                <c:pt idx="611">
                  <c:v>714.24659999999994</c:v>
                </c:pt>
                <c:pt idx="612">
                  <c:v>714.32479999999998</c:v>
                </c:pt>
                <c:pt idx="613">
                  <c:v>714.43579999999997</c:v>
                </c:pt>
                <c:pt idx="614">
                  <c:v>714.56190000000004</c:v>
                </c:pt>
                <c:pt idx="615">
                  <c:v>714.68399999999997</c:v>
                </c:pt>
                <c:pt idx="616">
                  <c:v>714.80669999999998</c:v>
                </c:pt>
                <c:pt idx="617">
                  <c:v>714.92340000000002</c:v>
                </c:pt>
                <c:pt idx="618">
                  <c:v>715.04399999999998</c:v>
                </c:pt>
                <c:pt idx="619">
                  <c:v>715.12540000000001</c:v>
                </c:pt>
                <c:pt idx="620">
                  <c:v>715.22230000000002</c:v>
                </c:pt>
                <c:pt idx="621">
                  <c:v>715.35389999999995</c:v>
                </c:pt>
                <c:pt idx="622">
                  <c:v>715.50490000000002</c:v>
                </c:pt>
                <c:pt idx="623">
                  <c:v>715.66780000000006</c:v>
                </c:pt>
                <c:pt idx="624">
                  <c:v>715.82669999999996</c:v>
                </c:pt>
                <c:pt idx="625">
                  <c:v>715.98140000000001</c:v>
                </c:pt>
                <c:pt idx="626">
                  <c:v>716.11580000000004</c:v>
                </c:pt>
                <c:pt idx="627">
                  <c:v>716.21289999999999</c:v>
                </c:pt>
                <c:pt idx="628">
                  <c:v>716.30139999999994</c:v>
                </c:pt>
                <c:pt idx="629">
                  <c:v>716.41589999999997</c:v>
                </c:pt>
                <c:pt idx="630">
                  <c:v>716.54319999999996</c:v>
                </c:pt>
                <c:pt idx="631">
                  <c:v>716.66390000000001</c:v>
                </c:pt>
                <c:pt idx="632">
                  <c:v>716.77750000000003</c:v>
                </c:pt>
                <c:pt idx="633">
                  <c:v>716.91039999999998</c:v>
                </c:pt>
                <c:pt idx="634">
                  <c:v>717.06309999999996</c:v>
                </c:pt>
                <c:pt idx="635">
                  <c:v>717.18380000000002</c:v>
                </c:pt>
                <c:pt idx="636">
                  <c:v>717.28179999999998</c:v>
                </c:pt>
                <c:pt idx="637">
                  <c:v>717.39840000000004</c:v>
                </c:pt>
                <c:pt idx="638">
                  <c:v>717.55349999999999</c:v>
                </c:pt>
                <c:pt idx="639">
                  <c:v>717.71849999999995</c:v>
                </c:pt>
                <c:pt idx="640">
                  <c:v>717.86329999999998</c:v>
                </c:pt>
                <c:pt idx="641">
                  <c:v>717.99329999999998</c:v>
                </c:pt>
                <c:pt idx="642">
                  <c:v>718.11300000000006</c:v>
                </c:pt>
                <c:pt idx="643">
                  <c:v>718.21310000000005</c:v>
                </c:pt>
                <c:pt idx="644">
                  <c:v>718.28470000000004</c:v>
                </c:pt>
                <c:pt idx="645">
                  <c:v>718.36429999999996</c:v>
                </c:pt>
                <c:pt idx="646">
                  <c:v>718.4855</c:v>
                </c:pt>
                <c:pt idx="647">
                  <c:v>718.61530000000005</c:v>
                </c:pt>
                <c:pt idx="648">
                  <c:v>718.7663</c:v>
                </c:pt>
                <c:pt idx="649">
                  <c:v>718.90949999999998</c:v>
                </c:pt>
                <c:pt idx="650">
                  <c:v>719.05650000000003</c:v>
                </c:pt>
                <c:pt idx="651">
                  <c:v>719.17920000000004</c:v>
                </c:pt>
                <c:pt idx="652">
                  <c:v>719.2654</c:v>
                </c:pt>
                <c:pt idx="653">
                  <c:v>719.35659999999996</c:v>
                </c:pt>
                <c:pt idx="654">
                  <c:v>719.49900000000002</c:v>
                </c:pt>
                <c:pt idx="655">
                  <c:v>719.63260000000002</c:v>
                </c:pt>
                <c:pt idx="656">
                  <c:v>719.74059999999997</c:v>
                </c:pt>
                <c:pt idx="657">
                  <c:v>719.84249999999997</c:v>
                </c:pt>
                <c:pt idx="658">
                  <c:v>719.93849999999998</c:v>
                </c:pt>
                <c:pt idx="659">
                  <c:v>720.02520000000004</c:v>
                </c:pt>
                <c:pt idx="660">
                  <c:v>720.09870000000001</c:v>
                </c:pt>
                <c:pt idx="661">
                  <c:v>720.17</c:v>
                </c:pt>
                <c:pt idx="662">
                  <c:v>720.27059999999994</c:v>
                </c:pt>
                <c:pt idx="663">
                  <c:v>720.38329999999996</c:v>
                </c:pt>
                <c:pt idx="664">
                  <c:v>720.51149999999996</c:v>
                </c:pt>
                <c:pt idx="665">
                  <c:v>720.65869999999995</c:v>
                </c:pt>
                <c:pt idx="666">
                  <c:v>720.82180000000005</c:v>
                </c:pt>
                <c:pt idx="667">
                  <c:v>720.98789999999997</c:v>
                </c:pt>
                <c:pt idx="668">
                  <c:v>721.10109999999997</c:v>
                </c:pt>
                <c:pt idx="669">
                  <c:v>721.20360000000005</c:v>
                </c:pt>
                <c:pt idx="670">
                  <c:v>721.35910000000001</c:v>
                </c:pt>
                <c:pt idx="671">
                  <c:v>721.53179999999998</c:v>
                </c:pt>
                <c:pt idx="672">
                  <c:v>721.69740000000002</c:v>
                </c:pt>
                <c:pt idx="673">
                  <c:v>721.87109999999996</c:v>
                </c:pt>
                <c:pt idx="674">
                  <c:v>722.03070000000002</c:v>
                </c:pt>
                <c:pt idx="675">
                  <c:v>722.17200000000003</c:v>
                </c:pt>
                <c:pt idx="676">
                  <c:v>722.26549999999997</c:v>
                </c:pt>
                <c:pt idx="677">
                  <c:v>722.35810000000004</c:v>
                </c:pt>
                <c:pt idx="678">
                  <c:v>722.49009999999998</c:v>
                </c:pt>
                <c:pt idx="679">
                  <c:v>722.62789999999995</c:v>
                </c:pt>
                <c:pt idx="680">
                  <c:v>722.7586</c:v>
                </c:pt>
                <c:pt idx="681">
                  <c:v>722.90459999999996</c:v>
                </c:pt>
                <c:pt idx="682">
                  <c:v>723.04139999999995</c:v>
                </c:pt>
                <c:pt idx="683">
                  <c:v>723.17179999999996</c:v>
                </c:pt>
                <c:pt idx="684">
                  <c:v>723.2482</c:v>
                </c:pt>
                <c:pt idx="685">
                  <c:v>723.32299999999998</c:v>
                </c:pt>
                <c:pt idx="686">
                  <c:v>723.42169999999999</c:v>
                </c:pt>
                <c:pt idx="687">
                  <c:v>723.55520000000001</c:v>
                </c:pt>
                <c:pt idx="688">
                  <c:v>723.70420000000001</c:v>
                </c:pt>
                <c:pt idx="689">
                  <c:v>723.84820000000002</c:v>
                </c:pt>
                <c:pt idx="690">
                  <c:v>723.98609999999996</c:v>
                </c:pt>
                <c:pt idx="691">
                  <c:v>724.13419999999996</c:v>
                </c:pt>
                <c:pt idx="692">
                  <c:v>724.23659999999995</c:v>
                </c:pt>
                <c:pt idx="693">
                  <c:v>724.32839999999999</c:v>
                </c:pt>
                <c:pt idx="694">
                  <c:v>724.4461</c:v>
                </c:pt>
                <c:pt idx="695">
                  <c:v>724.59720000000004</c:v>
                </c:pt>
                <c:pt idx="696">
                  <c:v>724.7482</c:v>
                </c:pt>
                <c:pt idx="697">
                  <c:v>724.88589999999999</c:v>
                </c:pt>
                <c:pt idx="698">
                  <c:v>725.02319999999997</c:v>
                </c:pt>
                <c:pt idx="699">
                  <c:v>725.16359999999997</c:v>
                </c:pt>
                <c:pt idx="700">
                  <c:v>725.26620000000003</c:v>
                </c:pt>
                <c:pt idx="701">
                  <c:v>725.34569999999997</c:v>
                </c:pt>
                <c:pt idx="702">
                  <c:v>725.43679999999995</c:v>
                </c:pt>
                <c:pt idx="703">
                  <c:v>725.56640000000004</c:v>
                </c:pt>
                <c:pt idx="704">
                  <c:v>725.69389999999999</c:v>
                </c:pt>
                <c:pt idx="705">
                  <c:v>725.8175</c:v>
                </c:pt>
                <c:pt idx="706">
                  <c:v>725.94929999999999</c:v>
                </c:pt>
                <c:pt idx="707">
                  <c:v>726.09019999999998</c:v>
                </c:pt>
                <c:pt idx="708">
                  <c:v>726.21379999999999</c:v>
                </c:pt>
                <c:pt idx="709">
                  <c:v>726.29650000000004</c:v>
                </c:pt>
                <c:pt idx="710">
                  <c:v>726.38</c:v>
                </c:pt>
                <c:pt idx="711">
                  <c:v>726.51089999999999</c:v>
                </c:pt>
                <c:pt idx="712">
                  <c:v>726.65250000000003</c:v>
                </c:pt>
                <c:pt idx="713">
                  <c:v>726.80640000000005</c:v>
                </c:pt>
                <c:pt idx="714">
                  <c:v>726.96559999999999</c:v>
                </c:pt>
                <c:pt idx="715">
                  <c:v>727.12009999999998</c:v>
                </c:pt>
                <c:pt idx="716">
                  <c:v>727.24810000000002</c:v>
                </c:pt>
                <c:pt idx="717">
                  <c:v>727.32929999999999</c:v>
                </c:pt>
                <c:pt idx="718">
                  <c:v>727.4171</c:v>
                </c:pt>
                <c:pt idx="719">
                  <c:v>727.55650000000003</c:v>
                </c:pt>
                <c:pt idx="720">
                  <c:v>727.69259999999997</c:v>
                </c:pt>
                <c:pt idx="721">
                  <c:v>727.81809999999996</c:v>
                </c:pt>
                <c:pt idx="722">
                  <c:v>727.94280000000003</c:v>
                </c:pt>
                <c:pt idx="723">
                  <c:v>728.06709999999998</c:v>
                </c:pt>
                <c:pt idx="724">
                  <c:v>728.17200000000003</c:v>
                </c:pt>
                <c:pt idx="725">
                  <c:v>728.22730000000001</c:v>
                </c:pt>
                <c:pt idx="726">
                  <c:v>728.28380000000004</c:v>
                </c:pt>
                <c:pt idx="727">
                  <c:v>728.37959999999998</c:v>
                </c:pt>
                <c:pt idx="728">
                  <c:v>728.50070000000005</c:v>
                </c:pt>
                <c:pt idx="729">
                  <c:v>728.62620000000004</c:v>
                </c:pt>
                <c:pt idx="730">
                  <c:v>728.74379999999996</c:v>
                </c:pt>
                <c:pt idx="731">
                  <c:v>728.86279999999999</c:v>
                </c:pt>
                <c:pt idx="732">
                  <c:v>728.99279999999999</c:v>
                </c:pt>
                <c:pt idx="733">
                  <c:v>729.07749999999999</c:v>
                </c:pt>
                <c:pt idx="734">
                  <c:v>729.16459999999995</c:v>
                </c:pt>
                <c:pt idx="735">
                  <c:v>729.30160000000001</c:v>
                </c:pt>
                <c:pt idx="736">
                  <c:v>729.45579999999995</c:v>
                </c:pt>
                <c:pt idx="737">
                  <c:v>729.59960000000001</c:v>
                </c:pt>
                <c:pt idx="738">
                  <c:v>729.73109999999997</c:v>
                </c:pt>
                <c:pt idx="739">
                  <c:v>729.85770000000002</c:v>
                </c:pt>
                <c:pt idx="740">
                  <c:v>729.95420000000001</c:v>
                </c:pt>
                <c:pt idx="741">
                  <c:v>730.04280000000006</c:v>
                </c:pt>
                <c:pt idx="742">
                  <c:v>730.12689999999998</c:v>
                </c:pt>
                <c:pt idx="743">
                  <c:v>730.22469999999998</c:v>
                </c:pt>
                <c:pt idx="744">
                  <c:v>730.34979999999996</c:v>
                </c:pt>
                <c:pt idx="745">
                  <c:v>730.48230000000001</c:v>
                </c:pt>
                <c:pt idx="746">
                  <c:v>730.60119999999995</c:v>
                </c:pt>
                <c:pt idx="747">
                  <c:v>730.71680000000003</c:v>
                </c:pt>
                <c:pt idx="748">
                  <c:v>730.79669999999999</c:v>
                </c:pt>
                <c:pt idx="749">
                  <c:v>730.87490000000003</c:v>
                </c:pt>
                <c:pt idx="750">
                  <c:v>730.98299999999995</c:v>
                </c:pt>
                <c:pt idx="751">
                  <c:v>731.12049999999999</c:v>
                </c:pt>
                <c:pt idx="752">
                  <c:v>731.26570000000004</c:v>
                </c:pt>
                <c:pt idx="753">
                  <c:v>731.39030000000002</c:v>
                </c:pt>
                <c:pt idx="754">
                  <c:v>731.51409999999998</c:v>
                </c:pt>
                <c:pt idx="755">
                  <c:v>731.65160000000003</c:v>
                </c:pt>
                <c:pt idx="756">
                  <c:v>731.75409999999999</c:v>
                </c:pt>
                <c:pt idx="757">
                  <c:v>731.84010000000001</c:v>
                </c:pt>
                <c:pt idx="758">
                  <c:v>731.94060000000002</c:v>
                </c:pt>
                <c:pt idx="759">
                  <c:v>732.05809999999997</c:v>
                </c:pt>
                <c:pt idx="760">
                  <c:v>732.17899999999997</c:v>
                </c:pt>
                <c:pt idx="761">
                  <c:v>732.29840000000002</c:v>
                </c:pt>
                <c:pt idx="762">
                  <c:v>732.42759999999998</c:v>
                </c:pt>
                <c:pt idx="763">
                  <c:v>732.5711</c:v>
                </c:pt>
                <c:pt idx="764">
                  <c:v>732.66120000000001</c:v>
                </c:pt>
                <c:pt idx="765">
                  <c:v>732.7328</c:v>
                </c:pt>
                <c:pt idx="766">
                  <c:v>732.83929999999998</c:v>
                </c:pt>
                <c:pt idx="767">
                  <c:v>732.99990000000003</c:v>
                </c:pt>
                <c:pt idx="768">
                  <c:v>733.17100000000005</c:v>
                </c:pt>
                <c:pt idx="769">
                  <c:v>733.33</c:v>
                </c:pt>
                <c:pt idx="770">
                  <c:v>733.48630000000003</c:v>
                </c:pt>
                <c:pt idx="771">
                  <c:v>733.63909999999998</c:v>
                </c:pt>
                <c:pt idx="772">
                  <c:v>733.73860000000002</c:v>
                </c:pt>
                <c:pt idx="773">
                  <c:v>733.80889999999999</c:v>
                </c:pt>
                <c:pt idx="774">
                  <c:v>733.8981</c:v>
                </c:pt>
                <c:pt idx="775">
                  <c:v>734.03129999999999</c:v>
                </c:pt>
                <c:pt idx="776">
                  <c:v>734.15779999999995</c:v>
                </c:pt>
                <c:pt idx="777">
                  <c:v>734.2894</c:v>
                </c:pt>
                <c:pt idx="778">
                  <c:v>734.43219999999997</c:v>
                </c:pt>
                <c:pt idx="779">
                  <c:v>734.59090000000003</c:v>
                </c:pt>
                <c:pt idx="780">
                  <c:v>734.72220000000004</c:v>
                </c:pt>
                <c:pt idx="781">
                  <c:v>734.81259999999997</c:v>
                </c:pt>
                <c:pt idx="782">
                  <c:v>734.90930000000003</c:v>
                </c:pt>
                <c:pt idx="783">
                  <c:v>735.06859999999995</c:v>
                </c:pt>
                <c:pt idx="784">
                  <c:v>735.21500000000003</c:v>
                </c:pt>
                <c:pt idx="785">
                  <c:v>735.37289999999996</c:v>
                </c:pt>
                <c:pt idx="786">
                  <c:v>735.51760000000002</c:v>
                </c:pt>
                <c:pt idx="787">
                  <c:v>735.649</c:v>
                </c:pt>
                <c:pt idx="788">
                  <c:v>735.75480000000005</c:v>
                </c:pt>
                <c:pt idx="789">
                  <c:v>735.82380000000001</c:v>
                </c:pt>
                <c:pt idx="790">
                  <c:v>735.89520000000005</c:v>
                </c:pt>
                <c:pt idx="791">
                  <c:v>736.0086</c:v>
                </c:pt>
                <c:pt idx="792">
                  <c:v>736.11580000000004</c:v>
                </c:pt>
                <c:pt idx="793">
                  <c:v>736.2165</c:v>
                </c:pt>
                <c:pt idx="794">
                  <c:v>736.31610000000001</c:v>
                </c:pt>
                <c:pt idx="795">
                  <c:v>736.42499999999995</c:v>
                </c:pt>
                <c:pt idx="796">
                  <c:v>736.54129999999998</c:v>
                </c:pt>
                <c:pt idx="797">
                  <c:v>736.61080000000004</c:v>
                </c:pt>
                <c:pt idx="798">
                  <c:v>736.68140000000005</c:v>
                </c:pt>
                <c:pt idx="799">
                  <c:v>736.78290000000004</c:v>
                </c:pt>
                <c:pt idx="800">
                  <c:v>736.9</c:v>
                </c:pt>
                <c:pt idx="801">
                  <c:v>737.03599999999994</c:v>
                </c:pt>
                <c:pt idx="802">
                  <c:v>737.18650000000002</c:v>
                </c:pt>
                <c:pt idx="803">
                  <c:v>737.3152</c:v>
                </c:pt>
                <c:pt idx="804">
                  <c:v>737.44389999999999</c:v>
                </c:pt>
                <c:pt idx="805">
                  <c:v>737.52620000000002</c:v>
                </c:pt>
                <c:pt idx="806">
                  <c:v>737.60550000000001</c:v>
                </c:pt>
                <c:pt idx="807">
                  <c:v>737.7441</c:v>
                </c:pt>
                <c:pt idx="808">
                  <c:v>737.90150000000006</c:v>
                </c:pt>
                <c:pt idx="809">
                  <c:v>738.06110000000001</c:v>
                </c:pt>
                <c:pt idx="810">
                  <c:v>738.22289999999998</c:v>
                </c:pt>
                <c:pt idx="811">
                  <c:v>738.36659999999995</c:v>
                </c:pt>
                <c:pt idx="812">
                  <c:v>738.51409999999998</c:v>
                </c:pt>
                <c:pt idx="813">
                  <c:v>738.59789999999998</c:v>
                </c:pt>
                <c:pt idx="814">
                  <c:v>738.67269999999996</c:v>
                </c:pt>
                <c:pt idx="815">
                  <c:v>738.77670000000001</c:v>
                </c:pt>
                <c:pt idx="816">
                  <c:v>738.90620000000001</c:v>
                </c:pt>
                <c:pt idx="817">
                  <c:v>739.03980000000001</c:v>
                </c:pt>
                <c:pt idx="818">
                  <c:v>739.16869999999994</c:v>
                </c:pt>
                <c:pt idx="819">
                  <c:v>739.28179999999998</c:v>
                </c:pt>
                <c:pt idx="820">
                  <c:v>739.40380000000005</c:v>
                </c:pt>
                <c:pt idx="821">
                  <c:v>739.49869999999999</c:v>
                </c:pt>
                <c:pt idx="822">
                  <c:v>739.59289999999999</c:v>
                </c:pt>
                <c:pt idx="823">
                  <c:v>739.70910000000003</c:v>
                </c:pt>
                <c:pt idx="824">
                  <c:v>739.86339999999996</c:v>
                </c:pt>
                <c:pt idx="825">
                  <c:v>740.01110000000006</c:v>
                </c:pt>
                <c:pt idx="826">
                  <c:v>740.1585</c:v>
                </c:pt>
                <c:pt idx="827">
                  <c:v>740.31569999999999</c:v>
                </c:pt>
                <c:pt idx="828">
                  <c:v>740.4624</c:v>
                </c:pt>
                <c:pt idx="829">
                  <c:v>740.56500000000005</c:v>
                </c:pt>
                <c:pt idx="830">
                  <c:v>740.64080000000001</c:v>
                </c:pt>
                <c:pt idx="831">
                  <c:v>740.72580000000005</c:v>
                </c:pt>
                <c:pt idx="832">
                  <c:v>740.84289999999999</c:v>
                </c:pt>
                <c:pt idx="833">
                  <c:v>740.96439999999996</c:v>
                </c:pt>
                <c:pt idx="834">
                  <c:v>741.07849999999996</c:v>
                </c:pt>
                <c:pt idx="835">
                  <c:v>741.18119999999999</c:v>
                </c:pt>
                <c:pt idx="836">
                  <c:v>741.30240000000003</c:v>
                </c:pt>
                <c:pt idx="837">
                  <c:v>741.40779999999995</c:v>
                </c:pt>
                <c:pt idx="838">
                  <c:v>741.48530000000005</c:v>
                </c:pt>
                <c:pt idx="839">
                  <c:v>741.56690000000003</c:v>
                </c:pt>
                <c:pt idx="840">
                  <c:v>741.6943</c:v>
                </c:pt>
                <c:pt idx="841">
                  <c:v>741.81269999999995</c:v>
                </c:pt>
                <c:pt idx="842">
                  <c:v>741.93949999999995</c:v>
                </c:pt>
                <c:pt idx="843">
                  <c:v>742.06470000000002</c:v>
                </c:pt>
                <c:pt idx="844">
                  <c:v>742.20870000000002</c:v>
                </c:pt>
                <c:pt idx="845">
                  <c:v>742.34569999999997</c:v>
                </c:pt>
                <c:pt idx="846">
                  <c:v>742.41539999999998</c:v>
                </c:pt>
                <c:pt idx="847">
                  <c:v>742.48739999999998</c:v>
                </c:pt>
                <c:pt idx="848">
                  <c:v>742.62130000000002</c:v>
                </c:pt>
                <c:pt idx="849">
                  <c:v>742.76610000000005</c:v>
                </c:pt>
                <c:pt idx="850">
                  <c:v>742.91669999999999</c:v>
                </c:pt>
                <c:pt idx="851">
                  <c:v>743.0566</c:v>
                </c:pt>
                <c:pt idx="852">
                  <c:v>743.18910000000005</c:v>
                </c:pt>
                <c:pt idx="853">
                  <c:v>743.30229999999995</c:v>
                </c:pt>
                <c:pt idx="854">
                  <c:v>743.3682</c:v>
                </c:pt>
                <c:pt idx="855">
                  <c:v>743.43780000000004</c:v>
                </c:pt>
                <c:pt idx="856">
                  <c:v>743.57330000000002</c:v>
                </c:pt>
                <c:pt idx="857">
                  <c:v>743.71839999999997</c:v>
                </c:pt>
                <c:pt idx="858">
                  <c:v>743.85649999999998</c:v>
                </c:pt>
                <c:pt idx="859">
                  <c:v>743.99400000000003</c:v>
                </c:pt>
                <c:pt idx="860">
                  <c:v>744.13750000000005</c:v>
                </c:pt>
                <c:pt idx="861">
                  <c:v>744.29629999999997</c:v>
                </c:pt>
                <c:pt idx="862">
                  <c:v>744.39679999999998</c:v>
                </c:pt>
                <c:pt idx="863">
                  <c:v>744.49530000000004</c:v>
                </c:pt>
                <c:pt idx="864">
                  <c:v>744.63490000000002</c:v>
                </c:pt>
                <c:pt idx="865">
                  <c:v>744.77380000000005</c:v>
                </c:pt>
                <c:pt idx="866">
                  <c:v>744.89829999999995</c:v>
                </c:pt>
                <c:pt idx="867">
                  <c:v>745.01880000000006</c:v>
                </c:pt>
                <c:pt idx="868">
                  <c:v>745.11620000000005</c:v>
                </c:pt>
                <c:pt idx="869">
                  <c:v>745.22159999999997</c:v>
                </c:pt>
                <c:pt idx="870">
                  <c:v>745.28769999999997</c:v>
                </c:pt>
                <c:pt idx="871">
                  <c:v>745.35090000000002</c:v>
                </c:pt>
                <c:pt idx="872">
                  <c:v>745.44399999999996</c:v>
                </c:pt>
                <c:pt idx="873">
                  <c:v>745.5684</c:v>
                </c:pt>
                <c:pt idx="874">
                  <c:v>745.70230000000004</c:v>
                </c:pt>
                <c:pt idx="875">
                  <c:v>745.8546</c:v>
                </c:pt>
                <c:pt idx="876">
                  <c:v>746.02850000000001</c:v>
                </c:pt>
                <c:pt idx="877">
                  <c:v>746.20190000000002</c:v>
                </c:pt>
                <c:pt idx="878">
                  <c:v>746.32809999999995</c:v>
                </c:pt>
                <c:pt idx="879">
                  <c:v>746.43719999999996</c:v>
                </c:pt>
                <c:pt idx="880">
                  <c:v>746.57410000000004</c:v>
                </c:pt>
                <c:pt idx="881">
                  <c:v>746.74249999999995</c:v>
                </c:pt>
                <c:pt idx="882">
                  <c:v>746.8931</c:v>
                </c:pt>
                <c:pt idx="883">
                  <c:v>747.03510000000006</c:v>
                </c:pt>
                <c:pt idx="884">
                  <c:v>747.17129999999997</c:v>
                </c:pt>
                <c:pt idx="885">
                  <c:v>747.29179999999997</c:v>
                </c:pt>
                <c:pt idx="886">
                  <c:v>747.37149999999997</c:v>
                </c:pt>
                <c:pt idx="887">
                  <c:v>747.43280000000004</c:v>
                </c:pt>
                <c:pt idx="888">
                  <c:v>747.50930000000005</c:v>
                </c:pt>
                <c:pt idx="889">
                  <c:v>747.62940000000003</c:v>
                </c:pt>
                <c:pt idx="890">
                  <c:v>747.74950000000001</c:v>
                </c:pt>
                <c:pt idx="891">
                  <c:v>747.86120000000005</c:v>
                </c:pt>
                <c:pt idx="892">
                  <c:v>747.99069999999995</c:v>
                </c:pt>
                <c:pt idx="893">
                  <c:v>748.11019999999996</c:v>
                </c:pt>
                <c:pt idx="894">
                  <c:v>748.20479999999998</c:v>
                </c:pt>
                <c:pt idx="895">
                  <c:v>748.27589999999998</c:v>
                </c:pt>
                <c:pt idx="896">
                  <c:v>748.35599999999999</c:v>
                </c:pt>
                <c:pt idx="897">
                  <c:v>748.48540000000003</c:v>
                </c:pt>
                <c:pt idx="898">
                  <c:v>748.61099999999999</c:v>
                </c:pt>
                <c:pt idx="899">
                  <c:v>748.73910000000001</c:v>
                </c:pt>
                <c:pt idx="900">
                  <c:v>748.86739999999998</c:v>
                </c:pt>
                <c:pt idx="901">
                  <c:v>748.96379999999999</c:v>
                </c:pt>
                <c:pt idx="902">
                  <c:v>749.0326</c:v>
                </c:pt>
                <c:pt idx="903">
                  <c:v>749.11879999999996</c:v>
                </c:pt>
                <c:pt idx="904">
                  <c:v>749.26430000000005</c:v>
                </c:pt>
                <c:pt idx="905">
                  <c:v>749.40809999999999</c:v>
                </c:pt>
                <c:pt idx="906">
                  <c:v>749.553</c:v>
                </c:pt>
                <c:pt idx="907">
                  <c:v>749.70510000000002</c:v>
                </c:pt>
                <c:pt idx="908">
                  <c:v>749.86180000000002</c:v>
                </c:pt>
                <c:pt idx="909">
                  <c:v>749.99220000000003</c:v>
                </c:pt>
                <c:pt idx="910">
                  <c:v>750.07039999999995</c:v>
                </c:pt>
                <c:pt idx="911">
                  <c:v>750.15250000000003</c:v>
                </c:pt>
                <c:pt idx="912">
                  <c:v>750.29349999999999</c:v>
                </c:pt>
                <c:pt idx="913">
                  <c:v>750.423</c:v>
                </c:pt>
                <c:pt idx="914">
                  <c:v>750.54489999999998</c:v>
                </c:pt>
                <c:pt idx="915">
                  <c:v>750.65660000000003</c:v>
                </c:pt>
                <c:pt idx="916">
                  <c:v>750.7654</c:v>
                </c:pt>
                <c:pt idx="917">
                  <c:v>750.87130000000002</c:v>
                </c:pt>
                <c:pt idx="918">
                  <c:v>750.93579999999997</c:v>
                </c:pt>
                <c:pt idx="919">
                  <c:v>751.00609999999995</c:v>
                </c:pt>
                <c:pt idx="920">
                  <c:v>751.12220000000002</c:v>
                </c:pt>
                <c:pt idx="921">
                  <c:v>751.24570000000006</c:v>
                </c:pt>
                <c:pt idx="922">
                  <c:v>751.38019999999995</c:v>
                </c:pt>
                <c:pt idx="923">
                  <c:v>751.52650000000006</c:v>
                </c:pt>
                <c:pt idx="924">
                  <c:v>751.66899999999998</c:v>
                </c:pt>
                <c:pt idx="925">
                  <c:v>751.79669999999999</c:v>
                </c:pt>
                <c:pt idx="926">
                  <c:v>751.87699999999995</c:v>
                </c:pt>
                <c:pt idx="927">
                  <c:v>751.94079999999997</c:v>
                </c:pt>
                <c:pt idx="928">
                  <c:v>752.04939999999999</c:v>
                </c:pt>
                <c:pt idx="929">
                  <c:v>752.17859999999996</c:v>
                </c:pt>
                <c:pt idx="930">
                  <c:v>752.30909999999994</c:v>
                </c:pt>
                <c:pt idx="931">
                  <c:v>752.44550000000004</c:v>
                </c:pt>
                <c:pt idx="932">
                  <c:v>752.60709999999995</c:v>
                </c:pt>
                <c:pt idx="933">
                  <c:v>752.78399999999999</c:v>
                </c:pt>
                <c:pt idx="934">
                  <c:v>752.87159999999994</c:v>
                </c:pt>
                <c:pt idx="935">
                  <c:v>752.96799999999996</c:v>
                </c:pt>
                <c:pt idx="936">
                  <c:v>753.13469999999995</c:v>
                </c:pt>
                <c:pt idx="937">
                  <c:v>753.33240000000001</c:v>
                </c:pt>
                <c:pt idx="938">
                  <c:v>753.53150000000005</c:v>
                </c:pt>
                <c:pt idx="939">
                  <c:v>753.72569999999996</c:v>
                </c:pt>
                <c:pt idx="940">
                  <c:v>753.92550000000006</c:v>
                </c:pt>
                <c:pt idx="941">
                  <c:v>754.10180000000003</c:v>
                </c:pt>
                <c:pt idx="942">
                  <c:v>754.19809999999995</c:v>
                </c:pt>
                <c:pt idx="943">
                  <c:v>754.28319999999997</c:v>
                </c:pt>
                <c:pt idx="944">
                  <c:v>754.40319999999997</c:v>
                </c:pt>
                <c:pt idx="945">
                  <c:v>754.54870000000005</c:v>
                </c:pt>
                <c:pt idx="946">
                  <c:v>754.70079999999996</c:v>
                </c:pt>
                <c:pt idx="947">
                  <c:v>754.85050000000001</c:v>
                </c:pt>
                <c:pt idx="948">
                  <c:v>754.99030000000005</c:v>
                </c:pt>
                <c:pt idx="949">
                  <c:v>755.1241</c:v>
                </c:pt>
                <c:pt idx="950">
                  <c:v>755.20730000000003</c:v>
                </c:pt>
                <c:pt idx="951">
                  <c:v>755.26940000000002</c:v>
                </c:pt>
                <c:pt idx="952">
                  <c:v>755.34849999999994</c:v>
                </c:pt>
                <c:pt idx="953">
                  <c:v>755.45989999999995</c:v>
                </c:pt>
                <c:pt idx="954">
                  <c:v>755.57680000000005</c:v>
                </c:pt>
                <c:pt idx="955">
                  <c:v>755.67960000000005</c:v>
                </c:pt>
                <c:pt idx="956">
                  <c:v>755.80449999999996</c:v>
                </c:pt>
                <c:pt idx="957">
                  <c:v>755.92970000000003</c:v>
                </c:pt>
                <c:pt idx="958">
                  <c:v>756.03089999999997</c:v>
                </c:pt>
                <c:pt idx="959">
                  <c:v>756.10749999999996</c:v>
                </c:pt>
                <c:pt idx="960">
                  <c:v>756.19479999999999</c:v>
                </c:pt>
                <c:pt idx="961">
                  <c:v>756.33100000000002</c:v>
                </c:pt>
                <c:pt idx="962">
                  <c:v>756.46789999999999</c:v>
                </c:pt>
                <c:pt idx="963">
                  <c:v>756.60209999999995</c:v>
                </c:pt>
                <c:pt idx="964">
                  <c:v>756.73919999999998</c:v>
                </c:pt>
                <c:pt idx="965">
                  <c:v>756.85940000000005</c:v>
                </c:pt>
                <c:pt idx="966">
                  <c:v>756.95579999999995</c:v>
                </c:pt>
                <c:pt idx="967">
                  <c:v>757.0204</c:v>
                </c:pt>
                <c:pt idx="968">
                  <c:v>757.07889999999998</c:v>
                </c:pt>
                <c:pt idx="969">
                  <c:v>757.19449999999995</c:v>
                </c:pt>
                <c:pt idx="970">
                  <c:v>757.30610000000001</c:v>
                </c:pt>
                <c:pt idx="971">
                  <c:v>757.42639999999994</c:v>
                </c:pt>
                <c:pt idx="972">
                  <c:v>757.55</c:v>
                </c:pt>
                <c:pt idx="973">
                  <c:v>757.67729999999995</c:v>
                </c:pt>
                <c:pt idx="974">
                  <c:v>757.79240000000004</c:v>
                </c:pt>
                <c:pt idx="975">
                  <c:v>757.86379999999997</c:v>
                </c:pt>
                <c:pt idx="976">
                  <c:v>757.94179999999994</c:v>
                </c:pt>
                <c:pt idx="977">
                  <c:v>758.10029999999995</c:v>
                </c:pt>
                <c:pt idx="978">
                  <c:v>758.24590000000001</c:v>
                </c:pt>
                <c:pt idx="979">
                  <c:v>758.38840000000005</c:v>
                </c:pt>
                <c:pt idx="980">
                  <c:v>758.53539999999998</c:v>
                </c:pt>
                <c:pt idx="981">
                  <c:v>758.67589999999996</c:v>
                </c:pt>
                <c:pt idx="982">
                  <c:v>758.78970000000004</c:v>
                </c:pt>
                <c:pt idx="983">
                  <c:v>758.86270000000002</c:v>
                </c:pt>
                <c:pt idx="984">
                  <c:v>758.93539999999996</c:v>
                </c:pt>
                <c:pt idx="985">
                  <c:v>759.05799999999999</c:v>
                </c:pt>
                <c:pt idx="986">
                  <c:v>759.19629999999995</c:v>
                </c:pt>
                <c:pt idx="987">
                  <c:v>759.3229</c:v>
                </c:pt>
                <c:pt idx="988">
                  <c:v>759.45280000000002</c:v>
                </c:pt>
                <c:pt idx="989">
                  <c:v>759.5924</c:v>
                </c:pt>
                <c:pt idx="990">
                  <c:v>759.73630000000003</c:v>
                </c:pt>
                <c:pt idx="991">
                  <c:v>759.8143</c:v>
                </c:pt>
                <c:pt idx="992">
                  <c:v>759.88919999999996</c:v>
                </c:pt>
                <c:pt idx="993">
                  <c:v>760.02030000000002</c:v>
                </c:pt>
                <c:pt idx="994">
                  <c:v>760.16250000000002</c:v>
                </c:pt>
                <c:pt idx="995">
                  <c:v>760.2944</c:v>
                </c:pt>
                <c:pt idx="996">
                  <c:v>760.42309999999998</c:v>
                </c:pt>
                <c:pt idx="997">
                  <c:v>760.55520000000001</c:v>
                </c:pt>
                <c:pt idx="998">
                  <c:v>760.69140000000004</c:v>
                </c:pt>
                <c:pt idx="999">
                  <c:v>760.76300000000003</c:v>
                </c:pt>
                <c:pt idx="1000">
                  <c:v>760.82259999999997</c:v>
                </c:pt>
                <c:pt idx="1001">
                  <c:v>760.91780000000006</c:v>
                </c:pt>
                <c:pt idx="1002">
                  <c:v>761.03089999999997</c:v>
                </c:pt>
                <c:pt idx="1003">
                  <c:v>761.14620000000002</c:v>
                </c:pt>
                <c:pt idx="1004">
                  <c:v>761.26850000000002</c:v>
                </c:pt>
                <c:pt idx="1005">
                  <c:v>761.40060000000005</c:v>
                </c:pt>
                <c:pt idx="1006">
                  <c:v>761.52570000000003</c:v>
                </c:pt>
                <c:pt idx="1007">
                  <c:v>761.61699999999996</c:v>
                </c:pt>
                <c:pt idx="1008">
                  <c:v>761.69809999999995</c:v>
                </c:pt>
                <c:pt idx="1009">
                  <c:v>761.81150000000002</c:v>
                </c:pt>
                <c:pt idx="1010">
                  <c:v>761.96349999999995</c:v>
                </c:pt>
                <c:pt idx="1011">
                  <c:v>762.12919999999997</c:v>
                </c:pt>
                <c:pt idx="1012">
                  <c:v>762.29110000000003</c:v>
                </c:pt>
                <c:pt idx="1013">
                  <c:v>762.44069999999999</c:v>
                </c:pt>
                <c:pt idx="1014">
                  <c:v>762.57839999999999</c:v>
                </c:pt>
                <c:pt idx="1015">
                  <c:v>762.67139999999995</c:v>
                </c:pt>
                <c:pt idx="1016">
                  <c:v>762.74019999999996</c:v>
                </c:pt>
                <c:pt idx="1017">
                  <c:v>762.83209999999997</c:v>
                </c:pt>
                <c:pt idx="1018">
                  <c:v>762.97429999999997</c:v>
                </c:pt>
                <c:pt idx="1019">
                  <c:v>763.07479999999998</c:v>
                </c:pt>
                <c:pt idx="1020">
                  <c:v>763.1857</c:v>
                </c:pt>
                <c:pt idx="1021">
                  <c:v>763.29970000000003</c:v>
                </c:pt>
                <c:pt idx="1022">
                  <c:v>763.42020000000002</c:v>
                </c:pt>
                <c:pt idx="1023">
                  <c:v>763.52509999999995</c:v>
                </c:pt>
                <c:pt idx="1024">
                  <c:v>763.59990000000005</c:v>
                </c:pt>
                <c:pt idx="1025">
                  <c:v>763.68359999999996</c:v>
                </c:pt>
                <c:pt idx="1026">
                  <c:v>763.81590000000006</c:v>
                </c:pt>
                <c:pt idx="1027">
                  <c:v>763.95100000000002</c:v>
                </c:pt>
                <c:pt idx="1028">
                  <c:v>764.08920000000001</c:v>
                </c:pt>
                <c:pt idx="1029">
                  <c:v>764.2287</c:v>
                </c:pt>
                <c:pt idx="1030">
                  <c:v>764.35599999999999</c:v>
                </c:pt>
                <c:pt idx="1031">
                  <c:v>764.44690000000003</c:v>
                </c:pt>
                <c:pt idx="1032">
                  <c:v>764.5077</c:v>
                </c:pt>
                <c:pt idx="1033">
                  <c:v>764.56960000000004</c:v>
                </c:pt>
                <c:pt idx="1034">
                  <c:v>764.67660000000001</c:v>
                </c:pt>
                <c:pt idx="1035">
                  <c:v>764.79399999999998</c:v>
                </c:pt>
                <c:pt idx="1036">
                  <c:v>764.90549999999996</c:v>
                </c:pt>
                <c:pt idx="1037">
                  <c:v>765.01499999999999</c:v>
                </c:pt>
                <c:pt idx="1038">
                  <c:v>765.12900000000002</c:v>
                </c:pt>
                <c:pt idx="1039">
                  <c:v>765.24</c:v>
                </c:pt>
                <c:pt idx="1040">
                  <c:v>765.32090000000005</c:v>
                </c:pt>
                <c:pt idx="1041">
                  <c:v>765.40980000000002</c:v>
                </c:pt>
                <c:pt idx="1042">
                  <c:v>765.55100000000004</c:v>
                </c:pt>
                <c:pt idx="1043">
                  <c:v>765.6884</c:v>
                </c:pt>
                <c:pt idx="1044">
                  <c:v>765.81949999999995</c:v>
                </c:pt>
                <c:pt idx="1045">
                  <c:v>765.94910000000004</c:v>
                </c:pt>
                <c:pt idx="1046">
                  <c:v>766.08280000000002</c:v>
                </c:pt>
                <c:pt idx="1047">
                  <c:v>766.19449999999995</c:v>
                </c:pt>
                <c:pt idx="1048">
                  <c:v>766.26160000000004</c:v>
                </c:pt>
                <c:pt idx="1049">
                  <c:v>766.32399999999996</c:v>
                </c:pt>
                <c:pt idx="1050">
                  <c:v>766.40300000000002</c:v>
                </c:pt>
                <c:pt idx="1051">
                  <c:v>766.49329999999998</c:v>
                </c:pt>
                <c:pt idx="1052">
                  <c:v>766.59379999999999</c:v>
                </c:pt>
                <c:pt idx="1053">
                  <c:v>766.70630000000006</c:v>
                </c:pt>
                <c:pt idx="1054">
                  <c:v>766.81529999999998</c:v>
                </c:pt>
                <c:pt idx="1055">
                  <c:v>766.89840000000004</c:v>
                </c:pt>
                <c:pt idx="1056">
                  <c:v>766.98170000000005</c:v>
                </c:pt>
                <c:pt idx="1057">
                  <c:v>767.11869999999999</c:v>
                </c:pt>
                <c:pt idx="1058">
                  <c:v>767.27250000000004</c:v>
                </c:pt>
                <c:pt idx="1059">
                  <c:v>767.43269999999995</c:v>
                </c:pt>
                <c:pt idx="1060">
                  <c:v>767.60080000000005</c:v>
                </c:pt>
                <c:pt idx="1061">
                  <c:v>767.74829999999997</c:v>
                </c:pt>
                <c:pt idx="1062">
                  <c:v>767.88919999999996</c:v>
                </c:pt>
                <c:pt idx="1063">
                  <c:v>767.95630000000006</c:v>
                </c:pt>
                <c:pt idx="1064">
                  <c:v>768.03719999999998</c:v>
                </c:pt>
                <c:pt idx="1065">
                  <c:v>768.1499</c:v>
                </c:pt>
                <c:pt idx="1066">
                  <c:v>768.26059999999995</c:v>
                </c:pt>
                <c:pt idx="1067">
                  <c:v>768.36210000000005</c:v>
                </c:pt>
                <c:pt idx="1068">
                  <c:v>768.45420000000001</c:v>
                </c:pt>
                <c:pt idx="1069">
                  <c:v>768.54280000000006</c:v>
                </c:pt>
                <c:pt idx="1070">
                  <c:v>768.64959999999996</c:v>
                </c:pt>
                <c:pt idx="1071">
                  <c:v>768.72479999999996</c:v>
                </c:pt>
                <c:pt idx="1072">
                  <c:v>768.80399999999997</c:v>
                </c:pt>
                <c:pt idx="1073">
                  <c:v>768.91120000000001</c:v>
                </c:pt>
                <c:pt idx="1074">
                  <c:v>769.029</c:v>
                </c:pt>
                <c:pt idx="1075">
                  <c:v>769.1653</c:v>
                </c:pt>
                <c:pt idx="1076">
                  <c:v>769.31730000000005</c:v>
                </c:pt>
                <c:pt idx="1077">
                  <c:v>769.4633</c:v>
                </c:pt>
                <c:pt idx="1078">
                  <c:v>769.62519999999995</c:v>
                </c:pt>
                <c:pt idx="1079">
                  <c:v>769.72900000000004</c:v>
                </c:pt>
                <c:pt idx="1080">
                  <c:v>769.81179999999995</c:v>
                </c:pt>
                <c:pt idx="1081">
                  <c:v>769.92010000000005</c:v>
                </c:pt>
                <c:pt idx="1082">
                  <c:v>770.06050000000005</c:v>
                </c:pt>
                <c:pt idx="1083">
                  <c:v>770.20439999999996</c:v>
                </c:pt>
                <c:pt idx="1084">
                  <c:v>770.34969999999998</c:v>
                </c:pt>
                <c:pt idx="1085">
                  <c:v>770.51170000000002</c:v>
                </c:pt>
                <c:pt idx="1086">
                  <c:v>770.70960000000002</c:v>
                </c:pt>
                <c:pt idx="1087">
                  <c:v>770.86210000000005</c:v>
                </c:pt>
                <c:pt idx="1088">
                  <c:v>770.96619999999996</c:v>
                </c:pt>
                <c:pt idx="1089">
                  <c:v>771.09990000000005</c:v>
                </c:pt>
                <c:pt idx="1090">
                  <c:v>771.3066</c:v>
                </c:pt>
                <c:pt idx="1091">
                  <c:v>771.51990000000001</c:v>
                </c:pt>
                <c:pt idx="1092">
                  <c:v>771.74509999999998</c:v>
                </c:pt>
                <c:pt idx="1093">
                  <c:v>771.98820000000001</c:v>
                </c:pt>
                <c:pt idx="1094">
                  <c:v>772.22329999999999</c:v>
                </c:pt>
                <c:pt idx="1095">
                  <c:v>772.39970000000005</c:v>
                </c:pt>
                <c:pt idx="1096">
                  <c:v>772.52009999999996</c:v>
                </c:pt>
                <c:pt idx="1097">
                  <c:v>772.64269999999999</c:v>
                </c:pt>
                <c:pt idx="1098">
                  <c:v>772.83309999999994</c:v>
                </c:pt>
                <c:pt idx="1099">
                  <c:v>773.05470000000003</c:v>
                </c:pt>
                <c:pt idx="1100">
                  <c:v>773.26509999999996</c:v>
                </c:pt>
                <c:pt idx="1101">
                  <c:v>773.46960000000001</c:v>
                </c:pt>
                <c:pt idx="1102">
                  <c:v>773.6644</c:v>
                </c:pt>
                <c:pt idx="1103">
                  <c:v>773.8288</c:v>
                </c:pt>
                <c:pt idx="1104">
                  <c:v>773.93640000000005</c:v>
                </c:pt>
                <c:pt idx="1105">
                  <c:v>774.04970000000003</c:v>
                </c:pt>
                <c:pt idx="1106">
                  <c:v>774.245</c:v>
                </c:pt>
                <c:pt idx="1107">
                  <c:v>774.45699999999999</c:v>
                </c:pt>
                <c:pt idx="1108">
                  <c:v>774.70579999999995</c:v>
                </c:pt>
                <c:pt idx="1109">
                  <c:v>774.95259999999996</c:v>
                </c:pt>
                <c:pt idx="1110">
                  <c:v>775.18960000000004</c:v>
                </c:pt>
                <c:pt idx="1111">
                  <c:v>775.39509999999996</c:v>
                </c:pt>
                <c:pt idx="1112">
                  <c:v>775.51739999999995</c:v>
                </c:pt>
                <c:pt idx="1113">
                  <c:v>775.64229999999998</c:v>
                </c:pt>
                <c:pt idx="1114">
                  <c:v>775.85379999999998</c:v>
                </c:pt>
                <c:pt idx="1115">
                  <c:v>776.07839999999999</c:v>
                </c:pt>
                <c:pt idx="1116">
                  <c:v>776.29020000000003</c:v>
                </c:pt>
                <c:pt idx="1117">
                  <c:v>776.49810000000002</c:v>
                </c:pt>
                <c:pt idx="1118">
                  <c:v>776.69949999999994</c:v>
                </c:pt>
                <c:pt idx="1119">
                  <c:v>776.8981</c:v>
                </c:pt>
                <c:pt idx="1120">
                  <c:v>776.99469999999997</c:v>
                </c:pt>
                <c:pt idx="1121">
                  <c:v>777.09690000000001</c:v>
                </c:pt>
                <c:pt idx="1122">
                  <c:v>777.27059999999994</c:v>
                </c:pt>
                <c:pt idx="1123">
                  <c:v>777.45309999999995</c:v>
                </c:pt>
                <c:pt idx="1124">
                  <c:v>777.66570000000002</c:v>
                </c:pt>
                <c:pt idx="1125">
                  <c:v>777.93589999999995</c:v>
                </c:pt>
                <c:pt idx="1126">
                  <c:v>778.21770000000004</c:v>
                </c:pt>
                <c:pt idx="1127">
                  <c:v>778.49710000000005</c:v>
                </c:pt>
                <c:pt idx="1128">
                  <c:v>778.66470000000004</c:v>
                </c:pt>
                <c:pt idx="1129">
                  <c:v>778.82529999999997</c:v>
                </c:pt>
                <c:pt idx="1130">
                  <c:v>779.07860000000005</c:v>
                </c:pt>
                <c:pt idx="1131">
                  <c:v>779.3963</c:v>
                </c:pt>
                <c:pt idx="1132">
                  <c:v>779.71159999999998</c:v>
                </c:pt>
                <c:pt idx="1133">
                  <c:v>780.0059</c:v>
                </c:pt>
                <c:pt idx="1134">
                  <c:v>780.26130000000001</c:v>
                </c:pt>
                <c:pt idx="1135">
                  <c:v>780.49850000000004</c:v>
                </c:pt>
                <c:pt idx="1136">
                  <c:v>780.66110000000003</c:v>
                </c:pt>
                <c:pt idx="1137">
                  <c:v>780.87400000000002</c:v>
                </c:pt>
                <c:pt idx="1138">
                  <c:v>781.07230000000004</c:v>
                </c:pt>
                <c:pt idx="1139">
                  <c:v>781.28359999999998</c:v>
                </c:pt>
                <c:pt idx="1140">
                  <c:v>781.59690000000001</c:v>
                </c:pt>
                <c:pt idx="1141">
                  <c:v>781.99459999999999</c:v>
                </c:pt>
                <c:pt idx="1142">
                  <c:v>782.33500000000004</c:v>
                </c:pt>
                <c:pt idx="1143">
                  <c:v>782.61940000000004</c:v>
                </c:pt>
                <c:pt idx="1144">
                  <c:v>782.85979999999995</c:v>
                </c:pt>
                <c:pt idx="1145">
                  <c:v>783.02390000000003</c:v>
                </c:pt>
                <c:pt idx="1146">
                  <c:v>783.12149999999997</c:v>
                </c:pt>
                <c:pt idx="1147">
                  <c:v>783.24350000000004</c:v>
                </c:pt>
                <c:pt idx="1148">
                  <c:v>783.42759999999998</c:v>
                </c:pt>
                <c:pt idx="1149">
                  <c:v>783.62810000000002</c:v>
                </c:pt>
                <c:pt idx="1150">
                  <c:v>783.85839999999996</c:v>
                </c:pt>
                <c:pt idx="1151">
                  <c:v>784.12189999999998</c:v>
                </c:pt>
                <c:pt idx="1152">
                  <c:v>784.40530000000001</c:v>
                </c:pt>
                <c:pt idx="1153">
                  <c:v>784.64359999999999</c:v>
                </c:pt>
                <c:pt idx="1154">
                  <c:v>784.81309999999996</c:v>
                </c:pt>
                <c:pt idx="1155">
                  <c:v>784.98500000000001</c:v>
                </c:pt>
                <c:pt idx="1156">
                  <c:v>785.29589999999996</c:v>
                </c:pt>
                <c:pt idx="1157">
                  <c:v>785.57950000000005</c:v>
                </c:pt>
                <c:pt idx="1158">
                  <c:v>785.85640000000001</c:v>
                </c:pt>
                <c:pt idx="1159">
                  <c:v>786.10500000000002</c:v>
                </c:pt>
                <c:pt idx="1160">
                  <c:v>786.33720000000005</c:v>
                </c:pt>
                <c:pt idx="1161">
                  <c:v>786.52340000000004</c:v>
                </c:pt>
                <c:pt idx="1162">
                  <c:v>786.60410000000002</c:v>
                </c:pt>
                <c:pt idx="1163">
                  <c:v>786.67840000000001</c:v>
                </c:pt>
                <c:pt idx="1164">
                  <c:v>786.81870000000004</c:v>
                </c:pt>
                <c:pt idx="1165">
                  <c:v>786.97400000000005</c:v>
                </c:pt>
                <c:pt idx="1166">
                  <c:v>787.13189999999997</c:v>
                </c:pt>
                <c:pt idx="1167">
                  <c:v>787.28710000000001</c:v>
                </c:pt>
                <c:pt idx="1168">
                  <c:v>787.44119999999998</c:v>
                </c:pt>
                <c:pt idx="1169">
                  <c:v>787.59990000000005</c:v>
                </c:pt>
                <c:pt idx="1170">
                  <c:v>787.68240000000003</c:v>
                </c:pt>
                <c:pt idx="1171">
                  <c:v>787.76120000000003</c:v>
                </c:pt>
                <c:pt idx="1172">
                  <c:v>787.88400000000001</c:v>
                </c:pt>
                <c:pt idx="1173">
                  <c:v>788.00969999999995</c:v>
                </c:pt>
                <c:pt idx="1174">
                  <c:v>788.125</c:v>
                </c:pt>
                <c:pt idx="1175">
                  <c:v>788.23419999999999</c:v>
                </c:pt>
                <c:pt idx="1176">
                  <c:v>788.34590000000003</c:v>
                </c:pt>
                <c:pt idx="1177">
                  <c:v>788.46079999999995</c:v>
                </c:pt>
                <c:pt idx="1178">
                  <c:v>788.50609999999995</c:v>
                </c:pt>
                <c:pt idx="1179">
                  <c:v>788.55060000000003</c:v>
                </c:pt>
                <c:pt idx="1180">
                  <c:v>788.63720000000001</c:v>
                </c:pt>
                <c:pt idx="1181">
                  <c:v>788.7509</c:v>
                </c:pt>
                <c:pt idx="1182">
                  <c:v>788.87549999999999</c:v>
                </c:pt>
                <c:pt idx="1183">
                  <c:v>789.01350000000002</c:v>
                </c:pt>
                <c:pt idx="1184">
                  <c:v>789.16399999999999</c:v>
                </c:pt>
                <c:pt idx="1185">
                  <c:v>789.29690000000005</c:v>
                </c:pt>
                <c:pt idx="1186">
                  <c:v>789.37070000000006</c:v>
                </c:pt>
                <c:pt idx="1187">
                  <c:v>789.43499999999995</c:v>
                </c:pt>
                <c:pt idx="1188">
                  <c:v>789.52430000000004</c:v>
                </c:pt>
                <c:pt idx="1189">
                  <c:v>789.64700000000005</c:v>
                </c:pt>
                <c:pt idx="1190">
                  <c:v>789.7509</c:v>
                </c:pt>
                <c:pt idx="1191">
                  <c:v>789.8614</c:v>
                </c:pt>
                <c:pt idx="1192">
                  <c:v>789.97199999999998</c:v>
                </c:pt>
                <c:pt idx="1193">
                  <c:v>790.03179999999998</c:v>
                </c:pt>
                <c:pt idx="1194">
                  <c:v>790.07529999999997</c:v>
                </c:pt>
                <c:pt idx="1195">
                  <c:v>790.14279999999997</c:v>
                </c:pt>
                <c:pt idx="1196">
                  <c:v>790.2441</c:v>
                </c:pt>
                <c:pt idx="1197">
                  <c:v>790.35609999999997</c:v>
                </c:pt>
                <c:pt idx="1198">
                  <c:v>790.46349999999995</c:v>
                </c:pt>
                <c:pt idx="1199">
                  <c:v>790.57360000000006</c:v>
                </c:pt>
                <c:pt idx="1200">
                  <c:v>790.71749999999997</c:v>
                </c:pt>
                <c:pt idx="1201">
                  <c:v>790.80920000000003</c:v>
                </c:pt>
                <c:pt idx="1202">
                  <c:v>790.87850000000003</c:v>
                </c:pt>
                <c:pt idx="1203">
                  <c:v>790.96169999999995</c:v>
                </c:pt>
                <c:pt idx="1204">
                  <c:v>791.08479999999997</c:v>
                </c:pt>
                <c:pt idx="1205">
                  <c:v>791.24149999999997</c:v>
                </c:pt>
                <c:pt idx="1206">
                  <c:v>791.42949999999996</c:v>
                </c:pt>
                <c:pt idx="1207">
                  <c:v>791.58619999999996</c:v>
                </c:pt>
                <c:pt idx="1208">
                  <c:v>791.73910000000001</c:v>
                </c:pt>
                <c:pt idx="1209">
                  <c:v>791.8501</c:v>
                </c:pt>
                <c:pt idx="1210">
                  <c:v>791.92650000000003</c:v>
                </c:pt>
                <c:pt idx="1211">
                  <c:v>792.02980000000002</c:v>
                </c:pt>
                <c:pt idx="1212">
                  <c:v>792.2047</c:v>
                </c:pt>
                <c:pt idx="1213">
                  <c:v>792.41359999999997</c:v>
                </c:pt>
                <c:pt idx="1214">
                  <c:v>792.58389999999997</c:v>
                </c:pt>
                <c:pt idx="1215">
                  <c:v>792.73720000000003</c:v>
                </c:pt>
                <c:pt idx="1216">
                  <c:v>792.88610000000006</c:v>
                </c:pt>
                <c:pt idx="1217">
                  <c:v>793.01379999999995</c:v>
                </c:pt>
                <c:pt idx="1218">
                  <c:v>793.09230000000002</c:v>
                </c:pt>
                <c:pt idx="1219">
                  <c:v>793.17240000000004</c:v>
                </c:pt>
                <c:pt idx="1220">
                  <c:v>793.31050000000005</c:v>
                </c:pt>
                <c:pt idx="1221">
                  <c:v>793.44230000000005</c:v>
                </c:pt>
                <c:pt idx="1222">
                  <c:v>793.57849999999996</c:v>
                </c:pt>
                <c:pt idx="1223">
                  <c:v>793.71479999999997</c:v>
                </c:pt>
                <c:pt idx="1224">
                  <c:v>793.84879999999998</c:v>
                </c:pt>
                <c:pt idx="1225">
                  <c:v>793.96849999999995</c:v>
                </c:pt>
                <c:pt idx="1226">
                  <c:v>794.03660000000002</c:v>
                </c:pt>
                <c:pt idx="1227">
                  <c:v>794.09990000000005</c:v>
                </c:pt>
                <c:pt idx="1228">
                  <c:v>794.22879999999998</c:v>
                </c:pt>
                <c:pt idx="1229">
                  <c:v>794.39260000000002</c:v>
                </c:pt>
                <c:pt idx="1230">
                  <c:v>794.56280000000004</c:v>
                </c:pt>
                <c:pt idx="1231">
                  <c:v>794.73230000000001</c:v>
                </c:pt>
                <c:pt idx="1232">
                  <c:v>794.89</c:v>
                </c:pt>
                <c:pt idx="1233">
                  <c:v>795.04300000000001</c:v>
                </c:pt>
                <c:pt idx="1234">
                  <c:v>795.13239999999996</c:v>
                </c:pt>
                <c:pt idx="1235">
                  <c:v>795.21870000000001</c:v>
                </c:pt>
                <c:pt idx="1236">
                  <c:v>795.36810000000003</c:v>
                </c:pt>
                <c:pt idx="1237">
                  <c:v>795.52739999999994</c:v>
                </c:pt>
                <c:pt idx="1238">
                  <c:v>795.67269999999996</c:v>
                </c:pt>
                <c:pt idx="1239">
                  <c:v>795.8134</c:v>
                </c:pt>
                <c:pt idx="1240">
                  <c:v>795.97670000000005</c:v>
                </c:pt>
                <c:pt idx="1241">
                  <c:v>796.13250000000005</c:v>
                </c:pt>
                <c:pt idx="1242">
                  <c:v>796.23140000000001</c:v>
                </c:pt>
                <c:pt idx="1243">
                  <c:v>796.32500000000005</c:v>
                </c:pt>
                <c:pt idx="1244">
                  <c:v>796.4828</c:v>
                </c:pt>
                <c:pt idx="1245">
                  <c:v>796.67409999999995</c:v>
                </c:pt>
                <c:pt idx="1246">
                  <c:v>796.87929999999994</c:v>
                </c:pt>
                <c:pt idx="1247">
                  <c:v>797.08619999999996</c:v>
                </c:pt>
                <c:pt idx="1248">
                  <c:v>797.26959999999997</c:v>
                </c:pt>
                <c:pt idx="1249">
                  <c:v>797.49990000000003</c:v>
                </c:pt>
                <c:pt idx="1250">
                  <c:v>797.62890000000004</c:v>
                </c:pt>
                <c:pt idx="1251">
                  <c:v>797.7364</c:v>
                </c:pt>
                <c:pt idx="1252">
                  <c:v>797.90139999999997</c:v>
                </c:pt>
                <c:pt idx="1253">
                  <c:v>798.11329999999998</c:v>
                </c:pt>
                <c:pt idx="1254">
                  <c:v>798.32659999999998</c:v>
                </c:pt>
                <c:pt idx="1255">
                  <c:v>798.53210000000001</c:v>
                </c:pt>
                <c:pt idx="1256">
                  <c:v>798.76490000000001</c:v>
                </c:pt>
                <c:pt idx="1257">
                  <c:v>798.95939999999996</c:v>
                </c:pt>
                <c:pt idx="1258">
                  <c:v>799.08040000000005</c:v>
                </c:pt>
                <c:pt idx="1259">
                  <c:v>799.16980000000001</c:v>
                </c:pt>
                <c:pt idx="1260">
                  <c:v>799.28470000000004</c:v>
                </c:pt>
                <c:pt idx="1261">
                  <c:v>799.44529999999997</c:v>
                </c:pt>
                <c:pt idx="1262">
                  <c:v>799.60119999999995</c:v>
                </c:pt>
                <c:pt idx="1263">
                  <c:v>799.76909999999998</c:v>
                </c:pt>
                <c:pt idx="1264">
                  <c:v>799.92809999999997</c:v>
                </c:pt>
                <c:pt idx="1265">
                  <c:v>800.0915</c:v>
                </c:pt>
                <c:pt idx="1266">
                  <c:v>800.21439999999996</c:v>
                </c:pt>
                <c:pt idx="1267">
                  <c:v>800.3066</c:v>
                </c:pt>
                <c:pt idx="1268">
                  <c:v>800.43320000000006</c:v>
                </c:pt>
                <c:pt idx="1269">
                  <c:v>800.63030000000003</c:v>
                </c:pt>
                <c:pt idx="1270">
                  <c:v>800.84519999999998</c:v>
                </c:pt>
                <c:pt idx="1271">
                  <c:v>801.08879999999999</c:v>
                </c:pt>
                <c:pt idx="1272">
                  <c:v>801.41240000000005</c:v>
                </c:pt>
                <c:pt idx="1273">
                  <c:v>801.67639999999994</c:v>
                </c:pt>
                <c:pt idx="1274">
                  <c:v>801.85919999999999</c:v>
                </c:pt>
                <c:pt idx="1275">
                  <c:v>801.99450000000002</c:v>
                </c:pt>
                <c:pt idx="1276">
                  <c:v>802.15440000000001</c:v>
                </c:pt>
                <c:pt idx="1277">
                  <c:v>802.38310000000001</c:v>
                </c:pt>
                <c:pt idx="1278">
                  <c:v>802.55740000000003</c:v>
                </c:pt>
                <c:pt idx="1279">
                  <c:v>802.71799999999996</c:v>
                </c:pt>
                <c:pt idx="1280">
                  <c:v>802.87090000000001</c:v>
                </c:pt>
                <c:pt idx="1281">
                  <c:v>803.03549999999996</c:v>
                </c:pt>
                <c:pt idx="1282">
                  <c:v>803.18799999999999</c:v>
                </c:pt>
                <c:pt idx="1283">
                  <c:v>803.2944</c:v>
                </c:pt>
                <c:pt idx="1284">
                  <c:v>803.40030000000002</c:v>
                </c:pt>
                <c:pt idx="1285">
                  <c:v>803.60559999999998</c:v>
                </c:pt>
                <c:pt idx="1286">
                  <c:v>803.83669999999995</c:v>
                </c:pt>
                <c:pt idx="1287">
                  <c:v>804.07600000000002</c:v>
                </c:pt>
                <c:pt idx="1288">
                  <c:v>804.31740000000002</c:v>
                </c:pt>
                <c:pt idx="1289">
                  <c:v>804.54949999999997</c:v>
                </c:pt>
                <c:pt idx="1290">
                  <c:v>804.73789999999997</c:v>
                </c:pt>
                <c:pt idx="1291">
                  <c:v>804.84230000000002</c:v>
                </c:pt>
                <c:pt idx="1292">
                  <c:v>804.93989999999997</c:v>
                </c:pt>
                <c:pt idx="1293">
                  <c:v>805.10260000000005</c:v>
                </c:pt>
                <c:pt idx="1294">
                  <c:v>805.25469999999996</c:v>
                </c:pt>
                <c:pt idx="1295">
                  <c:v>805.39829999999995</c:v>
                </c:pt>
                <c:pt idx="1296">
                  <c:v>805.5299</c:v>
                </c:pt>
                <c:pt idx="1297">
                  <c:v>805.6481</c:v>
                </c:pt>
                <c:pt idx="1298">
                  <c:v>805.76490000000001</c:v>
                </c:pt>
                <c:pt idx="1299">
                  <c:v>805.82619999999997</c:v>
                </c:pt>
                <c:pt idx="1300">
                  <c:v>805.88850000000002</c:v>
                </c:pt>
                <c:pt idx="1301">
                  <c:v>806.00879999999995</c:v>
                </c:pt>
                <c:pt idx="1302">
                  <c:v>806.14160000000004</c:v>
                </c:pt>
                <c:pt idx="1303">
                  <c:v>806.28279999999995</c:v>
                </c:pt>
                <c:pt idx="1304">
                  <c:v>806.44960000000003</c:v>
                </c:pt>
                <c:pt idx="1305">
                  <c:v>806.64290000000005</c:v>
                </c:pt>
                <c:pt idx="1306">
                  <c:v>806.83199999999999</c:v>
                </c:pt>
                <c:pt idx="1307">
                  <c:v>806.95219999999995</c:v>
                </c:pt>
                <c:pt idx="1308">
                  <c:v>807.07240000000002</c:v>
                </c:pt>
                <c:pt idx="1309">
                  <c:v>807.22500000000002</c:v>
                </c:pt>
                <c:pt idx="1310">
                  <c:v>807.40440000000001</c:v>
                </c:pt>
                <c:pt idx="1311">
                  <c:v>807.59130000000005</c:v>
                </c:pt>
                <c:pt idx="1312">
                  <c:v>807.76959999999997</c:v>
                </c:pt>
                <c:pt idx="1313">
                  <c:v>807.93759999999997</c:v>
                </c:pt>
                <c:pt idx="1314">
                  <c:v>808.12210000000005</c:v>
                </c:pt>
                <c:pt idx="1315">
                  <c:v>808.21870000000001</c:v>
                </c:pt>
                <c:pt idx="1316">
                  <c:v>808.29420000000005</c:v>
                </c:pt>
                <c:pt idx="1317">
                  <c:v>808.42330000000004</c:v>
                </c:pt>
                <c:pt idx="1318">
                  <c:v>808.60329999999999</c:v>
                </c:pt>
                <c:pt idx="1319">
                  <c:v>808.77850000000001</c:v>
                </c:pt>
                <c:pt idx="1320">
                  <c:v>808.97910000000002</c:v>
                </c:pt>
                <c:pt idx="1321">
                  <c:v>809.16840000000002</c:v>
                </c:pt>
                <c:pt idx="1322">
                  <c:v>809.36710000000005</c:v>
                </c:pt>
                <c:pt idx="1323">
                  <c:v>809.48749999999995</c:v>
                </c:pt>
                <c:pt idx="1324">
                  <c:v>809.56370000000004</c:v>
                </c:pt>
                <c:pt idx="1325">
                  <c:v>809.67619999999999</c:v>
                </c:pt>
                <c:pt idx="1326">
                  <c:v>809.85969999999998</c:v>
                </c:pt>
                <c:pt idx="1327">
                  <c:v>810.03319999999997</c:v>
                </c:pt>
                <c:pt idx="1328">
                  <c:v>810.2115</c:v>
                </c:pt>
                <c:pt idx="1329">
                  <c:v>810.38379999999995</c:v>
                </c:pt>
                <c:pt idx="1330">
                  <c:v>810.54759999999999</c:v>
                </c:pt>
                <c:pt idx="1331">
                  <c:v>810.6789</c:v>
                </c:pt>
                <c:pt idx="1332">
                  <c:v>810.77340000000004</c:v>
                </c:pt>
                <c:pt idx="1333">
                  <c:v>810.89110000000005</c:v>
                </c:pt>
                <c:pt idx="1334">
                  <c:v>811.10699999999997</c:v>
                </c:pt>
                <c:pt idx="1335">
                  <c:v>811.31389999999999</c:v>
                </c:pt>
                <c:pt idx="1336">
                  <c:v>811.52599999999995</c:v>
                </c:pt>
                <c:pt idx="1337">
                  <c:v>811.72609999999997</c:v>
                </c:pt>
                <c:pt idx="1338">
                  <c:v>811.91</c:v>
                </c:pt>
                <c:pt idx="1339">
                  <c:v>812.05290000000002</c:v>
                </c:pt>
                <c:pt idx="1340">
                  <c:v>812.13409999999999</c:v>
                </c:pt>
                <c:pt idx="1341">
                  <c:v>812.20039999999995</c:v>
                </c:pt>
                <c:pt idx="1342">
                  <c:v>812.34280000000001</c:v>
                </c:pt>
                <c:pt idx="1343">
                  <c:v>812.47850000000005</c:v>
                </c:pt>
                <c:pt idx="1344">
                  <c:v>812.61559999999997</c:v>
                </c:pt>
                <c:pt idx="1345">
                  <c:v>812.73410000000001</c:v>
                </c:pt>
                <c:pt idx="1346">
                  <c:v>812.84479999999996</c:v>
                </c:pt>
                <c:pt idx="1347">
                  <c:v>812.9434</c:v>
                </c:pt>
                <c:pt idx="1348">
                  <c:v>813.00250000000005</c:v>
                </c:pt>
                <c:pt idx="1349">
                  <c:v>813.04129999999998</c:v>
                </c:pt>
                <c:pt idx="1350">
                  <c:v>813.15139999999997</c:v>
                </c:pt>
                <c:pt idx="1351">
                  <c:v>813.26679999999999</c:v>
                </c:pt>
                <c:pt idx="1352">
                  <c:v>813.37760000000003</c:v>
                </c:pt>
                <c:pt idx="1353">
                  <c:v>813.50670000000002</c:v>
                </c:pt>
                <c:pt idx="1354">
                  <c:v>813.64829999999995</c:v>
                </c:pt>
                <c:pt idx="1355">
                  <c:v>813.79390000000001</c:v>
                </c:pt>
                <c:pt idx="1356">
                  <c:v>813.84900000000005</c:v>
                </c:pt>
                <c:pt idx="1357">
                  <c:v>813.89480000000003</c:v>
                </c:pt>
                <c:pt idx="1358">
                  <c:v>814.03859999999997</c:v>
                </c:pt>
                <c:pt idx="1359">
                  <c:v>814.21400000000006</c:v>
                </c:pt>
                <c:pt idx="1360">
                  <c:v>814.36770000000001</c:v>
                </c:pt>
                <c:pt idx="1361">
                  <c:v>814.49639999999999</c:v>
                </c:pt>
                <c:pt idx="1362">
                  <c:v>814.62030000000004</c:v>
                </c:pt>
                <c:pt idx="1363">
                  <c:v>814.73339999999996</c:v>
                </c:pt>
                <c:pt idx="1364">
                  <c:v>814.78639999999996</c:v>
                </c:pt>
                <c:pt idx="1365">
                  <c:v>814.84109999999998</c:v>
                </c:pt>
                <c:pt idx="1366">
                  <c:v>814.93340000000001</c:v>
                </c:pt>
                <c:pt idx="1367">
                  <c:v>815.04669999999999</c:v>
                </c:pt>
                <c:pt idx="1368">
                  <c:v>815.17269999999996</c:v>
                </c:pt>
                <c:pt idx="1369">
                  <c:v>815.30229999999995</c:v>
                </c:pt>
                <c:pt idx="1370">
                  <c:v>815.4</c:v>
                </c:pt>
                <c:pt idx="1371">
                  <c:v>815.51909999999998</c:v>
                </c:pt>
                <c:pt idx="1372">
                  <c:v>815.58339999999998</c:v>
                </c:pt>
                <c:pt idx="1373">
                  <c:v>815.64099999999996</c:v>
                </c:pt>
                <c:pt idx="1374">
                  <c:v>815.73209999999995</c:v>
                </c:pt>
                <c:pt idx="1375">
                  <c:v>815.84360000000004</c:v>
                </c:pt>
                <c:pt idx="1376">
                  <c:v>815.95230000000004</c:v>
                </c:pt>
                <c:pt idx="1377">
                  <c:v>816.05449999999996</c:v>
                </c:pt>
                <c:pt idx="1378">
                  <c:v>816.15970000000004</c:v>
                </c:pt>
                <c:pt idx="1379">
                  <c:v>816.26509999999996</c:v>
                </c:pt>
                <c:pt idx="1380">
                  <c:v>816.3252</c:v>
                </c:pt>
                <c:pt idx="1381">
                  <c:v>816.36609999999996</c:v>
                </c:pt>
                <c:pt idx="1382">
                  <c:v>816.43700000000001</c:v>
                </c:pt>
                <c:pt idx="1383">
                  <c:v>816.54849999999999</c:v>
                </c:pt>
                <c:pt idx="1384">
                  <c:v>816.67020000000002</c:v>
                </c:pt>
                <c:pt idx="1385">
                  <c:v>816.80700000000002</c:v>
                </c:pt>
                <c:pt idx="1386">
                  <c:v>816.96360000000004</c:v>
                </c:pt>
                <c:pt idx="1387">
                  <c:v>817.12519999999995</c:v>
                </c:pt>
                <c:pt idx="1388">
                  <c:v>817.24120000000005</c:v>
                </c:pt>
                <c:pt idx="1389">
                  <c:v>817.32690000000002</c:v>
                </c:pt>
                <c:pt idx="1390">
                  <c:v>817.4479</c:v>
                </c:pt>
                <c:pt idx="1391">
                  <c:v>817.64739999999995</c:v>
                </c:pt>
                <c:pt idx="1392">
                  <c:v>817.84159999999997</c:v>
                </c:pt>
                <c:pt idx="1393">
                  <c:v>818.03120000000001</c:v>
                </c:pt>
                <c:pt idx="1394">
                  <c:v>818.19230000000005</c:v>
                </c:pt>
                <c:pt idx="1395">
                  <c:v>818.35080000000005</c:v>
                </c:pt>
                <c:pt idx="1396">
                  <c:v>818.48379999999997</c:v>
                </c:pt>
                <c:pt idx="1397">
                  <c:v>818.58810000000005</c:v>
                </c:pt>
                <c:pt idx="1398">
                  <c:v>818.70950000000005</c:v>
                </c:pt>
                <c:pt idx="1399">
                  <c:v>818.90589999999997</c:v>
                </c:pt>
                <c:pt idx="1400">
                  <c:v>819.11329999999998</c:v>
                </c:pt>
                <c:pt idx="1401">
                  <c:v>819.35260000000005</c:v>
                </c:pt>
                <c:pt idx="1402">
                  <c:v>819.60069999999996</c:v>
                </c:pt>
                <c:pt idx="1403">
                  <c:v>819.84050000000002</c:v>
                </c:pt>
                <c:pt idx="1404">
                  <c:v>820.02229999999997</c:v>
                </c:pt>
                <c:pt idx="1405">
                  <c:v>820.12800000000004</c:v>
                </c:pt>
                <c:pt idx="1406">
                  <c:v>820.24279999999999</c:v>
                </c:pt>
                <c:pt idx="1407">
                  <c:v>820.44449999999995</c:v>
                </c:pt>
                <c:pt idx="1408">
                  <c:v>820.66060000000004</c:v>
                </c:pt>
                <c:pt idx="1409">
                  <c:v>820.846</c:v>
                </c:pt>
                <c:pt idx="1410">
                  <c:v>821.03129999999999</c:v>
                </c:pt>
                <c:pt idx="1411">
                  <c:v>821.22069999999997</c:v>
                </c:pt>
                <c:pt idx="1412">
                  <c:v>821.39380000000006</c:v>
                </c:pt>
                <c:pt idx="1413">
                  <c:v>821.49260000000004</c:v>
                </c:pt>
                <c:pt idx="1414">
                  <c:v>821.59389999999996</c:v>
                </c:pt>
                <c:pt idx="1415">
                  <c:v>821.78819999999996</c:v>
                </c:pt>
                <c:pt idx="1416">
                  <c:v>821.99540000000002</c:v>
                </c:pt>
                <c:pt idx="1417">
                  <c:v>822.20939999999996</c:v>
                </c:pt>
                <c:pt idx="1418">
                  <c:v>822.44569999999999</c:v>
                </c:pt>
                <c:pt idx="1419">
                  <c:v>822.68610000000001</c:v>
                </c:pt>
                <c:pt idx="1420">
                  <c:v>822.89070000000004</c:v>
                </c:pt>
                <c:pt idx="1421">
                  <c:v>823.00750000000005</c:v>
                </c:pt>
                <c:pt idx="1422">
                  <c:v>823.12149999999997</c:v>
                </c:pt>
                <c:pt idx="1423">
                  <c:v>823.3021</c:v>
                </c:pt>
                <c:pt idx="1424">
                  <c:v>823.51020000000005</c:v>
                </c:pt>
                <c:pt idx="1425">
                  <c:v>823.72360000000003</c:v>
                </c:pt>
                <c:pt idx="1426">
                  <c:v>823.91970000000003</c:v>
                </c:pt>
                <c:pt idx="1427">
                  <c:v>824.1223</c:v>
                </c:pt>
                <c:pt idx="1428">
                  <c:v>824.31960000000004</c:v>
                </c:pt>
                <c:pt idx="1429">
                  <c:v>824.4348</c:v>
                </c:pt>
                <c:pt idx="1430">
                  <c:v>824.54560000000004</c:v>
                </c:pt>
                <c:pt idx="1431">
                  <c:v>824.70910000000003</c:v>
                </c:pt>
                <c:pt idx="1432">
                  <c:v>824.92150000000004</c:v>
                </c:pt>
                <c:pt idx="1433">
                  <c:v>825.13220000000001</c:v>
                </c:pt>
                <c:pt idx="1434">
                  <c:v>825.36559999999997</c:v>
                </c:pt>
                <c:pt idx="1435">
                  <c:v>825.60130000000004</c:v>
                </c:pt>
                <c:pt idx="1436">
                  <c:v>825.84349999999995</c:v>
                </c:pt>
                <c:pt idx="1437">
                  <c:v>826.00720000000001</c:v>
                </c:pt>
                <c:pt idx="1438">
                  <c:v>826.14959999999996</c:v>
                </c:pt>
                <c:pt idx="1439">
                  <c:v>826.32669999999996</c:v>
                </c:pt>
                <c:pt idx="1440">
                  <c:v>826.53679999999997</c:v>
                </c:pt>
                <c:pt idx="1441">
                  <c:v>826.72619999999995</c:v>
                </c:pt>
                <c:pt idx="1442">
                  <c:v>826.91369999999995</c:v>
                </c:pt>
                <c:pt idx="1443">
                  <c:v>827.07560000000001</c:v>
                </c:pt>
                <c:pt idx="1444">
                  <c:v>827.23469999999998</c:v>
                </c:pt>
                <c:pt idx="1445">
                  <c:v>827.36379999999997</c:v>
                </c:pt>
                <c:pt idx="1446">
                  <c:v>827.48199999999997</c:v>
                </c:pt>
                <c:pt idx="1447">
                  <c:v>827.62850000000003</c:v>
                </c:pt>
                <c:pt idx="1448">
                  <c:v>827.8383</c:v>
                </c:pt>
                <c:pt idx="1449">
                  <c:v>828.09019999999998</c:v>
                </c:pt>
                <c:pt idx="1450">
                  <c:v>828.41589999999997</c:v>
                </c:pt>
                <c:pt idx="1451">
                  <c:v>828.72450000000003</c:v>
                </c:pt>
                <c:pt idx="1452">
                  <c:v>829.02080000000001</c:v>
                </c:pt>
                <c:pt idx="1453">
                  <c:v>829.21910000000003</c:v>
                </c:pt>
                <c:pt idx="1454">
                  <c:v>829.36189999999999</c:v>
                </c:pt>
                <c:pt idx="1455">
                  <c:v>829.52750000000003</c:v>
                </c:pt>
                <c:pt idx="1456">
                  <c:v>829.77329999999995</c:v>
                </c:pt>
                <c:pt idx="1457">
                  <c:v>830.01279999999997</c:v>
                </c:pt>
                <c:pt idx="1458">
                  <c:v>830.24009999999998</c:v>
                </c:pt>
                <c:pt idx="1459">
                  <c:v>830.46600000000001</c:v>
                </c:pt>
                <c:pt idx="1460">
                  <c:v>830.71450000000004</c:v>
                </c:pt>
                <c:pt idx="1461">
                  <c:v>830.93420000000003</c:v>
                </c:pt>
                <c:pt idx="1462">
                  <c:v>831.08900000000006</c:v>
                </c:pt>
                <c:pt idx="1463">
                  <c:v>831.25459999999998</c:v>
                </c:pt>
                <c:pt idx="1464">
                  <c:v>831.53599999999994</c:v>
                </c:pt>
                <c:pt idx="1465">
                  <c:v>831.82849999999996</c:v>
                </c:pt>
                <c:pt idx="1466">
                  <c:v>832.12049999999999</c:v>
                </c:pt>
                <c:pt idx="1467">
                  <c:v>832.37689999999998</c:v>
                </c:pt>
                <c:pt idx="1468">
                  <c:v>832.63300000000004</c:v>
                </c:pt>
                <c:pt idx="1469">
                  <c:v>832.84649999999999</c:v>
                </c:pt>
                <c:pt idx="1470">
                  <c:v>832.99059999999997</c:v>
                </c:pt>
                <c:pt idx="1471">
                  <c:v>833.1739</c:v>
                </c:pt>
                <c:pt idx="1472">
                  <c:v>833.43179999999995</c:v>
                </c:pt>
                <c:pt idx="1473">
                  <c:v>833.68240000000003</c:v>
                </c:pt>
                <c:pt idx="1474">
                  <c:v>833.92840000000001</c:v>
                </c:pt>
                <c:pt idx="1475">
                  <c:v>834.16010000000006</c:v>
                </c:pt>
                <c:pt idx="1476">
                  <c:v>834.35979999999995</c:v>
                </c:pt>
                <c:pt idx="1477">
                  <c:v>834.50130000000001</c:v>
                </c:pt>
                <c:pt idx="1478">
                  <c:v>834.61860000000001</c:v>
                </c:pt>
                <c:pt idx="1479">
                  <c:v>834.75120000000004</c:v>
                </c:pt>
                <c:pt idx="1480">
                  <c:v>834.89739999999995</c:v>
                </c:pt>
                <c:pt idx="1481">
                  <c:v>835.01419999999996</c:v>
                </c:pt>
                <c:pt idx="1482">
                  <c:v>835.1318</c:v>
                </c:pt>
                <c:pt idx="1483">
                  <c:v>835.26049999999998</c:v>
                </c:pt>
                <c:pt idx="1484">
                  <c:v>835.3963</c:v>
                </c:pt>
                <c:pt idx="1485">
                  <c:v>835.55809999999997</c:v>
                </c:pt>
                <c:pt idx="1486">
                  <c:v>835.67960000000005</c:v>
                </c:pt>
                <c:pt idx="1487">
                  <c:v>835.80240000000003</c:v>
                </c:pt>
                <c:pt idx="1488">
                  <c:v>835.96839999999997</c:v>
                </c:pt>
                <c:pt idx="1489">
                  <c:v>836.15890000000002</c:v>
                </c:pt>
                <c:pt idx="1490">
                  <c:v>836.3451</c:v>
                </c:pt>
                <c:pt idx="1491">
                  <c:v>836.54809999999998</c:v>
                </c:pt>
                <c:pt idx="1492">
                  <c:v>836.73919999999998</c:v>
                </c:pt>
                <c:pt idx="1493">
                  <c:v>836.91390000000001</c:v>
                </c:pt>
                <c:pt idx="1494">
                  <c:v>837.01779999999997</c:v>
                </c:pt>
                <c:pt idx="1495">
                  <c:v>837.09770000000003</c:v>
                </c:pt>
                <c:pt idx="1496">
                  <c:v>837.19579999999996</c:v>
                </c:pt>
                <c:pt idx="1497">
                  <c:v>837.31830000000002</c:v>
                </c:pt>
                <c:pt idx="1498">
                  <c:v>837.45719999999994</c:v>
                </c:pt>
                <c:pt idx="1499">
                  <c:v>837.596</c:v>
                </c:pt>
                <c:pt idx="1500">
                  <c:v>837.73</c:v>
                </c:pt>
                <c:pt idx="1501">
                  <c:v>837.87180000000001</c:v>
                </c:pt>
                <c:pt idx="1502">
                  <c:v>837.97580000000005</c:v>
                </c:pt>
                <c:pt idx="1503">
                  <c:v>838.06989999999996</c:v>
                </c:pt>
                <c:pt idx="1504">
                  <c:v>838.19619999999998</c:v>
                </c:pt>
                <c:pt idx="1505">
                  <c:v>838.36069999999995</c:v>
                </c:pt>
                <c:pt idx="1506">
                  <c:v>838.53219999999999</c:v>
                </c:pt>
                <c:pt idx="1507">
                  <c:v>838.69809999999995</c:v>
                </c:pt>
                <c:pt idx="1508">
                  <c:v>838.83609999999999</c:v>
                </c:pt>
                <c:pt idx="1509">
                  <c:v>838.96590000000003</c:v>
                </c:pt>
                <c:pt idx="1510">
                  <c:v>839.06140000000005</c:v>
                </c:pt>
                <c:pt idx="1511">
                  <c:v>839.13689999999997</c:v>
                </c:pt>
                <c:pt idx="1512">
                  <c:v>839.24680000000001</c:v>
                </c:pt>
                <c:pt idx="1513">
                  <c:v>839.40750000000003</c:v>
                </c:pt>
                <c:pt idx="1514">
                  <c:v>839.55650000000003</c:v>
                </c:pt>
                <c:pt idx="1515">
                  <c:v>839.71460000000002</c:v>
                </c:pt>
                <c:pt idx="1516">
                  <c:v>839.87900000000002</c:v>
                </c:pt>
                <c:pt idx="1517">
                  <c:v>840.02020000000005</c:v>
                </c:pt>
                <c:pt idx="1518">
                  <c:v>840.13679999999999</c:v>
                </c:pt>
                <c:pt idx="1519">
                  <c:v>840.23329999999999</c:v>
                </c:pt>
                <c:pt idx="1520">
                  <c:v>840.33879999999999</c:v>
                </c:pt>
                <c:pt idx="1521">
                  <c:v>840.50250000000005</c:v>
                </c:pt>
                <c:pt idx="1522">
                  <c:v>840.65049999999997</c:v>
                </c:pt>
                <c:pt idx="1523">
                  <c:v>840.79200000000003</c:v>
                </c:pt>
                <c:pt idx="1524">
                  <c:v>840.93449999999996</c:v>
                </c:pt>
                <c:pt idx="1525">
                  <c:v>841.09059999999999</c:v>
                </c:pt>
                <c:pt idx="1526">
                  <c:v>841.25360000000001</c:v>
                </c:pt>
                <c:pt idx="1527">
                  <c:v>841.36429999999996</c:v>
                </c:pt>
                <c:pt idx="1528">
                  <c:v>841.46439999999996</c:v>
                </c:pt>
                <c:pt idx="1529">
                  <c:v>841.61879999999996</c:v>
                </c:pt>
                <c:pt idx="1530">
                  <c:v>841.78030000000001</c:v>
                </c:pt>
                <c:pt idx="1531">
                  <c:v>841.95069999999998</c:v>
                </c:pt>
                <c:pt idx="1532">
                  <c:v>842.11289999999997</c:v>
                </c:pt>
                <c:pt idx="1533">
                  <c:v>842.27020000000005</c:v>
                </c:pt>
                <c:pt idx="1534">
                  <c:v>842.41549999999995</c:v>
                </c:pt>
                <c:pt idx="1535">
                  <c:v>842.50379999999996</c:v>
                </c:pt>
                <c:pt idx="1536">
                  <c:v>842.58339999999998</c:v>
                </c:pt>
                <c:pt idx="1537">
                  <c:v>842.71979999999996</c:v>
                </c:pt>
                <c:pt idx="1538">
                  <c:v>842.87980000000005</c:v>
                </c:pt>
                <c:pt idx="1539">
                  <c:v>843.06500000000005</c:v>
                </c:pt>
                <c:pt idx="1540">
                  <c:v>843.28110000000004</c:v>
                </c:pt>
                <c:pt idx="1541">
                  <c:v>843.49390000000005</c:v>
                </c:pt>
                <c:pt idx="1542">
                  <c:v>843.69299999999998</c:v>
                </c:pt>
                <c:pt idx="1543">
                  <c:v>843.82889999999998</c:v>
                </c:pt>
                <c:pt idx="1544">
                  <c:v>843.96180000000004</c:v>
                </c:pt>
                <c:pt idx="1545">
                  <c:v>844.15</c:v>
                </c:pt>
                <c:pt idx="1546">
                  <c:v>844.346</c:v>
                </c:pt>
                <c:pt idx="1547">
                  <c:v>844.51250000000005</c:v>
                </c:pt>
                <c:pt idx="1548">
                  <c:v>844.65869999999995</c:v>
                </c:pt>
                <c:pt idx="1549">
                  <c:v>844.80700000000002</c:v>
                </c:pt>
                <c:pt idx="1550">
                  <c:v>844.95780000000002</c:v>
                </c:pt>
                <c:pt idx="1551">
                  <c:v>845.07910000000004</c:v>
                </c:pt>
                <c:pt idx="1552">
                  <c:v>845.20650000000001</c:v>
                </c:pt>
                <c:pt idx="1553">
                  <c:v>845.38189999999997</c:v>
                </c:pt>
                <c:pt idx="1554">
                  <c:v>845.58479999999997</c:v>
                </c:pt>
                <c:pt idx="1555">
                  <c:v>845.78719999999998</c:v>
                </c:pt>
                <c:pt idx="1556">
                  <c:v>846.00350000000003</c:v>
                </c:pt>
                <c:pt idx="1557">
                  <c:v>846.22299999999996</c:v>
                </c:pt>
                <c:pt idx="1558">
                  <c:v>846.45039999999995</c:v>
                </c:pt>
                <c:pt idx="1559">
                  <c:v>846.62180000000001</c:v>
                </c:pt>
                <c:pt idx="1560">
                  <c:v>846.77080000000001</c:v>
                </c:pt>
                <c:pt idx="1561">
                  <c:v>846.93020000000001</c:v>
                </c:pt>
                <c:pt idx="1562">
                  <c:v>847.13509999999997</c:v>
                </c:pt>
                <c:pt idx="1563">
                  <c:v>847.34360000000004</c:v>
                </c:pt>
                <c:pt idx="1564">
                  <c:v>847.53890000000001</c:v>
                </c:pt>
                <c:pt idx="1565">
                  <c:v>847.80240000000003</c:v>
                </c:pt>
                <c:pt idx="1566">
                  <c:v>848.04809999999998</c:v>
                </c:pt>
                <c:pt idx="1567">
                  <c:v>848.22760000000005</c:v>
                </c:pt>
                <c:pt idx="1568">
                  <c:v>848.38649999999996</c:v>
                </c:pt>
                <c:pt idx="1569">
                  <c:v>848.56060000000002</c:v>
                </c:pt>
                <c:pt idx="1570">
                  <c:v>848.77589999999998</c:v>
                </c:pt>
                <c:pt idx="1571">
                  <c:v>848.99189999999999</c:v>
                </c:pt>
                <c:pt idx="1572">
                  <c:v>849.21130000000005</c:v>
                </c:pt>
                <c:pt idx="1573">
                  <c:v>849.42639999999994</c:v>
                </c:pt>
                <c:pt idx="1574">
                  <c:v>849.64059999999995</c:v>
                </c:pt>
                <c:pt idx="1575">
                  <c:v>849.78420000000006</c:v>
                </c:pt>
                <c:pt idx="1576">
                  <c:v>849.89229999999998</c:v>
                </c:pt>
                <c:pt idx="1577">
                  <c:v>850.01020000000005</c:v>
                </c:pt>
                <c:pt idx="1578">
                  <c:v>850.20450000000005</c:v>
                </c:pt>
                <c:pt idx="1579">
                  <c:v>850.41079999999999</c:v>
                </c:pt>
                <c:pt idx="1580">
                  <c:v>850.60419999999999</c:v>
                </c:pt>
                <c:pt idx="1581">
                  <c:v>850.76110000000006</c:v>
                </c:pt>
                <c:pt idx="1582">
                  <c:v>850.89930000000004</c:v>
                </c:pt>
                <c:pt idx="1583">
                  <c:v>851.01459999999997</c:v>
                </c:pt>
                <c:pt idx="1584">
                  <c:v>851.09090000000003</c:v>
                </c:pt>
                <c:pt idx="1585">
                  <c:v>851.16179999999997</c:v>
                </c:pt>
                <c:pt idx="1586">
                  <c:v>851.27239999999995</c:v>
                </c:pt>
                <c:pt idx="1587">
                  <c:v>851.35820000000001</c:v>
                </c:pt>
                <c:pt idx="1588">
                  <c:v>851.43409999999994</c:v>
                </c:pt>
                <c:pt idx="1589">
                  <c:v>851.50620000000004</c:v>
                </c:pt>
                <c:pt idx="1590">
                  <c:v>851.58180000000004</c:v>
                </c:pt>
                <c:pt idx="1591">
                  <c:v>851.65369999999996</c:v>
                </c:pt>
                <c:pt idx="1592">
                  <c:v>851.70749999999998</c:v>
                </c:pt>
                <c:pt idx="1593">
                  <c:v>851.77</c:v>
                </c:pt>
                <c:pt idx="1594">
                  <c:v>851.8759</c:v>
                </c:pt>
                <c:pt idx="1595">
                  <c:v>851.99180000000001</c:v>
                </c:pt>
                <c:pt idx="1596">
                  <c:v>852.11599999999999</c:v>
                </c:pt>
                <c:pt idx="1597">
                  <c:v>852.24519999999995</c:v>
                </c:pt>
                <c:pt idx="1598">
                  <c:v>852.36670000000004</c:v>
                </c:pt>
                <c:pt idx="1599">
                  <c:v>852.47799999999995</c:v>
                </c:pt>
                <c:pt idx="1600">
                  <c:v>852.54949999999997</c:v>
                </c:pt>
                <c:pt idx="1601">
                  <c:v>852.62850000000003</c:v>
                </c:pt>
                <c:pt idx="1602">
                  <c:v>852.76739999999995</c:v>
                </c:pt>
                <c:pt idx="1603">
                  <c:v>852.90809999999999</c:v>
                </c:pt>
                <c:pt idx="1604">
                  <c:v>853.0548</c:v>
                </c:pt>
                <c:pt idx="1605">
                  <c:v>853.21990000000005</c:v>
                </c:pt>
                <c:pt idx="1606">
                  <c:v>853.38149999999996</c:v>
                </c:pt>
                <c:pt idx="1607">
                  <c:v>853.54139999999995</c:v>
                </c:pt>
                <c:pt idx="1608">
                  <c:v>853.63440000000003</c:v>
                </c:pt>
                <c:pt idx="1609">
                  <c:v>853.71659999999997</c:v>
                </c:pt>
                <c:pt idx="1610">
                  <c:v>853.83109999999999</c:v>
                </c:pt>
                <c:pt idx="1611">
                  <c:v>853.95950000000005</c:v>
                </c:pt>
                <c:pt idx="1612">
                  <c:v>854.09289999999999</c:v>
                </c:pt>
                <c:pt idx="1613">
                  <c:v>854.23400000000004</c:v>
                </c:pt>
                <c:pt idx="1614">
                  <c:v>854.37170000000003</c:v>
                </c:pt>
                <c:pt idx="1615">
                  <c:v>854.56669999999997</c:v>
                </c:pt>
                <c:pt idx="1616">
                  <c:v>854.69280000000003</c:v>
                </c:pt>
                <c:pt idx="1617">
                  <c:v>854.7989</c:v>
                </c:pt>
                <c:pt idx="1618">
                  <c:v>854.94820000000004</c:v>
                </c:pt>
                <c:pt idx="1619">
                  <c:v>855.14120000000003</c:v>
                </c:pt>
                <c:pt idx="1620">
                  <c:v>855.34820000000002</c:v>
                </c:pt>
                <c:pt idx="1621">
                  <c:v>855.56619999999998</c:v>
                </c:pt>
                <c:pt idx="1622">
                  <c:v>855.76769999999999</c:v>
                </c:pt>
                <c:pt idx="1623">
                  <c:v>855.93790000000001</c:v>
                </c:pt>
                <c:pt idx="1624">
                  <c:v>856.03769999999997</c:v>
                </c:pt>
                <c:pt idx="1625">
                  <c:v>856.11980000000005</c:v>
                </c:pt>
                <c:pt idx="1626">
                  <c:v>856.22439999999995</c:v>
                </c:pt>
                <c:pt idx="1627">
                  <c:v>856.35050000000001</c:v>
                </c:pt>
                <c:pt idx="1628">
                  <c:v>856.48069999999996</c:v>
                </c:pt>
                <c:pt idx="1629">
                  <c:v>856.62369999999999</c:v>
                </c:pt>
                <c:pt idx="1630">
                  <c:v>856.76769999999999</c:v>
                </c:pt>
                <c:pt idx="1631">
                  <c:v>856.91449999999998</c:v>
                </c:pt>
                <c:pt idx="1632">
                  <c:v>857.03060000000005</c:v>
                </c:pt>
                <c:pt idx="1633">
                  <c:v>857.12270000000001</c:v>
                </c:pt>
                <c:pt idx="1634">
                  <c:v>857.2604</c:v>
                </c:pt>
                <c:pt idx="1635">
                  <c:v>857.46450000000004</c:v>
                </c:pt>
                <c:pt idx="1636">
                  <c:v>857.6653</c:v>
                </c:pt>
                <c:pt idx="1637">
                  <c:v>857.86260000000004</c:v>
                </c:pt>
                <c:pt idx="1638">
                  <c:v>858.03869999999995</c:v>
                </c:pt>
                <c:pt idx="1639">
                  <c:v>858.18039999999996</c:v>
                </c:pt>
                <c:pt idx="1640">
                  <c:v>858.28740000000005</c:v>
                </c:pt>
                <c:pt idx="1641">
                  <c:v>858.36680000000001</c:v>
                </c:pt>
                <c:pt idx="1642">
                  <c:v>858.43939999999998</c:v>
                </c:pt>
                <c:pt idx="1643">
                  <c:v>858.5421</c:v>
                </c:pt>
                <c:pt idx="1644">
                  <c:v>858.66129999999998</c:v>
                </c:pt>
                <c:pt idx="1645">
                  <c:v>858.77290000000005</c:v>
                </c:pt>
                <c:pt idx="1646">
                  <c:v>858.88390000000004</c:v>
                </c:pt>
                <c:pt idx="1647">
                  <c:v>859.0018</c:v>
                </c:pt>
                <c:pt idx="1648">
                  <c:v>859.11099999999999</c:v>
                </c:pt>
                <c:pt idx="1649">
                  <c:v>859.19029999999998</c:v>
                </c:pt>
                <c:pt idx="1650">
                  <c:v>859.28060000000005</c:v>
                </c:pt>
                <c:pt idx="1651">
                  <c:v>859.41489999999999</c:v>
                </c:pt>
                <c:pt idx="1652">
                  <c:v>859.55139999999994</c:v>
                </c:pt>
                <c:pt idx="1653">
                  <c:v>859.69399999999996</c:v>
                </c:pt>
                <c:pt idx="1654">
                  <c:v>859.85029999999995</c:v>
                </c:pt>
                <c:pt idx="1655">
                  <c:v>859.99559999999997</c:v>
                </c:pt>
                <c:pt idx="1656">
                  <c:v>860.09590000000003</c:v>
                </c:pt>
                <c:pt idx="1657">
                  <c:v>860.202</c:v>
                </c:pt>
                <c:pt idx="1658">
                  <c:v>860.36199999999997</c:v>
                </c:pt>
                <c:pt idx="1659">
                  <c:v>860.4982</c:v>
                </c:pt>
                <c:pt idx="1660">
                  <c:v>860.66890000000001</c:v>
                </c:pt>
                <c:pt idx="1661">
                  <c:v>860.84180000000003</c:v>
                </c:pt>
                <c:pt idx="1662">
                  <c:v>860.99239999999998</c:v>
                </c:pt>
                <c:pt idx="1663">
                  <c:v>861.12440000000004</c:v>
                </c:pt>
                <c:pt idx="1664">
                  <c:v>861.2011</c:v>
                </c:pt>
                <c:pt idx="1665">
                  <c:v>861.27719999999999</c:v>
                </c:pt>
                <c:pt idx="1666">
                  <c:v>861.39030000000002</c:v>
                </c:pt>
                <c:pt idx="1667">
                  <c:v>861.51239999999996</c:v>
                </c:pt>
                <c:pt idx="1668">
                  <c:v>861.63419999999996</c:v>
                </c:pt>
                <c:pt idx="1669">
                  <c:v>861.74289999999996</c:v>
                </c:pt>
                <c:pt idx="1670">
                  <c:v>861.84659999999997</c:v>
                </c:pt>
                <c:pt idx="1671">
                  <c:v>861.95029999999997</c:v>
                </c:pt>
                <c:pt idx="1672">
                  <c:v>862.01610000000005</c:v>
                </c:pt>
                <c:pt idx="1673">
                  <c:v>862.09659999999997</c:v>
                </c:pt>
                <c:pt idx="1674">
                  <c:v>862.22789999999998</c:v>
                </c:pt>
                <c:pt idx="1675">
                  <c:v>862.37270000000001</c:v>
                </c:pt>
                <c:pt idx="1676">
                  <c:v>862.51149999999996</c:v>
                </c:pt>
                <c:pt idx="1677">
                  <c:v>862.64689999999996</c:v>
                </c:pt>
                <c:pt idx="1678">
                  <c:v>862.80370000000005</c:v>
                </c:pt>
                <c:pt idx="1679">
                  <c:v>862.94449999999995</c:v>
                </c:pt>
                <c:pt idx="1680">
                  <c:v>863.02480000000003</c:v>
                </c:pt>
                <c:pt idx="1681">
                  <c:v>863.09299999999996</c:v>
                </c:pt>
                <c:pt idx="1682">
                  <c:v>863.18010000000004</c:v>
                </c:pt>
                <c:pt idx="1683">
                  <c:v>863.28219999999999</c:v>
                </c:pt>
                <c:pt idx="1684">
                  <c:v>863.3904</c:v>
                </c:pt>
                <c:pt idx="1685">
                  <c:v>863.49450000000002</c:v>
                </c:pt>
                <c:pt idx="1686">
                  <c:v>863.59659999999997</c:v>
                </c:pt>
                <c:pt idx="1687">
                  <c:v>863.721</c:v>
                </c:pt>
                <c:pt idx="1688">
                  <c:v>863.81560000000002</c:v>
                </c:pt>
                <c:pt idx="1689">
                  <c:v>863.89930000000004</c:v>
                </c:pt>
                <c:pt idx="1690">
                  <c:v>864.01210000000003</c:v>
                </c:pt>
                <c:pt idx="1691">
                  <c:v>864.14700000000005</c:v>
                </c:pt>
                <c:pt idx="1692">
                  <c:v>864.28629999999998</c:v>
                </c:pt>
                <c:pt idx="1693">
                  <c:v>864.43190000000004</c:v>
                </c:pt>
                <c:pt idx="1694">
                  <c:v>864.57619999999997</c:v>
                </c:pt>
                <c:pt idx="1695">
                  <c:v>864.71519999999998</c:v>
                </c:pt>
                <c:pt idx="1696">
                  <c:v>864.81169999999997</c:v>
                </c:pt>
                <c:pt idx="1697">
                  <c:v>864.87639999999999</c:v>
                </c:pt>
                <c:pt idx="1698">
                  <c:v>864.94939999999997</c:v>
                </c:pt>
                <c:pt idx="1699">
                  <c:v>865.03880000000004</c:v>
                </c:pt>
                <c:pt idx="1700">
                  <c:v>865.12980000000005</c:v>
                </c:pt>
                <c:pt idx="1701">
                  <c:v>865.23519999999996</c:v>
                </c:pt>
                <c:pt idx="1702">
                  <c:v>865.36189999999999</c:v>
                </c:pt>
                <c:pt idx="1703">
                  <c:v>865.4932</c:v>
                </c:pt>
                <c:pt idx="1704">
                  <c:v>865.61339999999996</c:v>
                </c:pt>
                <c:pt idx="1705">
                  <c:v>865.72050000000002</c:v>
                </c:pt>
                <c:pt idx="1706">
                  <c:v>865.83330000000001</c:v>
                </c:pt>
                <c:pt idx="1707">
                  <c:v>865.97969999999998</c:v>
                </c:pt>
                <c:pt idx="1708">
                  <c:v>866.1336</c:v>
                </c:pt>
                <c:pt idx="1709">
                  <c:v>866.27710000000002</c:v>
                </c:pt>
                <c:pt idx="1710">
                  <c:v>866.40170000000001</c:v>
                </c:pt>
                <c:pt idx="1711">
                  <c:v>866.5213</c:v>
                </c:pt>
                <c:pt idx="1712">
                  <c:v>866.61180000000002</c:v>
                </c:pt>
                <c:pt idx="1713">
                  <c:v>866.66200000000003</c:v>
                </c:pt>
                <c:pt idx="1714">
                  <c:v>866.71510000000001</c:v>
                </c:pt>
                <c:pt idx="1715">
                  <c:v>866.81299999999999</c:v>
                </c:pt>
                <c:pt idx="1716">
                  <c:v>866.91369999999995</c:v>
                </c:pt>
                <c:pt idx="1717">
                  <c:v>867.00869999999998</c:v>
                </c:pt>
                <c:pt idx="1718">
                  <c:v>867.11009999999999</c:v>
                </c:pt>
                <c:pt idx="1719">
                  <c:v>867.21199999999999</c:v>
                </c:pt>
                <c:pt idx="1720">
                  <c:v>867.2971</c:v>
                </c:pt>
                <c:pt idx="1721">
                  <c:v>867.35530000000006</c:v>
                </c:pt>
                <c:pt idx="1722">
                  <c:v>867.40890000000002</c:v>
                </c:pt>
                <c:pt idx="1723">
                  <c:v>867.52850000000001</c:v>
                </c:pt>
                <c:pt idx="1724">
                  <c:v>867.65610000000004</c:v>
                </c:pt>
                <c:pt idx="1725">
                  <c:v>867.78499999999997</c:v>
                </c:pt>
                <c:pt idx="1726">
                  <c:v>867.92129999999997</c:v>
                </c:pt>
                <c:pt idx="1727">
                  <c:v>868.0598</c:v>
                </c:pt>
                <c:pt idx="1728">
                  <c:v>868.19749999999999</c:v>
                </c:pt>
                <c:pt idx="1729">
                  <c:v>868.28570000000002</c:v>
                </c:pt>
                <c:pt idx="1730">
                  <c:v>868.37289999999996</c:v>
                </c:pt>
                <c:pt idx="1731">
                  <c:v>868.48620000000005</c:v>
                </c:pt>
                <c:pt idx="1732">
                  <c:v>868.59720000000004</c:v>
                </c:pt>
                <c:pt idx="1733">
                  <c:v>868.70889999999997</c:v>
                </c:pt>
                <c:pt idx="1734">
                  <c:v>868.81939999999997</c:v>
                </c:pt>
                <c:pt idx="1735">
                  <c:v>868.91949999999997</c:v>
                </c:pt>
                <c:pt idx="1736">
                  <c:v>869.01189999999997</c:v>
                </c:pt>
                <c:pt idx="1737">
                  <c:v>869.0643</c:v>
                </c:pt>
                <c:pt idx="1738">
                  <c:v>869.10590000000002</c:v>
                </c:pt>
                <c:pt idx="1739">
                  <c:v>869.17280000000005</c:v>
                </c:pt>
                <c:pt idx="1740">
                  <c:v>869.24599999999998</c:v>
                </c:pt>
                <c:pt idx="1741">
                  <c:v>869.31640000000004</c:v>
                </c:pt>
                <c:pt idx="1742">
                  <c:v>869.39509999999996</c:v>
                </c:pt>
                <c:pt idx="1743">
                  <c:v>869.48180000000002</c:v>
                </c:pt>
                <c:pt idx="1744">
                  <c:v>869.55560000000003</c:v>
                </c:pt>
                <c:pt idx="1745">
                  <c:v>869.60760000000005</c:v>
                </c:pt>
                <c:pt idx="1746">
                  <c:v>869.65520000000004</c:v>
                </c:pt>
                <c:pt idx="1747">
                  <c:v>869.72569999999996</c:v>
                </c:pt>
                <c:pt idx="1748">
                  <c:v>869.81320000000005</c:v>
                </c:pt>
                <c:pt idx="1749">
                  <c:v>869.89369999999997</c:v>
                </c:pt>
                <c:pt idx="1750">
                  <c:v>869.96289999999999</c:v>
                </c:pt>
                <c:pt idx="1751">
                  <c:v>870.06119999999999</c:v>
                </c:pt>
                <c:pt idx="1752">
                  <c:v>870.14089999999999</c:v>
                </c:pt>
                <c:pt idx="1753">
                  <c:v>870.19230000000005</c:v>
                </c:pt>
                <c:pt idx="1754">
                  <c:v>870.2373</c:v>
                </c:pt>
                <c:pt idx="1755">
                  <c:v>870.29369999999994</c:v>
                </c:pt>
                <c:pt idx="1756">
                  <c:v>870.36980000000005</c:v>
                </c:pt>
                <c:pt idx="1757">
                  <c:v>870.4502</c:v>
                </c:pt>
                <c:pt idx="1758">
                  <c:v>870.54100000000005</c:v>
                </c:pt>
                <c:pt idx="1759">
                  <c:v>870.63099999999997</c:v>
                </c:pt>
                <c:pt idx="1760">
                  <c:v>870.71910000000003</c:v>
                </c:pt>
                <c:pt idx="1761">
                  <c:v>870.78470000000004</c:v>
                </c:pt>
                <c:pt idx="1762">
                  <c:v>870.83519999999999</c:v>
                </c:pt>
                <c:pt idx="1763">
                  <c:v>870.88959999999997</c:v>
                </c:pt>
                <c:pt idx="1764">
                  <c:v>870.96720000000005</c:v>
                </c:pt>
                <c:pt idx="1765">
                  <c:v>871.04020000000003</c:v>
                </c:pt>
                <c:pt idx="1766">
                  <c:v>871.10609999999997</c:v>
                </c:pt>
                <c:pt idx="1767">
                  <c:v>871.1712</c:v>
                </c:pt>
                <c:pt idx="1768">
                  <c:v>871.21849999999995</c:v>
                </c:pt>
                <c:pt idx="1769">
                  <c:v>871.26419999999996</c:v>
                </c:pt>
                <c:pt idx="1770">
                  <c:v>871.32569999999998</c:v>
                </c:pt>
                <c:pt idx="1771">
                  <c:v>871.38440000000003</c:v>
                </c:pt>
                <c:pt idx="1772">
                  <c:v>871.48500000000001</c:v>
                </c:pt>
                <c:pt idx="1773">
                  <c:v>871.56470000000002</c:v>
                </c:pt>
                <c:pt idx="1774">
                  <c:v>871.66409999999996</c:v>
                </c:pt>
                <c:pt idx="1775">
                  <c:v>871.77300000000002</c:v>
                </c:pt>
                <c:pt idx="1776">
                  <c:v>871.86749999999995</c:v>
                </c:pt>
                <c:pt idx="1777">
                  <c:v>871.93299999999999</c:v>
                </c:pt>
                <c:pt idx="1778">
                  <c:v>871.99929999999995</c:v>
                </c:pt>
                <c:pt idx="1779">
                  <c:v>872.11569999999995</c:v>
                </c:pt>
                <c:pt idx="1780">
                  <c:v>872.25760000000002</c:v>
                </c:pt>
                <c:pt idx="1781">
                  <c:v>872.39400000000001</c:v>
                </c:pt>
                <c:pt idx="1782">
                  <c:v>872.51919999999996</c:v>
                </c:pt>
                <c:pt idx="1783">
                  <c:v>872.62860000000001</c:v>
                </c:pt>
                <c:pt idx="1784">
                  <c:v>872.71820000000002</c:v>
                </c:pt>
                <c:pt idx="1785">
                  <c:v>872.77470000000005</c:v>
                </c:pt>
                <c:pt idx="1786">
                  <c:v>872.83349999999996</c:v>
                </c:pt>
                <c:pt idx="1787">
                  <c:v>872.93759999999997</c:v>
                </c:pt>
                <c:pt idx="1788">
                  <c:v>873.03899999999999</c:v>
                </c:pt>
                <c:pt idx="1789">
                  <c:v>873.15449999999998</c:v>
                </c:pt>
                <c:pt idx="1790">
                  <c:v>873.27200000000005</c:v>
                </c:pt>
                <c:pt idx="1791">
                  <c:v>873.3931</c:v>
                </c:pt>
                <c:pt idx="1792">
                  <c:v>873.50400000000002</c:v>
                </c:pt>
                <c:pt idx="1793">
                  <c:v>873.56579999999997</c:v>
                </c:pt>
                <c:pt idx="1794">
                  <c:v>873.62040000000002</c:v>
                </c:pt>
                <c:pt idx="1795">
                  <c:v>873.74839999999995</c:v>
                </c:pt>
                <c:pt idx="1796">
                  <c:v>873.8673</c:v>
                </c:pt>
                <c:pt idx="1797">
                  <c:v>873.98659999999995</c:v>
                </c:pt>
                <c:pt idx="1798">
                  <c:v>874.10720000000003</c:v>
                </c:pt>
                <c:pt idx="1799">
                  <c:v>874.22400000000005</c:v>
                </c:pt>
                <c:pt idx="1800">
                  <c:v>874.32370000000003</c:v>
                </c:pt>
                <c:pt idx="1801">
                  <c:v>874.37469999999996</c:v>
                </c:pt>
                <c:pt idx="1802">
                  <c:v>874.4271</c:v>
                </c:pt>
                <c:pt idx="1803">
                  <c:v>874.51509999999996</c:v>
                </c:pt>
                <c:pt idx="1804">
                  <c:v>874.61969999999997</c:v>
                </c:pt>
                <c:pt idx="1805">
                  <c:v>874.72749999999996</c:v>
                </c:pt>
                <c:pt idx="1806">
                  <c:v>874.83730000000003</c:v>
                </c:pt>
                <c:pt idx="1807">
                  <c:v>874.94880000000001</c:v>
                </c:pt>
                <c:pt idx="1808">
                  <c:v>875.05600000000004</c:v>
                </c:pt>
                <c:pt idx="1809">
                  <c:v>875.12379999999996</c:v>
                </c:pt>
                <c:pt idx="1810">
                  <c:v>875.18340000000001</c:v>
                </c:pt>
                <c:pt idx="1811">
                  <c:v>875.27020000000005</c:v>
                </c:pt>
                <c:pt idx="1812">
                  <c:v>875.37049999999999</c:v>
                </c:pt>
                <c:pt idx="1813">
                  <c:v>875.47349999999994</c:v>
                </c:pt>
                <c:pt idx="1814">
                  <c:v>875.56659999999999</c:v>
                </c:pt>
                <c:pt idx="1815">
                  <c:v>875.67439999999999</c:v>
                </c:pt>
                <c:pt idx="1816">
                  <c:v>875.77739999999994</c:v>
                </c:pt>
                <c:pt idx="1817">
                  <c:v>875.85199999999998</c:v>
                </c:pt>
                <c:pt idx="1818">
                  <c:v>875.9153</c:v>
                </c:pt>
                <c:pt idx="1819">
                  <c:v>876.01710000000003</c:v>
                </c:pt>
                <c:pt idx="1820">
                  <c:v>876.1626</c:v>
                </c:pt>
                <c:pt idx="1821">
                  <c:v>876.31910000000005</c:v>
                </c:pt>
                <c:pt idx="1822">
                  <c:v>876.48360000000002</c:v>
                </c:pt>
                <c:pt idx="1823">
                  <c:v>876.6386</c:v>
                </c:pt>
                <c:pt idx="1824">
                  <c:v>876.79169999999999</c:v>
                </c:pt>
                <c:pt idx="1825">
                  <c:v>876.90110000000004</c:v>
                </c:pt>
                <c:pt idx="1826">
                  <c:v>876.98630000000003</c:v>
                </c:pt>
                <c:pt idx="1827">
                  <c:v>877.08140000000003</c:v>
                </c:pt>
                <c:pt idx="1828">
                  <c:v>877.21489999999994</c:v>
                </c:pt>
                <c:pt idx="1829">
                  <c:v>877.35</c:v>
                </c:pt>
                <c:pt idx="1830">
                  <c:v>877.50490000000002</c:v>
                </c:pt>
                <c:pt idx="1831">
                  <c:v>877.63329999999996</c:v>
                </c:pt>
                <c:pt idx="1832">
                  <c:v>877.76390000000004</c:v>
                </c:pt>
                <c:pt idx="1833">
                  <c:v>877.87090000000001</c:v>
                </c:pt>
                <c:pt idx="1834">
                  <c:v>877.95249999999999</c:v>
                </c:pt>
                <c:pt idx="1835">
                  <c:v>878.04560000000004</c:v>
                </c:pt>
                <c:pt idx="1836">
                  <c:v>878.18499999999995</c:v>
                </c:pt>
                <c:pt idx="1837">
                  <c:v>878.3057</c:v>
                </c:pt>
                <c:pt idx="1838">
                  <c:v>878.43349999999998</c:v>
                </c:pt>
                <c:pt idx="1839">
                  <c:v>878.56740000000002</c:v>
                </c:pt>
                <c:pt idx="1840">
                  <c:v>878.6893</c:v>
                </c:pt>
                <c:pt idx="1841">
                  <c:v>878.77589999999998</c:v>
                </c:pt>
                <c:pt idx="1842">
                  <c:v>878.82619999999997</c:v>
                </c:pt>
                <c:pt idx="1843">
                  <c:v>878.88019999999995</c:v>
                </c:pt>
                <c:pt idx="1844">
                  <c:v>878.98360000000002</c:v>
                </c:pt>
                <c:pt idx="1845">
                  <c:v>879.10119999999995</c:v>
                </c:pt>
                <c:pt idx="1846">
                  <c:v>879.21569999999997</c:v>
                </c:pt>
                <c:pt idx="1847">
                  <c:v>879.33019999999999</c:v>
                </c:pt>
                <c:pt idx="1848">
                  <c:v>879.44569999999999</c:v>
                </c:pt>
                <c:pt idx="1849">
                  <c:v>879.54759999999999</c:v>
                </c:pt>
                <c:pt idx="1850">
                  <c:v>879.60090000000002</c:v>
                </c:pt>
                <c:pt idx="1851">
                  <c:v>879.65269999999998</c:v>
                </c:pt>
                <c:pt idx="1852">
                  <c:v>879.7636</c:v>
                </c:pt>
                <c:pt idx="1853">
                  <c:v>879.87350000000004</c:v>
                </c:pt>
                <c:pt idx="1854">
                  <c:v>879.98649999999998</c:v>
                </c:pt>
                <c:pt idx="1855">
                  <c:v>880.09569999999997</c:v>
                </c:pt>
                <c:pt idx="1856">
                  <c:v>880.20630000000006</c:v>
                </c:pt>
                <c:pt idx="1857">
                  <c:v>880.31190000000004</c:v>
                </c:pt>
                <c:pt idx="1858">
                  <c:v>880.35770000000002</c:v>
                </c:pt>
                <c:pt idx="1859">
                  <c:v>880.40930000000003</c:v>
                </c:pt>
                <c:pt idx="1860">
                  <c:v>880.50840000000005</c:v>
                </c:pt>
                <c:pt idx="1861">
                  <c:v>880.63160000000005</c:v>
                </c:pt>
                <c:pt idx="1862">
                  <c:v>880.76559999999995</c:v>
                </c:pt>
                <c:pt idx="1863">
                  <c:v>880.92460000000005</c:v>
                </c:pt>
                <c:pt idx="1864">
                  <c:v>881.09119999999996</c:v>
                </c:pt>
                <c:pt idx="1865">
                  <c:v>881.25360000000001</c:v>
                </c:pt>
                <c:pt idx="1866">
                  <c:v>881.33159999999998</c:v>
                </c:pt>
                <c:pt idx="1867">
                  <c:v>881.41399999999999</c:v>
                </c:pt>
                <c:pt idx="1868">
                  <c:v>881.54390000000001</c:v>
                </c:pt>
                <c:pt idx="1869">
                  <c:v>881.68330000000003</c:v>
                </c:pt>
                <c:pt idx="1870">
                  <c:v>881.8125</c:v>
                </c:pt>
                <c:pt idx="1871">
                  <c:v>881.91089999999997</c:v>
                </c:pt>
                <c:pt idx="1872">
                  <c:v>882.02650000000006</c:v>
                </c:pt>
                <c:pt idx="1873">
                  <c:v>882.178</c:v>
                </c:pt>
                <c:pt idx="1874">
                  <c:v>882.26340000000005</c:v>
                </c:pt>
                <c:pt idx="1875">
                  <c:v>882.33640000000003</c:v>
                </c:pt>
                <c:pt idx="1876">
                  <c:v>882.44910000000004</c:v>
                </c:pt>
                <c:pt idx="1877">
                  <c:v>882.59289999999999</c:v>
                </c:pt>
                <c:pt idx="1878">
                  <c:v>882.74440000000004</c:v>
                </c:pt>
                <c:pt idx="1879">
                  <c:v>882.90769999999998</c:v>
                </c:pt>
                <c:pt idx="1880">
                  <c:v>883.06039999999996</c:v>
                </c:pt>
                <c:pt idx="1881">
                  <c:v>883.25840000000005</c:v>
                </c:pt>
                <c:pt idx="1882">
                  <c:v>883.40229999999997</c:v>
                </c:pt>
                <c:pt idx="1883">
                  <c:v>883.51049999999998</c:v>
                </c:pt>
                <c:pt idx="1884">
                  <c:v>883.65139999999997</c:v>
                </c:pt>
                <c:pt idx="1885">
                  <c:v>883.83820000000003</c:v>
                </c:pt>
                <c:pt idx="1886">
                  <c:v>884.01509999999996</c:v>
                </c:pt>
                <c:pt idx="1887">
                  <c:v>884.16830000000004</c:v>
                </c:pt>
                <c:pt idx="1888">
                  <c:v>884.32950000000005</c:v>
                </c:pt>
                <c:pt idx="1889">
                  <c:v>884.49270000000001</c:v>
                </c:pt>
                <c:pt idx="1890">
                  <c:v>884.60730000000001</c:v>
                </c:pt>
                <c:pt idx="1891">
                  <c:v>884.69669999999996</c:v>
                </c:pt>
                <c:pt idx="1892">
                  <c:v>884.81529999999998</c:v>
                </c:pt>
                <c:pt idx="1893">
                  <c:v>884.98440000000005</c:v>
                </c:pt>
                <c:pt idx="1894">
                  <c:v>885.16409999999996</c:v>
                </c:pt>
                <c:pt idx="1895">
                  <c:v>885.32219999999995</c:v>
                </c:pt>
                <c:pt idx="1896">
                  <c:v>885.48019999999997</c:v>
                </c:pt>
                <c:pt idx="1897">
                  <c:v>885.6481</c:v>
                </c:pt>
                <c:pt idx="1898">
                  <c:v>885.76670000000001</c:v>
                </c:pt>
                <c:pt idx="1899">
                  <c:v>885.85040000000004</c:v>
                </c:pt>
                <c:pt idx="1900">
                  <c:v>885.94209999999998</c:v>
                </c:pt>
                <c:pt idx="1901">
                  <c:v>886.09590000000003</c:v>
                </c:pt>
                <c:pt idx="1902">
                  <c:v>886.245</c:v>
                </c:pt>
                <c:pt idx="1903">
                  <c:v>886.39959999999996</c:v>
                </c:pt>
                <c:pt idx="1904">
                  <c:v>886.56359999999995</c:v>
                </c:pt>
                <c:pt idx="1905">
                  <c:v>886.72410000000002</c:v>
                </c:pt>
                <c:pt idx="1906">
                  <c:v>886.87289999999996</c:v>
                </c:pt>
                <c:pt idx="1907">
                  <c:v>886.97450000000003</c:v>
                </c:pt>
                <c:pt idx="1908">
                  <c:v>887.07190000000003</c:v>
                </c:pt>
                <c:pt idx="1909">
                  <c:v>887.28139999999996</c:v>
                </c:pt>
                <c:pt idx="1910">
                  <c:v>887.48649999999998</c:v>
                </c:pt>
                <c:pt idx="1911">
                  <c:v>887.68960000000004</c:v>
                </c:pt>
                <c:pt idx="1912">
                  <c:v>887.88699999999994</c:v>
                </c:pt>
                <c:pt idx="1913">
                  <c:v>888.06569999999999</c:v>
                </c:pt>
                <c:pt idx="1914">
                  <c:v>888.23080000000004</c:v>
                </c:pt>
                <c:pt idx="1915">
                  <c:v>888.32740000000001</c:v>
                </c:pt>
                <c:pt idx="1916">
                  <c:v>888.4316</c:v>
                </c:pt>
                <c:pt idx="1917">
                  <c:v>888.6164</c:v>
                </c:pt>
                <c:pt idx="1918">
                  <c:v>888.79359999999997</c:v>
                </c:pt>
                <c:pt idx="1919">
                  <c:v>888.95569999999998</c:v>
                </c:pt>
                <c:pt idx="1920">
                  <c:v>889.11620000000005</c:v>
                </c:pt>
                <c:pt idx="1921">
                  <c:v>889.25919999999996</c:v>
                </c:pt>
                <c:pt idx="1922">
                  <c:v>889.34979999999996</c:v>
                </c:pt>
                <c:pt idx="1923">
                  <c:v>889.44619999999998</c:v>
                </c:pt>
                <c:pt idx="1924">
                  <c:v>889.58879999999999</c:v>
                </c:pt>
                <c:pt idx="1925">
                  <c:v>889.76149999999996</c:v>
                </c:pt>
                <c:pt idx="1926">
                  <c:v>889.95280000000002</c:v>
                </c:pt>
                <c:pt idx="1927">
                  <c:v>890.13879999999995</c:v>
                </c:pt>
                <c:pt idx="1928">
                  <c:v>890.32429999999999</c:v>
                </c:pt>
                <c:pt idx="1929">
                  <c:v>890.49720000000002</c:v>
                </c:pt>
                <c:pt idx="1930">
                  <c:v>890.64520000000005</c:v>
                </c:pt>
                <c:pt idx="1931">
                  <c:v>890.82500000000005</c:v>
                </c:pt>
                <c:pt idx="1932">
                  <c:v>890.96870000000001</c:v>
                </c:pt>
                <c:pt idx="1933">
                  <c:v>891.13940000000002</c:v>
                </c:pt>
                <c:pt idx="1934">
                  <c:v>891.31970000000001</c:v>
                </c:pt>
                <c:pt idx="1935">
                  <c:v>891.47699999999998</c:v>
                </c:pt>
                <c:pt idx="1936">
                  <c:v>891.62689999999998</c:v>
                </c:pt>
                <c:pt idx="1937">
                  <c:v>891.79150000000004</c:v>
                </c:pt>
                <c:pt idx="1938">
                  <c:v>891.89210000000003</c:v>
                </c:pt>
                <c:pt idx="1939">
                  <c:v>891.99459999999999</c:v>
                </c:pt>
                <c:pt idx="1940">
                  <c:v>892.13720000000001</c:v>
                </c:pt>
                <c:pt idx="1941">
                  <c:v>892.28970000000004</c:v>
                </c:pt>
                <c:pt idx="1942">
                  <c:v>892.44820000000004</c:v>
                </c:pt>
                <c:pt idx="1943">
                  <c:v>892.60659999999996</c:v>
                </c:pt>
                <c:pt idx="1944">
                  <c:v>892.81290000000001</c:v>
                </c:pt>
                <c:pt idx="1945">
                  <c:v>893.03300000000002</c:v>
                </c:pt>
                <c:pt idx="1946">
                  <c:v>893.18209999999999</c:v>
                </c:pt>
                <c:pt idx="1947">
                  <c:v>893.30629999999996</c:v>
                </c:pt>
                <c:pt idx="1948">
                  <c:v>893.471</c:v>
                </c:pt>
                <c:pt idx="1949">
                  <c:v>893.6771</c:v>
                </c:pt>
                <c:pt idx="1950">
                  <c:v>893.88649999999996</c:v>
                </c:pt>
                <c:pt idx="1951">
                  <c:v>894.08090000000004</c:v>
                </c:pt>
                <c:pt idx="1952">
                  <c:v>894.29390000000001</c:v>
                </c:pt>
                <c:pt idx="1953">
                  <c:v>894.47580000000005</c:v>
                </c:pt>
                <c:pt idx="1954">
                  <c:v>894.59670000000006</c:v>
                </c:pt>
                <c:pt idx="1955">
                  <c:v>894.69259999999997</c:v>
                </c:pt>
                <c:pt idx="1956">
                  <c:v>894.79600000000005</c:v>
                </c:pt>
                <c:pt idx="1957">
                  <c:v>894.94</c:v>
                </c:pt>
                <c:pt idx="1958">
                  <c:v>895.11289999999997</c:v>
                </c:pt>
                <c:pt idx="1959">
                  <c:v>895.27909999999997</c:v>
                </c:pt>
                <c:pt idx="1960">
                  <c:v>895.4502</c:v>
                </c:pt>
                <c:pt idx="1961">
                  <c:v>895.64559999999994</c:v>
                </c:pt>
                <c:pt idx="1962">
                  <c:v>895.81590000000006</c:v>
                </c:pt>
                <c:pt idx="1963">
                  <c:v>895.98270000000002</c:v>
                </c:pt>
                <c:pt idx="1964">
                  <c:v>896.21939999999995</c:v>
                </c:pt>
                <c:pt idx="1965">
                  <c:v>896.43309999999997</c:v>
                </c:pt>
                <c:pt idx="1966">
                  <c:v>896.63369999999998</c:v>
                </c:pt>
                <c:pt idx="1967">
                  <c:v>896.85450000000003</c:v>
                </c:pt>
                <c:pt idx="1968">
                  <c:v>897.06870000000004</c:v>
                </c:pt>
                <c:pt idx="1969">
                  <c:v>897.30219999999997</c:v>
                </c:pt>
                <c:pt idx="1970">
                  <c:v>897.53129999999999</c:v>
                </c:pt>
                <c:pt idx="1971">
                  <c:v>897.73440000000005</c:v>
                </c:pt>
                <c:pt idx="1972">
                  <c:v>897.88559999999995</c:v>
                </c:pt>
                <c:pt idx="1973">
                  <c:v>898.03890000000001</c:v>
                </c:pt>
                <c:pt idx="1974">
                  <c:v>898.25779999999997</c:v>
                </c:pt>
                <c:pt idx="1975">
                  <c:v>898.4796</c:v>
                </c:pt>
                <c:pt idx="1976">
                  <c:v>898.68629999999996</c:v>
                </c:pt>
                <c:pt idx="1977">
                  <c:v>898.88049999999998</c:v>
                </c:pt>
                <c:pt idx="1978">
                  <c:v>899.05420000000004</c:v>
                </c:pt>
                <c:pt idx="1979">
                  <c:v>899.22680000000003</c:v>
                </c:pt>
                <c:pt idx="1980">
                  <c:v>899.30709999999999</c:v>
                </c:pt>
                <c:pt idx="1981">
                  <c:v>899.38639999999998</c:v>
                </c:pt>
                <c:pt idx="1982">
                  <c:v>899.50959999999998</c:v>
                </c:pt>
                <c:pt idx="1983">
                  <c:v>899.65959999999995</c:v>
                </c:pt>
                <c:pt idx="1984">
                  <c:v>899.82759999999996</c:v>
                </c:pt>
                <c:pt idx="1985">
                  <c:v>900.00390000000004</c:v>
                </c:pt>
                <c:pt idx="1986">
                  <c:v>900.19060000000002</c:v>
                </c:pt>
                <c:pt idx="1987">
                  <c:v>900.31140000000005</c:v>
                </c:pt>
                <c:pt idx="1988">
                  <c:v>900.42529999999999</c:v>
                </c:pt>
                <c:pt idx="1989">
                  <c:v>900.61770000000001</c:v>
                </c:pt>
                <c:pt idx="1990">
                  <c:v>900.80629999999996</c:v>
                </c:pt>
                <c:pt idx="1991">
                  <c:v>901.00229999999999</c:v>
                </c:pt>
                <c:pt idx="1992">
                  <c:v>901.20420000000001</c:v>
                </c:pt>
                <c:pt idx="1993">
                  <c:v>901.38490000000002</c:v>
                </c:pt>
                <c:pt idx="1994">
                  <c:v>901.53660000000002</c:v>
                </c:pt>
                <c:pt idx="1995">
                  <c:v>901.73109999999997</c:v>
                </c:pt>
                <c:pt idx="1996">
                  <c:v>901.84720000000004</c:v>
                </c:pt>
                <c:pt idx="1997">
                  <c:v>901.96579999999994</c:v>
                </c:pt>
                <c:pt idx="1998">
                  <c:v>902.13679999999999</c:v>
                </c:pt>
                <c:pt idx="1999">
                  <c:v>902.33870000000002</c:v>
                </c:pt>
                <c:pt idx="2000">
                  <c:v>902.51959999999997</c:v>
                </c:pt>
                <c:pt idx="2001">
                  <c:v>902.70370000000003</c:v>
                </c:pt>
                <c:pt idx="2002">
                  <c:v>902.89189999999996</c:v>
                </c:pt>
                <c:pt idx="2003">
                  <c:v>903.02139999999997</c:v>
                </c:pt>
                <c:pt idx="2004">
                  <c:v>903.15920000000006</c:v>
                </c:pt>
                <c:pt idx="2005">
                  <c:v>903.25149999999996</c:v>
                </c:pt>
                <c:pt idx="2006">
                  <c:v>903.35950000000003</c:v>
                </c:pt>
                <c:pt idx="2007">
                  <c:v>903.4855</c:v>
                </c:pt>
                <c:pt idx="2008">
                  <c:v>903.60799999999995</c:v>
                </c:pt>
                <c:pt idx="2009">
                  <c:v>903.73969999999997</c:v>
                </c:pt>
                <c:pt idx="2010">
                  <c:v>903.88279999999997</c:v>
                </c:pt>
                <c:pt idx="2011">
                  <c:v>904.01900000000001</c:v>
                </c:pt>
                <c:pt idx="2012">
                  <c:v>904.13729999999998</c:v>
                </c:pt>
                <c:pt idx="2013">
                  <c:v>904.28689999999995</c:v>
                </c:pt>
                <c:pt idx="2014">
                  <c:v>904.48919999999998</c:v>
                </c:pt>
                <c:pt idx="2015">
                  <c:v>904.71299999999997</c:v>
                </c:pt>
                <c:pt idx="2016">
                  <c:v>904.96360000000004</c:v>
                </c:pt>
                <c:pt idx="2017">
                  <c:v>905.21799999999996</c:v>
                </c:pt>
                <c:pt idx="2018">
                  <c:v>905.43579999999997</c:v>
                </c:pt>
                <c:pt idx="2019">
                  <c:v>905.59529999999995</c:v>
                </c:pt>
                <c:pt idx="2020">
                  <c:v>905.71029999999996</c:v>
                </c:pt>
                <c:pt idx="2021">
                  <c:v>905.81769999999995</c:v>
                </c:pt>
                <c:pt idx="2022">
                  <c:v>905.971</c:v>
                </c:pt>
                <c:pt idx="2023">
                  <c:v>906.10580000000004</c:v>
                </c:pt>
                <c:pt idx="2024">
                  <c:v>906.24829999999997</c:v>
                </c:pt>
                <c:pt idx="2025">
                  <c:v>906.38649999999996</c:v>
                </c:pt>
                <c:pt idx="2026">
                  <c:v>906.52200000000005</c:v>
                </c:pt>
                <c:pt idx="2027">
                  <c:v>906.63189999999997</c:v>
                </c:pt>
                <c:pt idx="2028">
                  <c:v>906.7097</c:v>
                </c:pt>
                <c:pt idx="2029">
                  <c:v>906.80349999999999</c:v>
                </c:pt>
                <c:pt idx="2030">
                  <c:v>906.97680000000003</c:v>
                </c:pt>
                <c:pt idx="2031">
                  <c:v>907.16639999999995</c:v>
                </c:pt>
                <c:pt idx="2032">
                  <c:v>907.38549999999998</c:v>
                </c:pt>
                <c:pt idx="2033">
                  <c:v>907.60659999999996</c:v>
                </c:pt>
                <c:pt idx="2034">
                  <c:v>907.81719999999996</c:v>
                </c:pt>
                <c:pt idx="2035">
                  <c:v>907.99149999999997</c:v>
                </c:pt>
                <c:pt idx="2036">
                  <c:v>908.10969999999998</c:v>
                </c:pt>
                <c:pt idx="2037">
                  <c:v>908.20820000000003</c:v>
                </c:pt>
                <c:pt idx="2038">
                  <c:v>908.39580000000001</c:v>
                </c:pt>
                <c:pt idx="2039">
                  <c:v>908.55380000000002</c:v>
                </c:pt>
                <c:pt idx="2040">
                  <c:v>908.6952</c:v>
                </c:pt>
                <c:pt idx="2041">
                  <c:v>908.82749999999999</c:v>
                </c:pt>
                <c:pt idx="2042">
                  <c:v>908.96090000000004</c:v>
                </c:pt>
                <c:pt idx="2043">
                  <c:v>909.08969999999999</c:v>
                </c:pt>
                <c:pt idx="2044">
                  <c:v>909.16639999999995</c:v>
                </c:pt>
                <c:pt idx="2045">
                  <c:v>909.25149999999996</c:v>
                </c:pt>
                <c:pt idx="2046">
                  <c:v>909.41510000000005</c:v>
                </c:pt>
                <c:pt idx="2047">
                  <c:v>909.61069999999995</c:v>
                </c:pt>
                <c:pt idx="2048">
                  <c:v>909.83169999999996</c:v>
                </c:pt>
                <c:pt idx="2049">
                  <c:v>910.06889999999999</c:v>
                </c:pt>
                <c:pt idx="2050">
                  <c:v>910.3</c:v>
                </c:pt>
                <c:pt idx="2051">
                  <c:v>910.55610000000001</c:v>
                </c:pt>
                <c:pt idx="2052">
                  <c:v>910.67150000000004</c:v>
                </c:pt>
                <c:pt idx="2053">
                  <c:v>910.79960000000005</c:v>
                </c:pt>
                <c:pt idx="2054">
                  <c:v>910.9547</c:v>
                </c:pt>
                <c:pt idx="2055">
                  <c:v>911.1345</c:v>
                </c:pt>
                <c:pt idx="2056">
                  <c:v>911.28489999999999</c:v>
                </c:pt>
                <c:pt idx="2057">
                  <c:v>911.42</c:v>
                </c:pt>
                <c:pt idx="2058">
                  <c:v>911.5566</c:v>
                </c:pt>
                <c:pt idx="2059">
                  <c:v>911.68290000000002</c:v>
                </c:pt>
                <c:pt idx="2060">
                  <c:v>911.75490000000002</c:v>
                </c:pt>
                <c:pt idx="2061">
                  <c:v>911.83640000000003</c:v>
                </c:pt>
                <c:pt idx="2062">
                  <c:v>911.91909999999996</c:v>
                </c:pt>
                <c:pt idx="2063">
                  <c:v>912.02679999999998</c:v>
                </c:pt>
                <c:pt idx="2064">
                  <c:v>912.14239999999995</c:v>
                </c:pt>
                <c:pt idx="2065">
                  <c:v>912.24549999999999</c:v>
                </c:pt>
                <c:pt idx="2066">
                  <c:v>912.37810000000002</c:v>
                </c:pt>
                <c:pt idx="2067">
                  <c:v>912.50789999999995</c:v>
                </c:pt>
                <c:pt idx="2068">
                  <c:v>912.59780000000001</c:v>
                </c:pt>
                <c:pt idx="2069">
                  <c:v>912.67790000000002</c:v>
                </c:pt>
                <c:pt idx="2070">
                  <c:v>912.77629999999999</c:v>
                </c:pt>
                <c:pt idx="2071">
                  <c:v>912.88760000000002</c:v>
                </c:pt>
                <c:pt idx="2072">
                  <c:v>913.00869999999998</c:v>
                </c:pt>
                <c:pt idx="2073">
                  <c:v>913.12450000000001</c:v>
                </c:pt>
                <c:pt idx="2074">
                  <c:v>913.24339999999995</c:v>
                </c:pt>
                <c:pt idx="2075">
                  <c:v>913.35400000000004</c:v>
                </c:pt>
                <c:pt idx="2076">
                  <c:v>913.42870000000005</c:v>
                </c:pt>
                <c:pt idx="2077">
                  <c:v>913.4905</c:v>
                </c:pt>
                <c:pt idx="2078">
                  <c:v>913.56690000000003</c:v>
                </c:pt>
                <c:pt idx="2079">
                  <c:v>913.67020000000002</c:v>
                </c:pt>
                <c:pt idx="2080">
                  <c:v>913.7912</c:v>
                </c:pt>
                <c:pt idx="2081">
                  <c:v>913.92470000000003</c:v>
                </c:pt>
                <c:pt idx="2082">
                  <c:v>914.07169999999996</c:v>
                </c:pt>
                <c:pt idx="2083">
                  <c:v>914.2278</c:v>
                </c:pt>
                <c:pt idx="2084">
                  <c:v>914.35720000000003</c:v>
                </c:pt>
                <c:pt idx="2085">
                  <c:v>914.45839999999998</c:v>
                </c:pt>
                <c:pt idx="2086">
                  <c:v>914.57730000000004</c:v>
                </c:pt>
                <c:pt idx="2087">
                  <c:v>914.74599999999998</c:v>
                </c:pt>
                <c:pt idx="2088">
                  <c:v>914.88419999999996</c:v>
                </c:pt>
                <c:pt idx="2089">
                  <c:v>915.01279999999997</c:v>
                </c:pt>
                <c:pt idx="2090">
                  <c:v>915.13199999999995</c:v>
                </c:pt>
                <c:pt idx="2091">
                  <c:v>915.25300000000004</c:v>
                </c:pt>
                <c:pt idx="2092">
                  <c:v>915.35590000000002</c:v>
                </c:pt>
                <c:pt idx="2093">
                  <c:v>915.42409999999995</c:v>
                </c:pt>
                <c:pt idx="2094">
                  <c:v>915.49580000000003</c:v>
                </c:pt>
                <c:pt idx="2095">
                  <c:v>915.60889999999995</c:v>
                </c:pt>
                <c:pt idx="2096">
                  <c:v>915.73559999999998</c:v>
                </c:pt>
                <c:pt idx="2097">
                  <c:v>915.86630000000002</c:v>
                </c:pt>
                <c:pt idx="2098">
                  <c:v>916.00810000000001</c:v>
                </c:pt>
                <c:pt idx="2099">
                  <c:v>916.15959999999995</c:v>
                </c:pt>
                <c:pt idx="2100">
                  <c:v>916.30190000000005</c:v>
                </c:pt>
                <c:pt idx="2101">
                  <c:v>916.39359999999999</c:v>
                </c:pt>
                <c:pt idx="2102">
                  <c:v>916.47519999999997</c:v>
                </c:pt>
                <c:pt idx="2103">
                  <c:v>916.59910000000002</c:v>
                </c:pt>
                <c:pt idx="2104">
                  <c:v>916.7106</c:v>
                </c:pt>
                <c:pt idx="2105">
                  <c:v>916.8338</c:v>
                </c:pt>
                <c:pt idx="2106">
                  <c:v>916.9606</c:v>
                </c:pt>
                <c:pt idx="2107">
                  <c:v>917.08399999999995</c:v>
                </c:pt>
                <c:pt idx="2108">
                  <c:v>917.20410000000004</c:v>
                </c:pt>
                <c:pt idx="2109">
                  <c:v>917.28380000000004</c:v>
                </c:pt>
                <c:pt idx="2110">
                  <c:v>917.35919999999999</c:v>
                </c:pt>
                <c:pt idx="2111">
                  <c:v>917.46550000000002</c:v>
                </c:pt>
                <c:pt idx="2112">
                  <c:v>917.58010000000002</c:v>
                </c:pt>
                <c:pt idx="2113">
                  <c:v>917.69470000000001</c:v>
                </c:pt>
                <c:pt idx="2114">
                  <c:v>917.82010000000002</c:v>
                </c:pt>
                <c:pt idx="2115">
                  <c:v>917.93439999999998</c:v>
                </c:pt>
                <c:pt idx="2116">
                  <c:v>918.04269999999997</c:v>
                </c:pt>
                <c:pt idx="2117">
                  <c:v>918.11599999999999</c:v>
                </c:pt>
                <c:pt idx="2118">
                  <c:v>918.19150000000002</c:v>
                </c:pt>
                <c:pt idx="2119">
                  <c:v>918.33439999999996</c:v>
                </c:pt>
                <c:pt idx="2120">
                  <c:v>918.51059999999995</c:v>
                </c:pt>
                <c:pt idx="2121">
                  <c:v>918.70090000000005</c:v>
                </c:pt>
                <c:pt idx="2122">
                  <c:v>918.89739999999995</c:v>
                </c:pt>
                <c:pt idx="2123">
                  <c:v>919.12070000000006</c:v>
                </c:pt>
                <c:pt idx="2124">
                  <c:v>919.34659999999997</c:v>
                </c:pt>
                <c:pt idx="2125">
                  <c:v>919.50279999999998</c:v>
                </c:pt>
                <c:pt idx="2126">
                  <c:v>919.64729999999997</c:v>
                </c:pt>
                <c:pt idx="2127">
                  <c:v>919.83450000000005</c:v>
                </c:pt>
                <c:pt idx="2128">
                  <c:v>920.02949999999998</c:v>
                </c:pt>
                <c:pt idx="2129">
                  <c:v>920.19209999999998</c:v>
                </c:pt>
                <c:pt idx="2130">
                  <c:v>920.35500000000002</c:v>
                </c:pt>
                <c:pt idx="2131">
                  <c:v>920.53610000000003</c:v>
                </c:pt>
                <c:pt idx="2132">
                  <c:v>920.69209999999998</c:v>
                </c:pt>
                <c:pt idx="2133">
                  <c:v>920.83370000000002</c:v>
                </c:pt>
                <c:pt idx="2134">
                  <c:v>920.96140000000003</c:v>
                </c:pt>
                <c:pt idx="2135">
                  <c:v>921.09709999999995</c:v>
                </c:pt>
                <c:pt idx="2136">
                  <c:v>921.2441</c:v>
                </c:pt>
                <c:pt idx="2137">
                  <c:v>921.39179999999999</c:v>
                </c:pt>
                <c:pt idx="2138">
                  <c:v>921.52570000000003</c:v>
                </c:pt>
                <c:pt idx="2139">
                  <c:v>921.65629999999999</c:v>
                </c:pt>
                <c:pt idx="2140">
                  <c:v>921.78039999999999</c:v>
                </c:pt>
                <c:pt idx="2141">
                  <c:v>921.89419999999996</c:v>
                </c:pt>
                <c:pt idx="2142">
                  <c:v>921.97410000000002</c:v>
                </c:pt>
                <c:pt idx="2143">
                  <c:v>922.05340000000001</c:v>
                </c:pt>
                <c:pt idx="2144">
                  <c:v>922.17430000000002</c:v>
                </c:pt>
                <c:pt idx="2145">
                  <c:v>922.31610000000001</c:v>
                </c:pt>
                <c:pt idx="2146">
                  <c:v>922.4683</c:v>
                </c:pt>
                <c:pt idx="2147">
                  <c:v>922.64469999999994</c:v>
                </c:pt>
                <c:pt idx="2148">
                  <c:v>922.84550000000002</c:v>
                </c:pt>
                <c:pt idx="2149">
                  <c:v>923.03599999999994</c:v>
                </c:pt>
                <c:pt idx="2150">
                  <c:v>923.19159999999999</c:v>
                </c:pt>
                <c:pt idx="2151">
                  <c:v>923.34829999999999</c:v>
                </c:pt>
                <c:pt idx="2152">
                  <c:v>923.56920000000002</c:v>
                </c:pt>
                <c:pt idx="2153">
                  <c:v>923.80870000000004</c:v>
                </c:pt>
                <c:pt idx="2154">
                  <c:v>924.02729999999997</c:v>
                </c:pt>
                <c:pt idx="2155">
                  <c:v>924.24639999999999</c:v>
                </c:pt>
                <c:pt idx="2156">
                  <c:v>924.42150000000004</c:v>
                </c:pt>
                <c:pt idx="2157">
                  <c:v>924.56790000000001</c:v>
                </c:pt>
                <c:pt idx="2158">
                  <c:v>924.6703</c:v>
                </c:pt>
                <c:pt idx="2159">
                  <c:v>924.7713</c:v>
                </c:pt>
                <c:pt idx="2160">
                  <c:v>924.93949999999995</c:v>
                </c:pt>
                <c:pt idx="2161">
                  <c:v>925.11109999999996</c:v>
                </c:pt>
                <c:pt idx="2162">
                  <c:v>925.26829999999995</c:v>
                </c:pt>
                <c:pt idx="2163">
                  <c:v>925.42639999999994</c:v>
                </c:pt>
                <c:pt idx="2164">
                  <c:v>925.6028</c:v>
                </c:pt>
                <c:pt idx="2165">
                  <c:v>925.77790000000005</c:v>
                </c:pt>
                <c:pt idx="2166">
                  <c:v>925.89800000000002</c:v>
                </c:pt>
                <c:pt idx="2167">
                  <c:v>926.02449999999999</c:v>
                </c:pt>
                <c:pt idx="2168">
                  <c:v>926.2047</c:v>
                </c:pt>
                <c:pt idx="2169">
                  <c:v>926.40049999999997</c:v>
                </c:pt>
                <c:pt idx="2170">
                  <c:v>926.58429999999998</c:v>
                </c:pt>
                <c:pt idx="2171">
                  <c:v>926.77819999999997</c:v>
                </c:pt>
                <c:pt idx="2172">
                  <c:v>926.97850000000005</c:v>
                </c:pt>
                <c:pt idx="2173">
                  <c:v>927.15049999999997</c:v>
                </c:pt>
                <c:pt idx="2174">
                  <c:v>927.30169999999998</c:v>
                </c:pt>
                <c:pt idx="2175">
                  <c:v>927.43899999999996</c:v>
                </c:pt>
                <c:pt idx="2176">
                  <c:v>927.596</c:v>
                </c:pt>
                <c:pt idx="2177">
                  <c:v>927.77750000000003</c:v>
                </c:pt>
                <c:pt idx="2178">
                  <c:v>927.95360000000005</c:v>
                </c:pt>
                <c:pt idx="2179">
                  <c:v>928.10990000000004</c:v>
                </c:pt>
                <c:pt idx="2180">
                  <c:v>928.25340000000006</c:v>
                </c:pt>
                <c:pt idx="2181">
                  <c:v>928.37829999999997</c:v>
                </c:pt>
                <c:pt idx="2182">
                  <c:v>928.45619999999997</c:v>
                </c:pt>
                <c:pt idx="2183">
                  <c:v>928.52290000000005</c:v>
                </c:pt>
                <c:pt idx="2184">
                  <c:v>928.59090000000003</c:v>
                </c:pt>
                <c:pt idx="2185">
                  <c:v>928.67340000000002</c:v>
                </c:pt>
                <c:pt idx="2186">
                  <c:v>928.75779999999997</c:v>
                </c:pt>
                <c:pt idx="2187">
                  <c:v>928.84320000000002</c:v>
                </c:pt>
                <c:pt idx="2188">
                  <c:v>928.94209999999998</c:v>
                </c:pt>
                <c:pt idx="2189">
                  <c:v>929.04349999999999</c:v>
                </c:pt>
                <c:pt idx="2190">
                  <c:v>929.10649999999998</c:v>
                </c:pt>
                <c:pt idx="2191">
                  <c:v>929.16309999999999</c:v>
                </c:pt>
                <c:pt idx="2192">
                  <c:v>929.24220000000003</c:v>
                </c:pt>
                <c:pt idx="2193">
                  <c:v>929.34699999999998</c:v>
                </c:pt>
                <c:pt idx="2194">
                  <c:v>929.46159999999998</c:v>
                </c:pt>
                <c:pt idx="2195">
                  <c:v>929.5838</c:v>
                </c:pt>
                <c:pt idx="2196">
                  <c:v>929.68970000000002</c:v>
                </c:pt>
                <c:pt idx="2197">
                  <c:v>929.80269999999996</c:v>
                </c:pt>
                <c:pt idx="2198">
                  <c:v>929.88980000000004</c:v>
                </c:pt>
                <c:pt idx="2199">
                  <c:v>929.96230000000003</c:v>
                </c:pt>
                <c:pt idx="2200">
                  <c:v>930.05629999999996</c:v>
                </c:pt>
                <c:pt idx="2201">
                  <c:v>930.18420000000003</c:v>
                </c:pt>
                <c:pt idx="2202">
                  <c:v>930.35109999999997</c:v>
                </c:pt>
                <c:pt idx="2203">
                  <c:v>930.5009</c:v>
                </c:pt>
                <c:pt idx="2204">
                  <c:v>930.66</c:v>
                </c:pt>
                <c:pt idx="2205">
                  <c:v>930.81949999999995</c:v>
                </c:pt>
                <c:pt idx="2206">
                  <c:v>930.94259999999997</c:v>
                </c:pt>
                <c:pt idx="2207">
                  <c:v>931.03830000000005</c:v>
                </c:pt>
                <c:pt idx="2208">
                  <c:v>931.16669999999999</c:v>
                </c:pt>
                <c:pt idx="2209">
                  <c:v>931.35789999999997</c:v>
                </c:pt>
                <c:pt idx="2210">
                  <c:v>931.56380000000001</c:v>
                </c:pt>
                <c:pt idx="2211">
                  <c:v>931.76350000000002</c:v>
                </c:pt>
                <c:pt idx="2212">
                  <c:v>931.9579</c:v>
                </c:pt>
                <c:pt idx="2213">
                  <c:v>932.1771</c:v>
                </c:pt>
                <c:pt idx="2214">
                  <c:v>932.36879999999996</c:v>
                </c:pt>
                <c:pt idx="2215">
                  <c:v>932.50450000000001</c:v>
                </c:pt>
                <c:pt idx="2216">
                  <c:v>932.6336</c:v>
                </c:pt>
                <c:pt idx="2217">
                  <c:v>932.89340000000004</c:v>
                </c:pt>
                <c:pt idx="2218">
                  <c:v>933.12739999999997</c:v>
                </c:pt>
                <c:pt idx="2219">
                  <c:v>933.351</c:v>
                </c:pt>
                <c:pt idx="2220">
                  <c:v>933.53980000000001</c:v>
                </c:pt>
                <c:pt idx="2221">
                  <c:v>933.7373</c:v>
                </c:pt>
                <c:pt idx="2222">
                  <c:v>933.89030000000002</c:v>
                </c:pt>
                <c:pt idx="2223">
                  <c:v>945.51149999999996</c:v>
                </c:pt>
                <c:pt idx="2224">
                  <c:v>958.41420000000005</c:v>
                </c:pt>
                <c:pt idx="2225">
                  <c:v>959.38940000000002</c:v>
                </c:pt>
                <c:pt idx="2226">
                  <c:v>959.4914</c:v>
                </c:pt>
                <c:pt idx="2227">
                  <c:v>959.56560000000002</c:v>
                </c:pt>
                <c:pt idx="2228">
                  <c:v>959.63919999999996</c:v>
                </c:pt>
                <c:pt idx="2229">
                  <c:v>959.68589999999995</c:v>
                </c:pt>
                <c:pt idx="2230">
                  <c:v>959.72749999999996</c:v>
                </c:pt>
                <c:pt idx="2231">
                  <c:v>959.7441</c:v>
                </c:pt>
                <c:pt idx="2232">
                  <c:v>959.7568</c:v>
                </c:pt>
                <c:pt idx="2233">
                  <c:v>959.78150000000005</c:v>
                </c:pt>
                <c:pt idx="2234">
                  <c:v>959.80420000000004</c:v>
                </c:pt>
                <c:pt idx="2235">
                  <c:v>959.81150000000002</c:v>
                </c:pt>
                <c:pt idx="2236">
                  <c:v>959.82209999999998</c:v>
                </c:pt>
                <c:pt idx="2237">
                  <c:v>959.83150000000001</c:v>
                </c:pt>
                <c:pt idx="2238">
                  <c:v>959.84450000000004</c:v>
                </c:pt>
                <c:pt idx="2239">
                  <c:v>959.85590000000002</c:v>
                </c:pt>
                <c:pt idx="2240">
                  <c:v>959.87019999999995</c:v>
                </c:pt>
                <c:pt idx="2241">
                  <c:v>959.88620000000003</c:v>
                </c:pt>
                <c:pt idx="2242">
                  <c:v>959.90260000000001</c:v>
                </c:pt>
                <c:pt idx="2243">
                  <c:v>959.92409999999995</c:v>
                </c:pt>
                <c:pt idx="2244">
                  <c:v>959.95270000000005</c:v>
                </c:pt>
                <c:pt idx="2245">
                  <c:v>960.00630000000001</c:v>
                </c:pt>
                <c:pt idx="2246">
                  <c:v>960.09090000000003</c:v>
                </c:pt>
                <c:pt idx="2247">
                  <c:v>960.18269999999995</c:v>
                </c:pt>
                <c:pt idx="2248">
                  <c:v>960.28589999999997</c:v>
                </c:pt>
                <c:pt idx="2249">
                  <c:v>960.40949999999998</c:v>
                </c:pt>
                <c:pt idx="2250">
                  <c:v>960.51099999999997</c:v>
                </c:pt>
                <c:pt idx="2251">
                  <c:v>960.59429999999998</c:v>
                </c:pt>
                <c:pt idx="2252">
                  <c:v>960.67370000000005</c:v>
                </c:pt>
                <c:pt idx="2253">
                  <c:v>960.79790000000003</c:v>
                </c:pt>
                <c:pt idx="2254">
                  <c:v>960.90740000000005</c:v>
                </c:pt>
                <c:pt idx="2255">
                  <c:v>961.01350000000002</c:v>
                </c:pt>
                <c:pt idx="2256">
                  <c:v>961.15809999999999</c:v>
                </c:pt>
                <c:pt idx="2257">
                  <c:v>961.40020000000004</c:v>
                </c:pt>
                <c:pt idx="2258">
                  <c:v>961.80179999999996</c:v>
                </c:pt>
                <c:pt idx="2259">
                  <c:v>962.15970000000004</c:v>
                </c:pt>
                <c:pt idx="2260">
                  <c:v>962.55539999999996</c:v>
                </c:pt>
                <c:pt idx="2261">
                  <c:v>963.20209999999997</c:v>
                </c:pt>
                <c:pt idx="2262">
                  <c:v>963.8261</c:v>
                </c:pt>
                <c:pt idx="2263">
                  <c:v>964.41279999999995</c:v>
                </c:pt>
                <c:pt idx="2264">
                  <c:v>964.95069999999998</c:v>
                </c:pt>
                <c:pt idx="2265">
                  <c:v>965.29150000000004</c:v>
                </c:pt>
                <c:pt idx="2266">
                  <c:v>965.45519999999999</c:v>
                </c:pt>
                <c:pt idx="2267">
                  <c:v>965.56539999999995</c:v>
                </c:pt>
                <c:pt idx="2268">
                  <c:v>965.64110000000005</c:v>
                </c:pt>
                <c:pt idx="2269">
                  <c:v>965.74009999999998</c:v>
                </c:pt>
                <c:pt idx="2270">
                  <c:v>965.86860000000001</c:v>
                </c:pt>
                <c:pt idx="2271">
                  <c:v>965.9941</c:v>
                </c:pt>
                <c:pt idx="2272">
                  <c:v>966.08219999999994</c:v>
                </c:pt>
                <c:pt idx="2273">
                  <c:v>966.17280000000005</c:v>
                </c:pt>
                <c:pt idx="2274">
                  <c:v>966.2826</c:v>
                </c:pt>
                <c:pt idx="2275">
                  <c:v>966.37519999999995</c:v>
                </c:pt>
                <c:pt idx="2276">
                  <c:v>966.45939999999996</c:v>
                </c:pt>
                <c:pt idx="2277">
                  <c:v>966.58619999999996</c:v>
                </c:pt>
                <c:pt idx="2278">
                  <c:v>966.75810000000001</c:v>
                </c:pt>
                <c:pt idx="2279">
                  <c:v>966.923</c:v>
                </c:pt>
                <c:pt idx="2280">
                  <c:v>967.05409999999995</c:v>
                </c:pt>
                <c:pt idx="2281">
                  <c:v>967.19460000000004</c:v>
                </c:pt>
                <c:pt idx="2282">
                  <c:v>967.31010000000003</c:v>
                </c:pt>
                <c:pt idx="2283">
                  <c:v>967.38699999999994</c:v>
                </c:pt>
                <c:pt idx="2284">
                  <c:v>967.48069999999996</c:v>
                </c:pt>
                <c:pt idx="2285">
                  <c:v>967.5856</c:v>
                </c:pt>
                <c:pt idx="2286">
                  <c:v>967.68299999999999</c:v>
                </c:pt>
                <c:pt idx="2287">
                  <c:v>967.78639999999996</c:v>
                </c:pt>
                <c:pt idx="2288">
                  <c:v>967.88610000000006</c:v>
                </c:pt>
                <c:pt idx="2289">
                  <c:v>967.98659999999995</c:v>
                </c:pt>
                <c:pt idx="2290">
                  <c:v>968.0847</c:v>
                </c:pt>
                <c:pt idx="2291">
                  <c:v>968.15419999999995</c:v>
                </c:pt>
                <c:pt idx="2292">
                  <c:v>968.20389999999998</c:v>
                </c:pt>
                <c:pt idx="2293">
                  <c:v>968.25869999999998</c:v>
                </c:pt>
                <c:pt idx="2294">
                  <c:v>968.32299999999998</c:v>
                </c:pt>
                <c:pt idx="2295">
                  <c:v>968.37649999999996</c:v>
                </c:pt>
                <c:pt idx="2296">
                  <c:v>968.43240000000003</c:v>
                </c:pt>
                <c:pt idx="2297">
                  <c:v>968.49829999999997</c:v>
                </c:pt>
                <c:pt idx="2298">
                  <c:v>968.572</c:v>
                </c:pt>
                <c:pt idx="2299">
                  <c:v>968.63139999999999</c:v>
                </c:pt>
                <c:pt idx="2300">
                  <c:v>968.67309999999998</c:v>
                </c:pt>
                <c:pt idx="2301">
                  <c:v>968.70889999999997</c:v>
                </c:pt>
                <c:pt idx="2302">
                  <c:v>968.73350000000005</c:v>
                </c:pt>
                <c:pt idx="2303">
                  <c:v>968.75490000000002</c:v>
                </c:pt>
                <c:pt idx="2304">
                  <c:v>968.76649999999995</c:v>
                </c:pt>
                <c:pt idx="2305">
                  <c:v>968.77629999999999</c:v>
                </c:pt>
                <c:pt idx="2306">
                  <c:v>968.78409999999997</c:v>
                </c:pt>
                <c:pt idx="2307">
                  <c:v>968.78710000000001</c:v>
                </c:pt>
                <c:pt idx="2308">
                  <c:v>968.78970000000004</c:v>
                </c:pt>
                <c:pt idx="2309">
                  <c:v>968.7944</c:v>
                </c:pt>
                <c:pt idx="2310">
                  <c:v>968.79650000000004</c:v>
                </c:pt>
                <c:pt idx="2311">
                  <c:v>968.79610000000002</c:v>
                </c:pt>
                <c:pt idx="2312">
                  <c:v>968.7971</c:v>
                </c:pt>
                <c:pt idx="2313">
                  <c:v>968.7885</c:v>
                </c:pt>
                <c:pt idx="2314">
                  <c:v>968.77419999999995</c:v>
                </c:pt>
                <c:pt idx="2315">
                  <c:v>968.7586</c:v>
                </c:pt>
                <c:pt idx="2316">
                  <c:v>968.72490000000005</c:v>
                </c:pt>
                <c:pt idx="2317">
                  <c:v>968.64480000000003</c:v>
                </c:pt>
                <c:pt idx="2318">
                  <c:v>968.54420000000005</c:v>
                </c:pt>
                <c:pt idx="2319">
                  <c:v>968.45680000000004</c:v>
                </c:pt>
                <c:pt idx="2320">
                  <c:v>968.38509999999997</c:v>
                </c:pt>
                <c:pt idx="2321">
                  <c:v>968.3143</c:v>
                </c:pt>
                <c:pt idx="2322">
                  <c:v>968.24350000000004</c:v>
                </c:pt>
                <c:pt idx="2323">
                  <c:v>968.18899999999996</c:v>
                </c:pt>
                <c:pt idx="2324">
                  <c:v>968.12980000000005</c:v>
                </c:pt>
                <c:pt idx="2325">
                  <c:v>968.05719999999997</c:v>
                </c:pt>
                <c:pt idx="2326">
                  <c:v>968.00450000000001</c:v>
                </c:pt>
                <c:pt idx="2327">
                  <c:v>967.95500000000004</c:v>
                </c:pt>
                <c:pt idx="2328">
                  <c:v>967.90480000000002</c:v>
                </c:pt>
                <c:pt idx="2329">
                  <c:v>967.85540000000003</c:v>
                </c:pt>
                <c:pt idx="2330">
                  <c:v>967.81230000000005</c:v>
                </c:pt>
                <c:pt idx="2331">
                  <c:v>967.77260000000001</c:v>
                </c:pt>
                <c:pt idx="2332">
                  <c:v>967.73609999999996</c:v>
                </c:pt>
                <c:pt idx="2333">
                  <c:v>967.72609999999997</c:v>
                </c:pt>
                <c:pt idx="2334">
                  <c:v>967.72469999999998</c:v>
                </c:pt>
                <c:pt idx="2335">
                  <c:v>967.72979999999995</c:v>
                </c:pt>
                <c:pt idx="2336">
                  <c:v>967.74189999999999</c:v>
                </c:pt>
                <c:pt idx="2337">
                  <c:v>967.72910000000002</c:v>
                </c:pt>
                <c:pt idx="2338">
                  <c:v>967.73199999999997</c:v>
                </c:pt>
                <c:pt idx="2339">
                  <c:v>967.72379999999998</c:v>
                </c:pt>
                <c:pt idx="2340">
                  <c:v>967.71820000000002</c:v>
                </c:pt>
                <c:pt idx="2341">
                  <c:v>967.81560000000002</c:v>
                </c:pt>
                <c:pt idx="2342">
                  <c:v>967.99940000000004</c:v>
                </c:pt>
                <c:pt idx="2343">
                  <c:v>968.22799999999995</c:v>
                </c:pt>
                <c:pt idx="2344">
                  <c:v>968.46690000000001</c:v>
                </c:pt>
                <c:pt idx="2345">
                  <c:v>968.76679999999999</c:v>
                </c:pt>
                <c:pt idx="2346">
                  <c:v>969.0489</c:v>
                </c:pt>
                <c:pt idx="2347">
                  <c:v>969.19780000000003</c:v>
                </c:pt>
                <c:pt idx="2348">
                  <c:v>969.3442</c:v>
                </c:pt>
                <c:pt idx="2349">
                  <c:v>969.55589999999995</c:v>
                </c:pt>
                <c:pt idx="2350">
                  <c:v>969.79489999999998</c:v>
                </c:pt>
                <c:pt idx="2351">
                  <c:v>970.00639999999999</c:v>
                </c:pt>
                <c:pt idx="2352">
                  <c:v>970.19629999999995</c:v>
                </c:pt>
                <c:pt idx="2353">
                  <c:v>970.39009999999996</c:v>
                </c:pt>
                <c:pt idx="2354">
                  <c:v>970.56349999999998</c:v>
                </c:pt>
                <c:pt idx="2355">
                  <c:v>970.65300000000002</c:v>
                </c:pt>
                <c:pt idx="2356">
                  <c:v>970.71010000000001</c:v>
                </c:pt>
                <c:pt idx="2357">
                  <c:v>970.79060000000004</c:v>
                </c:pt>
                <c:pt idx="2358">
                  <c:v>970.90570000000002</c:v>
                </c:pt>
                <c:pt idx="2359">
                  <c:v>971.02959999999996</c:v>
                </c:pt>
                <c:pt idx="2360">
                  <c:v>971.11249999999995</c:v>
                </c:pt>
                <c:pt idx="2361">
                  <c:v>971.2002</c:v>
                </c:pt>
                <c:pt idx="2362">
                  <c:v>971.28099999999995</c:v>
                </c:pt>
                <c:pt idx="2363">
                  <c:v>971.33109999999999</c:v>
                </c:pt>
                <c:pt idx="2364">
                  <c:v>971.34289999999999</c:v>
                </c:pt>
                <c:pt idx="2365">
                  <c:v>971.36019999999996</c:v>
                </c:pt>
                <c:pt idx="2366">
                  <c:v>971.40070000000003</c:v>
                </c:pt>
                <c:pt idx="2367">
                  <c:v>971.4348</c:v>
                </c:pt>
                <c:pt idx="2368">
                  <c:v>971.47080000000005</c:v>
                </c:pt>
                <c:pt idx="2369">
                  <c:v>971.50019999999995</c:v>
                </c:pt>
                <c:pt idx="2370">
                  <c:v>971.50210000000004</c:v>
                </c:pt>
                <c:pt idx="2371">
                  <c:v>971.48649999999998</c:v>
                </c:pt>
                <c:pt idx="2372">
                  <c:v>971.48260000000005</c:v>
                </c:pt>
                <c:pt idx="2373">
                  <c:v>971.49300000000005</c:v>
                </c:pt>
                <c:pt idx="2374">
                  <c:v>971.51610000000005</c:v>
                </c:pt>
                <c:pt idx="2375">
                  <c:v>971.553</c:v>
                </c:pt>
                <c:pt idx="2376">
                  <c:v>971.58609999999999</c:v>
                </c:pt>
                <c:pt idx="2377">
                  <c:v>971.61860000000001</c:v>
                </c:pt>
                <c:pt idx="2378">
                  <c:v>971.60450000000003</c:v>
                </c:pt>
                <c:pt idx="2379">
                  <c:v>971.56169999999997</c:v>
                </c:pt>
                <c:pt idx="2380">
                  <c:v>971.51179999999999</c:v>
                </c:pt>
                <c:pt idx="2381">
                  <c:v>971.47050000000002</c:v>
                </c:pt>
                <c:pt idx="2382">
                  <c:v>971.43359999999996</c:v>
                </c:pt>
                <c:pt idx="2383">
                  <c:v>971.39229999999998</c:v>
                </c:pt>
                <c:pt idx="2384">
                  <c:v>971.31889999999999</c:v>
                </c:pt>
                <c:pt idx="2385">
                  <c:v>971.24099999999999</c:v>
                </c:pt>
                <c:pt idx="2386">
                  <c:v>971.21090000000004</c:v>
                </c:pt>
                <c:pt idx="2387">
                  <c:v>971.19219999999996</c:v>
                </c:pt>
                <c:pt idx="2388">
                  <c:v>971.15769999999998</c:v>
                </c:pt>
                <c:pt idx="2389">
                  <c:v>971.1508</c:v>
                </c:pt>
                <c:pt idx="2390">
                  <c:v>971.06799999999998</c:v>
                </c:pt>
                <c:pt idx="2391">
                  <c:v>970.9769</c:v>
                </c:pt>
                <c:pt idx="2392">
                  <c:v>970.89819999999997</c:v>
                </c:pt>
                <c:pt idx="2393">
                  <c:v>970.80799999999999</c:v>
                </c:pt>
                <c:pt idx="2394">
                  <c:v>970.7278</c:v>
                </c:pt>
                <c:pt idx="2395">
                  <c:v>970.64620000000002</c:v>
                </c:pt>
                <c:pt idx="2396">
                  <c:v>970.59059999999999</c:v>
                </c:pt>
                <c:pt idx="2397">
                  <c:v>970.53809999999999</c:v>
                </c:pt>
                <c:pt idx="2398">
                  <c:v>970.4941</c:v>
                </c:pt>
                <c:pt idx="2399">
                  <c:v>970.45690000000002</c:v>
                </c:pt>
                <c:pt idx="2400">
                  <c:v>970.44470000000001</c:v>
                </c:pt>
                <c:pt idx="2401">
                  <c:v>970.43020000000001</c:v>
                </c:pt>
                <c:pt idx="2402">
                  <c:v>970.41729999999995</c:v>
                </c:pt>
                <c:pt idx="2403">
                  <c:v>970.40279999999996</c:v>
                </c:pt>
                <c:pt idx="2404">
                  <c:v>970.37480000000005</c:v>
                </c:pt>
                <c:pt idx="2405">
                  <c:v>970.34270000000004</c:v>
                </c:pt>
                <c:pt idx="2406">
                  <c:v>970.30029999999999</c:v>
                </c:pt>
                <c:pt idx="2407">
                  <c:v>970.26390000000004</c:v>
                </c:pt>
                <c:pt idx="2408">
                  <c:v>970.23479999999995</c:v>
                </c:pt>
                <c:pt idx="2409">
                  <c:v>970.20740000000001</c:v>
                </c:pt>
                <c:pt idx="2410">
                  <c:v>970.1934</c:v>
                </c:pt>
                <c:pt idx="2411">
                  <c:v>970.17849999999999</c:v>
                </c:pt>
                <c:pt idx="2412">
                  <c:v>970.16179999999997</c:v>
                </c:pt>
                <c:pt idx="2413">
                  <c:v>970.14649999999995</c:v>
                </c:pt>
                <c:pt idx="2414">
                  <c:v>970.12969999999996</c:v>
                </c:pt>
                <c:pt idx="2415">
                  <c:v>970.10789999999997</c:v>
                </c:pt>
                <c:pt idx="2416">
                  <c:v>970.07830000000001</c:v>
                </c:pt>
                <c:pt idx="2417">
                  <c:v>970.03480000000002</c:v>
                </c:pt>
                <c:pt idx="2418">
                  <c:v>969.99170000000004</c:v>
                </c:pt>
                <c:pt idx="2419">
                  <c:v>969.93769999999995</c:v>
                </c:pt>
                <c:pt idx="2420">
                  <c:v>969.81579999999997</c:v>
                </c:pt>
                <c:pt idx="2421">
                  <c:v>969.64110000000005</c:v>
                </c:pt>
                <c:pt idx="2422">
                  <c:v>969.42089999999996</c:v>
                </c:pt>
                <c:pt idx="2423">
                  <c:v>969.1481</c:v>
                </c:pt>
                <c:pt idx="2424">
                  <c:v>968.78300000000002</c:v>
                </c:pt>
                <c:pt idx="2425">
                  <c:v>968.12429999999995</c:v>
                </c:pt>
                <c:pt idx="2426">
                  <c:v>962.93820000000005</c:v>
                </c:pt>
                <c:pt idx="2427">
                  <c:v>956.91110000000003</c:v>
                </c:pt>
                <c:pt idx="2428">
                  <c:v>953.98580000000004</c:v>
                </c:pt>
                <c:pt idx="2429">
                  <c:v>953.94730000000004</c:v>
                </c:pt>
                <c:pt idx="2430">
                  <c:v>953.94100000000003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EE-4A11-9D7B-9341241644F6}"/>
            </c:ext>
          </c:extLst>
        </c:ser>
        <c:ser>
          <c:idx val="1"/>
          <c:order val="1"/>
          <c:tx>
            <c:v>2023/2/3</c:v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event5!$O$2:$O$2432</c:f>
              <c:numCache>
                <c:formatCode>General</c:formatCode>
                <c:ptCount val="2431"/>
                <c:pt idx="0">
                  <c:v>0</c:v>
                </c:pt>
                <c:pt idx="1">
                  <c:v>0.149975</c:v>
                </c:pt>
                <c:pt idx="2">
                  <c:v>0.29994999999999999</c:v>
                </c:pt>
                <c:pt idx="3">
                  <c:v>0.44992599999999999</c:v>
                </c:pt>
                <c:pt idx="4">
                  <c:v>0.59990100000000002</c:v>
                </c:pt>
                <c:pt idx="5">
                  <c:v>0.74987599999999999</c:v>
                </c:pt>
                <c:pt idx="6">
                  <c:v>0.89985099999999996</c:v>
                </c:pt>
                <c:pt idx="7">
                  <c:v>1.0498270000000001</c:v>
                </c:pt>
                <c:pt idx="8">
                  <c:v>1.199802</c:v>
                </c:pt>
                <c:pt idx="9">
                  <c:v>1.349777</c:v>
                </c:pt>
                <c:pt idx="10">
                  <c:v>1.499752</c:v>
                </c:pt>
                <c:pt idx="11">
                  <c:v>1.6497280000000001</c:v>
                </c:pt>
                <c:pt idx="12">
                  <c:v>1.7997030000000001</c:v>
                </c:pt>
                <c:pt idx="13">
                  <c:v>1.949678</c:v>
                </c:pt>
                <c:pt idx="14">
                  <c:v>2.099653</c:v>
                </c:pt>
                <c:pt idx="15">
                  <c:v>2.249628</c:v>
                </c:pt>
                <c:pt idx="16">
                  <c:v>2.3996040000000001</c:v>
                </c:pt>
                <c:pt idx="17">
                  <c:v>2.549579</c:v>
                </c:pt>
                <c:pt idx="18">
                  <c:v>2.699554</c:v>
                </c:pt>
                <c:pt idx="19">
                  <c:v>2.849529</c:v>
                </c:pt>
                <c:pt idx="20">
                  <c:v>2.9995050000000001</c:v>
                </c:pt>
                <c:pt idx="21">
                  <c:v>3.1494800000000001</c:v>
                </c:pt>
                <c:pt idx="22">
                  <c:v>3.299455</c:v>
                </c:pt>
                <c:pt idx="23">
                  <c:v>3.44943</c:v>
                </c:pt>
                <c:pt idx="24">
                  <c:v>3.5994060000000001</c:v>
                </c:pt>
                <c:pt idx="25">
                  <c:v>3.7493810000000001</c:v>
                </c:pt>
                <c:pt idx="26">
                  <c:v>3.899356</c:v>
                </c:pt>
                <c:pt idx="27">
                  <c:v>4.0493309999999996</c:v>
                </c:pt>
                <c:pt idx="28">
                  <c:v>4.199306</c:v>
                </c:pt>
                <c:pt idx="29">
                  <c:v>4.3492819999999996</c:v>
                </c:pt>
                <c:pt idx="30">
                  <c:v>4.4992570000000001</c:v>
                </c:pt>
                <c:pt idx="31">
                  <c:v>4.6492319999999996</c:v>
                </c:pt>
                <c:pt idx="32">
                  <c:v>4.799207</c:v>
                </c:pt>
                <c:pt idx="33">
                  <c:v>4.9491829999999997</c:v>
                </c:pt>
                <c:pt idx="34">
                  <c:v>5.0991580000000001</c:v>
                </c:pt>
                <c:pt idx="35">
                  <c:v>5.2491329999999996</c:v>
                </c:pt>
                <c:pt idx="36">
                  <c:v>5.399108</c:v>
                </c:pt>
                <c:pt idx="37">
                  <c:v>5.5490830000000004</c:v>
                </c:pt>
                <c:pt idx="38">
                  <c:v>5.6990590000000001</c:v>
                </c:pt>
                <c:pt idx="39">
                  <c:v>5.8490339999999996</c:v>
                </c:pt>
                <c:pt idx="40">
                  <c:v>5.999009</c:v>
                </c:pt>
                <c:pt idx="41">
                  <c:v>6.1489839999999996</c:v>
                </c:pt>
                <c:pt idx="42">
                  <c:v>6.2989600000000001</c:v>
                </c:pt>
                <c:pt idx="43">
                  <c:v>6.4489349999999996</c:v>
                </c:pt>
                <c:pt idx="44">
                  <c:v>6.5989100000000001</c:v>
                </c:pt>
                <c:pt idx="45">
                  <c:v>6.7488849999999996</c:v>
                </c:pt>
                <c:pt idx="46">
                  <c:v>6.8988610000000001</c:v>
                </c:pt>
                <c:pt idx="47">
                  <c:v>7.0488359999999997</c:v>
                </c:pt>
                <c:pt idx="48">
                  <c:v>7.1988110000000001</c:v>
                </c:pt>
                <c:pt idx="49">
                  <c:v>7.3487859999999996</c:v>
                </c:pt>
                <c:pt idx="50">
                  <c:v>7.498761</c:v>
                </c:pt>
                <c:pt idx="51">
                  <c:v>7.6487369999999997</c:v>
                </c:pt>
                <c:pt idx="52">
                  <c:v>7.7987120000000001</c:v>
                </c:pt>
                <c:pt idx="53">
                  <c:v>7.9486869999999996</c:v>
                </c:pt>
                <c:pt idx="54">
                  <c:v>8.0986619999999991</c:v>
                </c:pt>
                <c:pt idx="55">
                  <c:v>8.2486379999999997</c:v>
                </c:pt>
                <c:pt idx="56">
                  <c:v>8.3986129999999992</c:v>
                </c:pt>
                <c:pt idx="57">
                  <c:v>8.5485880000000005</c:v>
                </c:pt>
                <c:pt idx="58">
                  <c:v>8.698563</c:v>
                </c:pt>
                <c:pt idx="59">
                  <c:v>8.8485390000000006</c:v>
                </c:pt>
                <c:pt idx="60">
                  <c:v>8.9985140000000001</c:v>
                </c:pt>
                <c:pt idx="61">
                  <c:v>9.1484889999999996</c:v>
                </c:pt>
                <c:pt idx="62">
                  <c:v>9.2984639999999992</c:v>
                </c:pt>
                <c:pt idx="63">
                  <c:v>9.4484390000000005</c:v>
                </c:pt>
                <c:pt idx="64">
                  <c:v>9.5984149999999993</c:v>
                </c:pt>
                <c:pt idx="65">
                  <c:v>9.7483900000000006</c:v>
                </c:pt>
                <c:pt idx="66">
                  <c:v>9.8983650000000001</c:v>
                </c:pt>
                <c:pt idx="67">
                  <c:v>10.04834</c:v>
                </c:pt>
                <c:pt idx="68">
                  <c:v>10.198316</c:v>
                </c:pt>
                <c:pt idx="69">
                  <c:v>10.348291</c:v>
                </c:pt>
                <c:pt idx="70">
                  <c:v>10.498265999999999</c:v>
                </c:pt>
                <c:pt idx="71">
                  <c:v>10.648241000000001</c:v>
                </c:pt>
                <c:pt idx="72">
                  <c:v>10.798216999999999</c:v>
                </c:pt>
                <c:pt idx="73">
                  <c:v>10.948192000000001</c:v>
                </c:pt>
                <c:pt idx="74">
                  <c:v>11.098167</c:v>
                </c:pt>
                <c:pt idx="75">
                  <c:v>11.248142</c:v>
                </c:pt>
                <c:pt idx="76">
                  <c:v>11.398116999999999</c:v>
                </c:pt>
                <c:pt idx="77">
                  <c:v>11.548093</c:v>
                </c:pt>
                <c:pt idx="78">
                  <c:v>11.698067999999999</c:v>
                </c:pt>
                <c:pt idx="79">
                  <c:v>11.848043000000001</c:v>
                </c:pt>
                <c:pt idx="80">
                  <c:v>11.998018</c:v>
                </c:pt>
                <c:pt idx="81">
                  <c:v>12.147994000000001</c:v>
                </c:pt>
                <c:pt idx="82">
                  <c:v>12.297969</c:v>
                </c:pt>
                <c:pt idx="83">
                  <c:v>12.447944</c:v>
                </c:pt>
                <c:pt idx="84">
                  <c:v>12.597918999999999</c:v>
                </c:pt>
                <c:pt idx="85">
                  <c:v>12.747894000000001</c:v>
                </c:pt>
                <c:pt idx="86">
                  <c:v>12.897869999999999</c:v>
                </c:pt>
                <c:pt idx="87">
                  <c:v>13.047845000000001</c:v>
                </c:pt>
                <c:pt idx="88">
                  <c:v>13.19782</c:v>
                </c:pt>
                <c:pt idx="89">
                  <c:v>13.347795</c:v>
                </c:pt>
                <c:pt idx="90">
                  <c:v>13.497771</c:v>
                </c:pt>
                <c:pt idx="91">
                  <c:v>13.647746</c:v>
                </c:pt>
                <c:pt idx="92">
                  <c:v>13.797720999999999</c:v>
                </c:pt>
                <c:pt idx="93">
                  <c:v>13.947696000000001</c:v>
                </c:pt>
                <c:pt idx="94">
                  <c:v>14.097671999999999</c:v>
                </c:pt>
                <c:pt idx="95">
                  <c:v>14.247647000000001</c:v>
                </c:pt>
                <c:pt idx="96">
                  <c:v>14.397622</c:v>
                </c:pt>
                <c:pt idx="97">
                  <c:v>14.547597</c:v>
                </c:pt>
                <c:pt idx="98">
                  <c:v>14.697571999999999</c:v>
                </c:pt>
                <c:pt idx="99">
                  <c:v>14.847548</c:v>
                </c:pt>
                <c:pt idx="100">
                  <c:v>14.997522999999999</c:v>
                </c:pt>
                <c:pt idx="101">
                  <c:v>15.147498000000001</c:v>
                </c:pt>
                <c:pt idx="102">
                  <c:v>15.297473</c:v>
                </c:pt>
                <c:pt idx="103">
                  <c:v>15.447449000000001</c:v>
                </c:pt>
                <c:pt idx="104">
                  <c:v>15.597424</c:v>
                </c:pt>
                <c:pt idx="105">
                  <c:v>15.747399</c:v>
                </c:pt>
                <c:pt idx="106">
                  <c:v>15.897373999999999</c:v>
                </c:pt>
                <c:pt idx="107">
                  <c:v>16.047350000000002</c:v>
                </c:pt>
                <c:pt idx="108">
                  <c:v>16.197324999999999</c:v>
                </c:pt>
                <c:pt idx="109">
                  <c:v>16.347300000000001</c:v>
                </c:pt>
                <c:pt idx="110">
                  <c:v>16.497274999999998</c:v>
                </c:pt>
                <c:pt idx="111">
                  <c:v>16.64725</c:v>
                </c:pt>
                <c:pt idx="112">
                  <c:v>16.797225999999998</c:v>
                </c:pt>
                <c:pt idx="113">
                  <c:v>16.947201</c:v>
                </c:pt>
                <c:pt idx="114">
                  <c:v>17.097176000000001</c:v>
                </c:pt>
                <c:pt idx="115">
                  <c:v>17.247150999999999</c:v>
                </c:pt>
                <c:pt idx="116">
                  <c:v>17.397127000000001</c:v>
                </c:pt>
                <c:pt idx="117">
                  <c:v>17.547101999999999</c:v>
                </c:pt>
                <c:pt idx="118">
                  <c:v>17.697077</c:v>
                </c:pt>
                <c:pt idx="119">
                  <c:v>17.847052000000001</c:v>
                </c:pt>
                <c:pt idx="120">
                  <c:v>17.997028</c:v>
                </c:pt>
                <c:pt idx="121">
                  <c:v>18.147003000000002</c:v>
                </c:pt>
                <c:pt idx="122">
                  <c:v>18.296977999999999</c:v>
                </c:pt>
                <c:pt idx="123">
                  <c:v>18.446953000000001</c:v>
                </c:pt>
                <c:pt idx="124">
                  <c:v>18.596927999999998</c:v>
                </c:pt>
                <c:pt idx="125">
                  <c:v>18.746904000000001</c:v>
                </c:pt>
                <c:pt idx="126">
                  <c:v>18.896878999999998</c:v>
                </c:pt>
                <c:pt idx="127">
                  <c:v>19.046854</c:v>
                </c:pt>
                <c:pt idx="128">
                  <c:v>19.196829000000001</c:v>
                </c:pt>
                <c:pt idx="129">
                  <c:v>19.346805</c:v>
                </c:pt>
                <c:pt idx="130">
                  <c:v>19.496780000000001</c:v>
                </c:pt>
                <c:pt idx="131">
                  <c:v>19.646754999999999</c:v>
                </c:pt>
                <c:pt idx="132">
                  <c:v>19.79673</c:v>
                </c:pt>
                <c:pt idx="133">
                  <c:v>19.946705999999999</c:v>
                </c:pt>
                <c:pt idx="134">
                  <c:v>20.096681</c:v>
                </c:pt>
                <c:pt idx="135">
                  <c:v>20.246656000000002</c:v>
                </c:pt>
                <c:pt idx="136">
                  <c:v>20.396630999999999</c:v>
                </c:pt>
                <c:pt idx="137">
                  <c:v>20.546606000000001</c:v>
                </c:pt>
                <c:pt idx="138">
                  <c:v>20.696581999999999</c:v>
                </c:pt>
                <c:pt idx="139">
                  <c:v>20.846557000000001</c:v>
                </c:pt>
                <c:pt idx="140">
                  <c:v>20.996531999999998</c:v>
                </c:pt>
                <c:pt idx="141">
                  <c:v>21.146507</c:v>
                </c:pt>
                <c:pt idx="142">
                  <c:v>21.296482999999998</c:v>
                </c:pt>
                <c:pt idx="143">
                  <c:v>21.446458</c:v>
                </c:pt>
                <c:pt idx="144">
                  <c:v>21.596433000000001</c:v>
                </c:pt>
                <c:pt idx="145">
                  <c:v>21.746407999999999</c:v>
                </c:pt>
                <c:pt idx="146">
                  <c:v>21.896383</c:v>
                </c:pt>
                <c:pt idx="147">
                  <c:v>22.046358999999999</c:v>
                </c:pt>
                <c:pt idx="148">
                  <c:v>22.196334</c:v>
                </c:pt>
                <c:pt idx="149">
                  <c:v>22.346309000000002</c:v>
                </c:pt>
                <c:pt idx="150">
                  <c:v>22.496283999999999</c:v>
                </c:pt>
                <c:pt idx="151">
                  <c:v>22.646260000000002</c:v>
                </c:pt>
                <c:pt idx="152">
                  <c:v>22.796234999999999</c:v>
                </c:pt>
                <c:pt idx="153">
                  <c:v>22.946210000000001</c:v>
                </c:pt>
                <c:pt idx="154">
                  <c:v>23.096184999999998</c:v>
                </c:pt>
                <c:pt idx="155">
                  <c:v>23.246161000000001</c:v>
                </c:pt>
                <c:pt idx="156">
                  <c:v>23.396135999999998</c:v>
                </c:pt>
                <c:pt idx="157">
                  <c:v>23.546111</c:v>
                </c:pt>
                <c:pt idx="158">
                  <c:v>23.696086000000001</c:v>
                </c:pt>
                <c:pt idx="159">
                  <c:v>23.846060999999999</c:v>
                </c:pt>
                <c:pt idx="160">
                  <c:v>23.996037000000001</c:v>
                </c:pt>
                <c:pt idx="161">
                  <c:v>24.146011999999999</c:v>
                </c:pt>
                <c:pt idx="162">
                  <c:v>24.295987</c:v>
                </c:pt>
                <c:pt idx="163">
                  <c:v>24.445962000000002</c:v>
                </c:pt>
                <c:pt idx="164">
                  <c:v>24.595938</c:v>
                </c:pt>
                <c:pt idx="165">
                  <c:v>24.745913000000002</c:v>
                </c:pt>
                <c:pt idx="166">
                  <c:v>24.895887999999999</c:v>
                </c:pt>
                <c:pt idx="167">
                  <c:v>25.045863000000001</c:v>
                </c:pt>
                <c:pt idx="168">
                  <c:v>25.195838999999999</c:v>
                </c:pt>
                <c:pt idx="169">
                  <c:v>25.345814000000001</c:v>
                </c:pt>
                <c:pt idx="170">
                  <c:v>25.495788999999998</c:v>
                </c:pt>
                <c:pt idx="171">
                  <c:v>25.645764</c:v>
                </c:pt>
                <c:pt idx="172">
                  <c:v>25.795739000000001</c:v>
                </c:pt>
                <c:pt idx="173">
                  <c:v>25.945715</c:v>
                </c:pt>
                <c:pt idx="174">
                  <c:v>26.095690000000001</c:v>
                </c:pt>
                <c:pt idx="175">
                  <c:v>26.245664999999999</c:v>
                </c:pt>
                <c:pt idx="176">
                  <c:v>26.39564</c:v>
                </c:pt>
                <c:pt idx="177">
                  <c:v>26.545615999999999</c:v>
                </c:pt>
                <c:pt idx="178">
                  <c:v>26.695591</c:v>
                </c:pt>
                <c:pt idx="179">
                  <c:v>26.845566000000002</c:v>
                </c:pt>
                <c:pt idx="180">
                  <c:v>26.995540999999999</c:v>
                </c:pt>
                <c:pt idx="181">
                  <c:v>27.145517000000002</c:v>
                </c:pt>
                <c:pt idx="182">
                  <c:v>27.295491999999999</c:v>
                </c:pt>
                <c:pt idx="183">
                  <c:v>27.445467000000001</c:v>
                </c:pt>
                <c:pt idx="184">
                  <c:v>27.595441999999998</c:v>
                </c:pt>
                <c:pt idx="185">
                  <c:v>27.745417</c:v>
                </c:pt>
                <c:pt idx="186">
                  <c:v>27.895392999999999</c:v>
                </c:pt>
                <c:pt idx="187">
                  <c:v>28.045368</c:v>
                </c:pt>
                <c:pt idx="188">
                  <c:v>28.195343000000001</c:v>
                </c:pt>
                <c:pt idx="189">
                  <c:v>28.345317999999999</c:v>
                </c:pt>
                <c:pt idx="190">
                  <c:v>28.495294000000001</c:v>
                </c:pt>
                <c:pt idx="191">
                  <c:v>28.645268999999999</c:v>
                </c:pt>
                <c:pt idx="192">
                  <c:v>28.795244</c:v>
                </c:pt>
                <c:pt idx="193">
                  <c:v>28.945219000000002</c:v>
                </c:pt>
                <c:pt idx="194">
                  <c:v>29.095193999999999</c:v>
                </c:pt>
                <c:pt idx="195">
                  <c:v>29.245170000000002</c:v>
                </c:pt>
                <c:pt idx="196">
                  <c:v>29.395144999999999</c:v>
                </c:pt>
                <c:pt idx="197">
                  <c:v>29.545120000000001</c:v>
                </c:pt>
                <c:pt idx="198">
                  <c:v>29.695094999999998</c:v>
                </c:pt>
                <c:pt idx="199">
                  <c:v>29.845071000000001</c:v>
                </c:pt>
                <c:pt idx="200">
                  <c:v>29.995045999999999</c:v>
                </c:pt>
                <c:pt idx="201">
                  <c:v>30.145021</c:v>
                </c:pt>
                <c:pt idx="202">
                  <c:v>30.294996000000001</c:v>
                </c:pt>
                <c:pt idx="203">
                  <c:v>30.444972</c:v>
                </c:pt>
                <c:pt idx="204">
                  <c:v>30.594947000000001</c:v>
                </c:pt>
                <c:pt idx="205">
                  <c:v>30.744921999999999</c:v>
                </c:pt>
                <c:pt idx="206">
                  <c:v>30.894897</c:v>
                </c:pt>
                <c:pt idx="207">
                  <c:v>31.044872000000002</c:v>
                </c:pt>
                <c:pt idx="208">
                  <c:v>31.194848</c:v>
                </c:pt>
                <c:pt idx="209">
                  <c:v>31.344823000000002</c:v>
                </c:pt>
                <c:pt idx="210">
                  <c:v>31.494797999999999</c:v>
                </c:pt>
                <c:pt idx="211">
                  <c:v>31.644773000000001</c:v>
                </c:pt>
                <c:pt idx="212">
                  <c:v>31.794748999999999</c:v>
                </c:pt>
                <c:pt idx="213">
                  <c:v>31.944724000000001</c:v>
                </c:pt>
                <c:pt idx="214">
                  <c:v>32.094698999999999</c:v>
                </c:pt>
                <c:pt idx="215">
                  <c:v>32.244674000000003</c:v>
                </c:pt>
                <c:pt idx="216">
                  <c:v>32.394649999999999</c:v>
                </c:pt>
                <c:pt idx="217">
                  <c:v>32.544625000000003</c:v>
                </c:pt>
                <c:pt idx="218">
                  <c:v>32.694600000000001</c:v>
                </c:pt>
                <c:pt idx="219">
                  <c:v>32.844574999999999</c:v>
                </c:pt>
                <c:pt idx="220">
                  <c:v>32.994549999999997</c:v>
                </c:pt>
                <c:pt idx="221">
                  <c:v>33.144525999999999</c:v>
                </c:pt>
                <c:pt idx="222">
                  <c:v>33.294500999999997</c:v>
                </c:pt>
                <c:pt idx="223">
                  <c:v>33.444476000000002</c:v>
                </c:pt>
                <c:pt idx="224">
                  <c:v>33.594450999999999</c:v>
                </c:pt>
                <c:pt idx="225">
                  <c:v>33.744427000000002</c:v>
                </c:pt>
                <c:pt idx="226">
                  <c:v>33.894401999999999</c:v>
                </c:pt>
                <c:pt idx="227">
                  <c:v>34.044376999999997</c:v>
                </c:pt>
                <c:pt idx="228">
                  <c:v>34.194352000000002</c:v>
                </c:pt>
                <c:pt idx="229">
                  <c:v>34.344327999999997</c:v>
                </c:pt>
                <c:pt idx="230">
                  <c:v>34.494303000000002</c:v>
                </c:pt>
                <c:pt idx="231">
                  <c:v>34.644278</c:v>
                </c:pt>
                <c:pt idx="232">
                  <c:v>34.794252999999998</c:v>
                </c:pt>
                <c:pt idx="233">
                  <c:v>34.944228000000003</c:v>
                </c:pt>
                <c:pt idx="234">
                  <c:v>35.094203999999998</c:v>
                </c:pt>
                <c:pt idx="235">
                  <c:v>35.244179000000003</c:v>
                </c:pt>
                <c:pt idx="236">
                  <c:v>35.394154</c:v>
                </c:pt>
                <c:pt idx="237">
                  <c:v>35.544128999999998</c:v>
                </c:pt>
                <c:pt idx="238">
                  <c:v>35.694105</c:v>
                </c:pt>
                <c:pt idx="239">
                  <c:v>35.844079999999998</c:v>
                </c:pt>
                <c:pt idx="240">
                  <c:v>35.994055000000003</c:v>
                </c:pt>
                <c:pt idx="241">
                  <c:v>36.144030000000001</c:v>
                </c:pt>
                <c:pt idx="242">
                  <c:v>36.294006000000003</c:v>
                </c:pt>
                <c:pt idx="243">
                  <c:v>36.443981000000001</c:v>
                </c:pt>
                <c:pt idx="244">
                  <c:v>36.593955999999999</c:v>
                </c:pt>
                <c:pt idx="245">
                  <c:v>36.743931000000003</c:v>
                </c:pt>
                <c:pt idx="246">
                  <c:v>36.893906000000001</c:v>
                </c:pt>
                <c:pt idx="247">
                  <c:v>37.043882000000004</c:v>
                </c:pt>
                <c:pt idx="248">
                  <c:v>37.193857000000001</c:v>
                </c:pt>
                <c:pt idx="249">
                  <c:v>37.343831999999999</c:v>
                </c:pt>
                <c:pt idx="250">
                  <c:v>37.493806999999997</c:v>
                </c:pt>
                <c:pt idx="251">
                  <c:v>37.643782999999999</c:v>
                </c:pt>
                <c:pt idx="252">
                  <c:v>37.793757999999997</c:v>
                </c:pt>
                <c:pt idx="253">
                  <c:v>37.943733000000002</c:v>
                </c:pt>
                <c:pt idx="254">
                  <c:v>38.093707999999999</c:v>
                </c:pt>
                <c:pt idx="255">
                  <c:v>38.243682999999997</c:v>
                </c:pt>
                <c:pt idx="256">
                  <c:v>38.393659</c:v>
                </c:pt>
                <c:pt idx="257">
                  <c:v>38.543633999999997</c:v>
                </c:pt>
                <c:pt idx="258">
                  <c:v>38.693609000000002</c:v>
                </c:pt>
                <c:pt idx="259">
                  <c:v>38.843584</c:v>
                </c:pt>
                <c:pt idx="260">
                  <c:v>38.993560000000002</c:v>
                </c:pt>
                <c:pt idx="261">
                  <c:v>39.143535</c:v>
                </c:pt>
                <c:pt idx="262">
                  <c:v>39.293509999999998</c:v>
                </c:pt>
                <c:pt idx="263">
                  <c:v>39.443485000000003</c:v>
                </c:pt>
                <c:pt idx="264">
                  <c:v>39.593460999999998</c:v>
                </c:pt>
                <c:pt idx="265">
                  <c:v>39.743436000000003</c:v>
                </c:pt>
                <c:pt idx="266">
                  <c:v>39.893411</c:v>
                </c:pt>
                <c:pt idx="267">
                  <c:v>40.043385999999998</c:v>
                </c:pt>
                <c:pt idx="268">
                  <c:v>40.193361000000003</c:v>
                </c:pt>
                <c:pt idx="269">
                  <c:v>40.343336999999998</c:v>
                </c:pt>
                <c:pt idx="270">
                  <c:v>40.493312000000003</c:v>
                </c:pt>
                <c:pt idx="271">
                  <c:v>40.643287000000001</c:v>
                </c:pt>
                <c:pt idx="272">
                  <c:v>40.793261999999999</c:v>
                </c:pt>
                <c:pt idx="273">
                  <c:v>40.943238000000001</c:v>
                </c:pt>
                <c:pt idx="274">
                  <c:v>41.093212999999999</c:v>
                </c:pt>
                <c:pt idx="275">
                  <c:v>41.243188000000004</c:v>
                </c:pt>
                <c:pt idx="276">
                  <c:v>41.393163000000001</c:v>
                </c:pt>
                <c:pt idx="277">
                  <c:v>41.543138999999996</c:v>
                </c:pt>
                <c:pt idx="278">
                  <c:v>41.693114000000001</c:v>
                </c:pt>
                <c:pt idx="279">
                  <c:v>41.843088999999999</c:v>
                </c:pt>
                <c:pt idx="280">
                  <c:v>41.993063999999997</c:v>
                </c:pt>
                <c:pt idx="281">
                  <c:v>42.143039000000002</c:v>
                </c:pt>
                <c:pt idx="282">
                  <c:v>42.293014999999997</c:v>
                </c:pt>
                <c:pt idx="283">
                  <c:v>42.442990000000002</c:v>
                </c:pt>
                <c:pt idx="284">
                  <c:v>42.592965</c:v>
                </c:pt>
                <c:pt idx="285">
                  <c:v>42.742939999999997</c:v>
                </c:pt>
                <c:pt idx="286">
                  <c:v>42.892916</c:v>
                </c:pt>
                <c:pt idx="287">
                  <c:v>43.042890999999997</c:v>
                </c:pt>
                <c:pt idx="288">
                  <c:v>43.192866000000002</c:v>
                </c:pt>
                <c:pt idx="289">
                  <c:v>43.342841</c:v>
                </c:pt>
                <c:pt idx="290">
                  <c:v>43.492817000000002</c:v>
                </c:pt>
                <c:pt idx="291">
                  <c:v>43.642792</c:v>
                </c:pt>
                <c:pt idx="292">
                  <c:v>43.792766999999998</c:v>
                </c:pt>
                <c:pt idx="293">
                  <c:v>43.942742000000003</c:v>
                </c:pt>
                <c:pt idx="294">
                  <c:v>44.092717</c:v>
                </c:pt>
                <c:pt idx="295">
                  <c:v>44.242693000000003</c:v>
                </c:pt>
                <c:pt idx="296">
                  <c:v>44.392668</c:v>
                </c:pt>
                <c:pt idx="297">
                  <c:v>44.542642999999998</c:v>
                </c:pt>
                <c:pt idx="298">
                  <c:v>44.692618000000003</c:v>
                </c:pt>
                <c:pt idx="299">
                  <c:v>44.842593999999998</c:v>
                </c:pt>
                <c:pt idx="300">
                  <c:v>44.992569000000003</c:v>
                </c:pt>
                <c:pt idx="301">
                  <c:v>45.142544000000001</c:v>
                </c:pt>
                <c:pt idx="302">
                  <c:v>45.292518999999999</c:v>
                </c:pt>
                <c:pt idx="303">
                  <c:v>45.442494000000003</c:v>
                </c:pt>
                <c:pt idx="304">
                  <c:v>45.592469999999999</c:v>
                </c:pt>
                <c:pt idx="305">
                  <c:v>45.742444999999996</c:v>
                </c:pt>
                <c:pt idx="306">
                  <c:v>45.892420000000001</c:v>
                </c:pt>
                <c:pt idx="307">
                  <c:v>46.042394999999999</c:v>
                </c:pt>
                <c:pt idx="308">
                  <c:v>46.192371000000001</c:v>
                </c:pt>
                <c:pt idx="309">
                  <c:v>46.342345999999999</c:v>
                </c:pt>
                <c:pt idx="310">
                  <c:v>46.492320999999997</c:v>
                </c:pt>
                <c:pt idx="311">
                  <c:v>46.642296000000002</c:v>
                </c:pt>
                <c:pt idx="312">
                  <c:v>46.792271999999997</c:v>
                </c:pt>
                <c:pt idx="313">
                  <c:v>46.942247000000002</c:v>
                </c:pt>
                <c:pt idx="314">
                  <c:v>47.092222</c:v>
                </c:pt>
                <c:pt idx="315">
                  <c:v>47.242196999999997</c:v>
                </c:pt>
                <c:pt idx="316">
                  <c:v>47.392172000000002</c:v>
                </c:pt>
                <c:pt idx="317">
                  <c:v>47.542147999999997</c:v>
                </c:pt>
                <c:pt idx="318">
                  <c:v>47.692123000000002</c:v>
                </c:pt>
                <c:pt idx="319">
                  <c:v>47.842098</c:v>
                </c:pt>
                <c:pt idx="320">
                  <c:v>47.992072999999998</c:v>
                </c:pt>
                <c:pt idx="321">
                  <c:v>48.142049</c:v>
                </c:pt>
                <c:pt idx="322">
                  <c:v>48.292023999999998</c:v>
                </c:pt>
                <c:pt idx="323">
                  <c:v>48.441999000000003</c:v>
                </c:pt>
                <c:pt idx="324">
                  <c:v>48.591974</c:v>
                </c:pt>
                <c:pt idx="325">
                  <c:v>48.741950000000003</c:v>
                </c:pt>
                <c:pt idx="326">
                  <c:v>48.891925000000001</c:v>
                </c:pt>
                <c:pt idx="327">
                  <c:v>49.041899999999998</c:v>
                </c:pt>
                <c:pt idx="328">
                  <c:v>49.191875000000003</c:v>
                </c:pt>
                <c:pt idx="329">
                  <c:v>49.341850000000001</c:v>
                </c:pt>
                <c:pt idx="330">
                  <c:v>49.491826000000003</c:v>
                </c:pt>
                <c:pt idx="331">
                  <c:v>49.641801000000001</c:v>
                </c:pt>
                <c:pt idx="332">
                  <c:v>49.791775999999999</c:v>
                </c:pt>
                <c:pt idx="333">
                  <c:v>49.941750999999996</c:v>
                </c:pt>
                <c:pt idx="334">
                  <c:v>50.091726999999999</c:v>
                </c:pt>
                <c:pt idx="335">
                  <c:v>50.241701999999997</c:v>
                </c:pt>
                <c:pt idx="336">
                  <c:v>50.391677000000001</c:v>
                </c:pt>
                <c:pt idx="337">
                  <c:v>50.541651999999999</c:v>
                </c:pt>
                <c:pt idx="338">
                  <c:v>50.691628000000001</c:v>
                </c:pt>
                <c:pt idx="339">
                  <c:v>50.841602999999999</c:v>
                </c:pt>
                <c:pt idx="340">
                  <c:v>50.991577999999997</c:v>
                </c:pt>
                <c:pt idx="341">
                  <c:v>51.141553000000002</c:v>
                </c:pt>
                <c:pt idx="342">
                  <c:v>51.291528</c:v>
                </c:pt>
                <c:pt idx="343">
                  <c:v>51.441504000000002</c:v>
                </c:pt>
                <c:pt idx="344">
                  <c:v>51.591479</c:v>
                </c:pt>
                <c:pt idx="345">
                  <c:v>51.741453999999997</c:v>
                </c:pt>
                <c:pt idx="346">
                  <c:v>51.891429000000002</c:v>
                </c:pt>
                <c:pt idx="347">
                  <c:v>52.041404999999997</c:v>
                </c:pt>
                <c:pt idx="348">
                  <c:v>52.191380000000002</c:v>
                </c:pt>
                <c:pt idx="349">
                  <c:v>52.341355</c:v>
                </c:pt>
                <c:pt idx="350">
                  <c:v>52.491329999999998</c:v>
                </c:pt>
                <c:pt idx="351">
                  <c:v>52.641305000000003</c:v>
                </c:pt>
                <c:pt idx="352">
                  <c:v>52.791280999999998</c:v>
                </c:pt>
                <c:pt idx="353">
                  <c:v>52.941256000000003</c:v>
                </c:pt>
                <c:pt idx="354">
                  <c:v>53.091231000000001</c:v>
                </c:pt>
                <c:pt idx="355">
                  <c:v>53.241205999999998</c:v>
                </c:pt>
                <c:pt idx="356">
                  <c:v>53.391182000000001</c:v>
                </c:pt>
                <c:pt idx="357">
                  <c:v>53.541156999999998</c:v>
                </c:pt>
                <c:pt idx="358">
                  <c:v>53.691132000000003</c:v>
                </c:pt>
                <c:pt idx="359">
                  <c:v>53.841107000000001</c:v>
                </c:pt>
                <c:pt idx="360">
                  <c:v>53.991083000000003</c:v>
                </c:pt>
                <c:pt idx="361">
                  <c:v>54.141058000000001</c:v>
                </c:pt>
                <c:pt idx="362">
                  <c:v>54.291032999999999</c:v>
                </c:pt>
                <c:pt idx="363">
                  <c:v>54.441007999999997</c:v>
                </c:pt>
                <c:pt idx="364">
                  <c:v>54.590983000000001</c:v>
                </c:pt>
                <c:pt idx="365">
                  <c:v>54.740958999999997</c:v>
                </c:pt>
                <c:pt idx="366">
                  <c:v>54.890934000000001</c:v>
                </c:pt>
                <c:pt idx="367">
                  <c:v>55.040908999999999</c:v>
                </c:pt>
                <c:pt idx="368">
                  <c:v>55.190883999999997</c:v>
                </c:pt>
                <c:pt idx="369">
                  <c:v>55.340859999999999</c:v>
                </c:pt>
                <c:pt idx="370">
                  <c:v>55.490834999999997</c:v>
                </c:pt>
                <c:pt idx="371">
                  <c:v>55.640810000000002</c:v>
                </c:pt>
                <c:pt idx="372">
                  <c:v>55.790785</c:v>
                </c:pt>
                <c:pt idx="373">
                  <c:v>55.940761000000002</c:v>
                </c:pt>
                <c:pt idx="374">
                  <c:v>56.090736</c:v>
                </c:pt>
                <c:pt idx="375">
                  <c:v>56.240710999999997</c:v>
                </c:pt>
                <c:pt idx="376">
                  <c:v>56.390686000000002</c:v>
                </c:pt>
                <c:pt idx="377">
                  <c:v>56.540661</c:v>
                </c:pt>
                <c:pt idx="378">
                  <c:v>56.690637000000002</c:v>
                </c:pt>
                <c:pt idx="379">
                  <c:v>56.840612</c:v>
                </c:pt>
                <c:pt idx="380">
                  <c:v>56.990586999999998</c:v>
                </c:pt>
                <c:pt idx="381">
                  <c:v>57.140562000000003</c:v>
                </c:pt>
                <c:pt idx="382">
                  <c:v>57.290537999999998</c:v>
                </c:pt>
                <c:pt idx="383">
                  <c:v>57.440513000000003</c:v>
                </c:pt>
                <c:pt idx="384">
                  <c:v>57.590488000000001</c:v>
                </c:pt>
                <c:pt idx="385">
                  <c:v>57.740462999999998</c:v>
                </c:pt>
                <c:pt idx="386">
                  <c:v>57.890439000000001</c:v>
                </c:pt>
                <c:pt idx="387">
                  <c:v>58.040413999999998</c:v>
                </c:pt>
                <c:pt idx="388">
                  <c:v>58.190389000000003</c:v>
                </c:pt>
                <c:pt idx="389">
                  <c:v>58.340364000000001</c:v>
                </c:pt>
                <c:pt idx="390">
                  <c:v>58.490338999999999</c:v>
                </c:pt>
                <c:pt idx="391">
                  <c:v>58.640315000000001</c:v>
                </c:pt>
                <c:pt idx="392">
                  <c:v>58.790289999999999</c:v>
                </c:pt>
                <c:pt idx="393">
                  <c:v>58.940264999999997</c:v>
                </c:pt>
                <c:pt idx="394">
                  <c:v>59.090240000000001</c:v>
                </c:pt>
                <c:pt idx="395">
                  <c:v>59.240215999999997</c:v>
                </c:pt>
                <c:pt idx="396">
                  <c:v>59.390191000000002</c:v>
                </c:pt>
                <c:pt idx="397">
                  <c:v>59.540165999999999</c:v>
                </c:pt>
                <c:pt idx="398">
                  <c:v>59.690140999999997</c:v>
                </c:pt>
                <c:pt idx="399">
                  <c:v>59.840116999999999</c:v>
                </c:pt>
                <c:pt idx="400">
                  <c:v>59.990091999999997</c:v>
                </c:pt>
                <c:pt idx="401">
                  <c:v>60.140067000000002</c:v>
                </c:pt>
                <c:pt idx="402">
                  <c:v>60.290042</c:v>
                </c:pt>
                <c:pt idx="403">
                  <c:v>60.440016999999997</c:v>
                </c:pt>
                <c:pt idx="404">
                  <c:v>60.589993</c:v>
                </c:pt>
                <c:pt idx="405">
                  <c:v>60.739967999999998</c:v>
                </c:pt>
                <c:pt idx="406">
                  <c:v>60.889943000000002</c:v>
                </c:pt>
                <c:pt idx="407">
                  <c:v>61.039918</c:v>
                </c:pt>
                <c:pt idx="408">
                  <c:v>61.189894000000002</c:v>
                </c:pt>
                <c:pt idx="409">
                  <c:v>61.339869</c:v>
                </c:pt>
                <c:pt idx="410">
                  <c:v>61.489843999999998</c:v>
                </c:pt>
                <c:pt idx="411">
                  <c:v>61.639819000000003</c:v>
                </c:pt>
                <c:pt idx="412">
                  <c:v>61.789794000000001</c:v>
                </c:pt>
                <c:pt idx="413">
                  <c:v>61.939770000000003</c:v>
                </c:pt>
                <c:pt idx="414">
                  <c:v>62.089745000000001</c:v>
                </c:pt>
                <c:pt idx="415">
                  <c:v>62.239719999999998</c:v>
                </c:pt>
                <c:pt idx="416">
                  <c:v>62.389695000000003</c:v>
                </c:pt>
                <c:pt idx="417">
                  <c:v>62.539670999999998</c:v>
                </c:pt>
                <c:pt idx="418">
                  <c:v>62.689646000000003</c:v>
                </c:pt>
                <c:pt idx="419">
                  <c:v>62.839621000000001</c:v>
                </c:pt>
                <c:pt idx="420">
                  <c:v>62.989595999999999</c:v>
                </c:pt>
                <c:pt idx="421">
                  <c:v>63.139572000000001</c:v>
                </c:pt>
                <c:pt idx="422">
                  <c:v>63.289546999999999</c:v>
                </c:pt>
                <c:pt idx="423">
                  <c:v>63.439521999999997</c:v>
                </c:pt>
                <c:pt idx="424">
                  <c:v>63.589497000000001</c:v>
                </c:pt>
                <c:pt idx="425">
                  <c:v>63.739471999999999</c:v>
                </c:pt>
                <c:pt idx="426">
                  <c:v>63.889448000000002</c:v>
                </c:pt>
                <c:pt idx="427">
                  <c:v>64.039422999999999</c:v>
                </c:pt>
                <c:pt idx="428">
                  <c:v>64.189397999999997</c:v>
                </c:pt>
                <c:pt idx="429">
                  <c:v>64.339372999999995</c:v>
                </c:pt>
                <c:pt idx="430">
                  <c:v>64.489349000000004</c:v>
                </c:pt>
                <c:pt idx="431">
                  <c:v>64.639324000000002</c:v>
                </c:pt>
                <c:pt idx="432">
                  <c:v>64.789299</c:v>
                </c:pt>
                <c:pt idx="433">
                  <c:v>64.939273999999997</c:v>
                </c:pt>
                <c:pt idx="434">
                  <c:v>65.089250000000007</c:v>
                </c:pt>
                <c:pt idx="435">
                  <c:v>65.239225000000005</c:v>
                </c:pt>
                <c:pt idx="436">
                  <c:v>65.389200000000002</c:v>
                </c:pt>
                <c:pt idx="437">
                  <c:v>65.539175</c:v>
                </c:pt>
                <c:pt idx="438">
                  <c:v>65.689149999999998</c:v>
                </c:pt>
                <c:pt idx="439">
                  <c:v>65.839125999999993</c:v>
                </c:pt>
                <c:pt idx="440">
                  <c:v>65.989101000000005</c:v>
                </c:pt>
                <c:pt idx="441">
                  <c:v>66.139076000000003</c:v>
                </c:pt>
                <c:pt idx="442">
                  <c:v>66.289051000000001</c:v>
                </c:pt>
                <c:pt idx="443">
                  <c:v>66.439026999999996</c:v>
                </c:pt>
                <c:pt idx="444">
                  <c:v>66.589001999999994</c:v>
                </c:pt>
                <c:pt idx="445">
                  <c:v>66.738977000000006</c:v>
                </c:pt>
                <c:pt idx="446">
                  <c:v>66.888952000000003</c:v>
                </c:pt>
                <c:pt idx="447">
                  <c:v>67.038927999999999</c:v>
                </c:pt>
                <c:pt idx="448">
                  <c:v>67.188902999999996</c:v>
                </c:pt>
                <c:pt idx="449">
                  <c:v>67.338877999999994</c:v>
                </c:pt>
                <c:pt idx="450">
                  <c:v>67.488853000000006</c:v>
                </c:pt>
                <c:pt idx="451">
                  <c:v>67.638828000000004</c:v>
                </c:pt>
                <c:pt idx="452">
                  <c:v>67.788803999999999</c:v>
                </c:pt>
                <c:pt idx="453">
                  <c:v>67.938778999999997</c:v>
                </c:pt>
                <c:pt idx="454">
                  <c:v>68.088753999999994</c:v>
                </c:pt>
                <c:pt idx="455">
                  <c:v>68.238729000000006</c:v>
                </c:pt>
                <c:pt idx="456">
                  <c:v>68.388705000000002</c:v>
                </c:pt>
                <c:pt idx="457">
                  <c:v>68.538679999999999</c:v>
                </c:pt>
                <c:pt idx="458">
                  <c:v>68.688654999999997</c:v>
                </c:pt>
                <c:pt idx="459">
                  <c:v>68.838629999999995</c:v>
                </c:pt>
                <c:pt idx="460">
                  <c:v>68.988605000000007</c:v>
                </c:pt>
                <c:pt idx="461">
                  <c:v>69.138581000000002</c:v>
                </c:pt>
                <c:pt idx="462">
                  <c:v>69.288556</c:v>
                </c:pt>
                <c:pt idx="463">
                  <c:v>69.438530999999998</c:v>
                </c:pt>
                <c:pt idx="464">
                  <c:v>69.588505999999995</c:v>
                </c:pt>
                <c:pt idx="465">
                  <c:v>69.738482000000005</c:v>
                </c:pt>
                <c:pt idx="466">
                  <c:v>69.888457000000002</c:v>
                </c:pt>
                <c:pt idx="467">
                  <c:v>70.038432</c:v>
                </c:pt>
                <c:pt idx="468">
                  <c:v>70.188406999999998</c:v>
                </c:pt>
                <c:pt idx="469">
                  <c:v>70.338382999999993</c:v>
                </c:pt>
                <c:pt idx="470">
                  <c:v>70.488358000000005</c:v>
                </c:pt>
                <c:pt idx="471">
                  <c:v>70.638333000000003</c:v>
                </c:pt>
                <c:pt idx="472">
                  <c:v>70.788308000000001</c:v>
                </c:pt>
                <c:pt idx="473">
                  <c:v>70.938282999999998</c:v>
                </c:pt>
                <c:pt idx="474">
                  <c:v>71.088258999999994</c:v>
                </c:pt>
                <c:pt idx="475">
                  <c:v>71.238234000000006</c:v>
                </c:pt>
                <c:pt idx="476">
                  <c:v>71.388209000000003</c:v>
                </c:pt>
                <c:pt idx="477">
                  <c:v>71.538184000000001</c:v>
                </c:pt>
                <c:pt idx="478">
                  <c:v>71.688159999999996</c:v>
                </c:pt>
                <c:pt idx="479">
                  <c:v>71.838134999999994</c:v>
                </c:pt>
                <c:pt idx="480">
                  <c:v>71.988110000000006</c:v>
                </c:pt>
                <c:pt idx="481">
                  <c:v>72.138085000000004</c:v>
                </c:pt>
                <c:pt idx="482">
                  <c:v>72.288060999999999</c:v>
                </c:pt>
                <c:pt idx="483">
                  <c:v>72.438035999999997</c:v>
                </c:pt>
                <c:pt idx="484">
                  <c:v>72.588010999999995</c:v>
                </c:pt>
                <c:pt idx="485">
                  <c:v>72.737986000000006</c:v>
                </c:pt>
                <c:pt idx="486">
                  <c:v>72.887961000000004</c:v>
                </c:pt>
                <c:pt idx="487">
                  <c:v>73.037936999999999</c:v>
                </c:pt>
                <c:pt idx="488">
                  <c:v>73.187911999999997</c:v>
                </c:pt>
                <c:pt idx="489">
                  <c:v>73.337886999999995</c:v>
                </c:pt>
                <c:pt idx="490">
                  <c:v>73.487862000000007</c:v>
                </c:pt>
                <c:pt idx="491">
                  <c:v>73.637838000000002</c:v>
                </c:pt>
                <c:pt idx="492">
                  <c:v>73.787813</c:v>
                </c:pt>
                <c:pt idx="493">
                  <c:v>73.937787999999998</c:v>
                </c:pt>
                <c:pt idx="494">
                  <c:v>74.087762999999995</c:v>
                </c:pt>
                <c:pt idx="495">
                  <c:v>74.237739000000005</c:v>
                </c:pt>
                <c:pt idx="496">
                  <c:v>74.387714000000003</c:v>
                </c:pt>
                <c:pt idx="497">
                  <c:v>74.537689</c:v>
                </c:pt>
                <c:pt idx="498">
                  <c:v>74.687663999999998</c:v>
                </c:pt>
                <c:pt idx="499">
                  <c:v>74.837638999999996</c:v>
                </c:pt>
                <c:pt idx="500">
                  <c:v>74.987615000000005</c:v>
                </c:pt>
                <c:pt idx="501">
                  <c:v>75.137590000000003</c:v>
                </c:pt>
                <c:pt idx="502">
                  <c:v>75.287565000000001</c:v>
                </c:pt>
                <c:pt idx="503">
                  <c:v>75.437539999999998</c:v>
                </c:pt>
                <c:pt idx="504">
                  <c:v>75.587515999999994</c:v>
                </c:pt>
                <c:pt idx="505">
                  <c:v>75.737491000000006</c:v>
                </c:pt>
                <c:pt idx="506">
                  <c:v>75.887466000000003</c:v>
                </c:pt>
                <c:pt idx="507">
                  <c:v>76.037441000000001</c:v>
                </c:pt>
                <c:pt idx="508">
                  <c:v>76.187416999999996</c:v>
                </c:pt>
                <c:pt idx="509">
                  <c:v>76.337391999999994</c:v>
                </c:pt>
                <c:pt idx="510">
                  <c:v>76.487367000000006</c:v>
                </c:pt>
                <c:pt idx="511">
                  <c:v>76.637342000000004</c:v>
                </c:pt>
                <c:pt idx="512">
                  <c:v>76.787317000000002</c:v>
                </c:pt>
                <c:pt idx="513">
                  <c:v>76.937292999999997</c:v>
                </c:pt>
                <c:pt idx="514">
                  <c:v>77.087267999999995</c:v>
                </c:pt>
                <c:pt idx="515">
                  <c:v>77.237243000000007</c:v>
                </c:pt>
                <c:pt idx="516">
                  <c:v>77.387218000000004</c:v>
                </c:pt>
                <c:pt idx="517">
                  <c:v>77.537194</c:v>
                </c:pt>
                <c:pt idx="518">
                  <c:v>77.687168999999997</c:v>
                </c:pt>
                <c:pt idx="519">
                  <c:v>77.837143999999995</c:v>
                </c:pt>
                <c:pt idx="520">
                  <c:v>77.987119000000007</c:v>
                </c:pt>
                <c:pt idx="521">
                  <c:v>78.137094000000005</c:v>
                </c:pt>
                <c:pt idx="522">
                  <c:v>78.28707</c:v>
                </c:pt>
                <c:pt idx="523">
                  <c:v>78.437044999999998</c:v>
                </c:pt>
                <c:pt idx="524">
                  <c:v>78.587019999999995</c:v>
                </c:pt>
                <c:pt idx="525">
                  <c:v>78.736994999999993</c:v>
                </c:pt>
                <c:pt idx="526">
                  <c:v>78.886971000000003</c:v>
                </c:pt>
                <c:pt idx="527">
                  <c:v>79.036946</c:v>
                </c:pt>
                <c:pt idx="528">
                  <c:v>79.186920999999998</c:v>
                </c:pt>
                <c:pt idx="529">
                  <c:v>79.336895999999996</c:v>
                </c:pt>
                <c:pt idx="530">
                  <c:v>79.486872000000005</c:v>
                </c:pt>
                <c:pt idx="531">
                  <c:v>79.636847000000003</c:v>
                </c:pt>
                <c:pt idx="532">
                  <c:v>79.786822000000001</c:v>
                </c:pt>
                <c:pt idx="533">
                  <c:v>79.936796999999999</c:v>
                </c:pt>
                <c:pt idx="534">
                  <c:v>80.086771999999996</c:v>
                </c:pt>
                <c:pt idx="535">
                  <c:v>80.236748000000006</c:v>
                </c:pt>
                <c:pt idx="536">
                  <c:v>80.386723000000003</c:v>
                </c:pt>
                <c:pt idx="537">
                  <c:v>80.536698000000001</c:v>
                </c:pt>
                <c:pt idx="538">
                  <c:v>80.686672999999999</c:v>
                </c:pt>
                <c:pt idx="539">
                  <c:v>80.836648999999994</c:v>
                </c:pt>
                <c:pt idx="540">
                  <c:v>80.986624000000006</c:v>
                </c:pt>
                <c:pt idx="541">
                  <c:v>81.136599000000004</c:v>
                </c:pt>
                <c:pt idx="542">
                  <c:v>81.286574000000002</c:v>
                </c:pt>
                <c:pt idx="543">
                  <c:v>81.436549999999997</c:v>
                </c:pt>
                <c:pt idx="544">
                  <c:v>81.586524999999995</c:v>
                </c:pt>
                <c:pt idx="545">
                  <c:v>81.736500000000007</c:v>
                </c:pt>
                <c:pt idx="546">
                  <c:v>81.886475000000004</c:v>
                </c:pt>
                <c:pt idx="547">
                  <c:v>82.036450000000002</c:v>
                </c:pt>
                <c:pt idx="548">
                  <c:v>82.186425999999997</c:v>
                </c:pt>
                <c:pt idx="549">
                  <c:v>82.336400999999995</c:v>
                </c:pt>
                <c:pt idx="550">
                  <c:v>82.486376000000007</c:v>
                </c:pt>
                <c:pt idx="551">
                  <c:v>82.636351000000005</c:v>
                </c:pt>
                <c:pt idx="552">
                  <c:v>82.786327</c:v>
                </c:pt>
                <c:pt idx="553">
                  <c:v>82.936301999999998</c:v>
                </c:pt>
                <c:pt idx="554">
                  <c:v>83.086276999999995</c:v>
                </c:pt>
                <c:pt idx="555">
                  <c:v>83.236251999999993</c:v>
                </c:pt>
                <c:pt idx="556">
                  <c:v>83.386228000000003</c:v>
                </c:pt>
                <c:pt idx="557">
                  <c:v>83.536203</c:v>
                </c:pt>
                <c:pt idx="558">
                  <c:v>83.686177999999998</c:v>
                </c:pt>
                <c:pt idx="559">
                  <c:v>83.836152999999996</c:v>
                </c:pt>
                <c:pt idx="560">
                  <c:v>83.986127999999994</c:v>
                </c:pt>
                <c:pt idx="561">
                  <c:v>84.136104000000003</c:v>
                </c:pt>
                <c:pt idx="562">
                  <c:v>84.286079000000001</c:v>
                </c:pt>
                <c:pt idx="563">
                  <c:v>84.436053999999999</c:v>
                </c:pt>
                <c:pt idx="564">
                  <c:v>84.586028999999996</c:v>
                </c:pt>
                <c:pt idx="565">
                  <c:v>84.736005000000006</c:v>
                </c:pt>
                <c:pt idx="566">
                  <c:v>84.885980000000004</c:v>
                </c:pt>
                <c:pt idx="567">
                  <c:v>85.035955000000001</c:v>
                </c:pt>
                <c:pt idx="568">
                  <c:v>85.185929999999999</c:v>
                </c:pt>
                <c:pt idx="569">
                  <c:v>85.335904999999997</c:v>
                </c:pt>
                <c:pt idx="570">
                  <c:v>85.485881000000006</c:v>
                </c:pt>
                <c:pt idx="571">
                  <c:v>85.635856000000004</c:v>
                </c:pt>
                <c:pt idx="572">
                  <c:v>85.785831000000002</c:v>
                </c:pt>
                <c:pt idx="573">
                  <c:v>85.935805999999999</c:v>
                </c:pt>
                <c:pt idx="574">
                  <c:v>86.085781999999995</c:v>
                </c:pt>
                <c:pt idx="575">
                  <c:v>86.235757000000007</c:v>
                </c:pt>
                <c:pt idx="576">
                  <c:v>86.385732000000004</c:v>
                </c:pt>
                <c:pt idx="577">
                  <c:v>86.535707000000002</c:v>
                </c:pt>
                <c:pt idx="578">
                  <c:v>86.685682999999997</c:v>
                </c:pt>
                <c:pt idx="579">
                  <c:v>86.835657999999995</c:v>
                </c:pt>
                <c:pt idx="580">
                  <c:v>86.985633000000007</c:v>
                </c:pt>
                <c:pt idx="581">
                  <c:v>87.135608000000005</c:v>
                </c:pt>
                <c:pt idx="582">
                  <c:v>87.285583000000003</c:v>
                </c:pt>
                <c:pt idx="583">
                  <c:v>87.435558999999998</c:v>
                </c:pt>
                <c:pt idx="584">
                  <c:v>87.585533999999996</c:v>
                </c:pt>
                <c:pt idx="585">
                  <c:v>87.735508999999993</c:v>
                </c:pt>
                <c:pt idx="586">
                  <c:v>87.885484000000005</c:v>
                </c:pt>
                <c:pt idx="587">
                  <c:v>88.03546</c:v>
                </c:pt>
                <c:pt idx="588">
                  <c:v>88.185434999999998</c:v>
                </c:pt>
                <c:pt idx="589">
                  <c:v>88.335409999999996</c:v>
                </c:pt>
                <c:pt idx="590">
                  <c:v>88.485384999999994</c:v>
                </c:pt>
                <c:pt idx="591">
                  <c:v>88.635361000000003</c:v>
                </c:pt>
                <c:pt idx="592">
                  <c:v>88.785336000000001</c:v>
                </c:pt>
                <c:pt idx="593">
                  <c:v>88.935310999999999</c:v>
                </c:pt>
                <c:pt idx="594">
                  <c:v>89.085285999999996</c:v>
                </c:pt>
                <c:pt idx="595">
                  <c:v>89.235260999999994</c:v>
                </c:pt>
                <c:pt idx="596">
                  <c:v>89.385237000000004</c:v>
                </c:pt>
                <c:pt idx="597">
                  <c:v>89.535212000000001</c:v>
                </c:pt>
                <c:pt idx="598">
                  <c:v>89.685186999999999</c:v>
                </c:pt>
                <c:pt idx="599">
                  <c:v>89.835161999999997</c:v>
                </c:pt>
                <c:pt idx="600">
                  <c:v>89.985138000000006</c:v>
                </c:pt>
                <c:pt idx="601">
                  <c:v>90.135113000000004</c:v>
                </c:pt>
                <c:pt idx="602">
                  <c:v>90.285088000000002</c:v>
                </c:pt>
                <c:pt idx="603">
                  <c:v>90.435063</c:v>
                </c:pt>
                <c:pt idx="604">
                  <c:v>90.585038999999995</c:v>
                </c:pt>
                <c:pt idx="605">
                  <c:v>90.735014000000007</c:v>
                </c:pt>
                <c:pt idx="606">
                  <c:v>90.884989000000004</c:v>
                </c:pt>
                <c:pt idx="607">
                  <c:v>91.034964000000002</c:v>
                </c:pt>
                <c:pt idx="608">
                  <c:v>91.184939</c:v>
                </c:pt>
                <c:pt idx="609">
                  <c:v>91.334914999999995</c:v>
                </c:pt>
                <c:pt idx="610">
                  <c:v>91.484889999999993</c:v>
                </c:pt>
                <c:pt idx="611">
                  <c:v>91.634865000000005</c:v>
                </c:pt>
                <c:pt idx="612">
                  <c:v>91.784840000000003</c:v>
                </c:pt>
                <c:pt idx="613">
                  <c:v>91.934815999999998</c:v>
                </c:pt>
                <c:pt idx="614">
                  <c:v>92.084790999999996</c:v>
                </c:pt>
                <c:pt idx="615">
                  <c:v>92.234765999999993</c:v>
                </c:pt>
                <c:pt idx="616">
                  <c:v>92.384741000000005</c:v>
                </c:pt>
                <c:pt idx="617">
                  <c:v>92.534717000000001</c:v>
                </c:pt>
                <c:pt idx="618">
                  <c:v>92.684691999999998</c:v>
                </c:pt>
                <c:pt idx="619">
                  <c:v>92.834666999999996</c:v>
                </c:pt>
                <c:pt idx="620">
                  <c:v>92.984641999999994</c:v>
                </c:pt>
                <c:pt idx="621">
                  <c:v>93.134617000000006</c:v>
                </c:pt>
                <c:pt idx="622">
                  <c:v>93.284593000000001</c:v>
                </c:pt>
                <c:pt idx="623">
                  <c:v>93.434567999999999</c:v>
                </c:pt>
                <c:pt idx="624">
                  <c:v>93.584542999999996</c:v>
                </c:pt>
                <c:pt idx="625">
                  <c:v>93.734517999999994</c:v>
                </c:pt>
                <c:pt idx="626">
                  <c:v>93.884494000000004</c:v>
                </c:pt>
                <c:pt idx="627">
                  <c:v>94.034469000000001</c:v>
                </c:pt>
                <c:pt idx="628">
                  <c:v>94.184443999999999</c:v>
                </c:pt>
                <c:pt idx="629">
                  <c:v>94.334418999999997</c:v>
                </c:pt>
                <c:pt idx="630">
                  <c:v>94.484393999999995</c:v>
                </c:pt>
                <c:pt idx="631">
                  <c:v>94.634370000000004</c:v>
                </c:pt>
                <c:pt idx="632">
                  <c:v>94.784345000000002</c:v>
                </c:pt>
                <c:pt idx="633">
                  <c:v>94.93432</c:v>
                </c:pt>
                <c:pt idx="634">
                  <c:v>95.084294999999997</c:v>
                </c:pt>
                <c:pt idx="635">
                  <c:v>95.234271000000007</c:v>
                </c:pt>
                <c:pt idx="636">
                  <c:v>95.384246000000005</c:v>
                </c:pt>
                <c:pt idx="637">
                  <c:v>95.534221000000002</c:v>
                </c:pt>
                <c:pt idx="638">
                  <c:v>95.684196</c:v>
                </c:pt>
                <c:pt idx="639">
                  <c:v>95.834171999999995</c:v>
                </c:pt>
                <c:pt idx="640">
                  <c:v>95.984146999999993</c:v>
                </c:pt>
                <c:pt idx="641">
                  <c:v>96.134122000000005</c:v>
                </c:pt>
                <c:pt idx="642">
                  <c:v>96.284097000000003</c:v>
                </c:pt>
                <c:pt idx="643">
                  <c:v>96.434072</c:v>
                </c:pt>
                <c:pt idx="644">
                  <c:v>96.584047999999996</c:v>
                </c:pt>
                <c:pt idx="645">
                  <c:v>96.734022999999993</c:v>
                </c:pt>
                <c:pt idx="646">
                  <c:v>96.883998000000005</c:v>
                </c:pt>
                <c:pt idx="647">
                  <c:v>97.033973000000003</c:v>
                </c:pt>
                <c:pt idx="648">
                  <c:v>97.183948999999998</c:v>
                </c:pt>
                <c:pt idx="649">
                  <c:v>97.333923999999996</c:v>
                </c:pt>
                <c:pt idx="650">
                  <c:v>97.483898999999994</c:v>
                </c:pt>
                <c:pt idx="651">
                  <c:v>97.633874000000006</c:v>
                </c:pt>
                <c:pt idx="652">
                  <c:v>97.783850000000001</c:v>
                </c:pt>
                <c:pt idx="653">
                  <c:v>97.933824999999999</c:v>
                </c:pt>
                <c:pt idx="654">
                  <c:v>98.083799999999997</c:v>
                </c:pt>
                <c:pt idx="655">
                  <c:v>98.233774999999994</c:v>
                </c:pt>
                <c:pt idx="656">
                  <c:v>98.383750000000006</c:v>
                </c:pt>
                <c:pt idx="657">
                  <c:v>98.533726000000001</c:v>
                </c:pt>
                <c:pt idx="658">
                  <c:v>98.683700999999999</c:v>
                </c:pt>
                <c:pt idx="659">
                  <c:v>98.833675999999997</c:v>
                </c:pt>
                <c:pt idx="660">
                  <c:v>98.983650999999995</c:v>
                </c:pt>
                <c:pt idx="661">
                  <c:v>99.133627000000004</c:v>
                </c:pt>
                <c:pt idx="662">
                  <c:v>99.283602000000002</c:v>
                </c:pt>
                <c:pt idx="663">
                  <c:v>99.433577</c:v>
                </c:pt>
                <c:pt idx="664">
                  <c:v>99.583551999999997</c:v>
                </c:pt>
                <c:pt idx="665">
                  <c:v>99.733528000000007</c:v>
                </c:pt>
                <c:pt idx="666">
                  <c:v>99.883503000000005</c:v>
                </c:pt>
                <c:pt idx="667">
                  <c:v>100.033478</c:v>
                </c:pt>
                <c:pt idx="668">
                  <c:v>100.183453</c:v>
                </c:pt>
                <c:pt idx="669">
                  <c:v>100.333428</c:v>
                </c:pt>
                <c:pt idx="670">
                  <c:v>100.48340399999999</c:v>
                </c:pt>
                <c:pt idx="671">
                  <c:v>100.63337900000001</c:v>
                </c:pt>
                <c:pt idx="672">
                  <c:v>100.783354</c:v>
                </c:pt>
                <c:pt idx="673">
                  <c:v>100.933329</c:v>
                </c:pt>
                <c:pt idx="674">
                  <c:v>101.083305</c:v>
                </c:pt>
                <c:pt idx="675">
                  <c:v>101.23327999999999</c:v>
                </c:pt>
                <c:pt idx="676">
                  <c:v>101.38325500000001</c:v>
                </c:pt>
                <c:pt idx="677">
                  <c:v>101.53323</c:v>
                </c:pt>
                <c:pt idx="678">
                  <c:v>101.683205</c:v>
                </c:pt>
                <c:pt idx="679">
                  <c:v>101.833181</c:v>
                </c:pt>
                <c:pt idx="680">
                  <c:v>101.98315599999999</c:v>
                </c:pt>
                <c:pt idx="681">
                  <c:v>102.13313100000001</c:v>
                </c:pt>
                <c:pt idx="682">
                  <c:v>102.283106</c:v>
                </c:pt>
                <c:pt idx="683">
                  <c:v>102.433082</c:v>
                </c:pt>
                <c:pt idx="684">
                  <c:v>102.583057</c:v>
                </c:pt>
                <c:pt idx="685">
                  <c:v>102.73303199999999</c:v>
                </c:pt>
                <c:pt idx="686">
                  <c:v>102.88300700000001</c:v>
                </c:pt>
                <c:pt idx="687">
                  <c:v>103.032983</c:v>
                </c:pt>
                <c:pt idx="688">
                  <c:v>103.182958</c:v>
                </c:pt>
                <c:pt idx="689">
                  <c:v>103.332933</c:v>
                </c:pt>
                <c:pt idx="690">
                  <c:v>103.48290799999999</c:v>
                </c:pt>
                <c:pt idx="691">
                  <c:v>103.63288300000001</c:v>
                </c:pt>
                <c:pt idx="692">
                  <c:v>103.782859</c:v>
                </c:pt>
                <c:pt idx="693">
                  <c:v>103.932834</c:v>
                </c:pt>
                <c:pt idx="694">
                  <c:v>104.082809</c:v>
                </c:pt>
                <c:pt idx="695">
                  <c:v>104.232784</c:v>
                </c:pt>
                <c:pt idx="696">
                  <c:v>104.38276</c:v>
                </c:pt>
                <c:pt idx="697">
                  <c:v>104.532735</c:v>
                </c:pt>
                <c:pt idx="698">
                  <c:v>104.68271</c:v>
                </c:pt>
                <c:pt idx="699">
                  <c:v>104.832685</c:v>
                </c:pt>
                <c:pt idx="700">
                  <c:v>104.98266099999999</c:v>
                </c:pt>
                <c:pt idx="701">
                  <c:v>105.13263600000001</c:v>
                </c:pt>
                <c:pt idx="702">
                  <c:v>105.282611</c:v>
                </c:pt>
                <c:pt idx="703">
                  <c:v>105.432586</c:v>
                </c:pt>
                <c:pt idx="704">
                  <c:v>105.582561</c:v>
                </c:pt>
                <c:pt idx="705">
                  <c:v>105.73253699999999</c:v>
                </c:pt>
                <c:pt idx="706">
                  <c:v>105.88251200000001</c:v>
                </c:pt>
                <c:pt idx="707">
                  <c:v>106.032487</c:v>
                </c:pt>
                <c:pt idx="708">
                  <c:v>106.182462</c:v>
                </c:pt>
                <c:pt idx="709">
                  <c:v>106.332438</c:v>
                </c:pt>
                <c:pt idx="710">
                  <c:v>106.48241299999999</c:v>
                </c:pt>
                <c:pt idx="711">
                  <c:v>106.63238800000001</c:v>
                </c:pt>
                <c:pt idx="712">
                  <c:v>106.782363</c:v>
                </c:pt>
                <c:pt idx="713">
                  <c:v>106.932339</c:v>
                </c:pt>
                <c:pt idx="714">
                  <c:v>107.082314</c:v>
                </c:pt>
                <c:pt idx="715">
                  <c:v>107.23228899999999</c:v>
                </c:pt>
                <c:pt idx="716">
                  <c:v>107.38226400000001</c:v>
                </c:pt>
                <c:pt idx="717">
                  <c:v>107.532239</c:v>
                </c:pt>
                <c:pt idx="718">
                  <c:v>107.682215</c:v>
                </c:pt>
                <c:pt idx="719">
                  <c:v>107.83219</c:v>
                </c:pt>
                <c:pt idx="720">
                  <c:v>107.98216499999999</c:v>
                </c:pt>
                <c:pt idx="721">
                  <c:v>108.13214000000001</c:v>
                </c:pt>
                <c:pt idx="722">
                  <c:v>108.282116</c:v>
                </c:pt>
                <c:pt idx="723">
                  <c:v>108.432091</c:v>
                </c:pt>
                <c:pt idx="724">
                  <c:v>108.582066</c:v>
                </c:pt>
                <c:pt idx="725">
                  <c:v>108.732041</c:v>
                </c:pt>
                <c:pt idx="726">
                  <c:v>108.882017</c:v>
                </c:pt>
                <c:pt idx="727">
                  <c:v>109.031992</c:v>
                </c:pt>
                <c:pt idx="728">
                  <c:v>109.181967</c:v>
                </c:pt>
                <c:pt idx="729">
                  <c:v>109.331942</c:v>
                </c:pt>
                <c:pt idx="730">
                  <c:v>109.481917</c:v>
                </c:pt>
                <c:pt idx="731">
                  <c:v>109.63189300000001</c:v>
                </c:pt>
                <c:pt idx="732">
                  <c:v>109.781868</c:v>
                </c:pt>
                <c:pt idx="733">
                  <c:v>109.931843</c:v>
                </c:pt>
                <c:pt idx="734">
                  <c:v>110.081818</c:v>
                </c:pt>
                <c:pt idx="735">
                  <c:v>110.23179399999999</c:v>
                </c:pt>
                <c:pt idx="736">
                  <c:v>110.38176900000001</c:v>
                </c:pt>
                <c:pt idx="737">
                  <c:v>110.531744</c:v>
                </c:pt>
                <c:pt idx="738">
                  <c:v>110.681719</c:v>
                </c:pt>
                <c:pt idx="739">
                  <c:v>110.831694</c:v>
                </c:pt>
                <c:pt idx="740">
                  <c:v>110.98166999999999</c:v>
                </c:pt>
                <c:pt idx="741">
                  <c:v>111.13164500000001</c:v>
                </c:pt>
                <c:pt idx="742">
                  <c:v>111.28162</c:v>
                </c:pt>
                <c:pt idx="743">
                  <c:v>111.431595</c:v>
                </c:pt>
                <c:pt idx="744">
                  <c:v>111.581571</c:v>
                </c:pt>
                <c:pt idx="745">
                  <c:v>111.73154599999999</c:v>
                </c:pt>
                <c:pt idx="746">
                  <c:v>111.88152100000001</c:v>
                </c:pt>
                <c:pt idx="747">
                  <c:v>112.031496</c:v>
                </c:pt>
                <c:pt idx="748">
                  <c:v>112.181472</c:v>
                </c:pt>
                <c:pt idx="749">
                  <c:v>112.331447</c:v>
                </c:pt>
                <c:pt idx="750">
                  <c:v>112.48142199999999</c:v>
                </c:pt>
                <c:pt idx="751">
                  <c:v>112.63139700000001</c:v>
                </c:pt>
                <c:pt idx="752">
                  <c:v>112.781372</c:v>
                </c:pt>
                <c:pt idx="753">
                  <c:v>112.931348</c:v>
                </c:pt>
                <c:pt idx="754">
                  <c:v>113.081323</c:v>
                </c:pt>
                <c:pt idx="755">
                  <c:v>113.231298</c:v>
                </c:pt>
                <c:pt idx="756">
                  <c:v>113.38127299999999</c:v>
                </c:pt>
                <c:pt idx="757">
                  <c:v>113.531249</c:v>
                </c:pt>
                <c:pt idx="758">
                  <c:v>113.681224</c:v>
                </c:pt>
                <c:pt idx="759">
                  <c:v>113.831199</c:v>
                </c:pt>
                <c:pt idx="760">
                  <c:v>113.981174</c:v>
                </c:pt>
                <c:pt idx="761">
                  <c:v>114.13115000000001</c:v>
                </c:pt>
                <c:pt idx="762">
                  <c:v>114.281125</c:v>
                </c:pt>
                <c:pt idx="763">
                  <c:v>114.4311</c:v>
                </c:pt>
                <c:pt idx="764">
                  <c:v>114.581075</c:v>
                </c:pt>
                <c:pt idx="765">
                  <c:v>114.73105</c:v>
                </c:pt>
                <c:pt idx="766">
                  <c:v>114.88102600000001</c:v>
                </c:pt>
                <c:pt idx="767">
                  <c:v>115.031001</c:v>
                </c:pt>
                <c:pt idx="768">
                  <c:v>115.180976</c:v>
                </c:pt>
                <c:pt idx="769">
                  <c:v>115.330951</c:v>
                </c:pt>
                <c:pt idx="770">
                  <c:v>115.48092699999999</c:v>
                </c:pt>
                <c:pt idx="771">
                  <c:v>115.63090200000001</c:v>
                </c:pt>
                <c:pt idx="772">
                  <c:v>115.780877</c:v>
                </c:pt>
                <c:pt idx="773">
                  <c:v>115.930852</c:v>
                </c:pt>
                <c:pt idx="774">
                  <c:v>116.080828</c:v>
                </c:pt>
                <c:pt idx="775">
                  <c:v>116.23080299999999</c:v>
                </c:pt>
                <c:pt idx="776">
                  <c:v>116.38077800000001</c:v>
                </c:pt>
                <c:pt idx="777">
                  <c:v>116.530753</c:v>
                </c:pt>
                <c:pt idx="778">
                  <c:v>116.680728</c:v>
                </c:pt>
                <c:pt idx="779">
                  <c:v>116.830704</c:v>
                </c:pt>
                <c:pt idx="780">
                  <c:v>116.98067899999999</c:v>
                </c:pt>
                <c:pt idx="781">
                  <c:v>117.13065400000001</c:v>
                </c:pt>
                <c:pt idx="782">
                  <c:v>117.280629</c:v>
                </c:pt>
                <c:pt idx="783">
                  <c:v>117.430605</c:v>
                </c:pt>
                <c:pt idx="784">
                  <c:v>117.58058</c:v>
                </c:pt>
                <c:pt idx="785">
                  <c:v>117.730555</c:v>
                </c:pt>
                <c:pt idx="786">
                  <c:v>117.88052999999999</c:v>
                </c:pt>
                <c:pt idx="787">
                  <c:v>118.03050500000001</c:v>
                </c:pt>
                <c:pt idx="788">
                  <c:v>118.180481</c:v>
                </c:pt>
                <c:pt idx="789">
                  <c:v>118.330456</c:v>
                </c:pt>
                <c:pt idx="790">
                  <c:v>118.480431</c:v>
                </c:pt>
                <c:pt idx="791">
                  <c:v>118.63040599999999</c:v>
                </c:pt>
                <c:pt idx="792">
                  <c:v>118.780382</c:v>
                </c:pt>
                <c:pt idx="793">
                  <c:v>118.930357</c:v>
                </c:pt>
                <c:pt idx="794">
                  <c:v>119.080332</c:v>
                </c:pt>
                <c:pt idx="795">
                  <c:v>119.230307</c:v>
                </c:pt>
                <c:pt idx="796">
                  <c:v>119.38028300000001</c:v>
                </c:pt>
                <c:pt idx="797">
                  <c:v>119.530258</c:v>
                </c:pt>
                <c:pt idx="798">
                  <c:v>119.680233</c:v>
                </c:pt>
                <c:pt idx="799">
                  <c:v>119.830208</c:v>
                </c:pt>
                <c:pt idx="800">
                  <c:v>119.980183</c:v>
                </c:pt>
                <c:pt idx="801">
                  <c:v>120.13015900000001</c:v>
                </c:pt>
                <c:pt idx="802">
                  <c:v>120.280134</c:v>
                </c:pt>
                <c:pt idx="803">
                  <c:v>120.430109</c:v>
                </c:pt>
                <c:pt idx="804">
                  <c:v>120.580084</c:v>
                </c:pt>
                <c:pt idx="805">
                  <c:v>120.73005999999999</c:v>
                </c:pt>
                <c:pt idx="806">
                  <c:v>120.88003500000001</c:v>
                </c:pt>
                <c:pt idx="807">
                  <c:v>121.03001</c:v>
                </c:pt>
                <c:pt idx="808">
                  <c:v>121.179985</c:v>
                </c:pt>
                <c:pt idx="809">
                  <c:v>121.329961</c:v>
                </c:pt>
                <c:pt idx="810">
                  <c:v>121.479936</c:v>
                </c:pt>
                <c:pt idx="811">
                  <c:v>121.62991100000001</c:v>
                </c:pt>
                <c:pt idx="812">
                  <c:v>121.779886</c:v>
                </c:pt>
                <c:pt idx="813">
                  <c:v>121.929861</c:v>
                </c:pt>
                <c:pt idx="814">
                  <c:v>122.079837</c:v>
                </c:pt>
                <c:pt idx="815">
                  <c:v>122.229812</c:v>
                </c:pt>
                <c:pt idx="816">
                  <c:v>122.37978699999999</c:v>
                </c:pt>
                <c:pt idx="817">
                  <c:v>122.52976200000001</c:v>
                </c:pt>
                <c:pt idx="818">
                  <c:v>122.679738</c:v>
                </c:pt>
                <c:pt idx="819">
                  <c:v>122.829713</c:v>
                </c:pt>
                <c:pt idx="820">
                  <c:v>122.979688</c:v>
                </c:pt>
                <c:pt idx="821">
                  <c:v>123.12966299999999</c:v>
                </c:pt>
                <c:pt idx="822">
                  <c:v>123.279639</c:v>
                </c:pt>
                <c:pt idx="823">
                  <c:v>123.429614</c:v>
                </c:pt>
                <c:pt idx="824">
                  <c:v>123.579589</c:v>
                </c:pt>
                <c:pt idx="825">
                  <c:v>123.729564</c:v>
                </c:pt>
                <c:pt idx="826">
                  <c:v>123.87953899999999</c:v>
                </c:pt>
                <c:pt idx="827">
                  <c:v>124.029515</c:v>
                </c:pt>
                <c:pt idx="828">
                  <c:v>124.17949</c:v>
                </c:pt>
                <c:pt idx="829">
                  <c:v>124.329465</c:v>
                </c:pt>
                <c:pt idx="830">
                  <c:v>124.47944</c:v>
                </c:pt>
                <c:pt idx="831">
                  <c:v>124.62941600000001</c:v>
                </c:pt>
                <c:pt idx="832">
                  <c:v>124.779391</c:v>
                </c:pt>
                <c:pt idx="833">
                  <c:v>124.929366</c:v>
                </c:pt>
                <c:pt idx="834">
                  <c:v>125.079341</c:v>
                </c:pt>
                <c:pt idx="835">
                  <c:v>125.22931699999999</c:v>
                </c:pt>
                <c:pt idx="836">
                  <c:v>125.37929200000001</c:v>
                </c:pt>
                <c:pt idx="837">
                  <c:v>125.529267</c:v>
                </c:pt>
                <c:pt idx="838">
                  <c:v>125.679242</c:v>
                </c:pt>
                <c:pt idx="839">
                  <c:v>125.829217</c:v>
                </c:pt>
                <c:pt idx="840">
                  <c:v>125.979193</c:v>
                </c:pt>
                <c:pt idx="841">
                  <c:v>126.12916800000001</c:v>
                </c:pt>
                <c:pt idx="842">
                  <c:v>126.279143</c:v>
                </c:pt>
                <c:pt idx="843">
                  <c:v>126.429118</c:v>
                </c:pt>
                <c:pt idx="844">
                  <c:v>126.579094</c:v>
                </c:pt>
                <c:pt idx="845">
                  <c:v>126.729069</c:v>
                </c:pt>
                <c:pt idx="846">
                  <c:v>126.87904399999999</c:v>
                </c:pt>
                <c:pt idx="847">
                  <c:v>127.02901900000001</c:v>
                </c:pt>
                <c:pt idx="848">
                  <c:v>127.178994</c:v>
                </c:pt>
                <c:pt idx="849">
                  <c:v>127.32897</c:v>
                </c:pt>
                <c:pt idx="850">
                  <c:v>127.478945</c:v>
                </c:pt>
                <c:pt idx="851">
                  <c:v>127.62891999999999</c:v>
                </c:pt>
                <c:pt idx="852">
                  <c:v>127.77889500000001</c:v>
                </c:pt>
                <c:pt idx="853">
                  <c:v>127.928871</c:v>
                </c:pt>
                <c:pt idx="854">
                  <c:v>128.078846</c:v>
                </c:pt>
                <c:pt idx="855">
                  <c:v>128.22882100000001</c:v>
                </c:pt>
                <c:pt idx="856">
                  <c:v>128.37879599999999</c:v>
                </c:pt>
                <c:pt idx="857">
                  <c:v>128.528772</c:v>
                </c:pt>
                <c:pt idx="858">
                  <c:v>128.67874699999999</c:v>
                </c:pt>
                <c:pt idx="859">
                  <c:v>128.828722</c:v>
                </c:pt>
                <c:pt idx="860">
                  <c:v>128.97869700000001</c:v>
                </c:pt>
                <c:pt idx="861">
                  <c:v>129.12867199999999</c:v>
                </c:pt>
                <c:pt idx="862">
                  <c:v>129.278648</c:v>
                </c:pt>
                <c:pt idx="863">
                  <c:v>129.42862299999999</c:v>
                </c:pt>
                <c:pt idx="864">
                  <c:v>129.578598</c:v>
                </c:pt>
                <c:pt idx="865">
                  <c:v>129.72857300000001</c:v>
                </c:pt>
                <c:pt idx="866">
                  <c:v>129.87854899999999</c:v>
                </c:pt>
                <c:pt idx="867">
                  <c:v>130.028524</c:v>
                </c:pt>
                <c:pt idx="868">
                  <c:v>130.17849899999999</c:v>
                </c:pt>
                <c:pt idx="869">
                  <c:v>130.328474</c:v>
                </c:pt>
                <c:pt idx="870">
                  <c:v>130.47845000000001</c:v>
                </c:pt>
                <c:pt idx="871">
                  <c:v>130.62842499999999</c:v>
                </c:pt>
                <c:pt idx="872">
                  <c:v>130.7784</c:v>
                </c:pt>
                <c:pt idx="873">
                  <c:v>130.92837499999999</c:v>
                </c:pt>
                <c:pt idx="874">
                  <c:v>131.07835</c:v>
                </c:pt>
                <c:pt idx="875">
                  <c:v>131.22832600000001</c:v>
                </c:pt>
                <c:pt idx="876">
                  <c:v>131.37830099999999</c:v>
                </c:pt>
                <c:pt idx="877">
                  <c:v>131.52827600000001</c:v>
                </c:pt>
                <c:pt idx="878">
                  <c:v>131.67825099999999</c:v>
                </c:pt>
                <c:pt idx="879">
                  <c:v>131.828227</c:v>
                </c:pt>
                <c:pt idx="880">
                  <c:v>131.97820200000001</c:v>
                </c:pt>
                <c:pt idx="881">
                  <c:v>132.12817699999999</c:v>
                </c:pt>
                <c:pt idx="882">
                  <c:v>132.27815200000001</c:v>
                </c:pt>
                <c:pt idx="883">
                  <c:v>132.42812799999999</c:v>
                </c:pt>
                <c:pt idx="884">
                  <c:v>132.578103</c:v>
                </c:pt>
                <c:pt idx="885">
                  <c:v>132.72807800000001</c:v>
                </c:pt>
                <c:pt idx="886">
                  <c:v>132.87805299999999</c:v>
                </c:pt>
                <c:pt idx="887">
                  <c:v>133.02802800000001</c:v>
                </c:pt>
                <c:pt idx="888">
                  <c:v>133.17800399999999</c:v>
                </c:pt>
                <c:pt idx="889">
                  <c:v>133.327979</c:v>
                </c:pt>
                <c:pt idx="890">
                  <c:v>133.47795400000001</c:v>
                </c:pt>
                <c:pt idx="891">
                  <c:v>133.62792899999999</c:v>
                </c:pt>
                <c:pt idx="892">
                  <c:v>133.777905</c:v>
                </c:pt>
                <c:pt idx="893">
                  <c:v>133.92787999999999</c:v>
                </c:pt>
                <c:pt idx="894">
                  <c:v>134.077855</c:v>
                </c:pt>
                <c:pt idx="895">
                  <c:v>134.22783000000001</c:v>
                </c:pt>
                <c:pt idx="896">
                  <c:v>134.377805</c:v>
                </c:pt>
                <c:pt idx="897">
                  <c:v>134.527781</c:v>
                </c:pt>
                <c:pt idx="898">
                  <c:v>134.67775599999999</c:v>
                </c:pt>
                <c:pt idx="899">
                  <c:v>134.827731</c:v>
                </c:pt>
                <c:pt idx="900">
                  <c:v>134.97770600000001</c:v>
                </c:pt>
                <c:pt idx="901">
                  <c:v>135.12768199999999</c:v>
                </c:pt>
                <c:pt idx="902">
                  <c:v>135.277657</c:v>
                </c:pt>
                <c:pt idx="903">
                  <c:v>135.42763199999999</c:v>
                </c:pt>
                <c:pt idx="904">
                  <c:v>135.577607</c:v>
                </c:pt>
                <c:pt idx="905">
                  <c:v>135.72758300000001</c:v>
                </c:pt>
                <c:pt idx="906">
                  <c:v>135.87755799999999</c:v>
                </c:pt>
                <c:pt idx="907">
                  <c:v>136.02753300000001</c:v>
                </c:pt>
                <c:pt idx="908">
                  <c:v>136.17750799999999</c:v>
                </c:pt>
                <c:pt idx="909">
                  <c:v>136.327483</c:v>
                </c:pt>
                <c:pt idx="910">
                  <c:v>136.47745900000001</c:v>
                </c:pt>
                <c:pt idx="911">
                  <c:v>136.62743399999999</c:v>
                </c:pt>
                <c:pt idx="912">
                  <c:v>136.77740900000001</c:v>
                </c:pt>
                <c:pt idx="913">
                  <c:v>136.92738399999999</c:v>
                </c:pt>
                <c:pt idx="914">
                  <c:v>137.07736</c:v>
                </c:pt>
                <c:pt idx="915">
                  <c:v>137.22733500000001</c:v>
                </c:pt>
                <c:pt idx="916">
                  <c:v>137.37730999999999</c:v>
                </c:pt>
                <c:pt idx="917">
                  <c:v>137.52728500000001</c:v>
                </c:pt>
                <c:pt idx="918">
                  <c:v>137.67726099999999</c:v>
                </c:pt>
                <c:pt idx="919">
                  <c:v>137.827236</c:v>
                </c:pt>
                <c:pt idx="920">
                  <c:v>137.97721100000001</c:v>
                </c:pt>
                <c:pt idx="921">
                  <c:v>138.12718599999999</c:v>
                </c:pt>
                <c:pt idx="922">
                  <c:v>138.27716100000001</c:v>
                </c:pt>
                <c:pt idx="923">
                  <c:v>138.42713699999999</c:v>
                </c:pt>
                <c:pt idx="924">
                  <c:v>138.577112</c:v>
                </c:pt>
                <c:pt idx="925">
                  <c:v>138.72708700000001</c:v>
                </c:pt>
                <c:pt idx="926">
                  <c:v>138.877062</c:v>
                </c:pt>
                <c:pt idx="927">
                  <c:v>139.027038</c:v>
                </c:pt>
                <c:pt idx="928">
                  <c:v>139.17701299999999</c:v>
                </c:pt>
                <c:pt idx="929">
                  <c:v>139.326988</c:v>
                </c:pt>
                <c:pt idx="930">
                  <c:v>139.47696300000001</c:v>
                </c:pt>
                <c:pt idx="931">
                  <c:v>139.62693899999999</c:v>
                </c:pt>
                <c:pt idx="932">
                  <c:v>139.776914</c:v>
                </c:pt>
                <c:pt idx="933">
                  <c:v>139.92688899999999</c:v>
                </c:pt>
                <c:pt idx="934">
                  <c:v>140.076864</c:v>
                </c:pt>
                <c:pt idx="935">
                  <c:v>140.22683900000001</c:v>
                </c:pt>
                <c:pt idx="936">
                  <c:v>140.37681499999999</c:v>
                </c:pt>
                <c:pt idx="937">
                  <c:v>140.52679000000001</c:v>
                </c:pt>
                <c:pt idx="938">
                  <c:v>140.67676499999999</c:v>
                </c:pt>
                <c:pt idx="939">
                  <c:v>140.82674</c:v>
                </c:pt>
                <c:pt idx="940">
                  <c:v>140.97671600000001</c:v>
                </c:pt>
                <c:pt idx="941">
                  <c:v>141.12669099999999</c:v>
                </c:pt>
                <c:pt idx="942">
                  <c:v>141.27666600000001</c:v>
                </c:pt>
                <c:pt idx="943">
                  <c:v>141.42664099999999</c:v>
                </c:pt>
                <c:pt idx="944">
                  <c:v>141.576616</c:v>
                </c:pt>
                <c:pt idx="945">
                  <c:v>141.72659200000001</c:v>
                </c:pt>
                <c:pt idx="946">
                  <c:v>141.87656699999999</c:v>
                </c:pt>
                <c:pt idx="947">
                  <c:v>142.02654200000001</c:v>
                </c:pt>
                <c:pt idx="948">
                  <c:v>142.17651699999999</c:v>
                </c:pt>
                <c:pt idx="949">
                  <c:v>142.326493</c:v>
                </c:pt>
                <c:pt idx="950">
                  <c:v>142.47646800000001</c:v>
                </c:pt>
                <c:pt idx="951">
                  <c:v>142.62644299999999</c:v>
                </c:pt>
                <c:pt idx="952">
                  <c:v>142.77641800000001</c:v>
                </c:pt>
                <c:pt idx="953">
                  <c:v>142.92639399999999</c:v>
                </c:pt>
                <c:pt idx="954">
                  <c:v>143.076369</c:v>
                </c:pt>
                <c:pt idx="955">
                  <c:v>143.22634400000001</c:v>
                </c:pt>
                <c:pt idx="956">
                  <c:v>143.376319</c:v>
                </c:pt>
                <c:pt idx="957">
                  <c:v>143.52629400000001</c:v>
                </c:pt>
                <c:pt idx="958">
                  <c:v>143.67626999999999</c:v>
                </c:pt>
                <c:pt idx="959">
                  <c:v>143.826245</c:v>
                </c:pt>
                <c:pt idx="960">
                  <c:v>143.97622000000001</c:v>
                </c:pt>
                <c:pt idx="961">
                  <c:v>144.126195</c:v>
                </c:pt>
                <c:pt idx="962">
                  <c:v>144.27617100000001</c:v>
                </c:pt>
                <c:pt idx="963">
                  <c:v>144.42614599999999</c:v>
                </c:pt>
                <c:pt idx="964">
                  <c:v>144.576121</c:v>
                </c:pt>
                <c:pt idx="965">
                  <c:v>144.72609600000001</c:v>
                </c:pt>
                <c:pt idx="966">
                  <c:v>144.87607199999999</c:v>
                </c:pt>
                <c:pt idx="967">
                  <c:v>145.02604700000001</c:v>
                </c:pt>
                <c:pt idx="968">
                  <c:v>145.17602199999999</c:v>
                </c:pt>
                <c:pt idx="969">
                  <c:v>145.325997</c:v>
                </c:pt>
                <c:pt idx="970">
                  <c:v>145.47597200000001</c:v>
                </c:pt>
                <c:pt idx="971">
                  <c:v>145.62594799999999</c:v>
                </c:pt>
                <c:pt idx="972">
                  <c:v>145.77592300000001</c:v>
                </c:pt>
                <c:pt idx="973">
                  <c:v>145.92589799999999</c:v>
                </c:pt>
                <c:pt idx="974">
                  <c:v>146.075873</c:v>
                </c:pt>
                <c:pt idx="975">
                  <c:v>146.22584900000001</c:v>
                </c:pt>
                <c:pt idx="976">
                  <c:v>146.37582399999999</c:v>
                </c:pt>
                <c:pt idx="977">
                  <c:v>146.52579900000001</c:v>
                </c:pt>
                <c:pt idx="978">
                  <c:v>146.67577399999999</c:v>
                </c:pt>
                <c:pt idx="979">
                  <c:v>146.82575</c:v>
                </c:pt>
                <c:pt idx="980">
                  <c:v>146.97572500000001</c:v>
                </c:pt>
                <c:pt idx="981">
                  <c:v>147.12569999999999</c:v>
                </c:pt>
                <c:pt idx="982">
                  <c:v>147.27567500000001</c:v>
                </c:pt>
                <c:pt idx="983">
                  <c:v>147.42564999999999</c:v>
                </c:pt>
                <c:pt idx="984">
                  <c:v>147.575626</c:v>
                </c:pt>
                <c:pt idx="985">
                  <c:v>147.72560100000001</c:v>
                </c:pt>
                <c:pt idx="986">
                  <c:v>147.875576</c:v>
                </c:pt>
                <c:pt idx="987">
                  <c:v>148.02555100000001</c:v>
                </c:pt>
                <c:pt idx="988">
                  <c:v>148.17552699999999</c:v>
                </c:pt>
                <c:pt idx="989">
                  <c:v>148.325502</c:v>
                </c:pt>
                <c:pt idx="990">
                  <c:v>148.47547700000001</c:v>
                </c:pt>
                <c:pt idx="991">
                  <c:v>148.625452</c:v>
                </c:pt>
                <c:pt idx="992">
                  <c:v>148.77542800000001</c:v>
                </c:pt>
                <c:pt idx="993">
                  <c:v>148.92540299999999</c:v>
                </c:pt>
                <c:pt idx="994">
                  <c:v>149.075378</c:v>
                </c:pt>
                <c:pt idx="995">
                  <c:v>149.22535300000001</c:v>
                </c:pt>
                <c:pt idx="996">
                  <c:v>149.375328</c:v>
                </c:pt>
                <c:pt idx="997">
                  <c:v>149.52530400000001</c:v>
                </c:pt>
                <c:pt idx="998">
                  <c:v>149.67527899999999</c:v>
                </c:pt>
                <c:pt idx="999">
                  <c:v>149.825254</c:v>
                </c:pt>
                <c:pt idx="1000">
                  <c:v>149.97522900000001</c:v>
                </c:pt>
                <c:pt idx="1001">
                  <c:v>150.12520499999999</c:v>
                </c:pt>
                <c:pt idx="1002">
                  <c:v>150.27518000000001</c:v>
                </c:pt>
                <c:pt idx="1003">
                  <c:v>150.42515499999999</c:v>
                </c:pt>
                <c:pt idx="1004">
                  <c:v>150.57513</c:v>
                </c:pt>
                <c:pt idx="1005">
                  <c:v>150.72510500000001</c:v>
                </c:pt>
                <c:pt idx="1006">
                  <c:v>150.87508099999999</c:v>
                </c:pt>
                <c:pt idx="1007">
                  <c:v>151.02505600000001</c:v>
                </c:pt>
                <c:pt idx="1008">
                  <c:v>151.17503099999999</c:v>
                </c:pt>
                <c:pt idx="1009">
                  <c:v>151.325006</c:v>
                </c:pt>
                <c:pt idx="1010">
                  <c:v>151.47498200000001</c:v>
                </c:pt>
                <c:pt idx="1011">
                  <c:v>151.62495699999999</c:v>
                </c:pt>
                <c:pt idx="1012">
                  <c:v>151.77493200000001</c:v>
                </c:pt>
                <c:pt idx="1013">
                  <c:v>151.92490699999999</c:v>
                </c:pt>
                <c:pt idx="1014">
                  <c:v>152.074883</c:v>
                </c:pt>
                <c:pt idx="1015">
                  <c:v>152.22485800000001</c:v>
                </c:pt>
                <c:pt idx="1016">
                  <c:v>152.374833</c:v>
                </c:pt>
                <c:pt idx="1017">
                  <c:v>152.52480800000001</c:v>
                </c:pt>
                <c:pt idx="1018">
                  <c:v>152.67478299999999</c:v>
                </c:pt>
                <c:pt idx="1019">
                  <c:v>152.824759</c:v>
                </c:pt>
                <c:pt idx="1020">
                  <c:v>152.97473400000001</c:v>
                </c:pt>
                <c:pt idx="1021">
                  <c:v>153.124709</c:v>
                </c:pt>
                <c:pt idx="1022">
                  <c:v>153.27468400000001</c:v>
                </c:pt>
                <c:pt idx="1023">
                  <c:v>153.42465999999999</c:v>
                </c:pt>
                <c:pt idx="1024">
                  <c:v>153.574635</c:v>
                </c:pt>
                <c:pt idx="1025">
                  <c:v>153.72461000000001</c:v>
                </c:pt>
                <c:pt idx="1026">
                  <c:v>153.874585</c:v>
                </c:pt>
                <c:pt idx="1027">
                  <c:v>154.02456100000001</c:v>
                </c:pt>
                <c:pt idx="1028">
                  <c:v>154.17453599999999</c:v>
                </c:pt>
                <c:pt idx="1029">
                  <c:v>154.324511</c:v>
                </c:pt>
                <c:pt idx="1030">
                  <c:v>154.47448600000001</c:v>
                </c:pt>
                <c:pt idx="1031">
                  <c:v>154.624461</c:v>
                </c:pt>
                <c:pt idx="1032">
                  <c:v>154.77443700000001</c:v>
                </c:pt>
                <c:pt idx="1033">
                  <c:v>154.92441199999999</c:v>
                </c:pt>
                <c:pt idx="1034">
                  <c:v>155.074387</c:v>
                </c:pt>
                <c:pt idx="1035">
                  <c:v>155.22436200000001</c:v>
                </c:pt>
                <c:pt idx="1036">
                  <c:v>155.37433799999999</c:v>
                </c:pt>
                <c:pt idx="1037">
                  <c:v>155.52431300000001</c:v>
                </c:pt>
                <c:pt idx="1038">
                  <c:v>155.67428799999999</c:v>
                </c:pt>
                <c:pt idx="1039">
                  <c:v>155.824263</c:v>
                </c:pt>
                <c:pt idx="1040">
                  <c:v>155.97423900000001</c:v>
                </c:pt>
                <c:pt idx="1041">
                  <c:v>156.12421399999999</c:v>
                </c:pt>
                <c:pt idx="1042">
                  <c:v>156.27418900000001</c:v>
                </c:pt>
                <c:pt idx="1043">
                  <c:v>156.42416399999999</c:v>
                </c:pt>
                <c:pt idx="1044">
                  <c:v>156.574139</c:v>
                </c:pt>
                <c:pt idx="1045">
                  <c:v>156.72411500000001</c:v>
                </c:pt>
                <c:pt idx="1046">
                  <c:v>156.87409</c:v>
                </c:pt>
                <c:pt idx="1047">
                  <c:v>157.02406500000001</c:v>
                </c:pt>
                <c:pt idx="1048">
                  <c:v>157.17403999999999</c:v>
                </c:pt>
                <c:pt idx="1049">
                  <c:v>157.324016</c:v>
                </c:pt>
                <c:pt idx="1050">
                  <c:v>157.47399100000001</c:v>
                </c:pt>
                <c:pt idx="1051">
                  <c:v>157.623966</c:v>
                </c:pt>
                <c:pt idx="1052">
                  <c:v>157.77394100000001</c:v>
                </c:pt>
                <c:pt idx="1053">
                  <c:v>157.92391599999999</c:v>
                </c:pt>
                <c:pt idx="1054">
                  <c:v>158.073892</c:v>
                </c:pt>
                <c:pt idx="1055">
                  <c:v>158.22386700000001</c:v>
                </c:pt>
                <c:pt idx="1056">
                  <c:v>158.373842</c:v>
                </c:pt>
                <c:pt idx="1057">
                  <c:v>158.52381700000001</c:v>
                </c:pt>
                <c:pt idx="1058">
                  <c:v>158.67379299999999</c:v>
                </c:pt>
                <c:pt idx="1059">
                  <c:v>158.823768</c:v>
                </c:pt>
                <c:pt idx="1060">
                  <c:v>158.97374300000001</c:v>
                </c:pt>
                <c:pt idx="1061">
                  <c:v>159.123718</c:v>
                </c:pt>
                <c:pt idx="1062">
                  <c:v>159.27369400000001</c:v>
                </c:pt>
                <c:pt idx="1063">
                  <c:v>159.42366899999999</c:v>
                </c:pt>
                <c:pt idx="1064">
                  <c:v>159.573644</c:v>
                </c:pt>
                <c:pt idx="1065">
                  <c:v>159.72361900000001</c:v>
                </c:pt>
                <c:pt idx="1066">
                  <c:v>159.873594</c:v>
                </c:pt>
                <c:pt idx="1067">
                  <c:v>160.02357000000001</c:v>
                </c:pt>
                <c:pt idx="1068">
                  <c:v>160.17354499999999</c:v>
                </c:pt>
                <c:pt idx="1069">
                  <c:v>160.32352</c:v>
                </c:pt>
                <c:pt idx="1070">
                  <c:v>160.47349500000001</c:v>
                </c:pt>
                <c:pt idx="1071">
                  <c:v>160.623471</c:v>
                </c:pt>
                <c:pt idx="1072">
                  <c:v>160.77344600000001</c:v>
                </c:pt>
                <c:pt idx="1073">
                  <c:v>160.92342099999999</c:v>
                </c:pt>
                <c:pt idx="1074">
                  <c:v>161.073396</c:v>
                </c:pt>
                <c:pt idx="1075">
                  <c:v>161.22337200000001</c:v>
                </c:pt>
                <c:pt idx="1076">
                  <c:v>161.373347</c:v>
                </c:pt>
                <c:pt idx="1077">
                  <c:v>161.52332200000001</c:v>
                </c:pt>
                <c:pt idx="1078">
                  <c:v>161.67329699999999</c:v>
                </c:pt>
                <c:pt idx="1079">
                  <c:v>161.823272</c:v>
                </c:pt>
                <c:pt idx="1080">
                  <c:v>161.97324800000001</c:v>
                </c:pt>
                <c:pt idx="1081">
                  <c:v>162.123223</c:v>
                </c:pt>
                <c:pt idx="1082">
                  <c:v>162.27319800000001</c:v>
                </c:pt>
                <c:pt idx="1083">
                  <c:v>162.42317299999999</c:v>
                </c:pt>
                <c:pt idx="1084">
                  <c:v>162.573149</c:v>
                </c:pt>
                <c:pt idx="1085">
                  <c:v>162.72312400000001</c:v>
                </c:pt>
                <c:pt idx="1086">
                  <c:v>162.873099</c:v>
                </c:pt>
                <c:pt idx="1087">
                  <c:v>163.02307400000001</c:v>
                </c:pt>
                <c:pt idx="1088">
                  <c:v>163.17304999999999</c:v>
                </c:pt>
                <c:pt idx="1089">
                  <c:v>163.323025</c:v>
                </c:pt>
                <c:pt idx="1090">
                  <c:v>163.47300000000001</c:v>
                </c:pt>
                <c:pt idx="1091">
                  <c:v>163.622975</c:v>
                </c:pt>
                <c:pt idx="1092">
                  <c:v>163.77295000000001</c:v>
                </c:pt>
                <c:pt idx="1093">
                  <c:v>163.92292599999999</c:v>
                </c:pt>
                <c:pt idx="1094">
                  <c:v>164.072901</c:v>
                </c:pt>
                <c:pt idx="1095">
                  <c:v>164.22287600000001</c:v>
                </c:pt>
                <c:pt idx="1096">
                  <c:v>164.372851</c:v>
                </c:pt>
                <c:pt idx="1097">
                  <c:v>164.52282700000001</c:v>
                </c:pt>
                <c:pt idx="1098">
                  <c:v>164.67280199999999</c:v>
                </c:pt>
                <c:pt idx="1099">
                  <c:v>164.822777</c:v>
                </c:pt>
                <c:pt idx="1100">
                  <c:v>164.97275200000001</c:v>
                </c:pt>
                <c:pt idx="1101">
                  <c:v>165.122728</c:v>
                </c:pt>
                <c:pt idx="1102">
                  <c:v>165.27270300000001</c:v>
                </c:pt>
                <c:pt idx="1103">
                  <c:v>165.42267799999999</c:v>
                </c:pt>
                <c:pt idx="1104">
                  <c:v>165.572653</c:v>
                </c:pt>
                <c:pt idx="1105">
                  <c:v>165.72262799999999</c:v>
                </c:pt>
                <c:pt idx="1106">
                  <c:v>165.872604</c:v>
                </c:pt>
                <c:pt idx="1107">
                  <c:v>166.02257900000001</c:v>
                </c:pt>
                <c:pt idx="1108">
                  <c:v>166.17255399999999</c:v>
                </c:pt>
                <c:pt idx="1109">
                  <c:v>166.322529</c:v>
                </c:pt>
                <c:pt idx="1110">
                  <c:v>166.47250500000001</c:v>
                </c:pt>
                <c:pt idx="1111">
                  <c:v>166.62248</c:v>
                </c:pt>
                <c:pt idx="1112">
                  <c:v>166.77245500000001</c:v>
                </c:pt>
                <c:pt idx="1113">
                  <c:v>166.92242999999999</c:v>
                </c:pt>
                <c:pt idx="1114">
                  <c:v>167.072405</c:v>
                </c:pt>
                <c:pt idx="1115">
                  <c:v>167.22238100000001</c:v>
                </c:pt>
                <c:pt idx="1116">
                  <c:v>167.372356</c:v>
                </c:pt>
                <c:pt idx="1117">
                  <c:v>167.52233100000001</c:v>
                </c:pt>
                <c:pt idx="1118">
                  <c:v>167.67230599999999</c:v>
                </c:pt>
                <c:pt idx="1119">
                  <c:v>167.822282</c:v>
                </c:pt>
                <c:pt idx="1120">
                  <c:v>167.97225700000001</c:v>
                </c:pt>
                <c:pt idx="1121">
                  <c:v>168.122232</c:v>
                </c:pt>
                <c:pt idx="1122">
                  <c:v>168.27220700000001</c:v>
                </c:pt>
                <c:pt idx="1123">
                  <c:v>168.42218299999999</c:v>
                </c:pt>
                <c:pt idx="1124">
                  <c:v>168.572158</c:v>
                </c:pt>
                <c:pt idx="1125">
                  <c:v>168.72213300000001</c:v>
                </c:pt>
                <c:pt idx="1126">
                  <c:v>168.872108</c:v>
                </c:pt>
                <c:pt idx="1127">
                  <c:v>169.02208300000001</c:v>
                </c:pt>
                <c:pt idx="1128">
                  <c:v>169.17205899999999</c:v>
                </c:pt>
                <c:pt idx="1129">
                  <c:v>169.322034</c:v>
                </c:pt>
                <c:pt idx="1130">
                  <c:v>169.47200900000001</c:v>
                </c:pt>
                <c:pt idx="1131">
                  <c:v>169.621984</c:v>
                </c:pt>
                <c:pt idx="1132">
                  <c:v>169.77196000000001</c:v>
                </c:pt>
                <c:pt idx="1133">
                  <c:v>169.92193499999999</c:v>
                </c:pt>
                <c:pt idx="1134">
                  <c:v>170.07191</c:v>
                </c:pt>
                <c:pt idx="1135">
                  <c:v>170.22188499999999</c:v>
                </c:pt>
                <c:pt idx="1136">
                  <c:v>170.371861</c:v>
                </c:pt>
                <c:pt idx="1137">
                  <c:v>170.52183600000001</c:v>
                </c:pt>
                <c:pt idx="1138">
                  <c:v>170.67181099999999</c:v>
                </c:pt>
                <c:pt idx="1139">
                  <c:v>170.821786</c:v>
                </c:pt>
                <c:pt idx="1140">
                  <c:v>170.97176099999999</c:v>
                </c:pt>
                <c:pt idx="1141">
                  <c:v>171.121737</c:v>
                </c:pt>
                <c:pt idx="1142">
                  <c:v>171.27171200000001</c:v>
                </c:pt>
                <c:pt idx="1143">
                  <c:v>171.42168699999999</c:v>
                </c:pt>
                <c:pt idx="1144">
                  <c:v>171.571662</c:v>
                </c:pt>
                <c:pt idx="1145">
                  <c:v>171.72163800000001</c:v>
                </c:pt>
                <c:pt idx="1146">
                  <c:v>171.871613</c:v>
                </c:pt>
                <c:pt idx="1147">
                  <c:v>172.02158800000001</c:v>
                </c:pt>
                <c:pt idx="1148">
                  <c:v>172.17156299999999</c:v>
                </c:pt>
                <c:pt idx="1149">
                  <c:v>172.321539</c:v>
                </c:pt>
                <c:pt idx="1150">
                  <c:v>172.47151400000001</c:v>
                </c:pt>
                <c:pt idx="1151">
                  <c:v>172.621489</c:v>
                </c:pt>
                <c:pt idx="1152">
                  <c:v>172.77146400000001</c:v>
                </c:pt>
                <c:pt idx="1153">
                  <c:v>172.92143899999999</c:v>
                </c:pt>
                <c:pt idx="1154">
                  <c:v>173.071415</c:v>
                </c:pt>
                <c:pt idx="1155">
                  <c:v>173.22139000000001</c:v>
                </c:pt>
                <c:pt idx="1156">
                  <c:v>173.371365</c:v>
                </c:pt>
                <c:pt idx="1157">
                  <c:v>173.52134000000001</c:v>
                </c:pt>
                <c:pt idx="1158">
                  <c:v>173.67131599999999</c:v>
                </c:pt>
                <c:pt idx="1159">
                  <c:v>173.821291</c:v>
                </c:pt>
                <c:pt idx="1160">
                  <c:v>173.97126600000001</c:v>
                </c:pt>
                <c:pt idx="1161">
                  <c:v>174.121241</c:v>
                </c:pt>
                <c:pt idx="1162">
                  <c:v>174.27121600000001</c:v>
                </c:pt>
                <c:pt idx="1163">
                  <c:v>174.42119199999999</c:v>
                </c:pt>
                <c:pt idx="1164">
                  <c:v>174.571167</c:v>
                </c:pt>
                <c:pt idx="1165">
                  <c:v>174.72114199999999</c:v>
                </c:pt>
                <c:pt idx="1166">
                  <c:v>174.871117</c:v>
                </c:pt>
                <c:pt idx="1167">
                  <c:v>175.02109300000001</c:v>
                </c:pt>
                <c:pt idx="1168">
                  <c:v>175.17106799999999</c:v>
                </c:pt>
                <c:pt idx="1169">
                  <c:v>175.321043</c:v>
                </c:pt>
                <c:pt idx="1170">
                  <c:v>175.47101799999999</c:v>
                </c:pt>
                <c:pt idx="1171">
                  <c:v>175.620994</c:v>
                </c:pt>
                <c:pt idx="1172">
                  <c:v>175.77096900000001</c:v>
                </c:pt>
                <c:pt idx="1173">
                  <c:v>175.92094399999999</c:v>
                </c:pt>
                <c:pt idx="1174">
                  <c:v>176.070919</c:v>
                </c:pt>
                <c:pt idx="1175">
                  <c:v>176.22089399999999</c:v>
                </c:pt>
                <c:pt idx="1176">
                  <c:v>176.37087</c:v>
                </c:pt>
                <c:pt idx="1177">
                  <c:v>176.52084500000001</c:v>
                </c:pt>
                <c:pt idx="1178">
                  <c:v>176.67081999999999</c:v>
                </c:pt>
                <c:pt idx="1179">
                  <c:v>176.820795</c:v>
                </c:pt>
                <c:pt idx="1180">
                  <c:v>176.97077100000001</c:v>
                </c:pt>
                <c:pt idx="1181">
                  <c:v>177.120746</c:v>
                </c:pt>
                <c:pt idx="1182">
                  <c:v>177.27072100000001</c:v>
                </c:pt>
                <c:pt idx="1183">
                  <c:v>177.42069599999999</c:v>
                </c:pt>
                <c:pt idx="1184">
                  <c:v>177.570672</c:v>
                </c:pt>
                <c:pt idx="1185">
                  <c:v>177.72064700000001</c:v>
                </c:pt>
                <c:pt idx="1186">
                  <c:v>177.870622</c:v>
                </c:pt>
                <c:pt idx="1187">
                  <c:v>178.02059700000001</c:v>
                </c:pt>
                <c:pt idx="1188">
                  <c:v>178.17057199999999</c:v>
                </c:pt>
                <c:pt idx="1189">
                  <c:v>178.320548</c:v>
                </c:pt>
                <c:pt idx="1190">
                  <c:v>178.47052299999999</c:v>
                </c:pt>
                <c:pt idx="1191">
                  <c:v>178.620498</c:v>
                </c:pt>
                <c:pt idx="1192">
                  <c:v>178.77047300000001</c:v>
                </c:pt>
                <c:pt idx="1193">
                  <c:v>178.92044899999999</c:v>
                </c:pt>
                <c:pt idx="1194">
                  <c:v>179.070424</c:v>
                </c:pt>
                <c:pt idx="1195">
                  <c:v>179.22039899999999</c:v>
                </c:pt>
                <c:pt idx="1196">
                  <c:v>179.370374</c:v>
                </c:pt>
                <c:pt idx="1197">
                  <c:v>179.52035000000001</c:v>
                </c:pt>
                <c:pt idx="1198">
                  <c:v>179.67032499999999</c:v>
                </c:pt>
                <c:pt idx="1199">
                  <c:v>179.8203</c:v>
                </c:pt>
                <c:pt idx="1200">
                  <c:v>179.97027499999999</c:v>
                </c:pt>
                <c:pt idx="1201">
                  <c:v>180.12025</c:v>
                </c:pt>
                <c:pt idx="1202">
                  <c:v>180.27022600000001</c:v>
                </c:pt>
                <c:pt idx="1203">
                  <c:v>180.42020099999999</c:v>
                </c:pt>
                <c:pt idx="1204">
                  <c:v>180.570176</c:v>
                </c:pt>
                <c:pt idx="1205">
                  <c:v>180.72015099999999</c:v>
                </c:pt>
                <c:pt idx="1206">
                  <c:v>180.870127</c:v>
                </c:pt>
                <c:pt idx="1207">
                  <c:v>181.02010200000001</c:v>
                </c:pt>
                <c:pt idx="1208">
                  <c:v>181.17007699999999</c:v>
                </c:pt>
                <c:pt idx="1209">
                  <c:v>181.320052</c:v>
                </c:pt>
                <c:pt idx="1210">
                  <c:v>181.47002800000001</c:v>
                </c:pt>
                <c:pt idx="1211">
                  <c:v>181.620003</c:v>
                </c:pt>
                <c:pt idx="1212">
                  <c:v>181.76997800000001</c:v>
                </c:pt>
                <c:pt idx="1213">
                  <c:v>181.91995299999999</c:v>
                </c:pt>
                <c:pt idx="1214">
                  <c:v>182.069928</c:v>
                </c:pt>
                <c:pt idx="1215">
                  <c:v>182.21990400000001</c:v>
                </c:pt>
                <c:pt idx="1216">
                  <c:v>182.369879</c:v>
                </c:pt>
                <c:pt idx="1217">
                  <c:v>182.51985400000001</c:v>
                </c:pt>
                <c:pt idx="1218">
                  <c:v>182.66982899999999</c:v>
                </c:pt>
                <c:pt idx="1219">
                  <c:v>182.819805</c:v>
                </c:pt>
                <c:pt idx="1220">
                  <c:v>182.96977999999999</c:v>
                </c:pt>
                <c:pt idx="1221">
                  <c:v>183.119755</c:v>
                </c:pt>
                <c:pt idx="1222">
                  <c:v>183.26973000000001</c:v>
                </c:pt>
                <c:pt idx="1223">
                  <c:v>183.41970499999999</c:v>
                </c:pt>
                <c:pt idx="1224">
                  <c:v>183.569681</c:v>
                </c:pt>
                <c:pt idx="1225">
                  <c:v>183.71965599999999</c:v>
                </c:pt>
                <c:pt idx="1226">
                  <c:v>183.869631</c:v>
                </c:pt>
                <c:pt idx="1227">
                  <c:v>184.01960600000001</c:v>
                </c:pt>
                <c:pt idx="1228">
                  <c:v>184.16958199999999</c:v>
                </c:pt>
                <c:pt idx="1229">
                  <c:v>184.319557</c:v>
                </c:pt>
                <c:pt idx="1230">
                  <c:v>184.46953199999999</c:v>
                </c:pt>
                <c:pt idx="1231">
                  <c:v>184.619507</c:v>
                </c:pt>
                <c:pt idx="1232">
                  <c:v>184.76948300000001</c:v>
                </c:pt>
                <c:pt idx="1233">
                  <c:v>184.91945799999999</c:v>
                </c:pt>
                <c:pt idx="1234">
                  <c:v>185.069433</c:v>
                </c:pt>
                <c:pt idx="1235">
                  <c:v>185.21940799999999</c:v>
                </c:pt>
                <c:pt idx="1236">
                  <c:v>185.369383</c:v>
                </c:pt>
                <c:pt idx="1237">
                  <c:v>185.51935900000001</c:v>
                </c:pt>
                <c:pt idx="1238">
                  <c:v>185.66933399999999</c:v>
                </c:pt>
                <c:pt idx="1239">
                  <c:v>185.819309</c:v>
                </c:pt>
                <c:pt idx="1240">
                  <c:v>185.96928399999999</c:v>
                </c:pt>
                <c:pt idx="1241">
                  <c:v>186.11926</c:v>
                </c:pt>
                <c:pt idx="1242">
                  <c:v>186.26923500000001</c:v>
                </c:pt>
                <c:pt idx="1243">
                  <c:v>186.41920999999999</c:v>
                </c:pt>
                <c:pt idx="1244">
                  <c:v>186.569185</c:v>
                </c:pt>
                <c:pt idx="1245">
                  <c:v>186.71916100000001</c:v>
                </c:pt>
                <c:pt idx="1246">
                  <c:v>186.869136</c:v>
                </c:pt>
                <c:pt idx="1247">
                  <c:v>187.01911100000001</c:v>
                </c:pt>
                <c:pt idx="1248">
                  <c:v>187.16908599999999</c:v>
                </c:pt>
                <c:pt idx="1249">
                  <c:v>187.319061</c:v>
                </c:pt>
                <c:pt idx="1250">
                  <c:v>187.46903699999999</c:v>
                </c:pt>
                <c:pt idx="1251">
                  <c:v>187.619012</c:v>
                </c:pt>
                <c:pt idx="1252">
                  <c:v>187.76898700000001</c:v>
                </c:pt>
                <c:pt idx="1253">
                  <c:v>187.91896199999999</c:v>
                </c:pt>
                <c:pt idx="1254">
                  <c:v>188.068938</c:v>
                </c:pt>
                <c:pt idx="1255">
                  <c:v>188.21891299999999</c:v>
                </c:pt>
                <c:pt idx="1256">
                  <c:v>188.368888</c:v>
                </c:pt>
                <c:pt idx="1257">
                  <c:v>188.51886300000001</c:v>
                </c:pt>
                <c:pt idx="1258">
                  <c:v>188.66883899999999</c:v>
                </c:pt>
                <c:pt idx="1259">
                  <c:v>188.818814</c:v>
                </c:pt>
                <c:pt idx="1260">
                  <c:v>188.96878899999999</c:v>
                </c:pt>
                <c:pt idx="1261">
                  <c:v>189.118764</c:v>
                </c:pt>
                <c:pt idx="1262">
                  <c:v>189.26873900000001</c:v>
                </c:pt>
                <c:pt idx="1263">
                  <c:v>189.41871499999999</c:v>
                </c:pt>
                <c:pt idx="1264">
                  <c:v>189.56869</c:v>
                </c:pt>
                <c:pt idx="1265">
                  <c:v>189.71866499999999</c:v>
                </c:pt>
                <c:pt idx="1266">
                  <c:v>189.86864</c:v>
                </c:pt>
                <c:pt idx="1267">
                  <c:v>190.01861600000001</c:v>
                </c:pt>
                <c:pt idx="1268">
                  <c:v>190.16859099999999</c:v>
                </c:pt>
                <c:pt idx="1269">
                  <c:v>190.318566</c:v>
                </c:pt>
                <c:pt idx="1270">
                  <c:v>190.46854099999999</c:v>
                </c:pt>
                <c:pt idx="1271">
                  <c:v>190.618516</c:v>
                </c:pt>
                <c:pt idx="1272">
                  <c:v>190.76849200000001</c:v>
                </c:pt>
                <c:pt idx="1273">
                  <c:v>190.91846699999999</c:v>
                </c:pt>
                <c:pt idx="1274">
                  <c:v>191.068442</c:v>
                </c:pt>
                <c:pt idx="1275">
                  <c:v>191.21841699999999</c:v>
                </c:pt>
                <c:pt idx="1276">
                  <c:v>191.368393</c:v>
                </c:pt>
                <c:pt idx="1277">
                  <c:v>191.51836800000001</c:v>
                </c:pt>
                <c:pt idx="1278">
                  <c:v>191.66834299999999</c:v>
                </c:pt>
                <c:pt idx="1279">
                  <c:v>191.818318</c:v>
                </c:pt>
                <c:pt idx="1280">
                  <c:v>191.96829399999999</c:v>
                </c:pt>
                <c:pt idx="1281">
                  <c:v>192.118269</c:v>
                </c:pt>
                <c:pt idx="1282">
                  <c:v>192.26824400000001</c:v>
                </c:pt>
                <c:pt idx="1283">
                  <c:v>192.41821899999999</c:v>
                </c:pt>
                <c:pt idx="1284">
                  <c:v>192.56819400000001</c:v>
                </c:pt>
                <c:pt idx="1285">
                  <c:v>192.71816999999999</c:v>
                </c:pt>
                <c:pt idx="1286">
                  <c:v>192.868145</c:v>
                </c:pt>
                <c:pt idx="1287">
                  <c:v>193.01812000000001</c:v>
                </c:pt>
                <c:pt idx="1288">
                  <c:v>193.16809499999999</c:v>
                </c:pt>
                <c:pt idx="1289">
                  <c:v>193.318071</c:v>
                </c:pt>
                <c:pt idx="1290">
                  <c:v>193.46804599999999</c:v>
                </c:pt>
                <c:pt idx="1291">
                  <c:v>193.618021</c:v>
                </c:pt>
                <c:pt idx="1292">
                  <c:v>193.76799600000001</c:v>
                </c:pt>
                <c:pt idx="1293">
                  <c:v>193.91797199999999</c:v>
                </c:pt>
                <c:pt idx="1294">
                  <c:v>194.067947</c:v>
                </c:pt>
                <c:pt idx="1295">
                  <c:v>194.21792199999999</c:v>
                </c:pt>
                <c:pt idx="1296">
                  <c:v>194.367897</c:v>
                </c:pt>
                <c:pt idx="1297">
                  <c:v>194.51787200000001</c:v>
                </c:pt>
                <c:pt idx="1298">
                  <c:v>194.66784799999999</c:v>
                </c:pt>
                <c:pt idx="1299">
                  <c:v>194.817823</c:v>
                </c:pt>
                <c:pt idx="1300">
                  <c:v>194.96779799999999</c:v>
                </c:pt>
                <c:pt idx="1301">
                  <c:v>195.117773</c:v>
                </c:pt>
                <c:pt idx="1302">
                  <c:v>195.26774900000001</c:v>
                </c:pt>
                <c:pt idx="1303">
                  <c:v>195.41772399999999</c:v>
                </c:pt>
                <c:pt idx="1304">
                  <c:v>195.567699</c:v>
                </c:pt>
                <c:pt idx="1305">
                  <c:v>195.71767399999999</c:v>
                </c:pt>
                <c:pt idx="1306">
                  <c:v>195.86765</c:v>
                </c:pt>
                <c:pt idx="1307">
                  <c:v>196.01762500000001</c:v>
                </c:pt>
                <c:pt idx="1308">
                  <c:v>196.16759999999999</c:v>
                </c:pt>
                <c:pt idx="1309">
                  <c:v>196.31757500000001</c:v>
                </c:pt>
                <c:pt idx="1310">
                  <c:v>196.46754999999999</c:v>
                </c:pt>
                <c:pt idx="1311">
                  <c:v>196.617526</c:v>
                </c:pt>
                <c:pt idx="1312">
                  <c:v>196.76750100000001</c:v>
                </c:pt>
                <c:pt idx="1313">
                  <c:v>196.91747599999999</c:v>
                </c:pt>
                <c:pt idx="1314">
                  <c:v>197.06745100000001</c:v>
                </c:pt>
                <c:pt idx="1315">
                  <c:v>197.21742699999999</c:v>
                </c:pt>
                <c:pt idx="1316">
                  <c:v>197.367402</c:v>
                </c:pt>
                <c:pt idx="1317">
                  <c:v>197.51737700000001</c:v>
                </c:pt>
                <c:pt idx="1318">
                  <c:v>197.66735199999999</c:v>
                </c:pt>
                <c:pt idx="1319">
                  <c:v>197.817328</c:v>
                </c:pt>
                <c:pt idx="1320">
                  <c:v>197.96730299999999</c:v>
                </c:pt>
                <c:pt idx="1321">
                  <c:v>198.117278</c:v>
                </c:pt>
                <c:pt idx="1322">
                  <c:v>198.26725300000001</c:v>
                </c:pt>
                <c:pt idx="1323">
                  <c:v>198.41722799999999</c:v>
                </c:pt>
                <c:pt idx="1324">
                  <c:v>198.567204</c:v>
                </c:pt>
                <c:pt idx="1325">
                  <c:v>198.71717899999999</c:v>
                </c:pt>
                <c:pt idx="1326">
                  <c:v>198.867154</c:v>
                </c:pt>
                <c:pt idx="1327">
                  <c:v>199.01712900000001</c:v>
                </c:pt>
                <c:pt idx="1328">
                  <c:v>199.16710499999999</c:v>
                </c:pt>
                <c:pt idx="1329">
                  <c:v>199.31708</c:v>
                </c:pt>
                <c:pt idx="1330">
                  <c:v>199.46705499999999</c:v>
                </c:pt>
                <c:pt idx="1331">
                  <c:v>199.61703</c:v>
                </c:pt>
                <c:pt idx="1332">
                  <c:v>199.76700500000001</c:v>
                </c:pt>
                <c:pt idx="1333">
                  <c:v>199.91698099999999</c:v>
                </c:pt>
                <c:pt idx="1334">
                  <c:v>200.066956</c:v>
                </c:pt>
                <c:pt idx="1335">
                  <c:v>200.21693099999999</c:v>
                </c:pt>
                <c:pt idx="1336">
                  <c:v>200.366906</c:v>
                </c:pt>
                <c:pt idx="1337">
                  <c:v>200.51688200000001</c:v>
                </c:pt>
                <c:pt idx="1338">
                  <c:v>200.66685699999999</c:v>
                </c:pt>
                <c:pt idx="1339">
                  <c:v>200.81683200000001</c:v>
                </c:pt>
                <c:pt idx="1340">
                  <c:v>200.96680699999999</c:v>
                </c:pt>
                <c:pt idx="1341">
                  <c:v>201.116783</c:v>
                </c:pt>
                <c:pt idx="1342">
                  <c:v>201.26675800000001</c:v>
                </c:pt>
                <c:pt idx="1343">
                  <c:v>201.41673299999999</c:v>
                </c:pt>
                <c:pt idx="1344">
                  <c:v>201.56670800000001</c:v>
                </c:pt>
                <c:pt idx="1345">
                  <c:v>201.71668299999999</c:v>
                </c:pt>
                <c:pt idx="1346">
                  <c:v>201.866659</c:v>
                </c:pt>
                <c:pt idx="1347">
                  <c:v>202.01663400000001</c:v>
                </c:pt>
                <c:pt idx="1348">
                  <c:v>202.16660899999999</c:v>
                </c:pt>
                <c:pt idx="1349">
                  <c:v>202.31658400000001</c:v>
                </c:pt>
                <c:pt idx="1350">
                  <c:v>202.46655999999999</c:v>
                </c:pt>
                <c:pt idx="1351">
                  <c:v>202.616535</c:v>
                </c:pt>
                <c:pt idx="1352">
                  <c:v>202.76651000000001</c:v>
                </c:pt>
                <c:pt idx="1353">
                  <c:v>202.91648499999999</c:v>
                </c:pt>
                <c:pt idx="1354">
                  <c:v>203.066461</c:v>
                </c:pt>
                <c:pt idx="1355">
                  <c:v>203.21643599999999</c:v>
                </c:pt>
                <c:pt idx="1356">
                  <c:v>203.366411</c:v>
                </c:pt>
                <c:pt idx="1357">
                  <c:v>203.51638600000001</c:v>
                </c:pt>
                <c:pt idx="1358">
                  <c:v>203.66636099999999</c:v>
                </c:pt>
                <c:pt idx="1359">
                  <c:v>203.816337</c:v>
                </c:pt>
                <c:pt idx="1360">
                  <c:v>203.96631199999999</c:v>
                </c:pt>
                <c:pt idx="1361">
                  <c:v>204.116287</c:v>
                </c:pt>
                <c:pt idx="1362">
                  <c:v>204.26626200000001</c:v>
                </c:pt>
                <c:pt idx="1363">
                  <c:v>204.41623799999999</c:v>
                </c:pt>
                <c:pt idx="1364">
                  <c:v>204.566213</c:v>
                </c:pt>
                <c:pt idx="1365">
                  <c:v>204.71618799999999</c:v>
                </c:pt>
                <c:pt idx="1366">
                  <c:v>204.866163</c:v>
                </c:pt>
                <c:pt idx="1367">
                  <c:v>205.01613900000001</c:v>
                </c:pt>
                <c:pt idx="1368">
                  <c:v>205.16611399999999</c:v>
                </c:pt>
                <c:pt idx="1369">
                  <c:v>205.31608900000001</c:v>
                </c:pt>
                <c:pt idx="1370">
                  <c:v>205.46606399999999</c:v>
                </c:pt>
                <c:pt idx="1371">
                  <c:v>205.616039</c:v>
                </c:pt>
                <c:pt idx="1372">
                  <c:v>205.76601500000001</c:v>
                </c:pt>
                <c:pt idx="1373">
                  <c:v>205.91598999999999</c:v>
                </c:pt>
                <c:pt idx="1374">
                  <c:v>206.06596500000001</c:v>
                </c:pt>
                <c:pt idx="1375">
                  <c:v>206.21593999999999</c:v>
                </c:pt>
                <c:pt idx="1376">
                  <c:v>206.365916</c:v>
                </c:pt>
                <c:pt idx="1377">
                  <c:v>206.51589100000001</c:v>
                </c:pt>
                <c:pt idx="1378">
                  <c:v>206.66586599999999</c:v>
                </c:pt>
                <c:pt idx="1379">
                  <c:v>206.81584100000001</c:v>
                </c:pt>
                <c:pt idx="1380">
                  <c:v>206.96581599999999</c:v>
                </c:pt>
                <c:pt idx="1381">
                  <c:v>207.115792</c:v>
                </c:pt>
                <c:pt idx="1382">
                  <c:v>207.26576700000001</c:v>
                </c:pt>
                <c:pt idx="1383">
                  <c:v>207.41574199999999</c:v>
                </c:pt>
                <c:pt idx="1384">
                  <c:v>207.56571700000001</c:v>
                </c:pt>
                <c:pt idx="1385">
                  <c:v>207.71569299999999</c:v>
                </c:pt>
                <c:pt idx="1386">
                  <c:v>207.865668</c:v>
                </c:pt>
                <c:pt idx="1387">
                  <c:v>208.01564300000001</c:v>
                </c:pt>
                <c:pt idx="1388">
                  <c:v>208.16561799999999</c:v>
                </c:pt>
                <c:pt idx="1389">
                  <c:v>208.315594</c:v>
                </c:pt>
                <c:pt idx="1390">
                  <c:v>208.46556899999999</c:v>
                </c:pt>
                <c:pt idx="1391">
                  <c:v>208.615544</c:v>
                </c:pt>
                <c:pt idx="1392">
                  <c:v>208.76551900000001</c:v>
                </c:pt>
                <c:pt idx="1393">
                  <c:v>208.915494</c:v>
                </c:pt>
                <c:pt idx="1394">
                  <c:v>209.06547</c:v>
                </c:pt>
                <c:pt idx="1395">
                  <c:v>209.21544499999999</c:v>
                </c:pt>
                <c:pt idx="1396">
                  <c:v>209.36542</c:v>
                </c:pt>
                <c:pt idx="1397">
                  <c:v>209.51539500000001</c:v>
                </c:pt>
                <c:pt idx="1398">
                  <c:v>209.66537099999999</c:v>
                </c:pt>
                <c:pt idx="1399">
                  <c:v>209.81534600000001</c:v>
                </c:pt>
                <c:pt idx="1400">
                  <c:v>209.96532099999999</c:v>
                </c:pt>
                <c:pt idx="1401">
                  <c:v>210.115296</c:v>
                </c:pt>
                <c:pt idx="1402">
                  <c:v>210.26527200000001</c:v>
                </c:pt>
                <c:pt idx="1403">
                  <c:v>210.41524699999999</c:v>
                </c:pt>
                <c:pt idx="1404">
                  <c:v>210.56522200000001</c:v>
                </c:pt>
                <c:pt idx="1405">
                  <c:v>210.71519699999999</c:v>
                </c:pt>
                <c:pt idx="1406">
                  <c:v>210.865172</c:v>
                </c:pt>
                <c:pt idx="1407">
                  <c:v>211.01514800000001</c:v>
                </c:pt>
                <c:pt idx="1408">
                  <c:v>211.16512299999999</c:v>
                </c:pt>
                <c:pt idx="1409">
                  <c:v>211.31509800000001</c:v>
                </c:pt>
                <c:pt idx="1410">
                  <c:v>211.46507299999999</c:v>
                </c:pt>
                <c:pt idx="1411">
                  <c:v>211.615049</c:v>
                </c:pt>
                <c:pt idx="1412">
                  <c:v>211.76502400000001</c:v>
                </c:pt>
                <c:pt idx="1413">
                  <c:v>211.91499899999999</c:v>
                </c:pt>
                <c:pt idx="1414">
                  <c:v>212.06497400000001</c:v>
                </c:pt>
                <c:pt idx="1415">
                  <c:v>212.21494999999999</c:v>
                </c:pt>
                <c:pt idx="1416">
                  <c:v>212.364925</c:v>
                </c:pt>
                <c:pt idx="1417">
                  <c:v>212.51490000000001</c:v>
                </c:pt>
                <c:pt idx="1418">
                  <c:v>212.66487499999999</c:v>
                </c:pt>
                <c:pt idx="1419">
                  <c:v>212.81485000000001</c:v>
                </c:pt>
                <c:pt idx="1420">
                  <c:v>212.96482599999999</c:v>
                </c:pt>
                <c:pt idx="1421">
                  <c:v>213.114801</c:v>
                </c:pt>
                <c:pt idx="1422">
                  <c:v>213.26477600000001</c:v>
                </c:pt>
                <c:pt idx="1423">
                  <c:v>213.414751</c:v>
                </c:pt>
                <c:pt idx="1424">
                  <c:v>213.564727</c:v>
                </c:pt>
                <c:pt idx="1425">
                  <c:v>213.71470199999999</c:v>
                </c:pt>
                <c:pt idx="1426">
                  <c:v>213.864677</c:v>
                </c:pt>
                <c:pt idx="1427">
                  <c:v>214.01465200000001</c:v>
                </c:pt>
                <c:pt idx="1428">
                  <c:v>214.164627</c:v>
                </c:pt>
                <c:pt idx="1429">
                  <c:v>214.31460300000001</c:v>
                </c:pt>
                <c:pt idx="1430">
                  <c:v>214.46457799999999</c:v>
                </c:pt>
                <c:pt idx="1431">
                  <c:v>214.614553</c:v>
                </c:pt>
                <c:pt idx="1432">
                  <c:v>214.76452800000001</c:v>
                </c:pt>
                <c:pt idx="1433">
                  <c:v>214.91450399999999</c:v>
                </c:pt>
                <c:pt idx="1434">
                  <c:v>215.06447900000001</c:v>
                </c:pt>
                <c:pt idx="1435">
                  <c:v>215.21445399999999</c:v>
                </c:pt>
                <c:pt idx="1436">
                  <c:v>215.364429</c:v>
                </c:pt>
                <c:pt idx="1437">
                  <c:v>215.51440500000001</c:v>
                </c:pt>
                <c:pt idx="1438">
                  <c:v>215.66437999999999</c:v>
                </c:pt>
                <c:pt idx="1439">
                  <c:v>215.81435500000001</c:v>
                </c:pt>
                <c:pt idx="1440">
                  <c:v>215.96432999999999</c:v>
                </c:pt>
                <c:pt idx="1441">
                  <c:v>216.114305</c:v>
                </c:pt>
                <c:pt idx="1442">
                  <c:v>216.26428100000001</c:v>
                </c:pt>
                <c:pt idx="1443">
                  <c:v>216.41425599999999</c:v>
                </c:pt>
                <c:pt idx="1444">
                  <c:v>216.56423100000001</c:v>
                </c:pt>
                <c:pt idx="1445">
                  <c:v>216.71420599999999</c:v>
                </c:pt>
                <c:pt idx="1446">
                  <c:v>216.864182</c:v>
                </c:pt>
                <c:pt idx="1447">
                  <c:v>217.01415700000001</c:v>
                </c:pt>
                <c:pt idx="1448">
                  <c:v>217.164132</c:v>
                </c:pt>
                <c:pt idx="1449">
                  <c:v>217.31410700000001</c:v>
                </c:pt>
                <c:pt idx="1450">
                  <c:v>217.46408299999999</c:v>
                </c:pt>
                <c:pt idx="1451">
                  <c:v>217.614058</c:v>
                </c:pt>
                <c:pt idx="1452">
                  <c:v>217.76403300000001</c:v>
                </c:pt>
                <c:pt idx="1453">
                  <c:v>217.914008</c:v>
                </c:pt>
                <c:pt idx="1454">
                  <c:v>218.06398300000001</c:v>
                </c:pt>
                <c:pt idx="1455">
                  <c:v>218.21395899999999</c:v>
                </c:pt>
                <c:pt idx="1456">
                  <c:v>218.363934</c:v>
                </c:pt>
                <c:pt idx="1457">
                  <c:v>218.51390900000001</c:v>
                </c:pt>
                <c:pt idx="1458">
                  <c:v>218.663884</c:v>
                </c:pt>
                <c:pt idx="1459">
                  <c:v>218.81386000000001</c:v>
                </c:pt>
                <c:pt idx="1460">
                  <c:v>218.96383499999999</c:v>
                </c:pt>
                <c:pt idx="1461">
                  <c:v>219.11381</c:v>
                </c:pt>
                <c:pt idx="1462">
                  <c:v>219.26378500000001</c:v>
                </c:pt>
                <c:pt idx="1463">
                  <c:v>219.41376099999999</c:v>
                </c:pt>
                <c:pt idx="1464">
                  <c:v>219.56373600000001</c:v>
                </c:pt>
                <c:pt idx="1465">
                  <c:v>219.71371099999999</c:v>
                </c:pt>
                <c:pt idx="1466">
                  <c:v>219.863686</c:v>
                </c:pt>
                <c:pt idx="1467">
                  <c:v>220.01366100000001</c:v>
                </c:pt>
                <c:pt idx="1468">
                  <c:v>220.16363699999999</c:v>
                </c:pt>
                <c:pt idx="1469">
                  <c:v>220.31361200000001</c:v>
                </c:pt>
                <c:pt idx="1470">
                  <c:v>220.46358699999999</c:v>
                </c:pt>
                <c:pt idx="1471">
                  <c:v>220.613562</c:v>
                </c:pt>
                <c:pt idx="1472">
                  <c:v>220.76353800000001</c:v>
                </c:pt>
                <c:pt idx="1473">
                  <c:v>220.91351299999999</c:v>
                </c:pt>
                <c:pt idx="1474">
                  <c:v>221.06348800000001</c:v>
                </c:pt>
                <c:pt idx="1475">
                  <c:v>221.21346299999999</c:v>
                </c:pt>
                <c:pt idx="1476">
                  <c:v>221.363439</c:v>
                </c:pt>
                <c:pt idx="1477">
                  <c:v>221.51341400000001</c:v>
                </c:pt>
                <c:pt idx="1478">
                  <c:v>221.663389</c:v>
                </c:pt>
                <c:pt idx="1479">
                  <c:v>221.81336400000001</c:v>
                </c:pt>
                <c:pt idx="1480">
                  <c:v>221.96333899999999</c:v>
                </c:pt>
                <c:pt idx="1481">
                  <c:v>222.113315</c:v>
                </c:pt>
                <c:pt idx="1482">
                  <c:v>222.26329000000001</c:v>
                </c:pt>
                <c:pt idx="1483">
                  <c:v>222.413265</c:v>
                </c:pt>
                <c:pt idx="1484">
                  <c:v>222.56324000000001</c:v>
                </c:pt>
                <c:pt idx="1485">
                  <c:v>222.71321599999999</c:v>
                </c:pt>
                <c:pt idx="1486">
                  <c:v>222.863191</c:v>
                </c:pt>
                <c:pt idx="1487">
                  <c:v>223.01316600000001</c:v>
                </c:pt>
                <c:pt idx="1488">
                  <c:v>223.163141</c:v>
                </c:pt>
                <c:pt idx="1489">
                  <c:v>223.31311600000001</c:v>
                </c:pt>
                <c:pt idx="1490">
                  <c:v>223.46309199999999</c:v>
                </c:pt>
                <c:pt idx="1491">
                  <c:v>223.613067</c:v>
                </c:pt>
                <c:pt idx="1492">
                  <c:v>223.76304200000001</c:v>
                </c:pt>
                <c:pt idx="1493">
                  <c:v>223.913017</c:v>
                </c:pt>
                <c:pt idx="1494">
                  <c:v>224.06299300000001</c:v>
                </c:pt>
                <c:pt idx="1495">
                  <c:v>224.21296799999999</c:v>
                </c:pt>
                <c:pt idx="1496">
                  <c:v>224.362943</c:v>
                </c:pt>
                <c:pt idx="1497">
                  <c:v>224.51291800000001</c:v>
                </c:pt>
                <c:pt idx="1498">
                  <c:v>224.66289399999999</c:v>
                </c:pt>
                <c:pt idx="1499">
                  <c:v>224.81286900000001</c:v>
                </c:pt>
                <c:pt idx="1500">
                  <c:v>224.96284399999999</c:v>
                </c:pt>
                <c:pt idx="1501">
                  <c:v>225.112819</c:v>
                </c:pt>
                <c:pt idx="1502">
                  <c:v>225.26279400000001</c:v>
                </c:pt>
                <c:pt idx="1503">
                  <c:v>225.41276999999999</c:v>
                </c:pt>
                <c:pt idx="1504">
                  <c:v>225.56274500000001</c:v>
                </c:pt>
                <c:pt idx="1505">
                  <c:v>225.71271999999999</c:v>
                </c:pt>
                <c:pt idx="1506">
                  <c:v>225.862695</c:v>
                </c:pt>
                <c:pt idx="1507">
                  <c:v>226.01267100000001</c:v>
                </c:pt>
                <c:pt idx="1508">
                  <c:v>226.162646</c:v>
                </c:pt>
                <c:pt idx="1509">
                  <c:v>226.31262100000001</c:v>
                </c:pt>
                <c:pt idx="1510">
                  <c:v>226.46259599999999</c:v>
                </c:pt>
                <c:pt idx="1511">
                  <c:v>226.612572</c:v>
                </c:pt>
                <c:pt idx="1512">
                  <c:v>226.76254700000001</c:v>
                </c:pt>
                <c:pt idx="1513">
                  <c:v>226.912522</c:v>
                </c:pt>
                <c:pt idx="1514">
                  <c:v>227.06249700000001</c:v>
                </c:pt>
                <c:pt idx="1515">
                  <c:v>227.21247199999999</c:v>
                </c:pt>
                <c:pt idx="1516">
                  <c:v>227.362448</c:v>
                </c:pt>
                <c:pt idx="1517">
                  <c:v>227.51242300000001</c:v>
                </c:pt>
                <c:pt idx="1518">
                  <c:v>227.662398</c:v>
                </c:pt>
                <c:pt idx="1519">
                  <c:v>227.81237300000001</c:v>
                </c:pt>
                <c:pt idx="1520">
                  <c:v>227.96234899999999</c:v>
                </c:pt>
                <c:pt idx="1521">
                  <c:v>228.112324</c:v>
                </c:pt>
                <c:pt idx="1522">
                  <c:v>228.26229900000001</c:v>
                </c:pt>
                <c:pt idx="1523">
                  <c:v>228.412274</c:v>
                </c:pt>
                <c:pt idx="1524">
                  <c:v>228.56225000000001</c:v>
                </c:pt>
                <c:pt idx="1525">
                  <c:v>228.71222499999999</c:v>
                </c:pt>
                <c:pt idx="1526">
                  <c:v>228.8622</c:v>
                </c:pt>
                <c:pt idx="1527">
                  <c:v>229.01217500000001</c:v>
                </c:pt>
                <c:pt idx="1528">
                  <c:v>229.16215</c:v>
                </c:pt>
                <c:pt idx="1529">
                  <c:v>229.31212600000001</c:v>
                </c:pt>
                <c:pt idx="1530">
                  <c:v>229.46210099999999</c:v>
                </c:pt>
                <c:pt idx="1531">
                  <c:v>229.612076</c:v>
                </c:pt>
                <c:pt idx="1532">
                  <c:v>229.76205100000001</c:v>
                </c:pt>
                <c:pt idx="1533">
                  <c:v>229.91202699999999</c:v>
                </c:pt>
                <c:pt idx="1534">
                  <c:v>230.06200200000001</c:v>
                </c:pt>
                <c:pt idx="1535">
                  <c:v>230.21197699999999</c:v>
                </c:pt>
                <c:pt idx="1536">
                  <c:v>230.361952</c:v>
                </c:pt>
                <c:pt idx="1537">
                  <c:v>230.51192699999999</c:v>
                </c:pt>
                <c:pt idx="1538">
                  <c:v>230.661903</c:v>
                </c:pt>
                <c:pt idx="1539">
                  <c:v>230.81187800000001</c:v>
                </c:pt>
                <c:pt idx="1540">
                  <c:v>230.96185299999999</c:v>
                </c:pt>
                <c:pt idx="1541">
                  <c:v>231.111828</c:v>
                </c:pt>
                <c:pt idx="1542">
                  <c:v>231.26180400000001</c:v>
                </c:pt>
                <c:pt idx="1543">
                  <c:v>231.411779</c:v>
                </c:pt>
                <c:pt idx="1544">
                  <c:v>231.56175400000001</c:v>
                </c:pt>
                <c:pt idx="1545">
                  <c:v>231.71172899999999</c:v>
                </c:pt>
                <c:pt idx="1546">
                  <c:v>231.861705</c:v>
                </c:pt>
                <c:pt idx="1547">
                  <c:v>232.01168000000001</c:v>
                </c:pt>
                <c:pt idx="1548">
                  <c:v>232.161655</c:v>
                </c:pt>
                <c:pt idx="1549">
                  <c:v>232.31163000000001</c:v>
                </c:pt>
                <c:pt idx="1550">
                  <c:v>232.46160499999999</c:v>
                </c:pt>
                <c:pt idx="1551">
                  <c:v>232.611581</c:v>
                </c:pt>
                <c:pt idx="1552">
                  <c:v>232.76155600000001</c:v>
                </c:pt>
                <c:pt idx="1553">
                  <c:v>232.911531</c:v>
                </c:pt>
                <c:pt idx="1554">
                  <c:v>233.06150600000001</c:v>
                </c:pt>
                <c:pt idx="1555">
                  <c:v>233.21148199999999</c:v>
                </c:pt>
                <c:pt idx="1556">
                  <c:v>233.361457</c:v>
                </c:pt>
                <c:pt idx="1557">
                  <c:v>233.51143200000001</c:v>
                </c:pt>
                <c:pt idx="1558">
                  <c:v>233.661407</c:v>
                </c:pt>
                <c:pt idx="1559">
                  <c:v>233.81138300000001</c:v>
                </c:pt>
                <c:pt idx="1560">
                  <c:v>233.96135799999999</c:v>
                </c:pt>
                <c:pt idx="1561">
                  <c:v>234.111333</c:v>
                </c:pt>
                <c:pt idx="1562">
                  <c:v>234.26130800000001</c:v>
                </c:pt>
                <c:pt idx="1563">
                  <c:v>234.411283</c:v>
                </c:pt>
                <c:pt idx="1564">
                  <c:v>234.56125900000001</c:v>
                </c:pt>
                <c:pt idx="1565">
                  <c:v>234.71123399999999</c:v>
                </c:pt>
                <c:pt idx="1566">
                  <c:v>234.861209</c:v>
                </c:pt>
                <c:pt idx="1567">
                  <c:v>235.01118399999999</c:v>
                </c:pt>
                <c:pt idx="1568">
                  <c:v>235.16116</c:v>
                </c:pt>
                <c:pt idx="1569">
                  <c:v>235.31113500000001</c:v>
                </c:pt>
                <c:pt idx="1570">
                  <c:v>235.46110999999999</c:v>
                </c:pt>
                <c:pt idx="1571">
                  <c:v>235.611085</c:v>
                </c:pt>
                <c:pt idx="1572">
                  <c:v>235.76106100000001</c:v>
                </c:pt>
                <c:pt idx="1573">
                  <c:v>235.911036</c:v>
                </c:pt>
                <c:pt idx="1574">
                  <c:v>236.06101100000001</c:v>
                </c:pt>
                <c:pt idx="1575">
                  <c:v>236.21098599999999</c:v>
                </c:pt>
                <c:pt idx="1576">
                  <c:v>236.360961</c:v>
                </c:pt>
                <c:pt idx="1577">
                  <c:v>236.51093700000001</c:v>
                </c:pt>
                <c:pt idx="1578">
                  <c:v>236.660912</c:v>
                </c:pt>
                <c:pt idx="1579">
                  <c:v>236.81088700000001</c:v>
                </c:pt>
                <c:pt idx="1580">
                  <c:v>236.96086199999999</c:v>
                </c:pt>
                <c:pt idx="1581">
                  <c:v>237.110838</c:v>
                </c:pt>
                <c:pt idx="1582">
                  <c:v>237.26081300000001</c:v>
                </c:pt>
                <c:pt idx="1583">
                  <c:v>237.410788</c:v>
                </c:pt>
                <c:pt idx="1584">
                  <c:v>237.56076300000001</c:v>
                </c:pt>
                <c:pt idx="1585">
                  <c:v>237.71073899999999</c:v>
                </c:pt>
                <c:pt idx="1586">
                  <c:v>237.860714</c:v>
                </c:pt>
                <c:pt idx="1587">
                  <c:v>238.01068900000001</c:v>
                </c:pt>
                <c:pt idx="1588">
                  <c:v>238.160664</c:v>
                </c:pt>
                <c:pt idx="1589">
                  <c:v>238.31063900000001</c:v>
                </c:pt>
                <c:pt idx="1590">
                  <c:v>238.46061499999999</c:v>
                </c:pt>
                <c:pt idx="1591">
                  <c:v>238.61059</c:v>
                </c:pt>
                <c:pt idx="1592">
                  <c:v>238.76056500000001</c:v>
                </c:pt>
                <c:pt idx="1593">
                  <c:v>238.91054</c:v>
                </c:pt>
                <c:pt idx="1594">
                  <c:v>239.06051600000001</c:v>
                </c:pt>
                <c:pt idx="1595">
                  <c:v>239.21049099999999</c:v>
                </c:pt>
                <c:pt idx="1596">
                  <c:v>239.360466</c:v>
                </c:pt>
                <c:pt idx="1597">
                  <c:v>239.51044099999999</c:v>
                </c:pt>
                <c:pt idx="1598">
                  <c:v>239.660416</c:v>
                </c:pt>
                <c:pt idx="1599">
                  <c:v>239.81039200000001</c:v>
                </c:pt>
                <c:pt idx="1600">
                  <c:v>239.96036699999999</c:v>
                </c:pt>
                <c:pt idx="1601">
                  <c:v>240.110342</c:v>
                </c:pt>
                <c:pt idx="1602">
                  <c:v>240.26031699999999</c:v>
                </c:pt>
                <c:pt idx="1603">
                  <c:v>240.410293</c:v>
                </c:pt>
                <c:pt idx="1604">
                  <c:v>240.56026800000001</c:v>
                </c:pt>
                <c:pt idx="1605">
                  <c:v>240.71024299999999</c:v>
                </c:pt>
                <c:pt idx="1606">
                  <c:v>240.860218</c:v>
                </c:pt>
                <c:pt idx="1607">
                  <c:v>241.01019400000001</c:v>
                </c:pt>
                <c:pt idx="1608">
                  <c:v>241.160169</c:v>
                </c:pt>
                <c:pt idx="1609">
                  <c:v>241.31014400000001</c:v>
                </c:pt>
                <c:pt idx="1610">
                  <c:v>241.46011899999999</c:v>
                </c:pt>
                <c:pt idx="1611">
                  <c:v>241.610094</c:v>
                </c:pt>
                <c:pt idx="1612">
                  <c:v>241.76007000000001</c:v>
                </c:pt>
                <c:pt idx="1613">
                  <c:v>241.910045</c:v>
                </c:pt>
                <c:pt idx="1614">
                  <c:v>242.06002000000001</c:v>
                </c:pt>
                <c:pt idx="1615">
                  <c:v>242.20999499999999</c:v>
                </c:pt>
                <c:pt idx="1616">
                  <c:v>242.359971</c:v>
                </c:pt>
                <c:pt idx="1617">
                  <c:v>242.50994600000001</c:v>
                </c:pt>
                <c:pt idx="1618">
                  <c:v>242.659921</c:v>
                </c:pt>
                <c:pt idx="1619">
                  <c:v>242.80989600000001</c:v>
                </c:pt>
                <c:pt idx="1620">
                  <c:v>242.95987199999999</c:v>
                </c:pt>
                <c:pt idx="1621">
                  <c:v>243.109847</c:v>
                </c:pt>
                <c:pt idx="1622">
                  <c:v>243.25982200000001</c:v>
                </c:pt>
                <c:pt idx="1623">
                  <c:v>243.409797</c:v>
                </c:pt>
                <c:pt idx="1624">
                  <c:v>243.55977200000001</c:v>
                </c:pt>
                <c:pt idx="1625">
                  <c:v>243.70974799999999</c:v>
                </c:pt>
                <c:pt idx="1626">
                  <c:v>243.859723</c:v>
                </c:pt>
                <c:pt idx="1627">
                  <c:v>244.00969799999999</c:v>
                </c:pt>
                <c:pt idx="1628">
                  <c:v>244.159673</c:v>
                </c:pt>
                <c:pt idx="1629">
                  <c:v>244.30964900000001</c:v>
                </c:pt>
                <c:pt idx="1630">
                  <c:v>244.45962399999999</c:v>
                </c:pt>
                <c:pt idx="1631">
                  <c:v>244.609599</c:v>
                </c:pt>
                <c:pt idx="1632">
                  <c:v>244.75957399999999</c:v>
                </c:pt>
                <c:pt idx="1633">
                  <c:v>244.90955</c:v>
                </c:pt>
                <c:pt idx="1634">
                  <c:v>245.05952500000001</c:v>
                </c:pt>
                <c:pt idx="1635">
                  <c:v>245.20949999999999</c:v>
                </c:pt>
                <c:pt idx="1636">
                  <c:v>245.359475</c:v>
                </c:pt>
                <c:pt idx="1637">
                  <c:v>245.50944999999999</c:v>
                </c:pt>
                <c:pt idx="1638">
                  <c:v>245.659426</c:v>
                </c:pt>
                <c:pt idx="1639">
                  <c:v>245.80940100000001</c:v>
                </c:pt>
                <c:pt idx="1640">
                  <c:v>245.95937599999999</c:v>
                </c:pt>
                <c:pt idx="1641">
                  <c:v>246.109351</c:v>
                </c:pt>
                <c:pt idx="1642">
                  <c:v>246.25932700000001</c:v>
                </c:pt>
                <c:pt idx="1643">
                  <c:v>246.409302</c:v>
                </c:pt>
                <c:pt idx="1644">
                  <c:v>246.55927700000001</c:v>
                </c:pt>
                <c:pt idx="1645">
                  <c:v>246.70925199999999</c:v>
                </c:pt>
                <c:pt idx="1646">
                  <c:v>246.859227</c:v>
                </c:pt>
                <c:pt idx="1647">
                  <c:v>247.00920300000001</c:v>
                </c:pt>
                <c:pt idx="1648">
                  <c:v>247.159178</c:v>
                </c:pt>
                <c:pt idx="1649">
                  <c:v>247.30915300000001</c:v>
                </c:pt>
                <c:pt idx="1650">
                  <c:v>247.45912799999999</c:v>
                </c:pt>
                <c:pt idx="1651">
                  <c:v>247.609104</c:v>
                </c:pt>
                <c:pt idx="1652">
                  <c:v>247.75907900000001</c:v>
                </c:pt>
                <c:pt idx="1653">
                  <c:v>247.909054</c:v>
                </c:pt>
                <c:pt idx="1654">
                  <c:v>248.05902900000001</c:v>
                </c:pt>
                <c:pt idx="1655">
                  <c:v>248.20900499999999</c:v>
                </c:pt>
                <c:pt idx="1656">
                  <c:v>248.35898</c:v>
                </c:pt>
                <c:pt idx="1657">
                  <c:v>248.50895499999999</c:v>
                </c:pt>
                <c:pt idx="1658">
                  <c:v>248.65893</c:v>
                </c:pt>
                <c:pt idx="1659">
                  <c:v>248.80890500000001</c:v>
                </c:pt>
                <c:pt idx="1660">
                  <c:v>248.95888099999999</c:v>
                </c:pt>
                <c:pt idx="1661">
                  <c:v>249.108856</c:v>
                </c:pt>
                <c:pt idx="1662">
                  <c:v>249.25883099999999</c:v>
                </c:pt>
                <c:pt idx="1663">
                  <c:v>249.408806</c:v>
                </c:pt>
                <c:pt idx="1664">
                  <c:v>249.55878200000001</c:v>
                </c:pt>
                <c:pt idx="1665">
                  <c:v>249.70875699999999</c:v>
                </c:pt>
                <c:pt idx="1666">
                  <c:v>249.858732</c:v>
                </c:pt>
                <c:pt idx="1667">
                  <c:v>250.00870699999999</c:v>
                </c:pt>
                <c:pt idx="1668">
                  <c:v>250.158683</c:v>
                </c:pt>
                <c:pt idx="1669">
                  <c:v>250.30865800000001</c:v>
                </c:pt>
                <c:pt idx="1670">
                  <c:v>250.45863299999999</c:v>
                </c:pt>
                <c:pt idx="1671">
                  <c:v>250.608608</c:v>
                </c:pt>
                <c:pt idx="1672">
                  <c:v>250.75858299999999</c:v>
                </c:pt>
                <c:pt idx="1673">
                  <c:v>250.908559</c:v>
                </c:pt>
                <c:pt idx="1674">
                  <c:v>251.05853400000001</c:v>
                </c:pt>
                <c:pt idx="1675">
                  <c:v>251.20850899999999</c:v>
                </c:pt>
                <c:pt idx="1676">
                  <c:v>251.358484</c:v>
                </c:pt>
                <c:pt idx="1677">
                  <c:v>251.50846000000001</c:v>
                </c:pt>
                <c:pt idx="1678">
                  <c:v>251.658435</c:v>
                </c:pt>
                <c:pt idx="1679">
                  <c:v>251.80841000000001</c:v>
                </c:pt>
                <c:pt idx="1680">
                  <c:v>251.95838499999999</c:v>
                </c:pt>
                <c:pt idx="1681">
                  <c:v>252.108361</c:v>
                </c:pt>
                <c:pt idx="1682">
                  <c:v>252.25833600000001</c:v>
                </c:pt>
                <c:pt idx="1683">
                  <c:v>252.408311</c:v>
                </c:pt>
                <c:pt idx="1684">
                  <c:v>252.55828600000001</c:v>
                </c:pt>
                <c:pt idx="1685">
                  <c:v>252.70826099999999</c:v>
                </c:pt>
                <c:pt idx="1686">
                  <c:v>252.858237</c:v>
                </c:pt>
                <c:pt idx="1687">
                  <c:v>253.00821199999999</c:v>
                </c:pt>
                <c:pt idx="1688">
                  <c:v>253.158187</c:v>
                </c:pt>
                <c:pt idx="1689">
                  <c:v>253.30816200000001</c:v>
                </c:pt>
                <c:pt idx="1690">
                  <c:v>253.45813799999999</c:v>
                </c:pt>
                <c:pt idx="1691">
                  <c:v>253.608113</c:v>
                </c:pt>
                <c:pt idx="1692">
                  <c:v>253.75808799999999</c:v>
                </c:pt>
                <c:pt idx="1693">
                  <c:v>253.908063</c:v>
                </c:pt>
                <c:pt idx="1694">
                  <c:v>254.05803900000001</c:v>
                </c:pt>
                <c:pt idx="1695">
                  <c:v>254.20801399999999</c:v>
                </c:pt>
                <c:pt idx="1696">
                  <c:v>254.357989</c:v>
                </c:pt>
                <c:pt idx="1697">
                  <c:v>254.50796399999999</c:v>
                </c:pt>
                <c:pt idx="1698">
                  <c:v>254.657939</c:v>
                </c:pt>
                <c:pt idx="1699">
                  <c:v>254.80791500000001</c:v>
                </c:pt>
                <c:pt idx="1700">
                  <c:v>254.95788999999999</c:v>
                </c:pt>
                <c:pt idx="1701">
                  <c:v>255.107865</c:v>
                </c:pt>
                <c:pt idx="1702">
                  <c:v>255.25783999999999</c:v>
                </c:pt>
                <c:pt idx="1703">
                  <c:v>255.407816</c:v>
                </c:pt>
                <c:pt idx="1704">
                  <c:v>255.55779100000001</c:v>
                </c:pt>
                <c:pt idx="1705">
                  <c:v>255.70776599999999</c:v>
                </c:pt>
                <c:pt idx="1706">
                  <c:v>255.857741</c:v>
                </c:pt>
                <c:pt idx="1707">
                  <c:v>256.00771600000002</c:v>
                </c:pt>
                <c:pt idx="1708">
                  <c:v>256.157692</c:v>
                </c:pt>
                <c:pt idx="1709">
                  <c:v>256.30766699999998</c:v>
                </c:pt>
                <c:pt idx="1710">
                  <c:v>256.45764200000002</c:v>
                </c:pt>
                <c:pt idx="1711">
                  <c:v>256.607617</c:v>
                </c:pt>
                <c:pt idx="1712">
                  <c:v>256.75759299999999</c:v>
                </c:pt>
                <c:pt idx="1713">
                  <c:v>256.90756800000003</c:v>
                </c:pt>
                <c:pt idx="1714">
                  <c:v>257.05754300000001</c:v>
                </c:pt>
                <c:pt idx="1715">
                  <c:v>257.20751799999999</c:v>
                </c:pt>
                <c:pt idx="1716">
                  <c:v>257.35749399999997</c:v>
                </c:pt>
                <c:pt idx="1717">
                  <c:v>257.50746900000001</c:v>
                </c:pt>
                <c:pt idx="1718">
                  <c:v>257.657444</c:v>
                </c:pt>
                <c:pt idx="1719">
                  <c:v>257.80741899999998</c:v>
                </c:pt>
                <c:pt idx="1720">
                  <c:v>257.95739400000002</c:v>
                </c:pt>
                <c:pt idx="1721">
                  <c:v>258.10737</c:v>
                </c:pt>
                <c:pt idx="1722">
                  <c:v>258.25734499999999</c:v>
                </c:pt>
                <c:pt idx="1723">
                  <c:v>258.40732000000003</c:v>
                </c:pt>
                <c:pt idx="1724">
                  <c:v>258.55729500000001</c:v>
                </c:pt>
                <c:pt idx="1725">
                  <c:v>258.70727099999999</c:v>
                </c:pt>
                <c:pt idx="1726">
                  <c:v>258.85724599999998</c:v>
                </c:pt>
                <c:pt idx="1727">
                  <c:v>259.00722100000002</c:v>
                </c:pt>
                <c:pt idx="1728">
                  <c:v>259.157196</c:v>
                </c:pt>
                <c:pt idx="1729">
                  <c:v>259.30717199999998</c:v>
                </c:pt>
                <c:pt idx="1730">
                  <c:v>259.45714700000002</c:v>
                </c:pt>
                <c:pt idx="1731">
                  <c:v>259.607122</c:v>
                </c:pt>
                <c:pt idx="1732">
                  <c:v>259.75709699999999</c:v>
                </c:pt>
                <c:pt idx="1733">
                  <c:v>259.90707200000003</c:v>
                </c:pt>
                <c:pt idx="1734">
                  <c:v>260.05704800000001</c:v>
                </c:pt>
                <c:pt idx="1735">
                  <c:v>260.20702299999999</c:v>
                </c:pt>
                <c:pt idx="1736">
                  <c:v>260.35699799999998</c:v>
                </c:pt>
                <c:pt idx="1737">
                  <c:v>260.50697300000002</c:v>
                </c:pt>
                <c:pt idx="1738">
                  <c:v>260.656949</c:v>
                </c:pt>
                <c:pt idx="1739">
                  <c:v>260.80692399999998</c:v>
                </c:pt>
                <c:pt idx="1740">
                  <c:v>260.95689900000002</c:v>
                </c:pt>
                <c:pt idx="1741">
                  <c:v>261.106874</c:v>
                </c:pt>
                <c:pt idx="1742">
                  <c:v>261.25684999999999</c:v>
                </c:pt>
                <c:pt idx="1743">
                  <c:v>261.40682500000003</c:v>
                </c:pt>
                <c:pt idx="1744">
                  <c:v>261.55680000000001</c:v>
                </c:pt>
                <c:pt idx="1745">
                  <c:v>261.70677499999999</c:v>
                </c:pt>
                <c:pt idx="1746">
                  <c:v>261.85674999999998</c:v>
                </c:pt>
                <c:pt idx="1747">
                  <c:v>262.00672600000001</c:v>
                </c:pt>
                <c:pt idx="1748">
                  <c:v>262.156701</c:v>
                </c:pt>
                <c:pt idx="1749">
                  <c:v>262.30667599999998</c:v>
                </c:pt>
                <c:pt idx="1750">
                  <c:v>262.45665100000002</c:v>
                </c:pt>
                <c:pt idx="1751">
                  <c:v>262.606627</c:v>
                </c:pt>
                <c:pt idx="1752">
                  <c:v>262.75660199999999</c:v>
                </c:pt>
                <c:pt idx="1753">
                  <c:v>262.90657700000003</c:v>
                </c:pt>
                <c:pt idx="1754">
                  <c:v>263.05655200000001</c:v>
                </c:pt>
                <c:pt idx="1755">
                  <c:v>263.20652699999999</c:v>
                </c:pt>
                <c:pt idx="1756">
                  <c:v>263.35650299999998</c:v>
                </c:pt>
                <c:pt idx="1757">
                  <c:v>263.50647800000002</c:v>
                </c:pt>
                <c:pt idx="1758">
                  <c:v>263.656453</c:v>
                </c:pt>
                <c:pt idx="1759">
                  <c:v>263.80642799999998</c:v>
                </c:pt>
                <c:pt idx="1760">
                  <c:v>263.95640400000002</c:v>
                </c:pt>
                <c:pt idx="1761">
                  <c:v>264.106379</c:v>
                </c:pt>
                <c:pt idx="1762">
                  <c:v>264.25635399999999</c:v>
                </c:pt>
                <c:pt idx="1763">
                  <c:v>264.40632900000003</c:v>
                </c:pt>
                <c:pt idx="1764">
                  <c:v>264.55630500000001</c:v>
                </c:pt>
                <c:pt idx="1765">
                  <c:v>264.70627999999999</c:v>
                </c:pt>
                <c:pt idx="1766">
                  <c:v>264.85625499999998</c:v>
                </c:pt>
                <c:pt idx="1767">
                  <c:v>265.00623000000002</c:v>
                </c:pt>
                <c:pt idx="1768">
                  <c:v>265.156205</c:v>
                </c:pt>
                <c:pt idx="1769">
                  <c:v>265.30618099999998</c:v>
                </c:pt>
                <c:pt idx="1770">
                  <c:v>265.45615600000002</c:v>
                </c:pt>
                <c:pt idx="1771">
                  <c:v>265.606131</c:v>
                </c:pt>
                <c:pt idx="1772">
                  <c:v>265.75610599999999</c:v>
                </c:pt>
                <c:pt idx="1773">
                  <c:v>265.90608200000003</c:v>
                </c:pt>
                <c:pt idx="1774">
                  <c:v>266.05605700000001</c:v>
                </c:pt>
                <c:pt idx="1775">
                  <c:v>266.20603199999999</c:v>
                </c:pt>
                <c:pt idx="1776">
                  <c:v>266.35600699999998</c:v>
                </c:pt>
                <c:pt idx="1777">
                  <c:v>266.50598300000001</c:v>
                </c:pt>
                <c:pt idx="1778">
                  <c:v>266.655958</c:v>
                </c:pt>
                <c:pt idx="1779">
                  <c:v>266.80593299999998</c:v>
                </c:pt>
                <c:pt idx="1780">
                  <c:v>266.95590800000002</c:v>
                </c:pt>
                <c:pt idx="1781">
                  <c:v>267.10588300000001</c:v>
                </c:pt>
                <c:pt idx="1782">
                  <c:v>267.25585899999999</c:v>
                </c:pt>
                <c:pt idx="1783">
                  <c:v>267.40583400000003</c:v>
                </c:pt>
                <c:pt idx="1784">
                  <c:v>267.55580900000001</c:v>
                </c:pt>
                <c:pt idx="1785">
                  <c:v>267.70578399999999</c:v>
                </c:pt>
                <c:pt idx="1786">
                  <c:v>267.85575999999998</c:v>
                </c:pt>
                <c:pt idx="1787">
                  <c:v>268.00573500000002</c:v>
                </c:pt>
                <c:pt idx="1788">
                  <c:v>268.15571</c:v>
                </c:pt>
                <c:pt idx="1789">
                  <c:v>268.30568499999998</c:v>
                </c:pt>
                <c:pt idx="1790">
                  <c:v>268.45566100000002</c:v>
                </c:pt>
                <c:pt idx="1791">
                  <c:v>268.605636</c:v>
                </c:pt>
                <c:pt idx="1792">
                  <c:v>268.75561099999999</c:v>
                </c:pt>
                <c:pt idx="1793">
                  <c:v>268.90558600000003</c:v>
                </c:pt>
                <c:pt idx="1794">
                  <c:v>269.05556100000001</c:v>
                </c:pt>
                <c:pt idx="1795">
                  <c:v>269.20553699999999</c:v>
                </c:pt>
                <c:pt idx="1796">
                  <c:v>269.35551199999998</c:v>
                </c:pt>
                <c:pt idx="1797">
                  <c:v>269.50548700000002</c:v>
                </c:pt>
                <c:pt idx="1798">
                  <c:v>269.655462</c:v>
                </c:pt>
                <c:pt idx="1799">
                  <c:v>269.80543799999998</c:v>
                </c:pt>
                <c:pt idx="1800">
                  <c:v>269.95541300000002</c:v>
                </c:pt>
                <c:pt idx="1801">
                  <c:v>270.105388</c:v>
                </c:pt>
                <c:pt idx="1802">
                  <c:v>270.25536299999999</c:v>
                </c:pt>
                <c:pt idx="1803">
                  <c:v>270.40533900000003</c:v>
                </c:pt>
                <c:pt idx="1804">
                  <c:v>270.55531400000001</c:v>
                </c:pt>
                <c:pt idx="1805">
                  <c:v>270.70528899999999</c:v>
                </c:pt>
                <c:pt idx="1806">
                  <c:v>270.85526399999998</c:v>
                </c:pt>
                <c:pt idx="1807">
                  <c:v>271.00523900000002</c:v>
                </c:pt>
                <c:pt idx="1808">
                  <c:v>271.155215</c:v>
                </c:pt>
                <c:pt idx="1809">
                  <c:v>271.30518999999998</c:v>
                </c:pt>
                <c:pt idx="1810">
                  <c:v>271.45516500000002</c:v>
                </c:pt>
                <c:pt idx="1811">
                  <c:v>271.60514000000001</c:v>
                </c:pt>
                <c:pt idx="1812">
                  <c:v>271.75511599999999</c:v>
                </c:pt>
                <c:pt idx="1813">
                  <c:v>271.90509100000003</c:v>
                </c:pt>
                <c:pt idx="1814">
                  <c:v>272.05506600000001</c:v>
                </c:pt>
                <c:pt idx="1815">
                  <c:v>272.20504099999999</c:v>
                </c:pt>
                <c:pt idx="1816">
                  <c:v>272.35501599999998</c:v>
                </c:pt>
                <c:pt idx="1817">
                  <c:v>272.50499200000002</c:v>
                </c:pt>
                <c:pt idx="1818">
                  <c:v>272.654967</c:v>
                </c:pt>
                <c:pt idx="1819">
                  <c:v>272.80494199999998</c:v>
                </c:pt>
                <c:pt idx="1820">
                  <c:v>272.95491700000002</c:v>
                </c:pt>
                <c:pt idx="1821">
                  <c:v>273.104893</c:v>
                </c:pt>
                <c:pt idx="1822">
                  <c:v>273.25486799999999</c:v>
                </c:pt>
                <c:pt idx="1823">
                  <c:v>273.40484300000003</c:v>
                </c:pt>
                <c:pt idx="1824">
                  <c:v>273.55481800000001</c:v>
                </c:pt>
                <c:pt idx="1825">
                  <c:v>273.70479399999999</c:v>
                </c:pt>
                <c:pt idx="1826">
                  <c:v>273.85476899999998</c:v>
                </c:pt>
                <c:pt idx="1827">
                  <c:v>274.00474400000002</c:v>
                </c:pt>
                <c:pt idx="1828">
                  <c:v>274.154719</c:v>
                </c:pt>
                <c:pt idx="1829">
                  <c:v>274.30469399999998</c:v>
                </c:pt>
                <c:pt idx="1830">
                  <c:v>274.45467000000002</c:v>
                </c:pt>
                <c:pt idx="1831">
                  <c:v>274.604645</c:v>
                </c:pt>
                <c:pt idx="1832">
                  <c:v>274.75461999999999</c:v>
                </c:pt>
                <c:pt idx="1833">
                  <c:v>274.90459499999997</c:v>
                </c:pt>
                <c:pt idx="1834">
                  <c:v>275.05457100000001</c:v>
                </c:pt>
                <c:pt idx="1835">
                  <c:v>275.20454599999999</c:v>
                </c:pt>
                <c:pt idx="1836">
                  <c:v>275.35452099999998</c:v>
                </c:pt>
                <c:pt idx="1837">
                  <c:v>275.50449600000002</c:v>
                </c:pt>
                <c:pt idx="1838">
                  <c:v>275.654472</c:v>
                </c:pt>
                <c:pt idx="1839">
                  <c:v>275.80444699999998</c:v>
                </c:pt>
                <c:pt idx="1840">
                  <c:v>275.95442200000002</c:v>
                </c:pt>
                <c:pt idx="1841">
                  <c:v>276.10439700000001</c:v>
                </c:pt>
                <c:pt idx="1842">
                  <c:v>276.25437199999999</c:v>
                </c:pt>
                <c:pt idx="1843">
                  <c:v>276.40434800000003</c:v>
                </c:pt>
                <c:pt idx="1844">
                  <c:v>276.55432300000001</c:v>
                </c:pt>
                <c:pt idx="1845">
                  <c:v>276.70429799999999</c:v>
                </c:pt>
                <c:pt idx="1846">
                  <c:v>276.85427299999998</c:v>
                </c:pt>
                <c:pt idx="1847">
                  <c:v>277.00424900000002</c:v>
                </c:pt>
                <c:pt idx="1848">
                  <c:v>277.154224</c:v>
                </c:pt>
                <c:pt idx="1849">
                  <c:v>277.30419899999998</c:v>
                </c:pt>
                <c:pt idx="1850">
                  <c:v>277.45417400000002</c:v>
                </c:pt>
                <c:pt idx="1851">
                  <c:v>277.60415</c:v>
                </c:pt>
                <c:pt idx="1852">
                  <c:v>277.75412499999999</c:v>
                </c:pt>
                <c:pt idx="1853">
                  <c:v>277.90410000000003</c:v>
                </c:pt>
                <c:pt idx="1854">
                  <c:v>278.05407500000001</c:v>
                </c:pt>
                <c:pt idx="1855">
                  <c:v>278.20405</c:v>
                </c:pt>
                <c:pt idx="1856">
                  <c:v>278.35402599999998</c:v>
                </c:pt>
                <c:pt idx="1857">
                  <c:v>278.50400100000002</c:v>
                </c:pt>
                <c:pt idx="1858">
                  <c:v>278.653976</c:v>
                </c:pt>
                <c:pt idx="1859">
                  <c:v>278.80395099999998</c:v>
                </c:pt>
                <c:pt idx="1860">
                  <c:v>278.95392700000002</c:v>
                </c:pt>
                <c:pt idx="1861">
                  <c:v>279.10390200000001</c:v>
                </c:pt>
                <c:pt idx="1862">
                  <c:v>279.25387699999999</c:v>
                </c:pt>
                <c:pt idx="1863">
                  <c:v>279.40385199999997</c:v>
                </c:pt>
                <c:pt idx="1864">
                  <c:v>279.55382700000001</c:v>
                </c:pt>
                <c:pt idx="1865">
                  <c:v>279.70380299999999</c:v>
                </c:pt>
                <c:pt idx="1866">
                  <c:v>279.85377799999998</c:v>
                </c:pt>
                <c:pt idx="1867">
                  <c:v>280.00375300000002</c:v>
                </c:pt>
                <c:pt idx="1868">
                  <c:v>280.153728</c:v>
                </c:pt>
                <c:pt idx="1869">
                  <c:v>280.30370399999998</c:v>
                </c:pt>
                <c:pt idx="1870">
                  <c:v>280.45367900000002</c:v>
                </c:pt>
                <c:pt idx="1871">
                  <c:v>280.60365400000001</c:v>
                </c:pt>
                <c:pt idx="1872">
                  <c:v>280.75362899999999</c:v>
                </c:pt>
                <c:pt idx="1873">
                  <c:v>280.90360500000003</c:v>
                </c:pt>
                <c:pt idx="1874">
                  <c:v>281.05358000000001</c:v>
                </c:pt>
                <c:pt idx="1875">
                  <c:v>281.20355499999999</c:v>
                </c:pt>
                <c:pt idx="1876">
                  <c:v>281.35352999999998</c:v>
                </c:pt>
                <c:pt idx="1877">
                  <c:v>281.50350500000002</c:v>
                </c:pt>
                <c:pt idx="1878">
                  <c:v>281.653481</c:v>
                </c:pt>
                <c:pt idx="1879">
                  <c:v>281.80345599999998</c:v>
                </c:pt>
                <c:pt idx="1880">
                  <c:v>281.95343100000002</c:v>
                </c:pt>
                <c:pt idx="1881">
                  <c:v>282.10340600000001</c:v>
                </c:pt>
                <c:pt idx="1882">
                  <c:v>282.25338199999999</c:v>
                </c:pt>
                <c:pt idx="1883">
                  <c:v>282.40335700000003</c:v>
                </c:pt>
                <c:pt idx="1884">
                  <c:v>282.55333200000001</c:v>
                </c:pt>
                <c:pt idx="1885">
                  <c:v>282.703307</c:v>
                </c:pt>
                <c:pt idx="1886">
                  <c:v>282.85328299999998</c:v>
                </c:pt>
                <c:pt idx="1887">
                  <c:v>283.00325800000002</c:v>
                </c:pt>
                <c:pt idx="1888">
                  <c:v>283.153233</c:v>
                </c:pt>
                <c:pt idx="1889">
                  <c:v>283.30320799999998</c:v>
                </c:pt>
                <c:pt idx="1890">
                  <c:v>283.45318300000002</c:v>
                </c:pt>
                <c:pt idx="1891">
                  <c:v>283.60315900000001</c:v>
                </c:pt>
                <c:pt idx="1892">
                  <c:v>283.75313399999999</c:v>
                </c:pt>
                <c:pt idx="1893">
                  <c:v>283.90310899999997</c:v>
                </c:pt>
                <c:pt idx="1894">
                  <c:v>284.05308400000001</c:v>
                </c:pt>
                <c:pt idx="1895">
                  <c:v>284.20305999999999</c:v>
                </c:pt>
                <c:pt idx="1896">
                  <c:v>284.35303499999998</c:v>
                </c:pt>
                <c:pt idx="1897">
                  <c:v>284.50301000000002</c:v>
                </c:pt>
                <c:pt idx="1898">
                  <c:v>284.652985</c:v>
                </c:pt>
                <c:pt idx="1899">
                  <c:v>284.80296099999998</c:v>
                </c:pt>
                <c:pt idx="1900">
                  <c:v>284.95293600000002</c:v>
                </c:pt>
                <c:pt idx="1901">
                  <c:v>285.10291100000001</c:v>
                </c:pt>
                <c:pt idx="1902">
                  <c:v>285.25288599999999</c:v>
                </c:pt>
                <c:pt idx="1903">
                  <c:v>285.40286099999997</c:v>
                </c:pt>
                <c:pt idx="1904">
                  <c:v>285.55283700000001</c:v>
                </c:pt>
                <c:pt idx="1905">
                  <c:v>285.70281199999999</c:v>
                </c:pt>
                <c:pt idx="1906">
                  <c:v>285.85278699999998</c:v>
                </c:pt>
                <c:pt idx="1907">
                  <c:v>286.00276200000002</c:v>
                </c:pt>
                <c:pt idx="1908">
                  <c:v>286.152738</c:v>
                </c:pt>
                <c:pt idx="1909">
                  <c:v>286.30271299999998</c:v>
                </c:pt>
                <c:pt idx="1910">
                  <c:v>286.45268800000002</c:v>
                </c:pt>
                <c:pt idx="1911">
                  <c:v>286.60266300000001</c:v>
                </c:pt>
                <c:pt idx="1912">
                  <c:v>286.75263799999999</c:v>
                </c:pt>
                <c:pt idx="1913">
                  <c:v>286.90261400000003</c:v>
                </c:pt>
                <c:pt idx="1914">
                  <c:v>287.05258900000001</c:v>
                </c:pt>
                <c:pt idx="1915">
                  <c:v>287.202564</c:v>
                </c:pt>
                <c:pt idx="1916">
                  <c:v>287.35253899999998</c:v>
                </c:pt>
                <c:pt idx="1917">
                  <c:v>287.50251500000002</c:v>
                </c:pt>
                <c:pt idx="1918">
                  <c:v>287.65249</c:v>
                </c:pt>
                <c:pt idx="1919">
                  <c:v>287.80246499999998</c:v>
                </c:pt>
                <c:pt idx="1920">
                  <c:v>287.95244000000002</c:v>
                </c:pt>
                <c:pt idx="1921">
                  <c:v>288.10241600000001</c:v>
                </c:pt>
                <c:pt idx="1922">
                  <c:v>288.25239099999999</c:v>
                </c:pt>
                <c:pt idx="1923">
                  <c:v>288.40236599999997</c:v>
                </c:pt>
                <c:pt idx="1924">
                  <c:v>288.55234100000001</c:v>
                </c:pt>
                <c:pt idx="1925">
                  <c:v>288.702316</c:v>
                </c:pt>
                <c:pt idx="1926">
                  <c:v>288.85229199999998</c:v>
                </c:pt>
                <c:pt idx="1927">
                  <c:v>289.00226700000002</c:v>
                </c:pt>
                <c:pt idx="1928">
                  <c:v>289.152242</c:v>
                </c:pt>
                <c:pt idx="1929">
                  <c:v>289.30221699999998</c:v>
                </c:pt>
                <c:pt idx="1930">
                  <c:v>289.45219300000002</c:v>
                </c:pt>
                <c:pt idx="1931">
                  <c:v>289.60216800000001</c:v>
                </c:pt>
                <c:pt idx="1932">
                  <c:v>289.75214299999999</c:v>
                </c:pt>
                <c:pt idx="1933">
                  <c:v>289.90211799999997</c:v>
                </c:pt>
                <c:pt idx="1934">
                  <c:v>290.05209400000001</c:v>
                </c:pt>
                <c:pt idx="1935">
                  <c:v>290.20206899999999</c:v>
                </c:pt>
                <c:pt idx="1936">
                  <c:v>290.35204399999998</c:v>
                </c:pt>
                <c:pt idx="1937">
                  <c:v>290.50201900000002</c:v>
                </c:pt>
                <c:pt idx="1938">
                  <c:v>290.651994</c:v>
                </c:pt>
                <c:pt idx="1939">
                  <c:v>290.80196999999998</c:v>
                </c:pt>
                <c:pt idx="1940">
                  <c:v>290.95194500000002</c:v>
                </c:pt>
                <c:pt idx="1941">
                  <c:v>291.10192000000001</c:v>
                </c:pt>
                <c:pt idx="1942">
                  <c:v>291.25189499999999</c:v>
                </c:pt>
                <c:pt idx="1943">
                  <c:v>291.40187100000003</c:v>
                </c:pt>
                <c:pt idx="1944">
                  <c:v>291.55184600000001</c:v>
                </c:pt>
                <c:pt idx="1945">
                  <c:v>291.701821</c:v>
                </c:pt>
                <c:pt idx="1946">
                  <c:v>291.85179599999998</c:v>
                </c:pt>
                <c:pt idx="1947">
                  <c:v>292.00177200000002</c:v>
                </c:pt>
                <c:pt idx="1948">
                  <c:v>292.151747</c:v>
                </c:pt>
                <c:pt idx="1949">
                  <c:v>292.30172199999998</c:v>
                </c:pt>
                <c:pt idx="1950">
                  <c:v>292.45169700000002</c:v>
                </c:pt>
                <c:pt idx="1951">
                  <c:v>292.60167200000001</c:v>
                </c:pt>
                <c:pt idx="1952">
                  <c:v>292.75164799999999</c:v>
                </c:pt>
                <c:pt idx="1953">
                  <c:v>292.90162299999997</c:v>
                </c:pt>
                <c:pt idx="1954">
                  <c:v>293.05159800000001</c:v>
                </c:pt>
                <c:pt idx="1955">
                  <c:v>293.201573</c:v>
                </c:pt>
                <c:pt idx="1956">
                  <c:v>293.35154899999998</c:v>
                </c:pt>
                <c:pt idx="1957">
                  <c:v>293.50152400000002</c:v>
                </c:pt>
                <c:pt idx="1958">
                  <c:v>293.651499</c:v>
                </c:pt>
                <c:pt idx="1959">
                  <c:v>293.80147399999998</c:v>
                </c:pt>
                <c:pt idx="1960">
                  <c:v>293.95145000000002</c:v>
                </c:pt>
                <c:pt idx="1961">
                  <c:v>294.10142500000001</c:v>
                </c:pt>
                <c:pt idx="1962">
                  <c:v>294.25139999999999</c:v>
                </c:pt>
                <c:pt idx="1963">
                  <c:v>294.40137499999997</c:v>
                </c:pt>
                <c:pt idx="1964">
                  <c:v>294.55135000000001</c:v>
                </c:pt>
                <c:pt idx="1965">
                  <c:v>294.70132599999999</c:v>
                </c:pt>
                <c:pt idx="1966">
                  <c:v>294.85130099999998</c:v>
                </c:pt>
                <c:pt idx="1967">
                  <c:v>295.00127600000002</c:v>
                </c:pt>
                <c:pt idx="1968">
                  <c:v>295.151251</c:v>
                </c:pt>
                <c:pt idx="1969">
                  <c:v>295.30122699999998</c:v>
                </c:pt>
                <c:pt idx="1970">
                  <c:v>295.45120200000002</c:v>
                </c:pt>
                <c:pt idx="1971">
                  <c:v>295.60117700000001</c:v>
                </c:pt>
                <c:pt idx="1972">
                  <c:v>295.75115199999999</c:v>
                </c:pt>
                <c:pt idx="1973">
                  <c:v>295.90112699999997</c:v>
                </c:pt>
                <c:pt idx="1974">
                  <c:v>296.05110300000001</c:v>
                </c:pt>
                <c:pt idx="1975">
                  <c:v>296.201078</c:v>
                </c:pt>
                <c:pt idx="1976">
                  <c:v>296.35105299999998</c:v>
                </c:pt>
                <c:pt idx="1977">
                  <c:v>296.50102800000002</c:v>
                </c:pt>
                <c:pt idx="1978">
                  <c:v>296.651004</c:v>
                </c:pt>
                <c:pt idx="1979">
                  <c:v>296.80097899999998</c:v>
                </c:pt>
                <c:pt idx="1980">
                  <c:v>296.95095400000002</c:v>
                </c:pt>
                <c:pt idx="1981">
                  <c:v>297.10092900000001</c:v>
                </c:pt>
                <c:pt idx="1982">
                  <c:v>297.25090499999999</c:v>
                </c:pt>
                <c:pt idx="1983">
                  <c:v>297.40087999999997</c:v>
                </c:pt>
                <c:pt idx="1984">
                  <c:v>297.55085500000001</c:v>
                </c:pt>
                <c:pt idx="1985">
                  <c:v>297.70083</c:v>
                </c:pt>
                <c:pt idx="1986">
                  <c:v>297.85080499999998</c:v>
                </c:pt>
                <c:pt idx="1987">
                  <c:v>298.00078100000002</c:v>
                </c:pt>
                <c:pt idx="1988">
                  <c:v>298.150756</c:v>
                </c:pt>
                <c:pt idx="1989">
                  <c:v>298.30073099999998</c:v>
                </c:pt>
                <c:pt idx="1990">
                  <c:v>298.45070600000003</c:v>
                </c:pt>
                <c:pt idx="1991">
                  <c:v>298.60068200000001</c:v>
                </c:pt>
                <c:pt idx="1992">
                  <c:v>298.75065699999999</c:v>
                </c:pt>
                <c:pt idx="1993">
                  <c:v>298.90063199999997</c:v>
                </c:pt>
                <c:pt idx="1994">
                  <c:v>299.05060700000001</c:v>
                </c:pt>
                <c:pt idx="1995">
                  <c:v>299.20058299999999</c:v>
                </c:pt>
                <c:pt idx="1996">
                  <c:v>299.35055799999998</c:v>
                </c:pt>
                <c:pt idx="1997">
                  <c:v>299.50053300000002</c:v>
                </c:pt>
                <c:pt idx="1998">
                  <c:v>299.650508</c:v>
                </c:pt>
                <c:pt idx="1999">
                  <c:v>299.80048299999999</c:v>
                </c:pt>
                <c:pt idx="2000">
                  <c:v>299.95045900000002</c:v>
                </c:pt>
                <c:pt idx="2001">
                  <c:v>300.10043400000001</c:v>
                </c:pt>
                <c:pt idx="2002">
                  <c:v>300.25040899999999</c:v>
                </c:pt>
                <c:pt idx="2003">
                  <c:v>300.40038399999997</c:v>
                </c:pt>
                <c:pt idx="2004">
                  <c:v>300.55036000000001</c:v>
                </c:pt>
                <c:pt idx="2005">
                  <c:v>300.700335</c:v>
                </c:pt>
                <c:pt idx="2006">
                  <c:v>300.85030999999998</c:v>
                </c:pt>
                <c:pt idx="2007">
                  <c:v>301.00028500000002</c:v>
                </c:pt>
                <c:pt idx="2008">
                  <c:v>301.150261</c:v>
                </c:pt>
                <c:pt idx="2009">
                  <c:v>301.30023599999998</c:v>
                </c:pt>
                <c:pt idx="2010">
                  <c:v>301.45021100000002</c:v>
                </c:pt>
                <c:pt idx="2011">
                  <c:v>301.60018600000001</c:v>
                </c:pt>
                <c:pt idx="2012">
                  <c:v>301.75016099999999</c:v>
                </c:pt>
                <c:pt idx="2013">
                  <c:v>301.90013699999997</c:v>
                </c:pt>
                <c:pt idx="2014">
                  <c:v>302.05011200000001</c:v>
                </c:pt>
                <c:pt idx="2015">
                  <c:v>302.200087</c:v>
                </c:pt>
                <c:pt idx="2016">
                  <c:v>302.35006199999998</c:v>
                </c:pt>
                <c:pt idx="2017">
                  <c:v>302.50003800000002</c:v>
                </c:pt>
                <c:pt idx="2018">
                  <c:v>302.650013</c:v>
                </c:pt>
                <c:pt idx="2019">
                  <c:v>302.79998799999998</c:v>
                </c:pt>
                <c:pt idx="2020">
                  <c:v>302.94996300000003</c:v>
                </c:pt>
                <c:pt idx="2021">
                  <c:v>303.09993800000001</c:v>
                </c:pt>
                <c:pt idx="2022">
                  <c:v>303.24991399999999</c:v>
                </c:pt>
                <c:pt idx="2023">
                  <c:v>303.39988899999997</c:v>
                </c:pt>
                <c:pt idx="2024">
                  <c:v>303.54986400000001</c:v>
                </c:pt>
                <c:pt idx="2025">
                  <c:v>303.699839</c:v>
                </c:pt>
                <c:pt idx="2026">
                  <c:v>303.84981499999998</c:v>
                </c:pt>
                <c:pt idx="2027">
                  <c:v>303.99979000000002</c:v>
                </c:pt>
                <c:pt idx="2028">
                  <c:v>304.149765</c:v>
                </c:pt>
                <c:pt idx="2029">
                  <c:v>304.29973999999999</c:v>
                </c:pt>
                <c:pt idx="2030">
                  <c:v>304.44971600000002</c:v>
                </c:pt>
                <c:pt idx="2031">
                  <c:v>304.59969100000001</c:v>
                </c:pt>
                <c:pt idx="2032">
                  <c:v>304.74966599999999</c:v>
                </c:pt>
                <c:pt idx="2033">
                  <c:v>304.89964099999997</c:v>
                </c:pt>
                <c:pt idx="2034">
                  <c:v>305.04961600000001</c:v>
                </c:pt>
                <c:pt idx="2035">
                  <c:v>305.199592</c:v>
                </c:pt>
                <c:pt idx="2036">
                  <c:v>305.34956699999998</c:v>
                </c:pt>
                <c:pt idx="2037">
                  <c:v>305.49954200000002</c:v>
                </c:pt>
                <c:pt idx="2038">
                  <c:v>305.649517</c:v>
                </c:pt>
                <c:pt idx="2039">
                  <c:v>305.79949299999998</c:v>
                </c:pt>
                <c:pt idx="2040">
                  <c:v>305.94946800000002</c:v>
                </c:pt>
                <c:pt idx="2041">
                  <c:v>306.09944300000001</c:v>
                </c:pt>
                <c:pt idx="2042">
                  <c:v>306.24941799999999</c:v>
                </c:pt>
                <c:pt idx="2043">
                  <c:v>306.39939399999997</c:v>
                </c:pt>
                <c:pt idx="2044">
                  <c:v>306.54936900000001</c:v>
                </c:pt>
                <c:pt idx="2045">
                  <c:v>306.699344</c:v>
                </c:pt>
                <c:pt idx="2046">
                  <c:v>306.84931899999998</c:v>
                </c:pt>
                <c:pt idx="2047">
                  <c:v>306.99929400000002</c:v>
                </c:pt>
                <c:pt idx="2048">
                  <c:v>307.14927</c:v>
                </c:pt>
                <c:pt idx="2049">
                  <c:v>307.29924499999998</c:v>
                </c:pt>
                <c:pt idx="2050">
                  <c:v>307.44922000000003</c:v>
                </c:pt>
                <c:pt idx="2051">
                  <c:v>307.59919500000001</c:v>
                </c:pt>
                <c:pt idx="2052">
                  <c:v>307.74917099999999</c:v>
                </c:pt>
                <c:pt idx="2053">
                  <c:v>307.89914599999997</c:v>
                </c:pt>
                <c:pt idx="2054">
                  <c:v>308.04912100000001</c:v>
                </c:pt>
                <c:pt idx="2055">
                  <c:v>308.199096</c:v>
                </c:pt>
                <c:pt idx="2056">
                  <c:v>308.34907199999998</c:v>
                </c:pt>
                <c:pt idx="2057">
                  <c:v>308.49904700000002</c:v>
                </c:pt>
                <c:pt idx="2058">
                  <c:v>308.649022</c:v>
                </c:pt>
                <c:pt idx="2059">
                  <c:v>308.79899699999999</c:v>
                </c:pt>
                <c:pt idx="2060">
                  <c:v>308.94897200000003</c:v>
                </c:pt>
                <c:pt idx="2061">
                  <c:v>309.09894800000001</c:v>
                </c:pt>
                <c:pt idx="2062">
                  <c:v>309.24892299999999</c:v>
                </c:pt>
                <c:pt idx="2063">
                  <c:v>309.39889799999997</c:v>
                </c:pt>
                <c:pt idx="2064">
                  <c:v>309.54887300000001</c:v>
                </c:pt>
                <c:pt idx="2065">
                  <c:v>309.698849</c:v>
                </c:pt>
                <c:pt idx="2066">
                  <c:v>309.84882399999998</c:v>
                </c:pt>
                <c:pt idx="2067">
                  <c:v>309.99879900000002</c:v>
                </c:pt>
                <c:pt idx="2068">
                  <c:v>310.148774</c:v>
                </c:pt>
                <c:pt idx="2069">
                  <c:v>310.29874999999998</c:v>
                </c:pt>
                <c:pt idx="2070">
                  <c:v>310.44872500000002</c:v>
                </c:pt>
                <c:pt idx="2071">
                  <c:v>310.59870000000001</c:v>
                </c:pt>
                <c:pt idx="2072">
                  <c:v>310.74867499999999</c:v>
                </c:pt>
                <c:pt idx="2073">
                  <c:v>310.89864999999998</c:v>
                </c:pt>
                <c:pt idx="2074">
                  <c:v>311.04862600000001</c:v>
                </c:pt>
                <c:pt idx="2075">
                  <c:v>311.198601</c:v>
                </c:pt>
                <c:pt idx="2076">
                  <c:v>311.34857599999998</c:v>
                </c:pt>
                <c:pt idx="2077">
                  <c:v>311.49855100000002</c:v>
                </c:pt>
                <c:pt idx="2078">
                  <c:v>311.648527</c:v>
                </c:pt>
                <c:pt idx="2079">
                  <c:v>311.79850199999998</c:v>
                </c:pt>
                <c:pt idx="2080">
                  <c:v>311.94847700000003</c:v>
                </c:pt>
                <c:pt idx="2081">
                  <c:v>312.09845200000001</c:v>
                </c:pt>
                <c:pt idx="2082">
                  <c:v>312.24842699999999</c:v>
                </c:pt>
                <c:pt idx="2083">
                  <c:v>312.39840299999997</c:v>
                </c:pt>
                <c:pt idx="2084">
                  <c:v>312.54837800000001</c:v>
                </c:pt>
                <c:pt idx="2085">
                  <c:v>312.698353</c:v>
                </c:pt>
                <c:pt idx="2086">
                  <c:v>312.84832799999998</c:v>
                </c:pt>
                <c:pt idx="2087">
                  <c:v>312.99830400000002</c:v>
                </c:pt>
                <c:pt idx="2088">
                  <c:v>313.148279</c:v>
                </c:pt>
                <c:pt idx="2089">
                  <c:v>313.29825399999999</c:v>
                </c:pt>
                <c:pt idx="2090">
                  <c:v>313.44822900000003</c:v>
                </c:pt>
                <c:pt idx="2091">
                  <c:v>313.59820500000001</c:v>
                </c:pt>
                <c:pt idx="2092">
                  <c:v>313.74817999999999</c:v>
                </c:pt>
                <c:pt idx="2093">
                  <c:v>313.89815499999997</c:v>
                </c:pt>
                <c:pt idx="2094">
                  <c:v>314.04813000000001</c:v>
                </c:pt>
                <c:pt idx="2095">
                  <c:v>314.198105</c:v>
                </c:pt>
                <c:pt idx="2096">
                  <c:v>314.34808099999998</c:v>
                </c:pt>
                <c:pt idx="2097">
                  <c:v>314.49805600000002</c:v>
                </c:pt>
                <c:pt idx="2098">
                  <c:v>314.648031</c:v>
                </c:pt>
                <c:pt idx="2099">
                  <c:v>314.79800599999999</c:v>
                </c:pt>
                <c:pt idx="2100">
                  <c:v>314.94798200000002</c:v>
                </c:pt>
                <c:pt idx="2101">
                  <c:v>315.09795700000001</c:v>
                </c:pt>
                <c:pt idx="2102">
                  <c:v>315.24793199999999</c:v>
                </c:pt>
                <c:pt idx="2103">
                  <c:v>315.39790699999998</c:v>
                </c:pt>
                <c:pt idx="2104">
                  <c:v>315.54788300000001</c:v>
                </c:pt>
                <c:pt idx="2105">
                  <c:v>315.697858</c:v>
                </c:pt>
                <c:pt idx="2106">
                  <c:v>315.84783299999998</c:v>
                </c:pt>
                <c:pt idx="2107">
                  <c:v>315.99780800000002</c:v>
                </c:pt>
                <c:pt idx="2108">
                  <c:v>316.147783</c:v>
                </c:pt>
                <c:pt idx="2109">
                  <c:v>316.29775899999999</c:v>
                </c:pt>
                <c:pt idx="2110">
                  <c:v>316.44773400000003</c:v>
                </c:pt>
                <c:pt idx="2111">
                  <c:v>316.59770900000001</c:v>
                </c:pt>
                <c:pt idx="2112">
                  <c:v>316.74768399999999</c:v>
                </c:pt>
                <c:pt idx="2113">
                  <c:v>316.89765999999997</c:v>
                </c:pt>
                <c:pt idx="2114">
                  <c:v>317.04763500000001</c:v>
                </c:pt>
                <c:pt idx="2115">
                  <c:v>317.19761</c:v>
                </c:pt>
                <c:pt idx="2116">
                  <c:v>317.34758499999998</c:v>
                </c:pt>
                <c:pt idx="2117">
                  <c:v>317.49756100000002</c:v>
                </c:pt>
                <c:pt idx="2118">
                  <c:v>317.647536</c:v>
                </c:pt>
                <c:pt idx="2119">
                  <c:v>317.79751099999999</c:v>
                </c:pt>
                <c:pt idx="2120">
                  <c:v>317.94748600000003</c:v>
                </c:pt>
                <c:pt idx="2121">
                  <c:v>318.09746100000001</c:v>
                </c:pt>
                <c:pt idx="2122">
                  <c:v>318.24743699999999</c:v>
                </c:pt>
                <c:pt idx="2123">
                  <c:v>318.39741199999997</c:v>
                </c:pt>
                <c:pt idx="2124">
                  <c:v>318.54738700000001</c:v>
                </c:pt>
                <c:pt idx="2125">
                  <c:v>318.697362</c:v>
                </c:pt>
                <c:pt idx="2126">
                  <c:v>318.84733799999998</c:v>
                </c:pt>
                <c:pt idx="2127">
                  <c:v>318.99731300000002</c:v>
                </c:pt>
                <c:pt idx="2128">
                  <c:v>319.147288</c:v>
                </c:pt>
                <c:pt idx="2129">
                  <c:v>319.29726299999999</c:v>
                </c:pt>
                <c:pt idx="2130">
                  <c:v>319.44723800000003</c:v>
                </c:pt>
                <c:pt idx="2131">
                  <c:v>319.59721400000001</c:v>
                </c:pt>
                <c:pt idx="2132">
                  <c:v>319.74718899999999</c:v>
                </c:pt>
                <c:pt idx="2133">
                  <c:v>319.89716399999998</c:v>
                </c:pt>
                <c:pt idx="2134">
                  <c:v>320.04713900000002</c:v>
                </c:pt>
                <c:pt idx="2135">
                  <c:v>320.197115</c:v>
                </c:pt>
                <c:pt idx="2136">
                  <c:v>320.34708999999998</c:v>
                </c:pt>
                <c:pt idx="2137">
                  <c:v>320.49706500000002</c:v>
                </c:pt>
                <c:pt idx="2138">
                  <c:v>320.64704</c:v>
                </c:pt>
                <c:pt idx="2139">
                  <c:v>320.79701599999999</c:v>
                </c:pt>
                <c:pt idx="2140">
                  <c:v>320.94699100000003</c:v>
                </c:pt>
                <c:pt idx="2141">
                  <c:v>321.09696600000001</c:v>
                </c:pt>
                <c:pt idx="2142">
                  <c:v>321.24694099999999</c:v>
                </c:pt>
                <c:pt idx="2143">
                  <c:v>321.39691599999998</c:v>
                </c:pt>
                <c:pt idx="2144">
                  <c:v>321.54689200000001</c:v>
                </c:pt>
                <c:pt idx="2145">
                  <c:v>321.696867</c:v>
                </c:pt>
                <c:pt idx="2146">
                  <c:v>321.84684199999998</c:v>
                </c:pt>
                <c:pt idx="2147">
                  <c:v>321.99681700000002</c:v>
                </c:pt>
                <c:pt idx="2148">
                  <c:v>322.146793</c:v>
                </c:pt>
                <c:pt idx="2149">
                  <c:v>322.29676799999999</c:v>
                </c:pt>
                <c:pt idx="2150">
                  <c:v>322.44674300000003</c:v>
                </c:pt>
                <c:pt idx="2151">
                  <c:v>322.59671800000001</c:v>
                </c:pt>
                <c:pt idx="2152">
                  <c:v>322.74669399999999</c:v>
                </c:pt>
                <c:pt idx="2153">
                  <c:v>322.89666899999997</c:v>
                </c:pt>
                <c:pt idx="2154">
                  <c:v>323.04664400000001</c:v>
                </c:pt>
                <c:pt idx="2155">
                  <c:v>323.196619</c:v>
                </c:pt>
                <c:pt idx="2156">
                  <c:v>323.34659399999998</c:v>
                </c:pt>
                <c:pt idx="2157">
                  <c:v>323.49657000000002</c:v>
                </c:pt>
                <c:pt idx="2158">
                  <c:v>323.646545</c:v>
                </c:pt>
                <c:pt idx="2159">
                  <c:v>323.79651999999999</c:v>
                </c:pt>
                <c:pt idx="2160">
                  <c:v>323.94649500000003</c:v>
                </c:pt>
                <c:pt idx="2161">
                  <c:v>324.09647100000001</c:v>
                </c:pt>
                <c:pt idx="2162">
                  <c:v>324.24644599999999</c:v>
                </c:pt>
                <c:pt idx="2163">
                  <c:v>324.39642099999998</c:v>
                </c:pt>
                <c:pt idx="2164">
                  <c:v>324.54639600000002</c:v>
                </c:pt>
                <c:pt idx="2165">
                  <c:v>324.696372</c:v>
                </c:pt>
                <c:pt idx="2166">
                  <c:v>324.84634699999998</c:v>
                </c:pt>
                <c:pt idx="2167">
                  <c:v>324.99632200000002</c:v>
                </c:pt>
                <c:pt idx="2168">
                  <c:v>325.146297</c:v>
                </c:pt>
                <c:pt idx="2169">
                  <c:v>325.29627199999999</c:v>
                </c:pt>
                <c:pt idx="2170">
                  <c:v>325.44624800000003</c:v>
                </c:pt>
                <c:pt idx="2171">
                  <c:v>325.59622300000001</c:v>
                </c:pt>
                <c:pt idx="2172">
                  <c:v>325.74619799999999</c:v>
                </c:pt>
                <c:pt idx="2173">
                  <c:v>325.89617299999998</c:v>
                </c:pt>
                <c:pt idx="2174">
                  <c:v>326.04614900000001</c:v>
                </c:pt>
                <c:pt idx="2175">
                  <c:v>326.196124</c:v>
                </c:pt>
                <c:pt idx="2176">
                  <c:v>326.34609899999998</c:v>
                </c:pt>
                <c:pt idx="2177">
                  <c:v>326.49607400000002</c:v>
                </c:pt>
                <c:pt idx="2178">
                  <c:v>326.64605</c:v>
                </c:pt>
                <c:pt idx="2179">
                  <c:v>326.79602499999999</c:v>
                </c:pt>
                <c:pt idx="2180">
                  <c:v>326.94600000000003</c:v>
                </c:pt>
                <c:pt idx="2181">
                  <c:v>327.09597500000001</c:v>
                </c:pt>
                <c:pt idx="2182">
                  <c:v>327.24594999999999</c:v>
                </c:pt>
                <c:pt idx="2183">
                  <c:v>327.39592599999997</c:v>
                </c:pt>
                <c:pt idx="2184">
                  <c:v>327.54590100000001</c:v>
                </c:pt>
                <c:pt idx="2185">
                  <c:v>327.695876</c:v>
                </c:pt>
                <c:pt idx="2186">
                  <c:v>327.84585099999998</c:v>
                </c:pt>
                <c:pt idx="2187">
                  <c:v>327.99582700000002</c:v>
                </c:pt>
                <c:pt idx="2188">
                  <c:v>328.145802</c:v>
                </c:pt>
                <c:pt idx="2189">
                  <c:v>328.29577699999999</c:v>
                </c:pt>
                <c:pt idx="2190">
                  <c:v>328.44575200000003</c:v>
                </c:pt>
                <c:pt idx="2191">
                  <c:v>328.59572700000001</c:v>
                </c:pt>
                <c:pt idx="2192">
                  <c:v>328.74570299999999</c:v>
                </c:pt>
                <c:pt idx="2193">
                  <c:v>328.89567799999998</c:v>
                </c:pt>
                <c:pt idx="2194">
                  <c:v>329.04565300000002</c:v>
                </c:pt>
                <c:pt idx="2195">
                  <c:v>329.195628</c:v>
                </c:pt>
                <c:pt idx="2196">
                  <c:v>329.34560399999998</c:v>
                </c:pt>
                <c:pt idx="2197">
                  <c:v>329.49557900000002</c:v>
                </c:pt>
                <c:pt idx="2198">
                  <c:v>329.645554</c:v>
                </c:pt>
                <c:pt idx="2199">
                  <c:v>329.79552899999999</c:v>
                </c:pt>
                <c:pt idx="2200">
                  <c:v>329.94550500000003</c:v>
                </c:pt>
                <c:pt idx="2201">
                  <c:v>330.09548000000001</c:v>
                </c:pt>
                <c:pt idx="2202">
                  <c:v>330.24545499999999</c:v>
                </c:pt>
                <c:pt idx="2203">
                  <c:v>330.39542999999998</c:v>
                </c:pt>
                <c:pt idx="2204">
                  <c:v>330.54540500000002</c:v>
                </c:pt>
                <c:pt idx="2205">
                  <c:v>330.695381</c:v>
                </c:pt>
                <c:pt idx="2206">
                  <c:v>330.84535599999998</c:v>
                </c:pt>
                <c:pt idx="2207">
                  <c:v>330.99533100000002</c:v>
                </c:pt>
                <c:pt idx="2208">
                  <c:v>331.14530600000001</c:v>
                </c:pt>
                <c:pt idx="2209">
                  <c:v>331.29528199999999</c:v>
                </c:pt>
                <c:pt idx="2210">
                  <c:v>331.44525700000003</c:v>
                </c:pt>
                <c:pt idx="2211">
                  <c:v>331.59523200000001</c:v>
                </c:pt>
                <c:pt idx="2212">
                  <c:v>331.74520699999999</c:v>
                </c:pt>
                <c:pt idx="2213">
                  <c:v>331.89518299999997</c:v>
                </c:pt>
                <c:pt idx="2214">
                  <c:v>332.04515800000001</c:v>
                </c:pt>
                <c:pt idx="2215">
                  <c:v>332.195133</c:v>
                </c:pt>
                <c:pt idx="2216">
                  <c:v>332.34510799999998</c:v>
                </c:pt>
                <c:pt idx="2217">
                  <c:v>332.49508300000002</c:v>
                </c:pt>
                <c:pt idx="2218">
                  <c:v>332.645059</c:v>
                </c:pt>
                <c:pt idx="2219">
                  <c:v>332.79503399999999</c:v>
                </c:pt>
                <c:pt idx="2220">
                  <c:v>332.94500900000003</c:v>
                </c:pt>
                <c:pt idx="2221">
                  <c:v>333.09498400000001</c:v>
                </c:pt>
                <c:pt idx="2222">
                  <c:v>333.24495999999999</c:v>
                </c:pt>
                <c:pt idx="2223">
                  <c:v>333.39493499999998</c:v>
                </c:pt>
                <c:pt idx="2224">
                  <c:v>333.54491000000002</c:v>
                </c:pt>
                <c:pt idx="2225">
                  <c:v>333.694885</c:v>
                </c:pt>
                <c:pt idx="2226">
                  <c:v>333.84486099999998</c:v>
                </c:pt>
                <c:pt idx="2227">
                  <c:v>333.99483600000002</c:v>
                </c:pt>
                <c:pt idx="2228">
                  <c:v>334.144811</c:v>
                </c:pt>
                <c:pt idx="2229">
                  <c:v>334.29478599999999</c:v>
                </c:pt>
                <c:pt idx="2230">
                  <c:v>334.44476100000003</c:v>
                </c:pt>
                <c:pt idx="2231">
                  <c:v>334.59473700000001</c:v>
                </c:pt>
                <c:pt idx="2232">
                  <c:v>334.74471199999999</c:v>
                </c:pt>
                <c:pt idx="2233">
                  <c:v>334.89468699999998</c:v>
                </c:pt>
                <c:pt idx="2234">
                  <c:v>335.04466200000002</c:v>
                </c:pt>
                <c:pt idx="2235">
                  <c:v>335.194638</c:v>
                </c:pt>
                <c:pt idx="2236">
                  <c:v>335.34461299999998</c:v>
                </c:pt>
                <c:pt idx="2237">
                  <c:v>335.49458800000002</c:v>
                </c:pt>
                <c:pt idx="2238">
                  <c:v>335.64456300000001</c:v>
                </c:pt>
                <c:pt idx="2239">
                  <c:v>335.79453799999999</c:v>
                </c:pt>
                <c:pt idx="2240">
                  <c:v>335.94451400000003</c:v>
                </c:pt>
                <c:pt idx="2241">
                  <c:v>336.09448900000001</c:v>
                </c:pt>
                <c:pt idx="2242">
                  <c:v>336.24446399999999</c:v>
                </c:pt>
                <c:pt idx="2243">
                  <c:v>336.39443899999998</c:v>
                </c:pt>
                <c:pt idx="2244">
                  <c:v>336.54441500000001</c:v>
                </c:pt>
                <c:pt idx="2245">
                  <c:v>336.69439</c:v>
                </c:pt>
                <c:pt idx="2246">
                  <c:v>336.84436499999998</c:v>
                </c:pt>
                <c:pt idx="2247">
                  <c:v>336.99434000000002</c:v>
                </c:pt>
                <c:pt idx="2248">
                  <c:v>337.144316</c:v>
                </c:pt>
                <c:pt idx="2249">
                  <c:v>337.29429099999999</c:v>
                </c:pt>
                <c:pt idx="2250">
                  <c:v>337.44426600000003</c:v>
                </c:pt>
                <c:pt idx="2251">
                  <c:v>337.59424100000001</c:v>
                </c:pt>
                <c:pt idx="2252">
                  <c:v>337.74421599999999</c:v>
                </c:pt>
                <c:pt idx="2253">
                  <c:v>337.89419199999998</c:v>
                </c:pt>
                <c:pt idx="2254">
                  <c:v>338.04416700000002</c:v>
                </c:pt>
                <c:pt idx="2255">
                  <c:v>338.194142</c:v>
                </c:pt>
                <c:pt idx="2256">
                  <c:v>338.34411699999998</c:v>
                </c:pt>
                <c:pt idx="2257">
                  <c:v>338.49409300000002</c:v>
                </c:pt>
                <c:pt idx="2258">
                  <c:v>338.644068</c:v>
                </c:pt>
                <c:pt idx="2259">
                  <c:v>338.79404299999999</c:v>
                </c:pt>
                <c:pt idx="2260">
                  <c:v>338.94401800000003</c:v>
                </c:pt>
                <c:pt idx="2261">
                  <c:v>339.09399400000001</c:v>
                </c:pt>
                <c:pt idx="2262">
                  <c:v>339.24396899999999</c:v>
                </c:pt>
                <c:pt idx="2263">
                  <c:v>339.39394399999998</c:v>
                </c:pt>
                <c:pt idx="2264">
                  <c:v>339.54391900000002</c:v>
                </c:pt>
                <c:pt idx="2265">
                  <c:v>339.693894</c:v>
                </c:pt>
                <c:pt idx="2266">
                  <c:v>339.84386999999998</c:v>
                </c:pt>
                <c:pt idx="2267">
                  <c:v>339.99384500000002</c:v>
                </c:pt>
                <c:pt idx="2268">
                  <c:v>340.14382000000001</c:v>
                </c:pt>
                <c:pt idx="2269">
                  <c:v>340.29379499999999</c:v>
                </c:pt>
                <c:pt idx="2270">
                  <c:v>340.44377100000003</c:v>
                </c:pt>
                <c:pt idx="2271">
                  <c:v>340.59374600000001</c:v>
                </c:pt>
                <c:pt idx="2272">
                  <c:v>340.74372099999999</c:v>
                </c:pt>
                <c:pt idx="2273">
                  <c:v>340.89369599999998</c:v>
                </c:pt>
                <c:pt idx="2274">
                  <c:v>341.04367200000002</c:v>
                </c:pt>
                <c:pt idx="2275">
                  <c:v>341.193647</c:v>
                </c:pt>
                <c:pt idx="2276">
                  <c:v>341.34362199999998</c:v>
                </c:pt>
                <c:pt idx="2277">
                  <c:v>341.49359700000002</c:v>
                </c:pt>
                <c:pt idx="2278">
                  <c:v>341.64357200000001</c:v>
                </c:pt>
                <c:pt idx="2279">
                  <c:v>341.79354799999999</c:v>
                </c:pt>
                <c:pt idx="2280">
                  <c:v>341.94352300000003</c:v>
                </c:pt>
                <c:pt idx="2281">
                  <c:v>342.09349800000001</c:v>
                </c:pt>
                <c:pt idx="2282">
                  <c:v>342.24347299999999</c:v>
                </c:pt>
                <c:pt idx="2283">
                  <c:v>342.39344899999998</c:v>
                </c:pt>
                <c:pt idx="2284">
                  <c:v>342.54342400000002</c:v>
                </c:pt>
                <c:pt idx="2285">
                  <c:v>342.693399</c:v>
                </c:pt>
                <c:pt idx="2286">
                  <c:v>342.84337399999998</c:v>
                </c:pt>
                <c:pt idx="2287">
                  <c:v>342.99335000000002</c:v>
                </c:pt>
                <c:pt idx="2288">
                  <c:v>343.143325</c:v>
                </c:pt>
                <c:pt idx="2289">
                  <c:v>343.29329999999999</c:v>
                </c:pt>
                <c:pt idx="2290">
                  <c:v>343.44327500000003</c:v>
                </c:pt>
                <c:pt idx="2291">
                  <c:v>343.59325000000001</c:v>
                </c:pt>
                <c:pt idx="2292">
                  <c:v>343.74322599999999</c:v>
                </c:pt>
                <c:pt idx="2293">
                  <c:v>343.89320099999998</c:v>
                </c:pt>
                <c:pt idx="2294">
                  <c:v>344.04317600000002</c:v>
                </c:pt>
                <c:pt idx="2295">
                  <c:v>344.193151</c:v>
                </c:pt>
                <c:pt idx="2296">
                  <c:v>344.34312699999998</c:v>
                </c:pt>
                <c:pt idx="2297">
                  <c:v>344.49310200000002</c:v>
                </c:pt>
                <c:pt idx="2298">
                  <c:v>344.64307700000001</c:v>
                </c:pt>
                <c:pt idx="2299">
                  <c:v>344.79305199999999</c:v>
                </c:pt>
                <c:pt idx="2300">
                  <c:v>344.94302699999997</c:v>
                </c:pt>
                <c:pt idx="2301">
                  <c:v>345.09300300000001</c:v>
                </c:pt>
                <c:pt idx="2302">
                  <c:v>345.24297799999999</c:v>
                </c:pt>
                <c:pt idx="2303">
                  <c:v>345.39295299999998</c:v>
                </c:pt>
                <c:pt idx="2304">
                  <c:v>345.54292800000002</c:v>
                </c:pt>
                <c:pt idx="2305">
                  <c:v>345.692904</c:v>
                </c:pt>
                <c:pt idx="2306">
                  <c:v>345.84287899999998</c:v>
                </c:pt>
                <c:pt idx="2307">
                  <c:v>345.99285400000002</c:v>
                </c:pt>
                <c:pt idx="2308">
                  <c:v>346.14282900000001</c:v>
                </c:pt>
                <c:pt idx="2309">
                  <c:v>346.29280499999999</c:v>
                </c:pt>
                <c:pt idx="2310">
                  <c:v>346.44278000000003</c:v>
                </c:pt>
                <c:pt idx="2311">
                  <c:v>346.59275500000001</c:v>
                </c:pt>
                <c:pt idx="2312">
                  <c:v>346.74272999999999</c:v>
                </c:pt>
                <c:pt idx="2313">
                  <c:v>346.89270499999998</c:v>
                </c:pt>
                <c:pt idx="2314">
                  <c:v>347.04268100000002</c:v>
                </c:pt>
                <c:pt idx="2315">
                  <c:v>347.192656</c:v>
                </c:pt>
                <c:pt idx="2316">
                  <c:v>347.34263099999998</c:v>
                </c:pt>
                <c:pt idx="2317">
                  <c:v>347.49260600000002</c:v>
                </c:pt>
                <c:pt idx="2318">
                  <c:v>347.642582</c:v>
                </c:pt>
                <c:pt idx="2319">
                  <c:v>347.79255699999999</c:v>
                </c:pt>
                <c:pt idx="2320">
                  <c:v>347.94253200000003</c:v>
                </c:pt>
                <c:pt idx="2321">
                  <c:v>348.09250700000001</c:v>
                </c:pt>
                <c:pt idx="2322">
                  <c:v>348.24248299999999</c:v>
                </c:pt>
                <c:pt idx="2323">
                  <c:v>348.39245799999998</c:v>
                </c:pt>
                <c:pt idx="2324">
                  <c:v>348.54243300000002</c:v>
                </c:pt>
                <c:pt idx="2325">
                  <c:v>348.692408</c:v>
                </c:pt>
                <c:pt idx="2326">
                  <c:v>348.84238299999998</c:v>
                </c:pt>
                <c:pt idx="2327">
                  <c:v>348.99235900000002</c:v>
                </c:pt>
                <c:pt idx="2328">
                  <c:v>349.14233400000001</c:v>
                </c:pt>
                <c:pt idx="2329">
                  <c:v>349.29230899999999</c:v>
                </c:pt>
                <c:pt idx="2330">
                  <c:v>349.44228399999997</c:v>
                </c:pt>
                <c:pt idx="2331">
                  <c:v>349.59226000000001</c:v>
                </c:pt>
                <c:pt idx="2332">
                  <c:v>349.74223499999999</c:v>
                </c:pt>
                <c:pt idx="2333">
                  <c:v>349.89220999999998</c:v>
                </c:pt>
                <c:pt idx="2334">
                  <c:v>350.04218500000002</c:v>
                </c:pt>
                <c:pt idx="2335">
                  <c:v>350.192161</c:v>
                </c:pt>
                <c:pt idx="2336">
                  <c:v>350.34213599999998</c:v>
                </c:pt>
                <c:pt idx="2337">
                  <c:v>350.49211100000002</c:v>
                </c:pt>
                <c:pt idx="2338">
                  <c:v>350.64208600000001</c:v>
                </c:pt>
                <c:pt idx="2339">
                  <c:v>350.79206099999999</c:v>
                </c:pt>
                <c:pt idx="2340">
                  <c:v>350.94203700000003</c:v>
                </c:pt>
                <c:pt idx="2341">
                  <c:v>351.09201200000001</c:v>
                </c:pt>
                <c:pt idx="2342">
                  <c:v>351.24198699999999</c:v>
                </c:pt>
                <c:pt idx="2343">
                  <c:v>351.39196199999998</c:v>
                </c:pt>
                <c:pt idx="2344">
                  <c:v>351.54193800000002</c:v>
                </c:pt>
                <c:pt idx="2345">
                  <c:v>351.691913</c:v>
                </c:pt>
                <c:pt idx="2346">
                  <c:v>351.84188799999998</c:v>
                </c:pt>
                <c:pt idx="2347">
                  <c:v>351.99186300000002</c:v>
                </c:pt>
                <c:pt idx="2348">
                  <c:v>352.14183800000001</c:v>
                </c:pt>
                <c:pt idx="2349">
                  <c:v>352.29181399999999</c:v>
                </c:pt>
                <c:pt idx="2350">
                  <c:v>352.44178900000003</c:v>
                </c:pt>
                <c:pt idx="2351">
                  <c:v>352.59176400000001</c:v>
                </c:pt>
                <c:pt idx="2352">
                  <c:v>352.741739</c:v>
                </c:pt>
                <c:pt idx="2353">
                  <c:v>352.89171499999998</c:v>
                </c:pt>
                <c:pt idx="2354">
                  <c:v>353.04169000000002</c:v>
                </c:pt>
                <c:pt idx="2355">
                  <c:v>353.191665</c:v>
                </c:pt>
                <c:pt idx="2356">
                  <c:v>353.34163999999998</c:v>
                </c:pt>
                <c:pt idx="2357">
                  <c:v>353.49161600000002</c:v>
                </c:pt>
                <c:pt idx="2358">
                  <c:v>353.64159100000001</c:v>
                </c:pt>
                <c:pt idx="2359">
                  <c:v>353.79156599999999</c:v>
                </c:pt>
                <c:pt idx="2360">
                  <c:v>353.94154099999997</c:v>
                </c:pt>
                <c:pt idx="2361">
                  <c:v>354.09151600000001</c:v>
                </c:pt>
                <c:pt idx="2362">
                  <c:v>354.24149199999999</c:v>
                </c:pt>
                <c:pt idx="2363">
                  <c:v>354.39146699999998</c:v>
                </c:pt>
                <c:pt idx="2364">
                  <c:v>354.54144200000002</c:v>
                </c:pt>
                <c:pt idx="2365">
                  <c:v>354.691417</c:v>
                </c:pt>
                <c:pt idx="2366">
                  <c:v>354.84139299999998</c:v>
                </c:pt>
                <c:pt idx="2367">
                  <c:v>354.99136800000002</c:v>
                </c:pt>
                <c:pt idx="2368">
                  <c:v>355.14134300000001</c:v>
                </c:pt>
                <c:pt idx="2369">
                  <c:v>355.29131799999999</c:v>
                </c:pt>
                <c:pt idx="2370">
                  <c:v>355.44129400000003</c:v>
                </c:pt>
                <c:pt idx="2371">
                  <c:v>355.59126900000001</c:v>
                </c:pt>
                <c:pt idx="2372">
                  <c:v>355.74124399999999</c:v>
                </c:pt>
                <c:pt idx="2373">
                  <c:v>355.89121899999998</c:v>
                </c:pt>
                <c:pt idx="2374">
                  <c:v>356.04119400000002</c:v>
                </c:pt>
                <c:pt idx="2375">
                  <c:v>356.19117</c:v>
                </c:pt>
                <c:pt idx="2376">
                  <c:v>356.34114499999998</c:v>
                </c:pt>
                <c:pt idx="2377">
                  <c:v>356.49112000000002</c:v>
                </c:pt>
                <c:pt idx="2378">
                  <c:v>356.64109500000001</c:v>
                </c:pt>
                <c:pt idx="2379">
                  <c:v>356.79107099999999</c:v>
                </c:pt>
                <c:pt idx="2380">
                  <c:v>356.94104599999997</c:v>
                </c:pt>
                <c:pt idx="2381">
                  <c:v>357.09102100000001</c:v>
                </c:pt>
                <c:pt idx="2382">
                  <c:v>357.240996</c:v>
                </c:pt>
                <c:pt idx="2383">
                  <c:v>357.39097199999998</c:v>
                </c:pt>
                <c:pt idx="2384">
                  <c:v>357.54094700000002</c:v>
                </c:pt>
                <c:pt idx="2385">
                  <c:v>357.690922</c:v>
                </c:pt>
                <c:pt idx="2386">
                  <c:v>357.84089699999998</c:v>
                </c:pt>
                <c:pt idx="2387">
                  <c:v>357.99087200000002</c:v>
                </c:pt>
                <c:pt idx="2388">
                  <c:v>358.14084800000001</c:v>
                </c:pt>
                <c:pt idx="2389">
                  <c:v>358.29082299999999</c:v>
                </c:pt>
                <c:pt idx="2390">
                  <c:v>358.44079799999997</c:v>
                </c:pt>
                <c:pt idx="2391">
                  <c:v>358.59077300000001</c:v>
                </c:pt>
                <c:pt idx="2392">
                  <c:v>358.74074899999999</c:v>
                </c:pt>
                <c:pt idx="2393">
                  <c:v>358.89072399999998</c:v>
                </c:pt>
                <c:pt idx="2394">
                  <c:v>359.04069900000002</c:v>
                </c:pt>
                <c:pt idx="2395">
                  <c:v>359.190674</c:v>
                </c:pt>
                <c:pt idx="2396">
                  <c:v>359.34064999999998</c:v>
                </c:pt>
                <c:pt idx="2397">
                  <c:v>359.49062500000002</c:v>
                </c:pt>
                <c:pt idx="2398">
                  <c:v>359.64060000000001</c:v>
                </c:pt>
                <c:pt idx="2399">
                  <c:v>359.79057499999999</c:v>
                </c:pt>
                <c:pt idx="2400">
                  <c:v>359.94054999999997</c:v>
                </c:pt>
                <c:pt idx="2401">
                  <c:v>360.09052600000001</c:v>
                </c:pt>
                <c:pt idx="2402">
                  <c:v>360.24050099999999</c:v>
                </c:pt>
                <c:pt idx="2403">
                  <c:v>360.39047599999998</c:v>
                </c:pt>
                <c:pt idx="2404">
                  <c:v>360.54045100000002</c:v>
                </c:pt>
                <c:pt idx="2405">
                  <c:v>360.690427</c:v>
                </c:pt>
                <c:pt idx="2406">
                  <c:v>360.84040199999998</c:v>
                </c:pt>
                <c:pt idx="2407">
                  <c:v>360.99037700000002</c:v>
                </c:pt>
                <c:pt idx="2408">
                  <c:v>361.14035200000001</c:v>
                </c:pt>
                <c:pt idx="2409">
                  <c:v>361.29032699999999</c:v>
                </c:pt>
                <c:pt idx="2410">
                  <c:v>361.44030299999997</c:v>
                </c:pt>
                <c:pt idx="2411">
                  <c:v>361.59027800000001</c:v>
                </c:pt>
                <c:pt idx="2412">
                  <c:v>361.740253</c:v>
                </c:pt>
                <c:pt idx="2413">
                  <c:v>361.89022799999998</c:v>
                </c:pt>
                <c:pt idx="2414">
                  <c:v>362.04020400000002</c:v>
                </c:pt>
                <c:pt idx="2415">
                  <c:v>362.190179</c:v>
                </c:pt>
                <c:pt idx="2416">
                  <c:v>362.34015399999998</c:v>
                </c:pt>
                <c:pt idx="2417">
                  <c:v>362.49012900000002</c:v>
                </c:pt>
                <c:pt idx="2418">
                  <c:v>362.64010500000001</c:v>
                </c:pt>
                <c:pt idx="2419">
                  <c:v>362.79007999999999</c:v>
                </c:pt>
                <c:pt idx="2420">
                  <c:v>362.94005499999997</c:v>
                </c:pt>
                <c:pt idx="2421">
                  <c:v>363.09003000000001</c:v>
                </c:pt>
                <c:pt idx="2422">
                  <c:v>363.240005</c:v>
                </c:pt>
                <c:pt idx="2423">
                  <c:v>363.38998099999998</c:v>
                </c:pt>
                <c:pt idx="2424">
                  <c:v>363.53995600000002</c:v>
                </c:pt>
                <c:pt idx="2425">
                  <c:v>363.689931</c:v>
                </c:pt>
                <c:pt idx="2426">
                  <c:v>363.83990599999998</c:v>
                </c:pt>
                <c:pt idx="2427">
                  <c:v>363.98988200000002</c:v>
                </c:pt>
                <c:pt idx="2428">
                  <c:v>364.13985700000001</c:v>
                </c:pt>
                <c:pt idx="2429">
                  <c:v>364.28983199999999</c:v>
                </c:pt>
                <c:pt idx="2430">
                  <c:v>364.43980699999997</c:v>
                </c:pt>
              </c:numCache>
            </c:numRef>
          </c:xVal>
          <c:yVal>
            <c:numRef>
              <c:f>event5!$P$2:$P$2432</c:f>
              <c:numCache>
                <c:formatCode>General</c:formatCode>
                <c:ptCount val="2431"/>
                <c:pt idx="0">
                  <c:v>647.48609999999996</c:v>
                </c:pt>
                <c:pt idx="1">
                  <c:v>647.54369999999994</c:v>
                </c:pt>
                <c:pt idx="2">
                  <c:v>647.6028</c:v>
                </c:pt>
                <c:pt idx="3">
                  <c:v>647.72349999999994</c:v>
                </c:pt>
                <c:pt idx="4">
                  <c:v>647.80759999999998</c:v>
                </c:pt>
                <c:pt idx="5">
                  <c:v>647.90840000000003</c:v>
                </c:pt>
                <c:pt idx="6">
                  <c:v>648.07010000000002</c:v>
                </c:pt>
                <c:pt idx="7">
                  <c:v>648.23040000000003</c:v>
                </c:pt>
                <c:pt idx="8">
                  <c:v>648.34339999999997</c:v>
                </c:pt>
                <c:pt idx="9">
                  <c:v>648.44740000000002</c:v>
                </c:pt>
                <c:pt idx="10">
                  <c:v>648.62099999999998</c:v>
                </c:pt>
                <c:pt idx="11">
                  <c:v>648.73040000000003</c:v>
                </c:pt>
                <c:pt idx="12">
                  <c:v>648.82309999999995</c:v>
                </c:pt>
                <c:pt idx="13">
                  <c:v>648.93029999999999</c:v>
                </c:pt>
                <c:pt idx="14">
                  <c:v>649.04169999999999</c:v>
                </c:pt>
                <c:pt idx="15">
                  <c:v>649.11500000000001</c:v>
                </c:pt>
                <c:pt idx="16">
                  <c:v>649.19330000000002</c:v>
                </c:pt>
                <c:pt idx="17">
                  <c:v>649.35940000000005</c:v>
                </c:pt>
                <c:pt idx="18">
                  <c:v>649.47760000000005</c:v>
                </c:pt>
                <c:pt idx="19">
                  <c:v>649.58140000000003</c:v>
                </c:pt>
                <c:pt idx="20">
                  <c:v>649.72260000000006</c:v>
                </c:pt>
                <c:pt idx="21">
                  <c:v>649.87379999999996</c:v>
                </c:pt>
                <c:pt idx="22">
                  <c:v>649.98419999999999</c:v>
                </c:pt>
                <c:pt idx="23">
                  <c:v>650.11479999999995</c:v>
                </c:pt>
                <c:pt idx="24">
                  <c:v>650.31039999999996</c:v>
                </c:pt>
                <c:pt idx="25">
                  <c:v>650.43880000000001</c:v>
                </c:pt>
                <c:pt idx="26">
                  <c:v>650.54989999999998</c:v>
                </c:pt>
                <c:pt idx="27">
                  <c:v>650.6934</c:v>
                </c:pt>
                <c:pt idx="28">
                  <c:v>650.84249999999997</c:v>
                </c:pt>
                <c:pt idx="29">
                  <c:v>650.96190000000001</c:v>
                </c:pt>
                <c:pt idx="30">
                  <c:v>651.06140000000005</c:v>
                </c:pt>
                <c:pt idx="31">
                  <c:v>651.17809999999997</c:v>
                </c:pt>
                <c:pt idx="32">
                  <c:v>651.25459999999998</c:v>
                </c:pt>
                <c:pt idx="33">
                  <c:v>651.34140000000002</c:v>
                </c:pt>
                <c:pt idx="34">
                  <c:v>651.44550000000004</c:v>
                </c:pt>
                <c:pt idx="35">
                  <c:v>651.53610000000003</c:v>
                </c:pt>
                <c:pt idx="36">
                  <c:v>651.60429999999997</c:v>
                </c:pt>
                <c:pt idx="37">
                  <c:v>651.68499999999995</c:v>
                </c:pt>
                <c:pt idx="38">
                  <c:v>651.82060000000001</c:v>
                </c:pt>
                <c:pt idx="39">
                  <c:v>651.91750000000002</c:v>
                </c:pt>
                <c:pt idx="40">
                  <c:v>651.99570000000006</c:v>
                </c:pt>
                <c:pt idx="41">
                  <c:v>652.10289999999998</c:v>
                </c:pt>
                <c:pt idx="42">
                  <c:v>652.20799999999997</c:v>
                </c:pt>
                <c:pt idx="43">
                  <c:v>652.30690000000004</c:v>
                </c:pt>
                <c:pt idx="44">
                  <c:v>652.44709999999998</c:v>
                </c:pt>
                <c:pt idx="45">
                  <c:v>652.5444</c:v>
                </c:pt>
                <c:pt idx="46">
                  <c:v>652.62969999999996</c:v>
                </c:pt>
                <c:pt idx="47">
                  <c:v>652.76880000000006</c:v>
                </c:pt>
                <c:pt idx="48">
                  <c:v>652.87270000000001</c:v>
                </c:pt>
                <c:pt idx="49">
                  <c:v>652.95500000000004</c:v>
                </c:pt>
                <c:pt idx="50">
                  <c:v>653.07659999999998</c:v>
                </c:pt>
                <c:pt idx="51">
                  <c:v>653.24339999999995</c:v>
                </c:pt>
                <c:pt idx="52">
                  <c:v>653.34429999999998</c:v>
                </c:pt>
                <c:pt idx="53">
                  <c:v>653.44060000000002</c:v>
                </c:pt>
                <c:pt idx="54">
                  <c:v>653.61519999999996</c:v>
                </c:pt>
                <c:pt idx="55">
                  <c:v>653.7296</c:v>
                </c:pt>
                <c:pt idx="56">
                  <c:v>653.82870000000003</c:v>
                </c:pt>
                <c:pt idx="57">
                  <c:v>653.94839999999999</c:v>
                </c:pt>
                <c:pt idx="58">
                  <c:v>654.06209999999999</c:v>
                </c:pt>
                <c:pt idx="59">
                  <c:v>654.12450000000001</c:v>
                </c:pt>
                <c:pt idx="60">
                  <c:v>654.19510000000002</c:v>
                </c:pt>
                <c:pt idx="61">
                  <c:v>654.31859999999995</c:v>
                </c:pt>
                <c:pt idx="62">
                  <c:v>654.4307</c:v>
                </c:pt>
                <c:pt idx="63">
                  <c:v>654.54330000000004</c:v>
                </c:pt>
                <c:pt idx="64">
                  <c:v>654.68700000000001</c:v>
                </c:pt>
                <c:pt idx="65">
                  <c:v>654.86810000000003</c:v>
                </c:pt>
                <c:pt idx="66">
                  <c:v>654.98260000000005</c:v>
                </c:pt>
                <c:pt idx="67">
                  <c:v>655.09299999999996</c:v>
                </c:pt>
                <c:pt idx="68">
                  <c:v>655.29960000000005</c:v>
                </c:pt>
                <c:pt idx="69">
                  <c:v>655.43960000000004</c:v>
                </c:pt>
                <c:pt idx="70">
                  <c:v>655.53899999999999</c:v>
                </c:pt>
                <c:pt idx="71">
                  <c:v>655.66859999999997</c:v>
                </c:pt>
                <c:pt idx="72">
                  <c:v>655.81500000000005</c:v>
                </c:pt>
                <c:pt idx="73">
                  <c:v>655.91039999999998</c:v>
                </c:pt>
                <c:pt idx="74">
                  <c:v>656.03179999999998</c:v>
                </c:pt>
                <c:pt idx="75">
                  <c:v>656.2396</c:v>
                </c:pt>
                <c:pt idx="76">
                  <c:v>656.35199999999998</c:v>
                </c:pt>
                <c:pt idx="77">
                  <c:v>656.44970000000001</c:v>
                </c:pt>
                <c:pt idx="78">
                  <c:v>656.58960000000002</c:v>
                </c:pt>
                <c:pt idx="79">
                  <c:v>656.74530000000004</c:v>
                </c:pt>
                <c:pt idx="80">
                  <c:v>656.85889999999995</c:v>
                </c:pt>
                <c:pt idx="81">
                  <c:v>656.97670000000005</c:v>
                </c:pt>
                <c:pt idx="82">
                  <c:v>657.15359999999998</c:v>
                </c:pt>
                <c:pt idx="83">
                  <c:v>657.25059999999996</c:v>
                </c:pt>
                <c:pt idx="84">
                  <c:v>657.33180000000004</c:v>
                </c:pt>
                <c:pt idx="85">
                  <c:v>657.46130000000005</c:v>
                </c:pt>
                <c:pt idx="86">
                  <c:v>657.61990000000003</c:v>
                </c:pt>
                <c:pt idx="87">
                  <c:v>657.72209999999995</c:v>
                </c:pt>
                <c:pt idx="88">
                  <c:v>657.81129999999996</c:v>
                </c:pt>
                <c:pt idx="89">
                  <c:v>658.00879999999995</c:v>
                </c:pt>
                <c:pt idx="90">
                  <c:v>658.12540000000001</c:v>
                </c:pt>
                <c:pt idx="91">
                  <c:v>658.23440000000005</c:v>
                </c:pt>
                <c:pt idx="92">
                  <c:v>658.39409999999998</c:v>
                </c:pt>
                <c:pt idx="93">
                  <c:v>658.5557</c:v>
                </c:pt>
                <c:pt idx="94">
                  <c:v>658.64350000000002</c:v>
                </c:pt>
                <c:pt idx="95">
                  <c:v>658.73239999999998</c:v>
                </c:pt>
                <c:pt idx="96">
                  <c:v>658.89509999999996</c:v>
                </c:pt>
                <c:pt idx="97">
                  <c:v>659.01660000000004</c:v>
                </c:pt>
                <c:pt idx="98">
                  <c:v>659.1884</c:v>
                </c:pt>
                <c:pt idx="99">
                  <c:v>659.33839999999998</c:v>
                </c:pt>
                <c:pt idx="100">
                  <c:v>659.44669999999996</c:v>
                </c:pt>
                <c:pt idx="101">
                  <c:v>659.57270000000005</c:v>
                </c:pt>
                <c:pt idx="102">
                  <c:v>659.74440000000004</c:v>
                </c:pt>
                <c:pt idx="103">
                  <c:v>659.84159999999997</c:v>
                </c:pt>
                <c:pt idx="104">
                  <c:v>659.94039999999995</c:v>
                </c:pt>
                <c:pt idx="105">
                  <c:v>660.08439999999996</c:v>
                </c:pt>
                <c:pt idx="106">
                  <c:v>660.20479999999998</c:v>
                </c:pt>
                <c:pt idx="107">
                  <c:v>660.29610000000002</c:v>
                </c:pt>
                <c:pt idx="108">
                  <c:v>660.39800000000002</c:v>
                </c:pt>
                <c:pt idx="109">
                  <c:v>660.56060000000002</c:v>
                </c:pt>
                <c:pt idx="110">
                  <c:v>660.65160000000003</c:v>
                </c:pt>
                <c:pt idx="111">
                  <c:v>660.72580000000005</c:v>
                </c:pt>
                <c:pt idx="112">
                  <c:v>660.83299999999997</c:v>
                </c:pt>
                <c:pt idx="113">
                  <c:v>660.92280000000005</c:v>
                </c:pt>
                <c:pt idx="114">
                  <c:v>660.99549999999999</c:v>
                </c:pt>
                <c:pt idx="115">
                  <c:v>661.10500000000002</c:v>
                </c:pt>
                <c:pt idx="116">
                  <c:v>661.27549999999997</c:v>
                </c:pt>
                <c:pt idx="117">
                  <c:v>661.35900000000004</c:v>
                </c:pt>
                <c:pt idx="118">
                  <c:v>661.44389999999999</c:v>
                </c:pt>
                <c:pt idx="119">
                  <c:v>661.59789999999998</c:v>
                </c:pt>
                <c:pt idx="120">
                  <c:v>661.70809999999994</c:v>
                </c:pt>
                <c:pt idx="121">
                  <c:v>661.79079999999999</c:v>
                </c:pt>
                <c:pt idx="122">
                  <c:v>661.88930000000005</c:v>
                </c:pt>
                <c:pt idx="123">
                  <c:v>662.01459999999997</c:v>
                </c:pt>
                <c:pt idx="124">
                  <c:v>662.08609999999999</c:v>
                </c:pt>
                <c:pt idx="125">
                  <c:v>662.17539999999997</c:v>
                </c:pt>
                <c:pt idx="126">
                  <c:v>662.33920000000001</c:v>
                </c:pt>
                <c:pt idx="127">
                  <c:v>662.47149999999999</c:v>
                </c:pt>
                <c:pt idx="128">
                  <c:v>662.57690000000002</c:v>
                </c:pt>
                <c:pt idx="129">
                  <c:v>662.69050000000004</c:v>
                </c:pt>
                <c:pt idx="130">
                  <c:v>662.82820000000004</c:v>
                </c:pt>
                <c:pt idx="131">
                  <c:v>662.91729999999995</c:v>
                </c:pt>
                <c:pt idx="132">
                  <c:v>662.99839999999995</c:v>
                </c:pt>
                <c:pt idx="133">
                  <c:v>663.16</c:v>
                </c:pt>
                <c:pt idx="134">
                  <c:v>663.28520000000003</c:v>
                </c:pt>
                <c:pt idx="135">
                  <c:v>663.38959999999997</c:v>
                </c:pt>
                <c:pt idx="136">
                  <c:v>663.52869999999996</c:v>
                </c:pt>
                <c:pt idx="137">
                  <c:v>663.7269</c:v>
                </c:pt>
                <c:pt idx="138">
                  <c:v>663.85220000000004</c:v>
                </c:pt>
                <c:pt idx="139">
                  <c:v>663.95119999999997</c:v>
                </c:pt>
                <c:pt idx="140">
                  <c:v>664.10850000000005</c:v>
                </c:pt>
                <c:pt idx="141">
                  <c:v>664.21569999999997</c:v>
                </c:pt>
                <c:pt idx="142">
                  <c:v>664.31179999999995</c:v>
                </c:pt>
                <c:pt idx="143">
                  <c:v>664.44050000000004</c:v>
                </c:pt>
                <c:pt idx="144">
                  <c:v>664.59190000000001</c:v>
                </c:pt>
                <c:pt idx="145">
                  <c:v>664.68230000000005</c:v>
                </c:pt>
                <c:pt idx="146">
                  <c:v>664.77499999999998</c:v>
                </c:pt>
                <c:pt idx="147">
                  <c:v>664.94029999999998</c:v>
                </c:pt>
                <c:pt idx="148">
                  <c:v>665.06920000000002</c:v>
                </c:pt>
                <c:pt idx="149">
                  <c:v>665.22829999999999</c:v>
                </c:pt>
                <c:pt idx="150">
                  <c:v>665.3732</c:v>
                </c:pt>
                <c:pt idx="151">
                  <c:v>665.46680000000003</c:v>
                </c:pt>
                <c:pt idx="152">
                  <c:v>665.57420000000002</c:v>
                </c:pt>
                <c:pt idx="153">
                  <c:v>665.7364</c:v>
                </c:pt>
                <c:pt idx="154">
                  <c:v>665.85069999999996</c:v>
                </c:pt>
                <c:pt idx="155">
                  <c:v>665.96109999999999</c:v>
                </c:pt>
                <c:pt idx="156">
                  <c:v>666.10630000000003</c:v>
                </c:pt>
                <c:pt idx="157">
                  <c:v>666.2328</c:v>
                </c:pt>
                <c:pt idx="158">
                  <c:v>666.31910000000005</c:v>
                </c:pt>
                <c:pt idx="159">
                  <c:v>666.41589999999997</c:v>
                </c:pt>
                <c:pt idx="160">
                  <c:v>666.57590000000005</c:v>
                </c:pt>
                <c:pt idx="161">
                  <c:v>666.69500000000005</c:v>
                </c:pt>
                <c:pt idx="162">
                  <c:v>666.79880000000003</c:v>
                </c:pt>
                <c:pt idx="163">
                  <c:v>666.93830000000003</c:v>
                </c:pt>
                <c:pt idx="164">
                  <c:v>667.07230000000004</c:v>
                </c:pt>
                <c:pt idx="165">
                  <c:v>667.16449999999998</c:v>
                </c:pt>
                <c:pt idx="166">
                  <c:v>667.28620000000001</c:v>
                </c:pt>
                <c:pt idx="167">
                  <c:v>667.47339999999997</c:v>
                </c:pt>
                <c:pt idx="168">
                  <c:v>667.57399999999996</c:v>
                </c:pt>
                <c:pt idx="169">
                  <c:v>667.66300000000001</c:v>
                </c:pt>
                <c:pt idx="170">
                  <c:v>667.79759999999999</c:v>
                </c:pt>
                <c:pt idx="171">
                  <c:v>667.92349999999999</c:v>
                </c:pt>
                <c:pt idx="172">
                  <c:v>668.03359999999998</c:v>
                </c:pt>
                <c:pt idx="173">
                  <c:v>668.15710000000001</c:v>
                </c:pt>
                <c:pt idx="174">
                  <c:v>668.32749999999999</c:v>
                </c:pt>
                <c:pt idx="175">
                  <c:v>668.42269999999996</c:v>
                </c:pt>
                <c:pt idx="176">
                  <c:v>668.51379999999995</c:v>
                </c:pt>
                <c:pt idx="177">
                  <c:v>668.64689999999996</c:v>
                </c:pt>
                <c:pt idx="178">
                  <c:v>668.80610000000001</c:v>
                </c:pt>
                <c:pt idx="179">
                  <c:v>668.93610000000001</c:v>
                </c:pt>
                <c:pt idx="180">
                  <c:v>669.04650000000004</c:v>
                </c:pt>
                <c:pt idx="181">
                  <c:v>669.23130000000003</c:v>
                </c:pt>
                <c:pt idx="182">
                  <c:v>669.32820000000004</c:v>
                </c:pt>
                <c:pt idx="183">
                  <c:v>669.42460000000005</c:v>
                </c:pt>
                <c:pt idx="184">
                  <c:v>669.59370000000001</c:v>
                </c:pt>
                <c:pt idx="185">
                  <c:v>669.73450000000003</c:v>
                </c:pt>
                <c:pt idx="186">
                  <c:v>669.82529999999997</c:v>
                </c:pt>
                <c:pt idx="187">
                  <c:v>669.92700000000002</c:v>
                </c:pt>
                <c:pt idx="188">
                  <c:v>670.08979999999997</c:v>
                </c:pt>
                <c:pt idx="189">
                  <c:v>670.20060000000001</c:v>
                </c:pt>
                <c:pt idx="190">
                  <c:v>670.34010000000001</c:v>
                </c:pt>
                <c:pt idx="191">
                  <c:v>670.52099999999996</c:v>
                </c:pt>
                <c:pt idx="192">
                  <c:v>670.654</c:v>
                </c:pt>
                <c:pt idx="193">
                  <c:v>670.75109999999995</c:v>
                </c:pt>
                <c:pt idx="194">
                  <c:v>670.87090000000001</c:v>
                </c:pt>
                <c:pt idx="195">
                  <c:v>671.04309999999998</c:v>
                </c:pt>
                <c:pt idx="196">
                  <c:v>671.17619999999999</c:v>
                </c:pt>
                <c:pt idx="197">
                  <c:v>671.30650000000003</c:v>
                </c:pt>
                <c:pt idx="198">
                  <c:v>671.47730000000001</c:v>
                </c:pt>
                <c:pt idx="199">
                  <c:v>671.61850000000004</c:v>
                </c:pt>
                <c:pt idx="200">
                  <c:v>671.76310000000001</c:v>
                </c:pt>
                <c:pt idx="201">
                  <c:v>671.93010000000004</c:v>
                </c:pt>
                <c:pt idx="202">
                  <c:v>672.04819999999995</c:v>
                </c:pt>
                <c:pt idx="203">
                  <c:v>672.15729999999996</c:v>
                </c:pt>
                <c:pt idx="204">
                  <c:v>672.32489999999996</c:v>
                </c:pt>
                <c:pt idx="205">
                  <c:v>672.43399999999997</c:v>
                </c:pt>
                <c:pt idx="206">
                  <c:v>672.52729999999997</c:v>
                </c:pt>
                <c:pt idx="207">
                  <c:v>672.65940000000001</c:v>
                </c:pt>
                <c:pt idx="208">
                  <c:v>672.79909999999995</c:v>
                </c:pt>
                <c:pt idx="209">
                  <c:v>672.87509999999997</c:v>
                </c:pt>
                <c:pt idx="210">
                  <c:v>672.94749999999999</c:v>
                </c:pt>
                <c:pt idx="211">
                  <c:v>673.06320000000005</c:v>
                </c:pt>
                <c:pt idx="212">
                  <c:v>673.13969999999995</c:v>
                </c:pt>
                <c:pt idx="213">
                  <c:v>673.22500000000002</c:v>
                </c:pt>
                <c:pt idx="214">
                  <c:v>673.37239999999997</c:v>
                </c:pt>
                <c:pt idx="215">
                  <c:v>673.53200000000004</c:v>
                </c:pt>
                <c:pt idx="216">
                  <c:v>673.64739999999995</c:v>
                </c:pt>
                <c:pt idx="217">
                  <c:v>673.76620000000003</c:v>
                </c:pt>
                <c:pt idx="218">
                  <c:v>673.98090000000002</c:v>
                </c:pt>
                <c:pt idx="219">
                  <c:v>674.11879999999996</c:v>
                </c:pt>
                <c:pt idx="220">
                  <c:v>674.23350000000005</c:v>
                </c:pt>
                <c:pt idx="221">
                  <c:v>674.37469999999996</c:v>
                </c:pt>
                <c:pt idx="222">
                  <c:v>674.51110000000006</c:v>
                </c:pt>
                <c:pt idx="223">
                  <c:v>674.59900000000005</c:v>
                </c:pt>
                <c:pt idx="224">
                  <c:v>674.6934</c:v>
                </c:pt>
                <c:pt idx="225">
                  <c:v>674.92169999999999</c:v>
                </c:pt>
                <c:pt idx="226">
                  <c:v>675.06820000000005</c:v>
                </c:pt>
                <c:pt idx="227">
                  <c:v>675.18399999999997</c:v>
                </c:pt>
                <c:pt idx="228">
                  <c:v>675.3569</c:v>
                </c:pt>
                <c:pt idx="229">
                  <c:v>675.53459999999995</c:v>
                </c:pt>
                <c:pt idx="230">
                  <c:v>675.64239999999995</c:v>
                </c:pt>
                <c:pt idx="231">
                  <c:v>675.76120000000003</c:v>
                </c:pt>
                <c:pt idx="232">
                  <c:v>675.94389999999999</c:v>
                </c:pt>
                <c:pt idx="233">
                  <c:v>676.04639999999995</c:v>
                </c:pt>
                <c:pt idx="234">
                  <c:v>676.14200000000005</c:v>
                </c:pt>
                <c:pt idx="235">
                  <c:v>676.28009999999995</c:v>
                </c:pt>
                <c:pt idx="236">
                  <c:v>676.42420000000004</c:v>
                </c:pt>
                <c:pt idx="237">
                  <c:v>676.54560000000004</c:v>
                </c:pt>
                <c:pt idx="238">
                  <c:v>676.66070000000002</c:v>
                </c:pt>
                <c:pt idx="239">
                  <c:v>676.83280000000002</c:v>
                </c:pt>
                <c:pt idx="240">
                  <c:v>676.93129999999996</c:v>
                </c:pt>
                <c:pt idx="241">
                  <c:v>677.03070000000002</c:v>
                </c:pt>
                <c:pt idx="242">
                  <c:v>677.18409999999994</c:v>
                </c:pt>
                <c:pt idx="243">
                  <c:v>677.3261</c:v>
                </c:pt>
                <c:pt idx="244">
                  <c:v>677.43579999999997</c:v>
                </c:pt>
                <c:pt idx="245">
                  <c:v>677.55820000000006</c:v>
                </c:pt>
                <c:pt idx="246">
                  <c:v>677.77239999999995</c:v>
                </c:pt>
                <c:pt idx="247">
                  <c:v>677.90390000000002</c:v>
                </c:pt>
                <c:pt idx="248">
                  <c:v>678.03179999999998</c:v>
                </c:pt>
                <c:pt idx="249">
                  <c:v>678.18600000000004</c:v>
                </c:pt>
                <c:pt idx="250">
                  <c:v>678.32500000000005</c:v>
                </c:pt>
                <c:pt idx="251">
                  <c:v>678.45609999999999</c:v>
                </c:pt>
                <c:pt idx="252">
                  <c:v>678.64599999999996</c:v>
                </c:pt>
                <c:pt idx="253">
                  <c:v>678.77319999999997</c:v>
                </c:pt>
                <c:pt idx="254">
                  <c:v>678.89750000000004</c:v>
                </c:pt>
                <c:pt idx="255">
                  <c:v>679.08399999999995</c:v>
                </c:pt>
                <c:pt idx="256">
                  <c:v>679.22550000000001</c:v>
                </c:pt>
                <c:pt idx="257">
                  <c:v>679.3261</c:v>
                </c:pt>
                <c:pt idx="258">
                  <c:v>679.4579</c:v>
                </c:pt>
                <c:pt idx="259">
                  <c:v>679.63509999999997</c:v>
                </c:pt>
                <c:pt idx="260">
                  <c:v>679.72749999999996</c:v>
                </c:pt>
                <c:pt idx="261">
                  <c:v>679.81119999999999</c:v>
                </c:pt>
                <c:pt idx="262">
                  <c:v>679.97109999999998</c:v>
                </c:pt>
                <c:pt idx="263">
                  <c:v>680.08820000000003</c:v>
                </c:pt>
                <c:pt idx="264">
                  <c:v>680.19280000000003</c:v>
                </c:pt>
                <c:pt idx="265">
                  <c:v>680.34460000000001</c:v>
                </c:pt>
                <c:pt idx="266">
                  <c:v>680.53319999999997</c:v>
                </c:pt>
                <c:pt idx="267">
                  <c:v>680.6454</c:v>
                </c:pt>
                <c:pt idx="268">
                  <c:v>680.74609999999996</c:v>
                </c:pt>
                <c:pt idx="269">
                  <c:v>680.93449999999996</c:v>
                </c:pt>
                <c:pt idx="270">
                  <c:v>681.07889999999998</c:v>
                </c:pt>
                <c:pt idx="271">
                  <c:v>681.19650000000001</c:v>
                </c:pt>
                <c:pt idx="272">
                  <c:v>681.33050000000003</c:v>
                </c:pt>
                <c:pt idx="273">
                  <c:v>681.49760000000003</c:v>
                </c:pt>
                <c:pt idx="274">
                  <c:v>681.59209999999996</c:v>
                </c:pt>
                <c:pt idx="275">
                  <c:v>681.6866</c:v>
                </c:pt>
                <c:pt idx="276">
                  <c:v>681.875</c:v>
                </c:pt>
                <c:pt idx="277">
                  <c:v>682.01620000000003</c:v>
                </c:pt>
                <c:pt idx="278">
                  <c:v>682.1019</c:v>
                </c:pt>
                <c:pt idx="279">
                  <c:v>682.20439999999996</c:v>
                </c:pt>
                <c:pt idx="280">
                  <c:v>682.33659999999998</c:v>
                </c:pt>
                <c:pt idx="281">
                  <c:v>682.41819999999996</c:v>
                </c:pt>
                <c:pt idx="282">
                  <c:v>682.50289999999995</c:v>
                </c:pt>
                <c:pt idx="283">
                  <c:v>682.66800000000001</c:v>
                </c:pt>
                <c:pt idx="284">
                  <c:v>682.78309999999999</c:v>
                </c:pt>
                <c:pt idx="285">
                  <c:v>682.87139999999999</c:v>
                </c:pt>
                <c:pt idx="286">
                  <c:v>682.99339999999995</c:v>
                </c:pt>
                <c:pt idx="287">
                  <c:v>683.13739999999996</c:v>
                </c:pt>
                <c:pt idx="288">
                  <c:v>683.24090000000001</c:v>
                </c:pt>
                <c:pt idx="289">
                  <c:v>683.33479999999997</c:v>
                </c:pt>
                <c:pt idx="290">
                  <c:v>683.4692</c:v>
                </c:pt>
                <c:pt idx="291">
                  <c:v>683.56299999999999</c:v>
                </c:pt>
                <c:pt idx="292">
                  <c:v>683.63819999999998</c:v>
                </c:pt>
                <c:pt idx="293">
                  <c:v>683.74699999999996</c:v>
                </c:pt>
                <c:pt idx="294">
                  <c:v>683.89390000000003</c:v>
                </c:pt>
                <c:pt idx="295">
                  <c:v>683.99720000000002</c:v>
                </c:pt>
                <c:pt idx="296">
                  <c:v>684.08050000000003</c:v>
                </c:pt>
                <c:pt idx="297">
                  <c:v>684.2482</c:v>
                </c:pt>
                <c:pt idx="298">
                  <c:v>684.35180000000003</c:v>
                </c:pt>
                <c:pt idx="299">
                  <c:v>684.4452</c:v>
                </c:pt>
                <c:pt idx="300">
                  <c:v>684.58749999999998</c:v>
                </c:pt>
                <c:pt idx="301">
                  <c:v>684.74090000000001</c:v>
                </c:pt>
                <c:pt idx="302">
                  <c:v>684.84320000000002</c:v>
                </c:pt>
                <c:pt idx="303">
                  <c:v>685.0009</c:v>
                </c:pt>
                <c:pt idx="304">
                  <c:v>685.09410000000003</c:v>
                </c:pt>
                <c:pt idx="305">
                  <c:v>685.18709999999999</c:v>
                </c:pt>
                <c:pt idx="306">
                  <c:v>685.38390000000004</c:v>
                </c:pt>
                <c:pt idx="307">
                  <c:v>685.57920000000001</c:v>
                </c:pt>
                <c:pt idx="308">
                  <c:v>685.71669999999995</c:v>
                </c:pt>
                <c:pt idx="309">
                  <c:v>685.87049999999999</c:v>
                </c:pt>
                <c:pt idx="310">
                  <c:v>686.1001</c:v>
                </c:pt>
                <c:pt idx="311">
                  <c:v>686.23419999999999</c:v>
                </c:pt>
                <c:pt idx="312">
                  <c:v>686.37620000000004</c:v>
                </c:pt>
                <c:pt idx="313">
                  <c:v>686.57270000000005</c:v>
                </c:pt>
                <c:pt idx="314">
                  <c:v>686.72349999999994</c:v>
                </c:pt>
                <c:pt idx="315">
                  <c:v>686.82979999999998</c:v>
                </c:pt>
                <c:pt idx="316">
                  <c:v>686.94209999999998</c:v>
                </c:pt>
                <c:pt idx="317">
                  <c:v>687.10910000000001</c:v>
                </c:pt>
                <c:pt idx="318">
                  <c:v>687.19910000000004</c:v>
                </c:pt>
                <c:pt idx="319">
                  <c:v>687.25670000000002</c:v>
                </c:pt>
                <c:pt idx="320">
                  <c:v>687.31949999999995</c:v>
                </c:pt>
                <c:pt idx="321">
                  <c:v>687.34820000000002</c:v>
                </c:pt>
                <c:pt idx="322">
                  <c:v>687.35410000000002</c:v>
                </c:pt>
                <c:pt idx="323">
                  <c:v>687.35919999999999</c:v>
                </c:pt>
                <c:pt idx="324">
                  <c:v>687.36519999999996</c:v>
                </c:pt>
                <c:pt idx="325">
                  <c:v>687.36410000000001</c:v>
                </c:pt>
                <c:pt idx="326">
                  <c:v>687.36239999999998</c:v>
                </c:pt>
                <c:pt idx="327">
                  <c:v>687.36080000000004</c:v>
                </c:pt>
                <c:pt idx="328">
                  <c:v>687.35979999999995</c:v>
                </c:pt>
                <c:pt idx="329">
                  <c:v>687.35519999999997</c:v>
                </c:pt>
                <c:pt idx="330">
                  <c:v>687.34690000000001</c:v>
                </c:pt>
                <c:pt idx="331">
                  <c:v>687.31880000000001</c:v>
                </c:pt>
                <c:pt idx="332">
                  <c:v>687.2731</c:v>
                </c:pt>
                <c:pt idx="333">
                  <c:v>687.24490000000003</c:v>
                </c:pt>
                <c:pt idx="334">
                  <c:v>687.21730000000002</c:v>
                </c:pt>
                <c:pt idx="335">
                  <c:v>687.17909999999995</c:v>
                </c:pt>
                <c:pt idx="336">
                  <c:v>687.1422</c:v>
                </c:pt>
                <c:pt idx="337">
                  <c:v>687.10299999999995</c:v>
                </c:pt>
                <c:pt idx="338">
                  <c:v>687.06219999999996</c:v>
                </c:pt>
                <c:pt idx="339">
                  <c:v>687.02499999999998</c:v>
                </c:pt>
                <c:pt idx="340">
                  <c:v>687.00469999999996</c:v>
                </c:pt>
                <c:pt idx="341">
                  <c:v>686.98789999999997</c:v>
                </c:pt>
                <c:pt idx="342">
                  <c:v>686.96590000000003</c:v>
                </c:pt>
                <c:pt idx="343">
                  <c:v>686.93709999999999</c:v>
                </c:pt>
                <c:pt idx="344">
                  <c:v>686.91589999999997</c:v>
                </c:pt>
                <c:pt idx="345">
                  <c:v>686.89930000000004</c:v>
                </c:pt>
                <c:pt idx="346">
                  <c:v>686.8664</c:v>
                </c:pt>
                <c:pt idx="347">
                  <c:v>686.84389999999996</c:v>
                </c:pt>
                <c:pt idx="348">
                  <c:v>686.81709999999998</c:v>
                </c:pt>
                <c:pt idx="349">
                  <c:v>686.76229999999998</c:v>
                </c:pt>
                <c:pt idx="350">
                  <c:v>686.70519999999999</c:v>
                </c:pt>
                <c:pt idx="351">
                  <c:v>686.66399999999999</c:v>
                </c:pt>
                <c:pt idx="352">
                  <c:v>686.61959999999999</c:v>
                </c:pt>
                <c:pt idx="353">
                  <c:v>686.55759999999998</c:v>
                </c:pt>
                <c:pt idx="354">
                  <c:v>686.51969999999994</c:v>
                </c:pt>
                <c:pt idx="355">
                  <c:v>686.47370000000001</c:v>
                </c:pt>
                <c:pt idx="356">
                  <c:v>686.42579999999998</c:v>
                </c:pt>
                <c:pt idx="357">
                  <c:v>686.39549999999997</c:v>
                </c:pt>
                <c:pt idx="358">
                  <c:v>686.37720000000002</c:v>
                </c:pt>
                <c:pt idx="359">
                  <c:v>686.35889999999995</c:v>
                </c:pt>
                <c:pt idx="360">
                  <c:v>686.33540000000005</c:v>
                </c:pt>
                <c:pt idx="361">
                  <c:v>686.31619999999998</c:v>
                </c:pt>
                <c:pt idx="362">
                  <c:v>686.2998</c:v>
                </c:pt>
                <c:pt idx="363">
                  <c:v>686.28459999999995</c:v>
                </c:pt>
                <c:pt idx="364">
                  <c:v>686.27160000000003</c:v>
                </c:pt>
                <c:pt idx="365">
                  <c:v>686.26250000000005</c:v>
                </c:pt>
                <c:pt idx="366">
                  <c:v>686.25189999999998</c:v>
                </c:pt>
                <c:pt idx="367">
                  <c:v>686.23760000000004</c:v>
                </c:pt>
                <c:pt idx="368">
                  <c:v>686.22889999999995</c:v>
                </c:pt>
                <c:pt idx="369">
                  <c:v>686.22540000000004</c:v>
                </c:pt>
                <c:pt idx="370">
                  <c:v>686.21969999999999</c:v>
                </c:pt>
                <c:pt idx="371">
                  <c:v>686.21280000000002</c:v>
                </c:pt>
                <c:pt idx="372">
                  <c:v>686.21050000000002</c:v>
                </c:pt>
                <c:pt idx="373">
                  <c:v>686.21109999999999</c:v>
                </c:pt>
                <c:pt idx="374">
                  <c:v>686.21</c:v>
                </c:pt>
                <c:pt idx="375">
                  <c:v>686.21019999999999</c:v>
                </c:pt>
                <c:pt idx="376">
                  <c:v>686.21100000000001</c:v>
                </c:pt>
                <c:pt idx="377">
                  <c:v>686.2097</c:v>
                </c:pt>
                <c:pt idx="378">
                  <c:v>686.20989999999995</c:v>
                </c:pt>
                <c:pt idx="379">
                  <c:v>686.21360000000004</c:v>
                </c:pt>
                <c:pt idx="380">
                  <c:v>686.21950000000004</c:v>
                </c:pt>
                <c:pt idx="381">
                  <c:v>686.22190000000001</c:v>
                </c:pt>
                <c:pt idx="382">
                  <c:v>686.22339999999997</c:v>
                </c:pt>
                <c:pt idx="383">
                  <c:v>686.22990000000004</c:v>
                </c:pt>
                <c:pt idx="384">
                  <c:v>686.23490000000004</c:v>
                </c:pt>
                <c:pt idx="385">
                  <c:v>686.23869999999999</c:v>
                </c:pt>
                <c:pt idx="386">
                  <c:v>686.24590000000001</c:v>
                </c:pt>
                <c:pt idx="387">
                  <c:v>686.25340000000006</c:v>
                </c:pt>
                <c:pt idx="388">
                  <c:v>686.25350000000003</c:v>
                </c:pt>
                <c:pt idx="389">
                  <c:v>686.25390000000004</c:v>
                </c:pt>
                <c:pt idx="390">
                  <c:v>686.26089999999999</c:v>
                </c:pt>
                <c:pt idx="391">
                  <c:v>686.26400000000001</c:v>
                </c:pt>
                <c:pt idx="392">
                  <c:v>686.26559999999995</c:v>
                </c:pt>
                <c:pt idx="393">
                  <c:v>686.27020000000005</c:v>
                </c:pt>
                <c:pt idx="394">
                  <c:v>686.27189999999996</c:v>
                </c:pt>
                <c:pt idx="395">
                  <c:v>686.27179999999998</c:v>
                </c:pt>
                <c:pt idx="396">
                  <c:v>686.27639999999997</c:v>
                </c:pt>
                <c:pt idx="397">
                  <c:v>686.27840000000003</c:v>
                </c:pt>
                <c:pt idx="398">
                  <c:v>686.27959999999996</c:v>
                </c:pt>
                <c:pt idx="399">
                  <c:v>686.28430000000003</c:v>
                </c:pt>
                <c:pt idx="400">
                  <c:v>686.28430000000003</c:v>
                </c:pt>
                <c:pt idx="401">
                  <c:v>686.28240000000005</c:v>
                </c:pt>
                <c:pt idx="402">
                  <c:v>686.28589999999997</c:v>
                </c:pt>
                <c:pt idx="403">
                  <c:v>686.29200000000003</c:v>
                </c:pt>
                <c:pt idx="404">
                  <c:v>686.29399999999998</c:v>
                </c:pt>
                <c:pt idx="405">
                  <c:v>686.29639999999995</c:v>
                </c:pt>
                <c:pt idx="406">
                  <c:v>686.30280000000005</c:v>
                </c:pt>
                <c:pt idx="407">
                  <c:v>686.30640000000005</c:v>
                </c:pt>
                <c:pt idx="408">
                  <c:v>686.31050000000005</c:v>
                </c:pt>
                <c:pt idx="409">
                  <c:v>686.31669999999997</c:v>
                </c:pt>
                <c:pt idx="410">
                  <c:v>686.3279</c:v>
                </c:pt>
                <c:pt idx="411">
                  <c:v>686.33230000000003</c:v>
                </c:pt>
                <c:pt idx="412">
                  <c:v>686.3356</c:v>
                </c:pt>
                <c:pt idx="413">
                  <c:v>686.34569999999997</c:v>
                </c:pt>
                <c:pt idx="414">
                  <c:v>686.35490000000004</c:v>
                </c:pt>
                <c:pt idx="415">
                  <c:v>686.36120000000005</c:v>
                </c:pt>
                <c:pt idx="416">
                  <c:v>686.36900000000003</c:v>
                </c:pt>
                <c:pt idx="417">
                  <c:v>686.38189999999997</c:v>
                </c:pt>
                <c:pt idx="418">
                  <c:v>686.38959999999997</c:v>
                </c:pt>
                <c:pt idx="419">
                  <c:v>686.3981</c:v>
                </c:pt>
                <c:pt idx="420">
                  <c:v>686.41869999999994</c:v>
                </c:pt>
                <c:pt idx="421">
                  <c:v>686.43830000000003</c:v>
                </c:pt>
                <c:pt idx="422">
                  <c:v>686.45709999999997</c:v>
                </c:pt>
                <c:pt idx="423">
                  <c:v>686.47990000000004</c:v>
                </c:pt>
                <c:pt idx="424">
                  <c:v>686.51130000000001</c:v>
                </c:pt>
                <c:pt idx="425">
                  <c:v>686.53279999999995</c:v>
                </c:pt>
                <c:pt idx="426">
                  <c:v>686.553</c:v>
                </c:pt>
                <c:pt idx="427">
                  <c:v>686.58389999999997</c:v>
                </c:pt>
                <c:pt idx="428">
                  <c:v>686.61329999999998</c:v>
                </c:pt>
                <c:pt idx="429">
                  <c:v>686.63670000000002</c:v>
                </c:pt>
                <c:pt idx="430">
                  <c:v>686.66290000000004</c:v>
                </c:pt>
                <c:pt idx="431">
                  <c:v>686.69889999999998</c:v>
                </c:pt>
                <c:pt idx="432">
                  <c:v>686.72670000000005</c:v>
                </c:pt>
                <c:pt idx="433">
                  <c:v>686.7604</c:v>
                </c:pt>
                <c:pt idx="434">
                  <c:v>686.81330000000003</c:v>
                </c:pt>
                <c:pt idx="435">
                  <c:v>686.85640000000001</c:v>
                </c:pt>
                <c:pt idx="436">
                  <c:v>686.89380000000006</c:v>
                </c:pt>
                <c:pt idx="437">
                  <c:v>686.93799999999999</c:v>
                </c:pt>
                <c:pt idx="438">
                  <c:v>686.98889999999994</c:v>
                </c:pt>
                <c:pt idx="439">
                  <c:v>687.03309999999999</c:v>
                </c:pt>
                <c:pt idx="440">
                  <c:v>687.07910000000004</c:v>
                </c:pt>
                <c:pt idx="441">
                  <c:v>687.12929999999994</c:v>
                </c:pt>
                <c:pt idx="442">
                  <c:v>687.16840000000002</c:v>
                </c:pt>
                <c:pt idx="443">
                  <c:v>687.2088</c:v>
                </c:pt>
                <c:pt idx="444">
                  <c:v>687.27200000000005</c:v>
                </c:pt>
                <c:pt idx="445">
                  <c:v>687.39329999999995</c:v>
                </c:pt>
                <c:pt idx="446">
                  <c:v>687.53340000000003</c:v>
                </c:pt>
                <c:pt idx="447">
                  <c:v>687.67179999999996</c:v>
                </c:pt>
                <c:pt idx="448">
                  <c:v>687.89940000000001</c:v>
                </c:pt>
                <c:pt idx="449">
                  <c:v>688.08839999999998</c:v>
                </c:pt>
                <c:pt idx="450">
                  <c:v>688.25869999999998</c:v>
                </c:pt>
                <c:pt idx="451">
                  <c:v>688.47630000000004</c:v>
                </c:pt>
                <c:pt idx="452">
                  <c:v>688.66890000000001</c:v>
                </c:pt>
                <c:pt idx="453">
                  <c:v>688.74199999999996</c:v>
                </c:pt>
                <c:pt idx="454">
                  <c:v>688.83100000000002</c:v>
                </c:pt>
                <c:pt idx="455">
                  <c:v>688.93340000000001</c:v>
                </c:pt>
                <c:pt idx="456">
                  <c:v>689.0145</c:v>
                </c:pt>
                <c:pt idx="457">
                  <c:v>689.10419999999999</c:v>
                </c:pt>
                <c:pt idx="458">
                  <c:v>689.22029999999995</c:v>
                </c:pt>
                <c:pt idx="459">
                  <c:v>689.32989999999995</c:v>
                </c:pt>
                <c:pt idx="460">
                  <c:v>689.39660000000003</c:v>
                </c:pt>
                <c:pt idx="461">
                  <c:v>689.4683</c:v>
                </c:pt>
                <c:pt idx="462">
                  <c:v>689.59119999999996</c:v>
                </c:pt>
                <c:pt idx="463">
                  <c:v>689.71190000000001</c:v>
                </c:pt>
                <c:pt idx="464">
                  <c:v>689.80719999999997</c:v>
                </c:pt>
                <c:pt idx="465">
                  <c:v>689.91319999999996</c:v>
                </c:pt>
                <c:pt idx="466">
                  <c:v>690.03869999999995</c:v>
                </c:pt>
                <c:pt idx="467">
                  <c:v>690.11699999999996</c:v>
                </c:pt>
                <c:pt idx="468">
                  <c:v>690.20100000000002</c:v>
                </c:pt>
                <c:pt idx="469">
                  <c:v>690.37440000000004</c:v>
                </c:pt>
                <c:pt idx="470">
                  <c:v>690.49369999999999</c:v>
                </c:pt>
                <c:pt idx="471">
                  <c:v>690.6173</c:v>
                </c:pt>
                <c:pt idx="472">
                  <c:v>690.72850000000005</c:v>
                </c:pt>
                <c:pt idx="473">
                  <c:v>690.80730000000005</c:v>
                </c:pt>
                <c:pt idx="474">
                  <c:v>690.89880000000005</c:v>
                </c:pt>
                <c:pt idx="475">
                  <c:v>691.04240000000004</c:v>
                </c:pt>
                <c:pt idx="476">
                  <c:v>691.13130000000001</c:v>
                </c:pt>
                <c:pt idx="477">
                  <c:v>691.202</c:v>
                </c:pt>
                <c:pt idx="478">
                  <c:v>691.29219999999998</c:v>
                </c:pt>
                <c:pt idx="479">
                  <c:v>691.37879999999996</c:v>
                </c:pt>
                <c:pt idx="480">
                  <c:v>691.47379999999998</c:v>
                </c:pt>
                <c:pt idx="481">
                  <c:v>691.59810000000004</c:v>
                </c:pt>
                <c:pt idx="482">
                  <c:v>691.74570000000006</c:v>
                </c:pt>
                <c:pt idx="483">
                  <c:v>691.83140000000003</c:v>
                </c:pt>
                <c:pt idx="484">
                  <c:v>691.92139999999995</c:v>
                </c:pt>
                <c:pt idx="485">
                  <c:v>692.06140000000005</c:v>
                </c:pt>
                <c:pt idx="486">
                  <c:v>692.2</c:v>
                </c:pt>
                <c:pt idx="487">
                  <c:v>692.3347</c:v>
                </c:pt>
                <c:pt idx="488">
                  <c:v>692.47500000000002</c:v>
                </c:pt>
                <c:pt idx="489">
                  <c:v>692.6463</c:v>
                </c:pt>
                <c:pt idx="490">
                  <c:v>692.75549999999998</c:v>
                </c:pt>
                <c:pt idx="491">
                  <c:v>692.85940000000005</c:v>
                </c:pt>
                <c:pt idx="492">
                  <c:v>693.03020000000004</c:v>
                </c:pt>
                <c:pt idx="493">
                  <c:v>693.17439999999999</c:v>
                </c:pt>
                <c:pt idx="494">
                  <c:v>693.2749</c:v>
                </c:pt>
                <c:pt idx="495">
                  <c:v>693.38400000000001</c:v>
                </c:pt>
                <c:pt idx="496">
                  <c:v>693.5385</c:v>
                </c:pt>
                <c:pt idx="497">
                  <c:v>693.63189999999997</c:v>
                </c:pt>
                <c:pt idx="498">
                  <c:v>693.76670000000001</c:v>
                </c:pt>
                <c:pt idx="499">
                  <c:v>693.96439999999996</c:v>
                </c:pt>
                <c:pt idx="500">
                  <c:v>694.09960000000001</c:v>
                </c:pt>
                <c:pt idx="501">
                  <c:v>694.20960000000002</c:v>
                </c:pt>
                <c:pt idx="502">
                  <c:v>694.33640000000003</c:v>
                </c:pt>
                <c:pt idx="503">
                  <c:v>694.49609999999996</c:v>
                </c:pt>
                <c:pt idx="504">
                  <c:v>694.65390000000002</c:v>
                </c:pt>
                <c:pt idx="505">
                  <c:v>694.81209999999999</c:v>
                </c:pt>
                <c:pt idx="506">
                  <c:v>695.00850000000003</c:v>
                </c:pt>
                <c:pt idx="507">
                  <c:v>695.16510000000005</c:v>
                </c:pt>
                <c:pt idx="508">
                  <c:v>695.31119999999999</c:v>
                </c:pt>
                <c:pt idx="509">
                  <c:v>695.47950000000003</c:v>
                </c:pt>
                <c:pt idx="510">
                  <c:v>695.62940000000003</c:v>
                </c:pt>
                <c:pt idx="511">
                  <c:v>695.72249999999997</c:v>
                </c:pt>
                <c:pt idx="512">
                  <c:v>695.80669999999998</c:v>
                </c:pt>
                <c:pt idx="513">
                  <c:v>695.94709999999998</c:v>
                </c:pt>
                <c:pt idx="514">
                  <c:v>696.09500000000003</c:v>
                </c:pt>
                <c:pt idx="515">
                  <c:v>696.21500000000003</c:v>
                </c:pt>
                <c:pt idx="516">
                  <c:v>696.32259999999997</c:v>
                </c:pt>
                <c:pt idx="517">
                  <c:v>696.45579999999995</c:v>
                </c:pt>
                <c:pt idx="518">
                  <c:v>696.55430000000001</c:v>
                </c:pt>
                <c:pt idx="519">
                  <c:v>696.64520000000005</c:v>
                </c:pt>
                <c:pt idx="520">
                  <c:v>696.79219999999998</c:v>
                </c:pt>
                <c:pt idx="521">
                  <c:v>696.91179999999997</c:v>
                </c:pt>
                <c:pt idx="522">
                  <c:v>697.00869999999998</c:v>
                </c:pt>
                <c:pt idx="523">
                  <c:v>697.10209999999995</c:v>
                </c:pt>
                <c:pt idx="524">
                  <c:v>697.17629999999997</c:v>
                </c:pt>
                <c:pt idx="525">
                  <c:v>697.27700000000004</c:v>
                </c:pt>
                <c:pt idx="526">
                  <c:v>697.46040000000005</c:v>
                </c:pt>
                <c:pt idx="527">
                  <c:v>697.59670000000006</c:v>
                </c:pt>
                <c:pt idx="528">
                  <c:v>697.71540000000005</c:v>
                </c:pt>
                <c:pt idx="529">
                  <c:v>697.86590000000001</c:v>
                </c:pt>
                <c:pt idx="530">
                  <c:v>698.00819999999999</c:v>
                </c:pt>
                <c:pt idx="531">
                  <c:v>698.12090000000001</c:v>
                </c:pt>
                <c:pt idx="532">
                  <c:v>698.23479999999995</c:v>
                </c:pt>
                <c:pt idx="533">
                  <c:v>698.36530000000005</c:v>
                </c:pt>
                <c:pt idx="534">
                  <c:v>698.43799999999999</c:v>
                </c:pt>
                <c:pt idx="535">
                  <c:v>698.50879999999995</c:v>
                </c:pt>
                <c:pt idx="536">
                  <c:v>698.62339999999995</c:v>
                </c:pt>
                <c:pt idx="537">
                  <c:v>698.76570000000004</c:v>
                </c:pt>
                <c:pt idx="538">
                  <c:v>698.89570000000003</c:v>
                </c:pt>
                <c:pt idx="539">
                  <c:v>699.01199999999994</c:v>
                </c:pt>
                <c:pt idx="540">
                  <c:v>699.15239999999994</c:v>
                </c:pt>
                <c:pt idx="541">
                  <c:v>699.23400000000004</c:v>
                </c:pt>
                <c:pt idx="542">
                  <c:v>699.31579999999997</c:v>
                </c:pt>
                <c:pt idx="543">
                  <c:v>699.4452</c:v>
                </c:pt>
                <c:pt idx="544">
                  <c:v>699.57159999999999</c:v>
                </c:pt>
                <c:pt idx="545">
                  <c:v>699.65549999999996</c:v>
                </c:pt>
                <c:pt idx="546">
                  <c:v>699.74350000000004</c:v>
                </c:pt>
                <c:pt idx="547">
                  <c:v>699.86770000000001</c:v>
                </c:pt>
                <c:pt idx="548">
                  <c:v>699.95240000000001</c:v>
                </c:pt>
                <c:pt idx="549">
                  <c:v>700.07479999999998</c:v>
                </c:pt>
                <c:pt idx="550">
                  <c:v>700.23720000000003</c:v>
                </c:pt>
                <c:pt idx="551">
                  <c:v>700.35850000000005</c:v>
                </c:pt>
                <c:pt idx="552">
                  <c:v>700.45039999999995</c:v>
                </c:pt>
                <c:pt idx="553">
                  <c:v>700.53830000000005</c:v>
                </c:pt>
                <c:pt idx="554">
                  <c:v>700.67240000000004</c:v>
                </c:pt>
                <c:pt idx="555">
                  <c:v>700.79449999999997</c:v>
                </c:pt>
                <c:pt idx="556">
                  <c:v>700.92880000000002</c:v>
                </c:pt>
                <c:pt idx="557">
                  <c:v>701.07629999999995</c:v>
                </c:pt>
                <c:pt idx="558">
                  <c:v>701.20780000000002</c:v>
                </c:pt>
                <c:pt idx="559">
                  <c:v>701.29340000000002</c:v>
                </c:pt>
                <c:pt idx="560">
                  <c:v>701.39009999999996</c:v>
                </c:pt>
                <c:pt idx="561">
                  <c:v>701.5652</c:v>
                </c:pt>
                <c:pt idx="562">
                  <c:v>701.68259999999998</c:v>
                </c:pt>
                <c:pt idx="563">
                  <c:v>701.76909999999998</c:v>
                </c:pt>
                <c:pt idx="564">
                  <c:v>701.90570000000002</c:v>
                </c:pt>
                <c:pt idx="565">
                  <c:v>702.03819999999996</c:v>
                </c:pt>
                <c:pt idx="566">
                  <c:v>702.14490000000001</c:v>
                </c:pt>
                <c:pt idx="567">
                  <c:v>702.31020000000001</c:v>
                </c:pt>
                <c:pt idx="568">
                  <c:v>702.53160000000003</c:v>
                </c:pt>
                <c:pt idx="569">
                  <c:v>702.63260000000002</c:v>
                </c:pt>
                <c:pt idx="570">
                  <c:v>702.74760000000003</c:v>
                </c:pt>
                <c:pt idx="571">
                  <c:v>702.91949999999997</c:v>
                </c:pt>
                <c:pt idx="572">
                  <c:v>703.08910000000003</c:v>
                </c:pt>
                <c:pt idx="573">
                  <c:v>703.30129999999997</c:v>
                </c:pt>
                <c:pt idx="574">
                  <c:v>703.5258</c:v>
                </c:pt>
                <c:pt idx="575">
                  <c:v>703.64660000000003</c:v>
                </c:pt>
                <c:pt idx="576">
                  <c:v>703.7645</c:v>
                </c:pt>
                <c:pt idx="577">
                  <c:v>703.93299999999999</c:v>
                </c:pt>
                <c:pt idx="578">
                  <c:v>704.05939999999998</c:v>
                </c:pt>
                <c:pt idx="579">
                  <c:v>704.2011</c:v>
                </c:pt>
                <c:pt idx="580">
                  <c:v>704.37819999999999</c:v>
                </c:pt>
                <c:pt idx="581">
                  <c:v>704.56500000000005</c:v>
                </c:pt>
                <c:pt idx="582">
                  <c:v>704.69539999999995</c:v>
                </c:pt>
                <c:pt idx="583">
                  <c:v>704.81889999999999</c:v>
                </c:pt>
                <c:pt idx="584">
                  <c:v>705.03880000000004</c:v>
                </c:pt>
                <c:pt idx="585">
                  <c:v>705.22019999999998</c:v>
                </c:pt>
                <c:pt idx="586">
                  <c:v>705.37940000000003</c:v>
                </c:pt>
                <c:pt idx="587">
                  <c:v>705.58339999999998</c:v>
                </c:pt>
                <c:pt idx="588">
                  <c:v>705.8134</c:v>
                </c:pt>
                <c:pt idx="589">
                  <c:v>705.96960000000001</c:v>
                </c:pt>
                <c:pt idx="590">
                  <c:v>706.17280000000005</c:v>
                </c:pt>
                <c:pt idx="591">
                  <c:v>706.49189999999999</c:v>
                </c:pt>
                <c:pt idx="592">
                  <c:v>706.69230000000005</c:v>
                </c:pt>
                <c:pt idx="593">
                  <c:v>706.83609999999999</c:v>
                </c:pt>
                <c:pt idx="594">
                  <c:v>707.01</c:v>
                </c:pt>
                <c:pt idx="595">
                  <c:v>707.21550000000002</c:v>
                </c:pt>
                <c:pt idx="596">
                  <c:v>707.39290000000005</c:v>
                </c:pt>
                <c:pt idx="597">
                  <c:v>707.59010000000001</c:v>
                </c:pt>
                <c:pt idx="598">
                  <c:v>707.87739999999997</c:v>
                </c:pt>
                <c:pt idx="599">
                  <c:v>708.03629999999998</c:v>
                </c:pt>
                <c:pt idx="600">
                  <c:v>708.1902</c:v>
                </c:pt>
                <c:pt idx="601">
                  <c:v>708.39779999999996</c:v>
                </c:pt>
                <c:pt idx="602">
                  <c:v>708.68690000000004</c:v>
                </c:pt>
                <c:pt idx="603">
                  <c:v>708.91650000000004</c:v>
                </c:pt>
                <c:pt idx="604">
                  <c:v>709.10990000000004</c:v>
                </c:pt>
                <c:pt idx="605">
                  <c:v>709.39329999999995</c:v>
                </c:pt>
                <c:pt idx="606">
                  <c:v>709.59119999999996</c:v>
                </c:pt>
                <c:pt idx="607">
                  <c:v>709.76319999999998</c:v>
                </c:pt>
                <c:pt idx="608">
                  <c:v>709.94410000000005</c:v>
                </c:pt>
                <c:pt idx="609">
                  <c:v>710.11500000000001</c:v>
                </c:pt>
                <c:pt idx="610">
                  <c:v>710.21720000000005</c:v>
                </c:pt>
                <c:pt idx="611">
                  <c:v>710.3229</c:v>
                </c:pt>
                <c:pt idx="612">
                  <c:v>710.50829999999996</c:v>
                </c:pt>
                <c:pt idx="613">
                  <c:v>710.66499999999996</c:v>
                </c:pt>
                <c:pt idx="614">
                  <c:v>710.90200000000004</c:v>
                </c:pt>
                <c:pt idx="615">
                  <c:v>711.12220000000002</c:v>
                </c:pt>
                <c:pt idx="616">
                  <c:v>711.29639999999995</c:v>
                </c:pt>
                <c:pt idx="617">
                  <c:v>711.48569999999995</c:v>
                </c:pt>
                <c:pt idx="618">
                  <c:v>711.78030000000001</c:v>
                </c:pt>
                <c:pt idx="619">
                  <c:v>711.95190000000002</c:v>
                </c:pt>
                <c:pt idx="620">
                  <c:v>712.08100000000002</c:v>
                </c:pt>
                <c:pt idx="621">
                  <c:v>712.25779999999997</c:v>
                </c:pt>
                <c:pt idx="622">
                  <c:v>712.40369999999996</c:v>
                </c:pt>
                <c:pt idx="623">
                  <c:v>712.51229999999998</c:v>
                </c:pt>
                <c:pt idx="624">
                  <c:v>712.68</c:v>
                </c:pt>
                <c:pt idx="625">
                  <c:v>712.89160000000004</c:v>
                </c:pt>
                <c:pt idx="626">
                  <c:v>713.01350000000002</c:v>
                </c:pt>
                <c:pt idx="627">
                  <c:v>713.1354</c:v>
                </c:pt>
                <c:pt idx="628">
                  <c:v>713.33860000000004</c:v>
                </c:pt>
                <c:pt idx="629">
                  <c:v>713.53099999999995</c:v>
                </c:pt>
                <c:pt idx="630">
                  <c:v>713.72249999999997</c:v>
                </c:pt>
                <c:pt idx="631">
                  <c:v>713.92880000000002</c:v>
                </c:pt>
                <c:pt idx="632">
                  <c:v>714.16369999999995</c:v>
                </c:pt>
                <c:pt idx="633">
                  <c:v>714.31290000000001</c:v>
                </c:pt>
                <c:pt idx="634">
                  <c:v>714.45680000000004</c:v>
                </c:pt>
                <c:pt idx="635">
                  <c:v>714.68460000000005</c:v>
                </c:pt>
                <c:pt idx="636">
                  <c:v>714.88840000000005</c:v>
                </c:pt>
                <c:pt idx="637">
                  <c:v>715.03309999999999</c:v>
                </c:pt>
                <c:pt idx="638">
                  <c:v>715.2038</c:v>
                </c:pt>
                <c:pt idx="639">
                  <c:v>715.43679999999995</c:v>
                </c:pt>
                <c:pt idx="640">
                  <c:v>715.61630000000002</c:v>
                </c:pt>
                <c:pt idx="641">
                  <c:v>715.779</c:v>
                </c:pt>
                <c:pt idx="642">
                  <c:v>716.07680000000005</c:v>
                </c:pt>
                <c:pt idx="643">
                  <c:v>716.29920000000004</c:v>
                </c:pt>
                <c:pt idx="644">
                  <c:v>716.44470000000001</c:v>
                </c:pt>
                <c:pt idx="645">
                  <c:v>716.60550000000001</c:v>
                </c:pt>
                <c:pt idx="646">
                  <c:v>716.79100000000005</c:v>
                </c:pt>
                <c:pt idx="647">
                  <c:v>716.91480000000001</c:v>
                </c:pt>
                <c:pt idx="648">
                  <c:v>717.06410000000005</c:v>
                </c:pt>
                <c:pt idx="649">
                  <c:v>717.25980000000004</c:v>
                </c:pt>
                <c:pt idx="650">
                  <c:v>717.4008</c:v>
                </c:pt>
                <c:pt idx="651">
                  <c:v>717.50390000000004</c:v>
                </c:pt>
                <c:pt idx="652">
                  <c:v>717.62220000000002</c:v>
                </c:pt>
                <c:pt idx="653">
                  <c:v>717.77629999999999</c:v>
                </c:pt>
                <c:pt idx="654">
                  <c:v>717.88260000000002</c:v>
                </c:pt>
                <c:pt idx="655">
                  <c:v>717.97969999999998</c:v>
                </c:pt>
                <c:pt idx="656">
                  <c:v>718.11289999999997</c:v>
                </c:pt>
                <c:pt idx="657">
                  <c:v>718.21489999999994</c:v>
                </c:pt>
                <c:pt idx="658">
                  <c:v>718.35069999999996</c:v>
                </c:pt>
                <c:pt idx="659">
                  <c:v>718.51020000000005</c:v>
                </c:pt>
                <c:pt idx="660">
                  <c:v>718.63340000000005</c:v>
                </c:pt>
                <c:pt idx="661">
                  <c:v>718.73910000000001</c:v>
                </c:pt>
                <c:pt idx="662">
                  <c:v>718.89599999999996</c:v>
                </c:pt>
                <c:pt idx="663">
                  <c:v>718.98320000000001</c:v>
                </c:pt>
                <c:pt idx="664">
                  <c:v>719.06119999999999</c:v>
                </c:pt>
                <c:pt idx="665">
                  <c:v>719.21479999999997</c:v>
                </c:pt>
                <c:pt idx="666">
                  <c:v>719.39160000000004</c:v>
                </c:pt>
                <c:pt idx="667">
                  <c:v>719.49400000000003</c:v>
                </c:pt>
                <c:pt idx="668">
                  <c:v>719.60159999999996</c:v>
                </c:pt>
                <c:pt idx="669">
                  <c:v>719.75959999999998</c:v>
                </c:pt>
                <c:pt idx="670">
                  <c:v>719.85900000000004</c:v>
                </c:pt>
                <c:pt idx="671">
                  <c:v>719.96270000000004</c:v>
                </c:pt>
                <c:pt idx="672">
                  <c:v>720.07709999999997</c:v>
                </c:pt>
                <c:pt idx="673">
                  <c:v>720.15300000000002</c:v>
                </c:pt>
                <c:pt idx="674">
                  <c:v>720.2079</c:v>
                </c:pt>
                <c:pt idx="675">
                  <c:v>720.26239999999996</c:v>
                </c:pt>
                <c:pt idx="676">
                  <c:v>720.33510000000001</c:v>
                </c:pt>
                <c:pt idx="677">
                  <c:v>720.4085</c:v>
                </c:pt>
                <c:pt idx="678">
                  <c:v>720.48950000000002</c:v>
                </c:pt>
                <c:pt idx="679">
                  <c:v>720.58910000000003</c:v>
                </c:pt>
                <c:pt idx="680">
                  <c:v>720.69200000000001</c:v>
                </c:pt>
                <c:pt idx="681">
                  <c:v>720.77859999999998</c:v>
                </c:pt>
                <c:pt idx="682">
                  <c:v>720.88980000000004</c:v>
                </c:pt>
                <c:pt idx="683">
                  <c:v>721.08900000000006</c:v>
                </c:pt>
                <c:pt idx="684">
                  <c:v>721.23929999999996</c:v>
                </c:pt>
                <c:pt idx="685">
                  <c:v>721.36940000000004</c:v>
                </c:pt>
                <c:pt idx="686">
                  <c:v>721.52099999999996</c:v>
                </c:pt>
                <c:pt idx="687">
                  <c:v>721.6549</c:v>
                </c:pt>
                <c:pt idx="688">
                  <c:v>721.76130000000001</c:v>
                </c:pt>
                <c:pt idx="689">
                  <c:v>721.8836</c:v>
                </c:pt>
                <c:pt idx="690">
                  <c:v>722.00810000000001</c:v>
                </c:pt>
                <c:pt idx="691">
                  <c:v>722.07600000000002</c:v>
                </c:pt>
                <c:pt idx="692">
                  <c:v>722.12829999999997</c:v>
                </c:pt>
                <c:pt idx="693">
                  <c:v>722.20219999999995</c:v>
                </c:pt>
                <c:pt idx="694">
                  <c:v>722.28480000000002</c:v>
                </c:pt>
                <c:pt idx="695">
                  <c:v>722.38189999999997</c:v>
                </c:pt>
                <c:pt idx="696">
                  <c:v>722.49080000000004</c:v>
                </c:pt>
                <c:pt idx="697">
                  <c:v>722.62779999999998</c:v>
                </c:pt>
                <c:pt idx="698">
                  <c:v>722.75369999999998</c:v>
                </c:pt>
                <c:pt idx="699">
                  <c:v>722.9076</c:v>
                </c:pt>
                <c:pt idx="700">
                  <c:v>723.09050000000002</c:v>
                </c:pt>
                <c:pt idx="701">
                  <c:v>723.23969999999997</c:v>
                </c:pt>
                <c:pt idx="702">
                  <c:v>723.36220000000003</c:v>
                </c:pt>
                <c:pt idx="703">
                  <c:v>723.50660000000005</c:v>
                </c:pt>
                <c:pt idx="704">
                  <c:v>723.726</c:v>
                </c:pt>
                <c:pt idx="705">
                  <c:v>723.90309999999999</c:v>
                </c:pt>
                <c:pt idx="706">
                  <c:v>724.02099999999996</c:v>
                </c:pt>
                <c:pt idx="707">
                  <c:v>724.15840000000003</c:v>
                </c:pt>
                <c:pt idx="708">
                  <c:v>724.26660000000004</c:v>
                </c:pt>
                <c:pt idx="709">
                  <c:v>724.35080000000005</c:v>
                </c:pt>
                <c:pt idx="710">
                  <c:v>724.46040000000005</c:v>
                </c:pt>
                <c:pt idx="711">
                  <c:v>724.61149999999998</c:v>
                </c:pt>
                <c:pt idx="712">
                  <c:v>724.70519999999999</c:v>
                </c:pt>
                <c:pt idx="713">
                  <c:v>724.84849999999994</c:v>
                </c:pt>
                <c:pt idx="714">
                  <c:v>724.94349999999997</c:v>
                </c:pt>
                <c:pt idx="715">
                  <c:v>725.02850000000001</c:v>
                </c:pt>
                <c:pt idx="716">
                  <c:v>725.14599999999996</c:v>
                </c:pt>
                <c:pt idx="717">
                  <c:v>725.28650000000005</c:v>
                </c:pt>
                <c:pt idx="718">
                  <c:v>725.38789999999995</c:v>
                </c:pt>
                <c:pt idx="719">
                  <c:v>725.50409999999999</c:v>
                </c:pt>
                <c:pt idx="720">
                  <c:v>725.74220000000003</c:v>
                </c:pt>
                <c:pt idx="721">
                  <c:v>725.92909999999995</c:v>
                </c:pt>
                <c:pt idx="722">
                  <c:v>726.22349999999994</c:v>
                </c:pt>
                <c:pt idx="723">
                  <c:v>726.59630000000004</c:v>
                </c:pt>
                <c:pt idx="724">
                  <c:v>726.88789999999995</c:v>
                </c:pt>
                <c:pt idx="725">
                  <c:v>727.04430000000002</c:v>
                </c:pt>
                <c:pt idx="726">
                  <c:v>727.17660000000001</c:v>
                </c:pt>
                <c:pt idx="727">
                  <c:v>727.36839999999995</c:v>
                </c:pt>
                <c:pt idx="728">
                  <c:v>727.49879999999996</c:v>
                </c:pt>
                <c:pt idx="729">
                  <c:v>727.60540000000003</c:v>
                </c:pt>
                <c:pt idx="730">
                  <c:v>727.73590000000002</c:v>
                </c:pt>
                <c:pt idx="731">
                  <c:v>727.88369999999998</c:v>
                </c:pt>
                <c:pt idx="732">
                  <c:v>728</c:v>
                </c:pt>
                <c:pt idx="733">
                  <c:v>728.12969999999996</c:v>
                </c:pt>
                <c:pt idx="734">
                  <c:v>728.3777</c:v>
                </c:pt>
                <c:pt idx="735">
                  <c:v>728.56629999999996</c:v>
                </c:pt>
                <c:pt idx="736">
                  <c:v>728.69050000000004</c:v>
                </c:pt>
                <c:pt idx="737">
                  <c:v>728.86149999999998</c:v>
                </c:pt>
                <c:pt idx="738">
                  <c:v>729.03290000000004</c:v>
                </c:pt>
                <c:pt idx="739">
                  <c:v>729.14250000000004</c:v>
                </c:pt>
                <c:pt idx="740">
                  <c:v>729.27260000000001</c:v>
                </c:pt>
                <c:pt idx="741">
                  <c:v>729.44410000000005</c:v>
                </c:pt>
                <c:pt idx="742">
                  <c:v>729.54849999999999</c:v>
                </c:pt>
                <c:pt idx="743">
                  <c:v>729.65200000000004</c:v>
                </c:pt>
                <c:pt idx="744">
                  <c:v>729.78560000000004</c:v>
                </c:pt>
                <c:pt idx="745">
                  <c:v>729.92460000000005</c:v>
                </c:pt>
                <c:pt idx="746">
                  <c:v>730.05</c:v>
                </c:pt>
                <c:pt idx="747">
                  <c:v>730.17319999999995</c:v>
                </c:pt>
                <c:pt idx="748">
                  <c:v>730.34799999999996</c:v>
                </c:pt>
                <c:pt idx="749">
                  <c:v>730.45849999999996</c:v>
                </c:pt>
                <c:pt idx="750">
                  <c:v>730.57010000000002</c:v>
                </c:pt>
                <c:pt idx="751">
                  <c:v>730.72400000000005</c:v>
                </c:pt>
                <c:pt idx="752">
                  <c:v>730.88130000000001</c:v>
                </c:pt>
                <c:pt idx="753">
                  <c:v>730.99469999999997</c:v>
                </c:pt>
                <c:pt idx="754">
                  <c:v>731.10350000000005</c:v>
                </c:pt>
                <c:pt idx="755">
                  <c:v>731.27279999999996</c:v>
                </c:pt>
                <c:pt idx="756">
                  <c:v>731.38319999999999</c:v>
                </c:pt>
                <c:pt idx="757">
                  <c:v>731.49900000000002</c:v>
                </c:pt>
                <c:pt idx="758">
                  <c:v>731.673</c:v>
                </c:pt>
                <c:pt idx="759">
                  <c:v>731.82050000000004</c:v>
                </c:pt>
                <c:pt idx="760">
                  <c:v>731.93430000000001</c:v>
                </c:pt>
                <c:pt idx="761">
                  <c:v>732.07209999999998</c:v>
                </c:pt>
                <c:pt idx="762">
                  <c:v>732.15930000000003</c:v>
                </c:pt>
                <c:pt idx="763">
                  <c:v>732.27</c:v>
                </c:pt>
                <c:pt idx="764">
                  <c:v>732.48209999999995</c:v>
                </c:pt>
                <c:pt idx="765">
                  <c:v>732.64819999999997</c:v>
                </c:pt>
                <c:pt idx="766">
                  <c:v>732.77760000000001</c:v>
                </c:pt>
                <c:pt idx="767">
                  <c:v>732.94510000000002</c:v>
                </c:pt>
                <c:pt idx="768">
                  <c:v>733.16189999999995</c:v>
                </c:pt>
                <c:pt idx="769">
                  <c:v>733.29579999999999</c:v>
                </c:pt>
                <c:pt idx="770">
                  <c:v>733.42960000000005</c:v>
                </c:pt>
                <c:pt idx="771">
                  <c:v>733.59389999999996</c:v>
                </c:pt>
                <c:pt idx="772">
                  <c:v>733.70180000000005</c:v>
                </c:pt>
                <c:pt idx="773">
                  <c:v>733.78269999999998</c:v>
                </c:pt>
                <c:pt idx="774">
                  <c:v>733.88729999999998</c:v>
                </c:pt>
                <c:pt idx="775">
                  <c:v>734.0335</c:v>
                </c:pt>
                <c:pt idx="776">
                  <c:v>734.14200000000005</c:v>
                </c:pt>
                <c:pt idx="777">
                  <c:v>734.23559999999998</c:v>
                </c:pt>
                <c:pt idx="778">
                  <c:v>734.40530000000001</c:v>
                </c:pt>
                <c:pt idx="779">
                  <c:v>734.53560000000004</c:v>
                </c:pt>
                <c:pt idx="780">
                  <c:v>734.64329999999995</c:v>
                </c:pt>
                <c:pt idx="781">
                  <c:v>734.84619999999995</c:v>
                </c:pt>
                <c:pt idx="782">
                  <c:v>735.07680000000005</c:v>
                </c:pt>
                <c:pt idx="783">
                  <c:v>735.19320000000005</c:v>
                </c:pt>
                <c:pt idx="784">
                  <c:v>735.31830000000002</c:v>
                </c:pt>
                <c:pt idx="785">
                  <c:v>735.4982</c:v>
                </c:pt>
                <c:pt idx="786">
                  <c:v>735.62980000000005</c:v>
                </c:pt>
                <c:pt idx="787">
                  <c:v>735.76649999999995</c:v>
                </c:pt>
                <c:pt idx="788">
                  <c:v>735.92560000000003</c:v>
                </c:pt>
                <c:pt idx="789">
                  <c:v>736.07770000000005</c:v>
                </c:pt>
                <c:pt idx="790">
                  <c:v>736.17619999999999</c:v>
                </c:pt>
                <c:pt idx="791">
                  <c:v>736.25760000000002</c:v>
                </c:pt>
                <c:pt idx="792">
                  <c:v>736.40210000000002</c:v>
                </c:pt>
                <c:pt idx="793">
                  <c:v>736.51549999999997</c:v>
                </c:pt>
                <c:pt idx="794">
                  <c:v>736.6046</c:v>
                </c:pt>
                <c:pt idx="795">
                  <c:v>736.71379999999999</c:v>
                </c:pt>
                <c:pt idx="796">
                  <c:v>736.85320000000002</c:v>
                </c:pt>
                <c:pt idx="797">
                  <c:v>736.9452</c:v>
                </c:pt>
                <c:pt idx="798">
                  <c:v>737.04639999999995</c:v>
                </c:pt>
                <c:pt idx="799">
                  <c:v>737.26409999999998</c:v>
                </c:pt>
                <c:pt idx="800">
                  <c:v>737.40459999999996</c:v>
                </c:pt>
                <c:pt idx="801">
                  <c:v>737.50170000000003</c:v>
                </c:pt>
                <c:pt idx="802">
                  <c:v>737.66129999999998</c:v>
                </c:pt>
                <c:pt idx="803">
                  <c:v>737.86329999999998</c:v>
                </c:pt>
                <c:pt idx="804">
                  <c:v>737.9932</c:v>
                </c:pt>
                <c:pt idx="805">
                  <c:v>738.11199999999997</c:v>
                </c:pt>
                <c:pt idx="806">
                  <c:v>738.29899999999998</c:v>
                </c:pt>
                <c:pt idx="807">
                  <c:v>738.40710000000001</c:v>
                </c:pt>
                <c:pt idx="808">
                  <c:v>738.52610000000004</c:v>
                </c:pt>
                <c:pt idx="809">
                  <c:v>738.62729999999999</c:v>
                </c:pt>
                <c:pt idx="810">
                  <c:v>738.69079999999997</c:v>
                </c:pt>
                <c:pt idx="811">
                  <c:v>738.75519999999995</c:v>
                </c:pt>
                <c:pt idx="812">
                  <c:v>738.86929999999995</c:v>
                </c:pt>
                <c:pt idx="813">
                  <c:v>738.94529999999997</c:v>
                </c:pt>
                <c:pt idx="814">
                  <c:v>739.04549999999995</c:v>
                </c:pt>
                <c:pt idx="815">
                  <c:v>739.2278</c:v>
                </c:pt>
                <c:pt idx="816">
                  <c:v>739.39110000000005</c:v>
                </c:pt>
                <c:pt idx="817">
                  <c:v>739.50530000000003</c:v>
                </c:pt>
                <c:pt idx="818">
                  <c:v>739.6182</c:v>
                </c:pt>
                <c:pt idx="819">
                  <c:v>739.76170000000002</c:v>
                </c:pt>
                <c:pt idx="820">
                  <c:v>739.8569</c:v>
                </c:pt>
                <c:pt idx="821">
                  <c:v>739.9547</c:v>
                </c:pt>
                <c:pt idx="822">
                  <c:v>740.08219999999994</c:v>
                </c:pt>
                <c:pt idx="823">
                  <c:v>740.20420000000001</c:v>
                </c:pt>
                <c:pt idx="824">
                  <c:v>740.30169999999998</c:v>
                </c:pt>
                <c:pt idx="825">
                  <c:v>740.43</c:v>
                </c:pt>
                <c:pt idx="826">
                  <c:v>740.64819999999997</c:v>
                </c:pt>
                <c:pt idx="827">
                  <c:v>740.78440000000001</c:v>
                </c:pt>
                <c:pt idx="828">
                  <c:v>740.89570000000003</c:v>
                </c:pt>
                <c:pt idx="829">
                  <c:v>741.04060000000004</c:v>
                </c:pt>
                <c:pt idx="830">
                  <c:v>741.17150000000004</c:v>
                </c:pt>
                <c:pt idx="831">
                  <c:v>741.28380000000004</c:v>
                </c:pt>
                <c:pt idx="832">
                  <c:v>741.42420000000004</c:v>
                </c:pt>
                <c:pt idx="833">
                  <c:v>741.59439999999995</c:v>
                </c:pt>
                <c:pt idx="834">
                  <c:v>741.68539999999996</c:v>
                </c:pt>
                <c:pt idx="835">
                  <c:v>741.78369999999995</c:v>
                </c:pt>
                <c:pt idx="836">
                  <c:v>741.91970000000003</c:v>
                </c:pt>
                <c:pt idx="837">
                  <c:v>742.02009999999996</c:v>
                </c:pt>
                <c:pt idx="838">
                  <c:v>742.10709999999995</c:v>
                </c:pt>
                <c:pt idx="839">
                  <c:v>742.22230000000002</c:v>
                </c:pt>
                <c:pt idx="840">
                  <c:v>742.37070000000006</c:v>
                </c:pt>
                <c:pt idx="841">
                  <c:v>742.47670000000005</c:v>
                </c:pt>
                <c:pt idx="842">
                  <c:v>742.59010000000001</c:v>
                </c:pt>
                <c:pt idx="843">
                  <c:v>742.76890000000003</c:v>
                </c:pt>
                <c:pt idx="844">
                  <c:v>742.95079999999996</c:v>
                </c:pt>
                <c:pt idx="845">
                  <c:v>743.08950000000004</c:v>
                </c:pt>
                <c:pt idx="846">
                  <c:v>743.23569999999995</c:v>
                </c:pt>
                <c:pt idx="847">
                  <c:v>743.41830000000004</c:v>
                </c:pt>
                <c:pt idx="848">
                  <c:v>743.52809999999999</c:v>
                </c:pt>
                <c:pt idx="849">
                  <c:v>743.6499</c:v>
                </c:pt>
                <c:pt idx="850">
                  <c:v>743.83870000000002</c:v>
                </c:pt>
                <c:pt idx="851">
                  <c:v>743.98260000000005</c:v>
                </c:pt>
                <c:pt idx="852">
                  <c:v>744.08920000000001</c:v>
                </c:pt>
                <c:pt idx="853">
                  <c:v>744.22730000000001</c:v>
                </c:pt>
                <c:pt idx="854">
                  <c:v>744.41719999999998</c:v>
                </c:pt>
                <c:pt idx="855">
                  <c:v>744.53200000000004</c:v>
                </c:pt>
                <c:pt idx="856">
                  <c:v>744.66079999999999</c:v>
                </c:pt>
                <c:pt idx="857">
                  <c:v>744.85130000000004</c:v>
                </c:pt>
                <c:pt idx="858">
                  <c:v>744.97540000000004</c:v>
                </c:pt>
                <c:pt idx="859">
                  <c:v>745.11689999999999</c:v>
                </c:pt>
                <c:pt idx="860">
                  <c:v>745.26499999999999</c:v>
                </c:pt>
                <c:pt idx="861">
                  <c:v>745.3691</c:v>
                </c:pt>
                <c:pt idx="862">
                  <c:v>745.49289999999996</c:v>
                </c:pt>
                <c:pt idx="863">
                  <c:v>745.68979999999999</c:v>
                </c:pt>
                <c:pt idx="864">
                  <c:v>745.79020000000003</c:v>
                </c:pt>
                <c:pt idx="865">
                  <c:v>745.88610000000006</c:v>
                </c:pt>
                <c:pt idx="866">
                  <c:v>746.02290000000005</c:v>
                </c:pt>
                <c:pt idx="867">
                  <c:v>746.1653</c:v>
                </c:pt>
                <c:pt idx="868">
                  <c:v>746.26160000000004</c:v>
                </c:pt>
                <c:pt idx="869">
                  <c:v>746.35379999999998</c:v>
                </c:pt>
                <c:pt idx="870">
                  <c:v>746.50379999999996</c:v>
                </c:pt>
                <c:pt idx="871">
                  <c:v>746.59320000000002</c:v>
                </c:pt>
                <c:pt idx="872">
                  <c:v>746.68420000000003</c:v>
                </c:pt>
                <c:pt idx="873">
                  <c:v>746.82939999999996</c:v>
                </c:pt>
                <c:pt idx="874">
                  <c:v>746.99099999999999</c:v>
                </c:pt>
                <c:pt idx="875">
                  <c:v>747.09379999999999</c:v>
                </c:pt>
                <c:pt idx="876">
                  <c:v>747.21050000000002</c:v>
                </c:pt>
                <c:pt idx="877">
                  <c:v>747.44029999999998</c:v>
                </c:pt>
                <c:pt idx="878">
                  <c:v>747.56820000000005</c:v>
                </c:pt>
                <c:pt idx="879">
                  <c:v>747.71429999999998</c:v>
                </c:pt>
                <c:pt idx="880">
                  <c:v>747.93060000000003</c:v>
                </c:pt>
                <c:pt idx="881">
                  <c:v>748.11800000000005</c:v>
                </c:pt>
                <c:pt idx="882">
                  <c:v>748.23659999999995</c:v>
                </c:pt>
                <c:pt idx="883">
                  <c:v>748.35709999999995</c:v>
                </c:pt>
                <c:pt idx="884">
                  <c:v>748.53319999999997</c:v>
                </c:pt>
                <c:pt idx="885">
                  <c:v>748.65139999999997</c:v>
                </c:pt>
                <c:pt idx="886">
                  <c:v>748.7799</c:v>
                </c:pt>
                <c:pt idx="887">
                  <c:v>748.93790000000001</c:v>
                </c:pt>
                <c:pt idx="888">
                  <c:v>749.09339999999997</c:v>
                </c:pt>
                <c:pt idx="889">
                  <c:v>749.19650000000001</c:v>
                </c:pt>
                <c:pt idx="890">
                  <c:v>749.31560000000002</c:v>
                </c:pt>
                <c:pt idx="891">
                  <c:v>749.50739999999996</c:v>
                </c:pt>
                <c:pt idx="892">
                  <c:v>749.62729999999999</c:v>
                </c:pt>
                <c:pt idx="893">
                  <c:v>749.72810000000004</c:v>
                </c:pt>
                <c:pt idx="894">
                  <c:v>749.88879999999995</c:v>
                </c:pt>
                <c:pt idx="895">
                  <c:v>750.04430000000002</c:v>
                </c:pt>
                <c:pt idx="896">
                  <c:v>750.16409999999996</c:v>
                </c:pt>
                <c:pt idx="897">
                  <c:v>750.33169999999996</c:v>
                </c:pt>
                <c:pt idx="898">
                  <c:v>750.56460000000004</c:v>
                </c:pt>
                <c:pt idx="899">
                  <c:v>750.66279999999995</c:v>
                </c:pt>
                <c:pt idx="900">
                  <c:v>750.76490000000001</c:v>
                </c:pt>
                <c:pt idx="901">
                  <c:v>750.93219999999997</c:v>
                </c:pt>
                <c:pt idx="902">
                  <c:v>751.09130000000005</c:v>
                </c:pt>
                <c:pt idx="903">
                  <c:v>751.21140000000003</c:v>
                </c:pt>
                <c:pt idx="904">
                  <c:v>751.35799999999995</c:v>
                </c:pt>
                <c:pt idx="905">
                  <c:v>751.59059999999999</c:v>
                </c:pt>
                <c:pt idx="906">
                  <c:v>751.73609999999996</c:v>
                </c:pt>
                <c:pt idx="907">
                  <c:v>752.00210000000004</c:v>
                </c:pt>
                <c:pt idx="908">
                  <c:v>752.20600000000002</c:v>
                </c:pt>
                <c:pt idx="909">
                  <c:v>752.35770000000002</c:v>
                </c:pt>
                <c:pt idx="910">
                  <c:v>752.53330000000005</c:v>
                </c:pt>
                <c:pt idx="911">
                  <c:v>752.72789999999998</c:v>
                </c:pt>
                <c:pt idx="912">
                  <c:v>752.86990000000003</c:v>
                </c:pt>
                <c:pt idx="913">
                  <c:v>753.03039999999999</c:v>
                </c:pt>
                <c:pt idx="914">
                  <c:v>753.23760000000004</c:v>
                </c:pt>
                <c:pt idx="915">
                  <c:v>753.3623</c:v>
                </c:pt>
                <c:pt idx="916">
                  <c:v>753.45780000000002</c:v>
                </c:pt>
                <c:pt idx="917">
                  <c:v>753.56849999999997</c:v>
                </c:pt>
                <c:pt idx="918">
                  <c:v>753.71010000000001</c:v>
                </c:pt>
                <c:pt idx="919">
                  <c:v>753.82690000000002</c:v>
                </c:pt>
                <c:pt idx="920">
                  <c:v>753.92430000000002</c:v>
                </c:pt>
                <c:pt idx="921">
                  <c:v>754.0521</c:v>
                </c:pt>
                <c:pt idx="922">
                  <c:v>754.16189999999995</c:v>
                </c:pt>
                <c:pt idx="923">
                  <c:v>754.26279999999997</c:v>
                </c:pt>
                <c:pt idx="924">
                  <c:v>754.41210000000001</c:v>
                </c:pt>
                <c:pt idx="925">
                  <c:v>754.60320000000002</c:v>
                </c:pt>
                <c:pt idx="926">
                  <c:v>754.70889999999997</c:v>
                </c:pt>
                <c:pt idx="927">
                  <c:v>754.78579999999999</c:v>
                </c:pt>
                <c:pt idx="928">
                  <c:v>754.90129999999999</c:v>
                </c:pt>
                <c:pt idx="929">
                  <c:v>754.97339999999997</c:v>
                </c:pt>
                <c:pt idx="930">
                  <c:v>755.04049999999995</c:v>
                </c:pt>
                <c:pt idx="931">
                  <c:v>755.12760000000003</c:v>
                </c:pt>
                <c:pt idx="932">
                  <c:v>755.21860000000004</c:v>
                </c:pt>
                <c:pt idx="933">
                  <c:v>755.29160000000002</c:v>
                </c:pt>
                <c:pt idx="934">
                  <c:v>755.37339999999995</c:v>
                </c:pt>
                <c:pt idx="935">
                  <c:v>755.52570000000003</c:v>
                </c:pt>
                <c:pt idx="936">
                  <c:v>755.66989999999998</c:v>
                </c:pt>
                <c:pt idx="937">
                  <c:v>755.81290000000001</c:v>
                </c:pt>
                <c:pt idx="938">
                  <c:v>755.95590000000004</c:v>
                </c:pt>
                <c:pt idx="939">
                  <c:v>756.09320000000002</c:v>
                </c:pt>
                <c:pt idx="940">
                  <c:v>756.173</c:v>
                </c:pt>
                <c:pt idx="941">
                  <c:v>756.24279999999999</c:v>
                </c:pt>
                <c:pt idx="942">
                  <c:v>756.39070000000004</c:v>
                </c:pt>
                <c:pt idx="943">
                  <c:v>756.49940000000004</c:v>
                </c:pt>
                <c:pt idx="944">
                  <c:v>756.58370000000002</c:v>
                </c:pt>
                <c:pt idx="945">
                  <c:v>756.69370000000004</c:v>
                </c:pt>
                <c:pt idx="946">
                  <c:v>756.80740000000003</c:v>
                </c:pt>
                <c:pt idx="947">
                  <c:v>756.88189999999997</c:v>
                </c:pt>
                <c:pt idx="948">
                  <c:v>756.97320000000002</c:v>
                </c:pt>
                <c:pt idx="949">
                  <c:v>757.09969999999998</c:v>
                </c:pt>
                <c:pt idx="950">
                  <c:v>757.16099999999994</c:v>
                </c:pt>
                <c:pt idx="951">
                  <c:v>757.226</c:v>
                </c:pt>
                <c:pt idx="952">
                  <c:v>757.31320000000005</c:v>
                </c:pt>
                <c:pt idx="953">
                  <c:v>757.40920000000006</c:v>
                </c:pt>
                <c:pt idx="954">
                  <c:v>757.50620000000004</c:v>
                </c:pt>
                <c:pt idx="955">
                  <c:v>757.61689999999999</c:v>
                </c:pt>
                <c:pt idx="956">
                  <c:v>757.77440000000001</c:v>
                </c:pt>
                <c:pt idx="957">
                  <c:v>757.87369999999999</c:v>
                </c:pt>
                <c:pt idx="958">
                  <c:v>757.97550000000001</c:v>
                </c:pt>
                <c:pt idx="959">
                  <c:v>758.10450000000003</c:v>
                </c:pt>
                <c:pt idx="960">
                  <c:v>758.2414</c:v>
                </c:pt>
                <c:pt idx="961">
                  <c:v>758.34469999999999</c:v>
                </c:pt>
                <c:pt idx="962">
                  <c:v>758.46230000000003</c:v>
                </c:pt>
                <c:pt idx="963">
                  <c:v>758.52639999999997</c:v>
                </c:pt>
                <c:pt idx="964">
                  <c:v>758.60239999999999</c:v>
                </c:pt>
                <c:pt idx="965">
                  <c:v>758.74480000000005</c:v>
                </c:pt>
                <c:pt idx="966">
                  <c:v>758.90809999999999</c:v>
                </c:pt>
                <c:pt idx="967">
                  <c:v>759.04539999999997</c:v>
                </c:pt>
                <c:pt idx="968">
                  <c:v>759.19510000000002</c:v>
                </c:pt>
                <c:pt idx="969">
                  <c:v>759.40890000000002</c:v>
                </c:pt>
                <c:pt idx="970">
                  <c:v>759.5326</c:v>
                </c:pt>
                <c:pt idx="971">
                  <c:v>759.64930000000004</c:v>
                </c:pt>
                <c:pt idx="972">
                  <c:v>759.83100000000002</c:v>
                </c:pt>
                <c:pt idx="973">
                  <c:v>759.95960000000002</c:v>
                </c:pt>
                <c:pt idx="974">
                  <c:v>760.05190000000005</c:v>
                </c:pt>
                <c:pt idx="975">
                  <c:v>760.16729999999995</c:v>
                </c:pt>
                <c:pt idx="976">
                  <c:v>760.32399999999996</c:v>
                </c:pt>
                <c:pt idx="977">
                  <c:v>760.43309999999997</c:v>
                </c:pt>
                <c:pt idx="978">
                  <c:v>760.55430000000001</c:v>
                </c:pt>
                <c:pt idx="979">
                  <c:v>760.71990000000005</c:v>
                </c:pt>
                <c:pt idx="980">
                  <c:v>760.83969999999999</c:v>
                </c:pt>
                <c:pt idx="981">
                  <c:v>760.93960000000004</c:v>
                </c:pt>
                <c:pt idx="982">
                  <c:v>761.05719999999997</c:v>
                </c:pt>
                <c:pt idx="983">
                  <c:v>761.21680000000003</c:v>
                </c:pt>
                <c:pt idx="984">
                  <c:v>761.32740000000001</c:v>
                </c:pt>
                <c:pt idx="985">
                  <c:v>761.41909999999996</c:v>
                </c:pt>
                <c:pt idx="986">
                  <c:v>761.57150000000001</c:v>
                </c:pt>
                <c:pt idx="987">
                  <c:v>761.68970000000002</c:v>
                </c:pt>
                <c:pt idx="988">
                  <c:v>761.79650000000004</c:v>
                </c:pt>
                <c:pt idx="989">
                  <c:v>761.98019999999997</c:v>
                </c:pt>
                <c:pt idx="990">
                  <c:v>762.24030000000005</c:v>
                </c:pt>
                <c:pt idx="991">
                  <c:v>762.40909999999997</c:v>
                </c:pt>
                <c:pt idx="992">
                  <c:v>762.53830000000005</c:v>
                </c:pt>
                <c:pt idx="993">
                  <c:v>762.73479999999995</c:v>
                </c:pt>
                <c:pt idx="994">
                  <c:v>762.85429999999997</c:v>
                </c:pt>
                <c:pt idx="995">
                  <c:v>762.94740000000002</c:v>
                </c:pt>
                <c:pt idx="996">
                  <c:v>763.06230000000005</c:v>
                </c:pt>
                <c:pt idx="997">
                  <c:v>763.18560000000002</c:v>
                </c:pt>
                <c:pt idx="998">
                  <c:v>763.27160000000003</c:v>
                </c:pt>
                <c:pt idx="999">
                  <c:v>763.33950000000004</c:v>
                </c:pt>
                <c:pt idx="1000">
                  <c:v>763.47889999999995</c:v>
                </c:pt>
                <c:pt idx="1001">
                  <c:v>763.60469999999998</c:v>
                </c:pt>
                <c:pt idx="1002">
                  <c:v>763.72289999999998</c:v>
                </c:pt>
                <c:pt idx="1003">
                  <c:v>763.84500000000003</c:v>
                </c:pt>
                <c:pt idx="1004">
                  <c:v>764.01580000000001</c:v>
                </c:pt>
                <c:pt idx="1005">
                  <c:v>764.13549999999998</c:v>
                </c:pt>
                <c:pt idx="1006">
                  <c:v>764.24199999999996</c:v>
                </c:pt>
                <c:pt idx="1007">
                  <c:v>764.36749999999995</c:v>
                </c:pt>
                <c:pt idx="1008">
                  <c:v>764.44730000000004</c:v>
                </c:pt>
                <c:pt idx="1009">
                  <c:v>764.51099999999997</c:v>
                </c:pt>
                <c:pt idx="1010">
                  <c:v>764.60140000000001</c:v>
                </c:pt>
                <c:pt idx="1011">
                  <c:v>764.73119999999994</c:v>
                </c:pt>
                <c:pt idx="1012">
                  <c:v>764.83230000000003</c:v>
                </c:pt>
                <c:pt idx="1013">
                  <c:v>764.97090000000003</c:v>
                </c:pt>
                <c:pt idx="1014">
                  <c:v>765.06060000000002</c:v>
                </c:pt>
                <c:pt idx="1015">
                  <c:v>765.16179999999997</c:v>
                </c:pt>
                <c:pt idx="1016">
                  <c:v>765.31910000000005</c:v>
                </c:pt>
                <c:pt idx="1017">
                  <c:v>765.46979999999996</c:v>
                </c:pt>
                <c:pt idx="1018">
                  <c:v>765.57669999999996</c:v>
                </c:pt>
                <c:pt idx="1019">
                  <c:v>765.69079999999997</c:v>
                </c:pt>
                <c:pt idx="1020">
                  <c:v>765.84730000000002</c:v>
                </c:pt>
                <c:pt idx="1021">
                  <c:v>765.94029999999998</c:v>
                </c:pt>
                <c:pt idx="1022">
                  <c:v>766.03729999999996</c:v>
                </c:pt>
                <c:pt idx="1023">
                  <c:v>766.19179999999994</c:v>
                </c:pt>
                <c:pt idx="1024">
                  <c:v>766.3107</c:v>
                </c:pt>
                <c:pt idx="1025">
                  <c:v>766.38350000000003</c:v>
                </c:pt>
                <c:pt idx="1026">
                  <c:v>766.46069999999997</c:v>
                </c:pt>
                <c:pt idx="1027">
                  <c:v>766.57510000000002</c:v>
                </c:pt>
                <c:pt idx="1028">
                  <c:v>766.64430000000004</c:v>
                </c:pt>
                <c:pt idx="1029">
                  <c:v>766.73820000000001</c:v>
                </c:pt>
                <c:pt idx="1030">
                  <c:v>766.87530000000004</c:v>
                </c:pt>
                <c:pt idx="1031">
                  <c:v>767.00199999999995</c:v>
                </c:pt>
                <c:pt idx="1032">
                  <c:v>767.10469999999998</c:v>
                </c:pt>
                <c:pt idx="1033">
                  <c:v>767.22699999999998</c:v>
                </c:pt>
                <c:pt idx="1034">
                  <c:v>767.43340000000001</c:v>
                </c:pt>
                <c:pt idx="1035">
                  <c:v>767.54880000000003</c:v>
                </c:pt>
                <c:pt idx="1036">
                  <c:v>767.6404</c:v>
                </c:pt>
                <c:pt idx="1037">
                  <c:v>767.76549999999997</c:v>
                </c:pt>
                <c:pt idx="1038">
                  <c:v>767.86779999999999</c:v>
                </c:pt>
                <c:pt idx="1039">
                  <c:v>767.94460000000004</c:v>
                </c:pt>
                <c:pt idx="1040">
                  <c:v>768.05920000000003</c:v>
                </c:pt>
                <c:pt idx="1041">
                  <c:v>768.23209999999995</c:v>
                </c:pt>
                <c:pt idx="1042">
                  <c:v>768.3279</c:v>
                </c:pt>
                <c:pt idx="1043">
                  <c:v>768.42660000000001</c:v>
                </c:pt>
                <c:pt idx="1044">
                  <c:v>768.57330000000002</c:v>
                </c:pt>
                <c:pt idx="1045">
                  <c:v>768.69579999999996</c:v>
                </c:pt>
                <c:pt idx="1046">
                  <c:v>768.80460000000005</c:v>
                </c:pt>
                <c:pt idx="1047">
                  <c:v>768.93110000000001</c:v>
                </c:pt>
                <c:pt idx="1048">
                  <c:v>769.06290000000001</c:v>
                </c:pt>
                <c:pt idx="1049">
                  <c:v>769.13620000000003</c:v>
                </c:pt>
                <c:pt idx="1050">
                  <c:v>769.2192</c:v>
                </c:pt>
                <c:pt idx="1051">
                  <c:v>769.35670000000005</c:v>
                </c:pt>
                <c:pt idx="1052">
                  <c:v>769.4991</c:v>
                </c:pt>
                <c:pt idx="1053">
                  <c:v>769.62199999999996</c:v>
                </c:pt>
                <c:pt idx="1054">
                  <c:v>769.74369999999999</c:v>
                </c:pt>
                <c:pt idx="1055">
                  <c:v>769.90980000000002</c:v>
                </c:pt>
                <c:pt idx="1056">
                  <c:v>770.005</c:v>
                </c:pt>
                <c:pt idx="1057">
                  <c:v>770.10069999999996</c:v>
                </c:pt>
                <c:pt idx="1058">
                  <c:v>770.2559</c:v>
                </c:pt>
                <c:pt idx="1059">
                  <c:v>770.36929999999995</c:v>
                </c:pt>
                <c:pt idx="1060">
                  <c:v>770.44939999999997</c:v>
                </c:pt>
                <c:pt idx="1061">
                  <c:v>770.56100000000004</c:v>
                </c:pt>
                <c:pt idx="1062">
                  <c:v>770.72050000000002</c:v>
                </c:pt>
                <c:pt idx="1063">
                  <c:v>770.82339999999999</c:v>
                </c:pt>
                <c:pt idx="1064">
                  <c:v>771.0249</c:v>
                </c:pt>
                <c:pt idx="1065">
                  <c:v>771.14480000000003</c:v>
                </c:pt>
                <c:pt idx="1066">
                  <c:v>771.2242</c:v>
                </c:pt>
                <c:pt idx="1067">
                  <c:v>771.31849999999997</c:v>
                </c:pt>
                <c:pt idx="1068">
                  <c:v>771.42259999999999</c:v>
                </c:pt>
                <c:pt idx="1069">
                  <c:v>771.50379999999996</c:v>
                </c:pt>
                <c:pt idx="1070">
                  <c:v>771.59479999999996</c:v>
                </c:pt>
                <c:pt idx="1071">
                  <c:v>771.74789999999996</c:v>
                </c:pt>
                <c:pt idx="1072">
                  <c:v>771.85149999999999</c:v>
                </c:pt>
                <c:pt idx="1073">
                  <c:v>771.95150000000001</c:v>
                </c:pt>
                <c:pt idx="1074">
                  <c:v>772.09159999999997</c:v>
                </c:pt>
                <c:pt idx="1075">
                  <c:v>772.24940000000004</c:v>
                </c:pt>
                <c:pt idx="1076">
                  <c:v>772.38549999999998</c:v>
                </c:pt>
                <c:pt idx="1077">
                  <c:v>772.50130000000001</c:v>
                </c:pt>
                <c:pt idx="1078">
                  <c:v>772.64800000000002</c:v>
                </c:pt>
                <c:pt idx="1079">
                  <c:v>772.74739999999997</c:v>
                </c:pt>
                <c:pt idx="1080">
                  <c:v>772.83749999999998</c:v>
                </c:pt>
                <c:pt idx="1081">
                  <c:v>772.97</c:v>
                </c:pt>
                <c:pt idx="1082">
                  <c:v>773.11710000000005</c:v>
                </c:pt>
                <c:pt idx="1083">
                  <c:v>773.21960000000001</c:v>
                </c:pt>
                <c:pt idx="1084">
                  <c:v>773.31449999999995</c:v>
                </c:pt>
                <c:pt idx="1085">
                  <c:v>773.46</c:v>
                </c:pt>
                <c:pt idx="1086">
                  <c:v>773.55330000000004</c:v>
                </c:pt>
                <c:pt idx="1087">
                  <c:v>773.65779999999995</c:v>
                </c:pt>
                <c:pt idx="1088">
                  <c:v>773.79949999999997</c:v>
                </c:pt>
                <c:pt idx="1089">
                  <c:v>773.91650000000004</c:v>
                </c:pt>
                <c:pt idx="1090">
                  <c:v>773.98810000000003</c:v>
                </c:pt>
                <c:pt idx="1091">
                  <c:v>774.06799999999998</c:v>
                </c:pt>
                <c:pt idx="1092">
                  <c:v>774.17970000000003</c:v>
                </c:pt>
                <c:pt idx="1093">
                  <c:v>774.26030000000003</c:v>
                </c:pt>
                <c:pt idx="1094">
                  <c:v>774.35820000000001</c:v>
                </c:pt>
                <c:pt idx="1095">
                  <c:v>774.47749999999996</c:v>
                </c:pt>
                <c:pt idx="1096">
                  <c:v>774.58619999999996</c:v>
                </c:pt>
                <c:pt idx="1097">
                  <c:v>774.673</c:v>
                </c:pt>
                <c:pt idx="1098">
                  <c:v>774.7681</c:v>
                </c:pt>
                <c:pt idx="1099">
                  <c:v>774.93970000000002</c:v>
                </c:pt>
                <c:pt idx="1100">
                  <c:v>775.03750000000002</c:v>
                </c:pt>
                <c:pt idx="1101">
                  <c:v>775.12419999999997</c:v>
                </c:pt>
                <c:pt idx="1102">
                  <c:v>775.24890000000005</c:v>
                </c:pt>
                <c:pt idx="1103">
                  <c:v>775.36649999999997</c:v>
                </c:pt>
                <c:pt idx="1104">
                  <c:v>775.45039999999995</c:v>
                </c:pt>
                <c:pt idx="1105">
                  <c:v>775.577</c:v>
                </c:pt>
                <c:pt idx="1106">
                  <c:v>775.75729999999999</c:v>
                </c:pt>
                <c:pt idx="1107">
                  <c:v>775.84770000000003</c:v>
                </c:pt>
                <c:pt idx="1108">
                  <c:v>775.93809999999996</c:v>
                </c:pt>
                <c:pt idx="1109">
                  <c:v>776.06259999999997</c:v>
                </c:pt>
                <c:pt idx="1110">
                  <c:v>776.1789</c:v>
                </c:pt>
                <c:pt idx="1111">
                  <c:v>776.3175</c:v>
                </c:pt>
                <c:pt idx="1112">
                  <c:v>776.4692</c:v>
                </c:pt>
                <c:pt idx="1113">
                  <c:v>776.71379999999999</c:v>
                </c:pt>
                <c:pt idx="1114">
                  <c:v>776.85419999999999</c:v>
                </c:pt>
                <c:pt idx="1115">
                  <c:v>777.00450000000001</c:v>
                </c:pt>
                <c:pt idx="1116">
                  <c:v>777.19839999999999</c:v>
                </c:pt>
                <c:pt idx="1117">
                  <c:v>777.34720000000004</c:v>
                </c:pt>
                <c:pt idx="1118">
                  <c:v>777.49490000000003</c:v>
                </c:pt>
                <c:pt idx="1119">
                  <c:v>777.69640000000004</c:v>
                </c:pt>
                <c:pt idx="1120">
                  <c:v>777.8288</c:v>
                </c:pt>
                <c:pt idx="1121">
                  <c:v>777.97109999999998</c:v>
                </c:pt>
                <c:pt idx="1122">
                  <c:v>778.2174</c:v>
                </c:pt>
                <c:pt idx="1123">
                  <c:v>778.37969999999996</c:v>
                </c:pt>
                <c:pt idx="1124">
                  <c:v>778.51990000000001</c:v>
                </c:pt>
                <c:pt idx="1125">
                  <c:v>778.7201</c:v>
                </c:pt>
                <c:pt idx="1126">
                  <c:v>778.95450000000005</c:v>
                </c:pt>
                <c:pt idx="1127">
                  <c:v>779.07659999999998</c:v>
                </c:pt>
                <c:pt idx="1128">
                  <c:v>779.20669999999996</c:v>
                </c:pt>
                <c:pt idx="1129">
                  <c:v>779.50649999999996</c:v>
                </c:pt>
                <c:pt idx="1130">
                  <c:v>779.6866</c:v>
                </c:pt>
                <c:pt idx="1131">
                  <c:v>779.82910000000004</c:v>
                </c:pt>
                <c:pt idx="1132">
                  <c:v>780.02859999999998</c:v>
                </c:pt>
                <c:pt idx="1133">
                  <c:v>780.26859999999999</c:v>
                </c:pt>
                <c:pt idx="1134">
                  <c:v>780.42150000000004</c:v>
                </c:pt>
                <c:pt idx="1135">
                  <c:v>780.59090000000003</c:v>
                </c:pt>
                <c:pt idx="1136">
                  <c:v>780.89599999999996</c:v>
                </c:pt>
                <c:pt idx="1137">
                  <c:v>781.1028</c:v>
                </c:pt>
                <c:pt idx="1138">
                  <c:v>781.29240000000004</c:v>
                </c:pt>
                <c:pt idx="1139">
                  <c:v>781.60649999999998</c:v>
                </c:pt>
                <c:pt idx="1140">
                  <c:v>781.98509999999999</c:v>
                </c:pt>
                <c:pt idx="1141">
                  <c:v>782.20129999999995</c:v>
                </c:pt>
                <c:pt idx="1142">
                  <c:v>782.39449999999999</c:v>
                </c:pt>
                <c:pt idx="1143">
                  <c:v>782.73689999999999</c:v>
                </c:pt>
                <c:pt idx="1144">
                  <c:v>782.92899999999997</c:v>
                </c:pt>
                <c:pt idx="1145">
                  <c:v>783.08180000000004</c:v>
                </c:pt>
                <c:pt idx="1146">
                  <c:v>783.32849999999996</c:v>
                </c:pt>
                <c:pt idx="1147">
                  <c:v>783.61059999999998</c:v>
                </c:pt>
                <c:pt idx="1148">
                  <c:v>783.75760000000002</c:v>
                </c:pt>
                <c:pt idx="1149">
                  <c:v>783.91200000000003</c:v>
                </c:pt>
                <c:pt idx="1150">
                  <c:v>784.22029999999995</c:v>
                </c:pt>
                <c:pt idx="1151">
                  <c:v>784.40610000000004</c:v>
                </c:pt>
                <c:pt idx="1152">
                  <c:v>784.57150000000001</c:v>
                </c:pt>
                <c:pt idx="1153">
                  <c:v>784.80070000000001</c:v>
                </c:pt>
                <c:pt idx="1154">
                  <c:v>785.02110000000005</c:v>
                </c:pt>
                <c:pt idx="1155">
                  <c:v>785.15539999999999</c:v>
                </c:pt>
                <c:pt idx="1156">
                  <c:v>785.39149999999995</c:v>
                </c:pt>
                <c:pt idx="1157">
                  <c:v>785.51239999999996</c:v>
                </c:pt>
                <c:pt idx="1158">
                  <c:v>785.62890000000004</c:v>
                </c:pt>
                <c:pt idx="1159">
                  <c:v>785.84249999999997</c:v>
                </c:pt>
                <c:pt idx="1160">
                  <c:v>786.02639999999997</c:v>
                </c:pt>
                <c:pt idx="1161">
                  <c:v>786.14459999999997</c:v>
                </c:pt>
                <c:pt idx="1162">
                  <c:v>786.28179999999998</c:v>
                </c:pt>
                <c:pt idx="1163">
                  <c:v>786.48260000000005</c:v>
                </c:pt>
                <c:pt idx="1164">
                  <c:v>786.56610000000001</c:v>
                </c:pt>
                <c:pt idx="1165">
                  <c:v>786.64869999999996</c:v>
                </c:pt>
                <c:pt idx="1166">
                  <c:v>786.80769999999995</c:v>
                </c:pt>
                <c:pt idx="1167">
                  <c:v>786.93179999999995</c:v>
                </c:pt>
                <c:pt idx="1168">
                  <c:v>787.02359999999999</c:v>
                </c:pt>
                <c:pt idx="1169">
                  <c:v>787.13959999999997</c:v>
                </c:pt>
                <c:pt idx="1170">
                  <c:v>787.303</c:v>
                </c:pt>
                <c:pt idx="1171">
                  <c:v>787.37480000000005</c:v>
                </c:pt>
                <c:pt idx="1172">
                  <c:v>787.46450000000004</c:v>
                </c:pt>
                <c:pt idx="1173">
                  <c:v>787.62549999999999</c:v>
                </c:pt>
                <c:pt idx="1174">
                  <c:v>787.74649999999997</c:v>
                </c:pt>
                <c:pt idx="1175">
                  <c:v>787.82140000000004</c:v>
                </c:pt>
                <c:pt idx="1176">
                  <c:v>787.90560000000005</c:v>
                </c:pt>
                <c:pt idx="1177">
                  <c:v>788.05740000000003</c:v>
                </c:pt>
                <c:pt idx="1178">
                  <c:v>788.15229999999997</c:v>
                </c:pt>
                <c:pt idx="1179">
                  <c:v>788.23839999999996</c:v>
                </c:pt>
                <c:pt idx="1180">
                  <c:v>788.41340000000002</c:v>
                </c:pt>
                <c:pt idx="1181">
                  <c:v>788.53729999999996</c:v>
                </c:pt>
                <c:pt idx="1182">
                  <c:v>788.59969999999998</c:v>
                </c:pt>
                <c:pt idx="1183">
                  <c:v>788.69539999999995</c:v>
                </c:pt>
                <c:pt idx="1184">
                  <c:v>788.86440000000005</c:v>
                </c:pt>
                <c:pt idx="1185">
                  <c:v>788.93719999999996</c:v>
                </c:pt>
                <c:pt idx="1186">
                  <c:v>788.99170000000004</c:v>
                </c:pt>
                <c:pt idx="1187">
                  <c:v>789.11339999999996</c:v>
                </c:pt>
                <c:pt idx="1188">
                  <c:v>789.20989999999995</c:v>
                </c:pt>
                <c:pt idx="1189">
                  <c:v>789.28949999999998</c:v>
                </c:pt>
                <c:pt idx="1190">
                  <c:v>789.40369999999996</c:v>
                </c:pt>
                <c:pt idx="1191">
                  <c:v>789.5566</c:v>
                </c:pt>
                <c:pt idx="1192">
                  <c:v>789.63340000000005</c:v>
                </c:pt>
                <c:pt idx="1193">
                  <c:v>789.71489999999994</c:v>
                </c:pt>
                <c:pt idx="1194">
                  <c:v>789.86890000000005</c:v>
                </c:pt>
                <c:pt idx="1195">
                  <c:v>789.96990000000005</c:v>
                </c:pt>
                <c:pt idx="1196">
                  <c:v>790.04610000000002</c:v>
                </c:pt>
                <c:pt idx="1197">
                  <c:v>790.17190000000005</c:v>
                </c:pt>
                <c:pt idx="1198">
                  <c:v>790.35149999999999</c:v>
                </c:pt>
                <c:pt idx="1199">
                  <c:v>790.44230000000005</c:v>
                </c:pt>
                <c:pt idx="1200">
                  <c:v>790.54169999999999</c:v>
                </c:pt>
                <c:pt idx="1201">
                  <c:v>790.72429999999997</c:v>
                </c:pt>
                <c:pt idx="1202">
                  <c:v>790.84860000000003</c:v>
                </c:pt>
                <c:pt idx="1203">
                  <c:v>790.94330000000002</c:v>
                </c:pt>
                <c:pt idx="1204">
                  <c:v>791.07129999999995</c:v>
                </c:pt>
                <c:pt idx="1205">
                  <c:v>791.22519999999997</c:v>
                </c:pt>
                <c:pt idx="1206">
                  <c:v>791.30409999999995</c:v>
                </c:pt>
                <c:pt idx="1207">
                  <c:v>791.39189999999996</c:v>
                </c:pt>
                <c:pt idx="1208">
                  <c:v>791.55669999999998</c:v>
                </c:pt>
                <c:pt idx="1209">
                  <c:v>791.6626</c:v>
                </c:pt>
                <c:pt idx="1210">
                  <c:v>791.79269999999997</c:v>
                </c:pt>
                <c:pt idx="1211">
                  <c:v>791.9248</c:v>
                </c:pt>
                <c:pt idx="1212">
                  <c:v>792.00360000000001</c:v>
                </c:pt>
                <c:pt idx="1213">
                  <c:v>792.09649999999999</c:v>
                </c:pt>
                <c:pt idx="1214">
                  <c:v>792.2704</c:v>
                </c:pt>
                <c:pt idx="1215">
                  <c:v>792.36519999999996</c:v>
                </c:pt>
                <c:pt idx="1216">
                  <c:v>792.46299999999997</c:v>
                </c:pt>
                <c:pt idx="1217">
                  <c:v>792.62369999999999</c:v>
                </c:pt>
                <c:pt idx="1218">
                  <c:v>792.78290000000004</c:v>
                </c:pt>
                <c:pt idx="1219">
                  <c:v>792.89909999999998</c:v>
                </c:pt>
                <c:pt idx="1220">
                  <c:v>793.02340000000004</c:v>
                </c:pt>
                <c:pt idx="1221">
                  <c:v>793.20550000000003</c:v>
                </c:pt>
                <c:pt idx="1222">
                  <c:v>793.30029999999999</c:v>
                </c:pt>
                <c:pt idx="1223">
                  <c:v>793.40750000000003</c:v>
                </c:pt>
                <c:pt idx="1224">
                  <c:v>793.57989999999995</c:v>
                </c:pt>
                <c:pt idx="1225">
                  <c:v>793.74770000000001</c:v>
                </c:pt>
                <c:pt idx="1226">
                  <c:v>793.86879999999996</c:v>
                </c:pt>
                <c:pt idx="1227">
                  <c:v>794.0204</c:v>
                </c:pt>
                <c:pt idx="1228">
                  <c:v>794.27290000000005</c:v>
                </c:pt>
                <c:pt idx="1229">
                  <c:v>794.39649999999995</c:v>
                </c:pt>
                <c:pt idx="1230">
                  <c:v>794.51049999999998</c:v>
                </c:pt>
                <c:pt idx="1231">
                  <c:v>794.69079999999997</c:v>
                </c:pt>
                <c:pt idx="1232">
                  <c:v>794.85109999999997</c:v>
                </c:pt>
                <c:pt idx="1233">
                  <c:v>794.95219999999995</c:v>
                </c:pt>
                <c:pt idx="1234">
                  <c:v>795.0598</c:v>
                </c:pt>
                <c:pt idx="1235">
                  <c:v>795.23789999999997</c:v>
                </c:pt>
                <c:pt idx="1236">
                  <c:v>795.32910000000004</c:v>
                </c:pt>
                <c:pt idx="1237">
                  <c:v>795.44500000000005</c:v>
                </c:pt>
                <c:pt idx="1238">
                  <c:v>795.61210000000005</c:v>
                </c:pt>
                <c:pt idx="1239">
                  <c:v>795.75109999999995</c:v>
                </c:pt>
                <c:pt idx="1240">
                  <c:v>795.85310000000004</c:v>
                </c:pt>
                <c:pt idx="1241">
                  <c:v>795.9769</c:v>
                </c:pt>
                <c:pt idx="1242">
                  <c:v>796.17499999999995</c:v>
                </c:pt>
                <c:pt idx="1243">
                  <c:v>796.28470000000004</c:v>
                </c:pt>
                <c:pt idx="1244">
                  <c:v>796.39459999999997</c:v>
                </c:pt>
                <c:pt idx="1245">
                  <c:v>796.54639999999995</c:v>
                </c:pt>
                <c:pt idx="1246">
                  <c:v>796.67679999999996</c:v>
                </c:pt>
                <c:pt idx="1247">
                  <c:v>796.76900000000001</c:v>
                </c:pt>
                <c:pt idx="1248">
                  <c:v>796.89020000000005</c:v>
                </c:pt>
                <c:pt idx="1249">
                  <c:v>797.07270000000005</c:v>
                </c:pt>
                <c:pt idx="1250">
                  <c:v>797.16790000000003</c:v>
                </c:pt>
                <c:pt idx="1251">
                  <c:v>797.255</c:v>
                </c:pt>
                <c:pt idx="1252">
                  <c:v>797.42200000000003</c:v>
                </c:pt>
                <c:pt idx="1253">
                  <c:v>797.55730000000005</c:v>
                </c:pt>
                <c:pt idx="1254">
                  <c:v>797.65970000000004</c:v>
                </c:pt>
                <c:pt idx="1255">
                  <c:v>797.79129999999998</c:v>
                </c:pt>
                <c:pt idx="1256">
                  <c:v>798.00070000000005</c:v>
                </c:pt>
                <c:pt idx="1257">
                  <c:v>798.10590000000002</c:v>
                </c:pt>
                <c:pt idx="1258">
                  <c:v>798.29390000000001</c:v>
                </c:pt>
                <c:pt idx="1259">
                  <c:v>798.41240000000005</c:v>
                </c:pt>
                <c:pt idx="1260">
                  <c:v>798.505</c:v>
                </c:pt>
                <c:pt idx="1261">
                  <c:v>798.63400000000001</c:v>
                </c:pt>
                <c:pt idx="1262">
                  <c:v>798.79340000000002</c:v>
                </c:pt>
                <c:pt idx="1263">
                  <c:v>798.89689999999996</c:v>
                </c:pt>
                <c:pt idx="1264">
                  <c:v>798.99149999999997</c:v>
                </c:pt>
                <c:pt idx="1265">
                  <c:v>799.2115</c:v>
                </c:pt>
                <c:pt idx="1266">
                  <c:v>799.34839999999997</c:v>
                </c:pt>
                <c:pt idx="1267">
                  <c:v>799.45749999999998</c:v>
                </c:pt>
                <c:pt idx="1268">
                  <c:v>799.64369999999997</c:v>
                </c:pt>
                <c:pt idx="1269">
                  <c:v>799.86879999999996</c:v>
                </c:pt>
                <c:pt idx="1270">
                  <c:v>800.00210000000004</c:v>
                </c:pt>
                <c:pt idx="1271">
                  <c:v>800.12699999999995</c:v>
                </c:pt>
                <c:pt idx="1272">
                  <c:v>800.32360000000006</c:v>
                </c:pt>
                <c:pt idx="1273">
                  <c:v>800.43679999999995</c:v>
                </c:pt>
                <c:pt idx="1274">
                  <c:v>800.52560000000005</c:v>
                </c:pt>
                <c:pt idx="1275">
                  <c:v>800.65020000000004</c:v>
                </c:pt>
                <c:pt idx="1276">
                  <c:v>800.79229999999995</c:v>
                </c:pt>
                <c:pt idx="1277">
                  <c:v>800.88099999999997</c:v>
                </c:pt>
                <c:pt idx="1278">
                  <c:v>800.99360000000001</c:v>
                </c:pt>
                <c:pt idx="1279">
                  <c:v>801.20690000000002</c:v>
                </c:pt>
                <c:pt idx="1280">
                  <c:v>801.33640000000003</c:v>
                </c:pt>
                <c:pt idx="1281">
                  <c:v>801.43349999999998</c:v>
                </c:pt>
                <c:pt idx="1282">
                  <c:v>801.56679999999994</c:v>
                </c:pt>
                <c:pt idx="1283">
                  <c:v>801.71249999999998</c:v>
                </c:pt>
                <c:pt idx="1284">
                  <c:v>801.80870000000004</c:v>
                </c:pt>
                <c:pt idx="1285">
                  <c:v>801.90880000000004</c:v>
                </c:pt>
                <c:pt idx="1286">
                  <c:v>802.13580000000002</c:v>
                </c:pt>
                <c:pt idx="1287">
                  <c:v>802.27440000000001</c:v>
                </c:pt>
                <c:pt idx="1288">
                  <c:v>802.39080000000001</c:v>
                </c:pt>
                <c:pt idx="1289">
                  <c:v>802.55640000000005</c:v>
                </c:pt>
                <c:pt idx="1290">
                  <c:v>802.72069999999997</c:v>
                </c:pt>
                <c:pt idx="1291">
                  <c:v>802.82230000000004</c:v>
                </c:pt>
                <c:pt idx="1292">
                  <c:v>802.93389999999999</c:v>
                </c:pt>
                <c:pt idx="1293">
                  <c:v>803.12689999999998</c:v>
                </c:pt>
                <c:pt idx="1294">
                  <c:v>803.21960000000001</c:v>
                </c:pt>
                <c:pt idx="1295">
                  <c:v>803.29269999999997</c:v>
                </c:pt>
                <c:pt idx="1296">
                  <c:v>803.41150000000005</c:v>
                </c:pt>
                <c:pt idx="1297">
                  <c:v>803.53070000000002</c:v>
                </c:pt>
                <c:pt idx="1298">
                  <c:v>803.6114</c:v>
                </c:pt>
                <c:pt idx="1299">
                  <c:v>803.70330000000001</c:v>
                </c:pt>
                <c:pt idx="1300">
                  <c:v>803.8818</c:v>
                </c:pt>
                <c:pt idx="1301">
                  <c:v>803.97410000000002</c:v>
                </c:pt>
                <c:pt idx="1302">
                  <c:v>804.0761</c:v>
                </c:pt>
                <c:pt idx="1303">
                  <c:v>804.21259999999995</c:v>
                </c:pt>
                <c:pt idx="1304">
                  <c:v>804.32979999999998</c:v>
                </c:pt>
                <c:pt idx="1305">
                  <c:v>804.40039999999999</c:v>
                </c:pt>
                <c:pt idx="1306">
                  <c:v>804.49850000000004</c:v>
                </c:pt>
                <c:pt idx="1307">
                  <c:v>804.67020000000002</c:v>
                </c:pt>
                <c:pt idx="1308">
                  <c:v>804.77080000000001</c:v>
                </c:pt>
                <c:pt idx="1309">
                  <c:v>804.96849999999995</c:v>
                </c:pt>
                <c:pt idx="1310">
                  <c:v>805.11490000000003</c:v>
                </c:pt>
                <c:pt idx="1311">
                  <c:v>805.22050000000002</c:v>
                </c:pt>
                <c:pt idx="1312">
                  <c:v>805.34519999999998</c:v>
                </c:pt>
                <c:pt idx="1313">
                  <c:v>805.49289999999996</c:v>
                </c:pt>
                <c:pt idx="1314">
                  <c:v>805.5684</c:v>
                </c:pt>
                <c:pt idx="1315">
                  <c:v>805.62599999999998</c:v>
                </c:pt>
                <c:pt idx="1316">
                  <c:v>805.73620000000005</c:v>
                </c:pt>
                <c:pt idx="1317">
                  <c:v>805.81799999999998</c:v>
                </c:pt>
                <c:pt idx="1318">
                  <c:v>805.87810000000002</c:v>
                </c:pt>
                <c:pt idx="1319">
                  <c:v>805.97090000000003</c:v>
                </c:pt>
                <c:pt idx="1320">
                  <c:v>806.10209999999995</c:v>
                </c:pt>
                <c:pt idx="1321">
                  <c:v>806.18309999999997</c:v>
                </c:pt>
                <c:pt idx="1322">
                  <c:v>806.27229999999997</c:v>
                </c:pt>
                <c:pt idx="1323">
                  <c:v>806.44150000000002</c:v>
                </c:pt>
                <c:pt idx="1324">
                  <c:v>806.55809999999997</c:v>
                </c:pt>
                <c:pt idx="1325">
                  <c:v>806.65049999999997</c:v>
                </c:pt>
                <c:pt idx="1326">
                  <c:v>806.77700000000004</c:v>
                </c:pt>
                <c:pt idx="1327">
                  <c:v>806.95719999999994</c:v>
                </c:pt>
                <c:pt idx="1328">
                  <c:v>807.05610000000001</c:v>
                </c:pt>
                <c:pt idx="1329">
                  <c:v>807.15300000000002</c:v>
                </c:pt>
                <c:pt idx="1330">
                  <c:v>807.35950000000003</c:v>
                </c:pt>
                <c:pt idx="1331">
                  <c:v>807.4873</c:v>
                </c:pt>
                <c:pt idx="1332">
                  <c:v>807.59119999999996</c:v>
                </c:pt>
                <c:pt idx="1333">
                  <c:v>807.7346</c:v>
                </c:pt>
                <c:pt idx="1334">
                  <c:v>807.91930000000002</c:v>
                </c:pt>
                <c:pt idx="1335">
                  <c:v>808.00750000000005</c:v>
                </c:pt>
                <c:pt idx="1336">
                  <c:v>808.09220000000005</c:v>
                </c:pt>
                <c:pt idx="1337">
                  <c:v>808.25040000000001</c:v>
                </c:pt>
                <c:pt idx="1338">
                  <c:v>808.3546</c:v>
                </c:pt>
                <c:pt idx="1339">
                  <c:v>808.44740000000002</c:v>
                </c:pt>
                <c:pt idx="1340">
                  <c:v>808.57629999999995</c:v>
                </c:pt>
                <c:pt idx="1341">
                  <c:v>808.73670000000004</c:v>
                </c:pt>
                <c:pt idx="1342">
                  <c:v>808.82410000000004</c:v>
                </c:pt>
                <c:pt idx="1343">
                  <c:v>808.91340000000002</c:v>
                </c:pt>
                <c:pt idx="1344">
                  <c:v>809.11940000000004</c:v>
                </c:pt>
                <c:pt idx="1345">
                  <c:v>809.26639999999998</c:v>
                </c:pt>
                <c:pt idx="1346">
                  <c:v>809.38099999999997</c:v>
                </c:pt>
                <c:pt idx="1347">
                  <c:v>809.55899999999997</c:v>
                </c:pt>
                <c:pt idx="1348">
                  <c:v>809.79470000000003</c:v>
                </c:pt>
                <c:pt idx="1349">
                  <c:v>809.9316</c:v>
                </c:pt>
                <c:pt idx="1350">
                  <c:v>810.02530000000002</c:v>
                </c:pt>
                <c:pt idx="1351">
                  <c:v>810.28920000000005</c:v>
                </c:pt>
                <c:pt idx="1352">
                  <c:v>810.428</c:v>
                </c:pt>
                <c:pt idx="1353">
                  <c:v>810.53150000000005</c:v>
                </c:pt>
                <c:pt idx="1354">
                  <c:v>810.68439999999998</c:v>
                </c:pt>
                <c:pt idx="1355">
                  <c:v>810.85069999999996</c:v>
                </c:pt>
                <c:pt idx="1356">
                  <c:v>810.94039999999995</c:v>
                </c:pt>
                <c:pt idx="1357">
                  <c:v>811.0326</c:v>
                </c:pt>
                <c:pt idx="1358">
                  <c:v>811.22159999999997</c:v>
                </c:pt>
                <c:pt idx="1359">
                  <c:v>811.33450000000005</c:v>
                </c:pt>
                <c:pt idx="1360">
                  <c:v>811.47720000000004</c:v>
                </c:pt>
                <c:pt idx="1361">
                  <c:v>811.60109999999997</c:v>
                </c:pt>
                <c:pt idx="1362">
                  <c:v>811.67229999999995</c:v>
                </c:pt>
                <c:pt idx="1363">
                  <c:v>811.76130000000001</c:v>
                </c:pt>
                <c:pt idx="1364">
                  <c:v>811.90700000000004</c:v>
                </c:pt>
                <c:pt idx="1365">
                  <c:v>811.976</c:v>
                </c:pt>
                <c:pt idx="1366">
                  <c:v>812.04349999999999</c:v>
                </c:pt>
                <c:pt idx="1367">
                  <c:v>812.18</c:v>
                </c:pt>
                <c:pt idx="1368">
                  <c:v>812.29430000000002</c:v>
                </c:pt>
                <c:pt idx="1369">
                  <c:v>812.37180000000001</c:v>
                </c:pt>
                <c:pt idx="1370">
                  <c:v>812.47670000000005</c:v>
                </c:pt>
                <c:pt idx="1371">
                  <c:v>812.64750000000004</c:v>
                </c:pt>
                <c:pt idx="1372">
                  <c:v>812.73080000000004</c:v>
                </c:pt>
                <c:pt idx="1373">
                  <c:v>812.82060000000001</c:v>
                </c:pt>
                <c:pt idx="1374">
                  <c:v>812.99379999999996</c:v>
                </c:pt>
                <c:pt idx="1375">
                  <c:v>813.14319999999998</c:v>
                </c:pt>
                <c:pt idx="1376">
                  <c:v>813.24659999999994</c:v>
                </c:pt>
                <c:pt idx="1377">
                  <c:v>813.37210000000005</c:v>
                </c:pt>
                <c:pt idx="1378">
                  <c:v>813.5575</c:v>
                </c:pt>
                <c:pt idx="1379">
                  <c:v>813.64790000000005</c:v>
                </c:pt>
                <c:pt idx="1380">
                  <c:v>813.7704</c:v>
                </c:pt>
                <c:pt idx="1381">
                  <c:v>813.96690000000001</c:v>
                </c:pt>
                <c:pt idx="1382">
                  <c:v>814.11969999999997</c:v>
                </c:pt>
                <c:pt idx="1383">
                  <c:v>814.22950000000003</c:v>
                </c:pt>
                <c:pt idx="1384">
                  <c:v>814.36969999999997</c:v>
                </c:pt>
                <c:pt idx="1385">
                  <c:v>814.57159999999999</c:v>
                </c:pt>
                <c:pt idx="1386">
                  <c:v>814.69069999999999</c:v>
                </c:pt>
                <c:pt idx="1387">
                  <c:v>814.79909999999995</c:v>
                </c:pt>
                <c:pt idx="1388">
                  <c:v>814.99990000000003</c:v>
                </c:pt>
                <c:pt idx="1389">
                  <c:v>815.16160000000002</c:v>
                </c:pt>
                <c:pt idx="1390">
                  <c:v>815.28899999999999</c:v>
                </c:pt>
                <c:pt idx="1391">
                  <c:v>815.45950000000005</c:v>
                </c:pt>
                <c:pt idx="1392">
                  <c:v>815.70270000000005</c:v>
                </c:pt>
                <c:pt idx="1393">
                  <c:v>815.80840000000001</c:v>
                </c:pt>
                <c:pt idx="1394">
                  <c:v>815.94309999999996</c:v>
                </c:pt>
                <c:pt idx="1395">
                  <c:v>816.15470000000005</c:v>
                </c:pt>
                <c:pt idx="1396">
                  <c:v>816.30200000000002</c:v>
                </c:pt>
                <c:pt idx="1397">
                  <c:v>816.40520000000004</c:v>
                </c:pt>
                <c:pt idx="1398">
                  <c:v>816.55489999999998</c:v>
                </c:pt>
                <c:pt idx="1399">
                  <c:v>816.7953</c:v>
                </c:pt>
                <c:pt idx="1400">
                  <c:v>816.93269999999995</c:v>
                </c:pt>
                <c:pt idx="1401">
                  <c:v>817.0761</c:v>
                </c:pt>
                <c:pt idx="1402">
                  <c:v>817.32100000000003</c:v>
                </c:pt>
                <c:pt idx="1403">
                  <c:v>817.48800000000006</c:v>
                </c:pt>
                <c:pt idx="1404">
                  <c:v>817.59979999999996</c:v>
                </c:pt>
                <c:pt idx="1405">
                  <c:v>817.74130000000002</c:v>
                </c:pt>
                <c:pt idx="1406">
                  <c:v>817.92840000000001</c:v>
                </c:pt>
                <c:pt idx="1407">
                  <c:v>818.02890000000002</c:v>
                </c:pt>
                <c:pt idx="1408">
                  <c:v>818.12909999999999</c:v>
                </c:pt>
                <c:pt idx="1409">
                  <c:v>818.30039999999997</c:v>
                </c:pt>
                <c:pt idx="1410">
                  <c:v>818.43949999999995</c:v>
                </c:pt>
                <c:pt idx="1411">
                  <c:v>818.60350000000005</c:v>
                </c:pt>
                <c:pt idx="1412">
                  <c:v>818.76990000000001</c:v>
                </c:pt>
                <c:pt idx="1413">
                  <c:v>818.87469999999996</c:v>
                </c:pt>
                <c:pt idx="1414">
                  <c:v>818.97519999999997</c:v>
                </c:pt>
                <c:pt idx="1415">
                  <c:v>819.16</c:v>
                </c:pt>
                <c:pt idx="1416">
                  <c:v>819.27009999999996</c:v>
                </c:pt>
                <c:pt idx="1417">
                  <c:v>819.3587</c:v>
                </c:pt>
                <c:pt idx="1418">
                  <c:v>819.48429999999996</c:v>
                </c:pt>
                <c:pt idx="1419">
                  <c:v>819.61900000000003</c:v>
                </c:pt>
                <c:pt idx="1420">
                  <c:v>819.70939999999996</c:v>
                </c:pt>
                <c:pt idx="1421">
                  <c:v>819.81550000000004</c:v>
                </c:pt>
                <c:pt idx="1422">
                  <c:v>820.03420000000006</c:v>
                </c:pt>
                <c:pt idx="1423">
                  <c:v>820.16300000000001</c:v>
                </c:pt>
                <c:pt idx="1424">
                  <c:v>820.27279999999996</c:v>
                </c:pt>
                <c:pt idx="1425">
                  <c:v>820.44489999999996</c:v>
                </c:pt>
                <c:pt idx="1426">
                  <c:v>820.61339999999996</c:v>
                </c:pt>
                <c:pt idx="1427">
                  <c:v>820.7364</c:v>
                </c:pt>
                <c:pt idx="1428">
                  <c:v>820.85360000000003</c:v>
                </c:pt>
                <c:pt idx="1429">
                  <c:v>821.09550000000002</c:v>
                </c:pt>
                <c:pt idx="1430">
                  <c:v>821.2174</c:v>
                </c:pt>
                <c:pt idx="1431">
                  <c:v>821.33230000000003</c:v>
                </c:pt>
                <c:pt idx="1432">
                  <c:v>821.50739999999996</c:v>
                </c:pt>
                <c:pt idx="1433">
                  <c:v>821.68380000000002</c:v>
                </c:pt>
                <c:pt idx="1434">
                  <c:v>821.79560000000004</c:v>
                </c:pt>
                <c:pt idx="1435">
                  <c:v>821.88300000000004</c:v>
                </c:pt>
                <c:pt idx="1436">
                  <c:v>822.02149999999995</c:v>
                </c:pt>
                <c:pt idx="1437">
                  <c:v>822.08780000000002</c:v>
                </c:pt>
                <c:pt idx="1438">
                  <c:v>822.1635</c:v>
                </c:pt>
                <c:pt idx="1439">
                  <c:v>822.32460000000003</c:v>
                </c:pt>
                <c:pt idx="1440">
                  <c:v>822.49069999999995</c:v>
                </c:pt>
                <c:pt idx="1441">
                  <c:v>822.6</c:v>
                </c:pt>
                <c:pt idx="1442">
                  <c:v>822.73519999999996</c:v>
                </c:pt>
                <c:pt idx="1443">
                  <c:v>822.98</c:v>
                </c:pt>
                <c:pt idx="1444">
                  <c:v>823.08730000000003</c:v>
                </c:pt>
                <c:pt idx="1445">
                  <c:v>823.19449999999995</c:v>
                </c:pt>
                <c:pt idx="1446">
                  <c:v>823.33969999999999</c:v>
                </c:pt>
                <c:pt idx="1447">
                  <c:v>823.47389999999996</c:v>
                </c:pt>
                <c:pt idx="1448">
                  <c:v>823.55909999999994</c:v>
                </c:pt>
                <c:pt idx="1449">
                  <c:v>823.65679999999998</c:v>
                </c:pt>
                <c:pt idx="1450">
                  <c:v>823.87639999999999</c:v>
                </c:pt>
                <c:pt idx="1451">
                  <c:v>824.02390000000003</c:v>
                </c:pt>
                <c:pt idx="1452">
                  <c:v>824.15880000000004</c:v>
                </c:pt>
                <c:pt idx="1453">
                  <c:v>824.33640000000003</c:v>
                </c:pt>
                <c:pt idx="1454">
                  <c:v>824.48170000000005</c:v>
                </c:pt>
                <c:pt idx="1455">
                  <c:v>824.56899999999996</c:v>
                </c:pt>
                <c:pt idx="1456">
                  <c:v>824.65689999999995</c:v>
                </c:pt>
                <c:pt idx="1457">
                  <c:v>824.77980000000002</c:v>
                </c:pt>
                <c:pt idx="1458">
                  <c:v>824.83989999999994</c:v>
                </c:pt>
                <c:pt idx="1459">
                  <c:v>824.95190000000002</c:v>
                </c:pt>
                <c:pt idx="1460">
                  <c:v>825.03989999999999</c:v>
                </c:pt>
                <c:pt idx="1461">
                  <c:v>825.11170000000004</c:v>
                </c:pt>
                <c:pt idx="1462">
                  <c:v>825.22559999999999</c:v>
                </c:pt>
                <c:pt idx="1463">
                  <c:v>825.39229999999998</c:v>
                </c:pt>
                <c:pt idx="1464">
                  <c:v>825.50940000000003</c:v>
                </c:pt>
                <c:pt idx="1465">
                  <c:v>825.6232</c:v>
                </c:pt>
                <c:pt idx="1466">
                  <c:v>825.80709999999999</c:v>
                </c:pt>
                <c:pt idx="1467">
                  <c:v>825.92409999999995</c:v>
                </c:pt>
                <c:pt idx="1468">
                  <c:v>826.02509999999995</c:v>
                </c:pt>
                <c:pt idx="1469">
                  <c:v>826.17179999999996</c:v>
                </c:pt>
                <c:pt idx="1470">
                  <c:v>826.34029999999996</c:v>
                </c:pt>
                <c:pt idx="1471">
                  <c:v>826.44370000000004</c:v>
                </c:pt>
                <c:pt idx="1472">
                  <c:v>826.55330000000004</c:v>
                </c:pt>
                <c:pt idx="1473">
                  <c:v>826.75490000000002</c:v>
                </c:pt>
                <c:pt idx="1474">
                  <c:v>826.88279999999997</c:v>
                </c:pt>
                <c:pt idx="1475">
                  <c:v>826.99360000000001</c:v>
                </c:pt>
                <c:pt idx="1476">
                  <c:v>827.14</c:v>
                </c:pt>
                <c:pt idx="1477">
                  <c:v>827.31010000000003</c:v>
                </c:pt>
                <c:pt idx="1478">
                  <c:v>827.40520000000004</c:v>
                </c:pt>
                <c:pt idx="1479">
                  <c:v>827.49210000000005</c:v>
                </c:pt>
                <c:pt idx="1480">
                  <c:v>827.68520000000001</c:v>
                </c:pt>
                <c:pt idx="1481">
                  <c:v>827.80780000000004</c:v>
                </c:pt>
                <c:pt idx="1482">
                  <c:v>827.90039999999999</c:v>
                </c:pt>
                <c:pt idx="1483">
                  <c:v>828.0326</c:v>
                </c:pt>
                <c:pt idx="1484">
                  <c:v>828.18589999999995</c:v>
                </c:pt>
                <c:pt idx="1485">
                  <c:v>828.28700000000003</c:v>
                </c:pt>
                <c:pt idx="1486">
                  <c:v>828.39469999999994</c:v>
                </c:pt>
                <c:pt idx="1487">
                  <c:v>828.62149999999997</c:v>
                </c:pt>
                <c:pt idx="1488">
                  <c:v>828.76289999999995</c:v>
                </c:pt>
                <c:pt idx="1489">
                  <c:v>828.88829999999996</c:v>
                </c:pt>
                <c:pt idx="1490">
                  <c:v>829.07069999999999</c:v>
                </c:pt>
                <c:pt idx="1491">
                  <c:v>829.27639999999997</c:v>
                </c:pt>
                <c:pt idx="1492">
                  <c:v>829.44230000000005</c:v>
                </c:pt>
                <c:pt idx="1493">
                  <c:v>829.59370000000001</c:v>
                </c:pt>
                <c:pt idx="1494">
                  <c:v>829.85640000000001</c:v>
                </c:pt>
                <c:pt idx="1495">
                  <c:v>830.01419999999996</c:v>
                </c:pt>
                <c:pt idx="1496">
                  <c:v>830.15150000000006</c:v>
                </c:pt>
                <c:pt idx="1497">
                  <c:v>830.32730000000004</c:v>
                </c:pt>
                <c:pt idx="1498">
                  <c:v>830.50139999999999</c:v>
                </c:pt>
                <c:pt idx="1499">
                  <c:v>830.60860000000002</c:v>
                </c:pt>
                <c:pt idx="1500">
                  <c:v>830.70920000000001</c:v>
                </c:pt>
                <c:pt idx="1501">
                  <c:v>830.86969999999997</c:v>
                </c:pt>
                <c:pt idx="1502">
                  <c:v>830.95730000000003</c:v>
                </c:pt>
                <c:pt idx="1503">
                  <c:v>831.07449999999994</c:v>
                </c:pt>
                <c:pt idx="1504">
                  <c:v>831.37530000000004</c:v>
                </c:pt>
                <c:pt idx="1505">
                  <c:v>831.75160000000005</c:v>
                </c:pt>
                <c:pt idx="1506">
                  <c:v>832.01210000000003</c:v>
                </c:pt>
                <c:pt idx="1507">
                  <c:v>832.35860000000002</c:v>
                </c:pt>
                <c:pt idx="1508">
                  <c:v>832.4837</c:v>
                </c:pt>
                <c:pt idx="1509">
                  <c:v>832.58199999999999</c:v>
                </c:pt>
                <c:pt idx="1510">
                  <c:v>832.71280000000002</c:v>
                </c:pt>
                <c:pt idx="1511">
                  <c:v>832.7944</c:v>
                </c:pt>
                <c:pt idx="1512">
                  <c:v>832.8442</c:v>
                </c:pt>
                <c:pt idx="1513">
                  <c:v>832.91449999999998</c:v>
                </c:pt>
                <c:pt idx="1514">
                  <c:v>833.00890000000004</c:v>
                </c:pt>
                <c:pt idx="1515">
                  <c:v>833.0539</c:v>
                </c:pt>
                <c:pt idx="1516">
                  <c:v>833.09220000000005</c:v>
                </c:pt>
                <c:pt idx="1517">
                  <c:v>833.1748</c:v>
                </c:pt>
                <c:pt idx="1518">
                  <c:v>833.24699999999996</c:v>
                </c:pt>
                <c:pt idx="1519">
                  <c:v>833.29449999999997</c:v>
                </c:pt>
                <c:pt idx="1520">
                  <c:v>833.35519999999997</c:v>
                </c:pt>
                <c:pt idx="1521">
                  <c:v>833.45259999999996</c:v>
                </c:pt>
                <c:pt idx="1522">
                  <c:v>833.49249999999995</c:v>
                </c:pt>
                <c:pt idx="1523">
                  <c:v>833.53890000000001</c:v>
                </c:pt>
                <c:pt idx="1524">
                  <c:v>833.65269999999998</c:v>
                </c:pt>
                <c:pt idx="1525">
                  <c:v>833.74239999999998</c:v>
                </c:pt>
                <c:pt idx="1526">
                  <c:v>833.81889999999999</c:v>
                </c:pt>
                <c:pt idx="1527">
                  <c:v>833.93409999999994</c:v>
                </c:pt>
                <c:pt idx="1528">
                  <c:v>834.09960000000001</c:v>
                </c:pt>
                <c:pt idx="1529">
                  <c:v>834.19539999999995</c:v>
                </c:pt>
                <c:pt idx="1530">
                  <c:v>834.29700000000003</c:v>
                </c:pt>
                <c:pt idx="1531">
                  <c:v>834.46050000000002</c:v>
                </c:pt>
                <c:pt idx="1532">
                  <c:v>834.57820000000004</c:v>
                </c:pt>
                <c:pt idx="1533">
                  <c:v>834.66700000000003</c:v>
                </c:pt>
                <c:pt idx="1534">
                  <c:v>834.78470000000004</c:v>
                </c:pt>
                <c:pt idx="1535">
                  <c:v>834.94780000000003</c:v>
                </c:pt>
                <c:pt idx="1536">
                  <c:v>835.0761</c:v>
                </c:pt>
                <c:pt idx="1537">
                  <c:v>835.20799999999997</c:v>
                </c:pt>
                <c:pt idx="1538">
                  <c:v>835.42060000000004</c:v>
                </c:pt>
                <c:pt idx="1539">
                  <c:v>835.5847</c:v>
                </c:pt>
                <c:pt idx="1540">
                  <c:v>835.7242</c:v>
                </c:pt>
                <c:pt idx="1541">
                  <c:v>835.89520000000005</c:v>
                </c:pt>
                <c:pt idx="1542">
                  <c:v>836.10590000000002</c:v>
                </c:pt>
                <c:pt idx="1543">
                  <c:v>836.23209999999995</c:v>
                </c:pt>
                <c:pt idx="1544">
                  <c:v>836.3655</c:v>
                </c:pt>
                <c:pt idx="1545">
                  <c:v>836.57349999999997</c:v>
                </c:pt>
                <c:pt idx="1546">
                  <c:v>836.73810000000003</c:v>
                </c:pt>
                <c:pt idx="1547">
                  <c:v>836.85810000000004</c:v>
                </c:pt>
                <c:pt idx="1548">
                  <c:v>837.01319999999998</c:v>
                </c:pt>
                <c:pt idx="1549">
                  <c:v>837.20489999999995</c:v>
                </c:pt>
                <c:pt idx="1550">
                  <c:v>837.31539999999995</c:v>
                </c:pt>
                <c:pt idx="1551">
                  <c:v>837.41690000000006</c:v>
                </c:pt>
                <c:pt idx="1552">
                  <c:v>837.57619999999997</c:v>
                </c:pt>
                <c:pt idx="1553">
                  <c:v>837.66740000000004</c:v>
                </c:pt>
                <c:pt idx="1554">
                  <c:v>837.74379999999996</c:v>
                </c:pt>
                <c:pt idx="1555">
                  <c:v>837.88279999999997</c:v>
                </c:pt>
                <c:pt idx="1556">
                  <c:v>838.06690000000003</c:v>
                </c:pt>
                <c:pt idx="1557">
                  <c:v>838.19569999999999</c:v>
                </c:pt>
                <c:pt idx="1558">
                  <c:v>838.45650000000001</c:v>
                </c:pt>
                <c:pt idx="1559">
                  <c:v>838.60559999999998</c:v>
                </c:pt>
                <c:pt idx="1560">
                  <c:v>838.75490000000002</c:v>
                </c:pt>
                <c:pt idx="1561">
                  <c:v>838.99099999999999</c:v>
                </c:pt>
                <c:pt idx="1562">
                  <c:v>839.21410000000003</c:v>
                </c:pt>
                <c:pt idx="1563">
                  <c:v>839.34199999999998</c:v>
                </c:pt>
                <c:pt idx="1564">
                  <c:v>839.48090000000002</c:v>
                </c:pt>
                <c:pt idx="1565">
                  <c:v>839.7491</c:v>
                </c:pt>
                <c:pt idx="1566">
                  <c:v>839.89200000000005</c:v>
                </c:pt>
                <c:pt idx="1567">
                  <c:v>840.02300000000002</c:v>
                </c:pt>
                <c:pt idx="1568">
                  <c:v>840.22140000000002</c:v>
                </c:pt>
                <c:pt idx="1569">
                  <c:v>840.38419999999996</c:v>
                </c:pt>
                <c:pt idx="1570">
                  <c:v>840.48080000000004</c:v>
                </c:pt>
                <c:pt idx="1571">
                  <c:v>840.57770000000005</c:v>
                </c:pt>
                <c:pt idx="1572">
                  <c:v>840.76760000000002</c:v>
                </c:pt>
                <c:pt idx="1573">
                  <c:v>840.8836</c:v>
                </c:pt>
                <c:pt idx="1574">
                  <c:v>840.99519999999995</c:v>
                </c:pt>
                <c:pt idx="1575">
                  <c:v>841.18060000000003</c:v>
                </c:pt>
                <c:pt idx="1576">
                  <c:v>841.34569999999997</c:v>
                </c:pt>
                <c:pt idx="1577">
                  <c:v>841.46</c:v>
                </c:pt>
                <c:pt idx="1578">
                  <c:v>841.57680000000005</c:v>
                </c:pt>
                <c:pt idx="1579">
                  <c:v>841.75819999999999</c:v>
                </c:pt>
                <c:pt idx="1580">
                  <c:v>841.85860000000002</c:v>
                </c:pt>
                <c:pt idx="1581">
                  <c:v>841.94309999999996</c:v>
                </c:pt>
                <c:pt idx="1582">
                  <c:v>842.07159999999999</c:v>
                </c:pt>
                <c:pt idx="1583">
                  <c:v>842.18399999999997</c:v>
                </c:pt>
                <c:pt idx="1584">
                  <c:v>842.27829999999994</c:v>
                </c:pt>
                <c:pt idx="1585">
                  <c:v>842.40219999999999</c:v>
                </c:pt>
                <c:pt idx="1586">
                  <c:v>842.55920000000003</c:v>
                </c:pt>
                <c:pt idx="1587">
                  <c:v>842.64760000000001</c:v>
                </c:pt>
                <c:pt idx="1588">
                  <c:v>842.73990000000003</c:v>
                </c:pt>
                <c:pt idx="1589">
                  <c:v>842.88319999999999</c:v>
                </c:pt>
                <c:pt idx="1590">
                  <c:v>843.0317</c:v>
                </c:pt>
                <c:pt idx="1591">
                  <c:v>843.15729999999996</c:v>
                </c:pt>
                <c:pt idx="1592">
                  <c:v>843.2998</c:v>
                </c:pt>
                <c:pt idx="1593">
                  <c:v>843.48969999999997</c:v>
                </c:pt>
                <c:pt idx="1594">
                  <c:v>843.61300000000006</c:v>
                </c:pt>
                <c:pt idx="1595">
                  <c:v>843.73540000000003</c:v>
                </c:pt>
                <c:pt idx="1596">
                  <c:v>843.93470000000002</c:v>
                </c:pt>
                <c:pt idx="1597">
                  <c:v>844.09969999999998</c:v>
                </c:pt>
                <c:pt idx="1598">
                  <c:v>844.21</c:v>
                </c:pt>
                <c:pt idx="1599">
                  <c:v>844.34889999999996</c:v>
                </c:pt>
                <c:pt idx="1600">
                  <c:v>844.56830000000002</c:v>
                </c:pt>
                <c:pt idx="1601">
                  <c:v>844.7038</c:v>
                </c:pt>
                <c:pt idx="1602">
                  <c:v>844.8442</c:v>
                </c:pt>
                <c:pt idx="1603">
                  <c:v>845.03219999999999</c:v>
                </c:pt>
                <c:pt idx="1604">
                  <c:v>845.1626</c:v>
                </c:pt>
                <c:pt idx="1605">
                  <c:v>845.3202</c:v>
                </c:pt>
                <c:pt idx="1606">
                  <c:v>845.52639999999997</c:v>
                </c:pt>
                <c:pt idx="1607">
                  <c:v>845.7133</c:v>
                </c:pt>
                <c:pt idx="1608">
                  <c:v>845.89589999999998</c:v>
                </c:pt>
                <c:pt idx="1609">
                  <c:v>846.19370000000004</c:v>
                </c:pt>
                <c:pt idx="1610">
                  <c:v>846.41030000000001</c:v>
                </c:pt>
                <c:pt idx="1611">
                  <c:v>846.59320000000002</c:v>
                </c:pt>
                <c:pt idx="1612">
                  <c:v>846.82150000000001</c:v>
                </c:pt>
                <c:pt idx="1613">
                  <c:v>846.99609999999996</c:v>
                </c:pt>
                <c:pt idx="1614">
                  <c:v>847.04870000000005</c:v>
                </c:pt>
                <c:pt idx="1615">
                  <c:v>847.08939999999996</c:v>
                </c:pt>
                <c:pt idx="1616">
                  <c:v>847.17610000000002</c:v>
                </c:pt>
                <c:pt idx="1617">
                  <c:v>847.24810000000002</c:v>
                </c:pt>
                <c:pt idx="1618">
                  <c:v>847.33799999999997</c:v>
                </c:pt>
                <c:pt idx="1619">
                  <c:v>847.45650000000001</c:v>
                </c:pt>
                <c:pt idx="1620">
                  <c:v>847.57590000000005</c:v>
                </c:pt>
                <c:pt idx="1621">
                  <c:v>847.66219999999998</c:v>
                </c:pt>
                <c:pt idx="1622">
                  <c:v>847.75080000000003</c:v>
                </c:pt>
                <c:pt idx="1623">
                  <c:v>847.94039999999995</c:v>
                </c:pt>
                <c:pt idx="1624">
                  <c:v>848.08759999999995</c:v>
                </c:pt>
                <c:pt idx="1625">
                  <c:v>848.22190000000001</c:v>
                </c:pt>
                <c:pt idx="1626">
                  <c:v>848.40719999999999</c:v>
                </c:pt>
                <c:pt idx="1627">
                  <c:v>848.58849999999995</c:v>
                </c:pt>
                <c:pt idx="1628">
                  <c:v>848.69759999999997</c:v>
                </c:pt>
                <c:pt idx="1629">
                  <c:v>848.83130000000006</c:v>
                </c:pt>
                <c:pt idx="1630">
                  <c:v>849.06960000000004</c:v>
                </c:pt>
                <c:pt idx="1631">
                  <c:v>849.2</c:v>
                </c:pt>
                <c:pt idx="1632">
                  <c:v>849.31370000000004</c:v>
                </c:pt>
                <c:pt idx="1633">
                  <c:v>849.471</c:v>
                </c:pt>
                <c:pt idx="1634">
                  <c:v>849.62860000000001</c:v>
                </c:pt>
                <c:pt idx="1635">
                  <c:v>849.74530000000004</c:v>
                </c:pt>
                <c:pt idx="1636">
                  <c:v>849.88070000000005</c:v>
                </c:pt>
                <c:pt idx="1637">
                  <c:v>850.08619999999996</c:v>
                </c:pt>
                <c:pt idx="1638">
                  <c:v>850.19240000000002</c:v>
                </c:pt>
                <c:pt idx="1639">
                  <c:v>850.29</c:v>
                </c:pt>
                <c:pt idx="1640">
                  <c:v>850.43539999999996</c:v>
                </c:pt>
                <c:pt idx="1641">
                  <c:v>850.57820000000004</c:v>
                </c:pt>
                <c:pt idx="1642">
                  <c:v>850.67830000000004</c:v>
                </c:pt>
                <c:pt idx="1643">
                  <c:v>850.76610000000005</c:v>
                </c:pt>
                <c:pt idx="1644">
                  <c:v>850.89260000000002</c:v>
                </c:pt>
                <c:pt idx="1645">
                  <c:v>850.97749999999996</c:v>
                </c:pt>
                <c:pt idx="1646">
                  <c:v>851.05179999999996</c:v>
                </c:pt>
                <c:pt idx="1647">
                  <c:v>851.17899999999997</c:v>
                </c:pt>
                <c:pt idx="1648">
                  <c:v>851.31920000000002</c:v>
                </c:pt>
                <c:pt idx="1649">
                  <c:v>851.40740000000005</c:v>
                </c:pt>
                <c:pt idx="1650">
                  <c:v>851.50409999999999</c:v>
                </c:pt>
                <c:pt idx="1651">
                  <c:v>851.66340000000002</c:v>
                </c:pt>
                <c:pt idx="1652">
                  <c:v>851.75030000000004</c:v>
                </c:pt>
                <c:pt idx="1653">
                  <c:v>851.8578</c:v>
                </c:pt>
                <c:pt idx="1654">
                  <c:v>852.00900000000001</c:v>
                </c:pt>
                <c:pt idx="1655">
                  <c:v>852.13779999999997</c:v>
                </c:pt>
                <c:pt idx="1656">
                  <c:v>852.25040000000001</c:v>
                </c:pt>
                <c:pt idx="1657">
                  <c:v>852.41099999999994</c:v>
                </c:pt>
                <c:pt idx="1658">
                  <c:v>852.50639999999999</c:v>
                </c:pt>
                <c:pt idx="1659">
                  <c:v>852.63509999999997</c:v>
                </c:pt>
                <c:pt idx="1660">
                  <c:v>852.85509999999999</c:v>
                </c:pt>
                <c:pt idx="1661">
                  <c:v>853.00350000000003</c:v>
                </c:pt>
                <c:pt idx="1662">
                  <c:v>853.12450000000001</c:v>
                </c:pt>
                <c:pt idx="1663">
                  <c:v>853.27239999999995</c:v>
                </c:pt>
                <c:pt idx="1664">
                  <c:v>853.44330000000002</c:v>
                </c:pt>
                <c:pt idx="1665">
                  <c:v>853.56619999999998</c:v>
                </c:pt>
                <c:pt idx="1666">
                  <c:v>853.67809999999997</c:v>
                </c:pt>
                <c:pt idx="1667">
                  <c:v>853.83799999999997</c:v>
                </c:pt>
                <c:pt idx="1668">
                  <c:v>853.95960000000002</c:v>
                </c:pt>
                <c:pt idx="1669">
                  <c:v>854.06150000000002</c:v>
                </c:pt>
                <c:pt idx="1670">
                  <c:v>854.19659999999999</c:v>
                </c:pt>
                <c:pt idx="1671">
                  <c:v>854.38779999999997</c:v>
                </c:pt>
                <c:pt idx="1672">
                  <c:v>854.51070000000004</c:v>
                </c:pt>
                <c:pt idx="1673">
                  <c:v>854.61410000000001</c:v>
                </c:pt>
                <c:pt idx="1674">
                  <c:v>854.78319999999997</c:v>
                </c:pt>
                <c:pt idx="1675">
                  <c:v>854.91110000000003</c:v>
                </c:pt>
                <c:pt idx="1676">
                  <c:v>855.01700000000005</c:v>
                </c:pt>
                <c:pt idx="1677">
                  <c:v>855.17309999999998</c:v>
                </c:pt>
                <c:pt idx="1678">
                  <c:v>855.3501</c:v>
                </c:pt>
                <c:pt idx="1679">
                  <c:v>855.45929999999998</c:v>
                </c:pt>
                <c:pt idx="1680">
                  <c:v>855.56119999999999</c:v>
                </c:pt>
                <c:pt idx="1681">
                  <c:v>855.75059999999996</c:v>
                </c:pt>
                <c:pt idx="1682">
                  <c:v>855.89760000000001</c:v>
                </c:pt>
                <c:pt idx="1683">
                  <c:v>856.02779999999996</c:v>
                </c:pt>
                <c:pt idx="1684">
                  <c:v>856.17769999999996</c:v>
                </c:pt>
                <c:pt idx="1685">
                  <c:v>856.34479999999996</c:v>
                </c:pt>
                <c:pt idx="1686">
                  <c:v>856.45640000000003</c:v>
                </c:pt>
                <c:pt idx="1687">
                  <c:v>856.58010000000002</c:v>
                </c:pt>
                <c:pt idx="1688">
                  <c:v>856.798</c:v>
                </c:pt>
                <c:pt idx="1689">
                  <c:v>856.96609999999998</c:v>
                </c:pt>
                <c:pt idx="1690">
                  <c:v>857.1105</c:v>
                </c:pt>
                <c:pt idx="1691">
                  <c:v>857.28359999999998</c:v>
                </c:pt>
                <c:pt idx="1692">
                  <c:v>857.46450000000004</c:v>
                </c:pt>
                <c:pt idx="1693">
                  <c:v>857.58699999999999</c:v>
                </c:pt>
                <c:pt idx="1694">
                  <c:v>857.72190000000001</c:v>
                </c:pt>
                <c:pt idx="1695">
                  <c:v>857.93470000000002</c:v>
                </c:pt>
                <c:pt idx="1696">
                  <c:v>858.08190000000002</c:v>
                </c:pt>
                <c:pt idx="1697">
                  <c:v>858.21400000000006</c:v>
                </c:pt>
                <c:pt idx="1698">
                  <c:v>858.40840000000003</c:v>
                </c:pt>
                <c:pt idx="1699">
                  <c:v>858.64880000000005</c:v>
                </c:pt>
                <c:pt idx="1700">
                  <c:v>858.8768</c:v>
                </c:pt>
                <c:pt idx="1701">
                  <c:v>859.21159999999998</c:v>
                </c:pt>
                <c:pt idx="1702">
                  <c:v>859.37139999999999</c:v>
                </c:pt>
                <c:pt idx="1703">
                  <c:v>859.51729999999998</c:v>
                </c:pt>
                <c:pt idx="1704">
                  <c:v>859.71420000000001</c:v>
                </c:pt>
                <c:pt idx="1705">
                  <c:v>859.88869999999997</c:v>
                </c:pt>
                <c:pt idx="1706">
                  <c:v>860.06209999999999</c:v>
                </c:pt>
                <c:pt idx="1707">
                  <c:v>860.22820000000002</c:v>
                </c:pt>
                <c:pt idx="1708">
                  <c:v>860.39340000000004</c:v>
                </c:pt>
                <c:pt idx="1709">
                  <c:v>860.48649999999998</c:v>
                </c:pt>
                <c:pt idx="1710">
                  <c:v>860.59100000000001</c:v>
                </c:pt>
                <c:pt idx="1711">
                  <c:v>860.71789999999999</c:v>
                </c:pt>
                <c:pt idx="1712">
                  <c:v>860.79600000000005</c:v>
                </c:pt>
                <c:pt idx="1713">
                  <c:v>860.84550000000002</c:v>
                </c:pt>
                <c:pt idx="1714">
                  <c:v>860.89639999999997</c:v>
                </c:pt>
                <c:pt idx="1715">
                  <c:v>860.96590000000003</c:v>
                </c:pt>
                <c:pt idx="1716">
                  <c:v>861.01859999999999</c:v>
                </c:pt>
                <c:pt idx="1717">
                  <c:v>861.06569999999999</c:v>
                </c:pt>
                <c:pt idx="1718">
                  <c:v>861.14509999999996</c:v>
                </c:pt>
                <c:pt idx="1719">
                  <c:v>861.21799999999996</c:v>
                </c:pt>
                <c:pt idx="1720">
                  <c:v>861.28459999999995</c:v>
                </c:pt>
                <c:pt idx="1721">
                  <c:v>861.38120000000004</c:v>
                </c:pt>
                <c:pt idx="1722">
                  <c:v>861.54660000000001</c:v>
                </c:pt>
                <c:pt idx="1723">
                  <c:v>861.64570000000003</c:v>
                </c:pt>
                <c:pt idx="1724">
                  <c:v>861.72159999999997</c:v>
                </c:pt>
                <c:pt idx="1725">
                  <c:v>861.84059999999999</c:v>
                </c:pt>
                <c:pt idx="1726">
                  <c:v>861.93780000000004</c:v>
                </c:pt>
                <c:pt idx="1727">
                  <c:v>862.0154</c:v>
                </c:pt>
                <c:pt idx="1728">
                  <c:v>862.11620000000005</c:v>
                </c:pt>
                <c:pt idx="1729">
                  <c:v>862.26049999999998</c:v>
                </c:pt>
                <c:pt idx="1730">
                  <c:v>862.34849999999994</c:v>
                </c:pt>
                <c:pt idx="1731">
                  <c:v>862.44410000000005</c:v>
                </c:pt>
                <c:pt idx="1732">
                  <c:v>862.59749999999997</c:v>
                </c:pt>
                <c:pt idx="1733">
                  <c:v>862.72630000000004</c:v>
                </c:pt>
                <c:pt idx="1734">
                  <c:v>862.8415</c:v>
                </c:pt>
                <c:pt idx="1735">
                  <c:v>862.97699999999998</c:v>
                </c:pt>
                <c:pt idx="1736">
                  <c:v>863.13909999999998</c:v>
                </c:pt>
                <c:pt idx="1737">
                  <c:v>863.22699999999998</c:v>
                </c:pt>
                <c:pt idx="1738">
                  <c:v>863.31769999999995</c:v>
                </c:pt>
                <c:pt idx="1739">
                  <c:v>863.45209999999997</c:v>
                </c:pt>
                <c:pt idx="1740">
                  <c:v>863.56230000000005</c:v>
                </c:pt>
                <c:pt idx="1741">
                  <c:v>863.64300000000003</c:v>
                </c:pt>
                <c:pt idx="1742">
                  <c:v>863.73919999999998</c:v>
                </c:pt>
                <c:pt idx="1743">
                  <c:v>863.87909999999999</c:v>
                </c:pt>
                <c:pt idx="1744">
                  <c:v>863.97220000000004</c:v>
                </c:pt>
                <c:pt idx="1745">
                  <c:v>864.07640000000004</c:v>
                </c:pt>
                <c:pt idx="1746">
                  <c:v>864.26800000000003</c:v>
                </c:pt>
                <c:pt idx="1747">
                  <c:v>864.40470000000005</c:v>
                </c:pt>
                <c:pt idx="1748">
                  <c:v>864.51</c:v>
                </c:pt>
                <c:pt idx="1749">
                  <c:v>864.6463</c:v>
                </c:pt>
                <c:pt idx="1750">
                  <c:v>864.8175</c:v>
                </c:pt>
                <c:pt idx="1751">
                  <c:v>864.93190000000004</c:v>
                </c:pt>
                <c:pt idx="1752">
                  <c:v>865.04369999999994</c:v>
                </c:pt>
                <c:pt idx="1753">
                  <c:v>865.19870000000003</c:v>
                </c:pt>
                <c:pt idx="1754">
                  <c:v>865.29560000000004</c:v>
                </c:pt>
                <c:pt idx="1755">
                  <c:v>865.40629999999999</c:v>
                </c:pt>
                <c:pt idx="1756">
                  <c:v>865.5127</c:v>
                </c:pt>
                <c:pt idx="1757">
                  <c:v>865.58709999999996</c:v>
                </c:pt>
                <c:pt idx="1758">
                  <c:v>865.66629999999998</c:v>
                </c:pt>
                <c:pt idx="1759">
                  <c:v>865.7876</c:v>
                </c:pt>
                <c:pt idx="1760">
                  <c:v>865.85680000000002</c:v>
                </c:pt>
                <c:pt idx="1761">
                  <c:v>865.92169999999999</c:v>
                </c:pt>
                <c:pt idx="1762">
                  <c:v>866.01700000000005</c:v>
                </c:pt>
                <c:pt idx="1763">
                  <c:v>866.11919999999998</c:v>
                </c:pt>
                <c:pt idx="1764">
                  <c:v>866.19259999999997</c:v>
                </c:pt>
                <c:pt idx="1765">
                  <c:v>866.26610000000005</c:v>
                </c:pt>
                <c:pt idx="1766">
                  <c:v>866.40060000000005</c:v>
                </c:pt>
                <c:pt idx="1767">
                  <c:v>866.4855</c:v>
                </c:pt>
                <c:pt idx="1768">
                  <c:v>866.5702</c:v>
                </c:pt>
                <c:pt idx="1769">
                  <c:v>866.75239999999997</c:v>
                </c:pt>
                <c:pt idx="1770">
                  <c:v>866.95899999999995</c:v>
                </c:pt>
                <c:pt idx="1771">
                  <c:v>867.10839999999996</c:v>
                </c:pt>
                <c:pt idx="1772">
                  <c:v>867.27260000000001</c:v>
                </c:pt>
                <c:pt idx="1773">
                  <c:v>867.56500000000005</c:v>
                </c:pt>
                <c:pt idx="1774">
                  <c:v>867.77620000000002</c:v>
                </c:pt>
                <c:pt idx="1775">
                  <c:v>868.05290000000002</c:v>
                </c:pt>
                <c:pt idx="1776">
                  <c:v>868.47479999999996</c:v>
                </c:pt>
                <c:pt idx="1777">
                  <c:v>869.03790000000004</c:v>
                </c:pt>
                <c:pt idx="1778">
                  <c:v>869.61469999999997</c:v>
                </c:pt>
                <c:pt idx="1779">
                  <c:v>870.38789999999995</c:v>
                </c:pt>
                <c:pt idx="1780">
                  <c:v>871.52189999999996</c:v>
                </c:pt>
                <c:pt idx="1781">
                  <c:v>871.72299999999996</c:v>
                </c:pt>
                <c:pt idx="1782">
                  <c:v>871.86109999999996</c:v>
                </c:pt>
                <c:pt idx="1783">
                  <c:v>872.00279999999998</c:v>
                </c:pt>
                <c:pt idx="1784">
                  <c:v>872.11490000000003</c:v>
                </c:pt>
                <c:pt idx="1785">
                  <c:v>872.18619999999999</c:v>
                </c:pt>
                <c:pt idx="1786">
                  <c:v>872.26980000000003</c:v>
                </c:pt>
                <c:pt idx="1787">
                  <c:v>872.4067</c:v>
                </c:pt>
                <c:pt idx="1788">
                  <c:v>872.46579999999994</c:v>
                </c:pt>
                <c:pt idx="1789">
                  <c:v>872.52829999999994</c:v>
                </c:pt>
                <c:pt idx="1790">
                  <c:v>872.64449999999999</c:v>
                </c:pt>
                <c:pt idx="1791">
                  <c:v>872.75070000000005</c:v>
                </c:pt>
                <c:pt idx="1792">
                  <c:v>872.82659999999998</c:v>
                </c:pt>
                <c:pt idx="1793">
                  <c:v>872.91589999999997</c:v>
                </c:pt>
                <c:pt idx="1794">
                  <c:v>873.04750000000001</c:v>
                </c:pt>
                <c:pt idx="1795">
                  <c:v>873.09450000000004</c:v>
                </c:pt>
                <c:pt idx="1796">
                  <c:v>873.22900000000004</c:v>
                </c:pt>
                <c:pt idx="1797">
                  <c:v>873.31799999999998</c:v>
                </c:pt>
                <c:pt idx="1798">
                  <c:v>873.37670000000003</c:v>
                </c:pt>
                <c:pt idx="1799">
                  <c:v>873.45489999999995</c:v>
                </c:pt>
                <c:pt idx="1800">
                  <c:v>873.55229999999995</c:v>
                </c:pt>
                <c:pt idx="1801">
                  <c:v>873.57939999999996</c:v>
                </c:pt>
                <c:pt idx="1802">
                  <c:v>873.60649999999998</c:v>
                </c:pt>
                <c:pt idx="1803">
                  <c:v>873.75279999999998</c:v>
                </c:pt>
                <c:pt idx="1804">
                  <c:v>873.83130000000006</c:v>
                </c:pt>
                <c:pt idx="1805">
                  <c:v>873.8596</c:v>
                </c:pt>
                <c:pt idx="1806">
                  <c:v>873.96709999999996</c:v>
                </c:pt>
                <c:pt idx="1807">
                  <c:v>874.1191</c:v>
                </c:pt>
                <c:pt idx="1808">
                  <c:v>874.20600000000002</c:v>
                </c:pt>
                <c:pt idx="1809">
                  <c:v>874.28980000000001</c:v>
                </c:pt>
                <c:pt idx="1810">
                  <c:v>874.42939999999999</c:v>
                </c:pt>
                <c:pt idx="1811">
                  <c:v>874.51110000000006</c:v>
                </c:pt>
                <c:pt idx="1812">
                  <c:v>874.58010000000002</c:v>
                </c:pt>
                <c:pt idx="1813">
                  <c:v>874.67849999999999</c:v>
                </c:pt>
                <c:pt idx="1814">
                  <c:v>874.79549999999995</c:v>
                </c:pt>
                <c:pt idx="1815">
                  <c:v>874.85559999999998</c:v>
                </c:pt>
                <c:pt idx="1816">
                  <c:v>874.90329999999994</c:v>
                </c:pt>
                <c:pt idx="1817">
                  <c:v>875.0172</c:v>
                </c:pt>
                <c:pt idx="1818">
                  <c:v>875.09100000000001</c:v>
                </c:pt>
                <c:pt idx="1819">
                  <c:v>875.15060000000005</c:v>
                </c:pt>
                <c:pt idx="1820">
                  <c:v>875.24210000000005</c:v>
                </c:pt>
                <c:pt idx="1821">
                  <c:v>875.35360000000003</c:v>
                </c:pt>
                <c:pt idx="1822">
                  <c:v>875.41470000000004</c:v>
                </c:pt>
                <c:pt idx="1823">
                  <c:v>875.47969999999998</c:v>
                </c:pt>
                <c:pt idx="1824">
                  <c:v>875.61090000000002</c:v>
                </c:pt>
                <c:pt idx="1825">
                  <c:v>875.69079999999997</c:v>
                </c:pt>
                <c:pt idx="1826">
                  <c:v>875.76350000000002</c:v>
                </c:pt>
                <c:pt idx="1827">
                  <c:v>875.8818</c:v>
                </c:pt>
                <c:pt idx="1828">
                  <c:v>876.01930000000004</c:v>
                </c:pt>
                <c:pt idx="1829">
                  <c:v>876.09870000000001</c:v>
                </c:pt>
                <c:pt idx="1830">
                  <c:v>876.17920000000004</c:v>
                </c:pt>
                <c:pt idx="1831">
                  <c:v>876.34730000000002</c:v>
                </c:pt>
                <c:pt idx="1832">
                  <c:v>876.44050000000004</c:v>
                </c:pt>
                <c:pt idx="1833">
                  <c:v>876.50969999999995</c:v>
                </c:pt>
                <c:pt idx="1834">
                  <c:v>876.59939999999995</c:v>
                </c:pt>
                <c:pt idx="1835">
                  <c:v>876.69809999999995</c:v>
                </c:pt>
                <c:pt idx="1836">
                  <c:v>876.76570000000004</c:v>
                </c:pt>
                <c:pt idx="1837">
                  <c:v>876.83789999999999</c:v>
                </c:pt>
                <c:pt idx="1838">
                  <c:v>876.99980000000005</c:v>
                </c:pt>
                <c:pt idx="1839">
                  <c:v>877.1001</c:v>
                </c:pt>
                <c:pt idx="1840">
                  <c:v>877.17960000000005</c:v>
                </c:pt>
                <c:pt idx="1841">
                  <c:v>877.31740000000002</c:v>
                </c:pt>
                <c:pt idx="1842">
                  <c:v>877.47220000000004</c:v>
                </c:pt>
                <c:pt idx="1843">
                  <c:v>877.56089999999995</c:v>
                </c:pt>
                <c:pt idx="1844">
                  <c:v>877.65449999999998</c:v>
                </c:pt>
                <c:pt idx="1845">
                  <c:v>877.78779999999995</c:v>
                </c:pt>
                <c:pt idx="1846">
                  <c:v>877.83910000000003</c:v>
                </c:pt>
                <c:pt idx="1847">
                  <c:v>877.88409999999999</c:v>
                </c:pt>
                <c:pt idx="1848">
                  <c:v>877.97569999999996</c:v>
                </c:pt>
                <c:pt idx="1849">
                  <c:v>878.06259999999997</c:v>
                </c:pt>
                <c:pt idx="1850">
                  <c:v>878.11879999999996</c:v>
                </c:pt>
                <c:pt idx="1851">
                  <c:v>878.17690000000005</c:v>
                </c:pt>
                <c:pt idx="1852">
                  <c:v>878.29169999999999</c:v>
                </c:pt>
                <c:pt idx="1853">
                  <c:v>878.34950000000003</c:v>
                </c:pt>
                <c:pt idx="1854">
                  <c:v>878.41129999999998</c:v>
                </c:pt>
                <c:pt idx="1855">
                  <c:v>878.52499999999998</c:v>
                </c:pt>
                <c:pt idx="1856">
                  <c:v>878.63130000000001</c:v>
                </c:pt>
                <c:pt idx="1857">
                  <c:v>878.70399999999995</c:v>
                </c:pt>
                <c:pt idx="1858">
                  <c:v>878.8098</c:v>
                </c:pt>
                <c:pt idx="1859">
                  <c:v>878.86389999999994</c:v>
                </c:pt>
                <c:pt idx="1860">
                  <c:v>878.92240000000004</c:v>
                </c:pt>
                <c:pt idx="1861">
                  <c:v>879.02179999999998</c:v>
                </c:pt>
                <c:pt idx="1862">
                  <c:v>879.10419999999999</c:v>
                </c:pt>
                <c:pt idx="1863">
                  <c:v>879.16729999999995</c:v>
                </c:pt>
                <c:pt idx="1864">
                  <c:v>879.24670000000003</c:v>
                </c:pt>
                <c:pt idx="1865">
                  <c:v>879.35680000000002</c:v>
                </c:pt>
                <c:pt idx="1866">
                  <c:v>879.42</c:v>
                </c:pt>
                <c:pt idx="1867">
                  <c:v>879.48850000000004</c:v>
                </c:pt>
                <c:pt idx="1868">
                  <c:v>879.62739999999997</c:v>
                </c:pt>
                <c:pt idx="1869">
                  <c:v>879.7296</c:v>
                </c:pt>
                <c:pt idx="1870">
                  <c:v>879.80880000000002</c:v>
                </c:pt>
                <c:pt idx="1871">
                  <c:v>879.90940000000001</c:v>
                </c:pt>
                <c:pt idx="1872">
                  <c:v>880.05050000000006</c:v>
                </c:pt>
                <c:pt idx="1873">
                  <c:v>880.1268</c:v>
                </c:pt>
                <c:pt idx="1874">
                  <c:v>880.20069999999998</c:v>
                </c:pt>
                <c:pt idx="1875">
                  <c:v>880.31970000000001</c:v>
                </c:pt>
                <c:pt idx="1876">
                  <c:v>880.41049999999996</c:v>
                </c:pt>
                <c:pt idx="1877">
                  <c:v>880.4973</c:v>
                </c:pt>
                <c:pt idx="1878">
                  <c:v>880.63239999999996</c:v>
                </c:pt>
                <c:pt idx="1879">
                  <c:v>880.8424</c:v>
                </c:pt>
                <c:pt idx="1880">
                  <c:v>880.97810000000004</c:v>
                </c:pt>
                <c:pt idx="1881">
                  <c:v>881.13059999999996</c:v>
                </c:pt>
                <c:pt idx="1882">
                  <c:v>881.37840000000006</c:v>
                </c:pt>
                <c:pt idx="1883">
                  <c:v>881.55740000000003</c:v>
                </c:pt>
                <c:pt idx="1884">
                  <c:v>881.72490000000005</c:v>
                </c:pt>
                <c:pt idx="1885">
                  <c:v>882.00070000000005</c:v>
                </c:pt>
                <c:pt idx="1886">
                  <c:v>882.34090000000003</c:v>
                </c:pt>
                <c:pt idx="1887">
                  <c:v>882.53340000000003</c:v>
                </c:pt>
                <c:pt idx="1888">
                  <c:v>882.72090000000003</c:v>
                </c:pt>
                <c:pt idx="1889">
                  <c:v>883.01279999999997</c:v>
                </c:pt>
                <c:pt idx="1890">
                  <c:v>883.21960000000001</c:v>
                </c:pt>
                <c:pt idx="1891">
                  <c:v>883.42769999999996</c:v>
                </c:pt>
                <c:pt idx="1892">
                  <c:v>883.65290000000005</c:v>
                </c:pt>
                <c:pt idx="1893">
                  <c:v>883.87649999999996</c:v>
                </c:pt>
                <c:pt idx="1894">
                  <c:v>884.02819999999997</c:v>
                </c:pt>
                <c:pt idx="1895">
                  <c:v>884.17129999999997</c:v>
                </c:pt>
                <c:pt idx="1896">
                  <c:v>884.45159999999998</c:v>
                </c:pt>
                <c:pt idx="1897">
                  <c:v>884.67359999999996</c:v>
                </c:pt>
                <c:pt idx="1898">
                  <c:v>884.86360000000002</c:v>
                </c:pt>
                <c:pt idx="1899">
                  <c:v>885.07230000000004</c:v>
                </c:pt>
                <c:pt idx="1900">
                  <c:v>885.30700000000002</c:v>
                </c:pt>
                <c:pt idx="1901">
                  <c:v>885.45669999999996</c:v>
                </c:pt>
                <c:pt idx="1902">
                  <c:v>885.63120000000004</c:v>
                </c:pt>
                <c:pt idx="1903">
                  <c:v>885.87429999999995</c:v>
                </c:pt>
                <c:pt idx="1904">
                  <c:v>886.02800000000002</c:v>
                </c:pt>
                <c:pt idx="1905">
                  <c:v>886.22839999999997</c:v>
                </c:pt>
                <c:pt idx="1906">
                  <c:v>886.42160000000001</c:v>
                </c:pt>
                <c:pt idx="1907">
                  <c:v>886.56619999999998</c:v>
                </c:pt>
                <c:pt idx="1908">
                  <c:v>886.7681</c:v>
                </c:pt>
                <c:pt idx="1909">
                  <c:v>887.09739999999999</c:v>
                </c:pt>
                <c:pt idx="1910">
                  <c:v>887.23080000000004</c:v>
                </c:pt>
                <c:pt idx="1911">
                  <c:v>887.35770000000002</c:v>
                </c:pt>
                <c:pt idx="1912">
                  <c:v>887.56920000000002</c:v>
                </c:pt>
                <c:pt idx="1913">
                  <c:v>887.74839999999995</c:v>
                </c:pt>
                <c:pt idx="1914">
                  <c:v>887.85599999999999</c:v>
                </c:pt>
                <c:pt idx="1915">
                  <c:v>887.97969999999998</c:v>
                </c:pt>
                <c:pt idx="1916">
                  <c:v>888.16420000000005</c:v>
                </c:pt>
                <c:pt idx="1917">
                  <c:v>888.26869999999997</c:v>
                </c:pt>
                <c:pt idx="1918">
                  <c:v>888.4239</c:v>
                </c:pt>
                <c:pt idx="1919">
                  <c:v>888.65930000000003</c:v>
                </c:pt>
                <c:pt idx="1920">
                  <c:v>888.83489999999995</c:v>
                </c:pt>
                <c:pt idx="1921">
                  <c:v>888.95510000000002</c:v>
                </c:pt>
                <c:pt idx="1922">
                  <c:v>889.11130000000003</c:v>
                </c:pt>
                <c:pt idx="1923">
                  <c:v>889.33510000000001</c:v>
                </c:pt>
                <c:pt idx="1924">
                  <c:v>889.4819</c:v>
                </c:pt>
                <c:pt idx="1925">
                  <c:v>889.62879999999996</c:v>
                </c:pt>
                <c:pt idx="1926">
                  <c:v>889.80100000000004</c:v>
                </c:pt>
                <c:pt idx="1927">
                  <c:v>889.94029999999998</c:v>
                </c:pt>
                <c:pt idx="1928">
                  <c:v>890.05439999999999</c:v>
                </c:pt>
                <c:pt idx="1929">
                  <c:v>890.18240000000003</c:v>
                </c:pt>
                <c:pt idx="1930">
                  <c:v>890.38699999999994</c:v>
                </c:pt>
                <c:pt idx="1931">
                  <c:v>890.52970000000005</c:v>
                </c:pt>
                <c:pt idx="1932">
                  <c:v>890.66070000000002</c:v>
                </c:pt>
                <c:pt idx="1933">
                  <c:v>890.85609999999997</c:v>
                </c:pt>
                <c:pt idx="1934">
                  <c:v>891.03160000000003</c:v>
                </c:pt>
                <c:pt idx="1935">
                  <c:v>891.17510000000004</c:v>
                </c:pt>
                <c:pt idx="1936">
                  <c:v>891.37180000000001</c:v>
                </c:pt>
                <c:pt idx="1937">
                  <c:v>891.64549999999997</c:v>
                </c:pt>
                <c:pt idx="1938">
                  <c:v>891.77549999999997</c:v>
                </c:pt>
                <c:pt idx="1939">
                  <c:v>891.89049999999997</c:v>
                </c:pt>
                <c:pt idx="1940">
                  <c:v>892.07690000000002</c:v>
                </c:pt>
                <c:pt idx="1941">
                  <c:v>892.22280000000001</c:v>
                </c:pt>
                <c:pt idx="1942">
                  <c:v>892.33929999999998</c:v>
                </c:pt>
                <c:pt idx="1943">
                  <c:v>892.46730000000002</c:v>
                </c:pt>
                <c:pt idx="1944">
                  <c:v>892.62440000000004</c:v>
                </c:pt>
                <c:pt idx="1945">
                  <c:v>892.72260000000006</c:v>
                </c:pt>
                <c:pt idx="1946">
                  <c:v>892.82069999999999</c:v>
                </c:pt>
                <c:pt idx="1947">
                  <c:v>893.02430000000004</c:v>
                </c:pt>
                <c:pt idx="1948">
                  <c:v>893.20910000000003</c:v>
                </c:pt>
                <c:pt idx="1949">
                  <c:v>893.40039999999999</c:v>
                </c:pt>
                <c:pt idx="1950">
                  <c:v>893.6001</c:v>
                </c:pt>
                <c:pt idx="1951">
                  <c:v>893.73609999999996</c:v>
                </c:pt>
                <c:pt idx="1952">
                  <c:v>893.85760000000005</c:v>
                </c:pt>
                <c:pt idx="1953">
                  <c:v>894.05920000000003</c:v>
                </c:pt>
                <c:pt idx="1954">
                  <c:v>894.23519999999996</c:v>
                </c:pt>
                <c:pt idx="1955">
                  <c:v>894.37840000000006</c:v>
                </c:pt>
                <c:pt idx="1956">
                  <c:v>894.5421</c:v>
                </c:pt>
                <c:pt idx="1957">
                  <c:v>894.73030000000006</c:v>
                </c:pt>
                <c:pt idx="1958">
                  <c:v>894.86099999999999</c:v>
                </c:pt>
                <c:pt idx="1959">
                  <c:v>895.00760000000002</c:v>
                </c:pt>
                <c:pt idx="1960">
                  <c:v>895.28499999999997</c:v>
                </c:pt>
                <c:pt idx="1961">
                  <c:v>895.45519999999999</c:v>
                </c:pt>
                <c:pt idx="1962">
                  <c:v>895.59130000000005</c:v>
                </c:pt>
                <c:pt idx="1963">
                  <c:v>895.7808</c:v>
                </c:pt>
                <c:pt idx="1964">
                  <c:v>895.97979999999995</c:v>
                </c:pt>
                <c:pt idx="1965">
                  <c:v>896.14660000000003</c:v>
                </c:pt>
                <c:pt idx="1966">
                  <c:v>896.33989999999994</c:v>
                </c:pt>
                <c:pt idx="1967">
                  <c:v>896.61779999999999</c:v>
                </c:pt>
                <c:pt idx="1968">
                  <c:v>896.78830000000005</c:v>
                </c:pt>
                <c:pt idx="1969">
                  <c:v>896.94280000000003</c:v>
                </c:pt>
                <c:pt idx="1970">
                  <c:v>897.15570000000002</c:v>
                </c:pt>
                <c:pt idx="1971">
                  <c:v>897.38369999999998</c:v>
                </c:pt>
                <c:pt idx="1972">
                  <c:v>897.54930000000002</c:v>
                </c:pt>
                <c:pt idx="1973">
                  <c:v>897.68259999999998</c:v>
                </c:pt>
                <c:pt idx="1974">
                  <c:v>897.85829999999999</c:v>
                </c:pt>
                <c:pt idx="1975">
                  <c:v>897.96159999999998</c:v>
                </c:pt>
                <c:pt idx="1976">
                  <c:v>898.05719999999997</c:v>
                </c:pt>
                <c:pt idx="1977">
                  <c:v>898.22910000000002</c:v>
                </c:pt>
                <c:pt idx="1978">
                  <c:v>898.41989999999998</c:v>
                </c:pt>
                <c:pt idx="1979">
                  <c:v>898.54729999999995</c:v>
                </c:pt>
                <c:pt idx="1980">
                  <c:v>898.69659999999999</c:v>
                </c:pt>
                <c:pt idx="1981">
                  <c:v>898.93320000000006</c:v>
                </c:pt>
                <c:pt idx="1982">
                  <c:v>899.09860000000003</c:v>
                </c:pt>
                <c:pt idx="1983">
                  <c:v>899.27380000000005</c:v>
                </c:pt>
                <c:pt idx="1984">
                  <c:v>899.53710000000001</c:v>
                </c:pt>
                <c:pt idx="1985">
                  <c:v>899.74509999999998</c:v>
                </c:pt>
                <c:pt idx="1986">
                  <c:v>899.87779999999998</c:v>
                </c:pt>
                <c:pt idx="1987">
                  <c:v>900.02530000000002</c:v>
                </c:pt>
                <c:pt idx="1988">
                  <c:v>900.25519999999995</c:v>
                </c:pt>
                <c:pt idx="1989">
                  <c:v>900.39710000000002</c:v>
                </c:pt>
                <c:pt idx="1990">
                  <c:v>900.59619999999995</c:v>
                </c:pt>
                <c:pt idx="1991">
                  <c:v>900.72810000000004</c:v>
                </c:pt>
                <c:pt idx="1992">
                  <c:v>900.83420000000001</c:v>
                </c:pt>
                <c:pt idx="1993">
                  <c:v>900.97320000000002</c:v>
                </c:pt>
                <c:pt idx="1994">
                  <c:v>901.17</c:v>
                </c:pt>
                <c:pt idx="1995">
                  <c:v>901.34379999999999</c:v>
                </c:pt>
                <c:pt idx="1996">
                  <c:v>901.51559999999995</c:v>
                </c:pt>
                <c:pt idx="1997">
                  <c:v>901.75760000000002</c:v>
                </c:pt>
                <c:pt idx="1998">
                  <c:v>901.94799999999998</c:v>
                </c:pt>
                <c:pt idx="1999">
                  <c:v>902.12109999999996</c:v>
                </c:pt>
                <c:pt idx="2000">
                  <c:v>902.30409999999995</c:v>
                </c:pt>
                <c:pt idx="2001">
                  <c:v>902.47739999999999</c:v>
                </c:pt>
                <c:pt idx="2002">
                  <c:v>902.57500000000005</c:v>
                </c:pt>
                <c:pt idx="2003">
                  <c:v>902.68129999999996</c:v>
                </c:pt>
                <c:pt idx="2004">
                  <c:v>902.851</c:v>
                </c:pt>
                <c:pt idx="2005">
                  <c:v>903.00959999999998</c:v>
                </c:pt>
                <c:pt idx="2006">
                  <c:v>903.14239999999995</c:v>
                </c:pt>
                <c:pt idx="2007">
                  <c:v>903.30319999999995</c:v>
                </c:pt>
                <c:pt idx="2008">
                  <c:v>903.51469999999995</c:v>
                </c:pt>
                <c:pt idx="2009">
                  <c:v>903.65369999999996</c:v>
                </c:pt>
                <c:pt idx="2010">
                  <c:v>903.80050000000006</c:v>
                </c:pt>
                <c:pt idx="2011">
                  <c:v>904.03319999999997</c:v>
                </c:pt>
                <c:pt idx="2012">
                  <c:v>904.18060000000003</c:v>
                </c:pt>
                <c:pt idx="2013">
                  <c:v>904.28129999999999</c:v>
                </c:pt>
                <c:pt idx="2014">
                  <c:v>904.3981</c:v>
                </c:pt>
                <c:pt idx="2015">
                  <c:v>904.52660000000003</c:v>
                </c:pt>
                <c:pt idx="2016">
                  <c:v>904.62040000000002</c:v>
                </c:pt>
                <c:pt idx="2017">
                  <c:v>904.73069999999996</c:v>
                </c:pt>
                <c:pt idx="2018">
                  <c:v>904.89290000000005</c:v>
                </c:pt>
                <c:pt idx="2019">
                  <c:v>905.01139999999998</c:v>
                </c:pt>
                <c:pt idx="2020">
                  <c:v>905.12379999999996</c:v>
                </c:pt>
                <c:pt idx="2021">
                  <c:v>905.2867</c:v>
                </c:pt>
                <c:pt idx="2022">
                  <c:v>905.50639999999999</c:v>
                </c:pt>
                <c:pt idx="2023">
                  <c:v>905.67359999999996</c:v>
                </c:pt>
                <c:pt idx="2024">
                  <c:v>905.82939999999996</c:v>
                </c:pt>
                <c:pt idx="2025">
                  <c:v>906.03700000000003</c:v>
                </c:pt>
                <c:pt idx="2026">
                  <c:v>906.17560000000003</c:v>
                </c:pt>
                <c:pt idx="2027">
                  <c:v>906.2944</c:v>
                </c:pt>
                <c:pt idx="2028">
                  <c:v>906.4819</c:v>
                </c:pt>
                <c:pt idx="2029">
                  <c:v>906.69960000000003</c:v>
                </c:pt>
                <c:pt idx="2030">
                  <c:v>906.84979999999996</c:v>
                </c:pt>
                <c:pt idx="2031">
                  <c:v>906.98490000000004</c:v>
                </c:pt>
                <c:pt idx="2032">
                  <c:v>907.22159999999997</c:v>
                </c:pt>
                <c:pt idx="2033">
                  <c:v>907.38379999999995</c:v>
                </c:pt>
                <c:pt idx="2034">
                  <c:v>907.62279999999998</c:v>
                </c:pt>
                <c:pt idx="2035">
                  <c:v>907.84810000000004</c:v>
                </c:pt>
                <c:pt idx="2036">
                  <c:v>907.98770000000002</c:v>
                </c:pt>
                <c:pt idx="2037">
                  <c:v>908.13679999999999</c:v>
                </c:pt>
                <c:pt idx="2038">
                  <c:v>908.41719999999998</c:v>
                </c:pt>
                <c:pt idx="2039">
                  <c:v>908.57069999999999</c:v>
                </c:pt>
                <c:pt idx="2040">
                  <c:v>908.72550000000001</c:v>
                </c:pt>
                <c:pt idx="2041">
                  <c:v>908.94730000000004</c:v>
                </c:pt>
                <c:pt idx="2042">
                  <c:v>909.10059999999999</c:v>
                </c:pt>
                <c:pt idx="2043">
                  <c:v>909.19240000000002</c:v>
                </c:pt>
                <c:pt idx="2044">
                  <c:v>909.30430000000001</c:v>
                </c:pt>
                <c:pt idx="2045">
                  <c:v>909.48360000000002</c:v>
                </c:pt>
                <c:pt idx="2046">
                  <c:v>909.58709999999996</c:v>
                </c:pt>
                <c:pt idx="2047">
                  <c:v>909.6925</c:v>
                </c:pt>
                <c:pt idx="2048">
                  <c:v>909.86630000000002</c:v>
                </c:pt>
                <c:pt idx="2049">
                  <c:v>910.02599999999995</c:v>
                </c:pt>
                <c:pt idx="2050">
                  <c:v>910.14070000000004</c:v>
                </c:pt>
                <c:pt idx="2051">
                  <c:v>910.27809999999999</c:v>
                </c:pt>
                <c:pt idx="2052">
                  <c:v>910.50660000000005</c:v>
                </c:pt>
                <c:pt idx="2053">
                  <c:v>910.63440000000003</c:v>
                </c:pt>
                <c:pt idx="2054">
                  <c:v>910.74130000000002</c:v>
                </c:pt>
                <c:pt idx="2055">
                  <c:v>910.92539999999997</c:v>
                </c:pt>
                <c:pt idx="2056">
                  <c:v>911.07979999999998</c:v>
                </c:pt>
                <c:pt idx="2057">
                  <c:v>911.19489999999996</c:v>
                </c:pt>
                <c:pt idx="2058">
                  <c:v>911.33640000000003</c:v>
                </c:pt>
                <c:pt idx="2059">
                  <c:v>911.51379999999995</c:v>
                </c:pt>
                <c:pt idx="2060">
                  <c:v>911.58590000000004</c:v>
                </c:pt>
                <c:pt idx="2061">
                  <c:v>911.65179999999998</c:v>
                </c:pt>
                <c:pt idx="2062">
                  <c:v>911.75639999999999</c:v>
                </c:pt>
                <c:pt idx="2063">
                  <c:v>911.84299999999996</c:v>
                </c:pt>
                <c:pt idx="2064">
                  <c:v>911.92020000000002</c:v>
                </c:pt>
                <c:pt idx="2065">
                  <c:v>912.01750000000004</c:v>
                </c:pt>
                <c:pt idx="2066">
                  <c:v>912.16139999999996</c:v>
                </c:pt>
                <c:pt idx="2067">
                  <c:v>912.25379999999996</c:v>
                </c:pt>
                <c:pt idx="2068">
                  <c:v>912.35329999999999</c:v>
                </c:pt>
                <c:pt idx="2069">
                  <c:v>912.50630000000001</c:v>
                </c:pt>
                <c:pt idx="2070">
                  <c:v>912.61969999999997</c:v>
                </c:pt>
                <c:pt idx="2071">
                  <c:v>912.69069999999999</c:v>
                </c:pt>
                <c:pt idx="2072">
                  <c:v>912.77120000000002</c:v>
                </c:pt>
                <c:pt idx="2073">
                  <c:v>912.88750000000005</c:v>
                </c:pt>
                <c:pt idx="2074">
                  <c:v>912.95280000000002</c:v>
                </c:pt>
                <c:pt idx="2075">
                  <c:v>913.02660000000003</c:v>
                </c:pt>
                <c:pt idx="2076">
                  <c:v>913.15920000000006</c:v>
                </c:pt>
                <c:pt idx="2077">
                  <c:v>913.26059999999995</c:v>
                </c:pt>
                <c:pt idx="2078">
                  <c:v>913.34190000000001</c:v>
                </c:pt>
                <c:pt idx="2079">
                  <c:v>913.44539999999995</c:v>
                </c:pt>
                <c:pt idx="2080">
                  <c:v>913.59050000000002</c:v>
                </c:pt>
                <c:pt idx="2081">
                  <c:v>913.70240000000001</c:v>
                </c:pt>
                <c:pt idx="2082">
                  <c:v>913.83900000000006</c:v>
                </c:pt>
                <c:pt idx="2083">
                  <c:v>914.02570000000003</c:v>
                </c:pt>
                <c:pt idx="2084">
                  <c:v>914.17520000000002</c:v>
                </c:pt>
                <c:pt idx="2085">
                  <c:v>914.33720000000005</c:v>
                </c:pt>
                <c:pt idx="2086">
                  <c:v>914.50009999999997</c:v>
                </c:pt>
                <c:pt idx="2087">
                  <c:v>914.61260000000004</c:v>
                </c:pt>
                <c:pt idx="2088">
                  <c:v>914.72609999999997</c:v>
                </c:pt>
                <c:pt idx="2089">
                  <c:v>914.88440000000003</c:v>
                </c:pt>
                <c:pt idx="2090">
                  <c:v>914.98249999999996</c:v>
                </c:pt>
                <c:pt idx="2091">
                  <c:v>915.06169999999997</c:v>
                </c:pt>
                <c:pt idx="2092">
                  <c:v>915.18399999999997</c:v>
                </c:pt>
                <c:pt idx="2093">
                  <c:v>915.33349999999996</c:v>
                </c:pt>
                <c:pt idx="2094">
                  <c:v>915.43709999999999</c:v>
                </c:pt>
                <c:pt idx="2095">
                  <c:v>915.52110000000005</c:v>
                </c:pt>
                <c:pt idx="2096">
                  <c:v>915.66189999999995</c:v>
                </c:pt>
                <c:pt idx="2097">
                  <c:v>915.76639999999998</c:v>
                </c:pt>
                <c:pt idx="2098">
                  <c:v>915.87310000000002</c:v>
                </c:pt>
                <c:pt idx="2099">
                  <c:v>915.98080000000004</c:v>
                </c:pt>
                <c:pt idx="2100">
                  <c:v>916.09100000000001</c:v>
                </c:pt>
                <c:pt idx="2101">
                  <c:v>916.16970000000003</c:v>
                </c:pt>
                <c:pt idx="2102">
                  <c:v>916.2527</c:v>
                </c:pt>
                <c:pt idx="2103">
                  <c:v>916.39859999999999</c:v>
                </c:pt>
                <c:pt idx="2104">
                  <c:v>916.50369999999998</c:v>
                </c:pt>
                <c:pt idx="2105">
                  <c:v>916.58330000000001</c:v>
                </c:pt>
                <c:pt idx="2106">
                  <c:v>916.69780000000003</c:v>
                </c:pt>
                <c:pt idx="2107">
                  <c:v>916.80640000000005</c:v>
                </c:pt>
                <c:pt idx="2108">
                  <c:v>916.89400000000001</c:v>
                </c:pt>
                <c:pt idx="2109">
                  <c:v>917.00739999999996</c:v>
                </c:pt>
                <c:pt idx="2110">
                  <c:v>917.17039999999997</c:v>
                </c:pt>
                <c:pt idx="2111">
                  <c:v>917.2604</c:v>
                </c:pt>
                <c:pt idx="2112">
                  <c:v>917.34749999999997</c:v>
                </c:pt>
                <c:pt idx="2113">
                  <c:v>917.47619999999995</c:v>
                </c:pt>
                <c:pt idx="2114">
                  <c:v>917.61180000000002</c:v>
                </c:pt>
                <c:pt idx="2115">
                  <c:v>917.73739999999998</c:v>
                </c:pt>
                <c:pt idx="2116">
                  <c:v>917.86279999999999</c:v>
                </c:pt>
                <c:pt idx="2117">
                  <c:v>918.02499999999998</c:v>
                </c:pt>
                <c:pt idx="2118">
                  <c:v>918.1232</c:v>
                </c:pt>
                <c:pt idx="2119">
                  <c:v>918.21680000000003</c:v>
                </c:pt>
                <c:pt idx="2120">
                  <c:v>918.36069999999995</c:v>
                </c:pt>
                <c:pt idx="2121">
                  <c:v>918.51869999999997</c:v>
                </c:pt>
                <c:pt idx="2122">
                  <c:v>918.63080000000002</c:v>
                </c:pt>
                <c:pt idx="2123">
                  <c:v>918.74950000000001</c:v>
                </c:pt>
                <c:pt idx="2124">
                  <c:v>918.93759999999997</c:v>
                </c:pt>
                <c:pt idx="2125">
                  <c:v>919.07100000000003</c:v>
                </c:pt>
                <c:pt idx="2126">
                  <c:v>919.22630000000004</c:v>
                </c:pt>
                <c:pt idx="2127">
                  <c:v>919.45740000000001</c:v>
                </c:pt>
                <c:pt idx="2128">
                  <c:v>919.64250000000004</c:v>
                </c:pt>
                <c:pt idx="2129">
                  <c:v>919.75109999999995</c:v>
                </c:pt>
                <c:pt idx="2130">
                  <c:v>919.85940000000005</c:v>
                </c:pt>
                <c:pt idx="2131">
                  <c:v>919.99490000000003</c:v>
                </c:pt>
                <c:pt idx="2132">
                  <c:v>920.07730000000004</c:v>
                </c:pt>
                <c:pt idx="2133">
                  <c:v>920.17349999999999</c:v>
                </c:pt>
                <c:pt idx="2134">
                  <c:v>920.29570000000001</c:v>
                </c:pt>
                <c:pt idx="2135">
                  <c:v>920.39840000000004</c:v>
                </c:pt>
                <c:pt idx="2136">
                  <c:v>920.48350000000005</c:v>
                </c:pt>
                <c:pt idx="2137">
                  <c:v>920.6028</c:v>
                </c:pt>
                <c:pt idx="2138">
                  <c:v>920.82860000000005</c:v>
                </c:pt>
                <c:pt idx="2139">
                  <c:v>920.99609999999996</c:v>
                </c:pt>
                <c:pt idx="2140">
                  <c:v>921.22519999999997</c:v>
                </c:pt>
                <c:pt idx="2141">
                  <c:v>921.37900000000002</c:v>
                </c:pt>
                <c:pt idx="2142">
                  <c:v>921.50469999999996</c:v>
                </c:pt>
                <c:pt idx="2143">
                  <c:v>921.65909999999997</c:v>
                </c:pt>
                <c:pt idx="2144">
                  <c:v>921.86890000000005</c:v>
                </c:pt>
                <c:pt idx="2145">
                  <c:v>922.00549999999998</c:v>
                </c:pt>
                <c:pt idx="2146">
                  <c:v>922.1123</c:v>
                </c:pt>
                <c:pt idx="2147">
                  <c:v>922.27650000000006</c:v>
                </c:pt>
                <c:pt idx="2148">
                  <c:v>922.39459999999997</c:v>
                </c:pt>
                <c:pt idx="2149">
                  <c:v>922.49310000000003</c:v>
                </c:pt>
                <c:pt idx="2150">
                  <c:v>922.67790000000002</c:v>
                </c:pt>
                <c:pt idx="2151">
                  <c:v>922.91610000000003</c:v>
                </c:pt>
                <c:pt idx="2152">
                  <c:v>923.0616</c:v>
                </c:pt>
                <c:pt idx="2153">
                  <c:v>923.21029999999996</c:v>
                </c:pt>
                <c:pt idx="2154">
                  <c:v>923.4597</c:v>
                </c:pt>
                <c:pt idx="2155">
                  <c:v>923.65060000000005</c:v>
                </c:pt>
                <c:pt idx="2156">
                  <c:v>923.8442</c:v>
                </c:pt>
                <c:pt idx="2157">
                  <c:v>924.05830000000003</c:v>
                </c:pt>
                <c:pt idx="2158">
                  <c:v>924.23900000000003</c:v>
                </c:pt>
                <c:pt idx="2159">
                  <c:v>924.36509999999998</c:v>
                </c:pt>
                <c:pt idx="2160">
                  <c:v>924.4674</c:v>
                </c:pt>
                <c:pt idx="2161">
                  <c:v>924.68520000000001</c:v>
                </c:pt>
                <c:pt idx="2162">
                  <c:v>924.87040000000002</c:v>
                </c:pt>
                <c:pt idx="2163">
                  <c:v>925.03909999999996</c:v>
                </c:pt>
                <c:pt idx="2164">
                  <c:v>925.22839999999997</c:v>
                </c:pt>
                <c:pt idx="2165">
                  <c:v>925.42920000000004</c:v>
                </c:pt>
                <c:pt idx="2166">
                  <c:v>925.5607</c:v>
                </c:pt>
                <c:pt idx="2167">
                  <c:v>925.70119999999997</c:v>
                </c:pt>
                <c:pt idx="2168">
                  <c:v>925.96889999999996</c:v>
                </c:pt>
                <c:pt idx="2169">
                  <c:v>926.15419999999995</c:v>
                </c:pt>
                <c:pt idx="2170">
                  <c:v>926.28330000000005</c:v>
                </c:pt>
                <c:pt idx="2171">
                  <c:v>926.46500000000003</c:v>
                </c:pt>
                <c:pt idx="2172">
                  <c:v>926.65779999999995</c:v>
                </c:pt>
                <c:pt idx="2173">
                  <c:v>926.79459999999995</c:v>
                </c:pt>
                <c:pt idx="2174">
                  <c:v>926.93849999999998</c:v>
                </c:pt>
                <c:pt idx="2175">
                  <c:v>927.12909999999999</c:v>
                </c:pt>
                <c:pt idx="2176">
                  <c:v>927.24400000000003</c:v>
                </c:pt>
                <c:pt idx="2177">
                  <c:v>927.35080000000005</c:v>
                </c:pt>
                <c:pt idx="2178">
                  <c:v>927.50959999999998</c:v>
                </c:pt>
                <c:pt idx="2179">
                  <c:v>927.70889999999997</c:v>
                </c:pt>
                <c:pt idx="2180">
                  <c:v>927.89160000000004</c:v>
                </c:pt>
                <c:pt idx="2181">
                  <c:v>928.06219999999996</c:v>
                </c:pt>
                <c:pt idx="2182">
                  <c:v>928.24540000000002</c:v>
                </c:pt>
                <c:pt idx="2183">
                  <c:v>928.35310000000004</c:v>
                </c:pt>
                <c:pt idx="2184">
                  <c:v>928.48220000000003</c:v>
                </c:pt>
                <c:pt idx="2185">
                  <c:v>928.59439999999995</c:v>
                </c:pt>
                <c:pt idx="2186">
                  <c:v>928.69169999999997</c:v>
                </c:pt>
                <c:pt idx="2187">
                  <c:v>928.78150000000005</c:v>
                </c:pt>
                <c:pt idx="2188">
                  <c:v>928.89800000000002</c:v>
                </c:pt>
                <c:pt idx="2189">
                  <c:v>928.96510000000001</c:v>
                </c:pt>
                <c:pt idx="2190">
                  <c:v>929.03660000000002</c:v>
                </c:pt>
                <c:pt idx="2191">
                  <c:v>929.15369999999996</c:v>
                </c:pt>
                <c:pt idx="2192">
                  <c:v>929.2627</c:v>
                </c:pt>
                <c:pt idx="2193">
                  <c:v>929.33640000000003</c:v>
                </c:pt>
                <c:pt idx="2194">
                  <c:v>929.41880000000003</c:v>
                </c:pt>
                <c:pt idx="2195">
                  <c:v>929.52949999999998</c:v>
                </c:pt>
                <c:pt idx="2196">
                  <c:v>929.60659999999996</c:v>
                </c:pt>
                <c:pt idx="2197">
                  <c:v>929.69870000000003</c:v>
                </c:pt>
                <c:pt idx="2198">
                  <c:v>929.8442</c:v>
                </c:pt>
                <c:pt idx="2199">
                  <c:v>929.95230000000004</c:v>
                </c:pt>
                <c:pt idx="2200">
                  <c:v>930.02890000000002</c:v>
                </c:pt>
                <c:pt idx="2201">
                  <c:v>930.1377</c:v>
                </c:pt>
                <c:pt idx="2202">
                  <c:v>930.29600000000005</c:v>
                </c:pt>
                <c:pt idx="2203">
                  <c:v>930.37580000000003</c:v>
                </c:pt>
                <c:pt idx="2204">
                  <c:v>930.45669999999996</c:v>
                </c:pt>
                <c:pt idx="2205">
                  <c:v>930.60170000000005</c:v>
                </c:pt>
                <c:pt idx="2206">
                  <c:v>930.72519999999997</c:v>
                </c:pt>
                <c:pt idx="2207">
                  <c:v>930.84649999999999</c:v>
                </c:pt>
                <c:pt idx="2208">
                  <c:v>931.00559999999996</c:v>
                </c:pt>
                <c:pt idx="2209">
                  <c:v>931.22239999999999</c:v>
                </c:pt>
                <c:pt idx="2210">
                  <c:v>931.35929999999996</c:v>
                </c:pt>
                <c:pt idx="2211">
                  <c:v>931.50670000000002</c:v>
                </c:pt>
                <c:pt idx="2212">
                  <c:v>931.75300000000004</c:v>
                </c:pt>
                <c:pt idx="2213">
                  <c:v>931.92570000000001</c:v>
                </c:pt>
                <c:pt idx="2214">
                  <c:v>932.05449999999996</c:v>
                </c:pt>
                <c:pt idx="2215">
                  <c:v>932.21010000000001</c:v>
                </c:pt>
                <c:pt idx="2216">
                  <c:v>932.41480000000001</c:v>
                </c:pt>
                <c:pt idx="2217">
                  <c:v>932.52179999999998</c:v>
                </c:pt>
                <c:pt idx="2218">
                  <c:v>932.62630000000001</c:v>
                </c:pt>
                <c:pt idx="2219">
                  <c:v>932.81679999999994</c:v>
                </c:pt>
                <c:pt idx="2220">
                  <c:v>932.95190000000002</c:v>
                </c:pt>
                <c:pt idx="2221">
                  <c:v>933.0444</c:v>
                </c:pt>
                <c:pt idx="2222">
                  <c:v>933.16099999999994</c:v>
                </c:pt>
                <c:pt idx="2223">
                  <c:v>933.30679999999995</c:v>
                </c:pt>
                <c:pt idx="2224">
                  <c:v>933.37779999999998</c:v>
                </c:pt>
                <c:pt idx="2225">
                  <c:v>933.45569999999998</c:v>
                </c:pt>
                <c:pt idx="2226">
                  <c:v>933.59540000000004</c:v>
                </c:pt>
                <c:pt idx="2227">
                  <c:v>933.6703</c:v>
                </c:pt>
                <c:pt idx="2228">
                  <c:v>933.72709999999995</c:v>
                </c:pt>
                <c:pt idx="2229">
                  <c:v>933.80740000000003</c:v>
                </c:pt>
                <c:pt idx="2230">
                  <c:v>933.89589999999998</c:v>
                </c:pt>
                <c:pt idx="2231">
                  <c:v>933.93589999999995</c:v>
                </c:pt>
                <c:pt idx="2232">
                  <c:v>933.97659999999996</c:v>
                </c:pt>
                <c:pt idx="2233">
                  <c:v>934.03920000000005</c:v>
                </c:pt>
                <c:pt idx="2234">
                  <c:v>934.07780000000002</c:v>
                </c:pt>
                <c:pt idx="2235">
                  <c:v>934.1105</c:v>
                </c:pt>
                <c:pt idx="2236">
                  <c:v>934.17349999999999</c:v>
                </c:pt>
                <c:pt idx="2237">
                  <c:v>934.27760000000001</c:v>
                </c:pt>
                <c:pt idx="2238">
                  <c:v>934.37959999999998</c:v>
                </c:pt>
                <c:pt idx="2239">
                  <c:v>934.61869999999999</c:v>
                </c:pt>
                <c:pt idx="2240">
                  <c:v>934.85329999999999</c:v>
                </c:pt>
                <c:pt idx="2241">
                  <c:v>935.12040000000002</c:v>
                </c:pt>
                <c:pt idx="2242">
                  <c:v>935.62090000000001</c:v>
                </c:pt>
                <c:pt idx="2243">
                  <c:v>936.19299999999998</c:v>
                </c:pt>
                <c:pt idx="2244">
                  <c:v>941.17460000000005</c:v>
                </c:pt>
                <c:pt idx="2245">
                  <c:v>954.77930000000003</c:v>
                </c:pt>
                <c:pt idx="2246">
                  <c:v>955.17819999999995</c:v>
                </c:pt>
                <c:pt idx="2247">
                  <c:v>955.5625</c:v>
                </c:pt>
                <c:pt idx="2248">
                  <c:v>957.35640000000001</c:v>
                </c:pt>
                <c:pt idx="2249">
                  <c:v>958.34799999999996</c:v>
                </c:pt>
                <c:pt idx="2250">
                  <c:v>958.69399999999996</c:v>
                </c:pt>
                <c:pt idx="2251">
                  <c:v>958.99580000000003</c:v>
                </c:pt>
                <c:pt idx="2252">
                  <c:v>959.15700000000004</c:v>
                </c:pt>
                <c:pt idx="2253">
                  <c:v>959.28049999999996</c:v>
                </c:pt>
                <c:pt idx="2254">
                  <c:v>959.58759999999995</c:v>
                </c:pt>
                <c:pt idx="2255">
                  <c:v>959.88260000000002</c:v>
                </c:pt>
                <c:pt idx="2256">
                  <c:v>960.24069999999995</c:v>
                </c:pt>
                <c:pt idx="2257">
                  <c:v>960.74639999999999</c:v>
                </c:pt>
                <c:pt idx="2258">
                  <c:v>961.29319999999996</c:v>
                </c:pt>
                <c:pt idx="2259">
                  <c:v>961.82429999999999</c:v>
                </c:pt>
                <c:pt idx="2260">
                  <c:v>962.4212</c:v>
                </c:pt>
                <c:pt idx="2261">
                  <c:v>963.00390000000004</c:v>
                </c:pt>
                <c:pt idx="2262">
                  <c:v>963.21339999999998</c:v>
                </c:pt>
                <c:pt idx="2263">
                  <c:v>963.42309999999998</c:v>
                </c:pt>
                <c:pt idx="2264">
                  <c:v>963.77260000000001</c:v>
                </c:pt>
                <c:pt idx="2265">
                  <c:v>964.1087</c:v>
                </c:pt>
                <c:pt idx="2266">
                  <c:v>964.32569999999998</c:v>
                </c:pt>
                <c:pt idx="2267">
                  <c:v>964.56200000000001</c:v>
                </c:pt>
                <c:pt idx="2268">
                  <c:v>964.94159999999999</c:v>
                </c:pt>
                <c:pt idx="2269">
                  <c:v>965.25819999999999</c:v>
                </c:pt>
                <c:pt idx="2270">
                  <c:v>965.64239999999995</c:v>
                </c:pt>
                <c:pt idx="2271">
                  <c:v>965.97739999999999</c:v>
                </c:pt>
                <c:pt idx="2272">
                  <c:v>966.18010000000004</c:v>
                </c:pt>
                <c:pt idx="2273">
                  <c:v>966.32360000000006</c:v>
                </c:pt>
                <c:pt idx="2274">
                  <c:v>966.47609999999997</c:v>
                </c:pt>
                <c:pt idx="2275">
                  <c:v>966.70249999999999</c:v>
                </c:pt>
                <c:pt idx="2276">
                  <c:v>966.87369999999999</c:v>
                </c:pt>
                <c:pt idx="2277">
                  <c:v>967.02449999999999</c:v>
                </c:pt>
                <c:pt idx="2278">
                  <c:v>967.18119999999999</c:v>
                </c:pt>
                <c:pt idx="2279">
                  <c:v>967.28560000000004</c:v>
                </c:pt>
                <c:pt idx="2280">
                  <c:v>967.37630000000001</c:v>
                </c:pt>
                <c:pt idx="2281">
                  <c:v>967.50049999999999</c:v>
                </c:pt>
                <c:pt idx="2282">
                  <c:v>967.57449999999994</c:v>
                </c:pt>
                <c:pt idx="2283">
                  <c:v>967.63509999999997</c:v>
                </c:pt>
                <c:pt idx="2284">
                  <c:v>967.72329999999999</c:v>
                </c:pt>
                <c:pt idx="2285">
                  <c:v>967.79669999999999</c:v>
                </c:pt>
                <c:pt idx="2286">
                  <c:v>967.85559999999998</c:v>
                </c:pt>
                <c:pt idx="2287">
                  <c:v>967.93079999999998</c:v>
                </c:pt>
                <c:pt idx="2288">
                  <c:v>968.03589999999997</c:v>
                </c:pt>
                <c:pt idx="2289">
                  <c:v>968.09130000000005</c:v>
                </c:pt>
                <c:pt idx="2290">
                  <c:v>968.12980000000005</c:v>
                </c:pt>
                <c:pt idx="2291">
                  <c:v>968.18790000000001</c:v>
                </c:pt>
                <c:pt idx="2292">
                  <c:v>968.23509999999999</c:v>
                </c:pt>
                <c:pt idx="2293">
                  <c:v>968.28589999999997</c:v>
                </c:pt>
                <c:pt idx="2294">
                  <c:v>968.35419999999999</c:v>
                </c:pt>
                <c:pt idx="2295">
                  <c:v>968.43849999999998</c:v>
                </c:pt>
                <c:pt idx="2296">
                  <c:v>968.4864</c:v>
                </c:pt>
                <c:pt idx="2297">
                  <c:v>968.54020000000003</c:v>
                </c:pt>
                <c:pt idx="2298">
                  <c:v>968.62789999999995</c:v>
                </c:pt>
                <c:pt idx="2299">
                  <c:v>968.70820000000003</c:v>
                </c:pt>
                <c:pt idx="2300">
                  <c:v>968.78380000000004</c:v>
                </c:pt>
                <c:pt idx="2301">
                  <c:v>968.86080000000004</c:v>
                </c:pt>
                <c:pt idx="2302">
                  <c:v>968.94590000000005</c:v>
                </c:pt>
                <c:pt idx="2303">
                  <c:v>968.99130000000002</c:v>
                </c:pt>
                <c:pt idx="2304">
                  <c:v>969.03300000000002</c:v>
                </c:pt>
                <c:pt idx="2305">
                  <c:v>969.0942</c:v>
                </c:pt>
                <c:pt idx="2306">
                  <c:v>969.13109999999995</c:v>
                </c:pt>
                <c:pt idx="2307">
                  <c:v>969.14170000000001</c:v>
                </c:pt>
                <c:pt idx="2308">
                  <c:v>969.14480000000003</c:v>
                </c:pt>
                <c:pt idx="2309">
                  <c:v>969.14469999999994</c:v>
                </c:pt>
                <c:pt idx="2310">
                  <c:v>969.14170000000001</c:v>
                </c:pt>
                <c:pt idx="2311">
                  <c:v>969.14350000000002</c:v>
                </c:pt>
                <c:pt idx="2312">
                  <c:v>969.14390000000003</c:v>
                </c:pt>
                <c:pt idx="2313">
                  <c:v>969.13580000000002</c:v>
                </c:pt>
                <c:pt idx="2314">
                  <c:v>969.12909999999999</c:v>
                </c:pt>
                <c:pt idx="2315">
                  <c:v>969.1114</c:v>
                </c:pt>
                <c:pt idx="2316">
                  <c:v>969.0711</c:v>
                </c:pt>
                <c:pt idx="2317">
                  <c:v>968.99390000000005</c:v>
                </c:pt>
                <c:pt idx="2318">
                  <c:v>968.93100000000004</c:v>
                </c:pt>
                <c:pt idx="2319">
                  <c:v>968.8075</c:v>
                </c:pt>
                <c:pt idx="2320">
                  <c:v>968.58069999999998</c:v>
                </c:pt>
                <c:pt idx="2321">
                  <c:v>968.40530000000001</c:v>
                </c:pt>
                <c:pt idx="2322">
                  <c:v>968.25620000000004</c:v>
                </c:pt>
                <c:pt idx="2323">
                  <c:v>968.05190000000005</c:v>
                </c:pt>
                <c:pt idx="2324">
                  <c:v>967.78470000000004</c:v>
                </c:pt>
                <c:pt idx="2325">
                  <c:v>967.6499</c:v>
                </c:pt>
                <c:pt idx="2326">
                  <c:v>967.52909999999997</c:v>
                </c:pt>
                <c:pt idx="2327">
                  <c:v>967.44410000000005</c:v>
                </c:pt>
                <c:pt idx="2328">
                  <c:v>967.38009999999997</c:v>
                </c:pt>
                <c:pt idx="2329">
                  <c:v>967.34670000000006</c:v>
                </c:pt>
                <c:pt idx="2330">
                  <c:v>967.30290000000002</c:v>
                </c:pt>
                <c:pt idx="2331">
                  <c:v>967.23050000000001</c:v>
                </c:pt>
                <c:pt idx="2332">
                  <c:v>967.17960000000005</c:v>
                </c:pt>
                <c:pt idx="2333">
                  <c:v>967.13959999999997</c:v>
                </c:pt>
                <c:pt idx="2334">
                  <c:v>967.08389999999997</c:v>
                </c:pt>
                <c:pt idx="2335">
                  <c:v>966.99680000000001</c:v>
                </c:pt>
                <c:pt idx="2336">
                  <c:v>966.91920000000005</c:v>
                </c:pt>
                <c:pt idx="2337">
                  <c:v>966.86540000000002</c:v>
                </c:pt>
                <c:pt idx="2338">
                  <c:v>966.79309999999998</c:v>
                </c:pt>
                <c:pt idx="2339">
                  <c:v>966.69569999999999</c:v>
                </c:pt>
                <c:pt idx="2340">
                  <c:v>966.54359999999997</c:v>
                </c:pt>
                <c:pt idx="2341">
                  <c:v>966.32349999999997</c:v>
                </c:pt>
                <c:pt idx="2342">
                  <c:v>966.1232</c:v>
                </c:pt>
                <c:pt idx="2343">
                  <c:v>965.9588</c:v>
                </c:pt>
                <c:pt idx="2344">
                  <c:v>965.75760000000002</c:v>
                </c:pt>
                <c:pt idx="2345">
                  <c:v>965.54160000000002</c:v>
                </c:pt>
                <c:pt idx="2346">
                  <c:v>965.38959999999997</c:v>
                </c:pt>
                <c:pt idx="2347">
                  <c:v>965.24040000000002</c:v>
                </c:pt>
                <c:pt idx="2348">
                  <c:v>965.14779999999996</c:v>
                </c:pt>
                <c:pt idx="2349">
                  <c:v>965.11590000000001</c:v>
                </c:pt>
                <c:pt idx="2350">
                  <c:v>965.11940000000004</c:v>
                </c:pt>
                <c:pt idx="2351">
                  <c:v>965.14670000000001</c:v>
                </c:pt>
                <c:pt idx="2352">
                  <c:v>965.10199999999998</c:v>
                </c:pt>
                <c:pt idx="2353">
                  <c:v>965.09230000000002</c:v>
                </c:pt>
                <c:pt idx="2354">
                  <c:v>965.19439999999997</c:v>
                </c:pt>
                <c:pt idx="2355">
                  <c:v>965.25310000000002</c:v>
                </c:pt>
                <c:pt idx="2356">
                  <c:v>965.31129999999996</c:v>
                </c:pt>
                <c:pt idx="2357">
                  <c:v>966.47170000000006</c:v>
                </c:pt>
                <c:pt idx="2358">
                  <c:v>968.18389999999999</c:v>
                </c:pt>
                <c:pt idx="2359">
                  <c:v>969.18820000000005</c:v>
                </c:pt>
                <c:pt idx="2360">
                  <c:v>971.87379999999996</c:v>
                </c:pt>
                <c:pt idx="2361">
                  <c:v>971.95249999999999</c:v>
                </c:pt>
                <c:pt idx="2362">
                  <c:v>972.01289999999995</c:v>
                </c:pt>
                <c:pt idx="2363">
                  <c:v>972.07090000000005</c:v>
                </c:pt>
                <c:pt idx="2364">
                  <c:v>972.09339999999997</c:v>
                </c:pt>
                <c:pt idx="2365">
                  <c:v>972.09609999999998</c:v>
                </c:pt>
                <c:pt idx="2366">
                  <c:v>972.1037</c:v>
                </c:pt>
                <c:pt idx="2367">
                  <c:v>972.11450000000002</c:v>
                </c:pt>
                <c:pt idx="2368">
                  <c:v>972.11620000000005</c:v>
                </c:pt>
                <c:pt idx="2369">
                  <c:v>972.11680000000001</c:v>
                </c:pt>
                <c:pt idx="2370">
                  <c:v>972.11659999999995</c:v>
                </c:pt>
                <c:pt idx="2371">
                  <c:v>972.11360000000002</c:v>
                </c:pt>
                <c:pt idx="2372">
                  <c:v>972.10230000000001</c:v>
                </c:pt>
                <c:pt idx="2373">
                  <c:v>972.08730000000003</c:v>
                </c:pt>
                <c:pt idx="2374">
                  <c:v>972.04229999999995</c:v>
                </c:pt>
                <c:pt idx="2375">
                  <c:v>971.98379999999997</c:v>
                </c:pt>
                <c:pt idx="2376">
                  <c:v>971.80650000000003</c:v>
                </c:pt>
                <c:pt idx="2377">
                  <c:v>971.69090000000006</c:v>
                </c:pt>
                <c:pt idx="2378">
                  <c:v>971.61689999999999</c:v>
                </c:pt>
                <c:pt idx="2379">
                  <c:v>971.54949999999997</c:v>
                </c:pt>
                <c:pt idx="2380">
                  <c:v>971.50260000000003</c:v>
                </c:pt>
                <c:pt idx="2381">
                  <c:v>971.45169999999996</c:v>
                </c:pt>
                <c:pt idx="2382">
                  <c:v>971.35490000000004</c:v>
                </c:pt>
                <c:pt idx="2383">
                  <c:v>971.25080000000003</c:v>
                </c:pt>
                <c:pt idx="2384">
                  <c:v>971.25540000000001</c:v>
                </c:pt>
                <c:pt idx="2385">
                  <c:v>971.24279999999999</c:v>
                </c:pt>
                <c:pt idx="2386">
                  <c:v>971.21320000000003</c:v>
                </c:pt>
                <c:pt idx="2387">
                  <c:v>971.17460000000005</c:v>
                </c:pt>
                <c:pt idx="2388">
                  <c:v>971.08540000000005</c:v>
                </c:pt>
                <c:pt idx="2389">
                  <c:v>970.95619999999997</c:v>
                </c:pt>
                <c:pt idx="2390">
                  <c:v>970.92150000000004</c:v>
                </c:pt>
                <c:pt idx="2391">
                  <c:v>970.09910000000002</c:v>
                </c:pt>
                <c:pt idx="2392">
                  <c:v>970.99069999999995</c:v>
                </c:pt>
                <c:pt idx="2393">
                  <c:v>967.0317</c:v>
                </c:pt>
                <c:pt idx="2394">
                  <c:v>961.22270000000003</c:v>
                </c:pt>
                <c:pt idx="2395">
                  <c:v>967.31579999999997</c:v>
                </c:pt>
                <c:pt idx="2396">
                  <c:v>969.92049999999995</c:v>
                </c:pt>
                <c:pt idx="2397">
                  <c:v>965.99609999999996</c:v>
                </c:pt>
                <c:pt idx="2398">
                  <c:v>966.49220000000003</c:v>
                </c:pt>
                <c:pt idx="2399">
                  <c:v>965.17740000000003</c:v>
                </c:pt>
                <c:pt idx="2400">
                  <c:v>955.59450000000004</c:v>
                </c:pt>
                <c:pt idx="2401">
                  <c:v>950.73590000000002</c:v>
                </c:pt>
                <c:pt idx="2402">
                  <c:v>950.67759999999998</c:v>
                </c:pt>
                <c:pt idx="2403">
                  <c:v>950.72889999999995</c:v>
                </c:pt>
                <c:pt idx="2404">
                  <c:v>950.85410000000002</c:v>
                </c:pt>
                <c:pt idx="2405">
                  <c:v>950.90329999999994</c:v>
                </c:pt>
                <c:pt idx="2406">
                  <c:v>950.93499999999995</c:v>
                </c:pt>
                <c:pt idx="2407">
                  <c:v>951.03380000000004</c:v>
                </c:pt>
                <c:pt idx="2408">
                  <c:v>951.13080000000002</c:v>
                </c:pt>
                <c:pt idx="2409">
                  <c:v>951.18370000000004</c:v>
                </c:pt>
                <c:pt idx="2410">
                  <c:v>951.25040000000001</c:v>
                </c:pt>
                <c:pt idx="2411">
                  <c:v>951.41129999999998</c:v>
                </c:pt>
                <c:pt idx="2412">
                  <c:v>951.49040000000002</c:v>
                </c:pt>
                <c:pt idx="2413">
                  <c:v>951.66639999999995</c:v>
                </c:pt>
                <c:pt idx="2414">
                  <c:v>951.78570000000002</c:v>
                </c:pt>
                <c:pt idx="2415">
                  <c:v>951.89070000000004</c:v>
                </c:pt>
                <c:pt idx="2416">
                  <c:v>952.0258</c:v>
                </c:pt>
                <c:pt idx="2417">
                  <c:v>952.21659999999997</c:v>
                </c:pt>
                <c:pt idx="2418">
                  <c:v>952.28020000000004</c:v>
                </c:pt>
                <c:pt idx="2419">
                  <c:v>952.34810000000004</c:v>
                </c:pt>
                <c:pt idx="2420">
                  <c:v>952.46929999999998</c:v>
                </c:pt>
                <c:pt idx="2421">
                  <c:v>952.56129999999996</c:v>
                </c:pt>
                <c:pt idx="2422">
                  <c:v>952.62429999999995</c:v>
                </c:pt>
                <c:pt idx="2423">
                  <c:v>952.72640000000001</c:v>
                </c:pt>
                <c:pt idx="2424">
                  <c:v>952.87480000000005</c:v>
                </c:pt>
                <c:pt idx="2425">
                  <c:v>952.92039999999997</c:v>
                </c:pt>
                <c:pt idx="2426">
                  <c:v>952.95280000000002</c:v>
                </c:pt>
                <c:pt idx="2427">
                  <c:v>953.07069999999999</c:v>
                </c:pt>
                <c:pt idx="2428">
                  <c:v>953.15290000000005</c:v>
                </c:pt>
                <c:pt idx="2429">
                  <c:v>953.17619999999999</c:v>
                </c:pt>
                <c:pt idx="2430">
                  <c:v>953.22249999999997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EE-4A11-9D7B-93412416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207984"/>
        <c:axId val="1940234160"/>
      </c:scatterChart>
      <c:valAx>
        <c:axId val="1333207984"/>
        <c:scaling>
          <c:orientation val="minMax"/>
          <c:max val="38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distance (m)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0.43325349956255471"/>
              <c:y val="0.91855953597403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0234160"/>
        <c:crosses val="autoZero"/>
        <c:crossBetween val="midCat"/>
        <c:majorUnit val="30"/>
      </c:valAx>
      <c:valAx>
        <c:axId val="1940234160"/>
        <c:scaling>
          <c:orientation val="minMax"/>
          <c:max val="980"/>
          <c:min val="6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dirty="0"/>
                  <a:t>Elevation (m)</a:t>
                </a:r>
                <a:endParaRPr lang="zh-TW" altLang="en-US" sz="1200" dirty="0"/>
              </a:p>
            </c:rich>
          </c:tx>
          <c:layout>
            <c:manualLayout>
              <c:xMode val="edge"/>
              <c:yMode val="edge"/>
              <c:x val="2.7212223472065991E-2"/>
              <c:y val="0.36736862112099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33207984"/>
        <c:crosses val="autoZero"/>
        <c:crossBetween val="midCat"/>
        <c:majorUnit val="3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845384951881016"/>
          <c:y val="0.73009345927947755"/>
          <c:w val="0.23821281714785653"/>
          <c:h val="0.10734807958165536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7124B-37E2-4B4E-8BC5-B5ED29EC1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51AE941-951B-4EC6-9874-491DC3729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6ED650-0BAE-4566-9BEA-30622A72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77D278-F7A0-4DD9-B4FC-FEEC1686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3A5ED7-D27D-439D-958E-6DC330A8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105449-B185-49C8-AE43-2BBC9AC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A289F1-14E2-4F94-96A9-4BDD9214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032217-72D8-48AB-BD7D-FC31A4F3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BC0FCC-D153-4D4A-837E-23199C35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4A1E42-0B04-4B39-9E66-AA34BDAA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EA4DCB9-8E51-4616-BA7B-8892FC1C0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410284-99E6-4E07-AD07-946699497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33C9B2-7170-417B-B3F2-2F37561F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4CE58-BC59-491C-9874-12E57A17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506A76-81EA-4EBC-A045-DFAB96BE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48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AD9E27-B718-4CF3-A556-D26D0C59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9EC72C-F271-461D-B0CE-93CDBDCF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2964EB-C1F1-4F3D-A5DC-F87DCCCB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31C3F1-A502-49B3-858C-53F45783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3A1F80-245E-4BB6-A978-D6FF7F00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47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010D1-C4C7-4556-880C-AABC767F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894867-C032-4248-9687-F08FECA8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797B5D-59E8-497E-B957-F796E606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BB478C-4052-4EC6-BA04-EE4A6D7F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FFB117-2323-4647-A4B0-06DE1B75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54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DAB11A-89FB-497A-B5A2-D1B2024C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089086-7F22-4802-9502-844E23EE0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4FB55C-DC74-42F2-A8CA-756471232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67CF32-13D3-4979-9415-669DC6F5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F091C9-2F80-4F80-B50B-260BB9B8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1AAB1E-9988-4C80-AFE4-C9669B63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398CE1-A161-4E35-B3CD-636A6CD5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DE2647-7019-4B61-81E3-CFD001D28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A154BE-2A14-4699-A65E-469B50041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97BF293-D5D7-4F9F-95F9-C4490CC4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6509F6-D1AD-4CCA-BED2-1216A56CC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03479C0-B8F7-486B-B40C-221E48A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680592-E29F-47C4-8BE3-CEF7D2F5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77CDAA3-03A4-4C72-8B18-AC3D461E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1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101718-9F6C-42A6-922D-71F3B692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520D54B-E24F-440E-B999-8B8EE1F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619EF4-6F4A-460F-9F72-EF94097A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7FFF7D-E542-43D6-B82A-A3FA5094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84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D9FB62D-E51D-485B-9FFA-EE087C14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4E36B3-EADB-4D0B-B836-2FDB4596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B0E360-95EF-41D9-BA55-FB67E882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56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68A05-F1B7-4F42-A809-CBA95AB8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1E5166-AA8C-4742-9A7B-6D1729DF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7127E6-F960-4DFD-80C0-6E4C90D40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892E59-0D83-4285-9BA4-9DDB95C8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85057D-8C18-4B30-9F15-09A5C7A7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426297-E5C9-43A1-810C-9EAD66DB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7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23F1F-9E43-4902-B7E5-810541C8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BD8FB1C-2784-413E-B9DD-81287DA9B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F02DC5-5250-4FA2-93F2-F4008E63B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88102B-298D-4F23-B942-C176F3FA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F78859-55E4-4F60-9B32-F3EDA753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E07938-EA7C-4A82-92A5-E9EB6E95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96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33E715B-6414-4BC4-BC1D-2344C8DE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AFA54-812C-40B2-AF66-1EA1FE36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13A74F-2A24-4124-8372-939968AE8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160C-D664-46A7-B31C-5F3E7EFF69FB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769F62-26F3-48A3-8D50-586BAC620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99EDA9-5A19-434A-A83A-77A955AB7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433C-C3FB-4635-968F-E17B45443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39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邊形 3">
            <a:extLst>
              <a:ext uri="{FF2B5EF4-FFF2-40B4-BE49-F238E27FC236}">
                <a16:creationId xmlns:a16="http://schemas.microsoft.com/office/drawing/2014/main" id="{79A99073-3E6E-45DA-BB0E-B08A0D308984}"/>
              </a:ext>
            </a:extLst>
          </p:cNvPr>
          <p:cNvSpPr/>
          <p:nvPr/>
        </p:nvSpPr>
        <p:spPr>
          <a:xfrm rot="10800000">
            <a:off x="9498089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平行四邊形 4">
            <a:extLst>
              <a:ext uri="{FF2B5EF4-FFF2-40B4-BE49-F238E27FC236}">
                <a16:creationId xmlns:a16="http://schemas.microsoft.com/office/drawing/2014/main" id="{32C775B4-4500-48F1-8F22-9532917ED6D9}"/>
              </a:ext>
            </a:extLst>
          </p:cNvPr>
          <p:cNvSpPr/>
          <p:nvPr/>
        </p:nvSpPr>
        <p:spPr>
          <a:xfrm>
            <a:off x="9290305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162BE04-5A66-43D1-82B7-E74325C2C30A}"/>
              </a:ext>
            </a:extLst>
          </p:cNvPr>
          <p:cNvSpPr txBox="1"/>
          <p:nvPr/>
        </p:nvSpPr>
        <p:spPr>
          <a:xfrm>
            <a:off x="596857" y="2443634"/>
            <a:ext cx="8016792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comparative study of UAV-based 3D point cloud analyses </a:t>
            </a:r>
          </a:p>
          <a:p>
            <a:pPr algn="r">
              <a:lnSpc>
                <a:spcPct val="120000"/>
              </a:lnSpc>
            </a:pPr>
            <a:r>
              <a:rPr lang="en-US" altLang="zh-TW" sz="2400" b="1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on landslide volume estimation for progressive rockslide</a:t>
            </a:r>
            <a:endParaRPr lang="zh-TW" altLang="en-US" sz="24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B55498C-7200-4607-92B1-A188C1866BCA}"/>
              </a:ext>
            </a:extLst>
          </p:cNvPr>
          <p:cNvSpPr txBox="1"/>
          <p:nvPr/>
        </p:nvSpPr>
        <p:spPr>
          <a:xfrm>
            <a:off x="2164153" y="3326072"/>
            <a:ext cx="64494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TW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Kuei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-Ying Chang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Wei-Kai Huang, Cheng-Han Lin</a:t>
            </a:r>
            <a:r>
              <a:rPr lang="en-US" altLang="zh-TW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Ming-Lang Lin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22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10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2E4278-8D31-46FC-8686-A38B21104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95" y="1257676"/>
            <a:ext cx="7398000" cy="523515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8446E6-A009-45F8-8DDD-590E8AEFD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5" y="3937147"/>
            <a:ext cx="3600000" cy="25161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54EDE4-B94C-456E-8658-E8FD298181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5" y="1257676"/>
            <a:ext cx="3600000" cy="251615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427E090-C439-4A47-B130-5D8DF23FA899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Event5 (UAV survey: 2023/02/03)</a:t>
            </a:r>
            <a:endParaRPr lang="zh-TW" altLang="en-US" sz="20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31ED09-A323-44AF-9303-6F35B9A85D67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DE3B21-0746-41A2-997A-35B59D21AFDC}"/>
              </a:ext>
            </a:extLst>
          </p:cNvPr>
          <p:cNvSpPr txBox="1"/>
          <p:nvPr/>
        </p:nvSpPr>
        <p:spPr>
          <a:xfrm>
            <a:off x="515348" y="1370711"/>
            <a:ext cx="7152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sliding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3341EB5-0ABC-4195-9AF6-F46FBC2DCF3C}"/>
              </a:ext>
            </a:extLst>
          </p:cNvPr>
          <p:cNvSpPr txBox="1"/>
          <p:nvPr/>
        </p:nvSpPr>
        <p:spPr>
          <a:xfrm>
            <a:off x="515348" y="4075965"/>
            <a:ext cx="13080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accumulation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3616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749E9-05AB-4BE5-B024-F1815D3B344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779A52-33CF-4617-8AAB-94B1E351B649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15">
            <a:extLst>
              <a:ext uri="{FF2B5EF4-FFF2-40B4-BE49-F238E27FC236}">
                <a16:creationId xmlns:a16="http://schemas.microsoft.com/office/drawing/2014/main" id="{9B381801-B2C5-454B-A53F-F2D3308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13D76F-E479-4069-9CEF-D3731F4972D5}"/>
              </a:ext>
            </a:extLst>
          </p:cNvPr>
          <p:cNvSpPr>
            <a:spLocks noChangeAspect="1"/>
          </p:cNvSpPr>
          <p:nvPr/>
        </p:nvSpPr>
        <p:spPr>
          <a:xfrm>
            <a:off x="5681029" y="5717953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07CAFD4-C87E-4764-AE5B-BB24DE26FD93}"/>
              </a:ext>
            </a:extLst>
          </p:cNvPr>
          <p:cNvSpPr>
            <a:spLocks noChangeAspect="1"/>
          </p:cNvSpPr>
          <p:nvPr/>
        </p:nvSpPr>
        <p:spPr>
          <a:xfrm>
            <a:off x="6095120" y="571795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032D52D-E19E-4CE5-A1C7-5EB59B77034C}"/>
              </a:ext>
            </a:extLst>
          </p:cNvPr>
          <p:cNvSpPr>
            <a:spLocks noChangeAspect="1"/>
          </p:cNvSpPr>
          <p:nvPr/>
        </p:nvSpPr>
        <p:spPr>
          <a:xfrm>
            <a:off x="6518904" y="5713943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24FFC5D0-6BA5-4301-8F26-D3F26AEC96EE}"/>
              </a:ext>
            </a:extLst>
          </p:cNvPr>
          <p:cNvSpPr/>
          <p:nvPr/>
        </p:nvSpPr>
        <p:spPr>
          <a:xfrm rot="10800000">
            <a:off x="9353550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551A9601-0D10-421E-857F-0FCD409D8A7B}"/>
              </a:ext>
            </a:extLst>
          </p:cNvPr>
          <p:cNvSpPr/>
          <p:nvPr/>
        </p:nvSpPr>
        <p:spPr>
          <a:xfrm>
            <a:off x="9145766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54F748-8D0B-4F77-B73E-E84A8DC219B6}"/>
              </a:ext>
            </a:extLst>
          </p:cNvPr>
          <p:cNvCxnSpPr>
            <a:cxnSpLocks/>
          </p:cNvCxnSpPr>
          <p:nvPr/>
        </p:nvCxnSpPr>
        <p:spPr>
          <a:xfrm>
            <a:off x="2103120" y="719476"/>
            <a:ext cx="463178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95DE37-B9D9-4BCB-BD42-7A548AFD5BBD}"/>
              </a:ext>
            </a:extLst>
          </p:cNvPr>
          <p:cNvCxnSpPr>
            <a:cxnSpLocks/>
          </p:cNvCxnSpPr>
          <p:nvPr/>
        </p:nvCxnSpPr>
        <p:spPr>
          <a:xfrm>
            <a:off x="738550" y="5839527"/>
            <a:ext cx="474784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1DB9E3B-1E7A-4A3E-951D-A8A5EDBE9FF5}"/>
              </a:ext>
            </a:extLst>
          </p:cNvPr>
          <p:cNvSpPr>
            <a:spLocks noChangeAspect="1"/>
          </p:cNvSpPr>
          <p:nvPr/>
        </p:nvSpPr>
        <p:spPr>
          <a:xfrm>
            <a:off x="739967" y="615486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2DB6A78-9447-41D3-8BC7-A100BA01509D}"/>
              </a:ext>
            </a:extLst>
          </p:cNvPr>
          <p:cNvSpPr>
            <a:spLocks noChangeAspect="1"/>
          </p:cNvSpPr>
          <p:nvPr/>
        </p:nvSpPr>
        <p:spPr>
          <a:xfrm>
            <a:off x="1154058" y="615486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C9859E0-AFA5-4155-8CA1-36DC449FC090}"/>
              </a:ext>
            </a:extLst>
          </p:cNvPr>
          <p:cNvSpPr>
            <a:spLocks noChangeAspect="1"/>
          </p:cNvSpPr>
          <p:nvPr/>
        </p:nvSpPr>
        <p:spPr>
          <a:xfrm>
            <a:off x="1577842" y="611476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118D06A-5779-494B-9E25-DF9DBBA8825F}"/>
              </a:ext>
            </a:extLst>
          </p:cNvPr>
          <p:cNvSpPr txBox="1"/>
          <p:nvPr/>
        </p:nvSpPr>
        <p:spPr>
          <a:xfrm>
            <a:off x="1685842" y="2873064"/>
            <a:ext cx="3340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Failure Mechanism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543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001E555-2F37-4F5C-B212-2CBD34A77333}"/>
              </a:ext>
            </a:extLst>
          </p:cNvPr>
          <p:cNvGrpSpPr/>
          <p:nvPr/>
        </p:nvGrpSpPr>
        <p:grpSpPr>
          <a:xfrm>
            <a:off x="6662737" y="966481"/>
            <a:ext cx="4800600" cy="4925037"/>
            <a:chOff x="6662737" y="966481"/>
            <a:chExt cx="4800600" cy="4925037"/>
          </a:xfrm>
        </p:grpSpPr>
        <p:graphicFrame>
          <p:nvGraphicFramePr>
            <p:cNvPr id="2" name="圖表 1">
              <a:extLst>
                <a:ext uri="{FF2B5EF4-FFF2-40B4-BE49-F238E27FC236}">
                  <a16:creationId xmlns:a16="http://schemas.microsoft.com/office/drawing/2014/main" id="{E5343F14-17E6-4A42-996E-14EE647CA4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125616"/>
                </p:ext>
              </p:extLst>
            </p:nvPr>
          </p:nvGraphicFramePr>
          <p:xfrm>
            <a:off x="6662737" y="966481"/>
            <a:ext cx="4800600" cy="4925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6CF5F04C-B604-436A-865F-F8F3C8B298D5}"/>
                </a:ext>
              </a:extLst>
            </p:cNvPr>
            <p:cNvCxnSpPr/>
            <p:nvPr/>
          </p:nvCxnSpPr>
          <p:spPr>
            <a:xfrm>
              <a:off x="8191500" y="3743325"/>
              <a:ext cx="352425" cy="447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686748E-36A1-4E4D-BB72-5D9D4134A36A}"/>
                </a:ext>
              </a:extLst>
            </p:cNvPr>
            <p:cNvSpPr txBox="1"/>
            <p:nvPr/>
          </p:nvSpPr>
          <p:spPr>
            <a:xfrm>
              <a:off x="7609449" y="3373993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Highway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C13EAA1-8508-4EEF-965C-B0345959E7AE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4883C4-6B13-4838-8F03-036D60A6D478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15">
            <a:extLst>
              <a:ext uri="{FF2B5EF4-FFF2-40B4-BE49-F238E27FC236}">
                <a16:creationId xmlns:a16="http://schemas.microsoft.com/office/drawing/2014/main" id="{16E8090D-21C4-4A1E-BC1B-960271AA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0B4E32-6F4F-4A23-9E7D-400A89326F04}"/>
              </a:ext>
            </a:extLst>
          </p:cNvPr>
          <p:cNvSpPr txBox="1"/>
          <p:nvPr/>
        </p:nvSpPr>
        <p:spPr>
          <a:xfrm>
            <a:off x="756362" y="435161"/>
            <a:ext cx="375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Event1 (UAV survey: 2022/09/14)</a:t>
            </a:r>
            <a:endParaRPr lang="zh-TW" altLang="en-US" sz="20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A67BB62-2C44-4693-974C-EB3D2A30F219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888898D-073B-4467-87A1-3D8C93370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0" y="1550160"/>
            <a:ext cx="5697780" cy="403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38360E8-7D78-464E-BCBB-04B9A56A6C33}"/>
              </a:ext>
            </a:extLst>
          </p:cNvPr>
          <p:cNvSpPr/>
          <p:nvPr/>
        </p:nvSpPr>
        <p:spPr>
          <a:xfrm rot="1932336">
            <a:off x="2630860" y="4160509"/>
            <a:ext cx="798515" cy="763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850E4F6-8807-4492-86FF-95FD565085EB}"/>
              </a:ext>
            </a:extLst>
          </p:cNvPr>
          <p:cNvCxnSpPr>
            <a:cxnSpLocks/>
          </p:cNvCxnSpPr>
          <p:nvPr/>
        </p:nvCxnSpPr>
        <p:spPr>
          <a:xfrm>
            <a:off x="2316480" y="4328160"/>
            <a:ext cx="1325880" cy="350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15C7FA-42B6-4618-A3C7-BD5908C386AE}"/>
              </a:ext>
            </a:extLst>
          </p:cNvPr>
          <p:cNvSpPr txBox="1"/>
          <p:nvPr/>
        </p:nvSpPr>
        <p:spPr>
          <a:xfrm>
            <a:off x="2038905" y="41043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E30CEE8-827F-49A3-953A-B3C627B69074}"/>
              </a:ext>
            </a:extLst>
          </p:cNvPr>
          <p:cNvSpPr txBox="1"/>
          <p:nvPr/>
        </p:nvSpPr>
        <p:spPr>
          <a:xfrm>
            <a:off x="3630162" y="450342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5A072C8-B9B9-4DE7-B2CE-087741ED54AF}"/>
              </a:ext>
            </a:extLst>
          </p:cNvPr>
          <p:cNvSpPr txBox="1"/>
          <p:nvPr/>
        </p:nvSpPr>
        <p:spPr>
          <a:xfrm>
            <a:off x="7377439" y="1161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2AD4349-AC3A-400B-9E86-78BE09FF3782}"/>
              </a:ext>
            </a:extLst>
          </p:cNvPr>
          <p:cNvSpPr txBox="1"/>
          <p:nvPr/>
        </p:nvSpPr>
        <p:spPr>
          <a:xfrm>
            <a:off x="10884408" y="11617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A’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499D3D9-19D8-4FC8-AC4F-D92FC305DD91}"/>
              </a:ext>
            </a:extLst>
          </p:cNvPr>
          <p:cNvSpPr txBox="1"/>
          <p:nvPr/>
        </p:nvSpPr>
        <p:spPr>
          <a:xfrm>
            <a:off x="756362" y="924698"/>
            <a:ext cx="118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Rockslide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893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C8C4567A-ED5F-4509-8F17-FF91C21CF152}"/>
              </a:ext>
            </a:extLst>
          </p:cNvPr>
          <p:cNvGrpSpPr/>
          <p:nvPr/>
        </p:nvGrpSpPr>
        <p:grpSpPr>
          <a:xfrm>
            <a:off x="6348893" y="976816"/>
            <a:ext cx="5425440" cy="4904367"/>
            <a:chOff x="6355978" y="1028121"/>
            <a:chExt cx="5425440" cy="4904367"/>
          </a:xfrm>
        </p:grpSpPr>
        <p:graphicFrame>
          <p:nvGraphicFramePr>
            <p:cNvPr id="2" name="圖表 1">
              <a:extLst>
                <a:ext uri="{FF2B5EF4-FFF2-40B4-BE49-F238E27FC236}">
                  <a16:creationId xmlns:a16="http://schemas.microsoft.com/office/drawing/2014/main" id="{11824C0C-0BFD-4654-8F40-50AF730BAE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9588444"/>
                </p:ext>
              </p:extLst>
            </p:nvPr>
          </p:nvGraphicFramePr>
          <p:xfrm>
            <a:off x="6355978" y="1028121"/>
            <a:ext cx="5425440" cy="4904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15170FE0-5F60-43DC-AFD7-94F843594078}"/>
                </a:ext>
              </a:extLst>
            </p:cNvPr>
            <p:cNvCxnSpPr>
              <a:cxnSpLocks/>
            </p:cNvCxnSpPr>
            <p:nvPr/>
          </p:nvCxnSpPr>
          <p:spPr>
            <a:xfrm>
              <a:off x="7797676" y="3793561"/>
              <a:ext cx="76324" cy="5549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C70262EF-CD32-4DE5-9EB9-B07AAF3443A2}"/>
                </a:ext>
              </a:extLst>
            </p:cNvPr>
            <p:cNvSpPr txBox="1"/>
            <p:nvPr/>
          </p:nvSpPr>
          <p:spPr>
            <a:xfrm>
              <a:off x="7289942" y="3424229"/>
              <a:ext cx="1168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Highway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CAE6613-9B26-4E7E-947D-BD6A907290C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29F2AC-82AB-482B-8FB1-1CF9D21FCA70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15">
            <a:extLst>
              <a:ext uri="{FF2B5EF4-FFF2-40B4-BE49-F238E27FC236}">
                <a16:creationId xmlns:a16="http://schemas.microsoft.com/office/drawing/2014/main" id="{B8AB6A16-2F45-400B-94E9-676F9468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D6B24BA-25FA-4101-B9D5-D869A2006758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Event2 (UAV survey: 2022/10/03)</a:t>
            </a:r>
            <a:endParaRPr lang="zh-TW" altLang="en-US" sz="20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5F81C03-EDBC-4040-BF61-2739E3A9D5F8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0AA7B4D-5B43-46D0-9028-CA1498205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72" y="1550160"/>
            <a:ext cx="5697779" cy="4032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9FC86AD-E82C-43D0-9B00-BB4EAE9388E7}"/>
              </a:ext>
            </a:extLst>
          </p:cNvPr>
          <p:cNvSpPr txBox="1"/>
          <p:nvPr/>
        </p:nvSpPr>
        <p:spPr>
          <a:xfrm>
            <a:off x="756362" y="924698"/>
            <a:ext cx="174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Rock avalanche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8246DD-BB8C-4985-BF79-801057C05EA9}"/>
              </a:ext>
            </a:extLst>
          </p:cNvPr>
          <p:cNvSpPr/>
          <p:nvPr/>
        </p:nvSpPr>
        <p:spPr>
          <a:xfrm rot="3110218">
            <a:off x="3001411" y="2445945"/>
            <a:ext cx="589183" cy="1853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EEAE307-91A1-4E78-B9C4-9C59EF5B413A}"/>
              </a:ext>
            </a:extLst>
          </p:cNvPr>
          <p:cNvCxnSpPr>
            <a:cxnSpLocks/>
          </p:cNvCxnSpPr>
          <p:nvPr/>
        </p:nvCxnSpPr>
        <p:spPr>
          <a:xfrm flipV="1">
            <a:off x="2270760" y="2697480"/>
            <a:ext cx="1569720" cy="1529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6DA8CD8-3620-49BD-93FF-75C074F4B960}"/>
              </a:ext>
            </a:extLst>
          </p:cNvPr>
          <p:cNvSpPr txBox="1"/>
          <p:nvPr/>
        </p:nvSpPr>
        <p:spPr>
          <a:xfrm>
            <a:off x="2038905" y="41043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B0DC56-BA59-4B21-8902-C1BFA0562A3E}"/>
              </a:ext>
            </a:extLst>
          </p:cNvPr>
          <p:cNvSpPr txBox="1"/>
          <p:nvPr/>
        </p:nvSpPr>
        <p:spPr>
          <a:xfrm>
            <a:off x="3839190" y="233391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2927895-48A6-42A7-8834-F86C0B5BF102}"/>
              </a:ext>
            </a:extLst>
          </p:cNvPr>
          <p:cNvSpPr txBox="1"/>
          <p:nvPr/>
        </p:nvSpPr>
        <p:spPr>
          <a:xfrm>
            <a:off x="7167165" y="113510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5641BD7-9890-4EE9-AE7C-DE82E94023E8}"/>
              </a:ext>
            </a:extLst>
          </p:cNvPr>
          <p:cNvSpPr txBox="1"/>
          <p:nvPr/>
        </p:nvSpPr>
        <p:spPr>
          <a:xfrm>
            <a:off x="11238680" y="112887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737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2687351F-10D6-4B88-ADBB-CA34E1C830F2}"/>
              </a:ext>
            </a:extLst>
          </p:cNvPr>
          <p:cNvGrpSpPr/>
          <p:nvPr/>
        </p:nvGrpSpPr>
        <p:grpSpPr>
          <a:xfrm>
            <a:off x="6466029" y="907290"/>
            <a:ext cx="5193107" cy="5043420"/>
            <a:chOff x="6255160" y="907290"/>
            <a:chExt cx="5193107" cy="5043420"/>
          </a:xfrm>
        </p:grpSpPr>
        <p:graphicFrame>
          <p:nvGraphicFramePr>
            <p:cNvPr id="2" name="圖表 1">
              <a:extLst>
                <a:ext uri="{FF2B5EF4-FFF2-40B4-BE49-F238E27FC236}">
                  <a16:creationId xmlns:a16="http://schemas.microsoft.com/office/drawing/2014/main" id="{CD48D6A3-ECC8-4471-8683-77B449736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822893"/>
                </p:ext>
              </p:extLst>
            </p:nvPr>
          </p:nvGraphicFramePr>
          <p:xfrm>
            <a:off x="6255160" y="907290"/>
            <a:ext cx="5193107" cy="5043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21A61C16-DF86-4A22-8CCD-E0754061DDBF}"/>
                </a:ext>
              </a:extLst>
            </p:cNvPr>
            <p:cNvCxnSpPr>
              <a:cxnSpLocks/>
            </p:cNvCxnSpPr>
            <p:nvPr/>
          </p:nvCxnSpPr>
          <p:spPr>
            <a:xfrm>
              <a:off x="7416800" y="3979421"/>
              <a:ext cx="0" cy="6332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CDDA43CF-3AF2-492F-A424-1993CA5AF953}"/>
                </a:ext>
              </a:extLst>
            </p:cNvPr>
            <p:cNvSpPr txBox="1"/>
            <p:nvPr/>
          </p:nvSpPr>
          <p:spPr>
            <a:xfrm>
              <a:off x="7096661" y="3610089"/>
              <a:ext cx="1224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Highway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60AC6D5-B4E4-4A2D-9ABC-06E8C854142F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A8365E-5066-4D03-9BAF-3EFB560A6785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15">
            <a:extLst>
              <a:ext uri="{FF2B5EF4-FFF2-40B4-BE49-F238E27FC236}">
                <a16:creationId xmlns:a16="http://schemas.microsoft.com/office/drawing/2014/main" id="{18DB9B89-E0E9-4896-A6C9-B3FB8F94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E3EFD03-F485-4BE5-830F-76B991E99A5E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Event3 (UAV survey: 2022/11/22)</a:t>
            </a:r>
            <a:endParaRPr lang="zh-TW" altLang="en-US" sz="20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05524FE-A7DC-4B21-A7D9-2869ECC3D871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7CF62E7-1C47-47FB-8F76-E1C25C0980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11" y="1550160"/>
            <a:ext cx="5697779" cy="4032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55EFE9-4EE2-42DB-8A81-C89F8993F49D}"/>
              </a:ext>
            </a:extLst>
          </p:cNvPr>
          <p:cNvSpPr txBox="1"/>
          <p:nvPr/>
        </p:nvSpPr>
        <p:spPr>
          <a:xfrm>
            <a:off x="756362" y="924698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Rockfall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30C029-4420-41AF-9AAE-CE40FF3382AC}"/>
              </a:ext>
            </a:extLst>
          </p:cNvPr>
          <p:cNvSpPr/>
          <p:nvPr/>
        </p:nvSpPr>
        <p:spPr>
          <a:xfrm rot="4463578">
            <a:off x="4011909" y="2742659"/>
            <a:ext cx="1640481" cy="4130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A0DD039-4927-483A-A173-F9556A14966E}"/>
              </a:ext>
            </a:extLst>
          </p:cNvPr>
          <p:cNvCxnSpPr>
            <a:cxnSpLocks/>
          </p:cNvCxnSpPr>
          <p:nvPr/>
        </p:nvCxnSpPr>
        <p:spPr>
          <a:xfrm flipV="1">
            <a:off x="2296160" y="2659380"/>
            <a:ext cx="2955584" cy="14706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E736C1B-C359-424C-A445-64520E25F396}"/>
              </a:ext>
            </a:extLst>
          </p:cNvPr>
          <p:cNvSpPr txBox="1"/>
          <p:nvPr/>
        </p:nvSpPr>
        <p:spPr>
          <a:xfrm>
            <a:off x="2042052" y="39794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BDBC5BD-B514-4059-9BD1-EE985DA81495}"/>
              </a:ext>
            </a:extLst>
          </p:cNvPr>
          <p:cNvSpPr txBox="1"/>
          <p:nvPr/>
        </p:nvSpPr>
        <p:spPr>
          <a:xfrm>
            <a:off x="5246874" y="2423957"/>
            <a:ext cx="3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7623480-880B-4A41-8BC3-65921E88FB3E}"/>
              </a:ext>
            </a:extLst>
          </p:cNvPr>
          <p:cNvSpPr txBox="1"/>
          <p:nvPr/>
        </p:nvSpPr>
        <p:spPr>
          <a:xfrm>
            <a:off x="7228125" y="108650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C8D2939-96C1-4045-B9E3-CC4F47B6AE51}"/>
              </a:ext>
            </a:extLst>
          </p:cNvPr>
          <p:cNvSpPr txBox="1"/>
          <p:nvPr/>
        </p:nvSpPr>
        <p:spPr>
          <a:xfrm>
            <a:off x="11053365" y="108650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064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1F3A1C07-F993-47F7-B59C-7C04CD71DD42}"/>
              </a:ext>
            </a:extLst>
          </p:cNvPr>
          <p:cNvGrpSpPr/>
          <p:nvPr/>
        </p:nvGrpSpPr>
        <p:grpSpPr>
          <a:xfrm>
            <a:off x="6702569" y="899322"/>
            <a:ext cx="4720936" cy="5059355"/>
            <a:chOff x="6702569" y="899322"/>
            <a:chExt cx="4720936" cy="5059355"/>
          </a:xfrm>
        </p:grpSpPr>
        <p:graphicFrame>
          <p:nvGraphicFramePr>
            <p:cNvPr id="2" name="圖表 1">
              <a:extLst>
                <a:ext uri="{FF2B5EF4-FFF2-40B4-BE49-F238E27FC236}">
                  <a16:creationId xmlns:a16="http://schemas.microsoft.com/office/drawing/2014/main" id="{6DB9B975-BDAE-4913-99D6-831B8A36A2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264063"/>
                </p:ext>
              </p:extLst>
            </p:nvPr>
          </p:nvGraphicFramePr>
          <p:xfrm>
            <a:off x="6702569" y="899322"/>
            <a:ext cx="4720936" cy="50593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BC3579E9-AE2C-4035-BB12-99F5AE74EBFE}"/>
                </a:ext>
              </a:extLst>
            </p:cNvPr>
            <p:cNvCxnSpPr>
              <a:cxnSpLocks/>
            </p:cNvCxnSpPr>
            <p:nvPr/>
          </p:nvCxnSpPr>
          <p:spPr>
            <a:xfrm>
              <a:off x="8316565" y="3569658"/>
              <a:ext cx="0" cy="6332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5BC52AD-6150-48C0-9240-F2C0611F8146}"/>
                </a:ext>
              </a:extLst>
            </p:cNvPr>
            <p:cNvSpPr txBox="1"/>
            <p:nvPr/>
          </p:nvSpPr>
          <p:spPr>
            <a:xfrm>
              <a:off x="7603233" y="3244334"/>
              <a:ext cx="117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Highway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DAFC282-3413-481D-924F-6DC597572C0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9BCEE8-ECD1-4892-A009-9537F567EE7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15">
            <a:extLst>
              <a:ext uri="{FF2B5EF4-FFF2-40B4-BE49-F238E27FC236}">
                <a16:creationId xmlns:a16="http://schemas.microsoft.com/office/drawing/2014/main" id="{1D7AE43D-9CDA-491F-8A3D-1AB7D9DE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7DBE13-51D9-4B4D-8CBD-03214C53F4AF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Event4 (UAV survey: 2022/12/19)</a:t>
            </a:r>
            <a:endParaRPr lang="zh-TW" altLang="en-US" sz="20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B80B041-8768-4E75-B7F8-B95655B8F560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12E32F8-3A0F-4C19-B35C-478970280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" y="1550160"/>
            <a:ext cx="5697779" cy="4032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5B050FF-7A59-464A-9DB9-417E6D5C9DAA}"/>
              </a:ext>
            </a:extLst>
          </p:cNvPr>
          <p:cNvSpPr txBox="1"/>
          <p:nvPr/>
        </p:nvSpPr>
        <p:spPr>
          <a:xfrm>
            <a:off x="756362" y="924698"/>
            <a:ext cx="118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Rockslide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A396AA-DDEA-407D-8C3A-34E2D573FDA1}"/>
              </a:ext>
            </a:extLst>
          </p:cNvPr>
          <p:cNvSpPr/>
          <p:nvPr/>
        </p:nvSpPr>
        <p:spPr>
          <a:xfrm rot="4463578">
            <a:off x="3104846" y="3950558"/>
            <a:ext cx="507462" cy="6022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E9AC1A6-BA6B-47DF-9765-83F1483DF1B1}"/>
              </a:ext>
            </a:extLst>
          </p:cNvPr>
          <p:cNvCxnSpPr>
            <a:cxnSpLocks/>
          </p:cNvCxnSpPr>
          <p:nvPr/>
        </p:nvCxnSpPr>
        <p:spPr>
          <a:xfrm flipV="1">
            <a:off x="2426970" y="4202877"/>
            <a:ext cx="1486439" cy="223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9192BDD-3279-40B2-BEC0-A20823DA6AFC}"/>
              </a:ext>
            </a:extLst>
          </p:cNvPr>
          <p:cNvSpPr txBox="1"/>
          <p:nvPr/>
        </p:nvSpPr>
        <p:spPr>
          <a:xfrm>
            <a:off x="2114643" y="42602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FBB633A-6ECB-49BC-AD94-59B018C89ADE}"/>
              </a:ext>
            </a:extLst>
          </p:cNvPr>
          <p:cNvSpPr txBox="1"/>
          <p:nvPr/>
        </p:nvSpPr>
        <p:spPr>
          <a:xfrm>
            <a:off x="3883626" y="3999752"/>
            <a:ext cx="3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BCB941B-D38F-4912-89E5-EC5A84B1B459}"/>
              </a:ext>
            </a:extLst>
          </p:cNvPr>
          <p:cNvSpPr txBox="1"/>
          <p:nvPr/>
        </p:nvSpPr>
        <p:spPr>
          <a:xfrm>
            <a:off x="7398655" y="109107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63A349C-4033-4C26-9175-207B6571946F}"/>
              </a:ext>
            </a:extLst>
          </p:cNvPr>
          <p:cNvSpPr txBox="1"/>
          <p:nvPr/>
        </p:nvSpPr>
        <p:spPr>
          <a:xfrm>
            <a:off x="10847832" y="1081932"/>
            <a:ext cx="42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51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834349FE-23B9-4850-BCC4-80A81954F0A6}"/>
              </a:ext>
            </a:extLst>
          </p:cNvPr>
          <p:cNvGrpSpPr/>
          <p:nvPr/>
        </p:nvGrpSpPr>
        <p:grpSpPr>
          <a:xfrm>
            <a:off x="6353435" y="1078779"/>
            <a:ext cx="5440344" cy="4700442"/>
            <a:chOff x="6353435" y="1078779"/>
            <a:chExt cx="5440344" cy="4700442"/>
          </a:xfrm>
        </p:grpSpPr>
        <p:graphicFrame>
          <p:nvGraphicFramePr>
            <p:cNvPr id="2" name="圖表 1">
              <a:extLst>
                <a:ext uri="{FF2B5EF4-FFF2-40B4-BE49-F238E27FC236}">
                  <a16:creationId xmlns:a16="http://schemas.microsoft.com/office/drawing/2014/main" id="{D90E35C4-0135-475A-BCB3-4C06A7B7A2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104248"/>
                </p:ext>
              </p:extLst>
            </p:nvPr>
          </p:nvGraphicFramePr>
          <p:xfrm>
            <a:off x="6353435" y="1078779"/>
            <a:ext cx="5440344" cy="4700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直線單箭頭接點 2">
              <a:extLst>
                <a:ext uri="{FF2B5EF4-FFF2-40B4-BE49-F238E27FC236}">
                  <a16:creationId xmlns:a16="http://schemas.microsoft.com/office/drawing/2014/main" id="{5AD97F33-CE6F-4FB4-8CCE-412C34F6AA40}"/>
                </a:ext>
              </a:extLst>
            </p:cNvPr>
            <p:cNvCxnSpPr>
              <a:cxnSpLocks/>
            </p:cNvCxnSpPr>
            <p:nvPr/>
          </p:nvCxnSpPr>
          <p:spPr>
            <a:xfrm>
              <a:off x="7870667" y="3859225"/>
              <a:ext cx="0" cy="6332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5DAF7B3D-06B4-4023-8651-41DBED5BD133}"/>
                </a:ext>
              </a:extLst>
            </p:cNvPr>
            <p:cNvSpPr txBox="1"/>
            <p:nvPr/>
          </p:nvSpPr>
          <p:spPr>
            <a:xfrm>
              <a:off x="7290321" y="3489893"/>
              <a:ext cx="1160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Highway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50784F8F-6AC9-424F-8643-2800E4875176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945BA4-446A-429B-8B98-2EAE00FE8B6D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15">
            <a:extLst>
              <a:ext uri="{FF2B5EF4-FFF2-40B4-BE49-F238E27FC236}">
                <a16:creationId xmlns:a16="http://schemas.microsoft.com/office/drawing/2014/main" id="{A3B88EC1-08B9-4A1E-BBD2-D5616A6C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54D046-54E7-4A26-8FD2-5BFF8E5D360D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Event5 (UAV survey: 2023/02/03)</a:t>
            </a:r>
            <a:endParaRPr lang="zh-TW" altLang="en-US" sz="20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9DAEAA0-FB78-422A-AF39-09AFD761396E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B77E1FD-F28B-44BB-AD8A-3F9BA1AFB6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" y="1550160"/>
            <a:ext cx="5697779" cy="4032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E10A866-03EF-4B11-9EDE-5B21978EE433}"/>
              </a:ext>
            </a:extLst>
          </p:cNvPr>
          <p:cNvSpPr txBox="1"/>
          <p:nvPr/>
        </p:nvSpPr>
        <p:spPr>
          <a:xfrm>
            <a:off x="756362" y="924698"/>
            <a:ext cx="19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Debris avalanche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83C4DB-D2BF-4E11-AB7E-E8618D94A42A}"/>
              </a:ext>
            </a:extLst>
          </p:cNvPr>
          <p:cNvSpPr/>
          <p:nvPr/>
        </p:nvSpPr>
        <p:spPr>
          <a:xfrm rot="4597033">
            <a:off x="3891290" y="2675625"/>
            <a:ext cx="507462" cy="8226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F52B81-308A-425A-AF74-6016968339C7}"/>
              </a:ext>
            </a:extLst>
          </p:cNvPr>
          <p:cNvSpPr/>
          <p:nvPr/>
        </p:nvSpPr>
        <p:spPr>
          <a:xfrm rot="3896057">
            <a:off x="2469481" y="3788207"/>
            <a:ext cx="789397" cy="5787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23DF0BF-3C76-4513-BCF9-78C6C030FD3D}"/>
              </a:ext>
            </a:extLst>
          </p:cNvPr>
          <p:cNvCxnSpPr>
            <a:cxnSpLocks/>
          </p:cNvCxnSpPr>
          <p:nvPr/>
        </p:nvCxnSpPr>
        <p:spPr>
          <a:xfrm flipV="1">
            <a:off x="2189480" y="2524761"/>
            <a:ext cx="2976880" cy="1767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1E2C20-ED57-4B25-B32E-AD3B8E0ADCD3}"/>
              </a:ext>
            </a:extLst>
          </p:cNvPr>
          <p:cNvSpPr txBox="1"/>
          <p:nvPr/>
        </p:nvSpPr>
        <p:spPr>
          <a:xfrm>
            <a:off x="1932045" y="41758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1F3ED6-FB98-4ED4-B548-427DA5F4AD8A}"/>
              </a:ext>
            </a:extLst>
          </p:cNvPr>
          <p:cNvSpPr txBox="1"/>
          <p:nvPr/>
        </p:nvSpPr>
        <p:spPr>
          <a:xfrm>
            <a:off x="5160081" y="227219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E9B00EF-EA2A-4101-BBEA-BB9ABCD0694B}"/>
              </a:ext>
            </a:extLst>
          </p:cNvPr>
          <p:cNvSpPr txBox="1"/>
          <p:nvPr/>
        </p:nvSpPr>
        <p:spPr>
          <a:xfrm>
            <a:off x="7185486" y="129403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7B1F265-AC8D-4248-A542-BEFE9E2FE185}"/>
              </a:ext>
            </a:extLst>
          </p:cNvPr>
          <p:cNvSpPr txBox="1"/>
          <p:nvPr/>
        </p:nvSpPr>
        <p:spPr>
          <a:xfrm>
            <a:off x="11198023" y="129403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06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749E9-05AB-4BE5-B024-F1815D3B344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779A52-33CF-4617-8AAB-94B1E351B649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15">
            <a:extLst>
              <a:ext uri="{FF2B5EF4-FFF2-40B4-BE49-F238E27FC236}">
                <a16:creationId xmlns:a16="http://schemas.microsoft.com/office/drawing/2014/main" id="{9B381801-B2C5-454B-A53F-F2D3308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13D76F-E479-4069-9CEF-D3731F4972D5}"/>
              </a:ext>
            </a:extLst>
          </p:cNvPr>
          <p:cNvSpPr>
            <a:spLocks noChangeAspect="1"/>
          </p:cNvSpPr>
          <p:nvPr/>
        </p:nvSpPr>
        <p:spPr>
          <a:xfrm>
            <a:off x="5681029" y="5717953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07CAFD4-C87E-4764-AE5B-BB24DE26FD93}"/>
              </a:ext>
            </a:extLst>
          </p:cNvPr>
          <p:cNvSpPr>
            <a:spLocks noChangeAspect="1"/>
          </p:cNvSpPr>
          <p:nvPr/>
        </p:nvSpPr>
        <p:spPr>
          <a:xfrm>
            <a:off x="6095120" y="571795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032D52D-E19E-4CE5-A1C7-5EB59B77034C}"/>
              </a:ext>
            </a:extLst>
          </p:cNvPr>
          <p:cNvSpPr>
            <a:spLocks noChangeAspect="1"/>
          </p:cNvSpPr>
          <p:nvPr/>
        </p:nvSpPr>
        <p:spPr>
          <a:xfrm>
            <a:off x="6518904" y="5713943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24FFC5D0-6BA5-4301-8F26-D3F26AEC96EE}"/>
              </a:ext>
            </a:extLst>
          </p:cNvPr>
          <p:cNvSpPr/>
          <p:nvPr/>
        </p:nvSpPr>
        <p:spPr>
          <a:xfrm rot="10800000">
            <a:off x="9353550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551A9601-0D10-421E-857F-0FCD409D8A7B}"/>
              </a:ext>
            </a:extLst>
          </p:cNvPr>
          <p:cNvSpPr/>
          <p:nvPr/>
        </p:nvSpPr>
        <p:spPr>
          <a:xfrm>
            <a:off x="9145766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54F748-8D0B-4F77-B73E-E84A8DC219B6}"/>
              </a:ext>
            </a:extLst>
          </p:cNvPr>
          <p:cNvCxnSpPr>
            <a:cxnSpLocks/>
          </p:cNvCxnSpPr>
          <p:nvPr/>
        </p:nvCxnSpPr>
        <p:spPr>
          <a:xfrm>
            <a:off x="2103120" y="719476"/>
            <a:ext cx="463178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95DE37-B9D9-4BCB-BD42-7A548AFD5BBD}"/>
              </a:ext>
            </a:extLst>
          </p:cNvPr>
          <p:cNvCxnSpPr>
            <a:cxnSpLocks/>
          </p:cNvCxnSpPr>
          <p:nvPr/>
        </p:nvCxnSpPr>
        <p:spPr>
          <a:xfrm>
            <a:off x="738550" y="5839527"/>
            <a:ext cx="474784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1DB9E3B-1E7A-4A3E-951D-A8A5EDBE9FF5}"/>
              </a:ext>
            </a:extLst>
          </p:cNvPr>
          <p:cNvSpPr>
            <a:spLocks noChangeAspect="1"/>
          </p:cNvSpPr>
          <p:nvPr/>
        </p:nvSpPr>
        <p:spPr>
          <a:xfrm>
            <a:off x="739967" y="615486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2DB6A78-9447-41D3-8BC7-A100BA01509D}"/>
              </a:ext>
            </a:extLst>
          </p:cNvPr>
          <p:cNvSpPr>
            <a:spLocks noChangeAspect="1"/>
          </p:cNvSpPr>
          <p:nvPr/>
        </p:nvSpPr>
        <p:spPr>
          <a:xfrm>
            <a:off x="1154058" y="615486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C9859E0-AFA5-4155-8CA1-36DC449FC090}"/>
              </a:ext>
            </a:extLst>
          </p:cNvPr>
          <p:cNvSpPr>
            <a:spLocks noChangeAspect="1"/>
          </p:cNvSpPr>
          <p:nvPr/>
        </p:nvSpPr>
        <p:spPr>
          <a:xfrm>
            <a:off x="1577842" y="611476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118D06A-5779-494B-9E25-DF9DBBA8825F}"/>
              </a:ext>
            </a:extLst>
          </p:cNvPr>
          <p:cNvSpPr txBox="1"/>
          <p:nvPr/>
        </p:nvSpPr>
        <p:spPr>
          <a:xfrm>
            <a:off x="738550" y="2738322"/>
            <a:ext cx="6457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Comparison of contour </a:t>
            </a:r>
          </a:p>
          <a:p>
            <a:pPr algn="ctr"/>
            <a:r>
              <a:rPr lang="en-US" altLang="zh-TW" sz="3200" dirty="0"/>
              <a:t>by using DoD and M3C2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5944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18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692146-F5B6-44F7-8756-2F355A9BC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48" y="1850678"/>
            <a:ext cx="5187115" cy="3600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A0702F3-9316-4829-BF6F-9F50DB84051C}"/>
              </a:ext>
            </a:extLst>
          </p:cNvPr>
          <p:cNvSpPr txBox="1"/>
          <p:nvPr/>
        </p:nvSpPr>
        <p:spPr>
          <a:xfrm>
            <a:off x="756362" y="435161"/>
            <a:ext cx="375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Event1 (UAV survey: 2022/09/14)</a:t>
            </a:r>
            <a:endParaRPr lang="zh-TW" altLang="en-US" sz="20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A8F3526-A387-401E-8B64-B5803B7382C1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FE64B8-FD48-4B7C-919C-5A2CA07935BD}"/>
              </a:ext>
            </a:extLst>
          </p:cNvPr>
          <p:cNvSpPr txBox="1"/>
          <p:nvPr/>
        </p:nvSpPr>
        <p:spPr>
          <a:xfrm>
            <a:off x="515348" y="1441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DoD -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2A153A-A31C-437E-84FC-55962539BC20}"/>
              </a:ext>
            </a:extLst>
          </p:cNvPr>
          <p:cNvSpPr txBox="1"/>
          <p:nvPr/>
        </p:nvSpPr>
        <p:spPr>
          <a:xfrm>
            <a:off x="6489537" y="14410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M3C2 -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8CE3346-7254-45EA-B257-DD4A88E54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537" y="1850678"/>
            <a:ext cx="51552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19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571B9E-6A8F-453C-B63E-2F3FBE7EC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48" y="1850678"/>
            <a:ext cx="5186694" cy="360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DBD4B2-9EB6-429D-A37E-0C30D790866B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Event2 (UAV survey: 2022/10/03)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1239DA1-FE92-442F-93F9-E3BA6DACFC58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04BDC4-7832-48C6-9994-4DDCF1A51DB8}"/>
              </a:ext>
            </a:extLst>
          </p:cNvPr>
          <p:cNvSpPr txBox="1"/>
          <p:nvPr/>
        </p:nvSpPr>
        <p:spPr>
          <a:xfrm>
            <a:off x="515348" y="1441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DoD -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6F05101-AF76-4800-AE04-D6947AFF5C30}"/>
              </a:ext>
            </a:extLst>
          </p:cNvPr>
          <p:cNvSpPr txBox="1"/>
          <p:nvPr/>
        </p:nvSpPr>
        <p:spPr>
          <a:xfrm>
            <a:off x="6489537" y="14410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M3C2 -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2EDE6D6-6BD9-4F62-B09B-8E49F6F03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537" y="1850678"/>
            <a:ext cx="51560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749E9-05AB-4BE5-B024-F1815D3B344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779A52-33CF-4617-8AAB-94B1E351B649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15">
            <a:extLst>
              <a:ext uri="{FF2B5EF4-FFF2-40B4-BE49-F238E27FC236}">
                <a16:creationId xmlns:a16="http://schemas.microsoft.com/office/drawing/2014/main" id="{9B381801-B2C5-454B-A53F-F2D3308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13D76F-E479-4069-9CEF-D3731F4972D5}"/>
              </a:ext>
            </a:extLst>
          </p:cNvPr>
          <p:cNvSpPr>
            <a:spLocks noChangeAspect="1"/>
          </p:cNvSpPr>
          <p:nvPr/>
        </p:nvSpPr>
        <p:spPr>
          <a:xfrm>
            <a:off x="5681029" y="5717953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07CAFD4-C87E-4764-AE5B-BB24DE26FD93}"/>
              </a:ext>
            </a:extLst>
          </p:cNvPr>
          <p:cNvSpPr>
            <a:spLocks noChangeAspect="1"/>
          </p:cNvSpPr>
          <p:nvPr/>
        </p:nvSpPr>
        <p:spPr>
          <a:xfrm>
            <a:off x="6095120" y="571795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032D52D-E19E-4CE5-A1C7-5EB59B77034C}"/>
              </a:ext>
            </a:extLst>
          </p:cNvPr>
          <p:cNvSpPr>
            <a:spLocks noChangeAspect="1"/>
          </p:cNvSpPr>
          <p:nvPr/>
        </p:nvSpPr>
        <p:spPr>
          <a:xfrm>
            <a:off x="6518904" y="5713943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24FFC5D0-6BA5-4301-8F26-D3F26AEC96EE}"/>
              </a:ext>
            </a:extLst>
          </p:cNvPr>
          <p:cNvSpPr/>
          <p:nvPr/>
        </p:nvSpPr>
        <p:spPr>
          <a:xfrm rot="10800000">
            <a:off x="9353550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551A9601-0D10-421E-857F-0FCD409D8A7B}"/>
              </a:ext>
            </a:extLst>
          </p:cNvPr>
          <p:cNvSpPr/>
          <p:nvPr/>
        </p:nvSpPr>
        <p:spPr>
          <a:xfrm>
            <a:off x="9145766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54F748-8D0B-4F77-B73E-E84A8DC219B6}"/>
              </a:ext>
            </a:extLst>
          </p:cNvPr>
          <p:cNvCxnSpPr>
            <a:cxnSpLocks/>
          </p:cNvCxnSpPr>
          <p:nvPr/>
        </p:nvCxnSpPr>
        <p:spPr>
          <a:xfrm>
            <a:off x="2103120" y="719476"/>
            <a:ext cx="463178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95DE37-B9D9-4BCB-BD42-7A548AFD5BBD}"/>
              </a:ext>
            </a:extLst>
          </p:cNvPr>
          <p:cNvCxnSpPr>
            <a:cxnSpLocks/>
          </p:cNvCxnSpPr>
          <p:nvPr/>
        </p:nvCxnSpPr>
        <p:spPr>
          <a:xfrm>
            <a:off x="738550" y="5839527"/>
            <a:ext cx="474784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F8DD2F-1BF5-4E3A-8E40-14758B4E8FF4}"/>
              </a:ext>
            </a:extLst>
          </p:cNvPr>
          <p:cNvSpPr txBox="1"/>
          <p:nvPr/>
        </p:nvSpPr>
        <p:spPr>
          <a:xfrm>
            <a:off x="738550" y="457866"/>
            <a:ext cx="1350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Content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8963BD-9743-4839-AABE-20E181C84A8A}"/>
              </a:ext>
            </a:extLst>
          </p:cNvPr>
          <p:cNvSpPr txBox="1"/>
          <p:nvPr/>
        </p:nvSpPr>
        <p:spPr>
          <a:xfrm>
            <a:off x="1116324" y="1125367"/>
            <a:ext cx="5474319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The parameter setting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Sliding and accumulation area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Failure mechanism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Comparison of contour by using DoD and M3C2</a:t>
            </a:r>
          </a:p>
        </p:txBody>
      </p:sp>
    </p:spTree>
    <p:extLst>
      <p:ext uri="{BB962C8B-B14F-4D97-AF65-F5344CB8AC3E}">
        <p14:creationId xmlns:p14="http://schemas.microsoft.com/office/powerpoint/2010/main" val="4371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20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E78868C-925F-4B52-9861-18BF799C8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68" y="1850678"/>
            <a:ext cx="5186695" cy="360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79447D7-CBB5-4443-A44D-4F559AF38208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Event3 (UAV survey: 2022/11/22)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3587F53-EF86-44DD-904A-CEB9F789CB1F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C668FD-691B-4697-92A1-D94334DD7091}"/>
              </a:ext>
            </a:extLst>
          </p:cNvPr>
          <p:cNvSpPr txBox="1"/>
          <p:nvPr/>
        </p:nvSpPr>
        <p:spPr>
          <a:xfrm>
            <a:off x="515348" y="1441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DoD -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FE33357-7C27-4A7B-8FC1-4BEEC284B447}"/>
              </a:ext>
            </a:extLst>
          </p:cNvPr>
          <p:cNvSpPr txBox="1"/>
          <p:nvPr/>
        </p:nvSpPr>
        <p:spPr>
          <a:xfrm>
            <a:off x="6489537" y="14410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M3C2 -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4BD9CD1-D30C-4433-B4CA-1B8D6BEA7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537" y="1849026"/>
            <a:ext cx="51918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21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1895AA-73FE-4429-867E-AA40F9360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68" y="1850678"/>
            <a:ext cx="5186695" cy="360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D3EC860-D24B-4184-9E99-A1589432696F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Event4 (UAV survey: 2022/12/19)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0C930EE-668F-4D18-99A0-2EF6049EA8A0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F13706B-3854-4A8B-85E2-2E59297DAD09}"/>
              </a:ext>
            </a:extLst>
          </p:cNvPr>
          <p:cNvSpPr txBox="1"/>
          <p:nvPr/>
        </p:nvSpPr>
        <p:spPr>
          <a:xfrm>
            <a:off x="515348" y="1441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DoD -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E38832-C182-4103-97B7-44A1C405AF67}"/>
              </a:ext>
            </a:extLst>
          </p:cNvPr>
          <p:cNvSpPr txBox="1"/>
          <p:nvPr/>
        </p:nvSpPr>
        <p:spPr>
          <a:xfrm>
            <a:off x="6489537" y="14410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M3C2 -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7DF7F7E-BE55-4506-A844-100952C0B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537" y="1850678"/>
            <a:ext cx="510047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3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1F6FA-314B-4266-8041-63BD64C23B5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51D246-39CE-4E47-99DF-1EBAF60393D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E4B35C4-BAD4-40E9-A0CE-9292967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22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602FB4-A939-4939-8D2D-D330411A3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69" y="1850678"/>
            <a:ext cx="5186694" cy="360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1A652E-13E4-4983-A2BF-5C9EC47C1897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Event5 (UAV survey: 2023/02/03)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BBAA91C-D934-4E0C-8FBD-572EBC22DCFC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B44FEFE-DA8C-4B3C-BC41-91FDEDAB9B75}"/>
              </a:ext>
            </a:extLst>
          </p:cNvPr>
          <p:cNvSpPr txBox="1"/>
          <p:nvPr/>
        </p:nvSpPr>
        <p:spPr>
          <a:xfrm>
            <a:off x="515348" y="1441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DoD -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7C4FE9-0D35-46D0-BF1E-B7F178B87C21}"/>
              </a:ext>
            </a:extLst>
          </p:cNvPr>
          <p:cNvSpPr txBox="1"/>
          <p:nvPr/>
        </p:nvSpPr>
        <p:spPr>
          <a:xfrm>
            <a:off x="6489537" y="14410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 M3C2 -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A8BD397-B394-494B-861E-D7CF22646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537" y="1850678"/>
            <a:ext cx="51638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749E9-05AB-4BE5-B024-F1815D3B344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779A52-33CF-4617-8AAB-94B1E351B649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15">
            <a:extLst>
              <a:ext uri="{FF2B5EF4-FFF2-40B4-BE49-F238E27FC236}">
                <a16:creationId xmlns:a16="http://schemas.microsoft.com/office/drawing/2014/main" id="{9B381801-B2C5-454B-A53F-F2D3308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13D76F-E479-4069-9CEF-D3731F4972D5}"/>
              </a:ext>
            </a:extLst>
          </p:cNvPr>
          <p:cNvSpPr>
            <a:spLocks noChangeAspect="1"/>
          </p:cNvSpPr>
          <p:nvPr/>
        </p:nvSpPr>
        <p:spPr>
          <a:xfrm>
            <a:off x="5681029" y="5717953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07CAFD4-C87E-4764-AE5B-BB24DE26FD93}"/>
              </a:ext>
            </a:extLst>
          </p:cNvPr>
          <p:cNvSpPr>
            <a:spLocks noChangeAspect="1"/>
          </p:cNvSpPr>
          <p:nvPr/>
        </p:nvSpPr>
        <p:spPr>
          <a:xfrm>
            <a:off x="6095120" y="571795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032D52D-E19E-4CE5-A1C7-5EB59B77034C}"/>
              </a:ext>
            </a:extLst>
          </p:cNvPr>
          <p:cNvSpPr>
            <a:spLocks noChangeAspect="1"/>
          </p:cNvSpPr>
          <p:nvPr/>
        </p:nvSpPr>
        <p:spPr>
          <a:xfrm>
            <a:off x="6518904" y="5713943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24FFC5D0-6BA5-4301-8F26-D3F26AEC96EE}"/>
              </a:ext>
            </a:extLst>
          </p:cNvPr>
          <p:cNvSpPr/>
          <p:nvPr/>
        </p:nvSpPr>
        <p:spPr>
          <a:xfrm rot="10800000">
            <a:off x="9353550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551A9601-0D10-421E-857F-0FCD409D8A7B}"/>
              </a:ext>
            </a:extLst>
          </p:cNvPr>
          <p:cNvSpPr/>
          <p:nvPr/>
        </p:nvSpPr>
        <p:spPr>
          <a:xfrm>
            <a:off x="9145766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54F748-8D0B-4F77-B73E-E84A8DC219B6}"/>
              </a:ext>
            </a:extLst>
          </p:cNvPr>
          <p:cNvCxnSpPr>
            <a:cxnSpLocks/>
          </p:cNvCxnSpPr>
          <p:nvPr/>
        </p:nvCxnSpPr>
        <p:spPr>
          <a:xfrm>
            <a:off x="2103120" y="719476"/>
            <a:ext cx="463178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95DE37-B9D9-4BCB-BD42-7A548AFD5BBD}"/>
              </a:ext>
            </a:extLst>
          </p:cNvPr>
          <p:cNvCxnSpPr>
            <a:cxnSpLocks/>
          </p:cNvCxnSpPr>
          <p:nvPr/>
        </p:nvCxnSpPr>
        <p:spPr>
          <a:xfrm>
            <a:off x="738550" y="5839527"/>
            <a:ext cx="474784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1DB9E3B-1E7A-4A3E-951D-A8A5EDBE9FF5}"/>
              </a:ext>
            </a:extLst>
          </p:cNvPr>
          <p:cNvSpPr>
            <a:spLocks noChangeAspect="1"/>
          </p:cNvSpPr>
          <p:nvPr/>
        </p:nvSpPr>
        <p:spPr>
          <a:xfrm>
            <a:off x="739967" y="615486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2DB6A78-9447-41D3-8BC7-A100BA01509D}"/>
              </a:ext>
            </a:extLst>
          </p:cNvPr>
          <p:cNvSpPr>
            <a:spLocks noChangeAspect="1"/>
          </p:cNvSpPr>
          <p:nvPr/>
        </p:nvSpPr>
        <p:spPr>
          <a:xfrm>
            <a:off x="1154058" y="615486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C9859E0-AFA5-4155-8CA1-36DC449FC090}"/>
              </a:ext>
            </a:extLst>
          </p:cNvPr>
          <p:cNvSpPr>
            <a:spLocks noChangeAspect="1"/>
          </p:cNvSpPr>
          <p:nvPr/>
        </p:nvSpPr>
        <p:spPr>
          <a:xfrm>
            <a:off x="1577842" y="611476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118D06A-5779-494B-9E25-DF9DBBA8825F}"/>
              </a:ext>
            </a:extLst>
          </p:cNvPr>
          <p:cNvSpPr txBox="1"/>
          <p:nvPr/>
        </p:nvSpPr>
        <p:spPr>
          <a:xfrm>
            <a:off x="1450868" y="2906475"/>
            <a:ext cx="4035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The parameters setting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2853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17A0B3-01F8-45D4-AB15-1EDD73A75CB0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696873-252A-43A4-8571-6AB022C9ECA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748F1394-4930-4B78-9CDA-D3B5571A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01DC05A-3B18-4D20-841C-E34431894749}"/>
              </a:ext>
            </a:extLst>
          </p:cNvPr>
          <p:cNvSpPr txBox="1"/>
          <p:nvPr/>
        </p:nvSpPr>
        <p:spPr>
          <a:xfrm>
            <a:off x="1197864" y="585216"/>
            <a:ext cx="310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Iterative Closest Points (ICP)</a:t>
            </a:r>
            <a:endParaRPr lang="zh-TW" altLang="en-US" sz="20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13C5270-2A7A-43B3-8D12-47B821C41186}"/>
              </a:ext>
            </a:extLst>
          </p:cNvPr>
          <p:cNvSpPr>
            <a:spLocks noChangeAspect="1"/>
          </p:cNvSpPr>
          <p:nvPr/>
        </p:nvSpPr>
        <p:spPr>
          <a:xfrm>
            <a:off x="848850" y="677271"/>
            <a:ext cx="216000" cy="21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217E8E4-460F-4521-9B55-A5794DF41383}"/>
              </a:ext>
            </a:extLst>
          </p:cNvPr>
          <p:cNvSpPr>
            <a:spLocks noChangeAspect="1"/>
          </p:cNvSpPr>
          <p:nvPr/>
        </p:nvSpPr>
        <p:spPr>
          <a:xfrm>
            <a:off x="848850" y="3321000"/>
            <a:ext cx="216000" cy="21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FB69B0-47A2-4B5C-A630-6D7884A0B0B7}"/>
              </a:ext>
            </a:extLst>
          </p:cNvPr>
          <p:cNvSpPr txBox="1"/>
          <p:nvPr/>
        </p:nvSpPr>
        <p:spPr>
          <a:xfrm>
            <a:off x="1197864" y="3228945"/>
            <a:ext cx="498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Multiscale model-to-model cloud comparison </a:t>
            </a:r>
            <a:endParaRPr lang="zh-TW" altLang="en-US" sz="2000" dirty="0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1BC39B9F-28E2-4796-8C29-0742B595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3914"/>
              </p:ext>
            </p:extLst>
          </p:nvPr>
        </p:nvGraphicFramePr>
        <p:xfrm>
          <a:off x="1280705" y="1188451"/>
          <a:ext cx="6040120" cy="161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060">
                  <a:extLst>
                    <a:ext uri="{9D8B030D-6E8A-4147-A177-3AD203B41FA5}">
                      <a16:colId xmlns:a16="http://schemas.microsoft.com/office/drawing/2014/main" val="4165577299"/>
                    </a:ext>
                  </a:extLst>
                </a:gridCol>
                <a:gridCol w="3020060">
                  <a:extLst>
                    <a:ext uri="{9D8B030D-6E8A-4147-A177-3AD203B41FA5}">
                      <a16:colId xmlns:a16="http://schemas.microsoft.com/office/drawing/2014/main" val="3983728874"/>
                    </a:ext>
                  </a:extLst>
                </a:gridCol>
              </a:tblGrid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0173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overlap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57524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Sampling rate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151215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RMS difference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TW" baseline="30000" dirty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zh-TW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45067"/>
                  </a:ext>
                </a:extLst>
              </a:tr>
            </a:tbl>
          </a:graphicData>
        </a:graphic>
      </p:graphicFrame>
      <p:graphicFrame>
        <p:nvGraphicFramePr>
          <p:cNvPr id="11" name="表格 9">
            <a:extLst>
              <a:ext uri="{FF2B5EF4-FFF2-40B4-BE49-F238E27FC236}">
                <a16:creationId xmlns:a16="http://schemas.microsoft.com/office/drawing/2014/main" id="{B179D582-E92F-4BF0-8343-AF000DCA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430"/>
              </p:ext>
            </p:extLst>
          </p:nvPr>
        </p:nvGraphicFramePr>
        <p:xfrm>
          <a:off x="1280705" y="3832180"/>
          <a:ext cx="6040120" cy="201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060">
                  <a:extLst>
                    <a:ext uri="{9D8B030D-6E8A-4147-A177-3AD203B41FA5}">
                      <a16:colId xmlns:a16="http://schemas.microsoft.com/office/drawing/2014/main" val="4165577299"/>
                    </a:ext>
                  </a:extLst>
                </a:gridCol>
                <a:gridCol w="3020060">
                  <a:extLst>
                    <a:ext uri="{9D8B030D-6E8A-4147-A177-3AD203B41FA5}">
                      <a16:colId xmlns:a16="http://schemas.microsoft.com/office/drawing/2014/main" val="3983728874"/>
                    </a:ext>
                  </a:extLst>
                </a:gridCol>
              </a:tblGrid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0173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Normal Diameter (m)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57524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Projection Diameter (m)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151215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Depth (m)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TW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45067"/>
                  </a:ext>
                </a:extLst>
              </a:tr>
              <a:tr h="403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Subsample cloud (m)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zh-TW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51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749E9-05AB-4BE5-B024-F1815D3B3445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779A52-33CF-4617-8AAB-94B1E351B649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15">
            <a:extLst>
              <a:ext uri="{FF2B5EF4-FFF2-40B4-BE49-F238E27FC236}">
                <a16:creationId xmlns:a16="http://schemas.microsoft.com/office/drawing/2014/main" id="{9B381801-B2C5-454B-A53F-F2D3308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13D76F-E479-4069-9CEF-D3731F4972D5}"/>
              </a:ext>
            </a:extLst>
          </p:cNvPr>
          <p:cNvSpPr>
            <a:spLocks noChangeAspect="1"/>
          </p:cNvSpPr>
          <p:nvPr/>
        </p:nvSpPr>
        <p:spPr>
          <a:xfrm>
            <a:off x="5681029" y="5717953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07CAFD4-C87E-4764-AE5B-BB24DE26FD93}"/>
              </a:ext>
            </a:extLst>
          </p:cNvPr>
          <p:cNvSpPr>
            <a:spLocks noChangeAspect="1"/>
          </p:cNvSpPr>
          <p:nvPr/>
        </p:nvSpPr>
        <p:spPr>
          <a:xfrm>
            <a:off x="6095120" y="571795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032D52D-E19E-4CE5-A1C7-5EB59B77034C}"/>
              </a:ext>
            </a:extLst>
          </p:cNvPr>
          <p:cNvSpPr>
            <a:spLocks noChangeAspect="1"/>
          </p:cNvSpPr>
          <p:nvPr/>
        </p:nvSpPr>
        <p:spPr>
          <a:xfrm>
            <a:off x="6518904" y="5713943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24FFC5D0-6BA5-4301-8F26-D3F26AEC96EE}"/>
              </a:ext>
            </a:extLst>
          </p:cNvPr>
          <p:cNvSpPr/>
          <p:nvPr/>
        </p:nvSpPr>
        <p:spPr>
          <a:xfrm rot="10800000">
            <a:off x="9353550" y="2756239"/>
            <a:ext cx="2185989" cy="4224664"/>
          </a:xfrm>
          <a:prstGeom prst="parallelogram">
            <a:avLst>
              <a:gd name="adj" fmla="val 30312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551A9601-0D10-421E-857F-0FCD409D8A7B}"/>
              </a:ext>
            </a:extLst>
          </p:cNvPr>
          <p:cNvSpPr/>
          <p:nvPr/>
        </p:nvSpPr>
        <p:spPr>
          <a:xfrm>
            <a:off x="9145766" y="0"/>
            <a:ext cx="2185988" cy="3957638"/>
          </a:xfrm>
          <a:prstGeom prst="parallelogram">
            <a:avLst>
              <a:gd name="adj" fmla="val 32843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54F748-8D0B-4F77-B73E-E84A8DC219B6}"/>
              </a:ext>
            </a:extLst>
          </p:cNvPr>
          <p:cNvCxnSpPr>
            <a:cxnSpLocks/>
          </p:cNvCxnSpPr>
          <p:nvPr/>
        </p:nvCxnSpPr>
        <p:spPr>
          <a:xfrm>
            <a:off x="2103120" y="719476"/>
            <a:ext cx="4631784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8295DE37-B9D9-4BCB-BD42-7A548AFD5BBD}"/>
              </a:ext>
            </a:extLst>
          </p:cNvPr>
          <p:cNvCxnSpPr>
            <a:cxnSpLocks/>
          </p:cNvCxnSpPr>
          <p:nvPr/>
        </p:nvCxnSpPr>
        <p:spPr>
          <a:xfrm>
            <a:off x="738550" y="5839527"/>
            <a:ext cx="474784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1DB9E3B-1E7A-4A3E-951D-A8A5EDBE9FF5}"/>
              </a:ext>
            </a:extLst>
          </p:cNvPr>
          <p:cNvSpPr>
            <a:spLocks noChangeAspect="1"/>
          </p:cNvSpPr>
          <p:nvPr/>
        </p:nvSpPr>
        <p:spPr>
          <a:xfrm>
            <a:off x="739967" y="615486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2DB6A78-9447-41D3-8BC7-A100BA01509D}"/>
              </a:ext>
            </a:extLst>
          </p:cNvPr>
          <p:cNvSpPr>
            <a:spLocks noChangeAspect="1"/>
          </p:cNvSpPr>
          <p:nvPr/>
        </p:nvSpPr>
        <p:spPr>
          <a:xfrm>
            <a:off x="1154058" y="615486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C9859E0-AFA5-4155-8CA1-36DC449FC090}"/>
              </a:ext>
            </a:extLst>
          </p:cNvPr>
          <p:cNvSpPr>
            <a:spLocks noChangeAspect="1"/>
          </p:cNvSpPr>
          <p:nvPr/>
        </p:nvSpPr>
        <p:spPr>
          <a:xfrm>
            <a:off x="1577842" y="611476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29244AB-09A3-4A4E-8D87-2D0A8E43E1A1}"/>
              </a:ext>
            </a:extLst>
          </p:cNvPr>
          <p:cNvSpPr txBox="1"/>
          <p:nvPr/>
        </p:nvSpPr>
        <p:spPr>
          <a:xfrm>
            <a:off x="938370" y="2981063"/>
            <a:ext cx="515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Sliding and accumulation area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6892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BB3F5F-D053-42FC-877C-B2FA58881BC0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5B99B0-A7CC-4F72-86B5-6F4B82098B50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BC416C71-8BEF-4EA4-AC75-C8A83CA0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14F237-E4EB-4810-8FFF-DB4D67B7D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95" y="1257701"/>
            <a:ext cx="7398033" cy="52351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ABB8C33-F262-4B68-8B88-5131E53388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48" y="1257701"/>
            <a:ext cx="3600000" cy="25115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055C11F-62A1-4F75-BF58-87B08938F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60" y="3971166"/>
            <a:ext cx="3600000" cy="251158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40439D9-0A59-4388-AB6C-53D4E09B6666}"/>
              </a:ext>
            </a:extLst>
          </p:cNvPr>
          <p:cNvSpPr txBox="1"/>
          <p:nvPr/>
        </p:nvSpPr>
        <p:spPr>
          <a:xfrm>
            <a:off x="756362" y="435161"/>
            <a:ext cx="375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Event1 (UAV survey: 2022/09/14)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63BBA9E-AE58-404C-895F-E3B6E381BA30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5CE611-1CEE-4DD0-8081-0A9FFD5CDA8C}"/>
              </a:ext>
            </a:extLst>
          </p:cNvPr>
          <p:cNvSpPr txBox="1"/>
          <p:nvPr/>
        </p:nvSpPr>
        <p:spPr>
          <a:xfrm>
            <a:off x="515348" y="1370711"/>
            <a:ext cx="7152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sliding</a:t>
            </a:r>
            <a:endParaRPr lang="zh-TW" altLang="en-US" sz="1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14C766-F48A-4CBB-981E-CD488D1ED457}"/>
              </a:ext>
            </a:extLst>
          </p:cNvPr>
          <p:cNvSpPr txBox="1"/>
          <p:nvPr/>
        </p:nvSpPr>
        <p:spPr>
          <a:xfrm>
            <a:off x="515348" y="4075965"/>
            <a:ext cx="13080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accumulation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2692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4EBA3A3-16A1-4062-A77F-709E486EE2E2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32A2A3-6004-47D0-A6B4-0CA6233DC8DE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9DA4717D-BCFB-44AA-8F80-8C83C4F1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3380BE-B471-4323-AE2D-75B03EFD4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60" y="3957562"/>
            <a:ext cx="3600000" cy="25115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B8397E-C5C5-45CB-AF3A-FFDC771EE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95" y="1257701"/>
            <a:ext cx="7398000" cy="52351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468E8C8-1223-4CDC-A621-4AC8A3882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60" y="1257701"/>
            <a:ext cx="3600000" cy="251158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4E7684F-56A4-4AC1-AD74-6CF5820C16AD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Event2 (UAV survey: 2022/10/03)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4D0C679-6F91-445E-A73D-A158001FBEB5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3F86C28-5FA9-4534-9EAF-0E50D3BB6DC7}"/>
              </a:ext>
            </a:extLst>
          </p:cNvPr>
          <p:cNvSpPr txBox="1"/>
          <p:nvPr/>
        </p:nvSpPr>
        <p:spPr>
          <a:xfrm>
            <a:off x="515348" y="1370711"/>
            <a:ext cx="7152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sliding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A16272-A7DE-44FC-A12E-D0EB9553E538}"/>
              </a:ext>
            </a:extLst>
          </p:cNvPr>
          <p:cNvSpPr txBox="1"/>
          <p:nvPr/>
        </p:nvSpPr>
        <p:spPr>
          <a:xfrm>
            <a:off x="515348" y="4075965"/>
            <a:ext cx="13080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accumulation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046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EC8406-0742-46D8-9CB8-9ECA6D67405F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81B5EA-D7CB-42D7-B60A-8E5B252012BB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04912C02-52A5-4395-8AA3-31040BA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8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681EBA-53AF-48D4-BA18-1C0914731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95" y="1257701"/>
            <a:ext cx="7398000" cy="52351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7719898-D436-4DE7-83F8-571CBE9D0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5" y="1257701"/>
            <a:ext cx="3600000" cy="25169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A69BC85-6D8F-4938-9E82-2A821CF70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5" y="3938705"/>
            <a:ext cx="3600000" cy="251695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CC4A1D1-BCBD-4D35-BCFD-601FDE58BF3D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Event3 (UAV survey: 2022/11/22)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F1652AF-0AF0-4CD6-A37E-BFA4CB83CABC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B64869E-1A3E-4A49-921D-9C310A936226}"/>
              </a:ext>
            </a:extLst>
          </p:cNvPr>
          <p:cNvSpPr txBox="1"/>
          <p:nvPr/>
        </p:nvSpPr>
        <p:spPr>
          <a:xfrm>
            <a:off x="515348" y="1370711"/>
            <a:ext cx="7152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sliding</a:t>
            </a:r>
            <a:endParaRPr lang="zh-TW" altLang="en-US" sz="1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ECF9A2-7B1E-4519-A0A0-6EAAAF06746D}"/>
              </a:ext>
            </a:extLst>
          </p:cNvPr>
          <p:cNvSpPr txBox="1"/>
          <p:nvPr/>
        </p:nvSpPr>
        <p:spPr>
          <a:xfrm>
            <a:off x="515348" y="4075965"/>
            <a:ext cx="13080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accumulation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440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AD1584-7AB7-4F8C-9745-C263585F5DEA}"/>
              </a:ext>
            </a:extLst>
          </p:cNvPr>
          <p:cNvSpPr/>
          <p:nvPr/>
        </p:nvSpPr>
        <p:spPr>
          <a:xfrm>
            <a:off x="12030075" y="-66675"/>
            <a:ext cx="161925" cy="692467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536A54-CF20-4E9A-8656-28A4F7B94E9F}"/>
              </a:ext>
            </a:extLst>
          </p:cNvPr>
          <p:cNvSpPr/>
          <p:nvPr/>
        </p:nvSpPr>
        <p:spPr>
          <a:xfrm>
            <a:off x="-95250" y="6696000"/>
            <a:ext cx="12382500" cy="1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15">
            <a:extLst>
              <a:ext uri="{FF2B5EF4-FFF2-40B4-BE49-F238E27FC236}">
                <a16:creationId xmlns:a16="http://schemas.microsoft.com/office/drawing/2014/main" id="{7F675EBC-CECB-437E-BF1A-3125F574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752274-5A4F-4EDA-87F4-2DB30A20D753}" type="slidenum">
              <a:rPr lang="zh-TW" altLang="en-US" smtClean="0">
                <a:solidFill>
                  <a:schemeClr val="tx1"/>
                </a:solidFill>
              </a:rPr>
              <a:t>9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37C0D7-071C-40DF-B565-FA0EBE10D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95" y="1257700"/>
            <a:ext cx="7398000" cy="52351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64AA91A-A314-4881-962C-8BDE83724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90" y="3938705"/>
            <a:ext cx="3600000" cy="2514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FD1507E-5188-46E6-9646-12DC90C32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5" y="1257700"/>
            <a:ext cx="3600000" cy="25146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611A548-2A3C-4A6E-8B40-4B743CF5EE9F}"/>
              </a:ext>
            </a:extLst>
          </p:cNvPr>
          <p:cNvSpPr txBox="1"/>
          <p:nvPr/>
        </p:nvSpPr>
        <p:spPr>
          <a:xfrm>
            <a:off x="756362" y="435161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Event4 (UAV survey: 2022/12/19)</a:t>
            </a:r>
            <a:endParaRPr lang="zh-TW" altLang="en-US" sz="20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BE9352C-09DC-4462-8ADC-95190E11F563}"/>
              </a:ext>
            </a:extLst>
          </p:cNvPr>
          <p:cNvSpPr>
            <a:spLocks noChangeAspect="1"/>
          </p:cNvSpPr>
          <p:nvPr/>
        </p:nvSpPr>
        <p:spPr>
          <a:xfrm>
            <a:off x="407348" y="527216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D06A8C6-F56A-4476-A3A2-AE5F2A4162CA}"/>
              </a:ext>
            </a:extLst>
          </p:cNvPr>
          <p:cNvSpPr txBox="1"/>
          <p:nvPr/>
        </p:nvSpPr>
        <p:spPr>
          <a:xfrm>
            <a:off x="515348" y="1370711"/>
            <a:ext cx="7152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sliding</a:t>
            </a:r>
            <a:endParaRPr lang="zh-TW" altLang="en-US" sz="1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0BCCE55-9BD8-4538-B9BE-BB1907CD32BE}"/>
              </a:ext>
            </a:extLst>
          </p:cNvPr>
          <p:cNvSpPr txBox="1"/>
          <p:nvPr/>
        </p:nvSpPr>
        <p:spPr>
          <a:xfrm>
            <a:off x="515348" y="4075965"/>
            <a:ext cx="13080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accumulation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4489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363</Words>
  <Application>Microsoft Office PowerPoint</Application>
  <PresentationFormat>寬螢幕</PresentationFormat>
  <Paragraphs>130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桂瑛 張</dc:creator>
  <cp:lastModifiedBy>桂瑛 張</cp:lastModifiedBy>
  <cp:revision>45</cp:revision>
  <dcterms:created xsi:type="dcterms:W3CDTF">2023-04-22T19:29:31Z</dcterms:created>
  <dcterms:modified xsi:type="dcterms:W3CDTF">2023-04-25T20:10:22Z</dcterms:modified>
</cp:coreProperties>
</file>